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3.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notesSlides/notesSlide4.xml" ContentType="application/vnd.openxmlformats-officedocument.presentationml.notesSlide+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notesSlides/notesSlide5.xml" ContentType="application/vnd.openxmlformats-officedocument.presentationml.notesSlide+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6.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notesSlides/notesSlide7.xml" ContentType="application/vnd.openxmlformats-officedocument.presentationml.notesSlide+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411" r:id="rId3"/>
    <p:sldId id="1412" r:id="rId4"/>
    <p:sldId id="1413" r:id="rId5"/>
    <p:sldId id="1414" r:id="rId6"/>
    <p:sldId id="1415" r:id="rId7"/>
    <p:sldId id="1416" r:id="rId8"/>
    <p:sldId id="1417" r:id="rId9"/>
    <p:sldId id="1418" r:id="rId10"/>
    <p:sldId id="1312" r:id="rId11"/>
    <p:sldId id="1313" r:id="rId12"/>
    <p:sldId id="1314" r:id="rId13"/>
    <p:sldId id="1315" r:id="rId14"/>
    <p:sldId id="1419" r:id="rId15"/>
    <p:sldId id="1317" r:id="rId16"/>
    <p:sldId id="1318" r:id="rId17"/>
    <p:sldId id="1319" r:id="rId18"/>
    <p:sldId id="1320" r:id="rId19"/>
    <p:sldId id="1328" r:id="rId20"/>
    <p:sldId id="1322" r:id="rId21"/>
    <p:sldId id="1329" r:id="rId22"/>
    <p:sldId id="1324" r:id="rId23"/>
    <p:sldId id="1325" r:id="rId24"/>
    <p:sldId id="1327" r:id="rId25"/>
    <p:sldId id="1420" r:id="rId26"/>
    <p:sldId id="1421" r:id="rId27"/>
    <p:sldId id="1330" r:id="rId28"/>
    <p:sldId id="1331" r:id="rId29"/>
    <p:sldId id="1332" r:id="rId30"/>
    <p:sldId id="1369" r:id="rId31"/>
    <p:sldId id="1333" r:id="rId32"/>
    <p:sldId id="1334" r:id="rId33"/>
    <p:sldId id="1335" r:id="rId34"/>
    <p:sldId id="1336" r:id="rId35"/>
    <p:sldId id="1337" r:id="rId36"/>
    <p:sldId id="1338" r:id="rId37"/>
    <p:sldId id="1339" r:id="rId38"/>
    <p:sldId id="1340" r:id="rId39"/>
    <p:sldId id="1341" r:id="rId40"/>
    <p:sldId id="1342" r:id="rId41"/>
    <p:sldId id="1343" r:id="rId42"/>
    <p:sldId id="1344" r:id="rId43"/>
    <p:sldId id="1345" r:id="rId44"/>
    <p:sldId id="1346"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8.289"/>
    </inkml:context>
    <inkml:brush xml:id="br0">
      <inkml:brushProperty name="width" value="0.05" units="cm"/>
      <inkml:brushProperty name="height" value="0.05" units="cm"/>
    </inkml:brush>
  </inkml:definitions>
  <inkml:trace contextRef="#ctx0" brushRef="#br0">8 121 9938 0 0,'-1'0'102'0'0,"1"0"0"0"0,0 0 1 0 0,0 0-1 0 0,-1 0 0 0 0,1 0 0 0 0,0 0 0 0 0,0 0 0 0 0,0 0 0 0 0,-1 0 1 0 0,1 0-1 0 0,0 0 0 0 0,0 0 0 0 0,-1-1 0 0 0,1 1 0 0 0,0 0 0 0 0,0 0 1 0 0,0 0-1 0 0,-1 0 0 0 0,1 0 0 0 0,0 0 0 0 0,0-1 0 0 0,0 1 0 0 0,-1 0 1 0 0,1 0-1 0 0,0 0 0 0 0,0 0 0 0 0,0-1 0 0 0,0 1 0 0 0,0 0 0 0 0,0 0 1 0 0,-1 0-1 0 0,1-1 0 0 0,0 1 0 0 0,0 0 0 0 0,0 0 0 0 0,0-1 0 0 0,0 1 1 0 0,0 0-1 0 0,0 0 0 0 0,0 0 0 0 0,0-1 0 0 0,0 1 0 0 0,0 0 0 0 0,0-1 1 0 0,11-7 1633 0 0,24-6-1147 0 0,-32 13-299 0 0,37-13-5 0 0,2 3-1 0 0,69-11 1 0 0,89 2-1383 0 0,-8 1-4590 0 0,-163 14 4824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59.358"/>
    </inkml:context>
    <inkml:brush xml:id="br0">
      <inkml:brushProperty name="width" value="0.05" units="cm"/>
      <inkml:brushProperty name="height" value="0.05" units="cm"/>
    </inkml:brush>
  </inkml:definitions>
  <inkml:trace contextRef="#ctx0" brushRef="#br0">86 12 13691 0 0,'-22'0'1359'0'0,"-41"2"3289"0"0,117 2-2900 0 0,57-13-1706 0 0,-58 4-64 0 0,56 1 1 0 0,-92 5-794 0 0,0 0 1 0 0,0 1 0 0 0,0 1 0 0 0,0 1 0 0 0,-1 0 0 0 0,0 1-1 0 0,24 10 1 0 0,-37-13 450 0 0,0-1 0 0 0,0 1-1 0 0,0-1 1 0 0,-1 1 0 0 0,1 0-1 0 0,-1 0 1 0 0,1 0 0 0 0,-1 0-1 0 0,0 1 1 0 0,1-1 0 0 0,1 4 0 0 0,0 3-794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59.779"/>
    </inkml:context>
    <inkml:brush xml:id="br0">
      <inkml:brushProperty name="width" value="0.05" units="cm"/>
      <inkml:brushProperty name="height" value="0.05" units="cm"/>
    </inkml:brush>
  </inkml:definitions>
  <inkml:trace contextRef="#ctx0" brushRef="#br0">47 40 11258 0 0,'-12'5'543'0'0,"10"-4"-378"0"0,0 0-1 0 0,0-1 1 0 0,0 1 0 0 0,-1 0-1 0 0,1 0 1 0 0,0 1 0 0 0,0-1 0 0 0,0 0-1 0 0,1 0 1 0 0,-1 1 0 0 0,0 0-1 0 0,0-1 1 0 0,1 1 0 0 0,-1 0 0 0 0,1-1-1 0 0,0 1 1 0 0,-2 3 0 0 0,3-4-88 0 0,0-1 0 0 0,1 1 1 0 0,-1 0-1 0 0,0 0 0 0 0,1-1 0 0 0,-1 1 0 0 0,1 0 1 0 0,-1 0-1 0 0,1-1 0 0 0,-1 1 0 0 0,1-1 1 0 0,0 1-1 0 0,-1 0 0 0 0,1-1 0 0 0,0 1 0 0 0,-1-1 1 0 0,1 1-1 0 0,0-1 0 0 0,0 0 0 0 0,-1 1 1 0 0,1-1-1 0 0,0 0 0 0 0,0 0 0 0 0,0 1 1 0 0,1-1-1 0 0,25 6 1140 0 0,-6-5-620 0 0,-1 0 1 0 0,1-2 0 0 0,36-5 0 0 0,65-19-175 0 0,-7 2-1788 0 0,-95 20 1061 0 0,24-4-2884 0 0,46-13 1 0 0,-64 11 2933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0.173"/>
    </inkml:context>
    <inkml:brush xml:id="br0">
      <inkml:brushProperty name="width" value="0.05" units="cm"/>
      <inkml:brushProperty name="height" value="0.05" units="cm"/>
    </inkml:brush>
  </inkml:definitions>
  <inkml:trace contextRef="#ctx0" brushRef="#br0">7 130 16988 0 0,'-1'-1'30'0'0,"1"1"0"0"0,0 0 0 0 0,-1-1 0 0 0,1 1 0 0 0,-1 0 0 0 0,1-1 0 0 0,-1 1 0 0 0,1-1 0 0 0,0 1 0 0 0,-1-1 0 0 0,1 1 0 0 0,0-1 0 0 0,-1 1 0 0 0,1-1 1 0 0,0 1-1 0 0,0-1 0 0 0,0 1 0 0 0,-1-1 0 0 0,1 0 0 0 0,0 1 0 0 0,0-1 0 0 0,0 1 0 0 0,0-1 0 0 0,0 1 0 0 0,0-1 0 0 0,0 0 0 0 0,0 1 0 0 0,0-1 0 0 0,0 1 0 0 0,1-1 0 0 0,-1 1 1 0 0,0-1-1 0 0,0 0 0 0 0,1 1 0 0 0,-1-1 0 0 0,0 1 0 0 0,0-1 0 0 0,1 1 0 0 0,-1-1 0 0 0,0 1 0 0 0,1 0 0 0 0,-1-1 0 0 0,1 1 0 0 0,-1-1 0 0 0,1 1 0 0 0,-1 0 0 0 0,1-1 0 0 0,-1 1 1 0 0,1 0-1 0 0,-1 0 0 0 0,1-1 0 0 0,36-15-40 0 0,-28 12 113 0 0,18-7-8 0 0,90-35 117 0 0,-97 39-289 0 0,1 1 0 0 0,1 1 0 0 0,37-4 0 0 0,-55 9 36 0 0,0-1 0 0 0,1 1 0 0 0,-1 1 0 0 0,0-1 0 0 0,0 0 0 0 0,0 1 0 0 0,1 0 0 0 0,-1 0 0 0 0,0 0 0 0 0,0 1 0 0 0,0-1 0 0 0,0 1 0 0 0,-1 0 0 0 0,1 0 0 0 0,5 4 0 0 0,-7-4 42 0 0,0 0 0 0 0,0 0 0 0 0,-1 0 0 0 0,1 0 1 0 0,-1 0-1 0 0,1 1 0 0 0,-1-1 0 0 0,0 0 0 0 0,0 1 1 0 0,0-1-1 0 0,0 1 0 0 0,0 0 0 0 0,-1-1 0 0 0,1 1 0 0 0,-1-1 1 0 0,1 1-1 0 0,-1 0 0 0 0,0-1 0 0 0,0 1 0 0 0,0 0 0 0 0,-1-1 1 0 0,1 1-1 0 0,-1 0 0 0 0,1-1 0 0 0,-1 1 0 0 0,-1 2 1 0 0,-7 18 307 0 0,-2 1 1 0 0,0-2-1 0 0,-2 1 1 0 0,0-2-1 0 0,-18 23 1 0 0,-11 16-48 0 0,-19 27-580 0 0,-12 17-2846 0 0,60-77 1807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0.934"/>
    </inkml:context>
    <inkml:brush xml:id="br0">
      <inkml:brushProperty name="width" value="0.05" units="cm"/>
      <inkml:brushProperty name="height" value="0.05" units="cm"/>
    </inkml:brush>
  </inkml:definitions>
  <inkml:trace contextRef="#ctx0" brushRef="#br0">345 80 14747 0 0,'16'-32'1402'0'0,"-11"21"-350"0"0,0 0 0 0 0,11-15 0 0 0,-16 27-1037 0 0,0-1-1 0 0,0 0 0 0 0,-1 0 0 0 0,1 0 1 0 0,0 0-1 0 0,0 0 0 0 0,0 0 0 0 0,0 0 1 0 0,0 0-1 0 0,0 0 0 0 0,0 0 0 0 0,0 0 1 0 0,0 1-1 0 0,0-1 0 0 0,0 0 0 0 0,0 0 1 0 0,0 0-1 0 0,0 0 0 0 0,0 0 0 0 0,0 0 1 0 0,0 0-1 0 0,0 0 0 0 0,0 1 0 0 0,0-1 1 0 0,0 0-1 0 0,0 0 0 0 0,0 0 0 0 0,0 0 1 0 0,0 0-1 0 0,0 0 0 0 0,0 0 0 0 0,0 0 1 0 0,0 1-1 0 0,0-1 0 0 0,0 0 0 0 0,0 0 1 0 0,0 0-1 0 0,0 0 0 0 0,0 0 0 0 0,0 0 1 0 0,1 0-1 0 0,-1 0 0 0 0,0 0 0 0 0,0 0 1 0 0,0 0-1 0 0,0 0 0 0 0,0 1 0 0 0,0-1 1 0 0,0 0-1 0 0,0 0 0 0 0,0 0 0 0 0,1 0 1 0 0,-1 0-1 0 0,0 0 0 0 0,0 0 0 0 0,0 0 1 0 0,0 0-1 0 0,0 0 0 0 0,0 0 0 0 0,0 0 1 0 0,0 0-1 0 0,1 0 0 0 0,-1 0 0 0 0,0 0 1 0 0,0 0-1 0 0,0 0 0 0 0,-6 12 4 0 0,-5 0-18 0 0,1-1-1 0 0,0 2 1 0 0,-13 21 0 0 0,0-1 46 0 0,-201 269 267 0 0,150-187-1218 0 0,67-99 47 0 0,6-11-13 0 0,4-10-327 0 0,116-192-1999 0 0,-96 162 3106 0 0,-1 1 162 0 0,0 1 687 0 0,-1 0-1 0 0,-1-1 1 0 0,27-69 0 0 0,-54 128-507 0 0,2 0-1 0 0,0 1 1 0 0,1-1-1 0 0,2 1 1 0 0,1 49-1 0 0,18 14-206 0 0,5 30-46 0 0,-21-107 35 0 0,-1 0 0 0 0,1 1 0 0 0,-2-1 0 0 0,0 0 0 0 0,0 0 0 0 0,-1 0 0 0 0,-6 18 0 0 0,8-29 8 0 0,0-1 0 0 0,0 1 1 0 0,0 0-1 0 0,0-1 0 0 0,0 1 1 0 0,-1 0-1 0 0,1-1 1 0 0,0 1-1 0 0,-1 0 0 0 0,1-1 1 0 0,0 1-1 0 0,-1-1 0 0 0,1 1 1 0 0,-1-1-1 0 0,1 1 0 0 0,-1-1 1 0 0,1 1-1 0 0,-1-1 1 0 0,1 1-1 0 0,-1-1 0 0 0,1 0 1 0 0,-1 1-1 0 0,1-1 0 0 0,-1 0 1 0 0,0 0-1 0 0,1 1 0 0 0,-1-1 1 0 0,0 0-1 0 0,1 0 1 0 0,-1 0-1 0 0,0 0 0 0 0,0 0 1 0 0,-1 0 12 0 0,1-1-1 0 0,-1 1 1 0 0,1-1 0 0 0,-1 0 0 0 0,1 1 0 0 0,-1-1 0 0 0,1 0 0 0 0,-1 0 0 0 0,1 0 0 0 0,0 0 0 0 0,0-1 0 0 0,-2-1 0 0 0,-5-5 61 0 0,2-1 1 0 0,-11-17-1 0 0,3 1-61 0 0,-11-27 0 0 0,21 43 43 0 0,0-1 1 0 0,1 1-1 0 0,1 0 0 0 0,-1-1 0 0 0,1 0 0 0 0,0-16 0 0 0,2 24-89 0 0,0 1 0 0 0,1-1-1 0 0,-1 0 1 0 0,1 1 0 0 0,-1-1 0 0 0,1 1-1 0 0,0-1 1 0 0,0 1 0 0 0,0-1-1 0 0,0 1 1 0 0,0 0 0 0 0,0-1 0 0 0,0 1-1 0 0,0 0 1 0 0,0 0 0 0 0,0 0-1 0 0,1 0 1 0 0,-1 0 0 0 0,1 0 0 0 0,-1 0-1 0 0,0 0 1 0 0,3-1 0 0 0,40-15-195 0 0,-32 13 170 0 0,40-11-191 0 0,-1 1 1 0 0,2 3 0 0 0,0 3 0 0 0,97-4-1 0 0,-149 12 189 0 0,0 0 0 0 0,1-1-1 0 0,-1 1 1 0 0,0 0-1 0 0,0 0 1 0 0,1 1-1 0 0,-1-1 1 0 0,0 0 0 0 0,1 0-1 0 0,-1 1 1 0 0,0-1-1 0 0,0 0 1 0 0,0 1 0 0 0,1-1-1 0 0,-1 1 1 0 0,0 0-1 0 0,0-1 1 0 0,0 1-1 0 0,0 0 1 0 0,0 0 0 0 0,0-1-1 0 0,0 1 1 0 0,0 0-1 0 0,-1 0 1 0 0,1 0 0 0 0,0 0-1 0 0,0 0 1 0 0,-1 0-1 0 0,1 1 1 0 0,0-1-1 0 0,-1 0 1 0 0,0 0 0 0 0,1 0-1 0 0,-1 1 1 0 0,0-1-1 0 0,1 0 1 0 0,-1 0 0 0 0,0 1-1 0 0,0-1 1 0 0,0 0-1 0 0,0 0 1 0 0,0 3-1 0 0,-1 3 27 0 0,0 0-1 0 0,-1 0 0 0 0,0 0 0 0 0,0 0 0 0 0,0 0 0 0 0,-5 8 0 0 0,6-13 13 0 0,0 1 1 0 0,0-1-1 0 0,0 0 0 0 0,0 0 1 0 0,1 1-1 0 0,-1-1 0 0 0,1 1 0 0 0,-1-1 1 0 0,1 0-1 0 0,0 1 0 0 0,0 4 0 0 0,0-7-8 0 0,0 1 0 0 0,0-1 0 0 0,1 1 0 0 0,-1-1 1 0 0,0 1-1 0 0,0-1 0 0 0,0 0 0 0 0,1 1 0 0 0,-1-1 0 0 0,0 0 0 0 0,0 1 0 0 0,1-1 0 0 0,-1 0 0 0 0,0 1 0 0 0,1-1 0 0 0,-1 0 0 0 0,0 1 0 0 0,1-1 0 0 0,-1 0 0 0 0,1 0 0 0 0,-1 0 0 0 0,1 1 0 0 0,0-1 0 0 0,16-2 245 0 0,-4-3-200 0 0,-2 0 1 0 0,1-1-1 0 0,-1-1 0 0 0,12-8 0 0 0,-11 7-95 0 0,0 0-1 0 0,23-9 1 0 0,-34 16 33 0 0,-1 1 0 0 0,0 0 0 0 0,0 0 0 0 0,0 0-1 0 0,0 0 1 0 0,1 0 0 0 0,-1 0 0 0 0,0 0 0 0 0,0 0 0 0 0,0 0 0 0 0,0 0-1 0 0,1 0 1 0 0,-1 0 0 0 0,0 0 0 0 0,0 0 0 0 0,0 0 0 0 0,0 0 0 0 0,1 1 0 0 0,-1-1-1 0 0,0 0 1 0 0,0 0 0 0 0,0 0 0 0 0,0 0 0 0 0,0 0 0 0 0,1 0 0 0 0,-1 0-1 0 0,0 0 1 0 0,0 1 0 0 0,0-1 0 0 0,0 0 0 0 0,0 0 0 0 0,0 0 0 0 0,0 0-1 0 0,1 0 1 0 0,-1 1 0 0 0,0-1 0 0 0,0 0 0 0 0,0 0 0 0 0,0 0 0 0 0,2 12-116 0 0,-4 15 36 0 0,2-25 64 0 0,-7 48 35 0 0,-2 18 73 0 0,8-61-82 0 0,1 1 0 0 0,0-1 0 0 0,0 0 0 0 0,1 0 0 0 0,0 0 0 0 0,1 0 0 0 0,2 8 0 0 0,-4-14-78 0 0,0 0 0 0 0,1 0 0 0 0,-1 0 1 0 0,1 0-1 0 0,-1 1 0 0 0,1-1 0 0 0,0 0 0 0 0,-1 0 0 0 0,1 0 0 0 0,0 0 1 0 0,0 0-1 0 0,0 0 0 0 0,0-1 0 0 0,0 1 0 0 0,0 0 0 0 0,0 0 0 0 0,0 0 0 0 0,0-1 1 0 0,0 1-1 0 0,0-1 0 0 0,0 1 0 0 0,0-1 0 0 0,1 1 0 0 0,-1-1 0 0 0,0 0 1 0 0,0 0-1 0 0,1 1 0 0 0,-1-1 0 0 0,0 0 0 0 0,0 0 0 0 0,3-1 0 0 0,0 1-181 0 0,-1-1-1 0 0,1 0 0 0 0,0 0 0 0 0,-1-1 1 0 0,1 1-1 0 0,-1-1 0 0 0,1 0 0 0 0,-1 0 1 0 0,6-4-1 0 0,8-10-523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1.522"/>
    </inkml:context>
    <inkml:brush xml:id="br0">
      <inkml:brushProperty name="width" value="0.05" units="cm"/>
      <inkml:brushProperty name="height" value="0.05" units="cm"/>
    </inkml:brush>
  </inkml:definitions>
  <inkml:trace contextRef="#ctx0" brushRef="#br0">145 0 13811 0 0,'-3'1'6024'0'0,"2"-1"-6042"0"0,1 0 0 0 0,0 0 0 0 0,-1 0 0 0 0,1 0 0 0 0,0 0 0 0 0,-1 0 0 0 0,1 0 0 0 0,0 1 0 0 0,0-1 0 0 0,-1 0 0 0 0,1 0 0 0 0,0 0 0 0 0,0 0 0 0 0,-1 1 0 0 0,1-1 0 0 0,0 0 0 0 0,0 0 0 0 0,0 1 0 0 0,0-1 0 0 0,-1 0 0 0 0,1 1 0 0 0,0-1 0 0 0,0 0 0 0 0,0 0 0 0 0,0 1 0 0 0,0-1 0 0 0,0 0 0 0 0,0 1 0 0 0,0-1 0 0 0,0 0 0 0 0,0 1 0 0 0,0-1 0 0 0,0 0 0 0 0,0 0 0 0 0,0 1 0 0 0,0-1 0 0 0,0 0 0 0 0,0 1 0 0 0,0-1 0 0 0,-15 36-600 0 0,9-18 572 0 0,1-4 28 0 0,1-1 0 0 0,0 1 0 0 0,-2 19 0 0 0,4-17 9 0 0,1 1 0 0 0,1-1 1 0 0,1 1-1 0 0,1-1 1 0 0,0 1-1 0 0,1-1 1 0 0,0 0-1 0 0,2 0 1 0 0,0 0-1 0 0,0 0 0 0 0,11 19 1 0 0,-10-23-4 0 0,-1 1 1 0 0,0 1-1 0 0,-1-1 1 0 0,-1 0-1 0 0,0 1 1 0 0,2 27-1 0 0,-5-34 45 0 0,0 1-1 0 0,0 0 1 0 0,-1 0 0 0 0,0-1-1 0 0,0 1 1 0 0,-1 0 0 0 0,0-1-1 0 0,0 1 1 0 0,-1-1-1 0 0,0 0 1 0 0,0 0 0 0 0,0 0-1 0 0,-9 12 1 0 0,8-14-11 0 0,-1 2 170 0 0,0-1 1 0 0,0 1 0 0 0,-1-1-1 0 0,0 0 1 0 0,-8 6 0 0 0,13-11-124 0 0,0 0 0 0 0,-1 0 1 0 0,1 0-1 0 0,-1 0 0 0 0,1-1 1 0 0,-1 1-1 0 0,1 0 0 0 0,-1-1 1 0 0,1 1-1 0 0,-1-1 0 0 0,0 0 1 0 0,1 0-1 0 0,-1 1 1 0 0,0-1-1 0 0,1 0 0 0 0,-1 0 1 0 0,0-1-1 0 0,1 1 0 0 0,-1 0 1 0 0,1 0-1 0 0,-1-1 0 0 0,0 1 1 0 0,1-1-1 0 0,-1 0 0 0 0,1 1 1 0 0,-1-1-1 0 0,1 0 0 0 0,-1 0 1 0 0,1 0-1 0 0,0 0 0 0 0,-1 0 1 0 0,-1-2-1 0 0,0 0-65 0 0,-1-1 0 0 0,1 0 0 0 0,0 0 0 0 0,0 0 0 0 0,1 0 0 0 0,-1 0 0 0 0,1 0 0 0 0,0-1 0 0 0,0 1-1 0 0,0-1 1 0 0,0 0 0 0 0,1 1 0 0 0,0-1 0 0 0,0 0 0 0 0,0 0 0 0 0,1 0 0 0 0,0 0 0 0 0,-1 0 0 0 0,2 0 0 0 0,0-9 0 0 0,1 5-85 0 0,0 0 1 0 0,1 0 0 0 0,0 0-1 0 0,0 0 1 0 0,1 1-1 0 0,0 0 1 0 0,0-1 0 0 0,1 2-1 0 0,0-1 1 0 0,8-10 0 0 0,10-6-101 0 0,2 2 1 0 0,0 0-1 0 0,1 1 1 0 0,1 1-1 0 0,32-16 1 0 0,49-37 193 0 0,-92 60 164 0 0,-1 0 0 0 0,0-1 0 0 0,-1 0 0 0 0,17-23 1 0 0,-27 32-13 0 0,-1 0 0 0 0,0 0 0 0 0,0 0 0 0 0,-1 0 1 0 0,1 0-1 0 0,-1-1 0 0 0,0 1 0 0 0,-1-1 1 0 0,2-9-1 0 0,-2 14-141 0 0,-1-1 0 0 0,0 1 1 0 0,0-1-1 0 0,0 1 0 0 0,0-1 1 0 0,-1 1-1 0 0,1 0 0 0 0,0-1 0 0 0,-1 1 1 0 0,1-1-1 0 0,0 1 0 0 0,-1 0 1 0 0,0-1-1 0 0,1 1 0 0 0,-1 0 0 0 0,0 0 1 0 0,0 0-1 0 0,1-1 0 0 0,-1 1 1 0 0,0 0-1 0 0,0 0 0 0 0,0 0 0 0 0,-1 0 1 0 0,1 0-1 0 0,0 1 0 0 0,0-1 1 0 0,0 0-1 0 0,-1 0 0 0 0,1 1 0 0 0,0-1 1 0 0,-1 1-1 0 0,1-1 0 0 0,0 1 1 0 0,-1 0-1 0 0,1-1 0 0 0,-1 1 0 0 0,1 0 1 0 0,0 0-1 0 0,-1 0 0 0 0,1 0 1 0 0,-1 0-1 0 0,-2 1 0 0 0,0-1-51 0 0,0 1 1 0 0,0 0-1 0 0,0 0 1 0 0,0 0-1 0 0,0 1 0 0 0,1-1 1 0 0,-1 1-1 0 0,0 0 1 0 0,1 0-1 0 0,-1 0 0 0 0,1 1 1 0 0,-1-1-1 0 0,1 1 0 0 0,0 0 1 0 0,0 0-1 0 0,1 0 1 0 0,-1 0-1 0 0,0 0 0 0 0,-2 6 1 0 0,-1 0-51 0 0,0 1 0 0 0,0 0 0 0 0,1 0 0 0 0,1 0 0 0 0,0 1 0 0 0,-3 11 0 0 0,6-19 9 0 0,0 0-1 0 0,0 0 0 0 0,1 0 1 0 0,-1 0-1 0 0,1 0 0 0 0,0 0 1 0 0,0 0-1 0 0,0 0 0 0 0,1 1 1 0 0,-1-1-1 0 0,0 0 0 0 0,1 0 1 0 0,0 0-1 0 0,0 0 1 0 0,0 0-1 0 0,0 0 0 0 0,1-1 1 0 0,-1 1-1 0 0,1 0 0 0 0,-1-1 1 0 0,1 1-1 0 0,2 2 0 0 0,0-2-116 0 0,-1 0 0 0 0,1 0 0 0 0,-1-1 0 0 0,1 0-1 0 0,0 0 1 0 0,0 0 0 0 0,0 0 0 0 0,0 0-1 0 0,0-1 1 0 0,0 0 0 0 0,0 0 0 0 0,1 0 0 0 0,-1 0-1 0 0,0-1 1 0 0,7 1 0 0 0,3-2-696 0 0,0 0 0 0 0,0 0 0 0 0,0-1 0 0 0,16-5 0 0 0,0-2-1023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1.925"/>
    </inkml:context>
    <inkml:brush xml:id="br0">
      <inkml:brushProperty name="width" value="0.05" units="cm"/>
      <inkml:brushProperty name="height" value="0.05" units="cm"/>
    </inkml:brush>
  </inkml:definitions>
  <inkml:trace contextRef="#ctx0" brushRef="#br0">88 0 14883 0 0,'-16'23'722'0'0,"2"0"-1"0"0,0 1 1 0 0,-15 37-1 0 0,26-52-679 0 0,0 0-1 0 0,1-1 0 0 0,0 1 1 0 0,0 0-1 0 0,1 0 0 0 0,0 0 1 0 0,1 0-1 0 0,0 1 0 0 0,0-1 1 0 0,1 0-1 0 0,0 0 0 0 0,1 0 1 0 0,0 0-1 0 0,4 12 0 0 0,0-4-69 0 0,1 0 1 0 0,1 0-1 0 0,0-1 0 0 0,1 0 0 0 0,0-1 0 0 0,2 0 0 0 0,13 17 1 0 0,-23-31-3 0 0,0 0 0 0 0,1 0 0 0 0,-1 0 0 0 0,0 0 0 0 0,0 0 1 0 0,1 0-1 0 0,-1 0 0 0 0,0 0 0 0 0,1 0 0 0 0,-1-1 0 0 0,1 1 1 0 0,-1 0-1 0 0,1-1 0 0 0,-1 0 0 0 0,1 1 0 0 0,-1-1 0 0 0,1 0 1 0 0,-1 0-1 0 0,1 1 0 0 0,0-1 0 0 0,-1-1 0 0 0,1 1 0 0 0,-1 0 1 0 0,1 0-1 0 0,-1 0 0 0 0,1-1 0 0 0,0 1 0 0 0,-1-1 1 0 0,1 1-1 0 0,-1-1 0 0 0,0 0 0 0 0,1 0 0 0 0,-1 0 0 0 0,0 1 1 0 0,1-1-1 0 0,-1 0 0 0 0,0 0 0 0 0,2-2 0 0 0,4-6 22 0 0,0 1 0 0 0,0-1-1 0 0,-1 0 1 0 0,9-16 0 0 0,-5 8 218 0 0,-13 28-892 0 0,-13 67 765 0 0,15-70 68 0 0,0 0 0 0 0,0 0-1 0 0,-1 0 1 0 0,0 0 0 0 0,0 0 0 0 0,-4 7 0 0 0,4-12-6 0 0,1 1 0 0 0,-1-1 1 0 0,-1 0-1 0 0,1 0 0 0 0,0 0 1 0 0,-1 0-1 0 0,1-1 0 0 0,-1 1 1 0 0,0-1-1 0 0,0 1 0 0 0,0-1 0 0 0,0 0 1 0 0,-1 0-1 0 0,1 0 0 0 0,-4 1 1 0 0,4-2-167 0 0,0 0 1 0 0,0 0-1 0 0,0 0 1 0 0,0 0 0 0 0,0 0-1 0 0,0-1 1 0 0,0 0 0 0 0,0 1-1 0 0,-1-1 1 0 0,1 0-1 0 0,0-1 1 0 0,0 1 0 0 0,0 0-1 0 0,0-1 1 0 0,0 0 0 0 0,0 0-1 0 0,0 0 1 0 0,-3-1 0 0 0,3 0-514 0 0,0 1 0 0 0,1-1 1 0 0,-1 0-1 0 0,1 0 0 0 0,-1 0 1 0 0,1 0-1 0 0,0 0 0 0 0,0-1 1 0 0,0 1-1 0 0,0-1 0 0 0,-3-4 1 0 0,2 2-1276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2.626"/>
    </inkml:context>
    <inkml:brush xml:id="br0">
      <inkml:brushProperty name="width" value="0.05" units="cm"/>
      <inkml:brushProperty name="height" value="0.05" units="cm"/>
    </inkml:brush>
  </inkml:definitions>
  <inkml:trace contextRef="#ctx0" brushRef="#br0">177 463 7314 0 0,'10'-7'1315'0'0,"-6"6"-608"0"0,-1-2 0 0 0,1 1 1 0 0,-1 0-1 0 0,1-1 0 0 0,-1 1 1 0 0,0-1-1 0 0,0 0 1 0 0,0 0-1 0 0,0-1 0 0 0,-1 1 1 0 0,3-4-1 0 0,-5 6-582 0 0,0 0 1 0 0,-1 0-1 0 0,1 0 0 0 0,0 0 1 0 0,0 0-1 0 0,-1 0 0 0 0,1 0 0 0 0,0 0 1 0 0,-1 0-1 0 0,1 1 0 0 0,-1-1 1 0 0,1 0-1 0 0,-1 0 0 0 0,0 0 1 0 0,1 1-1 0 0,-1-1 0 0 0,0 0 1 0 0,0 1-1 0 0,1-1 0 0 0,-1 0 1 0 0,0 1-1 0 0,0-1 0 0 0,0 1 0 0 0,0 0 1 0 0,0-1-1 0 0,1 1 0 0 0,-1-1 1 0 0,0 1-1 0 0,0 0 0 0 0,-2 0 1 0 0,-29-9 10 0 0,25 8-136 0 0,0-1 0 0 0,-1 2 0 0 0,1-1 1 0 0,-1 1-1 0 0,1 0 0 0 0,0 0 0 0 0,-1 1 0 0 0,1 0 0 0 0,-1 1 1 0 0,1-1-1 0 0,0 1 0 0 0,0 1 0 0 0,0-1 0 0 0,0 1 1 0 0,1 1-1 0 0,-1-1 0 0 0,1 1 0 0 0,-1 0 0 0 0,1 1 0 0 0,1-1 1 0 0,-8 8-1 0 0,11-11-9 0 0,1 1-1 0 0,0-1 1 0 0,0 0 0 0 0,-1 0 0 0 0,1 1 0 0 0,0-1-1 0 0,1 1 1 0 0,-1-1 0 0 0,0 1 0 0 0,0 0-1 0 0,1-1 1 0 0,-1 1 0 0 0,1 0 0 0 0,-1-1 0 0 0,1 1-1 0 0,-1 0 1 0 0,1-1 0 0 0,0 1 0 0 0,0 0-1 0 0,0 0 1 0 0,0-1 0 0 0,0 1 0 0 0,1 0 0 0 0,-1 0-1 0 0,0-1 1 0 0,1 1 0 0 0,0 0 0 0 0,-1-1-1 0 0,1 1 1 0 0,0-1 0 0 0,-1 1 0 0 0,1-1 0 0 0,0 1-1 0 0,0-1 1 0 0,0 1 0 0 0,1-1 0 0 0,-1 0-1 0 0,0 1 1 0 0,0-1 0 0 0,1 0 0 0 0,2 2 0 0 0,1 0-9 0 0,1 0 0 0 0,-1 0 0 0 0,1 0 0 0 0,0-1 0 0 0,-1 0 0 0 0,1 0 0 0 0,1 0 0 0 0,-1-1 1 0 0,0 0-1 0 0,9 1 0 0 0,-6-2 70 0 0,0-1 1 0 0,0 0-1 0 0,-1 0 1 0 0,1-1-1 0 0,0 0 1 0 0,0 0 0 0 0,-1-1-1 0 0,0 0 1 0 0,1-1-1 0 0,-1 0 1 0 0,0 0-1 0 0,-1-1 1 0 0,1 0-1 0 0,-1 0 1 0 0,0-1-1 0 0,0 1 1 0 0,-1-2 0 0 0,0 1-1 0 0,8-11 1 0 0,-11 12-48 0 0,0 0 0 0 0,-1 0 0 0 0,0 0 0 0 0,0 0 1 0 0,0 0-1 0 0,-1-1 0 0 0,0 1 0 0 0,1-9 0 0 0,-4 13-614 0 0,-3 5 286 0 0,4-3 302 0 0,1 0-1 0 0,-1 0 0 0 0,0 0 0 0 0,1 0 1 0 0,-1 0-1 0 0,1 0 0 0 0,0 0 1 0 0,-1 0-1 0 0,1 0 0 0 0,0 0 1 0 0,-1 0-1 0 0,1 0 0 0 0,0 0 0 0 0,0 2 1 0 0,0-2 12 0 0,1 1 1 0 0,-1 0 0 0 0,0 0 0 0 0,1 0 0 0 0,0 0-1 0 0,-1 0 1 0 0,1-1 0 0 0,0 1 0 0 0,0 0 0 0 0,0-1-1 0 0,0 1 1 0 0,0 0 0 0 0,1-1 0 0 0,-1 1-1 0 0,0-1 1 0 0,1 0 0 0 0,2 2 0 0 0,-1 0 16 0 0,1-1 0 0 0,-1 0 0 0 0,1-1 0 0 0,0 1 0 0 0,-1-1 0 0 0,1 1 0 0 0,0-1 0 0 0,5 0-1 0 0,1 1 87 0 0,1-1-1 0 0,0 0 1 0 0,0-1-1 0 0,0-1 0 0 0,17-2 1 0 0,-8-1 25 0 0,-1-2-1 0 0,0 0 1 0 0,0-1 0 0 0,0 0-1 0 0,-1-2 1 0 0,0 0 0 0 0,-1-1 0 0 0,0-1-1 0 0,0-1 1 0 0,-1 0 0 0 0,-1-1 0 0 0,25-27-1 0 0,-27 26-216 0 0,-1 0-1 0 0,-1-1 1 0 0,0 0-1 0 0,-1-1 1 0 0,-1 0-1 0 0,0-1 1 0 0,-1 0-1 0 0,-1 0 1 0 0,0 0-1 0 0,-2-1 0 0 0,0 0 1 0 0,-1-1-1 0 0,4-35 1 0 0,-8 50 64 0 0,0 0 0 0 0,0 0 0 0 0,-1 0 0 0 0,1-1 0 0 0,-1 1 1 0 0,-2-6-1 0 0,3 10 30 0 0,0-1-1 0 0,0 1 1 0 0,0 0 0 0 0,-1-1 0 0 0,1 1 0 0 0,0 0 0 0 0,0-1 0 0 0,0 1 0 0 0,0 0 0 0 0,-1-1 0 0 0,1 1 0 0 0,0 0 0 0 0,0 0 0 0 0,-1-1 0 0 0,1 1 0 0 0,0 0-1 0 0,-1 0 1 0 0,1-1 0 0 0,0 1 0 0 0,-1 0 0 0 0,1 0 0 0 0,0 0 0 0 0,-1 0 0 0 0,1 0 0 0 0,0-1 0 0 0,-1 1 0 0 0,1 0 0 0 0,0 0 0 0 0,-1 0 0 0 0,0 1-6 0 0,0-1 0 0 0,0 1 0 0 0,0-1 0 0 0,0 1 0 0 0,0 0 0 0 0,0-1 0 0 0,0 1 1 0 0,0 0-1 0 0,1-1 0 0 0,-1 1 0 0 0,0 0 0 0 0,0 0 0 0 0,1 0 0 0 0,-1 0 0 0 0,0 1 0 0 0,-6 9-2 0 0,1-1-1 0 0,0 1 0 0 0,1 0 0 0 0,0 1 0 0 0,1-1 1 0 0,0 1-1 0 0,1 0 0 0 0,0 0 0 0 0,1 0 0 0 0,0 0 1 0 0,1 0-1 0 0,0 0 0 0 0,1 1 0 0 0,1-1 1 0 0,-1 0-1 0 0,2 0 0 0 0,0 1 0 0 0,1-1 0 0 0,0-1 1 0 0,0 1-1 0 0,9 17 0 0 0,4 0-431 0 0,1-1 0 0 0,2-1 0 0 0,43 50 0 0 0,-21-27-855 0 0,-27-20 697 0 0,-125-123 2322 0 0,77 67-1238 0 0,1-1 0 0 0,-29-33 0 0 0,54 52-271 0 0,2 2 218 0 0,-1-1-1 0 0,1-1 0 0 0,1 1 0 0 0,-7-11 1 0 0,12 17-213 0 0,18 0-670 0 0,114 5-1851 0 0,-31-2-799 0 0,-71-1 2273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3.780"/>
    </inkml:context>
    <inkml:brush xml:id="br0">
      <inkml:brushProperty name="width" value="0.05" units="cm"/>
      <inkml:brushProperty name="height" value="0.05" units="cm"/>
    </inkml:brush>
  </inkml:definitions>
  <inkml:trace contextRef="#ctx0" brushRef="#br0">134 106 10250 0 0,'1'-21'3583'0'0,"0"-1"0"0"0,-3-35 0 0 0,2 57-3575 0 0,0 0 0 0 0,0 0 0 0 0,0 0 0 0 0,0 0 1 0 0,0-1-1 0 0,0 1 0 0 0,0 0 0 0 0,0 0 0 0 0,0 0 0 0 0,0-1 0 0 0,0 1 0 0 0,0 0 0 0 0,0 0 0 0 0,0 0 0 0 0,0 0 0 0 0,0-1 1 0 0,0 1-1 0 0,0 0 0 0 0,0 0 0 0 0,0 0 0 0 0,0 0 0 0 0,-1-1 0 0 0,1 1 0 0 0,0 0 0 0 0,0 0 0 0 0,0 0 0 0 0,0 0 1 0 0,0-1-1 0 0,0 1 0 0 0,-1 0 0 0 0,1 0 0 0 0,0 0 0 0 0,0 0 0 0 0,0 0 0 0 0,0 0 0 0 0,0 0 0 0 0,-1 0 0 0 0,1 0 0 0 0,0-1 1 0 0,0 1-1 0 0,0 0 0 0 0,-1 0 0 0 0,1 0 0 0 0,0 0 0 0 0,0 0 0 0 0,0 0 0 0 0,0 0 0 0 0,-1 0 0 0 0,1 0 0 0 0,0 0 0 0 0,0 0 1 0 0,0 0-1 0 0,0 1 0 0 0,-1-1 0 0 0,1 0 0 0 0,0 0 0 0 0,0 0 0 0 0,0 0 0 0 0,0 0 0 0 0,-1 0 0 0 0,1 0 0 0 0,0 0 0 0 0,0 0 1 0 0,0 1-1 0 0,0-1 0 0 0,0 0 0 0 0,-1 0 0 0 0,-6 12-390 0 0,-1 19 191 0 0,1 0 0 0 0,1 1 0 0 0,2 0-1 0 0,1 0 1 0 0,1 35 0 0 0,5-1 192 0 0,15 96 0 0 0,-4-34 12 0 0,-13-111 40 0 0,-2 0 1 0 0,0 1 0 0 0,-1-1-1 0 0,0 0 1 0 0,-8 24-1 0 0,4-28 435 0 0,1-12 872 0 0,-7-22 881 0 0,8 13-2377 0 0,-16-32 529 0 0,10 21-429 0 0,0 0 0 0 0,1 0-1 0 0,1-1 1 0 0,1 0 0 0 0,1 0-1 0 0,-4-24 1 0 0,10 40-70 0 0,-1 0-87 0 0,1 0-1 0 0,0 1 1 0 0,-1-1 0 0 0,1 0-1 0 0,1 0 1 0 0,-1 1 0 0 0,1-5 0 0 0,19 25-1552 0 0,-8-9 1678 0 0,1-1 0 0 0,-1 0-1 0 0,1 0 1 0 0,0-1 0 0 0,1-1 0 0 0,0-1-1 0 0,-1 1 1 0 0,21 2 0 0 0,-26-6 106 0 0,0 0 1 0 0,1 0-1 0 0,-1-1 1 0 0,0 0-1 0 0,1 0 0 0 0,-1-1 1 0 0,0 0-1 0 0,1 0 1 0 0,-1-1-1 0 0,0 0 0 0 0,0-1 1 0 0,0 1-1 0 0,-1-2 1 0 0,1 1-1 0 0,13-9 1 0 0,-17 8 42 0 0,0 1 1 0 0,-1-1 0 0 0,1 1 0 0 0,-1-1 0 0 0,0 0 0 0 0,0-1 0 0 0,0 1 0 0 0,0 0 0 0 0,-1-1 0 0 0,0 0 0 0 0,0 1 0 0 0,0-1 0 0 0,0 0 0 0 0,0-6 0 0 0,-1 8-63 0 0,0-1-1 0 0,-1 0 1 0 0,1 1-1 0 0,-1-1 1 0 0,0 1 0 0 0,0-1-1 0 0,0 0 1 0 0,0 1-1 0 0,-1-1 1 0 0,0 1 0 0 0,1-1-1 0 0,-1 1 1 0 0,-1-1 0 0 0,1 1-1 0 0,0-1 1 0 0,-1 1-1 0 0,0 0 1 0 0,1 0 0 0 0,-1 0-1 0 0,-5-5 1 0 0,6 7-53 0 0,1 1 0 0 0,-1 0 0 0 0,0 0-1 0 0,0 0 1 0 0,1 0 0 0 0,-1 0 0 0 0,0 0 0 0 0,1 0 0 0 0,-1 0 0 0 0,0 1 0 0 0,0-1 0 0 0,1 0 0 0 0,-1 0 0 0 0,0 0 0 0 0,1 1-1 0 0,-1-1 1 0 0,0 0 0 0 0,1 1 0 0 0,-1-1 0 0 0,1 1 0 0 0,-1-1 0 0 0,1 1 0 0 0,-1-1 0 0 0,1 1 0 0 0,-1-1 0 0 0,1 1-1 0 0,-1-1 1 0 0,1 1 0 0 0,0 0 0 0 0,-1 1 0 0 0,-16 21-413 0 0,15-18 418 0 0,0 1 0 0 0,0-1 1 0 0,0 1-1 0 0,0 0 0 0 0,1 0 1 0 0,0 0-1 0 0,0-1 0 0 0,0 1 1 0 0,1 0-1 0 0,0 0 0 0 0,0 0 1 0 0,1 0-1 0 0,2 11 0 0 0,-2-14 23 0 0,-1 0 0 0 0,1 0-1 0 0,0 0 1 0 0,1 0 0 0 0,-1-1-1 0 0,0 1 1 0 0,1 0 0 0 0,0-1-1 0 0,0 1 1 0 0,-1-1-1 0 0,1 0 1 0 0,1 0 0 0 0,-1 1-1 0 0,0-1 1 0 0,0-1 0 0 0,1 1-1 0 0,-1 0 1 0 0,1-1-1 0 0,0 1 1 0 0,-1-1 0 0 0,1 1-1 0 0,0-1 1 0 0,0 0 0 0 0,0-1-1 0 0,0 1 1 0 0,0 0 0 0 0,0-1-1 0 0,0 0 1 0 0,4 1-1 0 0,5-1 55 0 0,1 0 0 0 0,0-1 0 0 0,0 0 0 0 0,0-1-1 0 0,0 0 1 0 0,-1-1 0 0 0,1-1 0 0 0,-1 0 0 0 0,0-1 0 0 0,0 0-1 0 0,12-7 1 0 0,-9 3 22 0 0,0-1 0 0 0,-1-1-1 0 0,-1 0 1 0 0,0-1 0 0 0,0 0 0 0 0,-1-1-1 0 0,15-20 1 0 0,-7 1 202 0 0,0 0 0 0 0,-2-2-1 0 0,-1 0 1 0 0,-2 0 0 0 0,-2-2-1 0 0,19-72 1 0 0,-31 103-209 0 0,0 0 0 0 0,0 0 0 0 0,0-1-1 0 0,0 1 1 0 0,-1-1 0 0 0,0 1 0 0 0,-1-9 0 0 0,1 14-105 0 0,0 0 0 0 0,-1-1 0 0 0,1 1 0 0 0,0 0 1 0 0,-1 0-1 0 0,1-1 0 0 0,0 1 0 0 0,-1 0 0 0 0,1 0 0 0 0,-1 0 0 0 0,1-1 0 0 0,0 1 1 0 0,-1 0-1 0 0,1 0 0 0 0,-1 0 0 0 0,1 0 0 0 0,-1 0 0 0 0,1 0 0 0 0,0 0 0 0 0,-1 0 1 0 0,1 0-1 0 0,-1 0 0 0 0,1 0 0 0 0,-1 0 0 0 0,1 0 0 0 0,0 0 0 0 0,-1 1 1 0 0,1-1-1 0 0,-1 0 0 0 0,1 0 0 0 0,0 0 0 0 0,-1 1 0 0 0,1-1 0 0 0,0 0 0 0 0,-1 0 1 0 0,1 1-1 0 0,0-1 0 0 0,-1 1 0 0 0,-14 9-670 0 0,3 3 571 0 0,1 0 0 0 0,1 1 0 0 0,0 0 0 0 0,0 0 0 0 0,2 1 0 0 0,-8 18 0 0 0,-34 99 6 0 0,39-98 52 0 0,5-18 65 0 0,1 1 0 0 0,1 0 0 0 0,0 0-1 0 0,1 1 1 0 0,1-1 0 0 0,1 0 0 0 0,1 1 0 0 0,2 30-1 0 0,-1-45 27 0 0,0 1-1 0 0,0-1 0 0 0,0 0 0 0 0,0 1 1 0 0,1-1-1 0 0,0 0 0 0 0,-1 0 0 0 0,1 0 0 0 0,0 0 1 0 0,1 0-1 0 0,-1 0 0 0 0,0 0 0 0 0,1-1 1 0 0,0 1-1 0 0,-1-1 0 0 0,1 0 0 0 0,0 0 1 0 0,0 0-1 0 0,0 0 0 0 0,1 0 0 0 0,-1-1 1 0 0,0 1-1 0 0,1-1 0 0 0,-1 0 0 0 0,1 0 0 0 0,-1 0 1 0 0,1-1-1 0 0,-1 1 0 0 0,1-1 0 0 0,4 0 1 0 0,2 1-186 0 0,0-1 0 0 0,0-1 1 0 0,0 1-1 0 0,0-2 1 0 0,13-2-1 0 0,18-10-3637 0 0,-29 9 1906 0 0,-1 1-399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4.544"/>
    </inkml:context>
    <inkml:brush xml:id="br0">
      <inkml:brushProperty name="width" value="0.05" units="cm"/>
      <inkml:brushProperty name="height" value="0.05" units="cm"/>
    </inkml:brush>
  </inkml:definitions>
  <inkml:trace contextRef="#ctx0" brushRef="#br0">206 399 14411 0 0,'0'0'125'0'0,"1"0"0"0"0,-1 0-1 0 0,0 0 1 0 0,0-1 0 0 0,1 1 0 0 0,-1 0 0 0 0,0 0-1 0 0,0 0 1 0 0,0-1 0 0 0,0 1 0 0 0,1 0 0 0 0,-1 0-1 0 0,0-1 1 0 0,0 1 0 0 0,0 0 0 0 0,0 0 0 0 0,0-1-1 0 0,0 1 1 0 0,0 0 0 0 0,0 0 0 0 0,0-1-1 0 0,0 1 1 0 0,0 0 0 0 0,0-1 0 0 0,0 1 0 0 0,0 0-1 0 0,0 0 1 0 0,0-1 0 0 0,0 1 0 0 0,0 0 0 0 0,0 0-1 0 0,0-1 1 0 0,0 1 0 0 0,0 0 0 0 0,0-1 0 0 0,-1 1-1 0 0,1 0 1 0 0,0-1 0 0 0,-13-11 1796 0 0,-21-8-1531 0 0,30 18-138 0 0,1 0-300 0 0,0 1 1 0 0,0-1 0 0 0,0 1 0 0 0,-1 0-1 0 0,1 0 1 0 0,0 0 0 0 0,-1 1 0 0 0,1-1 0 0 0,-1 1-1 0 0,1 0 1 0 0,-1 0 0 0 0,1 0 0 0 0,-1 0-1 0 0,1 1 1 0 0,0-1 0 0 0,-1 1 0 0 0,1 0-1 0 0,-1 0 1 0 0,1 0 0 0 0,0 1 0 0 0,0-1-1 0 0,0 1 1 0 0,0 0 0 0 0,0-1 0 0 0,0 1 0 0 0,0 0-1 0 0,1 1 1 0 0,-1-1 0 0 0,1 1 0 0 0,-1-1-1 0 0,1 1 1 0 0,0 0 0 0 0,0-1 0 0 0,0 1-1 0 0,0 0 1 0 0,1 0 0 0 0,-1 1 0 0 0,1-1 0 0 0,0 0-1 0 0,0 0 1 0 0,0 1 0 0 0,-1 5 0 0 0,1-5 15 0 0,0-1 0 0 0,1 1 1 0 0,0-1-1 0 0,-1 1 0 0 0,1-1 1 0 0,0 1-1 0 0,1 0 0 0 0,-1-1 1 0 0,1 1-1 0 0,-1-1 0 0 0,1 1 1 0 0,0-1-1 0 0,0 1 0 0 0,1-1 1 0 0,-1 0-1 0 0,3 4 0 0 0,-1-3-117 0 0,1 0-1 0 0,-1 0 1 0 0,1 0-1 0 0,0-1 1 0 0,0 0-1 0 0,0 0 1 0 0,1 0-1 0 0,-1 0 1 0 0,1 0-1 0 0,8 2 0 0 0,1 1-226 0 0,-3-1-44 0 0,0 0 1 0 0,0 1-1 0 0,0 0 0 0 0,0 0 0 0 0,10 10 1 0 0,-19-15 389 0 0,0 1 1 0 0,0 0-1 0 0,0 0 1 0 0,-1 0-1 0 0,1 0 1 0 0,0 0 0 0 0,-1 0-1 0 0,1 1 1 0 0,-1-1-1 0 0,0 1 1 0 0,0-1-1 0 0,0 1 1 0 0,0-1-1 0 0,0 1 1 0 0,-1-1 0 0 0,1 1-1 0 0,-1 0 1 0 0,0-1-1 0 0,1 1 1 0 0,-1 0-1 0 0,-1-1 1 0 0,1 1-1 0 0,0 0 1 0 0,0-1 0 0 0,-1 1-1 0 0,0 0 1 0 0,1-1-1 0 0,-1 1 1 0 0,-2 3-1 0 0,-2 5 194 0 0,0 3-13 0 0,-1 1 1 0 0,-1-1-1 0 0,0-1 1 0 0,-1 0 0 0 0,0 0-1 0 0,-1 0 1 0 0,-15 16 0 0 0,6-11-100 0 0,7-6-84 0 0,-1-1-1 0 0,-1 0 1 0 0,0-1-1 0 0,0 0 0 0 0,-17 9 1 0 0,30-19 33 0 0,0 0-1 0 0,-1 1 1 0 0,1-1-1 0 0,-1 0 1 0 0,1 1 0 0 0,-1-1-1 0 0,1 0 1 0 0,-1 0-1 0 0,1 0 1 0 0,-1 1 0 0 0,1-1-1 0 0,-1 0 1 0 0,1 0-1 0 0,-1 0 1 0 0,1 0 0 0 0,-1 0-1 0 0,1 0 1 0 0,-1 0-1 0 0,1 0 1 0 0,-1 0 0 0 0,1 0-1 0 0,-1 0 1 0 0,1-1-1 0 0,-1 1 1 0 0,1 0 0 0 0,-1 0-1 0 0,1 0 1 0 0,-1-1-1 0 0,1 1 1 0 0,0 0 0 0 0,-1 0-1 0 0,1-1 1 0 0,-1 1 0 0 0,1 0-1 0 0,-1-1 1 0 0,1-1 5 0 0,-1 1 0 0 0,1-1 0 0 0,-1 1 0 0 0,1-1-1 0 0,0 0 1 0 0,-1 1 0 0 0,1-1 0 0 0,0 1 0 0 0,0-1 0 0 0,0 1 0 0 0,1-4 0 0 0,1-4 11 0 0,-1 1 0 0 0,2-1 0 0 0,4-11 0 0 0,4-5-7 0 0,2 1 0 0 0,1 0 0 0 0,21-25 0 0 0,57-63 185 0 0,12-18 166 0 0,-54 54 794 0 0,-4-1-1 0 0,-3-3 0 0 0,44-113 0 0 0,-85 184-711 0 0,-6 12-526 0 0,-7 14-326 0 0,-1 18 274 0 0,2 1 0 0 0,2 0-1 0 0,1 0 1 0 0,2 1 0 0 0,1-1 0 0 0,2 1 0 0 0,4 53-1 0 0,0-73 84 0 0,0 0 1 0 0,0-1-1 0 0,2 1 0 0 0,0-1 0 0 0,7 17 0 0 0,38 73-144 0 0,-39-85 221 0 0,-55-95 4164 0 0,-33-57-3192 0 0,69 112-793 0 0,-28-62 731 0 0,33 70-822 0 0,1 1 1 0 0,0 0 0 0 0,0-1 0 0 0,1 1 0 0 0,0-1-1 0 0,1-12 1 0 0,1 23-146 0 0,0-1 0 0 0,0 0 0 0 0,1 1 0 0 0,-1-1 0 0 0,0 0 0 0 0,1 1 0 0 0,-1-1 0 0 0,1 1 0 0 0,-1-1-1 0 0,1 1 1 0 0,-1-1 0 0 0,1 1 0 0 0,-1-1 0 0 0,1 1 0 0 0,-1 0 0 0 0,1-1 0 0 0,-1 1 0 0 0,1 0 0 0 0,0-1 0 0 0,-1 1 0 0 0,1 0 0 0 0,0 0-1 0 0,-1-1 1 0 0,1 1 0 0 0,0 0 0 0 0,-1 0 0 0 0,1 0 0 0 0,0 0 0 0 0,-1 0 0 0 0,1 0 0 0 0,1 0 0 0 0,27 1-687 0 0,-26-1 624 0 0,37 5-2235 0 0,52 13 1 0 0,11 3-1298 0 0,-62-17 3376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5.400"/>
    </inkml:context>
    <inkml:brush xml:id="br0">
      <inkml:brushProperty name="width" value="0.05" units="cm"/>
      <inkml:brushProperty name="height" value="0.05" units="cm"/>
    </inkml:brush>
  </inkml:definitions>
  <inkml:trace contextRef="#ctx0" brushRef="#br0">55 362 13243 0 0,'2'-2'260'0'0,"3"-6"614"0"0,1 0 0 0 0,-1-1 0 0 0,0 1-1 0 0,-1-1 1 0 0,0 0 0 0 0,0 0 0 0 0,-1-1 0 0 0,0 1 0 0 0,-1-1-1 0 0,0 1 1 0 0,1-11 0 0 0,-3 20-871 0 0,0-1 0 0 0,0 0-1 0 0,0 1 1 0 0,1-1 0 0 0,-1 0 0 0 0,0 1-1 0 0,0-1 1 0 0,0 0 0 0 0,0 1 0 0 0,0-1-1 0 0,-1 0 1 0 0,1 1 0 0 0,0-1-1 0 0,0 0 1 0 0,0 1 0 0 0,0-1 0 0 0,-1 0-1 0 0,1 1 1 0 0,0-1 0 0 0,-1 1 0 0 0,1-1-1 0 0,0 1 1 0 0,-1-1 0 0 0,1 1 0 0 0,-1-1-1 0 0,1 1 1 0 0,-1-1 0 0 0,1 1 0 0 0,-1-1-1 0 0,1 1 1 0 0,-1 0 0 0 0,0-1 0 0 0,1 1-1 0 0,-1 0 1 0 0,1 0 0 0 0,-1-1 0 0 0,0 1-1 0 0,1 0 1 0 0,-1 0 0 0 0,0 0-1 0 0,1 0 1 0 0,-1 0 0 0 0,0 0 0 0 0,1 0-1 0 0,-1 0 1 0 0,0 0 0 0 0,1 0 0 0 0,-1 0-1 0 0,0 0 1 0 0,0 1 0 0 0,-1 0-96 0 0,-1-1 0 0 0,1 2 0 0 0,0-1 0 0 0,0 0 0 0 0,0 0 0 0 0,0 1 0 0 0,0-1 0 0 0,0 1 1 0 0,0-1-1 0 0,0 1 0 0 0,1 0 0 0 0,-2 2 0 0 0,-6 10-86 0 0,0 0-1 0 0,2 1 1 0 0,0 0 0 0 0,0 0 0 0 0,1 1-1 0 0,-3 17 1 0 0,8-33 179 0 0,1 1 0 0 0,0 0 0 0 0,0 0 0 0 0,0 0 0 0 0,0 0 0 0 0,0 0 0 0 0,0 0 0 0 0,0 0 1 0 0,0 0-1 0 0,0 0 0 0 0,0 0 0 0 0,1 0 0 0 0,-1 0 0 0 0,0 0 0 0 0,1 0 0 0 0,-1-1 0 0 0,0 1 0 0 0,1 0 0 0 0,-1 0 0 0 0,1 0 0 0 0,0-1 0 0 0,-1 1 0 0 0,1 0 1 0 0,0 0-1 0 0,-1-1 0 0 0,1 1 0 0 0,0-1 0 0 0,0 1 0 0 0,-1-1 0 0 0,1 1 0 0 0,0-1 0 0 0,0 1 0 0 0,0-1 0 0 0,0 1 0 0 0,0-1 0 0 0,-1 0 0 0 0,1 0 0 0 0,0 0 1 0 0,0 1-1 0 0,0-1 0 0 0,0 0 0 0 0,0 0 0 0 0,0 0 0 0 0,0 0 0 0 0,2-1 0 0 0,3 1 97 0 0,1 0 0 0 0,0-1 0 0 0,-1 0 0 0 0,13-3 0 0 0,-4-1 107 0 0,-1-1 0 0 0,1-1 0 0 0,-1 0 0 0 0,-1 0 0 0 0,1-2 0 0 0,20-16 0 0 0,-13 7 108 0 0,0-1-1 0 0,34-40 1 0 0,-40 40-137 0 0,0-1-1 0 0,21-41 1 0 0,-29 49-234 0 0,-2-1 0 0 0,0 1 0 0 0,0-1 0 0 0,-1 0 0 0 0,-1 0 0 0 0,4-25 0 0 0,-7 38 34 0 0,0-1 0 0 0,0 1 0 0 0,0 0 1 0 0,0 0-1 0 0,0-1 0 0 0,0 1 0 0 0,0 0 0 0 0,0 0 0 0 0,0-1 0 0 0,0 1 1 0 0,0 0-1 0 0,0 0 0 0 0,0-1 0 0 0,0 1 0 0 0,0 0 0 0 0,0 0 0 0 0,0-1 1 0 0,0 1-1 0 0,0 0 0 0 0,0 0 0 0 0,0-1 0 0 0,0 1 0 0 0,0 0 0 0 0,0 0 1 0 0,-1-1-1 0 0,1 1 0 0 0,0 0 0 0 0,0 0 0 0 0,0 0 0 0 0,0-1 1 0 0,-1 1-1 0 0,1 0 0 0 0,0 0 0 0 0,0 0 0 0 0,0 0 0 0 0,-1 0 0 0 0,1-1 1 0 0,0 1-1 0 0,0 0 0 0 0,-1 0 0 0 0,1 0 0 0 0,0 0 0 0 0,-12 7-598 0 0,-9 17 68 0 0,11-10 518 0 0,0 0 1 0 0,1 0 0 0 0,1 1 0 0 0,1 1-1 0 0,0-1 1 0 0,1 1 0 0 0,0 0-1 0 0,2 1 1 0 0,0-1 0 0 0,0 1-1 0 0,2 0 1 0 0,-1 25 0 0 0,3-39 30 0 0,0 1 1 0 0,0-1 0 0 0,0 0 0 0 0,1 1-1 0 0,-1-1 1 0 0,1 0 0 0 0,0 0 0 0 0,0 0-1 0 0,0 0 1 0 0,1 0 0 0 0,-1 0 0 0 0,1 0-1 0 0,0 0 1 0 0,-1 0 0 0 0,1-1 0 0 0,1 1-1 0 0,-1-1 1 0 0,0 1 0 0 0,0-1 0 0 0,1 0-1 0 0,-1 0 1 0 0,1 0 0 0 0,0 0 0 0 0,0 0-1 0 0,0-1 1 0 0,0 1 0 0 0,0-1 0 0 0,0 0-1 0 0,0 0 1 0 0,0 0 0 0 0,0 0 0 0 0,1 0-1 0 0,-1-1 1 0 0,0 0 0 0 0,0 1 0 0 0,1-1-1 0 0,3-1 1 0 0,2 1 48 0 0,-1-1 0 0 0,1 0 0 0 0,-1 0 0 0 0,1-1-1 0 0,-1 0 1 0 0,0 0 0 0 0,0-1 0 0 0,0 0 0 0 0,0-1-1 0 0,0 0 1 0 0,0 0 0 0 0,-1-1 0 0 0,9-7 0 0 0,-12 9 11 0 0,0-1 0 0 0,0 0 0 0 0,-1 0 1 0 0,1 0-1 0 0,-1 0 0 0 0,0-1 0 0 0,0 1 1 0 0,-1-1-1 0 0,0 0 0 0 0,0 0 0 0 0,0 0 1 0 0,0 0-1 0 0,0 0 0 0 0,-1 0 0 0 0,0 0 0 0 0,0 0 1 0 0,-1-7-1 0 0,0 12-62 0 0,0 0 0 0 0,0 0 0 0 0,0 0-1 0 0,0 0 1 0 0,0 0 0 0 0,0 0 0 0 0,0 0 0 0 0,0-1 0 0 0,0 1-1 0 0,0 0 1 0 0,0 0 0 0 0,0 0 0 0 0,0 0 0 0 0,0 0 0 0 0,0 0-1 0 0,0 0 1 0 0,0 0 0 0 0,0 0 0 0 0,0 0 0 0 0,-1 0 0 0 0,1-1 0 0 0,0 1-1 0 0,0 0 1 0 0,0 0 0 0 0,0 0 0 0 0,0 0 0 0 0,0 0 0 0 0,0 0-1 0 0,0 0 1 0 0,-1 0 0 0 0,1 0 0 0 0,0 0 0 0 0,0 0 0 0 0,0 0-1 0 0,0 0 1 0 0,0 0 0 0 0,0 0 0 0 0,0 0 0 0 0,0 0 0 0 0,-1 0-1 0 0,1 0 1 0 0,0 0 0 0 0,0 0 0 0 0,0 0 0 0 0,0 0 0 0 0,0 0 0 0 0,0 1-1 0 0,0-1 1 0 0,0 0 0 0 0,0 0 0 0 0,-1 0 0 0 0,1 0 0 0 0,0 0-1 0 0,0 0 1 0 0,0 0 0 0 0,0 0 0 0 0,0 0 0 0 0,0 0 0 0 0,0 0-1 0 0,0 1 1 0 0,0-1 0 0 0,0 0 0 0 0,0 0 0 0 0,0 0 0 0 0,0 0 0 0 0,0 0-1 0 0,0 0 1 0 0,0 0 0 0 0,0 1 0 0 0,-9 12-398 0 0,-6 15 4 0 0,14-24 372 0 0,-1 0 0 0 0,1 1-1 0 0,0-1 1 0 0,0 0 0 0 0,0 0 0 0 0,0 1-1 0 0,1-1 1 0 0,-1 0 0 0 0,1 1 0 0 0,1-1-1 0 0,-1 0 1 0 0,0 1 0 0 0,1-1 0 0 0,0 0-1 0 0,2 6 1 0 0,-1-6-17 0 0,0 0 0 0 0,1 0 0 0 0,-1 0 0 0 0,1-1 0 0 0,0 1 0 0 0,0-1 0 0 0,0 0 0 0 0,0 1 0 0 0,1-1 0 0 0,-1-1 0 0 0,1 1 0 0 0,0-1 0 0 0,0 1-1 0 0,7 2 1 0 0,2 0-54 0 0,1 0 0 0 0,-1-1 0 0 0,1 0 0 0 0,0-1 0 0 0,1 0 0 0 0,-1-2 0 0 0,0 1 0 0 0,1-2 1 0 0,-1 0-1 0 0,21-3 0 0 0,-34 3 146 0 0,0 0 0 0 0,0-1 0 0 0,0 1 0 0 0,0-1 0 0 0,1 1 0 0 0,-1-1 1 0 0,0 1-1 0 0,0-1 0 0 0,-1 0 0 0 0,1 1 0 0 0,0-1 0 0 0,0 0 0 0 0,0 0 1 0 0,0 1-1 0 0,-1-1 0 0 0,1 0 0 0 0,0 0 0 0 0,-1 0 0 0 0,1 0 0 0 0,-1 0 0 0 0,1 0 1 0 0,-1 0-1 0 0,1 0 0 0 0,-1-1 0 0 0,0 1 0 0 0,1 0 0 0 0,-1 0 0 0 0,0 0 1 0 0,0 0-1 0 0,0 0 0 0 0,0-1 0 0 0,0 1 0 0 0,0 0 0 0 0,-1-1 0 0 0,1-5 291 0 0,-1 0-1 0 0,0 0 1 0 0,-4-12-1 0 0,2 7-129 0 0,-41-160 1409 0 0,44 172-1637 0 0,-1-1 0 0 0,1 1 0 0 0,0-1 1 0 0,0 1-1 0 0,0 0 0 0 0,0-1 0 0 0,0 1 0 0 0,0 0 1 0 0,0-1-1 0 0,0 1 0 0 0,0-1 0 0 0,0 1 0 0 0,0 0 1 0 0,0-1-1 0 0,0 1 0 0 0,1 0 0 0 0,-1-1 0 0 0,0 1 1 0 0,0 0-1 0 0,0-1 0 0 0,0 1 0 0 0,1 0 0 0 0,-1-1 1 0 0,0 1-1 0 0,0 0 0 0 0,1 0 0 0 0,-1-1 0 0 0,0 1 0 0 0,1 0 1 0 0,-1 0-1 0 0,0-1 0 0 0,0 1 0 0 0,1 0 0 0 0,-1 0 1 0 0,1 0-1 0 0,-1 0 0 0 0,0-1 0 0 0,1 1 0 0 0,-1 0 1 0 0,0 0-1 0 0,1 0 0 0 0,-1 0 0 0 0,0 0 0 0 0,1 0 1 0 0,-1 0-1 0 0,1 0 0 0 0,-1 0 0 0 0,0 0 0 0 0,1 0 1 0 0,-1 0-1 0 0,0 1 0 0 0,1-1 0 0 0,-1 0 0 0 0,0 0 1 0 0,1 0-1 0 0,0 1 0 0 0,27 11-812 0 0,-21-9 589 0 0,28 11-1480 0 0,0-2-1 0 0,1-2 1 0 0,38 6 0 0 0,-27-11-645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6.119"/>
    </inkml:context>
    <inkml:brush xml:id="br0">
      <inkml:brushProperty name="width" value="0.05" units="cm"/>
      <inkml:brushProperty name="height" value="0.05" units="cm"/>
    </inkml:brush>
  </inkml:definitions>
  <inkml:trace contextRef="#ctx0" brushRef="#br0">18 103 16388 0 0,'-1'0'3'0'0,"-9"-17"2824"0"0,6 17-1413 0 0,2 12-1627 0 0,3 311-643 0 0,3-194 2219 0 0,15-586-2263 0 0,-18 437 1057 0 0,0 7-214 0 0,-3 21-652 0 0,-1 23-232 0 0,4-10 873 0 0,0-2-1 0 0,2 1 1 0 0,0 0-1 0 0,1 0 1 0 0,1-1-1 0 0,1 0 1 0 0,11 25-1 0 0,-5-17 141 0 0,2-1 0 0 0,1-1-1 0 0,1 0 1 0 0,26 32 0 0 0,-41-56-6 0 0,0 0 1 0 0,0 1 0 0 0,0-1 0 0 0,1 0-1 0 0,-1 1 1 0 0,1-1 0 0 0,-1 0 0 0 0,1 0 0 0 0,-1 0-1 0 0,1 0 1 0 0,2 1 0 0 0,-3-2 0 0 0,-1 0 0 0 0,1 0 0 0 0,-1 0 1 0 0,1 0-1 0 0,0 0 0 0 0,-1 0 0 0 0,1 0 0 0 0,-1 0 1 0 0,1 0-1 0 0,-1 0 0 0 0,1 0 0 0 0,0 0 0 0 0,-1 0 0 0 0,1-1 1 0 0,-1 1-1 0 0,1 0 0 0 0,-1 0 0 0 0,1-1 0 0 0,-1 1 1 0 0,0 0-1 0 0,1-1 0 0 0,-1 1 0 0 0,1-1 0 0 0,0 0 1 0 0,1-3 279 0 0,1 0 0 0 0,-1 0 0 0 0,0 0 0 0 0,0-1 0 0 0,-1 1 0 0 0,1-1 0 0 0,0-4 0 0 0,1-1-355 0 0,5-21 178 0 0,-1-1 0 0 0,-1 0-1 0 0,-1 1 1 0 0,-2-2 0 0 0,-2 1 0 0 0,-1 0 0 0 0,-1 0 0 0 0,-2 0 0 0 0,-8-40 0 0 0,4 39-709 0 0,4 24-1226 0 0,5 24-968 0 0,0-6 1981 0 0,1 0 0 0 0,0-1 0 0 0,1 1 0 0 0,-1-1 0 0 0,2 0 0 0 0,-1 0 0 0 0,1 0 0 0 0,0 0 1 0 0,10 10-1 0 0,3 2 532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6.588"/>
    </inkml:context>
    <inkml:brush xml:id="br0">
      <inkml:brushProperty name="width" value="0.05" units="cm"/>
      <inkml:brushProperty name="height" value="0.05" units="cm"/>
    </inkml:brush>
  </inkml:definitions>
  <inkml:trace contextRef="#ctx0" brushRef="#br0">218 108 15203 0 0,'-1'-1'307'0'0,"-1"1"0"0"0,0-1 1 0 0,1 0-1 0 0,-1 0 0 0 0,1 0 0 0 0,-1 0 0 0 0,1 0 0 0 0,0 0 0 0 0,-1 0 0 0 0,1 0 0 0 0,0-1 0 0 0,0 1 0 0 0,0 0 1 0 0,-1-2-1 0 0,-7-7 489 0 0,6 8-770 0 0,0-1 0 0 0,-1 1 1 0 0,1 0-1 0 0,0 1 0 0 0,-1-1 1 0 0,1 0-1 0 0,-1 1 0 0 0,0 0 1 0 0,0 0-1 0 0,1 0 0 0 0,-1 0 1 0 0,0 1-1 0 0,0 0 0 0 0,0-1 1 0 0,0 1-1 0 0,1 0 0 0 0,-6 1 1 0 0,5 0-81 0 0,0 1 0 0 0,-1-1-1 0 0,1 1 1 0 0,0 0 0 0 0,0 0 0 0 0,0 0 0 0 0,0 1 0 0 0,0-1 0 0 0,1 1 0 0 0,-1 0 0 0 0,1 0 0 0 0,-1 0 0 0 0,1 0-1 0 0,-3 5 1 0 0,2-3 15 0 0,-7 8-94 0 0,-17 29 0 0 0,26-39 110 0 0,0 0 1 0 0,0 0-1 0 0,1 0 1 0 0,-1 1 0 0 0,1-1-1 0 0,0 1 1 0 0,0-1-1 0 0,0 1 1 0 0,1-1 0 0 0,-1 1-1 0 0,1-1 1 0 0,0 1-1 0 0,0 0 1 0 0,0-1 0 0 0,1 6-1 0 0,-1-7 34 0 0,1-1 0 0 0,0 0 0 0 0,-1 1 1 0 0,1-1-1 0 0,0 0 0 0 0,0 0 0 0 0,-1 0 0 0 0,1 1 0 0 0,0-1 0 0 0,0 0 0 0 0,0 0 0 0 0,0 0 0 0 0,1-1 0 0 0,-1 1 1 0 0,0 0-1 0 0,0 0 0 0 0,0 0 0 0 0,1-1 0 0 0,-1 1 0 0 0,0-1 0 0 0,1 1 0 0 0,-1-1 0 0 0,1 0 0 0 0,-1 1 0 0 0,0-1 0 0 0,1 0 1 0 0,-1 0-1 0 0,1 0 0 0 0,-1 0 0 0 0,1 0 0 0 0,-1 0 0 0 0,1 0 0 0 0,-1-1 0 0 0,0 1 0 0 0,1-1 0 0 0,1 0 0 0 0,6-1 125 0 0,-1-1 0 0 0,1 0-1 0 0,-1-1 1 0 0,12-6-1 0 0,-11 4-80 0 0,0 0 0 0 0,-1-1 0 0 0,0 0 0 0 0,0-1-1 0 0,0 1 1 0 0,-1-2 0 0 0,0 1 0 0 0,0-1 0 0 0,-1 0-1 0 0,-1 0 1 0 0,1 0 0 0 0,-1-1 0 0 0,-1 0 0 0 0,0 0-1 0 0,0 0 1 0 0,-1-1 0 0 0,0 1 0 0 0,-1-1 0 0 0,0 0 0 0 0,0-19-1 0 0,-2 29-78 0 0,0 1 0 0 0,0-1 1 0 0,1 1-1 0 0,-1 0 0 0 0,0-1 0 0 0,0 1 0 0 0,0-1 0 0 0,0 1 0 0 0,0 0 0 0 0,0-1 0 0 0,0 1 0 0 0,0-1 0 0 0,-1 1 0 0 0,1 0 0 0 0,0-1 0 0 0,0 1 0 0 0,0 0 1 0 0,0-1-1 0 0,0 1 0 0 0,-1-1 0 0 0,1 1 0 0 0,0 0 0 0 0,0-1 0 0 0,-1 1 0 0 0,1 0 0 0 0,0 0 0 0 0,0-1 0 0 0,-1 1 0 0 0,1 0 0 0 0,0 0 0 0 0,-1-1 0 0 0,1 1 0 0 0,0 0 1 0 0,-1 0-1 0 0,1 0 0 0 0,0 0 0 0 0,-1-1 0 0 0,0 1 0 0 0,-15 9-734 0 0,-11 21-51 0 0,22-23 573 0 0,1 0 0 0 0,0 1 0 0 0,0-1 0 0 0,1 1 1 0 0,0 0-1 0 0,0 0 0 0 0,1 0 0 0 0,0 0 0 0 0,-1 12 0 0 0,3-17-29 0 0,-1 1-1 0 0,1-1 0 0 0,0 0 1 0 0,1 0-1 0 0,-1 0 1 0 0,1 0-1 0 0,-1 0 0 0 0,1 0 1 0 0,0 0-1 0 0,0 0 1 0 0,0 0-1 0 0,0 0 0 0 0,1 0 1 0 0,-1-1-1 0 0,1 1 1 0 0,0 0-1 0 0,0-1 1 0 0,-1 0-1 0 0,2 1 0 0 0,-1-1 1 0 0,0 0-1 0 0,0 0 1 0 0,1 0-1 0 0,-1 0 0 0 0,1 0 1 0 0,0-1-1 0 0,-1 1 1 0 0,5 1-1 0 0,12 4-187 0 0,4-3-598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7.054"/>
    </inkml:context>
    <inkml:brush xml:id="br0">
      <inkml:brushProperty name="width" value="0.05" units="cm"/>
      <inkml:brushProperty name="height" value="0.05" units="cm"/>
    </inkml:brush>
  </inkml:definitions>
  <inkml:trace contextRef="#ctx0" brushRef="#br0">157 328 8810 0 0,'-12'9'717'0'0,"0"1"0"0"0,1 0 0 0 0,1 0 0 0 0,-1 1 0 0 0,2 1 0 0 0,-13 18 0 0 0,2 2 1036 0 0,-22 47-1 0 0,41-76-1693 0 0,0 1-1 0 0,-1-1 1 0 0,1 0-1 0 0,0 1 0 0 0,1-1 1 0 0,-1 1-1 0 0,1 0 1 0 0,-1 4-1 0 0,1-8-24 0 0,0 1 1 0 0,0 0-1 0 0,0-1 0 0 0,1 1 0 0 0,-1-1 1 0 0,0 1-1 0 0,0 0 0 0 0,0-1 1 0 0,0 1-1 0 0,1-1 0 0 0,-1 1 0 0 0,0-1 1 0 0,1 1-1 0 0,-1-1 0 0 0,0 1 1 0 0,1-1-1 0 0,-1 1 0 0 0,0-1 0 0 0,1 1 1 0 0,-1-1-1 0 0,1 1 0 0 0,0-1 43 0 0,0 0 0 0 0,0 1 1 0 0,0-1-1 0 0,0 0 0 0 0,0 0 0 0 0,0 0 0 0 0,0 0 0 0 0,-1 0 0 0 0,1 0 0 0 0,0 0 0 0 0,0-1 0 0 0,0 1 1 0 0,0 0-1 0 0,0 0 0 0 0,0-1 0 0 0,0 1 0 0 0,-1 0 0 0 0,1-1 0 0 0,1 0 0 0 0,5-4 315 0 0,-1 1-1 0 0,0-2 1 0 0,0 1-1 0 0,0-1 0 0 0,0 0 1 0 0,-1 0-1 0 0,6-8 1 0 0,18-29 228 0 0,-2-2 1 0 0,40-88 0 0 0,-53 99-777 0 0,-2 0-1 0 0,-1-1 1 0 0,-2-1-1 0 0,9-68 1 0 0,-17 98 122 0 0,0 0-15 0 0,-1-1 0 0 0,1 1 0 0 0,-1 0 0 0 0,-1-9 0 0 0,1 15 39 0 0,0-1 0 0 0,0 1 0 0 0,0-1 0 0 0,-1 0 0 0 0,1 1 0 0 0,0-1 0 0 0,0 1 0 0 0,0-1 0 0 0,-1 0-1 0 0,1 1 1 0 0,0-1 0 0 0,0 1 0 0 0,-1-1 0 0 0,1 1 0 0 0,-1-1 0 0 0,1 1 0 0 0,0-1 0 0 0,-1 1 0 0 0,1 0 0 0 0,-1-1-1 0 0,1 1 1 0 0,-1-1 0 0 0,1 1 0 0 0,-1 0 0 0 0,1 0 0 0 0,-1-1 0 0 0,0 1 0 0 0,1 0 0 0 0,-1 0 0 0 0,1 0-1 0 0,-1 0 1 0 0,0-1 0 0 0,1 1 0 0 0,-1 0 0 0 0,1 0 0 0 0,-1 0 0 0 0,0 0 0 0 0,1 0 0 0 0,-1 1 0 0 0,0-1 0 0 0,1 0-1 0 0,-1 0 1 0 0,1 0 0 0 0,-1 0 0 0 0,1 1 0 0 0,-1-1 0 0 0,0 0 0 0 0,1 1 0 0 0,-1-1 0 0 0,1 0 0 0 0,-1 1-1 0 0,0 0 1 0 0,-13 6-85 0 0,0 2 0 0 0,0 0-1 0 0,1 0 1 0 0,0 1 0 0 0,-17 18-1 0 0,26-24 12 0 0,1 0 1 0 0,-1 0-1 0 0,1 0 0 0 0,-1 1 1 0 0,1 0-1 0 0,1-1 0 0 0,-1 1 1 0 0,1 0-1 0 0,0 0 0 0 0,0 1 1 0 0,0-1-1 0 0,0 0 0 0 0,1 1 1 0 0,0-1-1 0 0,1 0 0 0 0,-1 1 1 0 0,1-1-1 0 0,0 1 0 0 0,1 10 1 0 0,0-10-169 0 0,1-1 1 0 0,0 1 0 0 0,0-1 0 0 0,1 0 0 0 0,-1 0 0 0 0,1 0 0 0 0,0 0 0 0 0,0 0 0 0 0,1-1 0 0 0,6 8 0 0 0,6 4-1079 0 0,27 19 1 0 0,-9-6 93 0 0,-25-21 1074 0 0,0 0-1 0 0,-1 1 1 0 0,0 0-1 0 0,0 1 0 0 0,-1 0 1 0 0,7 11-1 0 0,-12-16 221 0 0,0-1 1 0 0,0 1-1 0 0,0 0 0 0 0,0 0 1 0 0,-1 0-1 0 0,0 0 0 0 0,0 0 0 0 0,-1 0 1 0 0,1 0-1 0 0,-1 0 0 0 0,0 1 0 0 0,0-1 1 0 0,-1 0-1 0 0,1 0 0 0 0,-1 0 1 0 0,0 0-1 0 0,-3 6 0 0 0,-18 42 357 0 0,19-44-614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7.699"/>
    </inkml:context>
    <inkml:brush xml:id="br0">
      <inkml:brushProperty name="width" value="0.05" units="cm"/>
      <inkml:brushProperty name="height" value="0.05" units="cm"/>
    </inkml:brush>
  </inkml:definitions>
  <inkml:trace contextRef="#ctx0" brushRef="#br0">267 139 11723 0 0,'-2'-13'452'0'0,"-1"-2"815"0"0,0-1 1 0 0,0 1-1 0 0,-2 0 1 0 0,0 0-1 0 0,0 1 1 0 0,-11-20-1 0 0,15 34-1274 0 0,1 0 1 0 0,0 0-1 0 0,0-1 0 0 0,0 1 1 0 0,-1 0-1 0 0,1 0 0 0 0,0 0 0 0 0,0 0 1 0 0,0 0-1 0 0,-1 0 0 0 0,1 0 1 0 0,0 0-1 0 0,0 0 0 0 0,0 0 0 0 0,-1 0 1 0 0,1 0-1 0 0,0 0 0 0 0,0 0 1 0 0,0 0-1 0 0,-1 0 0 0 0,1 0 0 0 0,0 0 1 0 0,0 0-1 0 0,0 0 0 0 0,-1 0 0 0 0,1 0 1 0 0,0 0-1 0 0,0 0 0 0 0,0 0 1 0 0,-1 1-1 0 0,1-1 0 0 0,0 0 0 0 0,0 0 1 0 0,0 0-1 0 0,0 0 0 0 0,-1 0 1 0 0,1 1-1 0 0,0-1 0 0 0,0 0 0 0 0,0 0 1 0 0,0 0-1 0 0,0 0 0 0 0,0 1 1 0 0,0-1-1 0 0,-1 0 0 0 0,1 0 0 0 0,0 1 1 0 0,0-1-1 0 0,0 0 0 0 0,0 0 1 0 0,0 1-1 0 0,-6 13-385 0 0,5-12 272 0 0,-8 18-161 0 0,2 1 1 0 0,0 1 0 0 0,-8 41-1 0 0,-2 70 281 0 0,5-29-12 0 0,5-53 97 0 0,-3 0-1 0 0,-2-1 1 0 0,-2 0-1 0 0,-2-1 1 0 0,-2-1 0 0 0,-27 50-1 0 0,44-96 46 0 0,1-1 1 0 0,-1 1-1 0 0,0-1 0 0 0,0 0 0 0 0,0 1 1 0 0,-1-1-1 0 0,1 0 0 0 0,0 0 0 0 0,0 0 1 0 0,-1 0-1 0 0,1 0 0 0 0,-1 0 0 0 0,1 0 1 0 0,-3 1-1 0 0,10-29 2757 0 0,-2 15-2810 0 0,0-1-1 0 0,1 1 0 0 0,0 0 1 0 0,1 0-1 0 0,14-22 1 0 0,2-3-189 0 0,7-14-311 0 0,49-65 0 0 0,-77 114 364 0 0,0 1-1 0 0,0-1 1 0 0,0 0-1 0 0,0 1 1 0 0,1 0-1 0 0,-1-1 1 0 0,0 1-1 0 0,1 0 1 0 0,-1-1-1 0 0,1 1 0 0 0,0 0 1 0 0,-1 0-1 0 0,1 0 1 0 0,0 1-1 0 0,0-1 1 0 0,0 0-1 0 0,-1 1 1 0 0,1-1-1 0 0,0 1 0 0 0,0-1 1 0 0,0 1-1 0 0,2 0 1 0 0,-1 0-43 0 0,-1 1 1 0 0,0 0-1 0 0,0 0 0 0 0,1-1 1 0 0,-1 1-1 0 0,0 1 0 0 0,0-1 1 0 0,0 0-1 0 0,0 1 0 0 0,0-1 1 0 0,-1 1-1 0 0,1-1 0 0 0,0 1 1 0 0,-1 0-1 0 0,1-1 0 0 0,-1 1 1 0 0,3 4-1 0 0,2 3-221 0 0,0 1 1 0 0,8 16-1 0 0,-13-24 338 0 0,0 1 1 0 0,0-1-1 0 0,0 1 1 0 0,0-1-1 0 0,0 1 1 0 0,-1-1-1 0 0,1 1 1 0 0,-1 0-1 0 0,0-1 1 0 0,0 1-1 0 0,0-1 1 0 0,0 1-1 0 0,0 0 1 0 0,-1-1-1 0 0,1 1 1 0 0,-1-1-1 0 0,-1 5 1 0 0,0-28 3411 0 0,34-82-2919 0 0,5-19-751 0 0,-37 122 175 0 0,1 0-1 0 0,-1 0 0 0 0,0 0 0 0 0,1 0 0 0 0,-1 0 0 0 0,0 0 0 0 0,1 0 0 0 0,-1 0 0 0 0,0 0 0 0 0,0 0 0 0 0,1 0 1 0 0,-1 0-1 0 0,0 0 0 0 0,1 0 0 0 0,-1 0 0 0 0,0 0 0 0 0,0 0 0 0 0,1 1 0 0 0,-1-1 0 0 0,0 0 0 0 0,1 0 1 0 0,-1 0-1 0 0,0 0 0 0 0,0 1 0 0 0,1-1 0 0 0,-1 0 0 0 0,0 0 0 0 0,0 0 0 0 0,0 1 0 0 0,1-1 0 0 0,-1 0 1 0 0,0 0-1 0 0,0 1 0 0 0,0-1 0 0 0,0 0 0 0 0,0 0 0 0 0,1 1 0 0 0,15 18-814 0 0,-7-9 260 0 0,3 1-138 0 0,1-1 1 0 0,0 0 0 0 0,0-1-1 0 0,1-1 1 0 0,1 0 0 0 0,-1-1-1 0 0,1 0 1 0 0,30 8 0 0 0,-4-4-957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8.498"/>
    </inkml:context>
    <inkml:brush xml:id="br0">
      <inkml:brushProperty name="width" value="0.05" units="cm"/>
      <inkml:brushProperty name="height" value="0.05" units="cm"/>
    </inkml:brush>
  </inkml:definitions>
  <inkml:trace contextRef="#ctx0" brushRef="#br0">201 69 9610 0 0,'-4'-2'411'0'0,"0"1"-1"0"0,0 0 1 0 0,0-1-1 0 0,0 1 1 0 0,0 1-1 0 0,0-1 1 0 0,0 1-1 0 0,0-1 1 0 0,0 1 0 0 0,0 0-1 0 0,0 1 1 0 0,0-1-1 0 0,-1 1 1 0 0,-5 1-1 0 0,3 1-199 0 0,1 0-1 0 0,-1 0 1 0 0,1 0-1 0 0,0 1 0 0 0,0-1 1 0 0,0 2-1 0 0,-9 8 1 0 0,2-2 86 0 0,1 1-1 0 0,-13 15 1 0 0,22-23-310 0 0,1 0-1 0 0,-1-1 1 0 0,1 1-1 0 0,-1 0 1 0 0,1 1-1 0 0,0-1 1 0 0,1 0-1 0 0,-1 1 1 0 0,1-1-1 0 0,0 0 1 0 0,0 1-1 0 0,0 0 1 0 0,0 4-1 0 0,1-7-1 0 0,0-1 0 0 0,0 0-1 0 0,0 1 1 0 0,1-1 0 0 0,-1 1-1 0 0,0-1 1 0 0,1 0 0 0 0,-1 1-1 0 0,1-1 1 0 0,-1 0 0 0 0,1 1-1 0 0,0-1 1 0 0,-1 0 0 0 0,1 0-1 0 0,0 0 1 0 0,0 0 0 0 0,0 0-1 0 0,0 0 1 0 0,0 0 0 0 0,0 0-1 0 0,0 0 1 0 0,0 0 0 0 0,0 0-1 0 0,1 0 1 0 0,-1-1 0 0 0,0 1-1 0 0,1-1 1 0 0,-1 1 0 0 0,0-1 0 0 0,1 1-1 0 0,-1-1 1 0 0,0 0 0 0 0,1 0-1 0 0,-1 1 1 0 0,1-1 0 0 0,-1 0-1 0 0,0 0 1 0 0,1 0 0 0 0,-1-1-1 0 0,1 1 1 0 0,1-1 0 0 0,3 1 49 0 0,-1-1 1 0 0,0 0 0 0 0,0-1 0 0 0,1 1 0 0 0,-1-1 0 0 0,0 0 0 0 0,0 0 0 0 0,-1-1-1 0 0,1 1 1 0 0,4-4 0 0 0,5-8 163 0 0,0 1 0 0 0,-2-2 1 0 0,0 0-1 0 0,11-18 0 0 0,25-46-1580 0 0,-52 87 1227 0 0,1-1-1 0 0,0 1 1 0 0,1 0-1 0 0,0 0 1 0 0,0 1-1 0 0,0-1 1 0 0,1 0-1 0 0,0 0 1 0 0,1 10-1 0 0,0-15 116 0 0,0-1 0 0 0,0 0 0 0 0,0 1-1 0 0,1-1 1 0 0,-1 1 0 0 0,1-1 0 0 0,-1 0 0 0 0,1 1-1 0 0,0-1 1 0 0,0 0 0 0 0,0 0 0 0 0,0 0 0 0 0,0 1-1 0 0,1-1 1 0 0,-1 0 0 0 0,1-1 0 0 0,-1 1 0 0 0,1 0 0 0 0,0 0-1 0 0,-1-1 1 0 0,1 1 0 0 0,0-1 0 0 0,0 1 0 0 0,0-1-1 0 0,0 0 1 0 0,0 0 0 0 0,1 0 0 0 0,-1 0 0 0 0,0 0 0 0 0,1 0-1 0 0,-1-1 1 0 0,0 1 0 0 0,1-1 0 0 0,-1 1 0 0 0,4-1-1 0 0,7 0-115 0 0,0-1 0 0 0,0 0 0 0 0,0-1 0 0 0,-1-1-1 0 0,1 0 1 0 0,-1 0 0 0 0,17-8 0 0 0,-7 2-54 0 0,-1-1 1 0 0,1-2 0 0 0,19-14-1 0 0,-21 13 294 0 0,25-23-1 0 0,-41 32 117 0 0,1 0 0 0 0,-1-1-1 0 0,0 1 1 0 0,-1-1 0 0 0,1 0-1 0 0,-1 0 1 0 0,1 0 0 0 0,-2 0 0 0 0,1-1-1 0 0,0 1 1 0 0,1-8 0 0 0,-4 13-176 0 0,0 0 1 0 0,0 0 0 0 0,0 0 0 0 0,1-1 0 0 0,-1 1 0 0 0,0 0-1 0 0,0 0 1 0 0,0-1 0 0 0,0 1 0 0 0,0 0 0 0 0,0-1 0 0 0,0 1 0 0 0,0 0-1 0 0,0 0 1 0 0,0-1 0 0 0,-1 1 0 0 0,1 0 0 0 0,0 0 0 0 0,0-1-1 0 0,0 1 1 0 0,0 0 0 0 0,0 0 0 0 0,0 0 0 0 0,0-1 0 0 0,-1 1 0 0 0,1 0-1 0 0,0 0 1 0 0,0 0 0 0 0,0-1 0 0 0,0 1 0 0 0,-1 0 0 0 0,1 0-1 0 0,0 0 1 0 0,0 0 0 0 0,-1 0 0 0 0,1-1 0 0 0,0 1 0 0 0,0 0 0 0 0,0 0-1 0 0,-1 0 1 0 0,1 0 0 0 0,0 0 0 0 0,-1 0 0 0 0,1 0 0 0 0,0 0-1 0 0,0 0 1 0 0,-1 0 0 0 0,1 0 0 0 0,0 0 0 0 0,0 0 0 0 0,-1 0 0 0 0,1 0-1 0 0,0 0 1 0 0,0 0 0 0 0,-1 0 0 0 0,1 0 0 0 0,0 1 0 0 0,0-1-1 0 0,0 0 1 0 0,-1 0 0 0 0,-15 8 401 0 0,15-8-402 0 0,-13 8 191 0 0,0 1 0 0 0,1 0 0 0 0,0 0 0 0 0,1 1 0 0 0,-21 23 0 0 0,28-28-168 0 0,1 1-1 0 0,-1 0 1 0 0,1 0-1 0 0,0 1 1 0 0,0-1-1 0 0,1 1 1 0 0,-1 0-1 0 0,2 0 1 0 0,-1 0-1 0 0,1 1 1 0 0,0-1-1 0 0,0 0 0 0 0,1 1 1 0 0,0 11-1 0 0,1-12-126 0 0,1 1 0 0 0,-1-1 0 0 0,2 0 0 0 0,-1 1 0 0 0,1-1 0 0 0,1 0 0 0 0,-1 0 0 0 0,1 0 0 0 0,0-1 0 0 0,0 1 0 0 0,1-1 0 0 0,9 12 0 0 0,3 2-1067 0 0,2 0 1 0 0,27 23-1 0 0,4 4-1506 0 0,-32-30 1716 0 0,-8-8 500 0 0,0 1 0 0 0,0 0 0 0 0,-1 0 1 0 0,0 1-1 0 0,7 13 0 0 0,-13-21 458 0 0,-1 1 0 0 0,1-1 0 0 0,-1 1 1 0 0,0-1-1 0 0,0 1 0 0 0,-1-1 0 0 0,1 1 0 0 0,-1 0 0 0 0,1-1 1 0 0,-1 1-1 0 0,-1 0 0 0 0,1-1 0 0 0,0 1 0 0 0,-1 0 0 0 0,0-1 1 0 0,1 1-1 0 0,-1-1 0 0 0,-1 1 0 0 0,1-1 0 0 0,-1 1 0 0 0,1-1 1 0 0,-1 0-1 0 0,-3 4 0 0 0,0 1 333 0 0,-1 0 0 0 0,-1 0 0 0 0,1 0 0 0 0,-1-1 0 0 0,-1 0 0 0 0,1-1 0 0 0,-1 0 0 0 0,0 0 0 0 0,-1 0 0 0 0,-13 6 0 0 0,19-10-198 0 0,-1-1 0 0 0,1 0 0 0 0,0 1 0 0 0,-1-1 0 0 0,1 0 0 0 0,-1-1 0 0 0,1 1 0 0 0,-1-1 0 0 0,1 1 0 0 0,-1-1 0 0 0,0 0 0 0 0,1-1 0 0 0,-1 1 1 0 0,1 0-1 0 0,-1-1 0 0 0,1 0 0 0 0,-1 0 0 0 0,1 0 0 0 0,-1 0 0 0 0,1-1 0 0 0,0 1 0 0 0,0-1 0 0 0,0 0 0 0 0,0 0 0 0 0,0 0 0 0 0,0 0 0 0 0,0 0 0 0 0,1-1 0 0 0,-1 1 0 0 0,1-1 0 0 0,-1 0 0 0 0,-2-4 0 0 0,1 1-204 0 0,0 1 0 0 0,1-1 1 0 0,0 0-1 0 0,0 0 0 0 0,0 0 0 0 0,1-1 0 0 0,0 1 0 0 0,0 0 0 0 0,0-1 1 0 0,1 0-1 0 0,0 1 0 0 0,1-1 0 0 0,-1 0 0 0 0,1-9 0 0 0,2 8-103 0 0,-1-1-1 0 0,1 1 1 0 0,0 0-1 0 0,1 0 1 0 0,0 0-1 0 0,0 0 1 0 0,1 0-1 0 0,0 0 0 0 0,9-13 1 0 0,7-3 105 0 0,0 1-1 0 0,2 1 1 0 0,0 1 0 0 0,1 1-1 0 0,27-18 1 0 0,67-38 1494 0 0,-84 56-546 0 0,0 0 0 0 0,-2-3 0 0 0,43-38 0 0 0,-70 58-660 0 0,-1-1 0 0 0,0 0 1 0 0,0 0-1 0 0,0 0 0 0 0,-1 0 0 0 0,1 0 1 0 0,-1-1-1 0 0,2-5 0 0 0,-3 9-218 0 0,-1-1 0 0 0,1 1 0 0 0,-1-1 0 0 0,1 1 1 0 0,-1-1-1 0 0,0 0 0 0 0,0 1 0 0 0,0-1 0 0 0,0 0 0 0 0,0 1 0 0 0,0-1 0 0 0,0 0 0 0 0,0 1 0 0 0,-1-1 0 0 0,1 1 0 0 0,-1-1 0 0 0,1 1 0 0 0,-1-1 0 0 0,0 1 0 0 0,1-1 0 0 0,-1 1 0 0 0,0-1 0 0 0,0 1 0 0 0,0 0 0 0 0,0-1 1 0 0,0 1-1 0 0,-2-2 0 0 0,2 3-62 0 0,0-1 1 0 0,0 1 0 0 0,0 0 0 0 0,0-1 0 0 0,1 1 0 0 0,-1 0 0 0 0,0 0-1 0 0,0 0 1 0 0,0 0 0 0 0,0 0 0 0 0,0 0 0 0 0,0 0 0 0 0,0 0-1 0 0,0 0 1 0 0,1 0 0 0 0,-1 0 0 0 0,0 1 0 0 0,0-1 0 0 0,0 0 0 0 0,0 1-1 0 0,1-1 1 0 0,-1 0 0 0 0,0 1 0 0 0,0-1 0 0 0,1 1 0 0 0,-1-1-1 0 0,0 1 1 0 0,0 0 0 0 0,1-1 0 0 0,-1 1 0 0 0,1 0 0 0 0,-2 0 0 0 0,-19 27-363 0 0,19-25 353 0 0,-4 6-37 0 0,0 1 0 0 0,1 0 0 0 0,0 0 0 0 0,1 0 0 0 0,0 1 0 0 0,0-1 0 0 0,1 1 0 0 0,1 0 0 0 0,0 0 0 0 0,0 0 0 0 0,0 20 0 0 0,2-25-11 0 0,1 0-1 0 0,-1-1 0 0 0,1 1 1 0 0,0-1-1 0 0,0 1 0 0 0,0-1 0 0 0,1 1 1 0 0,0-1-1 0 0,0 0 0 0 0,0 0 0 0 0,1 0 1 0 0,0 0-1 0 0,0 0 0 0 0,0-1 1 0 0,0 1-1 0 0,1-1 0 0 0,0 0 0 0 0,0 0 1 0 0,0 0-1 0 0,0 0 0 0 0,1-1 0 0 0,-1 0 1 0 0,1 0-1 0 0,0 0 0 0 0,7 3 1 0 0,-4-3-431 0 0,1 0 1 0 0,0 0 0 0 0,0-1-1 0 0,0 0 1 0 0,1 0 0 0 0,-1-1-1 0 0,0-1 1 0 0,1 1 0 0 0,-1-1 0 0 0,0-1-1 0 0,1 0 1 0 0,-1 0 0 0 0,0-1-1 0 0,0 0 1 0 0,0-1 0 0 0,14-5 0 0 0,9-11-2355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8.960"/>
    </inkml:context>
    <inkml:brush xml:id="br0">
      <inkml:brushProperty name="width" value="0.05" units="cm"/>
      <inkml:brushProperty name="height" value="0.05" units="cm"/>
    </inkml:brush>
  </inkml:definitions>
  <inkml:trace contextRef="#ctx0" brushRef="#br0">32 1 17268 0 0,'-1'0'48'0'0,"0"0"1"0"0,0 0 0 0 0,0-1 0 0 0,0 1-1 0 0,1 0 1 0 0,-1 0 0 0 0,0 0-1 0 0,0 0 1 0 0,0 0 0 0 0,0 0 0 0 0,0 0-1 0 0,1 0 1 0 0,-1 1 0 0 0,0-1 0 0 0,0 0-1 0 0,0 0 1 0 0,1 1 0 0 0,-1-1-1 0 0,0 1 1 0 0,0-1 0 0 0,1 0 0 0 0,-1 1-1 0 0,0-1 1 0 0,0 2 0 0 0,-4 19 220 0 0,4-13-335 0 0,-2 17 69 0 0,2-1-1 0 0,0 1 0 0 0,2 0 1 0 0,8 48-1 0 0,31 96-2045 0 0,-30-133 692 0 0,-3-7 15 0 0</inkml:trace>
  <inkml:trace contextRef="#ctx0" brushRef="#br0" timeOffset="1">16 970 13331 0 0,'-7'5'6729'0'0,"8"-4"-6305"0"0,0-2-192 0 0,-1-1-112 0 0,3 1-448 0 0,2-2-2520 0 0,-1-2 1824 0 0,5 5 1040 0 0,-1-1-1049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9.600"/>
    </inkml:context>
    <inkml:brush xml:id="br0">
      <inkml:brushProperty name="width" value="0.05" units="cm"/>
      <inkml:brushProperty name="height" value="0.05" units="cm"/>
    </inkml:brush>
  </inkml:definitions>
  <inkml:trace contextRef="#ctx0" brushRef="#br0">589 561 11795 0 0,'-251'0'1492'0'0,"193"-4"-431"0"0,-1-2 0 0 0,-72-17 0 0 0,83 8 138 0 0,45 14-1099 0 0,0 0 0 0 0,0 0 1 0 0,0 0-1 0 0,0-1 0 0 0,0 0 0 0 0,0 1 0 0 0,1-1 0 0 0,-1 0 0 0 0,1 0 0 0 0,-1-1 0 0 0,1 1 1 0 0,-4-5-1 0 0,6 7-136 0 0,0-1 0 0 0,-1 0 0 0 0,1 1 0 0 0,0-1 1 0 0,-1 0-1 0 0,1 0 0 0 0,0 1 0 0 0,0-1 0 0 0,0 0 0 0 0,0 0 1 0 0,-1 1-1 0 0,1-1 0 0 0,0 0 0 0 0,0 0 0 0 0,1 0 1 0 0,-1 1-1 0 0,0-1 0 0 0,0 0 0 0 0,0 0 0 0 0,0 1 0 0 0,1-1 1 0 0,-1 0-1 0 0,0 0 0 0 0,1 0 0 0 0,0-1-60 0 0,1 1 0 0 0,-1-1 0 0 0,0 1 1 0 0,1-1-1 0 0,-1 1 0 0 0,1 0 0 0 0,0 0 0 0 0,-1 0 0 0 0,4-2 0 0 0,6-1-403 0 0,-1 0-1 0 0,21-4 1 0 0,-22 5 315 0 0,46-10-592 0 0,88-10 0 0 0,58 8 461 0 0,-70 6 199 0 0,516-49 565 0 0,618-43 1192 0 0,1315-9-1457 0 0,-571 73-524 0 0,-1516 27 243 0 0,549-17 83 0 0,-493 5-546 0 0,-533 22 567 0 0,460-7-4749 0 0,-432 9 4597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02:44.340"/>
    </inkml:context>
    <inkml:brush xml:id="br0">
      <inkml:brushProperty name="width" value="0.05" units="cm"/>
      <inkml:brushProperty name="height" value="0.05" units="cm"/>
    </inkml:brush>
  </inkml:definitions>
  <inkml:trace contextRef="#ctx0" brushRef="#br0">29 2 18460,'4'-2'416,"-2"7"-320,-5-5 24,1 1-144,1-1 0,0 2-80,1 0 24,-2 0-240,2-1-8,0 2-72,0 1-160,2 1-369,-4 2-167,1 0-536,-4 5-465,-2 2 41,-6-1-625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45.544"/>
    </inkml:context>
    <inkml:brush xml:id="br0">
      <inkml:brushProperty name="width" value="0.05" units="cm"/>
      <inkml:brushProperty name="height" value="0.05" units="cm"/>
    </inkml:brush>
  </inkml:definitions>
  <inkml:trace contextRef="#ctx0" brushRef="#br0">33 895 10250 0 0,'-17'11'3167'0'0,"16"-11"-3086"0"0,1 1 0 0 0,0-1 1 0 0,-1 0-1 0 0,1 1 0 0 0,0-1 0 0 0,0 0 1 0 0,-1 0-1 0 0,1 0 0 0 0,-1 1 1 0 0,1-1-1 0 0,0 0 0 0 0,-1 0 1 0 0,1 0-1 0 0,0 0 0 0 0,-1 0 1 0 0,1 0-1 0 0,-1 0 0 0 0,1 0 1 0 0,0 0-1 0 0,-1 0 0 0 0,1 0 0 0 0,0 0 1 0 0,-1 0-1 0 0,1 0 0 0 0,-1 0 1 0 0,1 0-1 0 0,0 0 0 0 0,-1 0 1 0 0,1-1-1 0 0,0 1 0 0 0,-1 0 1 0 0,1 0-1 0 0,0 0 0 0 0,-1-1 1 0 0,1 1-1 0 0,0 0 0 0 0,-1 0 0 0 0,1-1 1 0 0,0 1-1 0 0,0 0 0 0 0,-1-1 1 0 0,1 1-1 0 0,0 0 0 0 0,-1-1 1 0 0,4-17 3102 0 0,6-14-2573 0 0,-3 12-348 0 0,130-437-74 0 0,-26 124-460 0 0,-105 321 217 0 0,0-6-106 0 0,-5 17 128 0 0,1 1-322 0 0,13-9-7901 0 0,-10 8 7770 0 0,2-2 231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45.994"/>
    </inkml:context>
    <inkml:brush xml:id="br0">
      <inkml:brushProperty name="width" value="0.05" units="cm"/>
      <inkml:brushProperty name="height" value="0.05" units="cm"/>
    </inkml:brush>
  </inkml:definitions>
  <inkml:trace contextRef="#ctx0" brushRef="#br0">67 361 6273 0 0,'-11'10'1555'0'0,"1"0"0"0"0,1 1 0 0 0,0 0 0 0 0,1 0 0 0 0,-11 19 0 0 0,19-24-161 0 0,6-9-625 0 0,8-8-34 0 0,1-8-228 0 0,49-64 159 0 0,100-102 0 0 0,-149 170-733 0 0,0 2-81 0 0,-1 0 0 0 0,-1-1 0 0 0,0-1 0 0 0,-1 0 0 0 0,-1-1 0 0 0,12-19 0 0 0,-23 34 123 0 0,0 1 0 0 0,0-1-1 0 0,1 0 1 0 0,-1 1-1 0 0,0-1 1 0 0,1 0 0 0 0,-1 1-1 0 0,0-1 1 0 0,1 0-1 0 0,-1 1 1 0 0,1-1 0 0 0,-1 1-1 0 0,1-1 1 0 0,-1 1-1 0 0,1-1 1 0 0,0 1 0 0 0,-1-1-1 0 0,1 1 1 0 0,0-1-1 0 0,-1 1 1 0 0,1 0 0 0 0,0 0-1 0 0,0-1 1 0 0,0 1 3 0 0,0 0 1 0 0,-1 1 0 0 0,1-1-1 0 0,0 0 1 0 0,-1 0-1 0 0,1 1 1 0 0,-1-1-1 0 0,1 0 1 0 0,0 1-1 0 0,-1-1 1 0 0,1 1 0 0 0,-1-1-1 0 0,1 0 1 0 0,-1 1-1 0 0,0-1 1 0 0,1 1-1 0 0,-1 0 1 0 0,1-1-1 0 0,-1 1 1 0 0,1 0-1 0 0,1 3 13 0 0,0 0-1 0 0,-1 0 1 0 0,1 1-1 0 0,-1-1 1 0 0,1 0-1 0 0,0 8 1 0 0,2 153 907 0 0,27 60-1763 0 0,-24-184-480 0 0,-4-21-423 0 0,0-1 0 0 0,10 28-1 0 0,-6-30 725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51.779"/>
    </inkml:context>
    <inkml:brush xml:id="br0">
      <inkml:brushProperty name="width" value="0.05" units="cm"/>
      <inkml:brushProperty name="height" value="0.05" units="cm"/>
    </inkml:brush>
  </inkml:definitions>
  <inkml:trace contextRef="#ctx0" brushRef="#br0">4600 1 11122 0 0,'-35'1'3437'0'0,"34"-1"-3302"0"0,-5 117-1272 0 0,2-63 1138 0 0,3-37 19 0 0,-1-1 0 0 0,-1 0 0 0 0,-1 0 0 0 0,0 0 0 0 0,-1 0 1 0 0,0-1-1 0 0,-2 0 0 0 0,0 0 0 0 0,0 0 0 0 0,-10 13 0 0 0,4-10 30 0 0,0 0 0 0 0,-1-2 0 0 0,-1 0 0 0 0,-1 0 0 0 0,0-1 0 0 0,-1-1 0 0 0,-19 12 0 0 0,-235 185 591 0 0,261-203-642 0 0,-41 34 73 0 0,-1-3 1 0 0,-1-2-1 0 0,-2-3 0 0 0,-66 31 1 0 0,-148 38 667 0 0,-7-22-538 0 0,170-52-214 0 0,-492 190 2 0 0,129-41 14 0 0,314-129 125 0 0,-2-8 0 0 0,-2-6 0 0 0,-268 24 0 0 0,184-35-689 0 0,-288 66 1 0 0,349-40 598 0 0,55-13 329 0 0,95-30-40 0 0,30-6-250 0 0,-3-5-1890 0 0,9-11-1125 0 0,3 7 2773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52.215"/>
    </inkml:context>
    <inkml:brush xml:id="br0">
      <inkml:brushProperty name="width" value="0.05" units="cm"/>
      <inkml:brushProperty name="height" value="0.05" units="cm"/>
    </inkml:brush>
  </inkml:definitions>
  <inkml:trace contextRef="#ctx0" brushRef="#br0">644 41 15299 0 0,'-14'-17'1014'0'0,"12"15"-725"0"0,1 0 1 0 0,0 0 0 0 0,-1-1 0 0 0,0 1 0 0 0,0 1 0 0 0,1-1 0 0 0,-1 0 0 0 0,0 0 0 0 0,0 1 0 0 0,-5-3 0 0 0,-12 29-1027 0 0,-26 54-65 0 0,0-19 413 0 0,-80 79 0 0 0,-182 186 572 0 0,297-314-165 0 0,-1 1 1 0 0,0-1 0 0 0,-21 15-1 0 0,114-40-708 0 0,-57 7 476 0 0,0 0 1 0 0,1 2 0 0 0,0 2 0 0 0,-1 0-1 0 0,2 1 1 0 0,-1 2 0 0 0,0 1-1 0 0,0 0 1 0 0,0 2 0 0 0,-1 1 0 0 0,45 13-1 0 0,57 29-2980 0 0,-93-32 2622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7.914"/>
    </inkml:context>
    <inkml:brush xml:id="br0">
      <inkml:brushProperty name="width" value="0.05" units="cm"/>
      <inkml:brushProperty name="height" value="0.05" units="cm"/>
    </inkml:brush>
  </inkml:definitions>
  <inkml:trace contextRef="#ctx0" brushRef="#br0">59 755 12139 0 0,'-31'14'2427'0'0,"3"-2"253"0"0,28-12-2669 0 0,0 0 0 0 0,0 0 0 0 0,1 0 0 0 0,-1 0 0 0 0,0 0 0 0 0,0-1 0 0 0,0 1 0 0 0,0 0-1 0 0,0 0 1 0 0,0 0 0 0 0,0 0 0 0 0,0 0 0 0 0,0 0 0 0 0,0 0 0 0 0,0 0 0 0 0,0 0 0 0 0,0 0-1 0 0,1 0 1 0 0,-1 1 0 0 0,0-1 0 0 0,0 0 0 0 0,0 0 0 0 0,0 0 0 0 0,0 0 0 0 0,0 0 0 0 0,0 0-1 0 0,0 0 1 0 0,0 0 0 0 0,0 0 0 0 0,0 0 0 0 0,0 0 0 0 0,0 0 0 0 0,0 0 0 0 0,0 0 0 0 0,0 0 0 0 0,1 0-1 0 0,-1 0 1 0 0,0 0 0 0 0,0 0 0 0 0,0 1 0 0 0,0-1 0 0 0,0 0 0 0 0,0 0 0 0 0,0 0 0 0 0,0 0-1 0 0,0 0 1 0 0,0 0 0 0 0,0 0 0 0 0,0 0 0 0 0,0 0 0 0 0,0 0 0 0 0,14-2-75 0 0,17-5-112 0 0,27-18 292 0 0,-1-2-1 0 0,99-65 1 0 0,95-89 27 0 0,-232 166-134 0 0,56-45 93 0 0,68-71 0 0 0,57-79-749 0 0,-195 205 603 0 0,-3 2-88 0 0,0 2-102 0 0,0-1 0 0 0,0 0 0 0 0,0 0 0 0 0,-1 0 0 0 0,1-1 0 0 0,-1 1 0 0 0,1 0 0 0 0,0-4 0 0 0,-1 5-547 0 0,-10 6-3864 0 0,3 0 3078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8.351"/>
    </inkml:context>
    <inkml:brush xml:id="br0">
      <inkml:brushProperty name="width" value="0.05" units="cm"/>
      <inkml:brushProperty name="height" value="0.05" units="cm"/>
    </inkml:brush>
  </inkml:definitions>
  <inkml:trace contextRef="#ctx0" brushRef="#br0">619 0 12811 0 0,'-37'13'527'0'0,"28"-10"-365"0"0,-1 0-1 0 0,1 1 1 0 0,0 0-1 0 0,0 0 1 0 0,-8 6-1 0 0,-16 14 53 0 0,1 2 0 0 0,1 1 0 0 0,-30 35 0 0 0,-73 101-174 0 0,-60 130 1180 0 0,180-269-1050 0 0,11-20-163 0 0,0 1 0 0 0,0 0-1 0 0,1 0 1 0 0,0 1 0 0 0,0-1 0 0 0,-1 8 0 0 0,2-11-24 0 0,1-1 1 0 0,0 0-1 0 0,0 0 1 0 0,-1 1-1 0 0,1-1 0 0 0,0 0 1 0 0,0 0-1 0 0,1 0 1 0 0,-1 1-1 0 0,0-1 1 0 0,0 0-1 0 0,1 0 0 0 0,-1 0 1 0 0,0 1-1 0 0,1-1 1 0 0,-1 0-1 0 0,1 0 1 0 0,-1 0-1 0 0,1 0 0 0 0,0 0 1 0 0,0 0-1 0 0,-1 0 1 0 0,1 0-1 0 0,0 0 1 0 0,0 0-1 0 0,0-1 0 0 0,0 1 1 0 0,0 0-1 0 0,0-1 1 0 0,0 1-1 0 0,0 0 0 0 0,0-1 1 0 0,0 1-1 0 0,2 0 1 0 0,9 2 14 0 0,-1-1 0 0 0,0 0 0 0 0,1-1 0 0 0,0 0 0 0 0,-1 0 0 0 0,17-2 0 0 0,71-13 436 0 0,-65 9-358 0 0,197-19 224 0 0,-196 23-1490 0 0,1 1 0 0 0,0 2 0 0 0,0 2-1 0 0,51 12 1 0 0,-60-9-754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9.490"/>
    </inkml:context>
    <inkml:brush xml:id="br0">
      <inkml:brushProperty name="width" value="0.05" units="cm"/>
      <inkml:brushProperty name="height" value="0.05" units="cm"/>
    </inkml:brush>
  </inkml:definitions>
  <inkml:trace contextRef="#ctx0" brushRef="#br0">84 113 14667 0 0,'-3'-2'484'0'0,"1"0"0"0"0,-1-1 0 0 0,1 1 0 0 0,-1-1 0 0 0,1 0 0 0 0,0 0 0 0 0,0 0 0 0 0,0 0 0 0 0,0 0 0 0 0,1 0 0 0 0,-1 0 0 0 0,1-1 0 0 0,-2-5 0 0 0,-1 65-664 0 0,-24 187 274 0 0,10-121-38 0 0,17-114-66 0 0,-1 21-89 0 0,2-29 98 0 0,0 0-1 0 0,0 0 0 0 0,0 1 1 0 0,0-1-1 0 0,0 0 0 0 0,0 1 1 0 0,0-1-1 0 0,0 0 1 0 0,0 1-1 0 0,1-1 0 0 0,-1 0 1 0 0,0 0-1 0 0,0 1 0 0 0,0-1 1 0 0,1 0-1 0 0,-1 0 1 0 0,0 1-1 0 0,0-1 0 0 0,1 0 1 0 0,-1 0-1 0 0,0 0 0 0 0,0 1 1 0 0,1-1-1 0 0,-1 0 0 0 0,0 0 1 0 0,1 0-1 0 0,-1 0 1 0 0,14-5-11 0 0,2-9 126 0 0,-1 0-1 0 0,0-1 0 0 0,-1-1 1 0 0,-1 0-1 0 0,-1-1 1 0 0,14-23-1 0 0,-4 8-8 0 0,6-14 46 0 0,-2-1 0 0 0,26-64 0 0 0,-44 92-117 0 0,-7 15-31 0 0,4-8-10 0 0,-4 10-31 0 0,0 7-42 0 0,-23 141-165 0 0,13-99 237 0 0,2 0-1 0 0,-1 54 1 0 0,8-101-7 0 0,0 1 0 0 0,0 0 0 0 0,0-1 0 0 0,0 1 1 0 0,0 0-1 0 0,0 0 0 0 0,0-1 0 0 0,0 1 0 0 0,0 0 1 0 0,0-1-1 0 0,0 1 0 0 0,0 0 0 0 0,1-1 0 0 0,-1 1 0 0 0,0 0 1 0 0,1-1-1 0 0,-1 1 0 0 0,0-1 0 0 0,1 1 0 0 0,-1-1 1 0 0,1 1-1 0 0,-1-1 0 0 0,1 1 0 0 0,-1-1 0 0 0,1 1 0 0 0,-1-1 1 0 0,1 1-1 0 0,-1-1 0 0 0,1 0 0 0 0,1 1 0 0 0,-1-1-4 0 0,1 0-1 0 0,-1 0 1 0 0,1 0-1 0 0,0 0 1 0 0,-1 0 0 0 0,1 0-1 0 0,-1-1 1 0 0,1 1-1 0 0,-1-1 1 0 0,1 1-1 0 0,-1-1 1 0 0,1 0-1 0 0,1 0 1 0 0,7-5-27 0 0,0-1 1 0 0,16-13-1 0 0,-24 18 52 0 0,21-18 48 0 0,-1-1 0 0 0,-1 0 0 0 0,-1-2 0 0 0,0-1 0 0 0,-2 0 0 0 0,-1-1 0 0 0,-1-1 0 0 0,-1 0 1 0 0,-2-2-1 0 0,18-46 0 0 0,-27 64-35 0 0,-3 8-14 0 0,0 1-1 0 0,0-1 0 0 0,-1 0 1 0 0,1 0-1 0 0,0 1 1 0 0,-1-1-1 0 0,1 0 1 0 0,-1 0-1 0 0,1 0 0 0 0,-1 0 1 0 0,0 0-1 0 0,0 1 1 0 0,0-5-1 0 0,1 13-24 0 0,-1 0 0 0 0,0-1 0 0 0,0 1 0 0 0,-1 0 0 0 0,-2 11 0 0 0,0 7 24 0 0,-7 52 56 0 0,6-56-80 0 0,1 0-1 0 0,1 0 0 0 0,0 31 0 0 0,2-51 8 0 0,0 0 0 0 0,0 0 0 0 0,0 0 1 0 0,1 0-1 0 0,-1 0 0 0 0,0 0 0 0 0,0 0 0 0 0,1 0 0 0 0,-1 0 0 0 0,1 0 0 0 0,-1 0 0 0 0,1 0 0 0 0,-1 0 0 0 0,1 0 0 0 0,-1 0 0 0 0,1-1 0 0 0,0 1 0 0 0,0 0 0 0 0,-1 0 0 0 0,1-1 0 0 0,0 1 0 0 0,0 0 0 0 0,0-1 0 0 0,1 2 0 0 0,0-2-5 0 0,1 1 0 0 0,-1-1 0 0 0,0 1 0 0 0,0-1 0 0 0,0 0 0 0 0,1 1 0 0 0,-1-1 0 0 0,0 0 0 0 0,0-1 0 0 0,0 1 0 0 0,4-1 0 0 0,1 0 4 0 0,0-1 1 0 0,-1-1-1 0 0,1 1 1 0 0,0-1 0 0 0,-1 0-1 0 0,10-6 1 0 0,-5 0 47 0 0,-1 0 1 0 0,0-1 0 0 0,0 0 0 0 0,-1-1-1 0 0,-1 0 1 0 0,0 0 0 0 0,0-1 0 0 0,-1 0-1 0 0,11-24 1 0 0,-6 5 125 0 0,-1 0 1 0 0,15-65-1 0 0,-24 81-57 0 0,0 1 1 0 0,0-27-1 0 0,-8 49-220 0 0,0 8 52 0 0,-10 44-22 0 0,3 0-1 0 0,-9 88 1 0 0,22-147 71 0 0,-1 1-1 0 0,1-1 0 0 0,0 1 1 0 0,0-1-1 0 0,0 1 1 0 0,0-1-1 0 0,0 1 0 0 0,0-1 1 0 0,0 1-1 0 0,0-1 0 0 0,1 1 1 0 0,-1-1-1 0 0,0 0 0 0 0,1 1 1 0 0,0-1-1 0 0,-1 1 0 0 0,1-1 1 0 0,0 0-1 0 0,-1 0 1 0 0,1 1-1 0 0,0-1 0 0 0,0 0 1 0 0,0 0-1 0 0,0 0 0 0 0,1 1 1 0 0,0-2-7 0 0,0 1 1 0 0,-1-1 0 0 0,1 1 0 0 0,0-1 0 0 0,-1 0-1 0 0,1 0 1 0 0,0 0 0 0 0,-1 0 0 0 0,1 0 0 0 0,0-1-1 0 0,-1 1 1 0 0,1 0 0 0 0,0-1 0 0 0,-1 1 0 0 0,1-1-1 0 0,-1 1 1 0 0,1-1 0 0 0,-1 0 0 0 0,1 0 0 0 0,1-1-1 0 0,23-15-45 0 0,0-1-1 0 0,23-21 1 0 0,-32 23 73 0 0,2 1 0 0 0,-1 1 1 0 0,2 1-1 0 0,40-20 1 0 0,-57 31-14 0 0,0 1 0 0 0,0 0 1 0 0,0 1-1 0 0,0-1 0 0 0,0 0 1 0 0,0 1-1 0 0,1 0 0 0 0,-1 0 0 0 0,0 0 1 0 0,0 0-1 0 0,0 0 0 0 0,1 0 1 0 0,-1 1-1 0 0,0 0 0 0 0,0 0 0 0 0,0 0 1 0 0,0 0-1 0 0,0 0 0 0 0,0 0 1 0 0,0 1-1 0 0,-1-1 0 0 0,1 1 0 0 0,0 0 1 0 0,-1 0-1 0 0,1 0 0 0 0,-1 0 1 0 0,0 0-1 0 0,3 3 0 0 0,-1 1 19 0 0,0-1 0 0 0,0 0-1 0 0,0 1 1 0 0,-1 0 0 0 0,0 0 0 0 0,0 0-1 0 0,-1 1 1 0 0,1-1 0 0 0,-1 0 0 0 0,0 1-1 0 0,-1 0 1 0 0,1 8 0 0 0,1 53 544 0 0,-2-68-530 0 0,-1 0 0 0 0,0 0 0 0 0,0 0 0 0 0,0 0 0 0 0,0 0 0 0 0,0-1 0 0 0,0 1 0 0 0,0 0 0 0 0,0 0 0 0 0,0 0 0 0 0,0 0 0 0 0,1 0 0 0 0,-1 0 0 0 0,0 0 0 0 0,0 0 0 0 0,0 0 0 0 0,0 0 0 0 0,0 0 0 0 0,0 0 0 0 0,0 0 0 0 0,0 0 0 0 0,1 0 0 0 0,-1 0 0 0 0,0 0 0 0 0,0 0 0 0 0,0 0 0 0 0,0 0 0 0 0,0 1 0 0 0,0-1 0 0 0,0 0 0 0 0,0 0 0 0 0,0 0 0 0 0,1 0 0 0 0,-1 0 0 0 0,0 0 0 0 0,0 0 0 0 0,0 0 0 0 0,0 0 0 0 0,0 0 0 0 0,0 0 0 0 0,0 0 0 0 0,0 1 0 0 0,4-12 569 0 0,18-64 798 0 0,-10 36-788 0 0,8-45 1 0 0,-19 77-544 0 0,6-56 435 0 0,-7 57-458 0 0,0 1 0 0 0,0-1 0 0 0,-1 1 0 0 0,1-1 0 0 0,-1 1 0 0 0,-1-1 0 0 0,1 1 0 0 0,-1-1 0 0 0,-2-4 0 0 0,8 24-1338 0 0,-3-7 1003 0 0,0 0-1 0 0,1 0 0 0 0,1-1 0 0 0,-1 1 0 0 0,1-1 0 0 0,5 9 1 0 0,-5-11-84 0 0,0 0 0 0 0,0 0 0 0 0,1 0 0 0 0,0 0 0 0 0,0-1 1 0 0,0 0-1 0 0,0 1 0 0 0,0-2 0 0 0,1 1 0 0 0,-1 0 1 0 0,1-1-1 0 0,0 0 0 0 0,-1 0 0 0 0,1 0 0 0 0,0-1 0 0 0,0 1 1 0 0,0-1-1 0 0,1-1 0 0 0,-1 1 0 0 0,0-1 0 0 0,0 0 0 0 0,0 0 1 0 0,1 0-1 0 0,6-2 0 0 0,19-7-2344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0.255"/>
    </inkml:context>
    <inkml:brush xml:id="br0">
      <inkml:brushProperty name="width" value="0.05" units="cm"/>
      <inkml:brushProperty name="height" value="0.05" units="cm"/>
    </inkml:brush>
  </inkml:definitions>
  <inkml:trace contextRef="#ctx0" brushRef="#br0">71 174 16428 0 0,'0'-5'270'0'0,"0"-2"596"0"0,0 0 0 0 0,-1-1 0 0 0,1 1 0 0 0,-4-13 0 0 0,-3 36-357 0 0,-14 96-660 0 0,4 0 1 0 0,-2 177 0 0 0,19-264 141 0 0,-1-6 11 0 0,1 0 0 0 0,1 0 1 0 0,5 25-1 0 0,-6-45 6 0 0,0 1 0 0 0,0 0 0 0 0,0 0 0 0 0,0-1 1 0 0,0 1-1 0 0,1 0 0 0 0,-1-1 0 0 0,0 1 0 0 0,0 0 0 0 0,0 0 0 0 0,0 0 0 0 0,1-1 1 0 0,-1 1-1 0 0,0 0 0 0 0,0 0 0 0 0,1 0 0 0 0,-1-1 0 0 0,0 1 0 0 0,0 0 1 0 0,1 0-1 0 0,-1 0 0 0 0,0 0 0 0 0,0 0 0 0 0,1 0 0 0 0,-1-1 0 0 0,0 1 0 0 0,1 0 1 0 0,-1 0-1 0 0,0 0 0 0 0,1 0 0 0 0,-1 0 0 0 0,0 0 0 0 0,1 0 0 0 0,-1 0 1 0 0,0 0-1 0 0,0 1 0 0 0,1-1 0 0 0,-1 0 0 0 0,0 0 0 0 0,1 0 0 0 0,-1 0 0 0 0,0 0 1 0 0,0 0-1 0 0,1 1 0 0 0,-1-1 0 0 0,0 0 0 0 0,0 0 0 0 0,1 0 0 0 0,-1 1 1 0 0,0-1-1 0 0,0 0 0 0 0,0 0 0 0 0,0 1 0 0 0,1-1 0 0 0,-1 0 0 0 0,0 0 0 0 0,0 1 1 0 0,0-1-1 0 0,0 0 0 0 0,0 1 0 0 0,0-1 0 0 0,0 0 0 0 0,0 0 0 0 0,1 1 1 0 0,-1 0-1 0 0,11-25 376 0 0,0-9-26 0 0,-1-1 0 0 0,10-68 0 0 0,-6-73 223 0 0,-12 130-408 0 0,-1 0-1 0 0,-3-1 0 0 0,-1 1 1 0 0,-14-65-1 0 0,14 149-1351 0 0,4-27 1059 0 0,0 0 0 0 0,0 0-1 0 0,1 0 1 0 0,1 0 0 0 0,0-1 0 0 0,8 23-1 0 0,-9-31 98 0 0,-1 1-1 0 0,1-1 0 0 0,0 0 1 0 0,0 0-1 0 0,0 0 0 0 0,0-1 0 0 0,0 1 1 0 0,1 0-1 0 0,-1-1 0 0 0,1 0 1 0 0,0 1-1 0 0,0-1 0 0 0,0 0 0 0 0,0 0 1 0 0,0-1-1 0 0,0 1 0 0 0,0-1 1 0 0,0 1-1 0 0,1-1 0 0 0,-1 0 0 0 0,1 0 1 0 0,-1 0-1 0 0,1-1 0 0 0,-1 1 0 0 0,1-1 1 0 0,-1 0-1 0 0,7 0 0 0 0,-3-2 81 0 0,1 1-1 0 0,0-1 0 0 0,0-1 0 0 0,-1 1 0 0 0,1-1 1 0 0,-1-1-1 0 0,0 1 0 0 0,0-1 0 0 0,0 0 1 0 0,0-1-1 0 0,-1 0 0 0 0,1 0 0 0 0,-1 0 1 0 0,-1-1-1 0 0,1 0 0 0 0,-1 0 0 0 0,0 0 0 0 0,5-9 1 0 0,1-1 107 0 0,-1-1-1 0 0,-1 0 1 0 0,0-1 0 0 0,-1 0 0 0 0,-1 0 0 0 0,6-27-1 0 0,-9 29-50 0 0,-2 10-72 0 0,0 0 1 0 0,-1-1 0 0 0,1 1-1 0 0,-1 0 1 0 0,-1-1 0 0 0,1 1-1 0 0,-2-11 1 0 0,1 26-117 0 0,0 0 0 0 0,0 0 0 0 0,-1 1 0 0 0,-1-1 0 0 0,-3 12 0 0 0,-2 14-18 0 0,-13 99-17 0 0,-11 74 59 0 0,27-162-13 0 0,2 0 0 0 0,6 71 0 0 0,-3-103-49 0 0,1-1 0 0 0,1 1 1 0 0,5 15-1 0 0,-7-25-15 0 0,0-1 0 0 0,1 1 0 0 0,-1 0 0 0 0,1 0 0 0 0,0-1 0 0 0,0 1 0 0 0,0-1 0 0 0,1 0 0 0 0,-1 0 0 0 0,1 0 0 0 0,0 0 0 0 0,0 0 0 0 0,0 0 0 0 0,6 4 0 0 0,-7-6-51 0 0,0 0 0 0 0,0-1 0 0 0,-1 1 0 0 0,1-1 1 0 0,0 1-1 0 0,0-1 0 0 0,0 0 0 0 0,0 0 1 0 0,-1 0-1 0 0,1 0 0 0 0,0 0 0 0 0,0 0 1 0 0,0 0-1 0 0,0-1 0 0 0,-1 1 0 0 0,1-1 1 0 0,0 1-1 0 0,0-1 0 0 0,-1 0 0 0 0,1 1 0 0 0,0-1 1 0 0,1-2-1 0 0,2 0-141 0 0,0-1 0 0 0,0 1 0 0 0,-1-1 0 0 0,1 0 0 0 0,5-8 0 0 0,11-15 106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0.863"/>
    </inkml:context>
    <inkml:brush xml:id="br0">
      <inkml:brushProperty name="width" value="0.05" units="cm"/>
      <inkml:brushProperty name="height" value="0.05" units="cm"/>
    </inkml:brush>
  </inkml:definitions>
  <inkml:trace contextRef="#ctx0" brushRef="#br0">44 255 11883 0 0,'-5'5'168'0'0,"1"0"0"0"0,-1 1 1 0 0,2 0-1 0 0,-1-1 1 0 0,0 1-1 0 0,1 1 1 0 0,0-1-1 0 0,0 0 1 0 0,1 1-1 0 0,0 0 0 0 0,0-1 1 0 0,-1 10-1 0 0,3-15-137 0 0,0-1 0 0 0,0 1 0 0 0,0-1-1 0 0,0 1 1 0 0,0 0 0 0 0,0-1 0 0 0,0 1 0 0 0,0-1-1 0 0,0 1 1 0 0,0-1 0 0 0,1 1 0 0 0,-1-1-1 0 0,0 1 1 0 0,0-1 0 0 0,1 1 0 0 0,-1-1 0 0 0,0 1-1 0 0,0-1 1 0 0,1 1 0 0 0,-1-1 0 0 0,1 0-1 0 0,-1 1 1 0 0,0-1 0 0 0,1 0 0 0 0,-1 1 0 0 0,1-1-1 0 0,-1 0 1 0 0,1 1 0 0 0,-1-1 0 0 0,1 0-1 0 0,-1 0 1 0 0,1 0 0 0 0,-1 1 0 0 0,1-1 0 0 0,-1 0-1 0 0,1 0 1 0 0,-1 0 0 0 0,1 0 0 0 0,-1 0-1 0 0,1 0 1 0 0,-1 0 0 0 0,1 0 0 0 0,0 0 0 0 0,-1 0-1 0 0,1 0 1 0 0,-1 0 0 0 0,1-1 0 0 0,-1 1-1 0 0,1 0 1 0 0,-1 0 0 0 0,1-1 0 0 0,-1 1 0 0 0,1 0-1 0 0,29-14 1205 0 0,-29 14-1195 0 0,22-15 384 0 0,-1 0 0 0 0,0-2 1 0 0,0-1-1 0 0,-2 0 0 0 0,-1-1 0 0 0,0-2 1 0 0,-1 0-1 0 0,25-38 0 0 0,-37 49-107 0 0,-1 1-1 0 0,0-1 1 0 0,-1 0-1 0 0,7-20 1 0 0,-10 27-147 0 0,0-1 1 0 0,-1 0-1 0 0,1 0 1 0 0,-1 0-1 0 0,0 0 1 0 0,0 0 0 0 0,-1-7-1 0 0,1 10-89 0 0,0-1 0 0 0,-1 0-1 0 0,1 1 1 0 0,-1-1 0 0 0,0 1-1 0 0,0-1 1 0 0,1 0-1 0 0,-1 1 1 0 0,0-1 0 0 0,0 1-1 0 0,0 0 1 0 0,0-1 0 0 0,-1 1-1 0 0,1 0 1 0 0,0 0 0 0 0,0 0-1 0 0,-1 0 1 0 0,-1-1 0 0 0,2 1-74 0 0,-1 0 1 0 0,0 1-1 0 0,0-1 1 0 0,1 1-1 0 0,-1-1 1 0 0,0 1-1 0 0,0 0 1 0 0,1 0-1 0 0,-1 0 1 0 0,0 0-1 0 0,0 0 1 0 0,0 0-1 0 0,1 0 0 0 0,-1 1 1 0 0,0-1-1 0 0,1 1 1 0 0,-1-1-1 0 0,0 1 1 0 0,1 0-1 0 0,-1-1 1 0 0,0 1-1 0 0,1 0 1 0 0,-1 0-1 0 0,1 0 1 0 0,0 0-1 0 0,-1 1 1 0 0,1-1-1 0 0,0 0 1 0 0,-2 3-1 0 0,-6 5-113 0 0,1 1 0 0 0,0 0-1 0 0,-7 12 1 0 0,9-13 84 0 0,-10 15-77 0 0,2 1 0 0 0,0 0 0 0 0,-10 27 0 0 0,20-43 19 0 0,0 1 1 0 0,1-1 0 0 0,0 1 0 0 0,1-1 0 0 0,0 1 0 0 0,1 0-1 0 0,0 0 1 0 0,0 0 0 0 0,1 0 0 0 0,1 0 0 0 0,-1 0 0 0 0,4 14-1 0 0,-3-22 51 0 0,-1 0-1 0 0,1 0 0 0 0,-1-1 1 0 0,1 1-1 0 0,0 0 0 0 0,0-1 0 0 0,0 1 1 0 0,0 0-1 0 0,0-1 0 0 0,0 1 0 0 0,0-1 1 0 0,1 0-1 0 0,-1 1 0 0 0,0-1 1 0 0,1 0-1 0 0,-1 0 0 0 0,1 0 0 0 0,-1 0 1 0 0,1 0-1 0 0,0 0 0 0 0,-1 0 1 0 0,1 0-1 0 0,0-1 0 0 0,0 1 0 0 0,0-1 1 0 0,-1 1-1 0 0,1-1 0 0 0,0 0 0 0 0,0 0 1 0 0,0 0-1 0 0,0 0 0 0 0,0 0 1 0 0,-1 0-1 0 0,1 0 0 0 0,0-1 0 0 0,0 1 1 0 0,0 0-1 0 0,3-2 0 0 0,5-2-22 0 0,0 1-1 0 0,-1-2 0 0 0,1 1 1 0 0,-1-1-1 0 0,13-10 0 0 0,25-21 117 0 0,-2-2 0 0 0,79-87 0 0 0,-116 116-22 0 0,-3 4 14 0 0,-7 9-5 0 0,-5 14 24 0 0,-26 96 290 0 0,20-61-280 0 0,7-30-146 0 0,1 1 1 0 0,-2 23 0 0 0,6-47 53 0 0,1 1 0 0 0,0-1 0 0 0,0 0 0 0 0,0 1 1 0 0,0-1-1 0 0,0 1 0 0 0,0-1 0 0 0,0 0 1 0 0,1 1-1 0 0,-1-1 0 0 0,0 0 0 0 0,0 1 1 0 0,0-1-1 0 0,0 0 0 0 0,0 0 0 0 0,0 1 1 0 0,1-1-1 0 0,-1 0 0 0 0,0 1 0 0 0,0-1 0 0 0,0 0 1 0 0,1 0-1 0 0,-1 1 0 0 0,0-1 0 0 0,0 0 1 0 0,1 0-1 0 0,-1 0 0 0 0,0 1 0 0 0,1-1 1 0 0,-1 0-1 0 0,0 0 0 0 0,0 0 0 0 0,1 0 1 0 0,14 0-98 0 0,14-11 39 0 0,-6-2 122 0 0,-1-1 1 0 0,-1-1-1 0 0,0 0 1 0 0,0-2-1 0 0,-2 0 0 0 0,0-1 1 0 0,-1-2-1 0 0,-1 1 1 0 0,-1-2-1 0 0,0 0 1 0 0,-2-1-1 0 0,21-43 1 0 0,-70 162-950 0 0,26-68 576 0 0,1 0 1 0 0,-8 53 0 0 0,16-80 144 0 0,0 1 0 0 0,0 0 0 0 0,0 0 0 0 0,0 0 0 0 0,0 0 0 0 0,0-1 0 0 0,1 1 0 0 0,-1 0 0 0 0,1 0 0 0 0,0-1 0 0 0,0 1 1 0 0,0 0-1 0 0,0-1 0 0 0,0 1 0 0 0,1-1 0 0 0,-1 1 0 0 0,4 3 0 0 0,-4-5-11 0 0,1 0 0 0 0,0 0 1 0 0,-1 0-1 0 0,1 0 0 0 0,-1 0 0 0 0,1-1 0 0 0,0 1 1 0 0,0-1-1 0 0,-1 1 0 0 0,1-1 0 0 0,0 0 1 0 0,0 0-1 0 0,0 0 0 0 0,0 0 0 0 0,-1 0 1 0 0,1 0-1 0 0,0 0 0 0 0,0 0 0 0 0,0-1 0 0 0,-1 1 1 0 0,1-1-1 0 0,0 1 0 0 0,0-1 0 0 0,-1 0 1 0 0,1 1-1 0 0,-1-1 0 0 0,1 0 0 0 0,2-2 0 0 0,14-8-1205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1.705"/>
    </inkml:context>
    <inkml:brush xml:id="br0">
      <inkml:brushProperty name="width" value="0.05" units="cm"/>
      <inkml:brushProperty name="height" value="0.05" units="cm"/>
    </inkml:brush>
  </inkml:definitions>
  <inkml:trace contextRef="#ctx0" brushRef="#br0">260 7 16187 0 0,'5'-7'1371'0'0,"-13"8"-653"0"0,-17 10 122 0 0,-25 21 280 0 0,2 2 1 0 0,-72 66-1 0 0,118-99-1186 0 0,1 0-1 0 0,0 1 1 0 0,-1-1 0 0 0,1 1 0 0 0,0-1 0 0 0,0 1-1 0 0,0-1 1 0 0,0 1 0 0 0,0 0 0 0 0,0 2-1 0 0,4 2-1152 0 0,11-7 228 0 0,-6-1 730 0 0,5-1-20 0 0,0 0 0 0 0,1 1 0 0 0,-1 0 0 0 0,16 0 0 0 0,-25 2 279 0 0,0 1 0 0 0,-1-1 0 0 0,1 1-1 0 0,-1-1 1 0 0,1 1 0 0 0,0 0 0 0 0,-1 0-1 0 0,0 1 1 0 0,1-1 0 0 0,-1 1 0 0 0,0-1-1 0 0,0 1 1 0 0,1 0 0 0 0,-1 0 0 0 0,-1 1-1 0 0,1-1 1 0 0,0 1 0 0 0,-1-1 0 0 0,1 1-1 0 0,2 4 1 0 0,3 5 27 0 0,-1 1-1 0 0,0 0 0 0 0,0 0 1 0 0,-2 0-1 0 0,0 1 1 0 0,0 0-1 0 0,2 16 1 0 0,-3-6 32 0 0,0 0-1 0 0,-2 0 1 0 0,-2 35 0 0 0,-1-47 48 0 0,0 0 1 0 0,-1 0-1 0 0,0-1 0 0 0,-1 0 1 0 0,0 1-1 0 0,-1-1 0 0 0,0 0 1 0 0,-8 13-1 0 0,2-6 235 0 0,-1 0-1 0 0,-1-1 0 0 0,-24 28 1 0 0,30-37-200 0 0,-1-1 0 0 0,0 0 0 0 0,0 0 0 0 0,-1 0 0 0 0,1-1 0 0 0,-1 0 0 0 0,-12 6 0 0 0,19-12-127 0 0,1 0 1 0 0,-1 0-1 0 0,1 0 1 0 0,0-1-1 0 0,-1 1 1 0 0,1 0-1 0 0,-1 0 1 0 0,1 0-1 0 0,0-1 1 0 0,-1 1-1 0 0,1 0 1 0 0,0-1-1 0 0,-1 1 0 0 0,1 0 1 0 0,0-1-1 0 0,-1 1 1 0 0,1 0-1 0 0,0-1 1 0 0,0 1-1 0 0,-1 0 1 0 0,1-1-1 0 0,0 1 1 0 0,0-1-1 0 0,0 1 1 0 0,0 0-1 0 0,-1-1 1 0 0,1 1-1 0 0,0-1 0 0 0,0 1 1 0 0,0-1-1 0 0,0 1 1 0 0,0-1-1 0 0,0 1 1 0 0,0-1-1 0 0,-2-19-1 0 0,2 19 1 0 0,0-19-49 0 0,0 1 0 0 0,1-1 0 0 0,1 1 0 0 0,1 0 0 0 0,0-1-1 0 0,2 2 1 0 0,13-38 0 0 0,-8 33 52 0 0,1 1 0 0 0,1-1 1 0 0,1 2-1 0 0,1 0 0 0 0,30-34 0 0 0,71-59-98 0 0,-19 22 135 0 0,-83 79 58 0 0,-1-2 0 0 0,0 1-1 0 0,-1-2 1 0 0,-1 0 0 0 0,16-32 0 0 0,-20 27 467 0 0,-10 18-146 0 0,-6 10-226 0 0,-7 10-137 0 0,1 1 0 0 0,-21 31 0 0 0,7-11-153 0 0,22-27-2 0 0,0 0-1 0 0,0 1 1 0 0,1-1-1 0 0,-7 17 1 0 0,13-25 0 0 0,-1 1 1 0 0,1-1-1 0 0,0 1 1 0 0,0-1-1 0 0,0 1 0 0 0,0-1 1 0 0,0 1-1 0 0,1 0 1 0 0,0-1-1 0 0,0 1 0 0 0,0 0 1 0 0,0 0-1 0 0,0-1 1 0 0,1 1-1 0 0,-1-1 0 0 0,1 1 1 0 0,0 0-1 0 0,0-1 1 0 0,1 1-1 0 0,2 5 0 0 0,-3-8 46 0 0,-1 0 0 0 0,1-1 0 0 0,0 1 0 0 0,0 0 0 0 0,0 0 0 0 0,0 0 0 0 0,-1-1 0 0 0,1 1 0 0 0,0 0-1 0 0,0-1 1 0 0,0 1 0 0 0,0 0 0 0 0,1-1 0 0 0,-1 0 0 0 0,0 1 0 0 0,0-1 0 0 0,0 0 0 0 0,0 1 0 0 0,0-1 0 0 0,2 0-1 0 0,0 0-7 0 0,0 0-1 0 0,0-1 0 0 0,0 1 0 0 0,0-1 0 0 0,0 1 0 0 0,0-1 0 0 0,5-2 0 0 0,2-2 10 0 0,-1 0 0 0 0,0 0 0 0 0,13-11 0 0 0,0-3 187 0 0,-2-1 1 0 0,0 0 0 0 0,-1-2-1 0 0,18-27 1 0 0,-13 18 65 0 0,-24 31-214 0 0,0 0-1 0 0,0 0 0 0 0,0 0 1 0 0,0 0-1 0 0,0 0 1 0 0,0 0-1 0 0,0-1 1 0 0,0 1-1 0 0,0 0 0 0 0,0 0 1 0 0,0 0-1 0 0,0 0 1 0 0,0 0-1 0 0,0 0 0 0 0,0 0 1 0 0,0 0-1 0 0,1 0 1 0 0,-1-1-1 0 0,0 1 0 0 0,0 0 1 0 0,0 0-1 0 0,0 0 1 0 0,0 0-1 0 0,0 0 1 0 0,0 0-1 0 0,0 0 0 0 0,0 0 1 0 0,0 0-1 0 0,1 0 1 0 0,-1 0-1 0 0,0 0 0 0 0,0 0 1 0 0,0 0-1 0 0,0 0 1 0 0,0 0-1 0 0,0 0 0 0 0,0 0 1 0 0,0 0-1 0 0,1 0 1 0 0,-1 0-1 0 0,0 0 1 0 0,0 0-1 0 0,0 0 0 0 0,0 0 1 0 0,0 0-1 0 0,0 0 1 0 0,0 0-1 0 0,0 0 0 0 0,1 0 1 0 0,-1 0-1 0 0,0 0 1 0 0,0 0-1 0 0,0 0 0 0 0,0 0 1 0 0,0 0-1 0 0,0 0 1 0 0,0 0-1 0 0,0 1 1 0 0,0-1-1 0 0,0 0 0 0 0,0 0 1 0 0,0 0-1 0 0,0 0 1 0 0,1 0-1 0 0,-1 0 0 0 0,0 0 1 0 0,0 0-1 0 0,0 1 1 0 0,0 11 18 0 0,-5 16 104 0 0,-3-2-11 0 0,4-12-71 0 0,0 0-1 0 0,0 0 1 0 0,1 1 0 0 0,-1 20 0 0 0,4-34-51 0 0,0 0 0 0 0,0 0 0 0 0,0 1 0 0 0,0-1 0 0 0,1 0 0 0 0,-1 0 0 0 0,0 0 0 0 0,0 0 0 0 0,1 0 1 0 0,-1 0-1 0 0,0 0 0 0 0,1 0 0 0 0,-1 0 0 0 0,1 0 0 0 0,-1 0 0 0 0,1 0 0 0 0,0 0 0 0 0,-1 0 0 0 0,1 0 1 0 0,0 0-1 0 0,0-1 0 0 0,0 1 0 0 0,0 0 0 0 0,-1-1 0 0 0,3 2 0 0 0,-1-2-2 0 0,0 1 0 0 0,0 0 0 0 0,0-1 1 0 0,1 1-1 0 0,-1-1 0 0 0,0 0 0 0 0,0 0 0 0 0,1 0 0 0 0,-1 0 0 0 0,0 0 1 0 0,4-1-1 0 0,5-2 9 0 0,0 0 0 0 0,-1 0 0 0 0,20-10 0 0 0,27-18-135 0 0,-1-2-1 0 0,72-57 0 0 0,-77 41-957 0 0,-49 49 1032 0 0,-3 5 65 0 0,-5 6 78 0 0,5-9-62 0 0,-55 85 918 0 0,9-15-1022 0 0,36-47-1752 0 0,11-24 1633 0 0,0-1 0 0 0,-1 1 0 0 0,1 0 0 0 0,0 0 0 0 0,0-1 0 0 0,0 1 0 0 0,0 0 0 0 0,-1 0 0 0 0,1 0 0 0 0,0 0 0 0 0,0-1 0 0 0,1 1 0 0 0,-1 0 0 0 0,0 0 0 0 0,0 0 0 0 0,0-1 0 0 0,0 1 0 0 0,1 0 0 0 0,-1 0 0 0 0,0-1 0 0 0,1 1 0 0 0,-1 0 0 0 0,1-1 0 0 0,-1 1 0 0 0,1 0 0 0 0,-1-1 0 0 0,1 1 0 0 0,0 0 0 0 0,8 3-2754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2.459"/>
    </inkml:context>
    <inkml:brush xml:id="br0">
      <inkml:brushProperty name="width" value="0.05" units="cm"/>
      <inkml:brushProperty name="height" value="0.05" units="cm"/>
    </inkml:brush>
  </inkml:definitions>
  <inkml:trace contextRef="#ctx0" brushRef="#br0">244 72 19364 0 0,'2'-16'670'0'0,"-2"13"-329"0"0,1-2 0 0 0,-1 1 0 0 0,1 0 0 0 0,-1 0 0 0 0,0 0 1 0 0,-1 0-1 0 0,1 0 0 0 0,-1 0 0 0 0,-1-6 0 0 0,1 9-308 0 0,0 1-1 0 0,1 0 1 0 0,-1-1-1 0 0,0 1 1 0 0,0 0-1 0 0,0 0 1 0 0,1 0-1 0 0,-1-1 1 0 0,0 1 0 0 0,0 0-1 0 0,0 0 1 0 0,1 0-1 0 0,-1 0 1 0 0,0 0-1 0 0,0 1 1 0 0,0-1-1 0 0,0 0 1 0 0,1 0 0 0 0,-1 0-1 0 0,0 1 1 0 0,0-1-1 0 0,0 1 1 0 0,-20 8-42 0 0,0 4-90 0 0,0 1 0 0 0,1 0 0 0 0,0 2 0 0 0,-33 35-1 0 0,46-43-4 0 0,0 0-1 0 0,0 0 1 0 0,1 0-1 0 0,1 1 1 0 0,-1 0-1 0 0,1 0 0 0 0,1 0 1 0 0,0 1-1 0 0,0-1 1 0 0,1 1-1 0 0,0 0 0 0 0,1 0 1 0 0,0 1-1 0 0,-1 16 1 0 0,3-26 67 0 0,0 0 0 0 0,0 1 0 0 0,0-1 0 0 0,0 0 0 0 0,0 0 0 0 0,0 0 0 0 0,1 0 0 0 0,-1 0 0 0 0,0 0 0 0 0,1 1 0 0 0,-1-1 0 0 0,1 0 0 0 0,-1 0 0 0 0,1 0 0 0 0,-1 0 0 0 0,1-1 0 0 0,0 1 0 0 0,0 0 0 0 0,-1 0 0 0 0,1 0 0 0 0,0 0 0 0 0,0-1 0 0 0,0 1 0 0 0,0 0 0 0 0,0-1 0 0 0,0 1 0 0 0,0-1 0 0 0,0 1 0 0 0,0-1 0 0 0,0 1 0 0 0,0-1 0 0 0,0 0 0 0 0,1 0 0 0 0,-1 1 0 0 0,0-1 0 0 0,0 0 0 0 0,0 0 0 0 0,0 0 0 0 0,1 0 0 0 0,-1-1 0 0 0,0 1 0 0 0,2 0 0 0 0,6-2-65 0 0,0 0 0 0 0,0 0 0 0 0,0-1-1 0 0,9-4 1 0 0,-16 6 90 0 0,23-9-37 0 0,0-1 1 0 0,-1-2-1 0 0,-1 0 0 0 0,0-1 1 0 0,31-27-1 0 0,-41 31 120 0 0,-2-1 0 0 0,0 0-1 0 0,0-1 1 0 0,-1 0 0 0 0,0-1 0 0 0,-1 0 0 0 0,0 0-1 0 0,-2-1 1 0 0,1 0 0 0 0,8-25 0 0 0,-14 32 34 0 0,-1 6-64 0 0,0-1-1 0 0,-1 1 0 0 0,1-1 1 0 0,-1 0-1 0 0,1 1 0 0 0,-1-1 1 0 0,0 0-1 0 0,0 1 0 0 0,0-1 1 0 0,0 0-1 0 0,0-2 0 0 0,-1 4-28 0 0,1 1 0 0 0,-1-1 0 0 0,0 0 0 0 0,1 0 0 0 0,-1 0 0 0 0,0 0 0 0 0,1 0 0 0 0,-1 1 0 0 0,0-1 0 0 0,1 0 0 0 0,-1 1 0 0 0,1-1 0 0 0,-1 0 0 0 0,1 1 0 0 0,-1-1 0 0 0,1 1 0 0 0,-1-1 0 0 0,1 1 0 0 0,-1-1 1 0 0,1 1-1 0 0,-1-1 0 0 0,0 2 0 0 0,0-1-1 0 0,-28 30-34 0 0,2 0 1 0 0,-33 49-1 0 0,37-48 15 0 0,13-18-1 0 0,-27 38-103 0 0,35-48 100 0 0,0 0 1 0 0,0 1-1 0 0,0-1 0 0 0,0 0 0 0 0,1 0 0 0 0,-1 1 1 0 0,1-1-1 0 0,0 1 0 0 0,1-1 0 0 0,-1 9 0 0 0,1-12 2 0 0,0 0-1 0 0,0 0 0 0 0,0 0 0 0 0,0 0 0 0 0,1 0 0 0 0,-1 0 0 0 0,0 0 0 0 0,1 0 0 0 0,-1 0 0 0 0,0 0 0 0 0,1 0 0 0 0,-1 0 0 0 0,1-1 0 0 0,0 1 0 0 0,-1 0 0 0 0,1 0 0 0 0,0-1 0 0 0,-1 1 0 0 0,1 0 0 0 0,0-1 0 0 0,0 1 0 0 0,0-1 1 0 0,1 2-1 0 0,0-1 0 0 0,1-1 0 0 0,-1 1 1 0 0,1 0-1 0 0,-1-1 0 0 0,1 1 1 0 0,0-1-1 0 0,-1 0 0 0 0,6 0 1 0 0,1 0 22 0 0,1-2 0 0 0,0 1 1 0 0,18-6-1 0 0,-2-3-21 0 0,0-2 0 0 0,-1 0 0 0 0,0-1 0 0 0,-1-1 0 0 0,-1-2 0 0 0,0 0 0 0 0,-1-2 0 0 0,0 0 0 0 0,-2-1 0 0 0,0-1 0 0 0,-2-1 0 0 0,18-25 0 0 0,-33 43-320 0 0,-2 6 149 0 0,-4 14 135 0 0,-9 22 331 0 0,-33 51 377 0 0,21-43-263 0 0,24-47-393 0 0,0 0 0 0 0,-1 0 1 0 0,1 0-1 0 0,0 0 1 0 0,0 0-1 0 0,0 0 1 0 0,0 0-1 0 0,0 1 1 0 0,-1-1-1 0 0,1 0 1 0 0,0 0-1 0 0,0 0 0 0 0,0 0 1 0 0,0 0-1 0 0,0 1 1 0 0,0-1-1 0 0,0 0 1 0 0,0 0-1 0 0,0 0 1 0 0,0 0-1 0 0,0 1 1 0 0,0-1-1 0 0,0 0 0 0 0,-1 0 1 0 0,1 0-1 0 0,1 1 1 0 0,-1-1-1 0 0,0 0 1 0 0,0 0-1 0 0,0 0 1 0 0,0 0-1 0 0,0 1 1 0 0,0-1-1 0 0,0 0 0 0 0,0 0 1 0 0,0 0-1 0 0,0 1 1 0 0,0-1-1 0 0,0 0 1 0 0,0 0-1 0 0,1 0 1 0 0,-1 0-1 0 0,0 0 1 0 0,0 0-1 0 0,0 1 1 0 0,0-1-1 0 0,0 0 0 0 0,1 0 1 0 0,-1 0-1 0 0,0 0 1 0 0,0 0-1 0 0,1 0 1 0 0,11-5 219 0 0,15-13 25 0 0,18-25 0 0 0,82-75-1076 0 0,-113 104 392 0 0,-12 12 218 0 0,-1-1 1 0 0,1 1-1 0 0,1 0 1 0 0,-1 0-1 0 0,0 0 1 0 0,0 0-1 0 0,1 1 1 0 0,4-3-1 0 0,-7 4 165 0 0,0 0 0 0 0,0 0-1 0 0,1 0 1 0 0,-1 0-1 0 0,0 1 1 0 0,0-1-1 0 0,1 0 1 0 0,-1 0-1 0 0,0 0 1 0 0,0 1 0 0 0,0-1-1 0 0,1 0 1 0 0,-1 0-1 0 0,0 1 1 0 0,0-1-1 0 0,0 0 1 0 0,0 0-1 0 0,0 1 1 0 0,0-1 0 0 0,0 0-1 0 0,1 0 1 0 0,-1 1-1 0 0,0-1 1 0 0,0 0-1 0 0,0 0 1 0 0,0 1-1 0 0,0-1 1 0 0,0 0-1 0 0,0 1 1 0 0,0-1 0 0 0,0 0-1 0 0,0 0 1 0 0,-1 1-1 0 0,1-1 1 0 0,0 0-1 0 0,0 0 1 0 0,0 1-1 0 0,0-1 1 0 0,0 0 0 0 0,-3 14-626 0 0,-24 93-5264 0 0,23-90 4995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2.957"/>
    </inkml:context>
    <inkml:brush xml:id="br0">
      <inkml:brushProperty name="width" value="0.05" units="cm"/>
      <inkml:brushProperty name="height" value="0.05" units="cm"/>
    </inkml:brush>
  </inkml:definitions>
  <inkml:trace contextRef="#ctx0" brushRef="#br0">303 0 17308 0 0,'-9'12'317'0'0,"2"-1"0"0"0,-1 2 0 0 0,1-1 1 0 0,1 1-1 0 0,-9 25 0 0 0,-4 8-265 0 0,-10 12-11 0 0,6-13 31 0 0,1 2 1 0 0,3 0-1 0 0,-26 96 1 0 0,-47 208-2685 0 0,91-369 5503 0 0,3-17-2234 0 0,8-11-561 0 0,2 0 1 0 0,2 1-1 0 0,37-80 1 0 0,81-117 550 0 0,-125 229-688 0 0,1 2 0 0 0,1-1 0 0 0,0 1 1 0 0,0 0-1 0 0,15-12 0 0 0,-19 19-47 0 0,-1 0 0 0 0,1 1 0 0 0,1-1 0 0 0,-1 1 1 0 0,0 0-1 0 0,1 1 0 0 0,-1-1 0 0 0,1 1 0 0 0,0 0 0 0 0,0 1 1 0 0,0-1-1 0 0,0 1 0 0 0,0 0 0 0 0,9 0 0 0 0,-4 1-79 0 0,32 1-268 0 0,-41-1 450 0 0,-1 0 1 0 0,0 1-1 0 0,0-1 1 0 0,1 0-1 0 0,-1 0 1 0 0,0 1-1 0 0,0-1 1 0 0,0 1-1 0 0,1-1 1 0 0,-1 1-1 0 0,0 0 1 0 0,0-1-1 0 0,0 1 1 0 0,0 0-1 0 0,0-1 1 0 0,0 1 0 0 0,0 0-1 0 0,-1 0 1 0 0,1 0-1 0 0,0 0 1 0 0,0 0-1 0 0,-1 0 1 0 0,1 0-1 0 0,0 0 1 0 0,-1 1-1 0 0,1-1 1 0 0,0 2-1 0 0,-1-1 43 0 0,0-1 1 0 0,-1 0-1 0 0,1 0 0 0 0,0 1 0 0 0,0-1 1 0 0,-1 0-1 0 0,1 0 0 0 0,0 0 0 0 0,-1 0 0 0 0,1 1 1 0 0,-1-1-1 0 0,0 0 0 0 0,1 0 0 0 0,-1 0 0 0 0,0 0 1 0 0,0 0-1 0 0,0 0 0 0 0,-1 1 0 0 0,-21 17 612 0 0,14-12-360 0 0,-21 15-201 0 0,0-1 0 0 0,-1-2 0 0 0,-51 23 0 0 0,75-38-369 0 0,-3 2-2263 0 0,10-6 2437 0 0,0 0 0 0 0,0 0 0 0 0,-1 1 0 0 0,1-1 0 0 0,0 0 0 0 0,0 0 0 0 0,0 0 0 0 0,0 0-1 0 0,0 0 1 0 0,0 0 0 0 0,0 0 0 0 0,-1 0 0 0 0,1 1-603 0 0,0-1 603 0 0,0 0 0 0 0,0 0 0 0 0,0 0 0 0 0,0 0 0 0 0,0 1 0 0 0,0-1 0 0 0,-1 0-1 0 0,1 0 1 0 0,0 0 0 0 0,0 0 0 0 0,0 0 0 0 0,0 0 0 0 0,0 1 0 0 0,0-1 0 0 0,0 0 0 0 0,1 0-1 0 0,-1 0 1 0 0,0 0 0 0 0,0 0 0 0 0,0 0 0 0 0,0 1 0 0 0,0-1 0 0 0,0 0 0 0 0,0 0 0 0 0,0 0 0 0 0,0 0-1 0 0,0 0 1 0 0,1 1-603 0 0,-1-1 603 0 0,0 0 0 0 0,0 0 0 0 0,0 0 0 0 0,1 0 0 0 0,-1 0 0 0 0,0 0 0 0 0,0 0 0 0 0,0 0-1 0 0,0 0 1 0 0,1 0 0 0 0,9 2-187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3.440"/>
    </inkml:context>
    <inkml:brush xml:id="br0">
      <inkml:brushProperty name="width" value="0.05" units="cm"/>
      <inkml:brushProperty name="height" value="0.05" units="cm"/>
    </inkml:brush>
  </inkml:definitions>
  <inkml:trace contextRef="#ctx0" brushRef="#br0">171 68 17292 0 0,'4'-4'444'0'0,"18"-26"1550"0"0,-21 29-1887 0 0,-1 0 1 0 0,1 0-1 0 0,0 1 1 0 0,-1-1 0 0 0,1 0-1 0 0,-1 0 1 0 0,1 0-1 0 0,-1 0 1 0 0,0 0 0 0 0,0 0-1 0 0,1 0 1 0 0,-1-1-1 0 0,0 1 1 0 0,0 0 0 0 0,0 0-1 0 0,0 0 1 0 0,0 0-1 0 0,0 0 1 0 0,0 0-1 0 0,0 0 1 0 0,0 0 0 0 0,-1 0-1 0 0,1 0 1 0 0,0 0-1 0 0,-1 0 1 0 0,1 0 0 0 0,-2-2-1 0 0,1 3-75 0 0,0-1 1 0 0,1 1-1 0 0,-1-1 0 0 0,0 1 0 0 0,0-1 0 0 0,0 1 1 0 0,0 0-1 0 0,0 0 0 0 0,0-1 0 0 0,0 1 0 0 0,0 0 1 0 0,0 0-1 0 0,0 0 0 0 0,0 0 0 0 0,0 0 0 0 0,-1 0 1 0 0,1 0-1 0 0,0 1 0 0 0,0-1 0 0 0,0 0 1 0 0,1 1-1 0 0,-1-1 0 0 0,0 0 0 0 0,0 1 0 0 0,0-1 1 0 0,0 1-1 0 0,-1 0 0 0 0,-27 19-174 0 0,25-16 140 0 0,-12 8-97 0 0,2 0 1 0 0,0 2-1 0 0,0-1 1 0 0,2 2 0 0 0,-15 19-1 0 0,22-27 13 0 0,0 0 0 0 0,1 1 0 0 0,-1 0 0 0 0,2 0 0 0 0,-1 0 0 0 0,1 1 0 0 0,0-1 0 0 0,1 1 0 0 0,0-1 0 0 0,0 1 0 0 0,1 0 0 0 0,0 0 0 0 0,0 13 0 0 0,1-21 64 0 0,0 0 0 0 0,0 0 0 0 0,0 0 0 0 0,1 0 0 0 0,-1 0 0 0 0,0 0 1 0 0,0 0-1 0 0,0 0 0 0 0,1-1 0 0 0,-1 1 0 0 0,0 0 0 0 0,1 0 0 0 0,-1 0 1 0 0,1-1-1 0 0,-1 1 0 0 0,1 0 0 0 0,-1 0 0 0 0,1-1 0 0 0,0 1 0 0 0,-1 0 1 0 0,1-1-1 0 0,0 1 0 0 0,0-1 0 0 0,-1 1 0 0 0,1-1 0 0 0,0 1 0 0 0,1 0 0 0 0,0-1 7 0 0,0 0-1 0 0,0 0 0 0 0,0 0 0 0 0,0 0 0 0 0,0 0 0 0 0,0 0 1 0 0,-1 0-1 0 0,1-1 0 0 0,0 1 0 0 0,0-1 0 0 0,0 1 0 0 0,2-2 0 0 0,6-2 38 0 0,0-2 0 0 0,0 1 0 0 0,12-9-1 0 0,-21 13-19 0 0,16-12 144 0 0,-1 0-1 0 0,0-1 0 0 0,26-29 1 0 0,-36 37-108 0 0,-1-1 0 0 0,0 0 0 0 0,0 0 1 0 0,0-1-1 0 0,-1 0 0 0 0,0 1 0 0 0,0-1 0 0 0,-1 0 1 0 0,0-1-1 0 0,-1 1 0 0 0,3-18 0 0 0,-4 26-48 0 0,-1 0 1 0 0,0-1-1 0 0,0 1 0 0 0,0-1 0 0 0,0 1 0 0 0,0-1 0 0 0,0 1 0 0 0,0-1 0 0 0,0 1 0 0 0,0-1 0 0 0,0 1 0 0 0,-1 0 0 0 0,1-1 1 0 0,0 1-1 0 0,0-1 0 0 0,0 1 0 0 0,0-1 0 0 0,-1 1 0 0 0,1 0 0 0 0,0-1 0 0 0,0 1 0 0 0,-1 0 0 0 0,1-1 0 0 0,0 1 0 0 0,-1 0 1 0 0,1-1-1 0 0,0 1 0 0 0,-1 0 0 0 0,0-1 0 0 0,-13 3-304 0 0,10 0 233 0 0,0 0 1 0 0,0 0 0 0 0,0 0-1 0 0,1 1 1 0 0,-6 4 0 0 0,-6 8-564 0 0,1 1 0 0 0,0 0 0 0 0,1 1 1 0 0,1 0-1 0 0,1 1 0 0 0,0 0 0 0 0,-15 39 0 0 0,25-55 307 0 0,0 1 0 0 0,0 0-1 0 0,0 0 1 0 0,1 0 0 0 0,0 1 0 0 0,-1-1-1 0 0,1 0 1 0 0,0 0 0 0 0,0 0-1 0 0,1 0 1 0 0,0 4 0 0 0,4 3 79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3.922"/>
    </inkml:context>
    <inkml:brush xml:id="br0">
      <inkml:brushProperty name="width" value="0.05" units="cm"/>
      <inkml:brushProperty name="height" value="0.05" units="cm"/>
    </inkml:brush>
  </inkml:definitions>
  <inkml:trace contextRef="#ctx0" brushRef="#br0">283 24 13195 0 0,'-1'-2'168'0'0,"-1"0"0"0"0,1 1 0 0 0,0-1 0 0 0,-1 0 0 0 0,1 1 0 0 0,-1-1 0 0 0,0 1 0 0 0,1 0 0 0 0,-1 0 0 0 0,0-1 0 0 0,0 1 0 0 0,0 0 0 0 0,0 0 0 0 0,0 1 1 0 0,0-1-1 0 0,0 0 0 0 0,0 1 0 0 0,0-1 0 0 0,0 1 0 0 0,0 0 0 0 0,-1 0 0 0 0,1 0 0 0 0,0 0 0 0 0,0 0 0 0 0,0 0 0 0 0,0 0 0 0 0,0 1 0 0 0,-3 0 0 0 0,-5 1 61 0 0,0 0 0 0 0,0 1 0 0 0,0 1-1 0 0,-13 6 1 0 0,1 0 178 0 0,0 2 1 0 0,1 0-1 0 0,1 1 0 0 0,0 1 0 0 0,-24 22 0 0 0,42-35-461 0 0,1 0-1 0 0,0 0 0 0 0,0 0 0 0 0,0 0 0 0 0,0 0 1 0 0,0 1-1 0 0,1-1 0 0 0,-1 0 0 0 0,0 0 0 0 0,1 1 1 0 0,-1-1-1 0 0,0 1 0 0 0,1-1 0 0 0,0 0 0 0 0,-1 1 1 0 0,1-1-1 0 0,0 1 0 0 0,0-1 0 0 0,0 1 1 0 0,0-1-1 0 0,0 4 0 0 0,1-3-70 0 0,-1 0 0 0 0,1-1 0 0 0,0 1 1 0 0,0 0-1 0 0,0 0 0 0 0,0 0 0 0 0,0-1 0 0 0,1 1 0 0 0,-1-1 1 0 0,0 1-1 0 0,1-1 0 0 0,-1 1 0 0 0,1-1 0 0 0,2 2 0 0 0,4 1-216 0 0,-1 1 0 0 0,2-1 0 0 0,-1 0 0 0 0,0-1 0 0 0,1 0 0 0 0,13 3 0 0 0,24 2-535 0 0,-31-7 698 0 0,-1 2 0 0 0,1-1 0 0 0,-1 2 0 0 0,0 0 0 0 0,14 6 0 0 0,-27-9 236 0 0,0 0 0 0 0,0 0 0 0 0,0 0 1 0 0,-1 0-1 0 0,1 0 0 0 0,0 0 0 0 0,0 0 0 0 0,-1 0 1 0 0,1 0-1 0 0,0 0 0 0 0,-1 0 0 0 0,1 0 0 0 0,-1 0 1 0 0,0 1-1 0 0,1-1 0 0 0,-1 0 0 0 0,0 0 0 0 0,0 1 1 0 0,0-1-1 0 0,0 0 0 0 0,0 0 0 0 0,0 1 1 0 0,0-1-1 0 0,0 0 0 0 0,0 1 0 0 0,-1-1 0 0 0,1 0 1 0 0,0 0-1 0 0,-1 0 0 0 0,1 1 0 0 0,-1-1 0 0 0,0 1 1 0 0,-2 4 435 0 0,1 1 0 0 0,-2-1 1 0 0,1 0-1 0 0,-6 8 1 0 0,6-10-261 0 0,-1 1 0 0 0,1-1 1 0 0,-1 0-1 0 0,0 0 1 0 0,-1 0-1 0 0,1-1 1 0 0,-6 4-1 0 0,8-6-541 0 0,0 0-1 0 0,1 0 1 0 0,-1 0 0 0 0,0-1 0 0 0,0 1-1 0 0,1-1 1 0 0,-1 0 0 0 0,0 1-1 0 0,-3-1 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4.438"/>
    </inkml:context>
    <inkml:brush xml:id="br0">
      <inkml:brushProperty name="width" value="0.05" units="cm"/>
      <inkml:brushProperty name="height" value="0.05" units="cm"/>
    </inkml:brush>
  </inkml:definitions>
  <inkml:trace contextRef="#ctx0" brushRef="#br0">347 18 20788 0 0,'0'-1'38'0'0,"0"1"-1"0"0,1 0 1 0 0,-1 0-1 0 0,0 0 1 0 0,0 0-1 0 0,0-1 1 0 0,0 1-1 0 0,1 0 1 0 0,-1 0-1 0 0,0 0 1 0 0,0-1-1 0 0,0 1 1 0 0,0 0-1 0 0,0 0 1 0 0,0 0-1 0 0,0-1 1 0 0,0 1-1 0 0,1 0 0 0 0,-1 0 1 0 0,0-1-1 0 0,0 1 1 0 0,0 0-1 0 0,0 0 1 0 0,0 0-1 0 0,0-1 1 0 0,0 1-1 0 0,0 0 1 0 0,-1 0-1 0 0,1-1 1 0 0,0 1-1 0 0,0 0 1 0 0,0 0-1 0 0,0-1 1 0 0,0 1-1 0 0,0 0 1 0 0,0 0-1 0 0,0 0 1 0 0,-1 0-1 0 0,1-1 0 0 0,0 1 1 0 0,0 0-1 0 0,0 0 1 0 0,0 0-1 0 0,-1 0 1 0 0,1-1-1 0 0,0 1 1 0 0,0 0-1 0 0,-1 0 1 0 0,-14 4 429 0 0,-16 13-585 0 0,-48 29 31 0 0,60-37-260 0 0,-1 2 0 0 0,1 1 0 0 0,1 0-1 0 0,0 1 1 0 0,1 1 0 0 0,-18 18-1 0 0,34-31 119 0 0,1-1-1 0 0,-1 1 0 0 0,0 0 1 0 0,1 0-1 0 0,-1 0 0 0 0,0-1 1 0 0,1 1-1 0 0,0 0 0 0 0,-1 0 1 0 0,1 0-1 0 0,-1 0 0 0 0,1 0 1 0 0,0 0-1 0 0,0 0 0 0 0,-1 0 1 0 0,1 0-1 0 0,0 0 0 0 0,0 1 1 0 0,0-2 86 0 0,0 1 1 0 0,1-1 0 0 0,-1 1-1 0 0,0 0 1 0 0,1-1 0 0 0,-1 1 0 0 0,0-1-1 0 0,1 1 1 0 0,-1-1 0 0 0,1 1-1 0 0,-1-1 1 0 0,0 0 0 0 0,1 1-1 0 0,-1-1 1 0 0,1 0 0 0 0,-1 1-1 0 0,1-1 1 0 0,0 0 0 0 0,-1 1 0 0 0,1-1-1 0 0,0 0 1 0 0,6 2-415 0 0,0-1 0 0 0,-1 0 1 0 0,1 0-1 0 0,10-1 0 0 0,-1 1 721 0 0,9 3-910 0 0,0 1 1 0 0,-1 1-1 0 0,41 15 0 0 0,-64-21 769 0 0,0 0 1 0 0,-1 0-1 0 0,1 0 0 0 0,0 1 1 0 0,0-1-1 0 0,-1 0 0 0 0,1 1 1 0 0,0-1-1 0 0,-1 0 0 0 0,1 1 1 0 0,-1-1-1 0 0,1 1 0 0 0,0-1 1 0 0,-1 1-1 0 0,1 0 0 0 0,-1-1 1 0 0,0 1-1 0 0,1-1 0 0 0,-1 1 1 0 0,1 0-1 0 0,-1-1 0 0 0,0 1 1 0 0,1 0-1 0 0,-1 0 0 0 0,0-1 1 0 0,0 2-1 0 0,0-1 116 0 0,0 0 1 0 0,0 0-1 0 0,-1 0 0 0 0,1 0 1 0 0,0 0-1 0 0,-1 0 0 0 0,1 0 1 0 0,-1 0-1 0 0,1 0 0 0 0,-1 0 0 0 0,0 0 1 0 0,1 0-1 0 0,-1 0 0 0 0,0 0 1 0 0,-1 1-1 0 0,-5 4 912 0 0,0-1 0 0 0,0 0 0 0 0,-12 6 0 0 0,16-9-933 0 0,-30 16 2169 0 0,-47 16 0 0 0,45-20-1861 0 0,-43 24 0 0 0,73-35-603 0 0,-2 0-1854 0 0</inkml:trace>
  <inkml:trace contextRef="#ctx0" brushRef="#br0" timeOffset="1">619 0 16003 0 0,'-21'20'3212'0'0,"10"-11"-3172"0"0,2 0-1 0 0,-1 1 1 0 0,-9 11-1 0 0,3 1-25 0 0,1 0 0 0 0,1 1-1 0 0,1 0 1 0 0,-13 32-1 0 0,25-52-119 0 0,0 0 0 0 0,1 0-1 0 0,-1 1 1 0 0,1-1 0 0 0,-1 0-1 0 0,1 0 1 0 0,0 0 0 0 0,0 0-1 0 0,0 0 1 0 0,1 0 0 0 0,-1 0-1 0 0,1 1 1 0 0,0-1-1 0 0,2 5 1 0 0,-3-7 12 0 0,1 1-1 0 0,0-1 1 0 0,0 1-1 0 0,-1-1 1 0 0,1 1-1 0 0,0-1 1 0 0,0 0-1 0 0,0 1 1 0 0,1-1-1 0 0,-1 0 1 0 0,0 0-1 0 0,0 0 1 0 0,1 0-1 0 0,-1 0 1 0 0,1 0-1 0 0,-1 0 1 0 0,0 0-1 0 0,1-1 1 0 0,0 1-1 0 0,-1-1 1 0 0,1 1-1 0 0,-1-1 1 0 0,1 1-1 0 0,0-1 1 0 0,-1 0-1 0 0,1 0 1 0 0,0 0-1 0 0,3 0 1 0 0,2-2-47 0 0,0 1 1 0 0,1-1-1 0 0,-1-1 1 0 0,0 1-1 0 0,0-1 0 0 0,0 0 1 0 0,-1-1-1 0 0,1 0 1 0 0,-1 0-1 0 0,0 0 0 0 0,9-8 1 0 0,2-5 387 0 0,0 0 1 0 0,19-25 0 0 0,-23 25 1207 0 0,0 0 0 0 0,-1 0 0 0 0,13-26 0 0 0,-44 67 79 0 0,-20 30-1437 0 0,36-49-155 0 0,0 0 0 0 0,0 0 0 0 0,1 0 1 0 0,0 0-1 0 0,0 0 0 0 0,0 0 1 0 0,1 1-1 0 0,-1-1 0 0 0,1 0 1 0 0,0 7-1 0 0,1-11 7 0 0,0 1 1 0 0,0-1 0 0 0,0 1-1 0 0,1-1 1 0 0,-1 0 0 0 0,0 1-1 0 0,1-1 1 0 0,-1 0 0 0 0,1 0-1 0 0,0 1 1 0 0,-1-1 0 0 0,1 0-1 0 0,0 0 1 0 0,0 0 0 0 0,-1 1-1 0 0,1-1 1 0 0,0 0 0 0 0,0 0-1 0 0,0-1 1 0 0,0 1-1 0 0,1 0 1 0 0,-1 0 0 0 0,0 0-1 0 0,0-1 1 0 0,0 1 0 0 0,1-1-1 0 0,-1 1 1 0 0,0-1 0 0 0,1 1-1 0 0,-1-1 1 0 0,0 0 0 0 0,1 1-1 0 0,-1-1 1 0 0,0 0 0 0 0,1 0-1 0 0,-1 0 1 0 0,1 0 0 0 0,1-1-1 0 0,8 1-437 0 0,-1-1 0 0 0,1-1 0 0 0,19-4 0 0 0,-22 4 144 0 0,17-5-1113 0 0,0-1 1 0 0,-1-2-1 0 0,0 0 0 0 0,0-2 0 0 0,21-14 1 0 0,-6 3-945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5.153"/>
    </inkml:context>
    <inkml:brush xml:id="br0">
      <inkml:brushProperty name="width" value="0.05" units="cm"/>
      <inkml:brushProperty name="height" value="0.05" units="cm"/>
    </inkml:brush>
  </inkml:definitions>
  <inkml:trace contextRef="#ctx0" brushRef="#br0">120 0 8834 0 0,'-4'2'426'0'0,"1"-1"1"0"0,-1 1-1 0 0,0-1 1 0 0,0 1-1 0 0,1 0 1 0 0,-1 0-1 0 0,1 1 0 0 0,0-1 1 0 0,-1 1-1 0 0,1 0 1 0 0,0-1-1 0 0,-4 8 1 0 0,-31 43 2122 0 0,30-39-2176 0 0,4-8-198 0 0,1 0-1 0 0,0 0 1 0 0,0 1 0 0 0,1-1 0 0 0,-1 1 0 0 0,1 0 0 0 0,1-1-1 0 0,-1 1 1 0 0,0 11 0 0 0,3-17-186 0 0,-1 0-1 0 0,0 0 1 0 0,0 0-1 0 0,1 0 1 0 0,-1 0-1 0 0,1 0 1 0 0,-1 0-1 0 0,1 0 1 0 0,-1 0-1 0 0,1 0 1 0 0,-1 0-1 0 0,1-1 1 0 0,0 1-1 0 0,0 0 1 0 0,-1 0-1 0 0,1-1 1 0 0,0 1 0 0 0,0 0-1 0 0,0-1 1 0 0,0 1-1 0 0,0-1 1 0 0,0 1-1 0 0,0-1 1 0 0,0 0-1 0 0,0 1 1 0 0,0-1-1 0 0,0 0 1 0 0,0 0-1 0 0,0 1 1 0 0,0-1-1 0 0,0 0 1 0 0,0 0-1 0 0,0 0 1 0 0,0 0-1 0 0,2-1 1 0 0,39-3-77 0 0,-41 4 88 0 0,11-3-93 0 0,0-1 1 0 0,0 0-1 0 0,0 0 0 0 0,-1-1 1 0 0,14-8-1 0 0,53-37-1370 0 0,-67 43 1153 0 0,11-8-145 0 0,0-2 1 0 0,26-25-1 0 0,-51 47 678 0 0,0-1 1 0 0,0 1-1 0 0,0 0 0 0 0,1 0 1 0 0,-1 0-1 0 0,1 1 0 0 0,-2 5 1 0 0,-10 44 1016 0 0,12-46-1167 0 0,1 0 1 0 0,1 0-1 0 0,-1 0 0 0 0,1 0 1 0 0,1 0-1 0 0,0 0 0 0 0,0 0 1 0 0,1 0-1 0 0,3 11 0 0 0,3 5-844 0 0,22 42 0 0 0,-21-50 317 0 0,-2 0 0 0 0,1 0 0 0 0,-2 1 0 0 0,0 0 0 0 0,5 30 0 0 0,-11-43 528 0 0,0-1 0 0 0,0 1 0 0 0,0 0 0 0 0,-1-1 0 0 0,1 1-1 0 0,-1-1 1 0 0,0 1 0 0 0,-1-1 0 0 0,1 1 0 0 0,-1-1-1 0 0,0 0 1 0 0,0 0 0 0 0,0 0 0 0 0,-1 0 0 0 0,1 0 0 0 0,-1 0-1 0 0,0 0 1 0 0,-4 3 0 0 0,3-3 232 0 0,-1 1 0 0 0,-1-1 0 0 0,1 1 0 0 0,0-2 0 0 0,-1 1 0 0 0,0-1 0 0 0,0 1 0 0 0,0-1 0 0 0,0-1 0 0 0,0 0 0 0 0,-1 1 1 0 0,-7 0-1 0 0,13-3-223 0 0,0 0 0 0 0,0 0 0 0 0,0 1 0 0 0,-1-1 1 0 0,1 0-1 0 0,0-1 0 0 0,0 1 0 0 0,0 0 0 0 0,0 0 1 0 0,0 0-1 0 0,-1-1 0 0 0,1 1 0 0 0,0-1 0 0 0,0 1 1 0 0,0-1-1 0 0,0 1 0 0 0,0-1 0 0 0,0 1 0 0 0,0-1 1 0 0,0 0-1 0 0,1 0 0 0 0,-1 1 0 0 0,-1-3 0 0 0,0 1 5 0 0,0-1-1 0 0,0 0 1 0 0,1 0-1 0 0,-1 0 1 0 0,1 0-1 0 0,0 0 1 0 0,0 0-1 0 0,-1-5 1 0 0,0-2-68 0 0,0-1 0 0 0,1 1 0 0 0,0 0 0 0 0,2-18 0 0 0,0 22-40 0 0,0 1 0 0 0,1-1 0 0 0,-1 0-1 0 0,1 1 1 0 0,1 0 0 0 0,-1-1 0 0 0,1 1-1 0 0,0 0 1 0 0,0 0 0 0 0,0 0 0 0 0,1 1 0 0 0,0-1-1 0 0,0 1 1 0 0,7-7 0 0 0,8-4-87 0 0,0 0 1 0 0,25-14-1 0 0,-36 24 73 0 0,104-56-187 0 0,2-2 382 0 0,-100 54 39 0 0,0 0 0 0 0,-1-1 0 0 0,0-1-1 0 0,-1-1 1 0 0,19-21 0 0 0,-29 30-98 0 0,0 0 1 0 0,0 1 0 0 0,0-1-1 0 0,-1 0 1 0 0,1 0 0 0 0,-1-1 0 0 0,0 1-1 0 0,1 0 1 0 0,-1 0 0 0 0,-1-1-1 0 0,1 1 1 0 0,0-7 0 0 0,-1 9-84 0 0,0 0 0 0 0,0-1 0 0 0,0 1-1 0 0,-1 0 1 0 0,1-1 0 0 0,0 1 0 0 0,-1 0 0 0 0,1 0 0 0 0,-1 0 0 0 0,0-1 0 0 0,1 1 0 0 0,-1 0-1 0 0,0 0 1 0 0,1 0 0 0 0,-1 0 0 0 0,0 0 0 0 0,0 0 0 0 0,0 0 0 0 0,0 0 0 0 0,0 1 0 0 0,0-1-1 0 0,0 0 1 0 0,0 0 0 0 0,-1 1 0 0 0,1-1 0 0 0,0 1 0 0 0,0-1 0 0 0,-1 1 0 0 0,1 0 0 0 0,0-1-1 0 0,0 1 1 0 0,-1 0 0 0 0,1 0 0 0 0,-3 0 0 0 0,-1 0-54 0 0,-1 0 0 0 0,1 0-1 0 0,-1 1 1 0 0,0-1 0 0 0,1 1 0 0 0,0 1-1 0 0,-1-1 1 0 0,1 1 0 0 0,0 0 0 0 0,0 0-1 0 0,0 1 1 0 0,0-1 0 0 0,0 1 0 0 0,1 0 0 0 0,-7 5-1 0 0,3-1-32 0 0,-1 1 0 0 0,1 0 0 0 0,0 0-1 0 0,1 0 1 0 0,0 1 0 0 0,-10 16-1 0 0,16-23 20 0 0,0 0 0 0 0,0 1 0 0 0,0-1 0 0 0,0 0 0 0 0,0 1-1 0 0,0-1 1 0 0,0 1 0 0 0,1-1 0 0 0,-1 1 0 0 0,1 0-1 0 0,0-1 1 0 0,0 1 0 0 0,0 0 0 0 0,0-1 0 0 0,1 5 0 0 0,-1-6 6 0 0,1 0 0 0 0,-1 0 1 0 0,1 1-1 0 0,-1-1 1 0 0,1 0-1 0 0,0 0 0 0 0,0 0 1 0 0,-1 0-1 0 0,1 1 1 0 0,0-1-1 0 0,0-1 1 0 0,0 1-1 0 0,0 0 0 0 0,0 0 1 0 0,1 0-1 0 0,-1 0 1 0 0,0-1-1 0 0,0 1 0 0 0,0 0 1 0 0,1-1-1 0 0,-1 1 1 0 0,0-1-1 0 0,1 0 0 0 0,-1 1 1 0 0,0-1-1 0 0,1 0 1 0 0,-1 0-1 0 0,0 0 1 0 0,1 0-1 0 0,1 0 0 0 0,15-1-88 0 0,-1-1-1 0 0,1 0 1 0 0,-1-1 0 0 0,0-1-1 0 0,0-1 1 0 0,-1 0-1 0 0,21-10 1 0 0,-15 5-50 0 0,0-1 0 0 0,-2-1 1 0 0,1-1-1 0 0,31-27 0 0 0,-39 27 469 0 0,-24 27 64 0 0,-19 28-43 0 0,22-31-271 0 0,-1 0 0 0 0,1 1 1 0 0,1 0-1 0 0,0 0 0 0 0,1 0 1 0 0,0 1-1 0 0,-6 22 0 0 0,11-34-44 0 0,1 1-1 0 0,-1-1 1 0 0,1 0-1 0 0,0 1 1 0 0,0-1-1 0 0,0 1 0 0 0,0-1 1 0 0,0 1-1 0 0,0-1 1 0 0,0 0-1 0 0,0 1 1 0 0,0-1-1 0 0,1 0 1 0 0,-1 1-1 0 0,0-1 1 0 0,1 0-1 0 0,-1 1 0 0 0,2 1 1 0 0,-1-3 3 0 0,-1 0 1 0 0,1 1-1 0 0,0-1 0 0 0,-1 0 1 0 0,1 1-1 0 0,0-1 0 0 0,-1 0 1 0 0,1 0-1 0 0,0 0 0 0 0,-1 0 1 0 0,1 1-1 0 0,0-1 0 0 0,0 0 1 0 0,-1 0-1 0 0,1-1 0 0 0,0 1 1 0 0,-1 0-1 0 0,1 0 0 0 0,0 0 1 0 0,-1 0-1 0 0,1-1 0 0 0,0 1 1 0 0,-1 0-1 0 0,2-1 0 0 0,7-4-9 0 0,0-1-1 0 0,0 1 1 0 0,14-13-1 0 0,-14 10-1 0 0,9-6-430 0 0,0-1-1 0 0,28-31 0 0 0,-39 38 13 0 0,-1-1 0 0 0,0 1 0 0 0,0-1 0 0 0,0 0 0 0 0,-1-1 0 0 0,-1 1 0 0 0,0-1 0 0 0,5-14 0 0 0,-21 68-471 0 0,5-24 340 0 0,2 1 0 0 0,0 0-1 0 0,1 1 1 0 0,1-1-1 0 0,1 1 1 0 0,1 23 0 0 0,4-20-1075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5.730"/>
    </inkml:context>
    <inkml:brush xml:id="br0">
      <inkml:brushProperty name="width" value="0.05" units="cm"/>
      <inkml:brushProperty name="height" value="0.05" units="cm"/>
    </inkml:brush>
  </inkml:definitions>
  <inkml:trace contextRef="#ctx0" brushRef="#br0">219 283 10130 0 0,'-2'-3'260'0'0,"0"0"0"0"0,1 0-1 0 0,-1 0 1 0 0,-1 0 0 0 0,1 0-1 0 0,0 0 1 0 0,0 1 0 0 0,-1-1-1 0 0,0 1 1 0 0,1 0 0 0 0,-1 0-1 0 0,0 0 1 0 0,-4-2 0 0 0,1 1 32 0 0,-1 0 0 0 0,0 0 0 0 0,0 1 0 0 0,0 0 1 0 0,-14-2-1 0 0,0 1 700 0 0,-1 2 1 0 0,0 0-1 0 0,-26 4 0 0 0,36-1 36 0 0,11 3-626 0 0,21 6-797 0 0,35 8-417 0 0,-8-9 736 0 0,1-2 1 0 0,0-2-1 0 0,0-2 0 0 0,89-4 1 0 0,191-39 41 0 0,239-69 42 0 0,137 4-134 0 0,-485 83-118 0 0,-164 17 326 0 0,-55 4-64 0 0,0 0 1 0 0,0 0 0 0 0,0 0-1 0 0,0 0 1 0 0,0 0-1 0 0,0-1 1 0 0,0 1 0 0 0,0 0-1 0 0,0 0 1 0 0,0 0-1 0 0,-1 0 1 0 0,1 0 0 0 0,0 0-1 0 0,0 0 1 0 0,0 0 0 0 0,0 0-1 0 0,0 0 1 0 0,0 0-1 0 0,0 0 1 0 0,0 0 0 0 0,0 0-1 0 0,0 0 1 0 0,0 0-1 0 0,1 0 1 0 0,-1-1 0 0 0,0 1-1 0 0,0 0 1 0 0,0 0-1 0 0,0 0 1 0 0,0 0 0 0 0,0 0-1 0 0,0 0 1 0 0,0 0-1 0 0,0 0 1 0 0,0 0 0 0 0,0 0-1 0 0,0 0 1 0 0,0 0 0 0 0,-12-4-1031 0 0,-20-2-689 0 0,13 4 1209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6.418"/>
    </inkml:context>
    <inkml:brush xml:id="br0">
      <inkml:brushProperty name="width" value="0.05" units="cm"/>
      <inkml:brushProperty name="height" value="0.05" units="cm"/>
    </inkml:brush>
  </inkml:definitions>
  <inkml:trace contextRef="#ctx0" brushRef="#br0">2959 455 11875 0 0,'1'-6'152'0'0,"0"0"1"0"0,0 0-1 0 0,0 0 1 0 0,0 0 0 0 0,-1 0-1 0 0,0 0 1 0 0,0-1 0 0 0,-1 1-1 0 0,0 0 1 0 0,0 0 0 0 0,0 0-1 0 0,-1 1 1 0 0,0-1 0 0 0,0 0-1 0 0,0 0 1 0 0,-1 1 0 0 0,1 0-1 0 0,-2-1 1 0 0,1 1 0 0 0,0 0-1 0 0,-1 0 1 0 0,0 1 0 0 0,0-1-1 0 0,0 1 1 0 0,-1 0-1 0 0,0 0 1 0 0,-6-4 0 0 0,-19-14 32 0 0,-2 2 1 0 0,-1 1-1 0 0,0 2 1 0 0,-1 1 0 0 0,-1 1-1 0 0,0 2 1 0 0,-57-12-1 0 0,-267-34 1387 0 0,279 49-1490 0 0,75 10-82 0 0,-675-75 37 0 0,597 69-72 0 0,-1 5-1 0 0,-112 11 1 0 0,141-3-11 0 0,1 3 0 0 0,0 2 0 0 0,1 2 0 0 0,-82 33 0 0 0,38-3-54 0 0,1 4 0 0 0,2 5 0 0 0,-131 97 0 0 0,207-136 48 0 0,1 0 0 0 0,0 1 1 0 0,1 1-1 0 0,1 1 0 0 0,0 0 0 0 0,1 1 1 0 0,2 0-1 0 0,-1 1 0 0 0,2 0 0 0 0,1 1 1 0 0,0 1-1 0 0,1-1 0 0 0,2 1 0 0 0,0 1 1 0 0,-6 31-1 0 0,4 5-150 0 0,2 1 0 0 0,3 0 0 0 0,2 0 0 0 0,3 0 1 0 0,3 0-1 0 0,2 0 0 0 0,3-1 0 0 0,2 0 0 0 0,3 0 0 0 0,2-2 0 0 0,3 1 1 0 0,2-2-1 0 0,36 66 0 0 0,-30-74-175 0 0,2-2 1 0 0,2-2-1 0 0,2 0 1 0 0,1-2 0 0 0,3-2-1 0 0,79 67 1 0 0,-93-87 319 0 0,1-1 1 0 0,1-1-1 0 0,1-1 1 0 0,0-1-1 0 0,1-1 1 0 0,1-2 0 0 0,0-1-1 0 0,1 0 1 0 0,0-3-1 0 0,0 0 1 0 0,0-2-1 0 0,1-1 1 0 0,0-1 0 0 0,1-2-1 0 0,31-1 1 0 0,-17-6 303 0 0,0-2 1 0 0,0-1-1 0 0,-1-3 1 0 0,0-1 0 0 0,-1-3-1 0 0,-1-1 1 0 0,76-41-1 0 0,10-18 1827 0 0,123-95-1 0 0,-228 153-1788 0 0,235-172 2130 0 0,-16-18-1121 0 0,-188 153-1139 0 0,76-97 0 0 0,-100 110-125 0 0,-3-1 0 0 0,-1-1 0 0 0,30-68 0 0 0,-40 71 10 0 0,-1 0-1 0 0,-3-1 0 0 0,-1-1 0 0 0,-1 0 1 0 0,-3 0-1 0 0,3-58 0 0 0,-10 94-200 0 0,0 0-1 0 0,-1 0 1 0 0,0 0 0 0 0,0 1-1 0 0,0-1 1 0 0,-1 0-1 0 0,0 0 1 0 0,0 1 0 0 0,0-1-1 0 0,-1 1 1 0 0,0 0-1 0 0,0 0 1 0 0,-6-8 0 0 0,6 9-176 0 0,1 1 0 0 0,-1 0 0 0 0,0 0 0 0 0,0 1 0 0 0,0-1 0 0 0,0 0 0 0 0,0 1 1 0 0,0 0-1 0 0,-1 0 0 0 0,0 0 0 0 0,1 0 0 0 0,-1 0 0 0 0,0 1 0 0 0,0 0 0 0 0,1 0 1 0 0,-1 0-1 0 0,0 0 0 0 0,0 0 0 0 0,0 1 0 0 0,-8 0 0 0 0,-5 3-780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7.103"/>
    </inkml:context>
    <inkml:brush xml:id="br0">
      <inkml:brushProperty name="width" value="0.05" units="cm"/>
      <inkml:brushProperty name="height" value="0.05" units="cm"/>
    </inkml:brush>
  </inkml:definitions>
  <inkml:trace contextRef="#ctx0" brushRef="#br0">69 74 14651 0 0,'-2'-12'1719'0'0,"0"-1"0"0"0,0 1-1 0 0,1-25 1 0 0,-8 87-2156 0 0,-2 87 1 0 0,8-85 403 0 0,-31 371 56 0 0,32-404-26 0 0,-1 42-37 0 0,3-57 34 0 0,0 1 1 0 0,1-1 0 0 0,-1 0 0 0 0,1 0-1 0 0,0 0 1 0 0,0 0 0 0 0,0 0-1 0 0,1 0 1 0 0,-1-1 0 0 0,1 1 0 0 0,3 6-1 0 0,-4-9 18 0 0,0 0 0 0 0,0-1 0 0 0,0 1-1 0 0,0 0 1 0 0,0 0 0 0 0,0 0 0 0 0,1-1 0 0 0,-1 1-1 0 0,0-1 1 0 0,0 1 0 0 0,0-1 0 0 0,1 1-1 0 0,-1-1 1 0 0,0 0 0 0 0,0 1 0 0 0,1-1 0 0 0,-1 0-1 0 0,0 0 1 0 0,1 0 0 0 0,-1 0 0 0 0,0 0-1 0 0,1 0 1 0 0,-1-1 0 0 0,0 1 0 0 0,1 0 0 0 0,-1-1-1 0 0,0 1 1 0 0,0-1 0 0 0,0 1 0 0 0,1-1-1 0 0,-1 1 1 0 0,0-1 0 0 0,0 0 0 0 0,1-1 0 0 0,6-3 130 0 0,-1-1 0 0 0,1 1 0 0 0,9-12 0 0 0,-15 15-104 0 0,26-28 429 0 0,-1-1-1 0 0,33-51 0 0 0,35-74 278 0 0,-84 137-666 0 0,24-45-86 0 0,-2-3 0 0 0,32-92 0 0 0,-61 147-968 0 0,-1 0 1 0 0,0 1-1 0 0,1-17 1 0 0,-4 27 898 0 0,-1 1 0 0 0,1 0 0 0 0,0-1 0 0 0,0 1 0 0 0,0 0 0 0 0,0-1 0 0 0,0 1 0 0 0,0 0 1 0 0,0 0-1 0 0,0-1 0 0 0,-1 1 0 0 0,1 0 0 0 0,0-1 0 0 0,0 1 0 0 0,0 0 0 0 0,-1 0 0 0 0,1 0 1 0 0,0-1-1 0 0,0 1 0 0 0,-1 0 0 0 0,1 0 0 0 0,0 0 0 0 0,0 0 0 0 0,-1-1 0 0 0,1 1 0 0 0,0 0 1 0 0,-1 0-1 0 0,1 0 0 0 0,0 0 0 0 0,-1 0 0 0 0,1 0 0 0 0,0 0 0 0 0,0 0 0 0 0,-1 0 0 0 0,1 0 1 0 0,0 0-1 0 0,-1 0 0 0 0,1 0 0 0 0,0 0 0 0 0,-1 0 0 0 0,1 0 0 0 0,0 0 0 0 0,-1 0 0 0 0,1 0 1 0 0,0 1-1 0 0,0-1 0 0 0,-1 0 0 0 0,1 0 0 0 0,0 0 0 0 0,0 1 0 0 0,-1-1 0 0 0,1 0 0 0 0,0 0 1 0 0,-1 1-1 0 0,-10 5-1173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7.555"/>
    </inkml:context>
    <inkml:brush xml:id="br0">
      <inkml:brushProperty name="width" value="0.05" units="cm"/>
      <inkml:brushProperty name="height" value="0.05" units="cm"/>
    </inkml:brush>
  </inkml:definitions>
  <inkml:trace contextRef="#ctx0" brushRef="#br0">1 0 9594 0 0,'3'20'521'0'0,"0"0"0"0"0,2 0-1 0 0,13 35 1 0 0,30 55 970 0 0,-35-82-1281 0 0,-6-14-539 0 0,0-1 0 0 0,1-1 0 0 0,0 1 0 0 0,1-1 0 0 0,0-1 0 0 0,1 0 0 0 0,21 18 0 0 0,-15-16 233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052"/>
    </inkml:context>
    <inkml:brush xml:id="br0">
      <inkml:brushProperty name="width" value="0.05" units="cm"/>
      <inkml:brushProperty name="height" value="0.05" units="cm"/>
    </inkml:brush>
  </inkml:definitions>
  <inkml:trace contextRef="#ctx0" brushRef="#br0">1 192 10522 0 0,'0'3'133'0'0,"-1"1"0"0"0,2-1 0 0 0,-1 1 0 0 0,0-1 0 0 0,1 0 0 0 0,-1 1 0 0 0,1-1 0 0 0,0 0 0 0 0,0 1 0 0 0,0-1 0 0 0,1 0 0 0 0,-1 0 0 0 0,1 0 0 0 0,0 0 0 0 0,-1 0 0 0 0,1 0 0 0 0,1-1 0 0 0,-1 1 0 0 0,0-1 0 0 0,1 1 0 0 0,-1-1 0 0 0,1 0 0 0 0,0 0 0 0 0,-1 0 0 0 0,1 0 0 0 0,0-1 0 0 0,0 1 0 0 0,1-1 0 0 0,-1 1 0 0 0,0-1 0 0 0,0 0 0 0 0,1 0 0 0 0,-1-1 0 0 0,0 1 0 0 0,1-1 0 0 0,-1 0 0 0 0,1 1 0 0 0,-1-2 0 0 0,0 1 0 0 0,1 0 0 0 0,-1-1 0 0 0,5 0 0 0 0,-4-1 51 0 0,0 1 1 0 0,0-1 0 0 0,-1 0 0 0 0,1 0-1 0 0,-1 0 1 0 0,1 0 0 0 0,-1-1-1 0 0,0 1 1 0 0,1-1 0 0 0,-1 0-1 0 0,-1 0 1 0 0,1 0 0 0 0,4-6-1 0 0,2-5 129 0 0,-1 0 0 0 0,8-17 0 0 0,-5 8-52 0 0,-3 9-82 0 0,-1-1 0 0 0,6-20 0 0 0,-11 29-39 0 0,-1 0 1 0 0,1 0 0 0 0,-1 0-1 0 0,0-1 1 0 0,0 1 0 0 0,-1 0-1 0 0,0-1 1 0 0,-1-11 0 0 0,1 17-126 0 0,0 0-1 0 0,0 1 1 0 0,0-1 0 0 0,0 0 0 0 0,0 0 0 0 0,0 0 0 0 0,-1 0 0 0 0,1 1 0 0 0,0-1 0 0 0,0 0 0 0 0,-1 0 0 0 0,1 0-1 0 0,-1 1 1 0 0,1-1 0 0 0,0 0 0 0 0,-1 1 0 0 0,1-1 0 0 0,-1 0 0 0 0,0 1 0 0 0,1-1 0 0 0,-1 1 0 0 0,0-1-1 0 0,1 0 1 0 0,-1 1 0 0 0,0 0 0 0 0,1-1 0 0 0,-1 1 0 0 0,0-1 0 0 0,0 1 0 0 0,1 0 0 0 0,-1 0 0 0 0,0-1-1 0 0,0 1 1 0 0,0 0 0 0 0,0 0 0 0 0,1 0 0 0 0,-1 0 0 0 0,0 0 0 0 0,0 0 0 0 0,0 0 0 0 0,0 0 0 0 0,1 0 0 0 0,-1 0-1 0 0,0 1 1 0 0,-1-1 0 0 0,0 2-49 0 0,-1-1 0 0 0,0 0 0 0 0,1 1 0 0 0,0 0 0 0 0,-1 0 0 0 0,1 0 1 0 0,0 0-1 0 0,0 0 0 0 0,0 0 0 0 0,0 0 0 0 0,0 0 0 0 0,-1 4 0 0 0,-13 22-180 0 0,1 1 0 0 0,-17 50 0 0 0,26-61 144 0 0,1 0 1 0 0,1 0-1 0 0,0 0 1 0 0,2 1-1 0 0,0-1 1 0 0,1 22-1 0 0,1-35 24 0 0,0-1-1 0 0,0 1 1 0 0,1-1-1 0 0,0 1 0 0 0,0-1 1 0 0,0 0-1 0 0,1 1 1 0 0,-1-1-1 0 0,1 0 0 0 0,0 0 1 0 0,0 0-1 0 0,1 0 1 0 0,-1 0-1 0 0,1-1 0 0 0,0 1 1 0 0,0-1-1 0 0,0 1 0 0 0,0-1 1 0 0,0 0-1 0 0,1 0 1 0 0,0-1-1 0 0,-1 1 0 0 0,1-1 1 0 0,0 0-1 0 0,0 0 1 0 0,0 0-1 0 0,1 0 0 0 0,-1-1 1 0 0,0 1-1 0 0,1-1 1 0 0,-1 0-1 0 0,0-1 0 0 0,1 1 1 0 0,-1-1-1 0 0,1 0 1 0 0,0 0-1 0 0,-1 0 0 0 0,1 0 1 0 0,7-3-1 0 0,-2 1 59 0 0,-1-1-1 0 0,1 0 1 0 0,0-1-1 0 0,-1 0 1 0 0,0-1-1 0 0,1 0 1 0 0,-2 0-1 0 0,1-1 1 0 0,-1 0-1 0 0,0-1 1 0 0,0 1 0 0 0,-1-2-1 0 0,0 1 1 0 0,7-9-1 0 0,2-4 64 0 0,-1-1-1 0 0,-1-1 1 0 0,-1 0-1 0 0,16-35 1 0 0,-26 50-90 0 0,0 0 0 0 0,-1 0 0 0 0,0 0 0 0 0,0 0 0 0 0,0 0 0 0 0,-1 0 0 0 0,0 0 0 0 0,0-1 0 0 0,-1-13 0 0 0,0 21 8 0 0,0 0-1 0 0,0-1 1 0 0,0 1-1 0 0,0 0 1 0 0,0 0-1 0 0,0 0 1 0 0,0 0-1 0 0,0-1 1 0 0,0 1-1 0 0,0 0 1 0 0,0 0-1 0 0,0 0 1 0 0,0-1-1 0 0,0 1 1 0 0,0 0-1 0 0,0 0 1 0 0,0 0-1 0 0,-1 0 1 0 0,1 0-1 0 0,0-1 1 0 0,0 1-1 0 0,0 0 1 0 0,0 0-1 0 0,0 0 1 0 0,0 0-1 0 0,0 0 1 0 0,-1 0-1 0 0,1-1 1 0 0,0 1-1 0 0,0 0 1 0 0,0 0-1 0 0,0 0 1 0 0,-1 0-1 0 0,1 0 1 0 0,0 0-1 0 0,0 0 1 0 0,0 0-1 0 0,0 0 1 0 0,-1 0-1 0 0,1 0 1 0 0,0 0-1 0 0,0 0 1 0 0,-1 0-1 0 0,-7 6-191 0 0,-7 14-31 0 0,14-19 216 0 0,-12 19 13 0 0,2 1 0 0 0,0 0 0 0 0,1 1 0 0 0,1 0 0 0 0,1 0 1 0 0,0 1-1 0 0,-3 25 0 0 0,11-45 8 0 0,-2 3-8 0 0,1 0 1 0 0,1 0-1 0 0,-1 1 1 0 0,1-1 0 0 0,1 7-1 0 0,-1-12-6 0 0,0 0 0 0 0,0 0-1 0 0,1 0 1 0 0,-1 1 0 0 0,0-1 0 0 0,1 0-1 0 0,-1 0 1 0 0,1 0 0 0 0,-1 0-1 0 0,1 0 1 0 0,0 0 0 0 0,-1 0 0 0 0,1 0-1 0 0,0 0 1 0 0,0 0 0 0 0,-1 0 0 0 0,1-1-1 0 0,0 1 1 0 0,0 0 0 0 0,0 0 0 0 0,0-1-1 0 0,0 1 1 0 0,0-1 0 0 0,0 1 0 0 0,0-1-1 0 0,0 1 1 0 0,1-1 0 0 0,-1 0 0 0 0,0 1-1 0 0,0-1 1 0 0,0 0 0 0 0,0 0 0 0 0,2 0-1 0 0,6 0-29 0 0,0-1 0 0 0,0 0-1 0 0,0 0 1 0 0,0-1 0 0 0,-1 0-1 0 0,1 0 1 0 0,0-1 0 0 0,13-7-1 0 0,6-4 6 0 0,29-20-1 0 0,-32 18 39 0 0,-2-1 1 0 0,0-1-1 0 0,-1-1 1 0 0,-1-1-1 0 0,-1-1 1 0 0,30-40-1 0 0,-21 19-974 0 0,-29 57 628 0 0,-3 12 367 0 0,-43 169 1349 0 0,45-191-1290 0 0,0 0 0 0 0,1 1 0 0 0,-1-1 0 0 0,1 0 0 0 0,0 9 0 0 0,0-13-66 0 0,0-1 1 0 0,1 1-1 0 0,-1 0 1 0 0,0-1 0 0 0,0 1-1 0 0,0 0 1 0 0,1-1 0 0 0,-1 1-1 0 0,0 0 1 0 0,1-1 0 0 0,-1 1-1 0 0,0 0 1 0 0,1-1-1 0 0,-1 1 1 0 0,1-1 0 0 0,-1 1-1 0 0,1-1 1 0 0,-1 1 0 0 0,1-1-1 0 0,0 1 1 0 0,-1-1 0 0 0,1 0-1 0 0,-1 1 1 0 0,1-1 0 0 0,0 0-1 0 0,-1 1 1 0 0,1-1-1 0 0,0 0 1 0 0,0 0 0 0 0,-1 0-1 0 0,1 0 1 0 0,0 0 0 0 0,-1 0-1 0 0,1 0 1 0 0,0 0 0 0 0,0 0-1 0 0,-1 0 1 0 0,1 0-1 0 0,0 0 1 0 0,-1 0 0 0 0,1 0-1 0 0,0-1 1 0 0,0 1 0 0 0,-1 0-1 0 0,1-1 1 0 0,-1 1 0 0 0,1 0-1 0 0,1-2 1 0 0,14-5 143 0 0,-1-1 1 0 0,0-1-1 0 0,0-1 1 0 0,-1 0-1 0 0,22-21 0 0 0,61-67-470 0 0,-88 88 235 0 0,11-13-131 0 0,-14 14-10 0 0,1 0-1 0 0,1 1 1 0 0,0 0 0 0 0,0 0-1 0 0,0 1 1 0 0,1 0-1 0 0,17-10 1 0 0,-26 17 205 0 0,1 0 1 0 0,-1 0 0 0 0,1-1 0 0 0,-1 1 0 0 0,1 0-1 0 0,-1 0 1 0 0,1 0 0 0 0,-1 0 0 0 0,1 0 0 0 0,0 0-1 0 0,-1 0 1 0 0,1 1 0 0 0,-1-1 0 0 0,1 0 0 0 0,-1 0-1 0 0,1 0 1 0 0,-1 0 0 0 0,1 1 0 0 0,-1-1 0 0 0,1 0-1 0 0,-1 1 1 0 0,0-1 0 0 0,1 0 0 0 0,-1 1 0 0 0,1-1-1 0 0,-1 0 1 0 0,0 1 0 0 0,1-1 0 0 0,-1 1 0 0 0,0-1-1 0 0,1 0 1 0 0,-1 1 0 0 0,0-1 0 0 0,0 1 0 0 0,0-1-1 0 0,1 1 1 0 0,-1-1 0 0 0,0 1 0 0 0,0-1-1 0 0,0 1 1 0 0,0 0 0 0 0,0-1 0 0 0,0 1 0 0 0,0-1-1 0 0,0 1 1 0 0,0-1 0 0 0,0 1 0 0 0,0 0 0 0 0,-1 32 359 0 0,1-29-320 0 0,-4 24 468 0 0,-13 54-1 0 0,1-8-332 0 0,15-70-1883 0 0,3-9 746 0 0,1-9 500 0 0,-2 4 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501"/>
    </inkml:context>
    <inkml:brush xml:id="br0">
      <inkml:brushProperty name="width" value="0.05" units="cm"/>
      <inkml:brushProperty name="height" value="0.05" units="cm"/>
    </inkml:brush>
  </inkml:definitions>
  <inkml:trace contextRef="#ctx0" brushRef="#br0">17 8 16251 0 0,'-2'-6'1169'0'0,"1"5"-1209"0"0,-2 3-72 0 0,0 7 352 0 0,0 1-504 0 0,0 4-168 0 0,2 1-57 0 0,1 3-127 0 0,1 2-176 0 0,2 2-848 0 0,4 1-49 0 0,3 0 353 0 0,2 0 1352 0 0,5-3-1152 0 0</inkml:trace>
  <inkml:trace contextRef="#ctx0" brushRef="#br0" timeOffset="1">482 408 7554 0 0,'0'3'685'0'0,"1"15"608"0"0,-1-18-1097 0 0,0 0 0 0 0,0 1 0 0 0,0-1-1 0 0,0 1 1 0 0,0-1 0 0 0,0 1 0 0 0,0-1 0 0 0,0 0 0 0 0,0 1 0 0 0,0-1-1 0 0,1 1 1 0 0,-1-1 0 0 0,0 0 0 0 0,0 1 0 0 0,0-1 0 0 0,1 0-1 0 0,-1 1 1 0 0,0-1 0 0 0,0 0 0 0 0,1 1 0 0 0,-1-1 0 0 0,0 0-1 0 0,1 1 1 0 0,-1-1 0 0 0,0 0 0 0 0,1 0 0 0 0,-1 1 0 0 0,0-1-1 0 0,1 0 1 0 0,0-1-31 0 0,0 1 1 0 0,0-1-1 0 0,0 0 0 0 0,0 1 0 0 0,0-1 0 0 0,-1 0 0 0 0,1 0 0 0 0,0 0 1 0 0,-1 0-1 0 0,1 0 0 0 0,-1 0 0 0 0,1 0 0 0 0,-1 0 0 0 0,1 0 0 0 0,-1 0 1 0 0,1-2-1 0 0,6-20 483 0 0,-6 17-570 0 0,4-24-955 0 0,2-32-1 0 0,-7 53 589 0 0,1 1 0 0 0,-2-1-1 0 0,1 1 1 0 0,-1-1-1 0 0,-1 1 1 0 0,1 0 0 0 0,-2-1-1 0 0,-4-14 1 0 0,6 23 321 0 0,1-1 0 0 0,-1 0 0 0 0,1 0 0 0 0,0 0 0 0 0,-1 0 0 0 0,1 0 0 0 0,-1 0 0 0 0,0 1 0 0 0,1-1 0 0 0,-1 0 0 0 0,0 0 0 0 0,1 1 0 0 0,-1-1 0 0 0,0 0 0 0 0,0 1 0 0 0,0-1 0 0 0,1 1 0 0 0,-1-1 0 0 0,0 1 0 0 0,0 0 0 0 0,0-1 0 0 0,0 1 0 0 0,0 0 0 0 0,0-1 0 0 0,0 1 0 0 0,-2 0 0 0 0,1 0 20 0 0,0 1 1 0 0,1-1 0 0 0,-1 1 0 0 0,0-1 0 0 0,0 1 0 0 0,0 0 0 0 0,1 0 0 0 0,-1 0 0 0 0,0 0 0 0 0,1 0 0 0 0,-1 0-1 0 0,-2 3 1 0 0,-4 3 113 0 0,1 1-1 0 0,0 0 0 0 0,-10 17 0 0 0,2-2 276 0 0,-20 44 0 0 0,30-56-315 0 0,1-1 1 0 0,1 1-1 0 0,0 0 0 0 0,0 0 1 0 0,1 0-1 0 0,1 0 0 0 0,-1 14 1 0 0,2-23-142 0 0,-1 0 1 0 0,2 1 0 0 0,-1-1 0 0 0,0 0 0 0 0,0 0-1 0 0,1 0 1 0 0,-1 0 0 0 0,1 0 0 0 0,-1 0 0 0 0,1 0-1 0 0,0 0 1 0 0,0 0 0 0 0,0-1 0 0 0,0 1 0 0 0,0 0-1 0 0,0 0 1 0 0,1-1 0 0 0,-1 1 0 0 0,0-1 0 0 0,1 1-1 0 0,0-1 1 0 0,-1 0 0 0 0,1 1 0 0 0,0-1 0 0 0,-1 0-1 0 0,1 0 1 0 0,0 0 0 0 0,0 0 0 0 0,0-1 0 0 0,0 1-1 0 0,0 0 1 0 0,0-1 0 0 0,0 1 0 0 0,0-1 0 0 0,0 0-1 0 0,0 0 1 0 0,0 0 0 0 0,3 0 0 0 0,9 0-309 0 0,0-1 0 0 0,-1-1 0 0 0,1 0 0 0 0,22-7 1 0 0,-23 6-262 0 0,51-18-1804 0 0,-48 14 1676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971"/>
    </inkml:context>
    <inkml:brush xml:id="br0">
      <inkml:brushProperty name="width" value="0.05" units="cm"/>
      <inkml:brushProperty name="height" value="0.05" units="cm"/>
    </inkml:brush>
  </inkml:definitions>
  <inkml:trace contextRef="#ctx0" brushRef="#br0">35 9 18180 0 0,'7'-9'2312'0'0,"-10"22"-1730"0"0,-1 6-885 0 0,-15 310-33 0 0,13-147-3486 0 0,0-108-2756 0 0,3-53 3761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9.407"/>
    </inkml:context>
    <inkml:brush xml:id="br0">
      <inkml:brushProperty name="width" value="0.05" units="cm"/>
      <inkml:brushProperty name="height" value="0.05" units="cm"/>
    </inkml:brush>
  </inkml:definitions>
  <inkml:trace contextRef="#ctx0" brushRef="#br0">24 394 17180 0 0,'-3'-5'226'0'0,"0"0"0"0"0,0-1-1 0 0,0 1 1 0 0,1 0 0 0 0,0-1 0 0 0,0 0 0 0 0,1 1 0 0 0,0-1 0 0 0,0 0 0 0 0,0 0 0 0 0,0 0 0 0 0,1 0 0 0 0,0 1 0 0 0,1-11 0 0 0,1 7-52 0 0,0 0 1 0 0,1 0 0 0 0,0 0-1 0 0,0 0 1 0 0,0 1 0 0 0,2-1-1 0 0,-1 1 1 0 0,9-12 0 0 0,2 1-41 0 0,0 0 1 0 0,2 1-1 0 0,0 0 1 0 0,1 2-1 0 0,1 0 1 0 0,26-16-1 0 0,-29 22-183 0 0,1 0-1 0 0,0 2 0 0 0,0 0 0 0 0,1 1 0 0 0,0 1 1 0 0,1 0-1 0 0,-1 2 0 0 0,1 0 0 0 0,32-2 1 0 0,-22 4-311 0 0,0 2 0 0 0,-1 1 0 0 0,1 1 0 0 0,-1 2 1 0 0,52 12-1 0 0,-72-13 205 0 0,0-1 0 0 0,0 1 0 0 0,0 0 0 0 0,-1 1-1 0 0,0-1 1 0 0,1 2 0 0 0,-1-1 0 0 0,0 1 0 0 0,-1 0 0 0 0,11 10 0 0 0,-14-12 175 0 0,-1 0 1 0 0,0-1-1 0 0,0 1 0 0 0,0 0 0 0 0,0 0 0 0 0,-1 0 1 0 0,1 0-1 0 0,-1 1 0 0 0,0-1 0 0 0,0 0 0 0 0,0 1 0 0 0,0-1 1 0 0,-1 1-1 0 0,1-1 0 0 0,-1 1 0 0 0,0-1 0 0 0,0 1 1 0 0,0-1-1 0 0,0 1 0 0 0,-1-1 0 0 0,1 0 0 0 0,-1 1 1 0 0,0-1-1 0 0,0 1 0 0 0,0-1 0 0 0,-1 0 0 0 0,-2 5 0 0 0,-15 26 535 0 0,-36 49 0 0 0,35-56-1098 0 0,2 0-1 0 0,-29 59 1 0 0,44-79-141 0 0,1 0 1 0 0,0-1-1 0 0,0 1 0 0 0,-1 10 0 0 0,3-15 262 0 0,-1 0 0 0 0,1 1 1 0 0,0-1-1 0 0,0 0 0 0 0,1 0 0 0 0,-1 0 1 0 0,0 0-1 0 0,1 1 0 0 0,-1-1 0 0 0,1 0 1 0 0,1 2-1 0 0,5 6-2149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9.940"/>
    </inkml:context>
    <inkml:brush xml:id="br0">
      <inkml:brushProperty name="width" value="0.05" units="cm"/>
      <inkml:brushProperty name="height" value="0.05" units="cm"/>
    </inkml:brush>
  </inkml:definitions>
  <inkml:trace contextRef="#ctx0" brushRef="#br0">111 81 5577 0 0,'-5'19'1373'0'0,"-1"-1"-1"0"0,-1 0 1 0 0,0 0-1 0 0,-18 28 1 0 0,14-24-690 0 0,0 0-1 0 0,-9 26 1 0 0,19-44-611 0 0,-3 6 110 0 0,1 0-1 0 0,0 1 1 0 0,1-1-1 0 0,-1 14 0 0 0,2-9-7 0 0,0-12-129 0 0,1-1 0 0 0,-1 1 0 0 0,1 0 1 0 0,0 0-1 0 0,0 0 0 0 0,0 0 0 0 0,1 0 1 0 0,-1-1-1 0 0,1 1 0 0 0,-1 0 0 0 0,2 3 0 0 0,-1-6-14 0 0,-1 1 0 0 0,0-1 0 0 0,0 0 0 0 0,1 1 0 0 0,-1-1 0 0 0,0 0 0 0 0,1 1 0 0 0,-1-1 0 0 0,0 0 0 0 0,1 0 0 0 0,-1 1 0 0 0,1-1 0 0 0,-1 0 0 0 0,0 0 0 0 0,1 0 0 0 0,-1 0-1 0 0,1 1 1 0 0,-1-1 0 0 0,1 0 0 0 0,-1 0 0 0 0,0 0 0 0 0,1 0 0 0 0,-1 0 0 0 0,1 0 0 0 0,-1 0 0 0 0,1 0 0 0 0,-1 0 0 0 0,1 0 0 0 0,-1-1 0 0 0,0 1 0 0 0,1 0 0 0 0,-1 0 0 0 0,1 0-1 0 0,-1 0 1 0 0,0-1 0 0 0,1 1 0 0 0,-1 0 0 0 0,0 0 0 0 0,1-1 0 0 0,-1 1 0 0 0,0 0 0 0 0,1-1 0 0 0,17-16 909 0 0,-16 15-765 0 0,6-7 114 0 0,-1 1 0 0 0,-1-1 1 0 0,0 0-1 0 0,0 0 0 0 0,0-1 0 0 0,-1 0 0 0 0,-1 0 0 0 0,0 0 0 0 0,0-1 0 0 0,-1 1 0 0 0,3-19 0 0 0,-4 14-115 0 0,0 0 0 0 0,-1 0 0 0 0,0 0-1 0 0,-2 0 1 0 0,1 0 0 0 0,-2 0 0 0 0,0 0 0 0 0,-5-15-1 0 0,7 28-203 0 0,0 1-1 0 0,-1-1 0 0 0,1 0 0 0 0,-1 1 0 0 0,1-1 1 0 0,-1 1-1 0 0,0-1 0 0 0,1 1 0 0 0,-1-1 0 0 0,0 1 1 0 0,0-1-1 0 0,0 1 0 0 0,0 0 0 0 0,0 0 0 0 0,-2-2 1 0 0,3 3 11 0 0,-1 0 0 0 0,1 0 1 0 0,0 0-1 0 0,0 0 1 0 0,-1 0-1 0 0,1 0 1 0 0,0 0-1 0 0,0 0 0 0 0,-1 0 1 0 0,1 0-1 0 0,0 0 1 0 0,-1 0-1 0 0,1 0 1 0 0,0 0-1 0 0,0 0 0 0 0,0 0 1 0 0,-1 0-1 0 0,1 1 1 0 0,0-1-1 0 0,0 0 0 0 0,-1 0 1 0 0,1 0-1 0 0,0 0 1 0 0,0 1-1 0 0,0-1 1 0 0,-1 0-1 0 0,1 0 0 0 0,0 0 1 0 0,0 1-1 0 0,-7 15-456 0 0,6-9 382 0 0,-1 0-1 0 0,1 0 1 0 0,1 0 0 0 0,-1 1 0 0 0,1-1 0 0 0,1 0-1 0 0,-1 0 1 0 0,1 1 0 0 0,0-1 0 0 0,1 0 0 0 0,-1 0-1 0 0,2 0 1 0 0,-1 0 0 0 0,5 9 0 0 0,-5-13 75 0 0,0 0 0 0 0,0 0 0 0 0,0 0-1 0 0,0 0 1 0 0,0-1 0 0 0,1 1 0 0 0,-1-1 0 0 0,1 0 0 0 0,0 1 0 0 0,-1-1 0 0 0,1 0 0 0 0,0-1 0 0 0,0 1-1 0 0,0 0 1 0 0,1-1 0 0 0,-1 0 0 0 0,0 0 0 0 0,0 0 0 0 0,1 0 0 0 0,-1 0 0 0 0,1-1 0 0 0,-1 1 0 0 0,1-1-1 0 0,-1 0 1 0 0,1 0 0 0 0,-1 0 0 0 0,0-1 0 0 0,1 1 0 0 0,-1-1 0 0 0,1 0 0 0 0,-1 0 0 0 0,4-1 0 0 0,11-4-21 0 0,0-1 0 0 0,-1-1 0 0 0,1 0 1 0 0,-2-1-1 0 0,1-1 0 0 0,20-17 0 0 0,-28 21-86 0 0,-1-1-1 0 0,0-1 0 0 0,0 1 0 0 0,-1-1 1 0 0,0-1-1 0 0,-1 1 0 0 0,0-1 1 0 0,0 0-1 0 0,-1-1 0 0 0,0 1 0 0 0,0-1 1 0 0,5-19-1 0 0,-9 27 111 0 0,-1 0 0 0 0,0 1 1 0 0,1-1-1 0 0,-1 0 0 0 0,0 0 1 0 0,0 0-1 0 0,0 0 0 0 0,0 0 0 0 0,0 0 1 0 0,-1 0-1 0 0,1 1 0 0 0,-1-1 1 0 0,1 0-1 0 0,-2-3 0 0 0,1 4 11 0 0,1 1 0 0 0,-1-1-1 0 0,1 0 1 0 0,-1 1 0 0 0,1-1-1 0 0,-1 1 1 0 0,0 0 0 0 0,1-1 0 0 0,-1 1-1 0 0,0-1 1 0 0,1 1 0 0 0,-1 0-1 0 0,0 0 1 0 0,1-1 0 0 0,-1 1-1 0 0,0 0 1 0 0,0 0 0 0 0,1 0 0 0 0,-1 0-1 0 0,0 0 1 0 0,0 0 0 0 0,0 0-1 0 0,1 0 1 0 0,-1 0 0 0 0,0 0 0 0 0,0 0-1 0 0,1 0 1 0 0,-1 1 0 0 0,0-1-1 0 0,1 0 1 0 0,-1 1 0 0 0,0-1 0 0 0,0 0-1 0 0,1 1 1 0 0,-1-1 0 0 0,1 1-1 0 0,-1-1 1 0 0,0 2 0 0 0,-6 3-15 0 0,1 0 1 0 0,-1 1 0 0 0,1-1-1 0 0,1 2 1 0 0,-1-1 0 0 0,1 1-1 0 0,0-1 1 0 0,1 1-1 0 0,-8 14 1 0 0,1 2 177 0 0,-15 47-1 0 0,22-57-98 0 0,1-1 0 0 0,0 1 0 0 0,-1 16 0 0 0,4-26-71 0 0,0 1 1 0 0,-1 0-1 0 0,1 0 0 0 0,1-1 1 0 0,-1 1-1 0 0,1 0 0 0 0,-1-1 1 0 0,1 1-1 0 0,0 0 0 0 0,0-1 1 0 0,1 1-1 0 0,-1-1 0 0 0,1 1 1 0 0,-1-1-1 0 0,5 5 1 0 0,-4-6 0 0 0,-1-1 1 0 0,1 1 0 0 0,0-1 0 0 0,0 0 0 0 0,0 0 0 0 0,0 0 0 0 0,0 0 0 0 0,1 0 0 0 0,-1 0 0 0 0,0-1 0 0 0,0 1 0 0 0,1-1-1 0 0,-1 1 1 0 0,0-1 0 0 0,0 0 0 0 0,1 0 0 0 0,2 0 0 0 0,3-1 13 0 0,0 0 0 0 0,0 0 1 0 0,12-3-1 0 0,-4-1 40 0 0,-1-1 0 0 0,1-1-1 0 0,-1 0 1 0 0,-1-1 0 0 0,0 0 0 0 0,23-19 0 0 0,-17 11-6 0 0,0-2 0 0 0,-2 0 1 0 0,26-31-1 0 0,-31 32-55 0 0,-1-1-1 0 0,12-21 1 0 0,-20 32-47 0 0,-1 0 0 0 0,0 0 0 0 0,0-1 0 0 0,0 1 0 0 0,-1-1 0 0 0,0 0 0 0 0,-1 0 0 0 0,1-15 0 0 0,-22 54-203 0 0,-40 126 694 0 0,51-128-312 0 0,2 0 1 0 0,0 1-1 0 0,-3 48 0 0 0,10-72-124 0 0,0 0-1 0 0,0-1 0 0 0,1 1 1 0 0,-1 0-1 0 0,2 0 0 0 0,-1 0 1 0 0,0-1-1 0 0,1 1 0 0 0,0-1 1 0 0,5 10-1 0 0,-6-13-73 0 0,0-1 0 0 0,0 1 0 0 0,0-1 0 0 0,0 1 0 0 0,1-1 0 0 0,-1 1-1 0 0,0-1 1 0 0,1 0 0 0 0,-1 0 0 0 0,1 0 0 0 0,-1 1 0 0 0,1-1 0 0 0,-1-1 0 0 0,1 1 0 0 0,0 0 0 0 0,0 0 0 0 0,-1-1 0 0 0,1 1-1 0 0,0-1 1 0 0,0 1 0 0 0,0-1 0 0 0,-1 0 0 0 0,1 0 0 0 0,0 0 0 0 0,0 0 0 0 0,0 0 0 0 0,0 0 0 0 0,0 0 0 0 0,0-1 0 0 0,-1 1-1 0 0,1-1 1 0 0,0 1 0 0 0,0-1 0 0 0,-1 0 0 0 0,1 0 0 0 0,0 0 0 0 0,2-2 0 0 0,3-1-868 0 0,-1-1-1 0 0,1 0 1 0 0,-2 0 0 0 0,1-1-1 0 0,8-9 1 0 0,-10 11 398 0 0,15-20-2375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0.420"/>
    </inkml:context>
    <inkml:brush xml:id="br0">
      <inkml:brushProperty name="width" value="0.05" units="cm"/>
      <inkml:brushProperty name="height" value="0.05" units="cm"/>
    </inkml:brush>
  </inkml:definitions>
  <inkml:trace contextRef="#ctx0" brushRef="#br0">65 46 12827 0 0,'-1'-2'109'0'0,"-2"-4"579"0"0,0 0 0 0 0,0 1 0 0 0,0-1 0 0 0,-8-9 0 0 0,11 15-624 0 0,-1-1-1 0 0,1 1 0 0 0,-1-1 1 0 0,1 1-1 0 0,-1-1 1 0 0,1 1-1 0 0,-1 0 0 0 0,1-1 1 0 0,-1 1-1 0 0,0 0 0 0 0,1-1 1 0 0,-1 1-1 0 0,1 0 1 0 0,-1 0-1 0 0,0 0 0 0 0,1-1 1 0 0,-1 1-1 0 0,0 0 0 0 0,1 0 1 0 0,-1 0-1 0 0,0 0 1 0 0,0 0-1 0 0,-1 1-66 0 0,1 0 0 0 0,0-1 1 0 0,0 1-1 0 0,0 0 0 0 0,0-1 0 0 0,1 1 0 0 0,-1 0 1 0 0,0 0-1 0 0,0 0 0 0 0,0 0 0 0 0,1 0 1 0 0,-1 0-1 0 0,0 0 0 0 0,1 0 0 0 0,-1 0 0 0 0,1 0 1 0 0,-1 2-1 0 0,-1 1-154 0 0,0 0 0 0 0,1 0 0 0 0,-1 0 0 0 0,1 1 0 0 0,0-1 0 0 0,0 0 1 0 0,0 1-1 0 0,1-1 0 0 0,0 1 0 0 0,0-1 0 0 0,0 1 0 0 0,0-1 0 0 0,1 0 0 0 0,-1 1 0 0 0,1-1 1 0 0,0 0-1 0 0,1 1 0 0 0,-1-1 0 0 0,1 0 0 0 0,0 0 0 0 0,-1 0 0 0 0,2 0 0 0 0,-1 0 0 0 0,0-1 1 0 0,1 1-1 0 0,0-1 0 0 0,0 1 0 0 0,4 2 0 0 0,3 3-572 0 0,1-1 1 0 0,0 0-1 0 0,0-1 1 0 0,1 0-1 0 0,0-1 1 0 0,0 0-1 0 0,1-1 1 0 0,14 4-1 0 0,4 1-1019 0 0</inkml:trace>
  <inkml:trace contextRef="#ctx0" brushRef="#br0" timeOffset="1">449 230 10202 0 0,'14'-6'4297'0'0,"-20"11"-563"0"0,-24 13-1689 0 0,-23 6-1182 0 0,-118 61-209 0 0,169-84-791 0 0,0 0 1 0 0,0 0-1 0 0,0 1 0 0 0,0-1 0 0 0,0 1 0 0 0,0 0 1 0 0,1-1-1 0 0,-1 1 0 0 0,-1 2 0 0 0,3-4 73 0 0,0 1-1 0 0,-1-1 1 0 0,1 0-1 0 0,0 1 1 0 0,0-1-1 0 0,0 0 1 0 0,0 0-1 0 0,0 1 1 0 0,0-1 0 0 0,0 0-1 0 0,0 1 1 0 0,0-1-1 0 0,0 0 1 0 0,0 1-1 0 0,0-1 1 0 0,0 0-1 0 0,0 1 1 0 0,0-1 0 0 0,0 0-1 0 0,0 1 1 0 0,0-1-1 0 0,1 0 1 0 0,-1 0-1 0 0,0 1 1 0 0,0-1-1 0 0,0 1 1 0 0,14 6-1482 0 0,7-3 593 0 0,0-1 1 0 0,0 0-1 0 0,37-1 1 0 0,-30-1 212 0 0,48 6 0 0 0,-68-6 585 0 0,-1 1 1 0 0,1 0 0 0 0,0 0-1 0 0,0 1 1 0 0,-1 0 0 0 0,0 1-1 0 0,1-1 1 0 0,-1 2 0 0 0,-1-1-1 0 0,10 7 1 0 0,-15-10 197 0 0,1 1 0 0 0,-1-1 0 0 0,1 0-1 0 0,-1 1 1 0 0,0-1 0 0 0,0 1 0 0 0,1 0 0 0 0,-1-1 0 0 0,0 1 0 0 0,0 0 0 0 0,-1 0 0 0 0,1-1 0 0 0,0 1 0 0 0,0 0-1 0 0,-1 0 1 0 0,0 0 0 0 0,1 0 0 0 0,-1 0 0 0 0,0 0 0 0 0,0 0 0 0 0,0 3 0 0 0,-1-1 123 0 0,1-1 0 0 0,-1 0 0 0 0,0 0 0 0 0,-1 0 0 0 0,1 0 0 0 0,-1 0 0 0 0,1 0 0 0 0,-1 0 0 0 0,0 0 0 0 0,0 0 0 0 0,-4 4 0 0 0,-4 2 410 0 0,-1 0 1 0 0,1 0 0 0 0,-1-1-1 0 0,-1-1 1 0 0,-13 8 0 0 0,9-7-127 0 0,-1-1 0 0 0,-26 9 0 0 0,25-11-1185 0 0,0-1 0 0 0,-1 0-1 0 0,1-2 1 0 0,-31 2 0 0 0,29-5-101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1.605"/>
    </inkml:context>
    <inkml:brush xml:id="br0">
      <inkml:brushProperty name="width" value="0.05" units="cm"/>
      <inkml:brushProperty name="height" value="0.05" units="cm"/>
    </inkml:brush>
  </inkml:definitions>
  <inkml:trace contextRef="#ctx0" brushRef="#br0">238 260 17508 0 0,'2'-5'566'0'0,"-1"0"-1"0"0,1 0 1 0 0,-1-1 0 0 0,0 1 0 0 0,0 0-1 0 0,0-1 1 0 0,-1 1 0 0 0,0-1 0 0 0,0 1 0 0 0,0 0-1 0 0,-3-11 1 0 0,3 13-477 0 0,-1 0 0 0 0,0 1-1 0 0,0-1 1 0 0,0 0 0 0 0,0 1 0 0 0,0-1-1 0 0,0 1 1 0 0,-1 0 0 0 0,1-1 0 0 0,-1 1-1 0 0,0 0 1 0 0,1 0 0 0 0,-1 0 0 0 0,0 0-1 0 0,0 0 1 0 0,0 0 0 0 0,-1 1-1 0 0,1-1 1 0 0,0 1 0 0 0,-1-1 0 0 0,1 1-1 0 0,-1 0 1 0 0,1 0 0 0 0,-1 0 0 0 0,-4 0-1 0 0,5 0-107 0 0,-1 1 1 0 0,0 0-1 0 0,0 1 0 0 0,1-1 0 0 0,-1 0 0 0 0,0 1 0 0 0,1 0 0 0 0,-1-1 1 0 0,1 1-1 0 0,-1 0 0 0 0,1 1 0 0 0,-1-1 0 0 0,1 0 0 0 0,0 1 0 0 0,-1-1 0 0 0,1 1 1 0 0,0-1-1 0 0,0 1 0 0 0,0 0 0 0 0,0 0 0 0 0,-2 3 0 0 0,-5 6-111 0 0,1 0 0 0 0,-12 20 0 0 0,19-30 127 0 0,-16 27-122 0 0,1 1-1 0 0,1 0 0 0 0,2 1 1 0 0,1 0-1 0 0,-13 49 1 0 0,24-77 93 0 0,1 0-1 0 0,-1 0 1 0 0,1 0 0 0 0,0 0 0 0 0,0 0 0 0 0,0 0 0 0 0,0 0 0 0 0,0 0-1 0 0,0 0 1 0 0,0 0 0 0 0,1 0 0 0 0,-1 0 0 0 0,1 0 0 0 0,-1 0-1 0 0,1 0 1 0 0,0 0 0 0 0,0 0 0 0 0,1 2 0 0 0,-1-3-4 0 0,0 0 0 0 0,0 0 0 0 0,1 0-1 0 0,-1-1 1 0 0,0 1 0 0 0,0 0 0 0 0,1 0 0 0 0,-1-1 0 0 0,0 1 0 0 0,1-1 0 0 0,-1 1 0 0 0,1-1 0 0 0,-1 1-1 0 0,1-1 1 0 0,-1 0 0 0 0,1 0 0 0 0,-1 0 0 0 0,1 0 0 0 0,1 0 0 0 0,4-1-32 0 0,0 0 1 0 0,0 0-1 0 0,0-1 1 0 0,0 0-1 0 0,-1-1 1 0 0,1 1-1 0 0,0-1 0 0 0,-1 0 1 0 0,8-6-1 0 0,13-10 1 0 0,0-1-1 0 0,-1-1 0 0 0,-1-2 1 0 0,22-26-1 0 0,-31 32 40 0 0,-2-2-1 0 0,0 0 1 0 0,-1 0 0 0 0,-1-1 0 0 0,-1-1-1 0 0,14-35 1 0 0,-25 55 26 0 0,9-29-56 0 0,-9 29 53 0 0,1 0 0 0 0,-1 0-1 0 0,0 0 1 0 0,1 0-1 0 0,-1 0 1 0 0,0 0 0 0 0,0 0-1 0 0,0 0 1 0 0,0 0-1 0 0,0 0 1 0 0,0 0 0 0 0,0-1-1 0 0,0 1 1 0 0,-1 0-1 0 0,1 0 1 0 0,0 0 0 0 0,-1 0-1 0 0,1 0 1 0 0,-1 0-1 0 0,1 0 1 0 0,-1 1 0 0 0,1-1-1 0 0,-1 0 1 0 0,-1-1-1 0 0,2 2 3 0 0,-1-1-1 0 0,0 1 1 0 0,0 0-1 0 0,1 1 1 0 0,-1-1-1 0 0,0 0 1 0 0,1 0-1 0 0,-1 0 0 0 0,0 0 1 0 0,1 1-1 0 0,-1-1 1 0 0,0 0-1 0 0,1 0 1 0 0,-1 1-1 0 0,1-1 0 0 0,-1 0 1 0 0,1 1-1 0 0,-1-1 1 0 0,1 1-1 0 0,-1-1 1 0 0,1 1-1 0 0,-1-1 1 0 0,1 1-1 0 0,-1 0 0 0 0,-14 18-64 0 0,14-16 57 0 0,-65 100-210 0 0,57-87 166 0 0,1 0-1 0 0,1 1 1 0 0,0 0 0 0 0,-7 31 0 0 0,13-46 29 0 0,1 0 0 0 0,-1-1 0 0 0,1 1 0 0 0,0 0 0 0 0,-1-1 0 0 0,1 1 0 0 0,0 0 0 0 0,0-1 0 0 0,0 1 0 0 0,0 0 0 0 0,0 0 0 0 0,1-1 0 0 0,-1 1 0 0 0,0 0 0 0 0,1-1 0 0 0,-1 1 0 0 0,1 0 0 0 0,0-1 0 0 0,-1 1 0 0 0,1-1 0 0 0,0 1 0 0 0,0-1 0 0 0,0 1 0 0 0,0-1 0 0 0,0 0 0 0 0,1 0 0 0 0,-1 1 0 0 0,0-1 0 0 0,3 2 0 0 0,-1-2-14 0 0,0 0 1 0 0,0 0 0 0 0,1-1-1 0 0,-1 1 1 0 0,0-1-1 0 0,1 1 1 0 0,-1-1 0 0 0,1 0-1 0 0,-1 0 1 0 0,0-1 0 0 0,1 1-1 0 0,-1-1 1 0 0,0 0-1 0 0,6-1 1 0 0,7-3 0 0 0,-1-1-1 0 0,1-1 1 0 0,-1 0-1 0 0,0-1 1 0 0,19-14-1 0 0,-4 0 1 0 0,36-35 0 0 0,-45 38-51 0 0,85-85-791 0 0,-101 99 665 0 0,0 0-1 0 0,0 0 1 0 0,1 0-1 0 0,7-5 0 0 0,-12 11 199 0 0,-1-1 0 0 0,0 0-1 0 0,1 1 1 0 0,-1-1-1 0 0,0 1 1 0 0,0-1-1 0 0,0 1 1 0 0,0-1-1 0 0,1 1 1 0 0,-1-1-1 0 0,0 1 1 0 0,0-1-1 0 0,0 1 1 0 0,0-1-1 0 0,0 1 1 0 0,0-1 0 0 0,0 1-1 0 0,0-1 1 0 0,0 1-1 0 0,-1-1 1 0 0,1 1-1 0 0,0-1 1 0 0,0 1-1 0 0,0-1 1 0 0,0 1-1 0 0,-1-1 1 0 0,1 1-1 0 0,-6 20 160 0 0,-33 79 690 0 0,2-9 351 0 0,37-91-1169 0 0,0 0 0 0 0,0 0 0 0 0,0 0 0 0 0,0 0 0 0 0,0 0 0 0 0,0 0 0 0 0,0 0 0 0 0,0 0 0 0 0,0 0 1 0 0,0 0-1 0 0,1 0 0 0 0,-1 0 0 0 0,0 0 0 0 0,0 0 0 0 0,0 0 0 0 0,0 0 0 0 0,0 0 0 0 0,0 0 0 0 0,0 0 0 0 0,0 0 0 0 0,0 0 0 0 0,0 0 0 0 0,0 0 1 0 0,0 0-1 0 0,0 0 0 0 0,0 0 0 0 0,0 0 0 0 0,1 1 0 0 0,-1-1 0 0 0,0 0 0 0 0,0 0 0 0 0,0 0 0 0 0,0 0 0 0 0,0 0 0 0 0,0 0 0 0 0,0 0 0 0 0,0 0 1 0 0,0 0-1 0 0,0 0 0 0 0,0 0 0 0 0,0 0 0 0 0,0 0 0 0 0,0 0 0 0 0,0 0 0 0 0,0 1 0 0 0,0-1 0 0 0,0 0 0 0 0,0 0 0 0 0,0 0 0 0 0,0 0 0 0 0,0 0 0 0 0,0 0 1 0 0,0 0-1 0 0,0 0 0 0 0,0 0 0 0 0,0 0 0 0 0,0 0 0 0 0,0 0 0 0 0,0 0 0 0 0,0 0 0 0 0,0 1 0 0 0,0-1 0 0 0,0 0 0 0 0,0 0 0 0 0,0 0 0 0 0,0 0 1 0 0,0 0-1 0 0,-1 0 0 0 0,1 0 0 0 0,8-5 372 0 0,6-8-46 0 0,23-27-94 0 0,-8 6-573 0 0,2 2 0 0 0,1 1-1 0 0,56-42 1 0 0,-88 73 309 0 0,1-1 1 0 0,0 1 0 0 0,0-1 0 0 0,-1 1 0 0 0,1-1 0 0 0,0 1 0 0 0,0-1-1 0 0,0 1 1 0 0,-1 0 0 0 0,1-1 0 0 0,0 1 0 0 0,0 0 0 0 0,0 0-1 0 0,0-1 1 0 0,0 1 0 0 0,0 0 0 0 0,-1 0 0 0 0,1 0 0 0 0,0 0-1 0 0,0 0 1 0 0,1 1 0 0 0,-1-1 15 0 0,-1 1 0 0 0,1-1 0 0 0,-1 1 0 0 0,0-1-1 0 0,1 1 1 0 0,-1-1 0 0 0,1 1 0 0 0,-1-1 0 0 0,0 1 0 0 0,0 0-1 0 0,1-1 1 0 0,-1 1 0 0 0,0 0 0 0 0,0-1 0 0 0,0 1 0 0 0,0 0 0 0 0,1-1-1 0 0,-1 1 1 0 0,0 0 0 0 0,0-1 0 0 0,-1 2 0 0 0,1 7 71 0 0,-2 1 0 0 0,1-1 0 0 0,-5 11 0 0 0,4-10-18 0 0,-7 23 95 0 0,5-21-353 0 0,0 0 1 0 0,1 1-1 0 0,0-1 0 0 0,1 1 1 0 0,1-1-1 0 0,0 1 0 0 0,1 13 1 0 0,0-25 113 0 0,0 0 0 0 0,0-1 1 0 0,0 1-1 0 0,1 0 1 0 0,-1 0-1 0 0,0 0 1 0 0,0-1-1 0 0,0 1 1 0 0,1 0-1 0 0,-1 0 0 0 0,0-1 1 0 0,1 1-1 0 0,-1 0 1 0 0,1-1-1 0 0,-1 1 1 0 0,1 0-1 0 0,-1-1 1 0 0,1 1-1 0 0,0-1 0 0 0,-1 1 1 0 0,1-1-1 0 0,-1 1 1 0 0,1-1-1 0 0,0 1 1 0 0,1-1-1 0 0,-1 1-74 0 0,0-1 0 0 0,1 0 0 0 0,-1 0 0 0 0,0 0 0 0 0,1 0 0 0 0,-1 0 0 0 0,0-1 1 0 0,1 1-1 0 0,-1 0 0 0 0,0-1 0 0 0,0 1 0 0 0,1 0 0 0 0,-1-1 0 0 0,1 0 0 0 0,5-3-734 0 0,-2 0 0 0 0,1 0 0 0 0,0 0 0 0 0,8-9 0 0 0,46-49-4306 0 0,-7-4 4286 0 0,-42 50 2114 0 0,-2 0 0 0 0,13-25-1 0 0,-17 27 880 0 0,0 1-1 0 0,0-1 1 0 0,4-28-1 0 0,-2 19 1614 0 0,-6 21-2479 0 0,-3 6-611 0 0,-3 5-830 0 0,-9 20 193 0 0,1 1 1 0 0,1 0 0 0 0,2 1-1 0 0,1 0 1 0 0,-6 42-1 0 0,-10 163-1070 0 0,22-187 343 0 0,-8 50-2850 0 0,7-75 1204 0 0,-1-1-1 0 0,-10 27 1 0 0,15-49 2402 0 0,0-1-1 0 0,0 1 0 0 0,0-1 1 0 0,0 1-1 0 0,0-1 0 0 0,0 1 1 0 0,0-1-1 0 0,0 1 1 0 0,-1-1-1 0 0,1 1 0 0 0,0-1 1 0 0,0 0-1 0 0,-1 1 1 0 0,1-1-1 0 0,0 1 0 0 0,0-1 1 0 0,-1 0-1 0 0,1 1 1 0 0,0-1-1 0 0,-1 1 0 0 0,1-1 1 0 0,-1 0-1 0 0,1 0 0 0 0,0 1 1 0 0,-1-1-1 0 0,1 0 1 0 0,-1 0-1 0 0,1 1 0 0 0,-1-1 1 0 0,1 0-1 0 0,-1 0 1 0 0,-6-14 1689 0 0,1-30 2188 0 0,6 42-3790 0 0,-4-47 1485 0 0,3-1 0 0 0,1 0 0 0 0,13-83 1 0 0,-6 95-1357 0 0,1 1 0 0 0,1 0 0 0 0,3 1 0 0 0,0 0 0 0 0,25-47 1 0 0,-33 75-216 0 0,0 1 1 0 0,1 0 0 0 0,0 0 0 0 0,0 0-1 0 0,0 1 1 0 0,1 0 0 0 0,0 0 0 0 0,0 0 0 0 0,11-7-1 0 0,-15 11-20 0 0,1 0 1 0 0,0 0-1 0 0,0 1 0 0 0,0 0 0 0 0,0-1 0 0 0,1 1 0 0 0,-1 0 0 0 0,0 1 1 0 0,0-1-1 0 0,1 0 0 0 0,-1 1 0 0 0,0 0 0 0 0,1 0 0 0 0,-1 0 0 0 0,1 0 0 0 0,-1 0 1 0 0,0 1-1 0 0,0 0 0 0 0,1-1 0 0 0,-1 1 0 0 0,0 1 0 0 0,0-1 0 0 0,0 0 1 0 0,0 1-1 0 0,0-1 0 0 0,3 3 0 0 0,11 7 42 0 0,-1 1 1 0 0,-1 1-1 0 0,0 0 1 0 0,-1 1-1 0 0,0 0 1 0 0,-1 1-1 0 0,13 20 1 0 0,-25-33 52 0 0,0 0 0 0 0,-1 0-1 0 0,1 0 1 0 0,-1 1 0 0 0,1-1 0 0 0,-1 0 0 0 0,0 0-1 0 0,0 0 1 0 0,1 1 0 0 0,-2-1 0 0 0,1 0-1 0 0,0 0 1 0 0,0 0 0 0 0,-1 0 0 0 0,1 1 0 0 0,-1-1-1 0 0,0 0 1 0 0,0 0 0 0 0,1 0 0 0 0,-1 0 0 0 0,-1 0-1 0 0,1 0 1 0 0,0-1 0 0 0,0 1 0 0 0,-1 0 0 0 0,1 0-1 0 0,-4 2 1 0 0,-1 2 114 0 0,0 0 0 0 0,0 0 0 0 0,-1-1 0 0 0,0 0 0 0 0,-14 9 0 0 0,20-14-124 0 0,-12 7-608 0 0,0 0 1 0 0,-20 5 0 0 0,28-10 229 0 0,1-1 0 0 0,0 0 0 0 0,-1 0 1 0 0,1-1-1 0 0,-1 1 0 0 0,0-1 0 0 0,1 0 0 0 0,-1-1 1 0 0,1 1-1 0 0,-1-1 0 0 0,1 0 0 0 0,-6-1 1 0 0,-7-5 115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2.077"/>
    </inkml:context>
    <inkml:brush xml:id="br0">
      <inkml:brushProperty name="width" value="0.05" units="cm"/>
      <inkml:brushProperty name="height" value="0.05" units="cm"/>
    </inkml:brush>
  </inkml:definitions>
  <inkml:trace contextRef="#ctx0" brushRef="#br0">253 9 12963 0 0,'1'0'141'0'0,"-1"0"0"0"0,0 0-1 0 0,1 0 1 0 0,-1 0 0 0 0,0 0 0 0 0,0 0 0 0 0,1 0 0 0 0,-1 0 0 0 0,0 0 0 0 0,1 0 0 0 0,-1 0-1 0 0,0 0 1 0 0,0 0 0 0 0,1 0 0 0 0,-1-1 0 0 0,0 1 0 0 0,0 0 0 0 0,0 0 0 0 0,1 0 0 0 0,-1 0 0 0 0,0-1-1 0 0,0 1 1 0 0,0 0 0 0 0,1 0 0 0 0,-1-1 0 0 0,0 1 0 0 0,0 0 0 0 0,0 0 0 0 0,0-1 0 0 0,0 1-1 0 0,0 0 1 0 0,1 0 0 0 0,-1-1 0 0 0,0 1 0 0 0,0-1 0 0 0,-11-1 1838 0 0,-19 3-1631 0 0,17 2-384 0 0,1 1 0 0 0,0 1 1 0 0,0 0-1 0 0,0 1 0 0 0,0 1 0 0 0,1-1 1 0 0,0 2-1 0 0,1-1 0 0 0,0 2 0 0 0,0-1 1 0 0,-14 17-1 0 0,16-17-48 0 0,1 1 0 0 0,1-1 0 0 0,-1 1-1 0 0,2 0 1 0 0,-1 1 0 0 0,1 0 0 0 0,0-1 0 0 0,1 1 0 0 0,0 1-1 0 0,1-1 1 0 0,0 1 0 0 0,1-1 0 0 0,0 1 0 0 0,-1 14 0 0 0,3-23 57 0 0,0 0 0 0 0,0 0 0 0 0,0 0 0 0 0,0 0 0 0 0,0 0 0 0 0,0 0 0 0 0,1 0 0 0 0,-1 0 0 0 0,0 0 1 0 0,1 0-1 0 0,0 0 0 0 0,0 0 0 0 0,-1 0 0 0 0,1 0 0 0 0,0-1 0 0 0,0 1 0 0 0,1 0 0 0 0,-1-1 0 0 0,0 1 0 0 0,0-1 1 0 0,1 1-1 0 0,-1-1 0 0 0,1 0 0 0 0,-1 1 0 0 0,1-1 0 0 0,0 0 0 0 0,0 0 0 0 0,-1 0 0 0 0,1 0 0 0 0,0-1 0 0 0,0 1 0 0 0,0 0 1 0 0,0-1-1 0 0,0 1 0 0 0,0-1 0 0 0,0 0 0 0 0,0 1 0 0 0,0-1 0 0 0,0 0 0 0 0,0 0 0 0 0,0-1 0 0 0,0 1 0 0 0,3-1 1 0 0,3 0 10 0 0,1-1 0 0 0,-1-1 0 0 0,1 1 1 0 0,-1-1-1 0 0,0 0 0 0 0,0-1 0 0 0,0 0 1 0 0,13-9-1 0 0,33-30 172 0 0,-2-3-1 0 0,57-61 1 0 0,-105 102-128 0 0,0 1 0 0 0,0-1-1 0 0,0 1 1 0 0,0-1 0 0 0,-1 0 0 0 0,1-1 0 0 0,-1 1 0 0 0,-1 0 0 0 0,4-10 0 0 0,-6 15-36 0 0,0 0 0 0 0,0-1 0 0 0,0 1 0 0 0,1 0 0 0 0,-1 0 0 0 0,0-1 1 0 0,0 1-1 0 0,0 0 0 0 0,0 0 0 0 0,0-1 0 0 0,0 1 0 0 0,0 0 0 0 0,0 0 0 0 0,-1 0 1 0 0,1-1-1 0 0,0 1 0 0 0,0 0 0 0 0,0 0 0 0 0,0-1 0 0 0,0 1 0 0 0,0 0 1 0 0,0 0-1 0 0,0 0 0 0 0,-1-1 0 0 0,1 1 0 0 0,0 0 0 0 0,0 0 0 0 0,0 0 1 0 0,0 0-1 0 0,-1-1 0 0 0,1 1 0 0 0,0 0 0 0 0,0 0 0 0 0,0 0 0 0 0,-1 0 1 0 0,1 0-1 0 0,0 0 0 0 0,0 0 0 0 0,-1 0 0 0 0,1-1 0 0 0,-14 3-307 0 0,-12 10-209 0 0,13-3 373 0 0,1 1 0 0 0,0 0 1 0 0,0 1-1 0 0,1 0 0 0 0,-13 18 0 0 0,5-4 17 0 0,-26 46-1 0 0,39-58-113 0 0,-1-1 0 0 0,2 1 0 0 0,0 1-1 0 0,-7 24 1 0 0,11-35 72 0 0,0 1 0 0 0,1-1 0 0 0,-1 0-1 0 0,1 0 1 0 0,-1 1 0 0 0,1-1 0 0 0,0 0 0 0 0,0 1 0 0 0,1-1 0 0 0,-1 0-1 0 0,1 1 1 0 0,-1-1 0 0 0,1 0 0 0 0,0 0 0 0 0,1 0 0 0 0,-1 1-1 0 0,0-1 1 0 0,1 0 0 0 0,-1-1 0 0 0,1 1 0 0 0,0 0 0 0 0,0 0 0 0 0,0-1-1 0 0,1 1 1 0 0,3 3 0 0 0,8 2-20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2.606"/>
    </inkml:context>
    <inkml:brush xml:id="br0">
      <inkml:brushProperty name="width" value="0.05" units="cm"/>
      <inkml:brushProperty name="height" value="0.05" units="cm"/>
    </inkml:brush>
  </inkml:definitions>
  <inkml:trace contextRef="#ctx0" brushRef="#br0">281 1 13131 0 0,'-29'9'1328'0'0,"1"1"0"0"0,0 2 0 0 0,1 1 0 0 0,-49 31 0 0 0,46-27-475 0 0,21-11-684 0 0,-25 14 467 0 0,32-19-669 0 0,1 0 0 0 0,-1 0 0 0 0,1 0 0 0 0,0 0 0 0 0,0 0 0 0 0,-1 0 0 0 0,1 1 0 0 0,0-1 0 0 0,0 0 0 0 0,0 1 0 0 0,0-1 0 0 0,0 1 0 0 0,1-1 0 0 0,-1 1 0 0 0,0-1 0 0 0,1 1 0 0 0,-1 2 0 0 0,31-2-1894 0 0,29-4 1075 0 0,-27 0-47 0 0,1 2-1 0 0,34 4 1 0 0,-58-3 679 0 0,0 0 0 0 0,0 1 0 0 0,0 1 0 0 0,-1-1-1 0 0,1 1 1 0 0,-1 1 0 0 0,1-1 0 0 0,-1 1 0 0 0,0 1 0 0 0,-1 0-1 0 0,1 0 1 0 0,7 7 0 0 0,-14-11 307 0 0,1 0 0 0 0,-1 1 0 0 0,1-1-1 0 0,-1 1 1 0 0,0-1 0 0 0,0 1 0 0 0,1-1 0 0 0,-1 1 0 0 0,0 0 0 0 0,-1 0 0 0 0,1-1-1 0 0,0 1 1 0 0,0 0 0 0 0,-1 0 0 0 0,1 0 0 0 0,-1 0 0 0 0,0 0 0 0 0,1 0 0 0 0,-1 0-1 0 0,0 4 1 0 0,-1-3 103 0 0,0 0-1 0 0,0 0 0 0 0,0 0 0 0 0,0-1 1 0 0,0 1-1 0 0,-1 0 0 0 0,1 0 1 0 0,-1-1-1 0 0,0 1 0 0 0,0-1 1 0 0,0 1-1 0 0,-2 2 0 0 0,-8 5 444 0 0,0 0-1 0 0,-1 0 1 0 0,0-1-1 0 0,-16 8 1 0 0,24-14-653 0 0,-12 7 455 0 0,-33 13 0 0 0,43-20-743 0 0,0-1 1 0 0,0 0-1 0 0,0 0 1 0 0,0 0-1 0 0,-1-1 0 0 0,1 0 1 0 0,-14-1-1 0 0,20 0 168 0 0,0 0-1 0 0,1 0 1 0 0,-1 0 0 0 0,1 0-1 0 0,-1 0 1 0 0,0 0-1 0 0,1 0 1 0 0,-1-1-1 0 0,0 1 1 0 0,1 0 0 0 0,-1 0-1 0 0,1-1 1 0 0,-1 1-1 0 0,1 0 1 0 0,-1-1 0 0 0,1 1-1 0 0,-1 0 1 0 0,1-1-1 0 0,-1 1 1 0 0,1-1-1 0 0,-1 1 1 0 0,1-1 0 0 0,0 1-1 0 0,-1-1 1 0 0,1 1-1 0 0,0-1 1 0 0,0 1-1 0 0,-1-1 1 0 0,1 0 0 0 0,0 1-1 0 0,0-1 1 0 0,0 1-1 0 0,-1-1 1 0 0,1 0 0 0 0,0 1-1 0 0,0-1 1 0 0,0 0-1 0 0,0 1 1 0 0,0-1-1 0 0,1 0 1 0 0,-1-12-2482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3.075"/>
    </inkml:context>
    <inkml:brush xml:id="br0">
      <inkml:brushProperty name="width" value="0.05" units="cm"/>
      <inkml:brushProperty name="height" value="0.05" units="cm"/>
    </inkml:brush>
  </inkml:definitions>
  <inkml:trace contextRef="#ctx0" brushRef="#br0">202 13 20732 0 0,'5'-3'2'0'0,"5"-6"1053"0"0,-23 12-293 0 0,-7 4-785 0 0,1 1 0 0 0,-29 17 0 0 0,40-20-81 0 0,0 0-1 0 0,0 1 1 0 0,1 0-1 0 0,0 1 1 0 0,0-1-1 0 0,1 1 1 0 0,-12 16-1 0 0,17-22-29 0 0,0 1 0 0 0,0-1 0 0 0,0 1 0 0 0,1-1 0 0 0,-1 1 0 0 0,0-1 0 0 0,1 1 0 0 0,-1 0 0 0 0,1-1 0 0 0,0 1 0 0 0,0 0 0 0 0,-1-1 1 0 0,1 1-1 0 0,0 0 0 0 0,0 0 0 0 0,0-1 0 0 0,1 1 0 0 0,-1 0 0 0 0,0-1 0 0 0,1 3 0 0 0,1-1-95 0 0,-1 0 0 0 0,1 0 0 0 0,-1 0-1 0 0,1-1 1 0 0,0 1 0 0 0,0 0 0 0 0,0-1 0 0 0,1 1 0 0 0,4 3 0 0 0,5 3-254 0 0,0-1 0 0 0,1 0 0 0 0,22 10 0 0 0,-31-16 529 0 0,-3-2-51 0 0,11 5-32 0 0,-1 1 0 0 0,0 0 1 0 0,0 0-1 0 0,0 1 0 0 0,11 10 0 0 0,-20-15 96 0 0,0 1 0 0 0,1-1 0 0 0,-1 0 0 0 0,-1 1 0 0 0,1 0 0 0 0,0-1 0 0 0,0 1 0 0 0,-1 0 0 0 0,0 0 1 0 0,0 0-1 0 0,1 0 0 0 0,-2 0 0 0 0,1 0 0 0 0,0 0 0 0 0,-1 0 0 0 0,1 0 0 0 0,-1 0 0 0 0,0 1 0 0 0,0-1 1 0 0,0 0-1 0 0,0 0 0 0 0,-1 0 0 0 0,1 0 0 0 0,-1 1 0 0 0,-2 5 0 0 0,1-4 222 0 0,0 0 0 0 0,-1 1-1 0 0,1-1 1 0 0,-1 0 0 0 0,-1 0-1 0 0,1-1 1 0 0,0 1 0 0 0,-1-1 0 0 0,0 1-1 0 0,0-1 1 0 0,-1 0 0 0 0,1-1-1 0 0,-1 1 1 0 0,0-1 0 0 0,1 0 0 0 0,-9 4-1 0 0,9-5-213 0 0,0-1-1 0 0,0 1 1 0 0,0-1 0 0 0,0 0-1 0 0,0 0 1 0 0,0 0-1 0 0,0-1 1 0 0,0 1 0 0 0,0-1-1 0 0,0 0 1 0 0,-1 0 0 0 0,1-1-1 0 0,0 1 1 0 0,0-1-1 0 0,0 0 1 0 0,0 0 0 0 0,0 0-1 0 0,0-1 1 0 0,0 1-1 0 0,1-1 1 0 0,-1 0 0 0 0,0 0-1 0 0,-5-5 1 0 0,-1-1-621 0 0,0-1 0 0 0,-15-16 0 0 0,22 23 98 0 0,1-1 0 0 0,0 1-1 0 0,0-1 1 0 0,0 0 0 0 0,0 0 0 0 0,1 0-1 0 0,-1 0 1 0 0,1 0 0 0 0,-1 0-1 0 0,1-1 1 0 0,0 1 0 0 0,0 0 0 0 0,1 0-1 0 0,-1-1 1 0 0,0-6 0 0 0,1 10 374 0 0,0-1 0 0 0,0 1 0 0 0,1-1 1 0 0,-1 1-1 0 0,0 0 0 0 0,0-1 0 0 0,0 1 0 0 0,0-1 1 0 0,0 1-1 0 0,0 0 0 0 0,1-1 0 0 0,-1 1 1 0 0,0-1-1 0 0,0 1 0 0 0,0 0 0 0 0,1-1 0 0 0,-1 1 1 0 0,0 0-1 0 0,1-1 0 0 0,-1 1 0 0 0,0 0 0 0 0,1 0 1 0 0,-1-1-1 0 0,0 1 0 0 0,1 0 0 0 0,0-1 0 0 0,7-1-154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3.793"/>
    </inkml:context>
    <inkml:brush xml:id="br0">
      <inkml:brushProperty name="width" value="0.05" units="cm"/>
      <inkml:brushProperty name="height" value="0.05" units="cm"/>
    </inkml:brush>
  </inkml:definitions>
  <inkml:trace contextRef="#ctx0" brushRef="#br0">134 272 14539 0 0,'2'-13'1182'0'0,"0"-1"-1"0"0,0 1 0 0 0,-2-15 1 0 0,0 25-1068 0 0,0 0 1 0 0,0 0-1 0 0,0-1 1 0 0,-1 1 0 0 0,1 0-1 0 0,-1 0 1 0 0,0-1-1 0 0,0 1 1 0 0,0 0 0 0 0,0 0-1 0 0,-1 0 1 0 0,1 0-1 0 0,-1 1 1 0 0,0-1 0 0 0,0 0-1 0 0,0 1 1 0 0,0-1-1 0 0,-4-3 1 0 0,5 6-135 0 0,0-1-1 0 0,-1 1 1 0 0,1 0-1 0 0,0 0 1 0 0,-1 0 0 0 0,1-1-1 0 0,0 1 1 0 0,-1 0-1 0 0,1 1 1 0 0,0-1-1 0 0,0 0 1 0 0,-1 0 0 0 0,1 1-1 0 0,0-1 1 0 0,-1 0-1 0 0,1 1 1 0 0,0-1 0 0 0,0 1-1 0 0,0 0 1 0 0,0-1-1 0 0,-1 1 1 0 0,1 0 0 0 0,0 0-1 0 0,0 0 1 0 0,0 0-1 0 0,0 0 1 0 0,-1 1 0 0 0,-26 30-305 0 0,22-25 280 0 0,1 1 0 0 0,-1 0 1 0 0,1 0-1 0 0,1 0 0 0 0,-1 1 1 0 0,2-1-1 0 0,-1 1 0 0 0,1 0 1 0 0,0 0-1 0 0,1 1 0 0 0,0-1 1 0 0,1 0-1 0 0,0 1 0 0 0,0-1 1 0 0,1 15-1 0 0,0-22 20 0 0,0 0 1 0 0,0 0-1 0 0,1 0 1 0 0,-1 0-1 0 0,0 0 1 0 0,1 0-1 0 0,-1 0 1 0 0,1 0-1 0 0,0 0 1 0 0,0-1-1 0 0,0 1 1 0 0,0 0-1 0 0,0 0 1 0 0,0-1-1 0 0,0 1 1 0 0,1-1-1 0 0,-1 1 1 0 0,0-1-1 0 0,1 1 1 0 0,-1-1-1 0 0,1 0 1 0 0,0 0-1 0 0,-1 0 1 0 0,1 0-1 0 0,0 0 1 0 0,0 0-1 0 0,0 0 1 0 0,-1-1-1 0 0,1 1 1 0 0,0 0-1 0 0,0-1 1 0 0,0 0-1 0 0,0 1 1 0 0,0-1-1 0 0,0 0 1 0 0,3 0-1 0 0,2-1-1 0 0,-1 1 0 0 0,0-1 0 0 0,0 0 0 0 0,0 0 0 0 0,0 0 0 0 0,0-1 0 0 0,0 0 0 0 0,0 0-1 0 0,-1-1 1 0 0,11-5 0 0 0,-1-3 194 0 0,0 1 1 0 0,-1-2-1 0 0,0 0 0 0 0,-1-1 0 0 0,0 0 0 0 0,-1-1 1 0 0,-1 0-1 0 0,0-1 0 0 0,17-30 0 0 0,-28 43-139 0 0,6-8-156 0 0,-6 13-483 0 0,1 21 92 0 0,0-21 505 0 0,0 0 0 0 0,0 0 0 0 0,0-1-1 0 0,0 1 1 0 0,0 0 0 0 0,0-1-1 0 0,0 1 1 0 0,1-1 0 0 0,0 0 0 0 0,-1 1-1 0 0,1-1 1 0 0,0 0 0 0 0,0 0-1 0 0,0 0 1 0 0,0 0 0 0 0,0 0 0 0 0,1-1-1 0 0,-1 1 1 0 0,4 1 0 0 0,-2-1 6 0 0,1-1 0 0 0,-1 1 0 0 0,0-1 0 0 0,1-1 0 0 0,-1 1 0 0 0,1-1 0 0 0,-1 1 0 0 0,1-1 1 0 0,-1 0-1 0 0,1-1 0 0 0,5 0 0 0 0,8-3-14 0 0,0-1 0 0 0,-1-1 0 0 0,1 0 0 0 0,29-16 0 0 0,-40 19 11 0 0,8-4 35 0 0,0-1 0 0 0,0 0 0 0 0,0-1-1 0 0,-1 0 1 0 0,-1-1 0 0 0,24-23 0 0 0,-31 27 207 0 0,-11 12-78 0 0,-10 17 28 0 0,10-10-83 0 0,0 0-1 0 0,1 1 1 0 0,0-1-1 0 0,-2 16 1 0 0,5-23-90 0 0,1 0 0 0 0,0-1 0 0 0,0 1 0 0 0,0 0 1 0 0,0 0-1 0 0,1 0 0 0 0,0-1 0 0 0,1 1 0 0 0,-1 0 1 0 0,1-1-1 0 0,0 1 0 0 0,4 8 0 0 0,8 7-325 0 0,29 38-1 0 0,-30-44-64 0 0,-2 0-1 0 0,1 1 1 0 0,-2 0-1 0 0,13 28 1 0 0,-21-40 376 0 0,0 0 1 0 0,0 1-1 0 0,-1-1 1 0 0,1 1 0 0 0,-1-1-1 0 0,0 1 1 0 0,-1-1-1 0 0,1 1 1 0 0,-1 0-1 0 0,0-1 1 0 0,0 1 0 0 0,-1 0-1 0 0,1-1 1 0 0,-1 1-1 0 0,0 0 1 0 0,0-1-1 0 0,0 1 1 0 0,-1-1 0 0 0,0 0-1 0 0,0 0 1 0 0,0 1-1 0 0,0-1 1 0 0,-1 0-1 0 0,1-1 1 0 0,-1 1 0 0 0,0 0-1 0 0,0-1 1 0 0,0 1-1 0 0,-1-1 1 0 0,-3 3-1 0 0,0 0 57 0 0,-31 23 366 0 0,36-27-360 0 0,0-1 0 0 0,0 0 0 0 0,0 0 0 0 0,0 0 1 0 0,-1 0-1 0 0,1 0 0 0 0,0-1 0 0 0,-1 1 0 0 0,1-1 0 0 0,0 0 0 0 0,-1 1 0 0 0,1-1 0 0 0,-1 0 0 0 0,1 0 0 0 0,0 0 0 0 0,-1-1 0 0 0,-1 0 0 0 0,3 1-44 0 0,0-1 0 0 0,0 1 0 0 0,0-1-1 0 0,1 1 1 0 0,-1-1 0 0 0,0 0 0 0 0,1 0-1 0 0,-1 1 1 0 0,1-1 0 0 0,-1 0 0 0 0,1 0-1 0 0,-1 0 1 0 0,1 0 0 0 0,-1 1 0 0 0,1-1-1 0 0,0 0 1 0 0,0 0 0 0 0,-1 0 0 0 0,1 0-1 0 0,0 0 1 0 0,0 0 0 0 0,0 0 0 0 0,0 0-1 0 0,0 0 1 0 0,0 0 0 0 0,0 0 0 0 0,1-1-1 0 0,4-27-352 0 0,4 9-37 0 0,0 1 0 0 0,2 0 1 0 0,0 0-1 0 0,21-26 0 0 0,62-65-777 0 0,-86 101 1104 0 0,126-117-388 0 0,1-3 1465 0 0,-130 122-802 0 0,0 1 0 0 0,0-1 0 0 0,0 0 1 0 0,-1 0-1 0 0,0-1 0 0 0,5-10 0 0 0,-8 14-57 0 0,1 0 0 0 0,-1 0 0 0 0,0 0 0 0 0,0-1 0 0 0,0 1 0 0 0,-1 0 0 0 0,0 0 0 0 0,1-1 0 0 0,-1 1 0 0 0,-1 0 0 0 0,1-1 0 0 0,-1 1 0 0 0,0 0 0 0 0,-1-5 0 0 0,2 8-145 0 0,0 0 0 0 0,-1 0 0 0 0,1 0 0 0 0,-1 0 0 0 0,1 0 0 0 0,-1 0-1 0 0,1 0 1 0 0,-1 0 0 0 0,1 1 0 0 0,-1-1 0 0 0,0 0 0 0 0,0 0 0 0 0,1 0 0 0 0,-1 1 0 0 0,0-1 0 0 0,0 0 0 0 0,0 1 0 0 0,0-1-1 0 0,0 1 1 0 0,0-1 0 0 0,0 1 0 0 0,0-1 0 0 0,0 1 0 0 0,-1-1 0 0 0,0 1-24 0 0,0 0 0 0 0,0 0 0 0 0,0 1 0 0 0,0-1 0 0 0,0 0 0 0 0,0 1 0 0 0,0-1 0 0 0,0 1 0 0 0,0-1 0 0 0,0 1 0 0 0,0 0-1 0 0,-2 1 1 0 0,-3 2-44 0 0,-1 1 0 0 0,1 0 0 0 0,1 1 0 0 0,-1-1 0 0 0,-6 8 0 0 0,-49 61-9 0 0,55-66 57 0 0,2 1 1 0 0,-1 0 0 0 0,1 0 0 0 0,1 1-1 0 0,0-1 1 0 0,0 1 0 0 0,-3 14-1 0 0,6-22-16 0 0,0 1-1 0 0,1 0 0 0 0,-1 0 0 0 0,1 0 0 0 0,0-1 0 0 0,0 1 0 0 0,0 0 0 0 0,0 0 0 0 0,0 0 0 0 0,1-1 0 0 0,-1 1 1 0 0,1 0-1 0 0,0 0 0 0 0,-1-1 0 0 0,1 1 0 0 0,1 0 0 0 0,-1-1 0 0 0,0 1 0 0 0,3 2 0 0 0,-2-3-21 0 0,0 0 1 0 0,0 0-1 0 0,1-1 0 0 0,-1 1 0 0 0,1-1 0 0 0,-1 1 0 0 0,1-1 0 0 0,-1 0 1 0 0,1 0-1 0 0,0 0 0 0 0,0 0 0 0 0,-1-1 0 0 0,1 1 0 0 0,0-1 0 0 0,0 1 1 0 0,0-1-1 0 0,0 0 0 0 0,5-1 0 0 0,6 0-94 0 0,-1-1 1 0 0,1-1-1 0 0,-1 0 1 0 0,0-1-1 0 0,0 0 1 0 0,20-10-1 0 0,70-43-2 0 0,-99 55 186 0 0,-1 1 33 0 0,1-1 0 0 0,-1 0 0 0 0,0 0 0 0 0,1-1 0 0 0,-1 1 0 0 0,0-1 0 0 0,0 1 0 0 0,0-1 0 0 0,-1 0 0 0 0,1 0 0 0 0,-1 0 0 0 0,0 0 0 0 0,1-1 0 0 0,2-5 0 0 0,-5 8-70 0 0,0 1 1 0 0,0-1-1 0 0,0 1 0 0 0,0-1 1 0 0,0 1-1 0 0,0-1 1 0 0,-1 1-1 0 0,1-1 0 0 0,0 1 1 0 0,0-1-1 0 0,0 1 0 0 0,0-1 1 0 0,-1 1-1 0 0,1-1 0 0 0,0 1 1 0 0,0 0-1 0 0,-1-1 0 0 0,1 1 1 0 0,0-1-1 0 0,-1 1 1 0 0,1 0-1 0 0,0-1 0 0 0,-1 1 1 0 0,1 0-1 0 0,-1 0 0 0 0,1-1 1 0 0,0 1-1 0 0,-1 0 0 0 0,1 0 1 0 0,-1 0-1 0 0,1-1 0 0 0,-1 1 1 0 0,1 0-1 0 0,-1 0 1 0 0,1 0-1 0 0,-1 0 0 0 0,1 0 1 0 0,-1 0-1 0 0,1 0 0 0 0,-1 0 1 0 0,1 0-1 0 0,-1 0 0 0 0,1 0 1 0 0,-1 0-1 0 0,1 0 1 0 0,-2 1-1 0 0,-22 5 131 0 0,15-2-157 0 0,1 1-1 0 0,0 0 0 0 0,0 1 1 0 0,1-1-1 0 0,-1 2 0 0 0,1-1 1 0 0,-12 15-1 0 0,17-19 3 0 0,0 1 1 0 0,0-1-1 0 0,0 1 0 0 0,0 0 0 0 0,0 0 0 0 0,0 0 1 0 0,1 0-1 0 0,0 0 0 0 0,-1 0 0 0 0,1 0 1 0 0,0 0-1 0 0,0 1 0 0 0,1-1 0 0 0,-1 0 0 0 0,1 1 1 0 0,0-1-1 0 0,0 0 0 0 0,0 1 0 0 0,0-1 1 0 0,0 0-1 0 0,1 1 0 0 0,-1-1 0 0 0,1 0 0 0 0,0 1 1 0 0,2 3-1 0 0,-2-5-1 0 0,1 0 1 0 0,0 0-1 0 0,-1 0 1 0 0,1 0-1 0 0,0 0 1 0 0,0-1-1 0 0,0 1 1 0 0,0 0 0 0 0,0-1-1 0 0,0 0 1 0 0,0 0-1 0 0,0 1 1 0 0,1-1-1 0 0,-1 0 1 0 0,1-1-1 0 0,-1 1 1 0 0,0 0-1 0 0,1-1 1 0 0,-1 1-1 0 0,1-1 1 0 0,0 0-1 0 0,-1 0 1 0 0,1 0-1 0 0,-1 0 1 0 0,1 0-1 0 0,-1-1 1 0 0,1 1-1 0 0,-1-1 1 0 0,3 0-1 0 0,9-3 17 0 0,0 0 0 0 0,-1-1-1 0 0,22-11 1 0 0,-34 16-12 0 0,10-6-266 0 0,1 0 0 0 0,-1-1 0 0 0,-1-1-1 0 0,1 1 1 0 0,-1-1 0 0 0,0-1 0 0 0,-1 0-1 0 0,0-1 1 0 0,-1 1 0 0 0,12-18 0 0 0,-27 29-1822 0 0,-3 4 1295 0 0,3 1 6 0 0,0 0 0 0 0,1 1 1 0 0,0-1-1 0 0,-8 15 0 0 0,3-4-400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4.743"/>
    </inkml:context>
    <inkml:brush xml:id="br0">
      <inkml:brushProperty name="width" value="0.05" units="cm"/>
      <inkml:brushProperty name="height" value="0.05" units="cm"/>
    </inkml:brush>
  </inkml:definitions>
  <inkml:trace contextRef="#ctx0" brushRef="#br0">2404 571 13611 0 0,'-5'-7'1211'0'0,"-1"-1"0"0"0,0 1 0 0 0,-10-8 0 0 0,-46-34 776 0 0,45 36-1793 0 0,-79-53-179 0 0,-3 4-1 0 0,-2 5 0 0 0,-183-74 1 0 0,202 99 61 0 0,-1 3 1 0 0,-1 4-1 0 0,-2 4 1 0 0,0 3-1 0 0,-106-7 1 0 0,127 21-24 0 0,-1 2 1 0 0,0 4 0 0 0,0 2 0 0 0,0 3 0 0 0,1 4 0 0 0,1 1-1 0 0,-99 34 1 0 0,129-33-69 0 0,1 1 0 0 0,1 2-1 0 0,0 1 1 0 0,1 2-1 0 0,1 0 1 0 0,1 3 0 0 0,-28 25-1 0 0,36-28-51 0 0,1 1 0 0 0,1 1-1 0 0,1 0 1 0 0,1 2 0 0 0,1 0-1 0 0,1 1 1 0 0,1 0 0 0 0,2 2-1 0 0,-16 39 1 0 0,23-45-27 0 0,0-1 0 0 0,1 1-1 0 0,2 0 1 0 0,0 0 0 0 0,1 0 0 0 0,1 0-1 0 0,0 1 1 0 0,7 32 0 0 0,5 10-249 0 0,26 84 0 0 0,-21-93 154 0 0,3 0-1 0 0,2-2 1 0 0,2 0-1 0 0,2-2 1 0 0,55 79-1 0 0,-56-96-2 0 0,1-1 0 0 0,1-1 0 0 0,2-1 0 0 0,1-2 1 0 0,1-1-1 0 0,1-1 0 0 0,2-2 0 0 0,54 30 0 0 0,-52-36 99 0 0,1-2-1 0 0,0-2 1 0 0,1-2 0 0 0,1-1-1 0 0,0-2 1 0 0,0-1 0 0 0,0-2 0 0 0,1-2-1 0 0,0-2 1 0 0,0-2 0 0 0,0-1-1 0 0,0-2 1 0 0,0-2 0 0 0,-1-1 0 0 0,0-2-1 0 0,0-2 1 0 0,62-25 0 0 0,-13-3 492 0 0,-3-3 0 0 0,-1-5 0 0 0,-3-3 0 0 0,-1-4 0 0 0,92-80 0 0 0,-136 103-25 0 0,-2-2 0 0 0,-1-1 0 0 0,-2-1 0 0 0,49-70 1 0 0,-62 76-134 0 0,-2-1 0 0 0,0-1 1 0 0,-2 0-1 0 0,-1-1 1 0 0,-2-1-1 0 0,-1 0 0 0 0,9-46 1 0 0,-13 37-34 0 0,-1 0 1 0 0,-2 0 0 0 0,-2 0 0 0 0,-1 0-1 0 0,-10-66 1 0 0,6 84-180 0 0,0 0 0 0 0,-2 1 0 0 0,-1 0 0 0 0,0 0 1 0 0,-2 0-1 0 0,0 1 0 0 0,-2 0 0 0 0,0 1 0 0 0,-1 0 0 0 0,-1 1 0 0 0,-22-25 0 0 0,26 35-123 0 0,-1 1-1 0 0,0 0 0 0 0,0 0 1 0 0,-1 1-1 0 0,1 0 0 0 0,-2 1 1 0 0,1 1-1 0 0,-1-1 0 0 0,0 2 1 0 0,0 0-1 0 0,0 0 0 0 0,0 1 0 0 0,-1 0 1 0 0,1 1-1 0 0,-1 1 0 0 0,-16 0 1 0 0,15 1-481 0 0,0 0 1 0 0,1 1 0 0 0,-1 1-1 0 0,1 0 1 0 0,-1 1 0 0 0,1 0-1 0 0,0 1 1 0 0,0 0-1 0 0,0 1 1 0 0,1 1 0 0 0,0 0-1 0 0,0 1 1 0 0,0 0 0 0 0,1 0-1 0 0,-11 10 1 0 0,-10 14-2468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46.693"/>
    </inkml:context>
    <inkml:brush xml:id="br0">
      <inkml:brushProperty name="width" value="0.05" units="cm"/>
      <inkml:brushProperty name="height" value="0.05" units="cm"/>
    </inkml:brush>
  </inkml:definitions>
  <inkml:trace contextRef="#ctx0" brushRef="#br0">13697 853 3433 0 0,'-729'-171'523'0'0,"-11"65"-421"0"0,282 51 417 0 0,-803-79 681 0 0,472 72-1208 0 0,-550-38 22 0 0,520 47 111 0 0,392 28 13 0 0,-926-64 2014 0 0,-506 32-409 0 0,1424 73-2091 0 0,-773 131 0 0 0,1198-146 358 0 0,-741 156 478 0 0,586-113-427 0 0,2 7 1 0 0,-232 106-1 0 0,311-114-111 0 0,1 4-1 0 0,3 4 0 0 0,2 3 0 0 0,-120 108 0 0 0,165-132-90 0 0,2 1 0 0 0,1 2 0 0 0,2 1 0 0 0,-28 44 0 0 0,42-55-49 0 0,1 0 1 0 0,1 0 0 0 0,1 1-1 0 0,2 1 1 0 0,0 0-1 0 0,2 0 1 0 0,0 0-1 0 0,-3 36 1 0 0,8-38 72 0 0,1 0 1 0 0,2 0-1 0 0,0 0 0 0 0,2 0 0 0 0,0 0 1 0 0,1 0-1 0 0,2-1 0 0 0,0 0 1 0 0,2 0-1 0 0,13 30 0 0 0,7 3 215 0 0,2-1-1 0 0,62 82 1 0 0,-65-102-93 0 0,2-1 0 0 0,1-1 0 0 0,1-2 0 0 0,1-1-1 0 0,2-1 1 0 0,71 43 0 0 0,-12-18 15 0 0,163 67-1 0 0,-92-58 2 0 0,225 56-1 0 0,180 2-210 0 0,448-6-3319 0 0,-851-107 2518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47.148"/>
    </inkml:context>
    <inkml:brush xml:id="br0">
      <inkml:brushProperty name="width" value="0.05" units="cm"/>
      <inkml:brushProperty name="height" value="0.05" units="cm"/>
    </inkml:brush>
  </inkml:definitions>
  <inkml:trace contextRef="#ctx0" brushRef="#br0">0 1995 152 0 0,'1701'-81'2096'0'0,"-1507"69"-1817"0"0,972-70 1400 0 0,-525 35-936 0 0,1734-237-684 0 0,-1476 93-325 0 0,-689 130 282 0 0,-2-9-1 0 0,233-115 1 0 0,-379 155-48 0 0,14-5-303 0 0,94-61 1 0 0,-162 91 341 0 0,0-1 0 0 0,0 0 0 0 0,0 0 1 0 0,-1-1-1 0 0,0 0 0 0 0,-1 0 0 0 0,1-1 1 0 0,7-12-1 0 0,-12 16 9 0 0,0 0-1 0 0,0 0 1 0 0,0-1 0 0 0,0 1 0 0 0,-1 0 0 0 0,0-1 0 0 0,0 0-1 0 0,0 1 1 0 0,-1-1 0 0 0,1 1 0 0 0,-1-1 0 0 0,0 0-1 0 0,-1 1 1 0 0,1-1 0 0 0,-1 0 0 0 0,0 1 0 0 0,0-1 0 0 0,0 1-1 0 0,-1 0 1 0 0,-1-5 0 0 0,-5-7 33 0 0,0 1 0 0 0,-1 0 0 0 0,-1 0-1 0 0,0 1 1 0 0,-1 0 0 0 0,-24-22 0 0 0,5 8 35 0 0,-61-43 1 0 0,39 38 174 0 0,-1 2 0 0 0,-2 2 0 0 0,-1 2-1 0 0,-78-25 1 0 0,-244-54 162 0 0,319 91-513 0 0,-329-82-734 0 0,251 60 586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1.123"/>
    </inkml:context>
    <inkml:brush xml:id="br0">
      <inkml:brushProperty name="width" value="0.05" units="cm"/>
      <inkml:brushProperty name="height" value="0.05" units="cm"/>
    </inkml:brush>
  </inkml:definitions>
  <inkml:trace contextRef="#ctx0" brushRef="#br0">38 18 6377 0 0,'0'-1'368'0'0,"0"0"0"0"0,0 1 0 0 0,0-1-1 0 0,0 0 1 0 0,0 0 0 0 0,0 1 0 0 0,0-1-1 0 0,0 0 1 0 0,0 0 0 0 0,-1 1-1 0 0,1-1 1 0 0,0 0 0 0 0,0 0 0 0 0,-1 1-1 0 0,1-1 1 0 0,0 0 0 0 0,-1 1 0 0 0,1-1-1 0 0,-1 0 1 0 0,1 1 0 0 0,-1-1 0 0 0,1 1-1 0 0,-2-1 1 0 0,2 1-285 0 0,-1 0 0 0 0,1 0 1 0 0,-1 0-1 0 0,1 0 0 0 0,-1 1 0 0 0,1-1 0 0 0,-1 0 1 0 0,1 0-1 0 0,-1 1 0 0 0,1-1 0 0 0,-1 0 0 0 0,1 1 1 0 0,-1-1-1 0 0,1 1 0 0 0,0-1 0 0 0,-1 0 0 0 0,1 1 0 0 0,0-1 1 0 0,-1 1-1 0 0,1-1 0 0 0,0 1 0 0 0,0-1 0 0 0,-1 1 1 0 0,1-1-1 0 0,0 1 0 0 0,0-1 0 0 0,0 1 0 0 0,0 0 1 0 0,0-1-1 0 0,0 1 0 0 0,0 0 0 0 0,-6 23-283 0 0,1 0 0 0 0,1 1 0 0 0,1 0 0 0 0,0 32 0 0 0,13 99-959 0 0,10 40-4442 0 0,-18-173 4250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1.602"/>
    </inkml:context>
    <inkml:brush xml:id="br0">
      <inkml:brushProperty name="width" value="0.05" units="cm"/>
      <inkml:brushProperty name="height" value="0.05" units="cm"/>
    </inkml:brush>
  </inkml:definitions>
  <inkml:trace contextRef="#ctx0" brushRef="#br0">2 224 16628 0 0,'-1'-5'259'0'0,"1"-1"0"0"0,-1 1 0 0 0,1-1 1 0 0,1 1-1 0 0,-1-1 0 0 0,1 1 0 0 0,1-6 0 0 0,-1 8-178 0 0,1-1 0 0 0,-1 1 0 0 0,1 0 0 0 0,0 0 0 0 0,0 0 0 0 0,0 0 0 0 0,0 0 0 0 0,0 0 0 0 0,1 0-1 0 0,-1 1 1 0 0,6-5 0 0 0,10-6-45 0 0,0 1 0 0 0,0 0 0 0 0,1 1 0 0 0,1 1 0 0 0,0 1 0 0 0,37-12 0 0 0,-14 9-164 0 0,1 2 0 0 0,58-7 0 0 0,-65 13-26 0 0,0 1 0 0 0,53 3-1 0 0,-78 0 111 0 0,-1 1 0 0 0,0 1 0 0 0,0 0 0 0 0,0 0 0 0 0,0 1 0 0 0,0 1 0 0 0,-1-1 0 0 0,1 2 0 0 0,-1 0 0 0 0,0 0 0 0 0,0 1 0 0 0,13 9 0 0 0,-19-10 42 0 0,0-1 0 0 0,0 1 0 0 0,0 0-1 0 0,0 0 1 0 0,-1 1 0 0 0,0-1 0 0 0,0 1 0 0 0,0 0-1 0 0,-1-1 1 0 0,1 1 0 0 0,-1 0 0 0 0,-1 0-1 0 0,1 1 1 0 0,-1-1 0 0 0,0 0 0 0 0,-1 0 0 0 0,0 1-1 0 0,0-1 1 0 0,0 0 0 0 0,0 1 0 0 0,-3 7-1 0 0,1 1 126 0 0,-1-1 0 0 0,-1 0 0 0 0,-1 0 0 0 0,0 0 0 0 0,0 0 0 0 0,-1-1 0 0 0,-1 0 0 0 0,-10 15 0 0 0,-17 21 428 0 0,-2-2 1 0 0,-2-1-1 0 0,-2-2 0 0 0,-2-2 1 0 0,-2-1-1 0 0,-62 44 0 0 0,70-61-303 0 0,-45 22-1 0 0,75-43-248 0 0,1-1 1 0 0,-1 0-1 0 0,0-1 0 0 0,0 1 0 0 0,0-1 0 0 0,1 0 1 0 0,-1-1-1 0 0,-9 1 0 0 0,14-1-78 0 0,-1 0 0 0 0,1-1 0 0 0,0 1 0 0 0,-1 0 0 0 0,1 0 0 0 0,0-1 0 0 0,-1 1 0 0 0,1-1 0 0 0,0 1-1 0 0,0-1 1 0 0,-1 1 0 0 0,1-1 0 0 0,0 0 0 0 0,0 1 0 0 0,0-1 0 0 0,0 0 0 0 0,-1-2 0 0 0,1 2-93 0 0,0 0 0 0 0,1 0 0 0 0,-1-1 0 0 0,1 1 0 0 0,0 0 0 0 0,-1 0 0 0 0,1-1 0 0 0,0 1 0 0 0,0 0 0 0 0,0-1 0 0 0,0 1 0 0 0,0-1 0 0 0,0 1 0 0 0,0 0 0 0 0,0-1 0 0 0,0 1 0 0 0,1 0 0 0 0,-1-1 0 0 0,1 1 0 0 0,-1 0 0 0 0,2-2 0 0 0,-1 0-264 0 0,1 0 0 0 0,0 0 1 0 0,0 0-1 0 0,0 0 0 0 0,0 1 1 0 0,1-1-1 0 0,-1 1 0 0 0,5-4 1 0 0,11-10-1800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083"/>
    </inkml:context>
    <inkml:brush xml:id="br0">
      <inkml:brushProperty name="width" value="0.05" units="cm"/>
      <inkml:brushProperty name="height" value="0.05" units="cm"/>
    </inkml:brush>
  </inkml:definitions>
  <inkml:trace contextRef="#ctx0" brushRef="#br0">39 74 13299 0 0,'11'-12'1370'0'0,"-4"4"910"0"0,-8 23-1837 0 0,-8 21-405 0 0,-5 14 166 0 0,3 1 0 0 0,1 0 0 0 0,-2 59 1 0 0,13-92-261 0 0,0 0 0 0 0,5 24 0 0 0,-4-29-161 0 0,-2-12 166 0 0,0-1 0 0 0,0 0 0 0 0,0 1 0 0 0,0-1 0 0 0,0 0 0 0 0,0 0 0 0 0,0 1 0 0 0,0-1 0 0 0,0 0 0 0 0,0 1 0 0 0,0-1 0 0 0,0 0 0 0 0,0 1-1 0 0,0-1 1 0 0,0 0 0 0 0,1 0 0 0 0,-1 1 0 0 0,0-1 0 0 0,0 0 0 0 0,0 0 0 0 0,0 1 0 0 0,1-1 0 0 0,-1 0 0 0 0,0 0 0 0 0,0 0 0 0 0,1 1 0 0 0,-1-1-1 0 0,0 0 1 0 0,0 0 0 0 0,1 0 0 0 0,-1 0 0 0 0,0 0 0 0 0,1 0 0 0 0,-1 1 0 0 0,0-1 0 0 0,0 0 0 0 0,1 0 0 0 0,-1 0 0 0 0,0 0 0 0 0,1 0-1 0 0,-1 0 1 0 0,11-8-1982 0 0,-1-3 728 0 0</inkml:trace>
  <inkml:trace contextRef="#ctx0" brushRef="#br0" timeOffset="1">197 131 6233 0 0,'-2'6'478'0'0,"1"-1"0"0"0,0 1 0 0 0,0 0 0 0 0,0 0-1 0 0,1-1 1 0 0,0 1 0 0 0,0 0 0 0 0,0 0 0 0 0,2 8 0 0 0,-2-13-313 0 0,1 1 0 0 0,-1-1 1 0 0,0 1-1 0 0,1-1 1 0 0,-1 1-1 0 0,1-1 1 0 0,0 1-1 0 0,-1-1 0 0 0,1 1 1 0 0,0-1-1 0 0,0 0 1 0 0,0 1-1 0 0,0-1 1 0 0,0 0-1 0 0,0 0 1 0 0,0 0-1 0 0,0 0 0 0 0,0 0 1 0 0,0 0-1 0 0,1 0 1 0 0,-1 0-1 0 0,0 0 1 0 0,1-1-1 0 0,-1 1 1 0 0,1 0-1 0 0,-1-1 0 0 0,1 0 1 0 0,-1 1-1 0 0,1-1 1 0 0,-1 0-1 0 0,1 1 1 0 0,0-1-1 0 0,-1 0 1 0 0,1 0-1 0 0,-1 0 0 0 0,1-1 1 0 0,-1 1-1 0 0,3-1 1 0 0,6-1 217 0 0,0-2 1 0 0,0 1 0 0 0,-1-1 0 0 0,1-1-1 0 0,14-9 1 0 0,41-32 292 0 0,-61 43-645 0 0,10-8 190 0 0,1-1 0 0 0,20-22-1 0 0,-33 31-116 0 0,1 1 0 0 0,-1-1 0 0 0,0 1-1 0 0,0-1 1 0 0,0 0 0 0 0,0 0 0 0 0,0 0 0 0 0,-1 0-1 0 0,1 0 1 0 0,-1 0 0 0 0,0-1 0 0 0,0 1-1 0 0,0 0 1 0 0,-1-1 0 0 0,1 1 0 0 0,-1 0-1 0 0,1-1 1 0 0,-1 1 0 0 0,0-1 0 0 0,-1 1 0 0 0,0-7-1 0 0,1 10-84 0 0,0-1 0 0 0,-1 0 0 0 0,1 0 0 0 0,0 0 0 0 0,-1 1 0 0 0,1-1 0 0 0,-1 0 0 0 0,1 1 0 0 0,-1-1 0 0 0,1 0 0 0 0,-1 1 0 0 0,1-1 0 0 0,-1 0 0 0 0,0 1 0 0 0,1-1 0 0 0,-1 1-1 0 0,0-1 1 0 0,1 1 0 0 0,-1 0 0 0 0,0-1 0 0 0,0 1 0 0 0,1 0 0 0 0,-1-1 0 0 0,0 1 0 0 0,0 0 0 0 0,-1-1 0 0 0,-1 2-21 0 0,1-1 1 0 0,0 0-1 0 0,-1 0 0 0 0,1 1 0 0 0,0-1 1 0 0,0 1-1 0 0,0 0 0 0 0,-1-1 1 0 0,1 1-1 0 0,-2 1 0 0 0,-3 2-64 0 0,0 0 0 0 0,1 1-1 0 0,-1 0 1 0 0,-10 10 0 0 0,8-6 21 0 0,1 1 1 0 0,1 0-1 0 0,0 0 1 0 0,0 1 0 0 0,1-1-1 0 0,0 1 1 0 0,-6 19-1 0 0,9-22 11 0 0,0 0 0 0 0,1 1-1 0 0,1-1 1 0 0,-1 0 0 0 0,1 1 0 0 0,1 0-1 0 0,-1-1 1 0 0,1 1 0 0 0,1-1-1 0 0,0 1 1 0 0,3 16 0 0 0,-3-22 18 0 0,0 1 0 0 0,1-1 1 0 0,-1 1-1 0 0,0-1 0 0 0,1 0 1 0 0,0 1-1 0 0,0-1 0 0 0,0 0 0 0 0,0 0 1 0 0,0 0-1 0 0,1 0 0 0 0,-1-1 1 0 0,1 1-1 0 0,0-1 0 0 0,0 1 0 0 0,0-1 1 0 0,0 0-1 0 0,4 2 0 0 0,-2-2 40 0 0,-1-1 0 0 0,1 1-1 0 0,0-1 1 0 0,0 0 0 0 0,0 0-1 0 0,0 0 1 0 0,0-1 0 0 0,0 0-1 0 0,1 0 1 0 0,-1 0 0 0 0,10-2-1 0 0,-6 0-256 0 0,0 0 0 0 0,1-1 0 0 0,-1 0 0 0 0,0 0-1 0 0,-1-1 1 0 0,1 0 0 0 0,-1-1 0 0 0,0 0 0 0 0,0 0-1 0 0,0-1 1 0 0,0 0 0 0 0,-1 0 0 0 0,11-13 0 0 0,-12 11-490 0 0,-1 0 1 0 0,0 0 0 0 0,-1 0-1 0 0,6-15 1 0 0,-2 2-341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506"/>
    </inkml:context>
    <inkml:brush xml:id="br0">
      <inkml:brushProperty name="width" value="0.05" units="cm"/>
      <inkml:brushProperty name="height" value="0.05" units="cm"/>
    </inkml:brush>
  </inkml:definitions>
  <inkml:trace contextRef="#ctx0" brushRef="#br0">30 22 17660 0 0,'-5'-8'1464'0'0,"-1"1"-256"0"0,0 3 1 0 0,2 3-369 0 0,0-1 272 0 0,-1 2-1000 0 0,5 2-248 0 0,0-1-32 0 0,2 3-160 0 0,-1 1-296 0 0,5 0-224 0 0,1 2-561 0 0,3 2-407 0 0,2-2 32 0 0,0-4-745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992"/>
    </inkml:context>
    <inkml:brush xml:id="br0">
      <inkml:brushProperty name="width" value="0.05" units="cm"/>
      <inkml:brushProperty name="height" value="0.05" units="cm"/>
    </inkml:brush>
  </inkml:definitions>
  <inkml:trace contextRef="#ctx0" brushRef="#br0">125 66 15859 0 0,'-2'-2'211'0'0,"0"1"0"0"0,1 0 0 0 0,-1 0 0 0 0,0 0 0 0 0,0 0 0 0 0,0 1 0 0 0,0-1 0 0 0,0 0 0 0 0,-4 0-1 0 0,5 2-216 0 0,1-1-1 0 0,-1 0 0 0 0,0 0 0 0 0,0 1 1 0 0,0-1-1 0 0,0 1 0 0 0,0-1 0 0 0,1 1 0 0 0,-1-1 1 0 0,0 1-1 0 0,0-1 0 0 0,1 1 0 0 0,-1 0 0 0 0,0 0 1 0 0,1-1-1 0 0,-1 1 0 0 0,1 0 0 0 0,-1 0 0 0 0,1 0 1 0 0,-1-1-1 0 0,1 1 0 0 0,-1 0 0 0 0,1 0 1 0 0,0 0-1 0 0,0 0 0 0 0,-1 1 0 0 0,-21 58-503 0 0,5-15 327 0 0,-20 82 0 0 0,34-111 189 0 0,1-1-1 0 0,0 1 0 0 0,1 0 0 0 0,0 0 0 0 0,2 0 0 0 0,0 0 1 0 0,1-1-1 0 0,0 1 0 0 0,7 22 0 0 0,-3-16 8 0 0,-1-4-19 0 0,1 0 0 0 0,10 22 0 0 0,-14-35 55 0 0,0-1-1 0 0,0 0 1 0 0,1 0 0 0 0,0 0-1 0 0,0 0 1 0 0,0 0 0 0 0,0 0-1 0 0,1-1 1 0 0,-1 1-1 0 0,1-1 1 0 0,0 0 0 0 0,0 0-1 0 0,8 4 1 0 0,-8-6 54 0 0,0 0 0 0 0,0 0-1 0 0,0-1 1 0 0,1 1 0 0 0,-1-1 0 0 0,0 0 0 0 0,0 0-1 0 0,0 0 1 0 0,1 0 0 0 0,-1-1 0 0 0,0 0 0 0 0,0 0-1 0 0,0 0 1 0 0,0 0 0 0 0,0-1 0 0 0,0 0 0 0 0,0 1-1 0 0,-1-1 1 0 0,1-1 0 0 0,-1 1 0 0 0,5-4 0 0 0,7-5 324 0 0,0-1 0 0 0,0-1 0 0 0,15-18 0 0 0,6-8 49 0 0,-2-2 0 0 0,-1-1 0 0 0,-3-1 0 0 0,-2-2 0 0 0,33-66 0 0 0,-55 97-539 0 0,1-1 0 0 0,-2 1 1 0 0,0-1-1 0 0,-1 0 0 0 0,0 0 0 0 0,-1 0 1 0 0,-1-1-1 0 0,0-26 0 0 0,-2 42 47 0 0,0 0 0 0 0,1 0-1 0 0,-1-1 1 0 0,0 1 0 0 0,0 0-1 0 0,0 0 1 0 0,0 0 0 0 0,0 0-1 0 0,0 0 1 0 0,0 0 0 0 0,0 0-1 0 0,0 0 1 0 0,0 0-1 0 0,0-1 1 0 0,0 1 0 0 0,0 0-1 0 0,0 0 1 0 0,0 0 0 0 0,0 0-1 0 0,0 0 1 0 0,0 0 0 0 0,0 0-1 0 0,0 0 1 0 0,0 0 0 0 0,0 0-1 0 0,0-1 1 0 0,0 1 0 0 0,0 0-1 0 0,-1 0 1 0 0,1 0-1 0 0,0 0 1 0 0,0 0 0 0 0,0 0-1 0 0,0 0 1 0 0,0 0 0 0 0,0 0-1 0 0,0 0 1 0 0,0 0 0 0 0,0 0-1 0 0,0 0 1 0 0,0 0 0 0 0,0-1-1 0 0,-1 1 1 0 0,1 0-1 0 0,0 0 1 0 0,0 0 0 0 0,0 0-1 0 0,0 0 1 0 0,0 0 0 0 0,0 0-1 0 0,0 0 1 0 0,0 0 0 0 0,0 0-1 0 0,-1 0 1 0 0,1 0 0 0 0,0 0-1 0 0,0 0 1 0 0,0 0-1 0 0,0 0 1 0 0,0 1 0 0 0,0-1-1 0 0,0 0 1 0 0,0 0 0 0 0,0 0-1 0 0,-6 8-545 0 0,-3 12-72 0 0,7-13 517 0 0,-48 133-985 0 0,45-122 1026 0 0,1 0-1 0 0,0 0 1 0 0,1 1-1 0 0,1 0 1 0 0,1 35 0 0 0,1-50 47 0 0,1-1 0 0 0,-1 1 1 0 0,1 0-1 0 0,-1 0 0 0 0,1-1 1 0 0,0 1-1 0 0,1-1 0 0 0,-1 1 1 0 0,0-1-1 0 0,1 1 1 0 0,0-1-1 0 0,0 0 0 0 0,0 0 1 0 0,0 0-1 0 0,1 0 0 0 0,-1 0 1 0 0,1 0-1 0 0,0 0 0 0 0,-1-1 1 0 0,6 4-1 0 0,-4-4 51 0 0,0-1 1 0 0,0 1-1 0 0,0-1 0 0 0,0 1 1 0 0,1-1-1 0 0,-1-1 0 0 0,0 1 1 0 0,1 0-1 0 0,-1-1 0 0 0,0 0 0 0 0,1 0 1 0 0,-1 0-1 0 0,0-1 0 0 0,1 0 1 0 0,-1 0-1 0 0,0 0 0 0 0,7-2 1 0 0,6-4 378 0 0,0 0 1 0 0,-1-1 0 0 0,0-1 0 0 0,0 0-1 0 0,-1-1 1 0 0,0-1 0 0 0,-1 0-1 0 0,0-1 1 0 0,-1 0 0 0 0,20-25 0 0 0,-20 21-136 0 0,0-1 1 0 0,-2-1 0 0 0,0 1-1 0 0,-1-2 1 0 0,-1 0 0 0 0,-1 0-1 0 0,0 0 1 0 0,-2-1-1 0 0,5-23 1 0 0,-9 34-275 0 0,-1 0 1 0 0,0 0-1 0 0,-1 0 0 0 0,0-1 0 0 0,-1 1 1 0 0,-1-12-1 0 0,1 15-563 0 0,-1 0-1 0 0,0 0 1 0 0,1 0-1 0 0,-2 0 1 0 0,1 0-1 0 0,-4-5 1 0 0,6 11 467 0 0,0 0 0 0 0,0 0-1 0 0,0 0 1 0 0,0-1 0 0 0,0 1 0 0 0,0 0 0 0 0,0 0-1 0 0,0 0 1 0 0,0 0 0 0 0,0-1 0 0 0,0 1 0 0 0,0 0 0 0 0,0 0-1 0 0,-1 0 1 0 0,1 0 0 0 0,0 0 0 0 0,0-1-209 0 0,0 1 209 0 0,0 0 0 0 0,-1 0 0 0 0,1 0 0 0 0,0 0 0 0 0,0 0-1 0 0,0 0 1 0 0,0 0 0 0 0,0 0 0 0 0,-1 0 0 0 0,1 0 0 0 0,0 0-1 0 0,0 0 1 0 0,0-1 0 0 0,0 1 0 0 0,-1 0 0 0 0,1 0-1 0 0,0 1 1 0 0,0-1 0 0 0,0 0 0 0 0,0 0 0 0 0,-1 0 0 0 0,1 0-1 0 0,0 0 1 0 0,0 0 0 0 0,0 0 0 0 0,0 0 0 0 0,0 0 0 0 0,-1 0-1 0 0,1 0 1 0 0,0 0 0 0 0,0 0 0 0 0,0 1 0 0 0,-1 7-5240 0 0,1 0 1506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3.738"/>
    </inkml:context>
    <inkml:brush xml:id="br0">
      <inkml:brushProperty name="width" value="0.05" units="cm"/>
      <inkml:brushProperty name="height" value="0.05" units="cm"/>
    </inkml:brush>
  </inkml:definitions>
  <inkml:trace contextRef="#ctx0" brushRef="#br0">70 350 17292 0 0,'-8'-66'4490'0'0,"6"64"-4390"0"0,-2 9-260 0 0,-4 7-192 0 0,-6 25-39 0 0,-10 40 1 0 0,21-66 298 0 0,1-1 0 0 0,0 1 1 0 0,1 0-1 0 0,0 0 0 0 0,1 0 0 0 0,0 0 1 0 0,4 20-1 0 0,-4-32 78 0 0,0 0 0 0 0,0 0 0 0 0,0 0 0 0 0,0 0-1 0 0,1 0 1 0 0,-1 0 0 0 0,0 0 0 0 0,1 0 0 0 0,-1 0 0 0 0,1 0 0 0 0,-1 0 0 0 0,1 0 0 0 0,-1-1 0 0 0,1 1 0 0 0,0 0 0 0 0,-1 0-1 0 0,1-1 1 0 0,0 1 0 0 0,0 0 0 0 0,-1-1 0 0 0,1 1 0 0 0,0-1 0 0 0,2 2 0 0 0,-2-2 9 0 0,1 0 0 0 0,-1 0 0 0 0,0 0 0 0 0,1 0 0 0 0,-1 0 0 0 0,1 0 0 0 0,-1 0 0 0 0,1-1 0 0 0,-1 1 0 0 0,0 0 0 0 0,1-1 0 0 0,-1 1 0 0 0,0-1 0 0 0,1 0 0 0 0,0 0 0 0 0,7-5 50 0 0,0 0 0 0 0,-1-1 0 0 0,14-12 0 0 0,-15 12-11 0 0,76-79 42 0 0,-83 86-92 0 0,0 0 1 0 0,1 0-1 0 0,-1 0 0 0 0,0-1 1 0 0,1 1-1 0 0,-1 0 0 0 0,0 0 1 0 0,0 0-1 0 0,1 0 0 0 0,-1 0 1 0 0,0 0-1 0 0,1 0 0 0 0,-1 0 1 0 0,0 0-1 0 0,0 0 0 0 0,1 0 1 0 0,-1 0-1 0 0,0 0 0 0 0,1 0 0 0 0,-1 0 1 0 0,0 0-1 0 0,1 0 0 0 0,-1 0 1 0 0,0 0-1 0 0,0 0 0 0 0,1 1 1 0 0,-1-1-1 0 0,0 0 0 0 0,0 0 1 0 0,1 0-1 0 0,-1 1 0 0 0,0-1 1 0 0,0 0-1 0 0,1 0 0 0 0,-1 0 1 0 0,0 1-1 0 0,0-1 0 0 0,0 0 1 0 0,0 0-1 0 0,1 1 0 0 0,-1-1 1 0 0,0 0-1 0 0,0 1 0 0 0,0-1 1 0 0,0 0-1 0 0,0 0 0 0 0,0 1 1 0 0,0-1-1 0 0,0 0 0 0 0,0 1 1 0 0,0-1-1 0 0,7 25-197 0 0,-4-16 189 0 0,-3-7 36 0 0,1 0 0 0 0,0 0 0 0 0,-1 0 0 0 0,1 0 0 0 0,0-1 0 0 0,0 1 0 0 0,0 0 0 0 0,1-1 0 0 0,-1 1 1 0 0,0-1-1 0 0,0 1 0 0 0,1-1 0 0 0,-1 1 0 0 0,1-1 0 0 0,-1 0 0 0 0,1 0 0 0 0,0 0 0 0 0,0 0 0 0 0,3 2 0 0 0,-2-3 30 0 0,-1 1-1 0 0,1-1 1 0 0,0 0-1 0 0,-1 0 1 0 0,1 0-1 0 0,0 0 0 0 0,-1 0 1 0 0,1-1-1 0 0,0 1 1 0 0,-1-1-1 0 0,1 1 0 0 0,0-1 1 0 0,2-1-1 0 0,9-5 165 0 0,-1-1 0 0 0,1 0 0 0 0,-2 0 0 0 0,17-14 0 0 0,-15 11-182 0 0,16-12-258 0 0,-1-2 1 0 0,-1 0-1 0 0,34-40 0 0 0,-47 46-36 0 0,-1 0 0 0 0,-1 0 0 0 0,-1-1-1 0 0,0-1 1 0 0,-2 0 0 0 0,13-36 0 0 0,-8 4 208 0 0,3-11 703 0 0,-18 62-679 0 0,-4 32-455 0 0,-10 59 492 0 0,4 1 1 0 0,4 0 0 0 0,10 170-1 0 0,4-150 1722 0 0,-10-118-960 0 0,1 0 0 0 0,-1 1 0 0 0,0-1 0 0 0,-1 1 0 0 0,-6-13 0 0 0,-1-6-434 0 0,-8-18-318 0 0,-1 2 0 0 0,-32-51 0 0 0,24 45-8 0 0,23 40 18 0 0,1 5 6 0 0,1-1 0 0 0,0 0 0 0 0,0 1 0 0 0,0-1 0 0 0,0 0 0 0 0,1 0 0 0 0,0 0 0 0 0,0 0 0 0 0,0 0 0 0 0,0 0 0 0 0,0 0 0 0 0,1-8 0 0 0,2 10-68 0 0,0 0 0 0 0,0 1 0 0 0,0-1 0 0 0,1 1 0 0 0,-1-1 0 0 0,0 1 0 0 0,1 0 0 0 0,-1 0 0 0 0,1 0 0 0 0,0 0 0 0 0,-1 1 0 0 0,1-1 0 0 0,4 0 0 0 0,-3 0-35 0 0,21-5-422 0 0,108-28-37 0 0,-45 7-4235 0 0,-97 17 1671 0 0,0 3 2322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4.190"/>
    </inkml:context>
    <inkml:brush xml:id="br0">
      <inkml:brushProperty name="width" value="0.05" units="cm"/>
      <inkml:brushProperty name="height" value="0.05" units="cm"/>
    </inkml:brush>
  </inkml:definitions>
  <inkml:trace contextRef="#ctx0" brushRef="#br0">66 14 14691 0 0,'-20'-5'1040'0'0,"6"4"-239"0"0,3-3-561 0 0,3 4 1168 0 0,1-2-792 0 0,4 1-384 0 0,2 1 8 0 0,1 3-160 0 0,-2 0-328 0 0,5 2-40 0 0,6 3-40 0 0,4-1-104 0 0,5 1-40 0 0,1 2-769 0 0,5 3-311 0 0,7-1 624 0 0,3-1 936 0 0,0 2-824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9:48.842"/>
    </inkml:context>
    <inkml:brush xml:id="br0">
      <inkml:brushProperty name="width" value="0.05" units="cm"/>
      <inkml:brushProperty name="height" value="0.05" units="cm"/>
    </inkml:brush>
  </inkml:definitions>
  <inkml:trace contextRef="#ctx0" brushRef="#br0">10 16 8834 0 0,'-9'-16'2289'0'0,"10"17"-3090"0"0,8 6 4 0 0,0-1 851 0 0,0 1 0 0 0,1-2 0 0 0,0 1 0 0 0,0-1 0 0 0,0-1 1 0 0,1 0-1 0 0,-1 0 0 0 0,1-1 0 0 0,13 2 0 0 0,14 0 306 0 0,52 2-1 0 0,-34-4-412 0 0,-24 2 9 0 0,-1 0 0 0 0,0 3 0 0 0,50 17 1 0 0,-76-23 38 0 0,18 5 6 0 0,0-2 0 0 0,1 0 0 0 0,38 2 0 0 0,74-4 58 0 0,-67-2-45 0 0,194-18-8 0 0,-173 8 29 0 0,584-8 323 0 0,-544 23-369 0 0,249-2-12 0 0,503-21 182 0 0,-332 14-198 0 0,-531 3 43 0 0,822 6 20 0 0,19 40 12 0 0,-450-36-75 0 0,505 19-92 0 0,-343-10 7 0 0,-99-5 133 0 0,1301 25 266 0 0,-762-58-79 0 0,-1003 18-239 0 0,51-1-532 0 0,1 2-1 0 0,107 15 1 0 0,-141-8-2416 0 0,-20-3 1668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4.676"/>
    </inkml:context>
    <inkml:brush xml:id="br0">
      <inkml:brushProperty name="width" value="0.05" units="cm"/>
      <inkml:brushProperty name="height" value="0.05" units="cm"/>
    </inkml:brush>
  </inkml:definitions>
  <inkml:trace contextRef="#ctx0" brushRef="#br0">304 381 14251 0 0,'-5'-3'423'0'0,"0"0"1"0"0,-1 0-1 0 0,0 1 0 0 0,1 0 1 0 0,-1 0-1 0 0,0 0 0 0 0,0 0 0 0 0,0 1 1 0 0,-1 0-1 0 0,1 1 0 0 0,0-1 1 0 0,-12 1-1 0 0,-1 1-355 0 0,0 1 1 0 0,-37 8-1 0 0,47-8-233 0 0,-39 12-751 0 0,46-14 735 0 0,0 1 0 0 0,0-1 1 0 0,1 1-1 0 0,-1 0 0 0 0,0 0 0 0 0,1 0 0 0 0,-1 0 1 0 0,0 0-1 0 0,1 0 0 0 0,-1 1 0 0 0,1-1 0 0 0,0 0 1 0 0,-1 1-1 0 0,1-1 0 0 0,0 1 0 0 0,0-1 0 0 0,0 1 1 0 0,0 0-1 0 0,0-1 0 0 0,0 1 0 0 0,0 2 1 0 0,1-3 43 0 0,0 0 1 0 0,1 0-1 0 0,-1 1 1 0 0,0-1-1 0 0,0 0 1 0 0,1 0-1 0 0,-1 0 1 0 0,1 0-1 0 0,-1 0 1 0 0,1 0 0 0 0,0 0-1 0 0,-1 0 1 0 0,1 0-1 0 0,0 0 1 0 0,0 0-1 0 0,0 0 1 0 0,-1 0-1 0 0,1 0 1 0 0,0-1-1 0 0,0 1 1 0 0,0 0-1 0 0,0-1 1 0 0,0 1 0 0 0,1-1-1 0 0,-1 1 1 0 0,0-1-1 0 0,1 1 1 0 0,33 10-2269 0 0,-34-11 2261 0 0,73 11-4699 0 0,-6-1 3208 0 0,-59-8 2636 0 0,0 1 0 0 0,1-1 0 0 0,-1 1 0 0 0,16 9 0 0 0,-24-12-835 0 0,-1 1 1 0 0,1-1-1 0 0,0 1 1 0 0,-1 0 0 0 0,1-1-1 0 0,0 1 1 0 0,-1 0-1 0 0,1 0 1 0 0,-1-1 0 0 0,1 1-1 0 0,-1 0 1 0 0,0 0-1 0 0,1 0 1 0 0,-1 0 0 0 0,0-1-1 0 0,1 1 1 0 0,-1 0-1 0 0,0 0 1 0 0,0 0 0 0 0,0 0-1 0 0,0 0 1 0 0,0 0-1 0 0,0 0 1 0 0,0 0 0 0 0,0-1-1 0 0,0 1 1 0 0,-1 0-1 0 0,1 0 1 0 0,0 0 0 0 0,0 0-1 0 0,-1 0 1 0 0,1 0-1 0 0,-1-1 1 0 0,1 1 0 0 0,-1 0-1 0 0,1 0 1 0 0,-1-1-1 0 0,1 1 1 0 0,-1 0 0 0 0,0 0-1 0 0,-26 29 3240 0 0,16-22-3142 0 0,-1-1-1 0 0,1 0 0 0 0,-1 0 0 0 0,0-2 1 0 0,0 1-1 0 0,-1-1 0 0 0,0-1 0 0 0,0 0 0 0 0,0-1 1 0 0,0-1-1 0 0,0 0 0 0 0,-18 1 0 0 0,26-4-632 0 0,0 1 0 0 0,0-1 0 0 0,0 1 0 0 0,0-1 0 0 0,0-1-1 0 0,0 1 1 0 0,0-1 0 0 0,0 0 0 0 0,0 0 0 0 0,1 0-1 0 0,-1-1 1 0 0,1 1 0 0 0,0-1 0 0 0,0 0 0 0 0,0-1 0 0 0,-4-3-1 0 0,0-3 141 0 0</inkml:trace>
  <inkml:trace contextRef="#ctx0" brushRef="#br0" timeOffset="1">770 414 9858 0 0,'-4'5'1092'0'0,"-13"18"-133"0"0,1-1 0 0 0,2 2-1 0 0,-16 31 1 0 0,24-42-714 0 0,0 1-1 0 0,1 0 1 0 0,1 0-1 0 0,0 0 0 0 0,1 1 1 0 0,1-1-1 0 0,-2 29 1 0 0,4-40-209 0 0,0 0-1 0 0,0-1 1 0 0,0 1-1 0 0,1-1 1 0 0,-1 1-1 0 0,0 0 1 0 0,1-1 0 0 0,0 1-1 0 0,-1-1 1 0 0,1 1-1 0 0,0-1 1 0 0,1 0 0 0 0,-1 1-1 0 0,0-1 1 0 0,1 0-1 0 0,-1 0 1 0 0,1 0 0 0 0,-1 0-1 0 0,1 0 1 0 0,0 0-1 0 0,0 0 1 0 0,0-1-1 0 0,0 1 1 0 0,0-1 0 0 0,0 1-1 0 0,1-1 1 0 0,-1 0-1 0 0,0 0 1 0 0,4 1 0 0 0,-2-1 103 0 0,-1 0 0 0 0,1-1 0 0 0,0 1 0 0 0,0-1 0 0 0,-1 0 0 0 0,1 0 0 0 0,0-1 0 0 0,0 1 0 0 0,-1-1 0 0 0,1 0-1 0 0,0 0 1 0 0,-1 0 0 0 0,1 0 0 0 0,-1-1 0 0 0,1 1 0 0 0,-1-1 0 0 0,0 0 0 0 0,1 0 0 0 0,4-4 0 0 0,13-13 113 0 0,0-1 1 0 0,-2 0-1 0 0,0-1 0 0 0,-1-2 0 0 0,-2 0 0 0 0,0 0 0 0 0,-1-2 0 0 0,-2 1 0 0 0,0-2 0 0 0,9-28 0 0 0,-11 23-408 0 0,-1-1 1 0 0,-2-1-1 0 0,-1 1 0 0 0,-1-1 0 0 0,-2 0 1 0 0,-1-1-1 0 0,-2 1 0 0 0,-4-43 0 0 0,3 74 138 0 0,0-7-80 0 0,-1-1 1 0 0,0 1-1 0 0,0-1 1 0 0,-1 1-1 0 0,-1 0 1 0 0,1 0-1 0 0,-1 0 1 0 0,-1 0-1 0 0,-4-9 1 0 0,7 17 83 0 0,0 1 1 0 0,1-1-1 0 0,-1 0 1 0 0,0 0-1 0 0,0 0 0 0 0,0 1 1 0 0,0-1-1 0 0,0 0 1 0 0,1 1-1 0 0,-1-1 1 0 0,0 1-1 0 0,0-1 1 0 0,-1 1-1 0 0,1 0 0 0 0,0-1 1 0 0,0 1-1 0 0,0 0 1 0 0,0 0-1 0 0,0-1 1 0 0,0 1-1 0 0,-2 0 1 0 0,0 1 0 0 0,1-1 0 0 0,-1 1 0 0 0,1 0 0 0 0,-1-1 0 0 0,1 1 0 0 0,0 0 0 0 0,-1 0 0 0 0,1 0 0 0 0,-3 2 0 0 0,-5 5 26 0 0,0-1-1 0 0,1 2 0 0 0,-10 9 1 0 0,12-11 22 0 0,1-1-8 0 0,-93 96 666 0 0,86-86-587 0 0,0 0 0 0 0,1 1 0 0 0,1 1 1 0 0,-17 33-1 0 0,27-48-119 0 0,0 0-1 0 0,0 0 1 0 0,0 0-1 0 0,0 0 1 0 0,0 0-1 0 0,0 0 1 0 0,1 0-1 0 0,-1 0 1 0 0,1 0-1 0 0,0 0 1 0 0,0 0 0 0 0,0 0-1 0 0,0 0 1 0 0,1 0-1 0 0,-1 0 1 0 0,1 0-1 0 0,0 0 1 0 0,0 0-1 0 0,0 0 1 0 0,0 0-1 0 0,0 0 1 0 0,1-1 0 0 0,-1 1-1 0 0,1 0 1 0 0,2 2-1 0 0,0-1-49 0 0,1 0 0 0 0,0 0 0 0 0,0 0 0 0 0,0 0 0 0 0,0-1 0 0 0,0 0 0 0 0,0 0-1 0 0,1-1 1 0 0,0 1 0 0 0,-1-1 0 0 0,13 2 0 0 0,11 2-874 0 0,54 3-1 0 0,-56-7 144 0 0,1 1 0 0 0,36 9 0 0 0,-61-11 796 0 0,0-1-1 0 0,0 1 0 0 0,0 1 0 0 0,-1-1 1 0 0,1 0-1 0 0,0 1 0 0 0,-1-1 1 0 0,1 1-1 0 0,-1 0 0 0 0,0 0 1 0 0,1 0-1 0 0,-1 0 0 0 0,0 0 1 0 0,0 0-1 0 0,-1 0 0 0 0,3 4 1 0 0,-2-2 45 0 0,0 0 0 0 0,0 1 0 0 0,-1-1 0 0 0,1 0 0 0 0,-1 1 0 0 0,0-1 0 0 0,-1 0 0 0 0,1 1 0 0 0,-1 8 0 0 0,-1 6 171 0 0,-1-1 0 0 0,-1 1 0 0 0,-1 0 1 0 0,-6 20-1 0 0,5-22-140 0 0,-4 13-206 0 0,5-19-279 0 0,1 1 0 0 0,0 0 1 0 0,-2 14-1 0 0,5-19 33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5.811"/>
    </inkml:context>
    <inkml:brush xml:id="br0">
      <inkml:brushProperty name="width" value="0.05" units="cm"/>
      <inkml:brushProperty name="height" value="0.05" units="cm"/>
    </inkml:brush>
  </inkml:definitions>
  <inkml:trace contextRef="#ctx0" brushRef="#br0">304 517 16940 0 0,'0'-2'156'0'0,"1"0"-1"0"0,-1 1 1 0 0,-1-1 0 0 0,1 0 0 0 0,0 0 0 0 0,0 0 0 0 0,-1 1 0 0 0,1-1 0 0 0,-1 0 0 0 0,1 0 0 0 0,-1 1 0 0 0,0-1 0 0 0,1 0 0 0 0,-1 1-1 0 0,0-1 1 0 0,0 1 0 0 0,0-1 0 0 0,-1 1 0 0 0,1 0 0 0 0,0-1 0 0 0,-3-1 0 0 0,2 2-153 0 0,0 0 0 0 0,-1 0 0 0 0,1 1 0 0 0,0-1 0 0 0,-1 0 0 0 0,1 1 0 0 0,0 0 0 0 0,-1-1 0 0 0,1 1 0 0 0,-1 0 0 0 0,1 0 0 0 0,-1 0 1 0 0,1 1-1 0 0,-1-1 0 0 0,1 1 0 0 0,-3 0 0 0 0,-7 2-140 0 0,1 1 1 0 0,0 1 0 0 0,-1-1 0 0 0,2 2-1 0 0,-1-1 1 0 0,1 2 0 0 0,0-1 0 0 0,0 1-1 0 0,1 1 1 0 0,-12 10 0 0 0,7-2 42 0 0,0-1-1 0 0,1 2 1 0 0,0-1 0 0 0,2 2 0 0 0,-11 19-1 0 0,17-27 55 0 0,0 0 1 0 0,1 0-1 0 0,0 1 0 0 0,1-1 0 0 0,0 1 0 0 0,0-1 0 0 0,0 13 1 0 0,3-23 36 0 0,0 1 0 0 0,0 0 1 0 0,0-1-1 0 0,-1 1 0 0 0,2 0 1 0 0,-1-1-1 0 0,0 1 0 0 0,0 0 1 0 0,0-1-1 0 0,0 1 0 0 0,0 0 1 0 0,0-1-1 0 0,1 1 0 0 0,-1-1 1 0 0,0 1-1 0 0,0 0 0 0 0,1-1 1 0 0,-1 1-1 0 0,1-1 0 0 0,-1 1 0 0 0,0-1 1 0 0,1 1-1 0 0,-1-1 0 0 0,1 1 1 0 0,-1-1-1 0 0,1 0 0 0 0,-1 1 1 0 0,1-1-1 0 0,0 0 0 0 0,-1 1 1 0 0,1-1-1 0 0,-1 0 0 0 0,1 0 1 0 0,0 1-1 0 0,-1-1 0 0 0,1 0 1 0 0,0 0-1 0 0,-1 0 0 0 0,1 0 1 0 0,-1 0-1 0 0,1 0 0 0 0,0 0 1 0 0,-1 0-1 0 0,1 0 0 0 0,0 0 1 0 0,-1 0-1 0 0,1-1 0 0 0,0 1 1 0 0,-1 0-1 0 0,1 0 0 0 0,-1-1 1 0 0,2 0-1 0 0,31-17 135 0 0,9-12 52 0 0,-3-2 1 0 0,59-58-1 0 0,-76 66-107 0 0,-1-1 0 0 0,-1 0 0 0 0,-2-2 0 0 0,0 0 0 0 0,18-38 0 0 0,-31 51-482 0 0,-11 18-554 0 0,-13 20 3 0 0,6-3 1145 0 0,0 1 1 0 0,1 0-1 0 0,1 1 1 0 0,1 0-1 0 0,2 1 1 0 0,0 0-1 0 0,-8 43 1 0 0,16-66-153 0 0,0 0 1 0 0,0 0-1 0 0,-1-1 1 0 0,1 1-1 0 0,0 0 1 0 0,0 0-1 0 0,0 0 0 0 0,0 0 1 0 0,0-1-1 0 0,0 1 1 0 0,1 0-1 0 0,-1 0 1 0 0,0 0-1 0 0,0-1 0 0 0,0 1 1 0 0,1 0-1 0 0,-1 0 1 0 0,0-1-1 0 0,1 1 1 0 0,-1 0-1 0 0,1-1 1 0 0,-1 1-1 0 0,1 0 0 0 0,-1-1 1 0 0,1 1-1 0 0,1 0 1 0 0,-1 0 24 0 0,0-1-1 0 0,0 0 1 0 0,0 0 0 0 0,0 0 0 0 0,1 0 0 0 0,-1 0 0 0 0,0 0 0 0 0,0 0 0 0 0,0 0 0 0 0,1 0 0 0 0,-1 0 0 0 0,0 0-1 0 0,0-1 1 0 0,0 1 0 0 0,2-2 0 0 0,7-2 272 0 0,-1-1 0 0 0,0 0-1 0 0,10-8 1 0 0,-16 10-268 0 0,42-29 316 0 0,-2-2 0 0 0,72-73-1 0 0,-93 83-509 0 0,-2-1-1 0 0,0-1 1 0 0,-1-1-1 0 0,-2-1 0 0 0,0 0 1 0 0,12-33-1 0 0,2-5-1143 0 0,-28 63 598 0 0,-3 11 398 0 0,-5 15 62 0 0,-11 13 158 0 0,-30 47 1 0 0,29-55 113 0 0,2 1 1 0 0,-25 60 0 0 0,34-70-89 0 0,1-1-1 0 0,1 1 1 0 0,0 0 0 0 0,1 0-1 0 0,1 0 1 0 0,1 23 0 0 0,2-32-97 0 0,0 1 1 0 0,0-1 0 0 0,1 0 0 0 0,0 1-1 0 0,1-1 1 0 0,0 0 0 0 0,1 0 0 0 0,0-1-1 0 0,1 1 1 0 0,-1-1 0 0 0,2 0 0 0 0,11 15-1 0 0,-16-23 108 0 0,5 8-193 0 0,1-1 0 0 0,0 1 0 0 0,1-2 0 0 0,14 12 0 0 0,-21-18 237 0 0,1 0 0 0 0,0 1 0 0 0,0-1 0 0 0,0 0 0 0 0,0 0 0 0 0,0 0 0 0 0,0 0 0 0 0,0-1 0 0 0,0 1 0 0 0,0-1 0 0 0,0 1 0 0 0,0-1 0 0 0,1 0 0 0 0,-1 1 0 0 0,0-1 0 0 0,0 0 0 0 0,0-1 0 0 0,1 1 0 0 0,-1 0 0 0 0,0-1 0 0 0,0 1 0 0 0,0-1 0 0 0,0 1 0 0 0,0-1 0 0 0,0 0 0 0 0,0 0 0 0 0,0 0 0 0 0,0 0 0 0 0,3-3 0 0 0,7-6 376 0 0,0-2 0 0 0,0 1 0 0 0,-2-2 1 0 0,17-21-1 0 0,31-62 1049 0 0,-46 76-1170 0 0,17-30 363 0 0,83-149 1378 0 0,-83 142-1546 0 0,33-95 1 0 0,-52 121-449 0 0,-2 13-144 0 0,-2-1 0 0 0,-1 0 1 0 0,0 0-1 0 0,-1 0 0 0 0,2-31 0 0 0,-9 51-659 0 0,-4 12 381 0 0,-7 17 27 0 0,-5 32 206 0 0,3 0 0 0 0,3 1-1 0 0,-6 68 1 0 0,17-79 4 0 0,2 0-1 0 0,3-1 1 0 0,2 1-1 0 0,2-1 1 0 0,23 82-1 0 0,-30-132 161 0 0,1 4 48 0 0,0 0-1 0 0,0 0 0 0 0,1-1 0 0 0,0 1 0 0 0,3 7 1 0 0,-4-15 103 0 0,-1 0 1 0 0,0 0-1 0 0,1 1 1 0 0,-1-1-1 0 0,0 0 1 0 0,-1 0-1 0 0,1 1 1 0 0,0-1-1 0 0,-2-5 1 0 0,-9-32 198 0 0,-2 0 0 0 0,-1 1 0 0 0,-2 1 1 0 0,-2 0-1 0 0,-40-64 0 0 0,55 99-280 0 0,1 0-11 0 0,0 0-1 0 0,0 0 1 0 0,0-1-1 0 0,0 1 1 0 0,0 0-1 0 0,1-1 1 0 0,-1 1-1 0 0,1-1 1 0 0,0 1-1 0 0,-1-5 1 0 0,4 7-244 0 0,0 0 1 0 0,0 1-1 0 0,0-1 1 0 0,-1 1-1 0 0,1-1 1 0 0,0 1-1 0 0,0 0 1 0 0,0 0-1 0 0,0-1 1 0 0,0 1-1 0 0,0 1 1 0 0,0-1-1 0 0,3 1 1 0 0,0-1-328 0 0,13 1-1668 0 0,-1 1 0 0 0,32 7 1 0 0,-24-4 1417 0 0,17 4 470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6.291"/>
    </inkml:context>
    <inkml:brush xml:id="br0">
      <inkml:brushProperty name="width" value="0.05" units="cm"/>
      <inkml:brushProperty name="height" value="0.05" units="cm"/>
    </inkml:brush>
  </inkml:definitions>
  <inkml:trace contextRef="#ctx0" brushRef="#br0">14 215 13651 0 0,'0'0'73'0'0,"-1"0"0"0"0,0 0 1 0 0,1 1-1 0 0,-1-1 0 0 0,0 0 0 0 0,1 0 0 0 0,-1 0 1 0 0,0 1-1 0 0,1-1 0 0 0,-1 0 0 0 0,1 1 1 0 0,-1-1-1 0 0,1 1 0 0 0,-1-1 0 0 0,1 1 0 0 0,-1-1 1 0 0,1 1-1 0 0,-1-1 0 0 0,1 1 0 0 0,0-1 1 0 0,-1 1-1 0 0,1-1 0 0 0,0 1 0 0 0,0-1 0 0 0,-1 1 1 0 0,1 0-1 0 0,0-1 0 0 0,0 1 0 0 0,0 0 1 0 0,0-1-1 0 0,-1 1 0 0 0,1 0 0 0 0,0-1 0 0 0,0 1 1 0 0,0 0-1 0 0,1-1 0 0 0,-1 2 0 0 0,4 34 499 0 0,-1-16-93 0 0,-3 24-50 0 0,3 29 339 0 0,-2-66-971 0 0,0 0 1 0 0,1 0-1 0 0,-1 0 1 0 0,1 0-1 0 0,1 0 1 0 0,0 0-1 0 0,0-1 1 0 0,4 8-1 0 0,0-1-2143 0 0,-4-7 813 0 0</inkml:trace>
  <inkml:trace contextRef="#ctx0" brushRef="#br0" timeOffset="1">26 33 18540 0 0,'-5'-31'4713'0'0,"6"30"-4658"0"0,0 1 1 0 0,1 0-1 0 0,-1 0 1 0 0,0 0-1 0 0,0 0 1 0 0,0 0-1 0 0,0 0 1 0 0,0 0-1 0 0,0 0 1 0 0,0 0-1 0 0,0 1 1 0 0,0-1-1 0 0,0 0 0 0 0,0 1 1 0 0,0-1-1 0 0,0 0 1 0 0,0 1-1 0 0,0-1 1 0 0,0 1-1 0 0,1 0 1 0 0,5 2-322 0 0,97 30-5905 0 0,-71-25 4025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6.759"/>
    </inkml:context>
    <inkml:brush xml:id="br0">
      <inkml:brushProperty name="width" value="0.05" units="cm"/>
      <inkml:brushProperty name="height" value="0.05" units="cm"/>
    </inkml:brush>
  </inkml:definitions>
  <inkml:trace contextRef="#ctx0" brushRef="#br0">353 6 18364 0 0,'-24'-3'378'0'0,"1"1"0"0"0,-1 1 1 0 0,0 1-1 0 0,0 2 0 0 0,1 0 0 0 0,-1 1 1 0 0,1 1-1 0 0,0 2 0 0 0,0 0 0 0 0,0 1 1 0 0,1 2-1 0 0,-32 15 0 0 0,53-23-432 0 0,0 0 0 0 0,-1-1-1 0 0,1 1 1 0 0,0 0 0 0 0,0 0 0 0 0,-1-1 0 0 0,1 1 0 0 0,0 0-1 0 0,0 0 1 0 0,0 1 0 0 0,0-1 0 0 0,0 0 0 0 0,0 0 0 0 0,0 0-1 0 0,0 3 1 0 0,1-3-21 0 0,0-1-1 0 0,0 1 1 0 0,0 0-1 0 0,1 0 1 0 0,-1-1-1 0 0,1 1 1 0 0,-1 0 0 0 0,0-1-1 0 0,1 1 1 0 0,-1-1-1 0 0,1 1 1 0 0,0 0-1 0 0,-1-1 1 0 0,1 1-1 0 0,-1-1 1 0 0,1 1-1 0 0,0-1 1 0 0,-1 1-1 0 0,1-1 1 0 0,0 0-1 0 0,-1 1 1 0 0,1-1-1 0 0,0 0 1 0 0,0 0 0 0 0,-1 0-1 0 0,1 1 1 0 0,0-1-1 0 0,1 0 1 0 0,45 16-706 0 0,104 30-24 0 0,-101-37 643 0 0,-27-5 157 0 0,0 0 0 0 0,-1 1-1 0 0,42 17 1 0 0,-63-22 29 0 0,0 1 0 0 0,0-1 0 0 0,0 0 0 0 0,0 1-1 0 0,0 0 1 0 0,-1-1 0 0 0,1 1 0 0 0,0-1 0 0 0,0 1-1 0 0,0 0 1 0 0,-1-1 0 0 0,1 1 0 0 0,0 0 0 0 0,-1 0 0 0 0,1 0-1 0 0,-1 0 1 0 0,1-1 0 0 0,-1 1 0 0 0,1 0 0 0 0,-1 0 0 0 0,0 0-1 0 0,1 0 1 0 0,-1 0 0 0 0,0 2 0 0 0,0-2 30 0 0,0 1 0 0 0,0 0 0 0 0,-1-1 0 0 0,1 1 0 0 0,-1 0 0 0 0,1-1 0 0 0,-1 1 0 0 0,0 0 0 0 0,1-1 0 0 0,-1 1 0 0 0,0-1 0 0 0,0 0 0 0 0,-2 3 0 0 0,-4 4 261 0 0,-1-1 0 0 0,0 1 0 0 0,-15 10-1 0 0,19-14-227 0 0,-19 11 272 0 0,0-1-1 0 0,-2-1 1 0 0,-27 12-1 0 0,9-6-106 0 0,30-12-253 0 0,-1-2 0 0 0,0 0 0 0 0,0 0 0 0 0,-26 3 0 0 0,39-7-81 0 0,1-1 0 0 0,-1 0 1 0 0,0 0-1 0 0,0 0 1 0 0,0 0-1 0 0,0-1 1 0 0,0 1-1 0 0,0 0 1 0 0,0 0-1 0 0,0 0 1 0 0,0-1-1 0 0,0 1 0 0 0,0 0 1 0 0,0-1-1 0 0,1 1 1 0 0,-1-1-1 0 0,0 1 1 0 0,0-1-1 0 0,1 0 1 0 0,-1 1-1 0 0,0-1 0 0 0,0 0 1 0 0,1 1-1 0 0,-1-1 1 0 0,1 0-1 0 0,-1 0 1 0 0,1 1-1 0 0,-1-1 1 0 0,1 0-1 0 0,-1 0 1 0 0,1 0-1 0 0,0 0 0 0 0,-1 0 1 0 0,1 0-1 0 0,0 0 1 0 0,0-1-1 0 0,-1-3-243 0 0,0 0-1 0 0,1-1 1 0 0,0 1-1 0 0,1-11 1 0 0,3-10-454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7.211"/>
    </inkml:context>
    <inkml:brush xml:id="br0">
      <inkml:brushProperty name="width" value="0.05" units="cm"/>
      <inkml:brushProperty name="height" value="0.05" units="cm"/>
    </inkml:brush>
  </inkml:definitions>
  <inkml:trace contextRef="#ctx0" brushRef="#br0">247 30 15411 0 0,'6'-6'-39'0'0,"14"-18"3274"0"0,-20 24-3200 0 0,0 0-1 0 0,0 0 0 0 0,0 0 0 0 0,0 0 1 0 0,0 0-1 0 0,0 1 0 0 0,0-1 1 0 0,0 0-1 0 0,0 0 0 0 0,0 0 0 0 0,0 0 1 0 0,0 0-1 0 0,1 0 0 0 0,-1 0 1 0 0,0 0-1 0 0,0 0 0 0 0,0 0 0 0 0,0 0 1 0 0,0 0-1 0 0,0 0 0 0 0,0 0 1 0 0,0 0-1 0 0,0 0 0 0 0,0 0 0 0 0,0 0 1 0 0,0 0-1 0 0,0 0 0 0 0,0 0 1 0 0,0 0-1 0 0,0 0 0 0 0,1 0 0 0 0,-1 0 1 0 0,0 0-1 0 0,0 0 0 0 0,0 0 1 0 0,0 0-1 0 0,0 0 0 0 0,0 0 0 0 0,0 0 1 0 0,0 0-1 0 0,0 0 0 0 0,0 0 1 0 0,0 0-1 0 0,0 0 0 0 0,0 0 0 0 0,0 0 1 0 0,0 0-1 0 0,1 0 0 0 0,-1 0 1 0 0,-9 18 258 0 0,-3 5-325 0 0,1 1 0 0 0,1 0-1 0 0,0 1 1 0 0,2 0 0 0 0,1 0 0 0 0,2 1 0 0 0,0 0-1 0 0,1 0 1 0 0,2 0 0 0 0,1 0 0 0 0,0 0 0 0 0,5 28-1 0 0,7 15-722 0 0,25 86-1 0 0,-22-100-2448 0 0,-13-42-513 0 0,-9-20-27 0 0,1-2 2397 0 0</inkml:trace>
  <inkml:trace contextRef="#ctx0" brushRef="#br0" timeOffset="1.52">149 477 2977 0 0,'-32'-55'6535'0'0,"-1"0"0"0"0,-48-58 0 0 0,81 113-6497 0 0,-1 0 0 0 0,1-1 0 0 0,0 1 0 0 0,0 0 0 0 0,0 0 0 0 0,-1-1 0 0 0,1 1 0 0 0,0 0 0 0 0,0-1 0 0 0,0 1 0 0 0,0-1 0 0 0,0 1 0 0 0,0 0 0 0 0,0-1 0 0 0,0 1 0 0 0,0 0 0 0 0,0-1 0 0 0,0 1 0 0 0,0 0 0 0 0,0-1 0 0 0,0 1 0 0 0,0-1 0 0 0,0 1 0 0 0,0 0 0 0 0,0-1 0 0 0,0 1 0 0 0,1 0 0 0 0,-1-1 0 0 0,0 1 0 0 0,0 0 0 0 0,0 0 0 0 0,1-1 0 0 0,-1 1 0 0 0,0 0 0 0 0,0-1 0 0 0,1 1 0 0 0,-1 0 0 0 0,0 0 0 0 0,1 0 0 0 0,-1-1 0 0 0,0 1 0 0 0,1 0 0 0 0,-1 0 0 0 0,0 0 0 0 0,1 0 0 0 0,-1 0 0 0 0,0 0 0 0 0,1-1 0 0 0,-1 1 0 0 0,0 0 0 0 0,1 0 0 0 0,-1 0 0 0 0,0 0 0 0 0,1 0 0 0 0,-1 0 0 0 0,1 0 0 0 0,-1 1 0 0 0,30-3-330 0 0,-25 3 386 0 0,72 2-3009 0 0,100 18-1 0 0,-100-10 1527 0 0,-22-3 232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7.634"/>
    </inkml:context>
    <inkml:brush xml:id="br0">
      <inkml:brushProperty name="width" value="0.05" units="cm"/>
      <inkml:brushProperty name="height" value="0.05" units="cm"/>
    </inkml:brush>
  </inkml:definitions>
  <inkml:trace contextRef="#ctx0" brushRef="#br0">25 0 18684 0 0,'0'16'-798'0'0,"-5"191"-139"0"0,-15 89 1525 0 0,25-426-6639 0 0,-5 88 4895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8.101"/>
    </inkml:context>
    <inkml:brush xml:id="br0">
      <inkml:brushProperty name="width" value="0.05" units="cm"/>
      <inkml:brushProperty name="height" value="0.05" units="cm"/>
    </inkml:brush>
  </inkml:definitions>
  <inkml:trace contextRef="#ctx0" brushRef="#br0">6 127 9018 0 0,'-4'-75'2070'0'0,"2"24"2268"0"0,3 86-4466 0 0,8 67 0 0 0,-6-85 276 0 0,0 0 1 0 0,2-1-1 0 0,0 0 0 0 0,1 0 1 0 0,1 0-1 0 0,11 20 1 0 0,-1-11 100 0 0,0 0-1 0 0,2-2 1 0 0,0 0 0 0 0,2 0 0 0 0,1-2-1 0 0,0-1 1 0 0,1-1 0 0 0,2-1 0 0 0,-1-1 0 0 0,29 15-1 0 0,-52-32-176 0 0,-1 1-1 0 0,1-1 0 0 0,0 1 1 0 0,0-1-1 0 0,0 0 0 0 0,0 1 0 0 0,0-1 1 0 0,0 0-1 0 0,0 0 0 0 0,0 1 0 0 0,0-1 1 0 0,0 0-1 0 0,-1 0 0 0 0,1 0 1 0 0,0 0-1 0 0,0 0 0 0 0,0 0 0 0 0,0-1 1 0 0,0 1-1 0 0,0 0 0 0 0,0 0 1 0 0,0-1-1 0 0,0 1 0 0 0,0 0 0 0 0,0-1 1 0 0,0 1-1 0 0,-1-1 0 0 0,1 1 1 0 0,0-1-1 0 0,0 0 0 0 0,-1 1 0 0 0,1-1 1 0 0,0 0-1 0 0,0-1 0 0 0,2-2 204 0 0,-1 0-1 0 0,0 0 1 0 0,0-1-1 0 0,0 1 1 0 0,2-9-1 0 0,-4 12-275 0 0,11-35 420 0 0,-2-2 0 0 0,6-53 0 0 0,-14 73-294 0 0,0 1 0 0 0,-1-1-1 0 0,0 1 1 0 0,-2 0 0 0 0,0-1 0 0 0,-1 1 0 0 0,-9-29-1 0 0,12 45-124 0 0,-6-16-107 0 0,0-1-1 0 0,-1 1 0 0 0,-15-25 1 0 0,13 34-987 0 0,5 14-2603 0 0,4 17-1811 0 0,4-11 3248 0 0,2 3-138 0 0</inkml:trace>
  <inkml:trace contextRef="#ctx0" brushRef="#br0" timeOffset="1">717 431 13723 0 0,'2'-3'468'0'0,"-1"0"0"0"0,1 0 1 0 0,-1 0-1 0 0,1 0 0 0 0,-1 0 1 0 0,0 0-1 0 0,0 0 0 0 0,-1 0 0 0 0,1 0 1 0 0,-1 0-1 0 0,1-1 0 0 0,-1 1 0 0 0,0 0 1 0 0,0 0-1 0 0,-1-1 0 0 0,1 1 0 0 0,-1 0 1 0 0,-1-5-1 0 0,2 6-444 0 0,-1 1 1 0 0,1-1-1 0 0,0 1 1 0 0,-1-1 0 0 0,0 1-1 0 0,1 0 1 0 0,-1-1-1 0 0,0 1 1 0 0,0 0-1 0 0,0-1 1 0 0,0 1-1 0 0,0 0 1 0 0,0 0-1 0 0,0 0 1 0 0,0 0-1 0 0,0 0 1 0 0,-1 0-1 0 0,1 0 1 0 0,0 1-1 0 0,-1-1 1 0 0,1 0-1 0 0,0 1 1 0 0,-1-1-1 0 0,1 1 1 0 0,-1-1-1 0 0,1 1 1 0 0,-1 0-1 0 0,1 0 1 0 0,-1-1-1 0 0,1 1 1 0 0,-1 0-1 0 0,1 0 1 0 0,-1 0-1 0 0,1 1 1 0 0,-1-1-1 0 0,1 0 1 0 0,-1 1 0 0 0,1-1-1 0 0,-1 1 1 0 0,-2 0-1 0 0,0 2-85 0 0,-1 0 0 0 0,0 0-1 0 0,1 0 1 0 0,0 0 0 0 0,0 1 0 0 0,0-1-1 0 0,0 1 1 0 0,0 0 0 0 0,1 0 0 0 0,-1 1 0 0 0,1-1-1 0 0,1 1 1 0 0,-1-1 0 0 0,0 1 0 0 0,-1 6-1 0 0,-1 1-41 0 0,1 0 0 0 0,0 0 0 0 0,1 0-1 0 0,0 1 1 0 0,-2 17 0 0 0,5-26 64 0 0,0 0-1 0 0,0 0 1 0 0,0 0 0 0 0,0 0-1 0 0,1 0 1 0 0,0 0-1 0 0,0 0 1 0 0,0 0 0 0 0,0 0-1 0 0,3 6 1 0 0,-3-8 48 0 0,-1-1 0 0 0,1 0 1 0 0,0 0-1 0 0,0 0 0 0 0,0 0 0 0 0,0 0 0 0 0,0 0 1 0 0,0 0-1 0 0,0 0 0 0 0,0 0 0 0 0,0 0 0 0 0,1 0 1 0 0,-1-1-1 0 0,0 1 0 0 0,0 0 0 0 0,1-1 0 0 0,-1 1 1 0 0,0-1-1 0 0,1 1 0 0 0,-1-1 0 0 0,1 0 0 0 0,-1 0 1 0 0,0 0-1 0 0,1 0 0 0 0,-1 0 0 0 0,1 0 0 0 0,-1 0 1 0 0,1 0-1 0 0,-1 0 0 0 0,0-1 0 0 0,1 1 0 0 0,2-1 1 0 0,3-2 113 0 0,0 0 1 0 0,0-1-1 0 0,0 1 1 0 0,0-2-1 0 0,-1 1 1 0 0,1 0-1 0 0,-1-1 1 0 0,0-1-1 0 0,-1 1 1 0 0,1-1-1 0 0,-1 1 1 0 0,6-10-1 0 0,-2 2-83 0 0,0-1 0 0 0,-1 0 0 0 0,-1 0 0 0 0,0-1 0 0 0,4-16 0 0 0,-9 25-1330 0 0,-2 9 495 0 0,-10 36-418 0 0,10-31 865 0 0,-1 0 0 0 0,2 0 0 0 0,-1 1 0 0 0,1-1 0 0 0,0 0-1 0 0,1 0 1 0 0,0 0 0 0 0,5 13 0 0 0,-6-18 75 0 0,1 1-1 0 0,1 0 1 0 0,-1-1 0 0 0,0 1-1 0 0,1-1 1 0 0,0 0 0 0 0,0 0-1 0 0,0 0 1 0 0,0 0-1 0 0,0 0 1 0 0,0-1 0 0 0,1 1-1 0 0,-1-1 1 0 0,1 0 0 0 0,0 0-1 0 0,0 0 1 0 0,0-1 0 0 0,6 3-1 0 0,-4-3-166 0 0,-1 0 1 0 0,1 0-1 0 0,0 0 0 0 0,-1-1 0 0 0,11 0 0 0 0,11-1-908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8.648"/>
    </inkml:context>
    <inkml:brush xml:id="br0">
      <inkml:brushProperty name="width" value="0.05" units="cm"/>
      <inkml:brushProperty name="height" value="0.05" units="cm"/>
    </inkml:brush>
  </inkml:definitions>
  <inkml:trace contextRef="#ctx0" brushRef="#br0">178 385 6833 0 0,'1'-4'212'0'0,"0"0"-1"0"0,-1 0 0 0 0,0-1 0 0 0,0 1 0 0 0,0 0 0 0 0,0 0 0 0 0,-1 0 0 0 0,1 0 1 0 0,-1 0-1 0 0,-1-4 0 0 0,1 7-134 0 0,1-1 1 0 0,-1 1 0 0 0,0 0-1 0 0,1 0 1 0 0,-1 0-1 0 0,0 0 1 0 0,0 0 0 0 0,1 0-1 0 0,-1 0 1 0 0,0 0-1 0 0,0 0 1 0 0,0 0 0 0 0,0 1-1 0 0,0-1 1 0 0,-1 0-1 0 0,1 1 1 0 0,0-1 0 0 0,0 0-1 0 0,0 1 1 0 0,-1-1-1 0 0,1 1 1 0 0,0 0 0 0 0,0 0-1 0 0,-1-1 1 0 0,1 1-1 0 0,0 0 1 0 0,-1 0-1 0 0,1 0 1 0 0,0 0 0 0 0,0 0-1 0 0,-1 0 1 0 0,1 1-1 0 0,0-1 1 0 0,-1 0 0 0 0,0 1-1 0 0,-5 2 140 0 0,1-1 0 0 0,-1 1-1 0 0,1 0 1 0 0,0 1-1 0 0,0-1 1 0 0,1 1 0 0 0,-1 0-1 0 0,1 1 1 0 0,0-1 0 0 0,0 1-1 0 0,0 0 1 0 0,-5 8 0 0 0,1-1 43 0 0,1-1 0 0 0,1 2 0 0 0,0-1 0 0 0,-10 26 0 0 0,15-34-219 0 0,0 0 1 0 0,1 0-1 0 0,0 1 0 0 0,0-1 1 0 0,0 0-1 0 0,1 1 0 0 0,-1-1 0 0 0,1 0 1 0 0,0 1-1 0 0,0-1 0 0 0,1 1 1 0 0,-1-1-1 0 0,1 0 0 0 0,0 1 0 0 0,0-1 1 0 0,1 0-1 0 0,-1 0 0 0 0,1 0 1 0 0,0 0-1 0 0,2 5 0 0 0,-2-7 59 0 0,1 1-1 0 0,-1-1 1 0 0,0 1 0 0 0,1-1-1 0 0,-1 0 1 0 0,1 0-1 0 0,0 0 1 0 0,0-1-1 0 0,0 1 1 0 0,0 0 0 0 0,0-1-1 0 0,0 0 1 0 0,0 0-1 0 0,0 0 1 0 0,0 0 0 0 0,1 0-1 0 0,-1-1 1 0 0,0 1-1 0 0,1-1 1 0 0,-1 0-1 0 0,0 0 1 0 0,1 0 0 0 0,-1-1-1 0 0,0 1 1 0 0,1-1-1 0 0,-1 1 1 0 0,4-3 0 0 0,5-1 109 0 0,1 0 1 0 0,-1-2 0 0 0,0 1-1 0 0,0-2 1 0 0,0 0 0 0 0,-1 0-1 0 0,0-1 1 0 0,-1 0 0 0 0,1-1 0 0 0,-2 0-1 0 0,11-11 1 0 0,1-5-96 0 0,-2 0 0 0 0,0-2 0 0 0,22-42 0 0 0,-31 52-212 0 0,-2 0 0 0 0,0-1-1 0 0,-2 0 1 0 0,0-1 0 0 0,0 1-1 0 0,3-31 1 0 0,-8 40 0 0 0,0 1 0 0 0,0-1 0 0 0,-1 1 0 0 0,0-1 0 0 0,-1 1 0 0 0,0-1 0 0 0,-1 1 0 0 0,1-1 0 0 0,-1 1 0 0 0,-1 0 0 0 0,0 0 0 0 0,0 0 0 0 0,0 0 0 0 0,-1 1 0 0 0,0-1 0 0 0,-1 1 0 0 0,-7-9 0 0 0,10 13 79 0 0,-1 0 0 0 0,1 1 0 0 0,-1 0 0 0 0,0-1 0 0 0,0 1 1 0 0,0 0-1 0 0,0 0 0 0 0,0 1 0 0 0,0-1 0 0 0,-1 1 0 0 0,1-1 0 0 0,0 1 1 0 0,-1 0-1 0 0,1 0 0 0 0,-1 1 0 0 0,0-1 0 0 0,1 1 0 0 0,-1-1 1 0 0,1 1-1 0 0,-1 0 0 0 0,1 1 0 0 0,-1-1 0 0 0,0 1 0 0 0,1-1 0 0 0,-1 1 1 0 0,1 0-1 0 0,-1 1 0 0 0,1-1 0 0 0,-5 3 0 0 0,1 0 3 0 0,-18 13 58 0 0,-32 28 0 0 0,50-39-48 0 0,0 0 0 0 0,1 0 0 0 0,0 1 0 0 0,1 0 0 0 0,0 0 0 0 0,0 1 0 0 0,0 0 0 0 0,1 0 0 0 0,-5 12 0 0 0,8-18-30 0 0,1 0-1 0 0,-1 1 0 0 0,1-1 0 0 0,-1 1 1 0 0,1-1-1 0 0,0 0 0 0 0,0 1 1 0 0,0-1-1 0 0,1 1 0 0 0,-1-1 0 0 0,0 1 1 0 0,1-1-1 0 0,0 0 0 0 0,-1 1 1 0 0,1-1-1 0 0,0 0 0 0 0,0 0 0 0 0,1 0 1 0 0,-1 1-1 0 0,0-1 0 0 0,1 0 1 0 0,-1 0-1 0 0,1-1 0 0 0,-1 1 1 0 0,1 0-1 0 0,0-1 0 0 0,3 3 0 0 0,7 5-573 0 0,-1-2-1 0 0,1 1 0 0 0,23 9 0 0 0,-15-8-463 0 0,18 11-2472 0 0,-1 2 0 0 0,44 34 0 0 0,-52-32 965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9.195"/>
    </inkml:context>
    <inkml:brush xml:id="br0">
      <inkml:brushProperty name="width" value="0.05" units="cm"/>
      <inkml:brushProperty name="height" value="0.05" units="cm"/>
    </inkml:brush>
  </inkml:definitions>
  <inkml:trace contextRef="#ctx0" brushRef="#br0">140 1 15763 0 0,'0'0'41'0'0,"-1"0"-1"0"0,1 0 1 0 0,0 0-1 0 0,-1 0 1 0 0,1 0-1 0 0,0 1 1 0 0,-1-1 0 0 0,1 0-1 0 0,-1 0 1 0 0,1 0-1 0 0,0 1 1 0 0,-1-1-1 0 0,1 0 1 0 0,0 0-1 0 0,0 1 1 0 0,-1-1-1 0 0,1 0 1 0 0,0 1-1 0 0,0-1 1 0 0,-1 0-1 0 0,1 1 1 0 0,0-1-1 0 0,0 1 1 0 0,0-1-1 0 0,-1 0 1 0 0,1 1-1 0 0,0-1 1 0 0,0 0-1 0 0,0 1 1 0 0,0-1-1 0 0,0 1 1 0 0,0-1-1 0 0,0 1 1 0 0,0-1-1 0 0,0 0 1 0 0,0 1-1 0 0,0-1 1 0 0,0 1 0 0 0,1-1-1 0 0,-2 24-282 0 0,1-23 312 0 0,2 129 297 0 0,-4 130 749 0 0,-5-193-757 0 0,-4 1 1 0 0,-2-1-1 0 0,-2-1 1 0 0,-33 84-1 0 0,38-124-64 0 0,2-8 192 0 0,2 0 0 0 0,-8 29 1 0 0,34-130 4274 0 0,14-19-4415 0 0,51-105-2102 0 0,-77 189 1470 0 0,21-32 0 0 0,-26 45 188 0 0,1 0-1 0 0,-1 1 0 0 0,1-1 1 0 0,0 1-1 0 0,0 0 0 0 0,0 0 1 0 0,1 0-1 0 0,-1 1 0 0 0,1-1 0 0 0,0 1 1 0 0,6-2-1 0 0,-10 4 42 0 0,1 0 0 0 0,0 1-1 0 0,-1-1 1 0 0,1 1 0 0 0,0 0 0 0 0,-1 0 0 0 0,1-1-1 0 0,0 1 1 0 0,0 0 0 0 0,-1 1 0 0 0,1-1-1 0 0,0 0 1 0 0,-1 0 0 0 0,1 1 0 0 0,0-1-1 0 0,-1 1 1 0 0,1-1 0 0 0,2 2 0 0 0,-1 0-12 0 0,0 0 0 0 0,0 0 0 0 0,0 1 0 0 0,0-1 0 0 0,-1 0 0 0 0,0 1 0 0 0,1 0 0 0 0,3 5 0 0 0,-1 1 1 0 0,0 0-1 0 0,0 0 1 0 0,-1 1-1 0 0,-1-1 1 0 0,5 15 0 0 0,-7-18 131 0 0,1 1 0 0 0,-1-1 0 0 0,-1 1 0 0 0,1-1 0 0 0,-1 1 0 0 0,0-1 0 0 0,-1 1 0 0 0,1-1 0 0 0,-1 0 0 0 0,-1 1 0 0 0,-2 8 0 0 0,4-15-20 0 0,0 0-1 0 0,0 0 1 0 0,0 0 0 0 0,0 0-1 0 0,0 0 1 0 0,0 0 0 0 0,0 0 0 0 0,0-1-1 0 0,0 1 1 0 0,0 0 0 0 0,0 0 0 0 0,0 0-1 0 0,-1 0 1 0 0,1 0 0 0 0,0 0 0 0 0,0 0-1 0 0,0 0 1 0 0,0 0 0 0 0,0 0-1 0 0,0 0 1 0 0,0 0 0 0 0,0 0 0 0 0,0 0-1 0 0,0 0 1 0 0,-1-1 0 0 0,1 1 0 0 0,0 0-1 0 0,0 0 1 0 0,0 0 0 0 0,0 0-1 0 0,0 0 1 0 0,0 0 0 0 0,0 0 0 0 0,0 0-1 0 0,-1 0 1 0 0,1 0 0 0 0,0 0 0 0 0,0 1-1 0 0,0-1 1 0 0,0 0 0 0 0,0 0 0 0 0,0 0-1 0 0,0 0 1 0 0,0 0 0 0 0,0 0-1 0 0,0 0 1 0 0,-1 0 0 0 0,1 0 0 0 0,0 0-1 0 0,0 0 1 0 0,0 0 0 0 0,0 0 0 0 0,0 0-1 0 0,-2-10 1267 0 0,6-100-62 0 0,-2-64-1626 0 0,-2 164-414 0 0,4 13-986 0 0,6 5 1232 0 0,9 4-538 0 0,1-1-1 0 0,0-1 0 0 0,0 0 0 0 0,38 11 0 0 0,-18-10-1364 0 0,68 11-1 0 0,-69-18 1486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9.666"/>
    </inkml:context>
    <inkml:brush xml:id="br0">
      <inkml:brushProperty name="width" value="0.05" units="cm"/>
      <inkml:brushProperty name="height" value="0.05" units="cm"/>
    </inkml:brush>
  </inkml:definitions>
  <inkml:trace contextRef="#ctx0" brushRef="#br0">240 18 10490 0 0,'-4'-3'262'0'0,"1"1"0"0"0,-1 0-1 0 0,0 0 1 0 0,1 1 0 0 0,-1-1 0 0 0,0 1 0 0 0,0 0-1 0 0,0 0 1 0 0,0 0 0 0 0,-1 0 0 0 0,1 1-1 0 0,0 0 1 0 0,0 0 0 0 0,0 0 0 0 0,-7 1-1 0 0,5 0-99 0 0,-1 1 0 0 0,1 0 0 0 0,0 0 0 0 0,0 0 0 0 0,0 1 0 0 0,1 0 0 0 0,-1 0 0 0 0,1 1 0 0 0,-8 5-1 0 0,3-1-58 0 0,0 1-1 0 0,1 0 0 0 0,0 1 0 0 0,1 0 0 0 0,0 1 0 0 0,0-1 0 0 0,1 2 0 0 0,1-1 0 0 0,-8 17 0 0 0,11-21-102 0 0,0 1 0 0 0,1 0 0 0 0,0 0-1 0 0,-1 11 1 0 0,2-17 14 0 0,1 0 1 0 0,0 0-1 0 0,0 0 0 0 0,0 1 1 0 0,0-1-1 0 0,0 0 0 0 0,0 0 1 0 0,1 0-1 0 0,-1 0 0 0 0,1 0 0 0 0,-1 0 1 0 0,1 0-1 0 0,0 0 0 0 0,0 0 1 0 0,0 0-1 0 0,0 0 0 0 0,0 0 1 0 0,0 0-1 0 0,1-1 0 0 0,-1 1 0 0 0,2 1 1 0 0,-1-2 55 0 0,-1 0-1 0 0,1-1 1 0 0,-1 1 0 0 0,1 0 0 0 0,-1-1 0 0 0,1 1 0 0 0,0-1-1 0 0,-1 0 1 0 0,1 1 0 0 0,0-1 0 0 0,-1 0 0 0 0,1 0-1 0 0,0 0 1 0 0,-1 0 0 0 0,1-1 0 0 0,0 1 0 0 0,-1 0 0 0 0,1-1-1 0 0,-1 1 1 0 0,1-1 0 0 0,1 0 0 0 0,34-18 899 0 0,-33 17-878 0 0,13-9-203 0 0,-1 0-1 0 0,0-1 0 0 0,0-1 0 0 0,-2 0 1 0 0,1-1-1 0 0,-2-1 0 0 0,0 0 0 0 0,0 0 1 0 0,-2-2-1 0 0,0 1 0 0 0,-1-1 0 0 0,15-34 1 0 0,-32 71-3065 0 0,-7 30 2255 0 0,12-42 851 0 0,1 1 0 0 0,1-1-1 0 0,0 1 1 0 0,0-1 0 0 0,0 1-1 0 0,1 0 1 0 0,1-1 0 0 0,-1 1-1 0 0,1-1 1 0 0,7 16-1 0 0,-7-19-156 0 0,1 0-1 0 0,-1-1 0 0 0,1 1 0 0 0,1 0 1 0 0,-1-1-1 0 0,1 0 0 0 0,0 0 0 0 0,-1 0 0 0 0,2 0 1 0 0,-1-1-1 0 0,0 0 0 0 0,1 1 0 0 0,0-1 1 0 0,-1-1-1 0 0,1 1 0 0 0,0-1 0 0 0,1 0 0 0 0,4 1 1 0 0,-4-1-86 0 0,0 0-1 0 0,0 0 1 0 0,1-1 0 0 0,-1 0 0 0 0,0 0 0 0 0,1-1-1 0 0,-1 0 1 0 0,0 0 0 0 0,11-2 0 0 0,10-4 108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49.701"/>
    </inkml:context>
    <inkml:brush xml:id="br0">
      <inkml:brushProperty name="width" value="0.05" units="cm"/>
      <inkml:brushProperty name="height" value="0.05" units="cm"/>
    </inkml:brush>
  </inkml:definitions>
  <inkml:trace contextRef="#ctx0" brushRef="#br0">10 171 5569 0 0,'0'0'138'0'0,"-1"-1"0"0"0,1 1 0 0 0,-1 0 0 0 0,1 0 0 0 0,-1 0 1 0 0,1 0-1 0 0,0-1 0 0 0,-1 1 0 0 0,1 0 0 0 0,-1-1 0 0 0,1 1 0 0 0,-1 0 0 0 0,1-1 0 0 0,0 1 0 0 0,-1 0 0 0 0,1-1 0 0 0,0 1 0 0 0,-1-1 0 0 0,1 1 0 0 0,0-1 0 0 0,0 1 0 0 0,0-1 0 0 0,-1 1 1 0 0,1-1-1 0 0,0 1 0 0 0,0-1 0 0 0,0 1 0 0 0,0-1 0 0 0,0 1 0 0 0,0-1 0 0 0,0 1 0 0 0,0-1 0 0 0,0 1 0 0 0,0-1 0 0 0,0 1 0 0 0,0-1 0 0 0,0 1 0 0 0,0-1 0 0 0,0 1 0 0 0,1-2 0 0 0,14-22 1127 0 0,-13 22-1097 0 0,-1 0-1 0 0,0 0 0 0 0,1 0 1 0 0,-1 0-1 0 0,0 0 0 0 0,0 0 1 0 0,0 0-1 0 0,1-4 0 0 0,29 10-499 0 0,10-7 627 0 0,0-2-1 0 0,0-1 1 0 0,63-18-1 0 0,59-10-131 0 0,-99 29-374 0 0,100 6 1 0 0,43-2 81 0 0,291-31 74 0 0,-454 30 54 0 0,545 10-503 0 0,95 10-194 0 0,-37-1 612 0 0,-165 23 119 0 0,-236-17-26 0 0,446 3-29 0 0,0-53-2 0 0,338-33 36 0 0,3 38-1859 0 0,-560 31 846 0 0,100-1 996 0 0,278 8 623 0 0,-329 14-123 0 0,-237-11-364 0 0,593 8-307 0 0,-543-30 134 0 0,501 17 152 0 0,-684-2-78 0 0,426 28 98 0 0,-237-50-137 0 0,-1-25-39 0 0,-194 19 39 0 0,-135 14 7 0 0,535-68-120 0 0,-317 45-1296 0 0,-168 20 1011 0 0,-33 2 98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0.092"/>
    </inkml:context>
    <inkml:brush xml:id="br0">
      <inkml:brushProperty name="width" value="0.05" units="cm"/>
      <inkml:brushProperty name="height" value="0.05" units="cm"/>
    </inkml:brush>
  </inkml:definitions>
  <inkml:trace contextRef="#ctx0" brushRef="#br0">178 139 8650 0 0,'6'-10'517'0'0,"-1"-1"1"0"0,0 0 0 0 0,-1 0-1 0 0,0 0 1 0 0,2-13-1 0 0,-5 21-357 0 0,-1 0 0 0 0,1 0 1 0 0,-1 0-1 0 0,0 0 0 0 0,0 1 0 0 0,0-1 0 0 0,-1 0 0 0 0,1 0 0 0 0,0 0 0 0 0,-1 0 0 0 0,0 1 0 0 0,-1-4 0 0 0,1 5-101 0 0,0-1 0 0 0,0 1 1 0 0,0-1-1 0 0,0 1 0 0 0,0 0 1 0 0,0 0-1 0 0,0 0 0 0 0,-1-1 0 0 0,1 1 1 0 0,0 0-1 0 0,-1 0 0 0 0,1 1 0 0 0,-1-1 1 0 0,1 0-1 0 0,-1 0 0 0 0,1 1 1 0 0,-1-1-1 0 0,0 1 0 0 0,1 0 0 0 0,-1-1 1 0 0,0 1-1 0 0,-1 0 0 0 0,-2 0 18 0 0,0 0 0 0 0,1 1 0 0 0,-1 0 0 0 0,1-1 0 0 0,-1 2 0 0 0,1-1 0 0 0,0 0 0 0 0,0 1 0 0 0,-1 0 0 0 0,1 0 0 0 0,0 0 0 0 0,0 1 0 0 0,1-1 0 0 0,-1 1 0 0 0,-5 6 0 0 0,-5 3 224 0 0,2 0-1 0 0,-19 24 1 0 0,25-29-257 0 0,0 1 0 0 0,1 0 1 0 0,0-1-1 0 0,1 2 0 0 0,0-1 0 0 0,-4 10 1 0 0,7-16-69 0 0,1-1 1 0 0,-1 1 0 0 0,1 0 0 0 0,-1 0 0 0 0,1 0 0 0 0,0 0 0 0 0,0 0 0 0 0,0 0 0 0 0,0 0-1 0 0,0 0 1 0 0,0 0 0 0 0,0 0 0 0 0,1 0 0 0 0,-1-1 0 0 0,1 1 0 0 0,-1 0 0 0 0,1 0-1 0 0,0 0 1 0 0,0 0 0 0 0,0-1 0 0 0,0 1 0 0 0,0 0 0 0 0,0-1 0 0 0,0 1 0 0 0,0-1-1 0 0,1 1 1 0 0,-1-1 0 0 0,1 0 0 0 0,-1 0 0 0 0,1 1 0 0 0,-1-1 0 0 0,1 0 0 0 0,0 0 0 0 0,-1-1-1 0 0,5 2 1 0 0,86 31-2240 0 0,-72-28 1439 0 0,0 1 0 0 0,-1 1 0 0 0,0 1 0 0 0,0 1 0 0 0,-1 0 0 0 0,25 18 0 0 0,-35-21 627 0 0,-1 0-1 0 0,1 0 1 0 0,-2 1-1 0 0,1 0 1 0 0,-1 1 0 0 0,0-1-1 0 0,0 1 1 0 0,-1 1-1 0 0,0-1 1 0 0,-1 0-1 0 0,7 16 1 0 0,-9-17 492 0 0,-1 0 0 0 0,1-1 0 0 0,-1 1 0 0 0,-1 0 0 0 0,1 0 0 0 0,-1 0 0 0 0,0 0 0 0 0,0 0 0 0 0,-1 0 0 0 0,0 0 0 0 0,-1-1 0 0 0,1 1 0 0 0,-1 0 0 0 0,0-1 0 0 0,-1 1 0 0 0,0-1 0 0 0,-3 7 0 0 0,-2 0 517 0 0,0 0 1 0 0,-1-1-1 0 0,0 0 0 0 0,-1 0 1 0 0,0-1-1 0 0,-1-1 1 0 0,0 0-1 0 0,-1 0 0 0 0,0-1 1 0 0,0 0-1 0 0,-18 8 1 0 0,30-16-770 0 0,-1-1 1 0 0,0 1-1 0 0,0 0 1 0 0,1-1-1 0 0,-1 0 1 0 0,0 1 0 0 0,0-1-1 0 0,0 1 1 0 0,0-1-1 0 0,0 0 1 0 0,0 1-1 0 0,0-1 1 0 0,0 0 0 0 0,0 0-1 0 0,0 0 1 0 0,0 0-1 0 0,0 0 1 0 0,0 0-1 0 0,0 0 1 0 0,0 0 0 0 0,0 0-1 0 0,0-1 1 0 0,0 1-1 0 0,1 0 1 0 0,-1-1-1 0 0,0 1 1 0 0,0 0 0 0 0,0-1-1 0 0,0 1 1 0 0,0-1-1 0 0,0 0 1 0 0,1 1-1 0 0,-1-1 1 0 0,0 0 0 0 0,1 1-1 0 0,-1-1 1 0 0,0 0-1 0 0,1 0 1 0 0,-1 1-1 0 0,1-1 1 0 0,-1 0 0 0 0,1 0-1 0 0,-1 0 1 0 0,1-1-1 0 0,-2-4-60 0 0,1-1 0 0 0,0 0-1 0 0,0 1 1 0 0,0-1-1 0 0,1-10 1 0 0,0 4-220 0 0,1-6-166 0 0,0-1 1 0 0,1 0 0 0 0,1 1 0 0 0,1-1-1 0 0,0 1 1 0 0,2 0 0 0 0,8-21 0 0 0,9-13-123 0 0,34-57 1 0 0,-29 62 924 0 0,1 3 0 0 0,61-73-1 0 0,-83 106 1199 0 0,-16 15-1390 0 0,-19 16-576 0 0,19-9 311 0 0,0 0-1 0 0,0 1 1 0 0,1 0 0 0 0,0 0-1 0 0,1 1 1 0 0,-10 21 0 0 0,16-29 27 0 0,-1 1 0 0 0,1-1 0 0 0,-1 1 0 0 0,1-1 0 0 0,1 1 0 0 0,-1 0 0 0 0,1-1 0 0 0,-1 1 0 0 0,1 0 0 0 0,1 5 0 0 0,0-7-7 0 0,0 0 1 0 0,-1 0-1 0 0,1 0 1 0 0,0 0-1 0 0,1-1 0 0 0,-1 1 1 0 0,0 0-1 0 0,1-1 1 0 0,-1 1-1 0 0,1-1 0 0 0,0 0 1 0 0,0 1-1 0 0,0-1 1 0 0,0 0-1 0 0,0 0 0 0 0,1 0 1 0 0,3 2-1 0 0,13 6-1609 0 0,0 0 0 0 0,0-2 0 0 0,1 0-1 0 0,34 8 1 0 0,-22-9-1461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1.276"/>
    </inkml:context>
    <inkml:brush xml:id="br0">
      <inkml:brushProperty name="width" value="0.05" units="cm"/>
      <inkml:brushProperty name="height" value="0.05" units="cm"/>
    </inkml:brush>
  </inkml:definitions>
  <inkml:trace contextRef="#ctx0" brushRef="#br0">39 77 12347 0 0,'-17'-76'11503'0'0,"11"107"-12395"0"0,-3 62 716 0 0,4 1 0 0 0,4 0 0 0 0,13 117 0 0 0,-11-203 180 0 0,0-2 78 0 0,0 0 1 0 0,0 0-1 0 0,0 0 0 0 0,3 9 1 0 0,-4-14-47 0 0,1 0 1 0 0,-1 0 0 0 0,0-1 0 0 0,1 1 0 0 0,-1 0 0 0 0,0-1 0 0 0,1 1 0 0 0,-1 0 0 0 0,1-1-1 0 0,-1 1 1 0 0,1-1 0 0 0,-1 1 0 0 0,1 0 0 0 0,-1-1 0 0 0,1 0 0 0 0,0 1 0 0 0,-1-1 0 0 0,1 1-1 0 0,0-1 1 0 0,-1 0 0 0 0,1 1 0 0 0,0-1 0 0 0,0 0 0 0 0,-1 0 0 0 0,1 0 0 0 0,0 1 0 0 0,0-1-1 0 0,0 0 1 0 0,-1 0 0 0 0,1 0 0 0 0,0 0 0 0 0,0 0 0 0 0,-1 0 0 0 0,1-1 0 0 0,0 1 0 0 0,0 0 0 0 0,-1 0-1 0 0,1-1 1 0 0,0 1 0 0 0,0 0 0 0 0,-1-1 0 0 0,2 0 0 0 0,11-6 191 0 0,0-2 0 0 0,0 0 0 0 0,-1 0 1 0 0,0-1-1 0 0,0 0 0 0 0,-1-1 0 0 0,10-13 0 0 0,62-91 181 0 0,-79 111-383 0 0,33-57 97 0 0,-26 41-196 0 0,1 0-1 0 0,1 1 1 0 0,30-34 0 0 0,-43 52 39 0 0,1 0 0 0 0,-1 0 0 0 0,1 1 0 0 0,0-1 1 0 0,0 0-1 0 0,-1 1 0 0 0,1-1 0 0 0,0 0 0 0 0,0 1 0 0 0,0-1 1 0 0,0 1-1 0 0,-1-1 0 0 0,1 1 0 0 0,0 0 0 0 0,0-1 0 0 0,0 1 1 0 0,0 0-1 0 0,0 0 0 0 0,0 0 0 0 0,0-1 0 0 0,0 1 0 0 0,0 0 1 0 0,0 0-1 0 0,0 1 0 0 0,2-1 0 0 0,-2 1-3 0 0,0-1 0 0 0,0 1 0 0 0,0 0 0 0 0,0 0 0 0 0,0 0 0 0 0,0 0 0 0 0,0 0 0 0 0,0 0 0 0 0,0 0 0 0 0,-1 0-1 0 0,1 1 1 0 0,0-1 0 0 0,-1 0 0 0 0,1 0 0 0 0,-1 1 0 0 0,1 0 0 0 0,1 6-35 0 0,0 1-1 0 0,0-1 0 0 0,-1 0 1 0 0,0 14-1 0 0,-1-7 113 0 0,0 1 0 0 0,-1 0-1 0 0,-5 25 1 0 0,-19 88 259 0 0,20-111-430 0 0,-3 19 277 0 0,6-11-3137 0 0,7-21-351 0 0,9 2 2762 0 0,-14-7 532 0 0,12 3-1221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2.427"/>
    </inkml:context>
    <inkml:brush xml:id="br0">
      <inkml:brushProperty name="width" value="0.05" units="cm"/>
      <inkml:brushProperty name="height" value="0.05" units="cm"/>
    </inkml:brush>
  </inkml:definitions>
  <inkml:trace contextRef="#ctx0" brushRef="#br0">64 269 9618 0 0,'18'-26'2523'0'0,"22"-27"-1"0"0,-26 37-883 0 0,-1 0 0 0 0,-1-2-1 0 0,-1 1 1 0 0,18-38 0 0 0,-28 52-1500 0 0,0 0 0 0 0,0 0 0 0 0,0 0 1 0 0,-1 0-1 0 0,1 1 0 0 0,-1-1 0 0 0,0 0 0 0 0,0 0 0 0 0,0 0 1 0 0,-1 0-1 0 0,1 0 0 0 0,0 0 0 0 0,-1 0 0 0 0,0 0 1 0 0,-2-5-1 0 0,2 7-141 0 0,1 0 1 0 0,-1 0-1 0 0,1 0 1 0 0,-1 0-1 0 0,0 0 1 0 0,0 0-1 0 0,0 0 1 0 0,0 0-1 0 0,1 0 1 0 0,-1 1-1 0 0,0-1 1 0 0,0 0-1 0 0,0 1 1 0 0,-1-1-1 0 0,1 1 1 0 0,0-1-1 0 0,0 1 1 0 0,0-1 0 0 0,0 1-1 0 0,0 0 1 0 0,-1 0-1 0 0,1-1 1 0 0,0 1-1 0 0,0 0 1 0 0,0 0-1 0 0,-1 0 1 0 0,1 0-1 0 0,0 1 1 0 0,0-1-1 0 0,0 0 1 0 0,-1 0-1 0 0,1 1 1 0 0,0-1-1 0 0,0 1 1 0 0,0-1-1 0 0,0 1 1 0 0,0-1-1 0 0,0 1 1 0 0,0 0-1 0 0,0-1 1 0 0,-1 2-1 0 0,-9 5-143 0 0,0 1 0 0 0,1 0 0 0 0,0 0 0 0 0,0 1 0 0 0,1 1 0 0 0,-16 20 0 0 0,12-10-7 0 0,0 0-1 0 0,-19 42 1 0 0,30-57 95 0 0,0-1 0 0 0,0 1 0 0 0,1 0 0 0 0,-1 0 0 0 0,1 0 0 0 0,1 0 0 0 0,-1-1 0 0 0,1 2 0 0 0,0-1 1 0 0,0 0-1 0 0,0 0 0 0 0,0 0 0 0 0,3 7 0 0 0,-3-10 21 0 0,1-1 1 0 0,-1 1-1 0 0,1 0 1 0 0,0-1-1 0 0,0 1 1 0 0,0-1-1 0 0,0 1 1 0 0,0-1-1 0 0,0 0 1 0 0,0 1-1 0 0,0-1 1 0 0,0 0 0 0 0,1 0-1 0 0,-1 0 1 0 0,0 1-1 0 0,4 0 1 0 0,-3-1 17 0 0,0 0 0 0 0,0-1 0 0 0,1 1 0 0 0,-1-1 0 0 0,1 1 1 0 0,-1-1-1 0 0,0 0 0 0 0,1 0 0 0 0,-1 0 0 0 0,1 0 0 0 0,-1 0 1 0 0,1-1-1 0 0,-1 1 0 0 0,0-1 0 0 0,3 0 0 0 0,7-4 16 0 0,0 0 0 0 0,-1 0 1 0 0,0-2-1 0 0,-1 1 0 0 0,1-1 0 0 0,-1 0 0 0 0,0-1 0 0 0,15-17 0 0 0,-24 24-42 0 0,0 0 0 0 0,1 0 0 0 0,-1 0 0 0 0,0 0 0 0 0,1 0 0 0 0,-1 0 0 0 0,0 0 0 0 0,1 0 0 0 0,-1 0 0 0 0,1 1 0 0 0,-1-1 0 0 0,1 1 0 0 0,1-1 0 0 0,-2 1 8 0 0,-1 0 0 0 0,1 0 0 0 0,0 1 1 0 0,-1-1-1 0 0,1 0 0 0 0,0 1 0 0 0,-1-1 1 0 0,1 0-1 0 0,-1 1 0 0 0,1-1 1 0 0,-1 0-1 0 0,1 1 0 0 0,-1-1 0 0 0,1 1 1 0 0,-1-1-1 0 0,1 1 0 0 0,-1 0 0 0 0,0-1 1 0 0,1 1-1 0 0,-1-1 0 0 0,0 1 0 0 0,1 0 1 0 0,-1-1-1 0 0,0 1 0 0 0,0 0 0 0 0,0-1 1 0 0,1 1-1 0 0,-1 0 0 0 0,0-1 0 0 0,0 2 1 0 0,7 38 28 0 0,-1-1 0 0 0,-2 2 1 0 0,-2-1-1 0 0,-1 0 0 0 0,-3 0 1 0 0,-1 0-1 0 0,-1 0 0 0 0,-3 0 1 0 0,-1 0-1 0 0,-2-1 0 0 0,-29 72 1 0 0,28-87 264 0 0,-1 0 1 0 0,-1 0 0 0 0,-17 23 0 0 0,30-47-240 0 0,0 0 0 0 0,0 0 1 0 0,0 0-1 0 0,0 0 1 0 0,0 0-1 0 0,0 1 1 0 0,0-1-1 0 0,0 0 1 0 0,0 0-1 0 0,0 0 1 0 0,0 0-1 0 0,-1 0 0 0 0,1 0 1 0 0,0 0-1 0 0,0 0 1 0 0,0 1-1 0 0,0-1 1 0 0,0 0-1 0 0,0 0 1 0 0,-1 0-1 0 0,1 0 1 0 0,0 0-1 0 0,0 0 1 0 0,0 0-1 0 0,0 0 0 0 0,-1 0 1 0 0,1 0-1 0 0,0 0 1 0 0,0 0-1 0 0,0 0 1 0 0,0 0-1 0 0,0 0 1 0 0,-1 0-1 0 0,1 0 1 0 0,0 0-1 0 0,0 0 0 0 0,0 0 1 0 0,0 0-1 0 0,0 0 1 0 0,-1 0-1 0 0,1-1 1 0 0,0 1-1 0 0,0 0 1 0 0,0 0-1 0 0,0 0 1 0 0,0 0-1 0 0,0 0 1 0 0,0 0-1 0 0,-1 0 0 0 0,1 0 1 0 0,0-1-1 0 0,0 1 1 0 0,0 0-1 0 0,0 0 1 0 0,0 0-1 0 0,0 0 1 0 0,0 0-1 0 0,0-1 1 0 0,-5-15 430 0 0,1-33-501 0 0,3 37 65 0 0,1-9-242 0 0,1-1 0 0 0,1 0-1 0 0,5-28 1 0 0,-5 40 157 0 0,1-5-23 0 0,1 1 0 0 0,0 0 1 0 0,1 1-1 0 0,1-1 0 0 0,11-21 0 0 0,44-61-249 0 0,-55 88 313 0 0,16-22-77 0 0,0 2 0 0 0,2 0 0 0 0,2 2 0 0 0,32-27 0 0 0,122-82-442 0 0,-159 121 524 0 0,-2 1-21 0 0,29-24 0 0 0,-44 33 72 0 0,0 0 1 0 0,0 0 0 0 0,-1 0-1 0 0,1-1 1 0 0,-1 1 0 0 0,0-1-1 0 0,0 1 1 0 0,0-1-1 0 0,-1 0 1 0 0,1 0 0 0 0,-1-1-1 0 0,1-5 1 0 0,-2 9-10 0 0,-1 1 1 0 0,0 0-1 0 0,0 0 0 0 0,1 0 1 0 0,-1-1-1 0 0,0 1 0 0 0,0 0 1 0 0,0 0-1 0 0,-1-1 0 0 0,1 1 1 0 0,0 0-1 0 0,0 0 0 0 0,-1 0 1 0 0,1-1-1 0 0,0 1 0 0 0,-1 0 1 0 0,1 0-1 0 0,-1 0 0 0 0,0 0 1 0 0,1 0-1 0 0,-1 0 1 0 0,-1-2-1 0 0,0 2-6 0 0,1 0 1 0 0,-1 0-1 0 0,0 0 0 0 0,1 0 1 0 0,-1 1-1 0 0,0-1 0 0 0,0 0 1 0 0,0 1-1 0 0,1-1 0 0 0,-1 1 1 0 0,0 0-1 0 0,0-1 0 0 0,-3 1 1 0 0,-4 1-26 0 0,1-1 1 0 0,-1 1-1 0 0,0 1 0 0 0,0-1 1 0 0,-10 5-1 0 0,7-2-21 0 0,0 1-1 0 0,0 0 1 0 0,1 1-1 0 0,-1 1 1 0 0,2 0 0 0 0,-1 0-1 0 0,1 1 1 0 0,0 0-1 0 0,0 1 1 0 0,-14 17 0 0 0,17-19 5 0 0,2 1 0 0 0,-1 0 0 0 0,1 0 0 0 0,0 0 0 0 0,1 0 0 0 0,0 1 0 0 0,0-1 0 0 0,0 1 0 0 0,2 0 0 0 0,-1 0 0 0 0,1 1 1 0 0,0-1-1 0 0,1 0 0 0 0,0 1 0 0 0,0 13 0 0 0,2-19-5 0 0,-1 0 0 0 0,1 0-1 0 0,-1 0 1 0 0,1-1 0 0 0,1 1 0 0 0,-1 0 0 0 0,0 0 0 0 0,1-1 0 0 0,0 1 0 0 0,-1-1-1 0 0,1 0 1 0 0,1 1 0 0 0,-1-1 0 0 0,0 0 0 0 0,6 5 0 0 0,-3-4-35 0 0,0-1 0 0 0,0 1 0 0 0,0-1 0 0 0,0 0 0 0 0,1 0 0 0 0,0 0 0 0 0,-1-1 0 0 0,1 0 0 0 0,7 2 0 0 0,6-1-688 0 0,-1 0-1 0 0,1-1 0 0 0,-1-1 1 0 0,1 0-1 0 0,32-4 1 0 0,-14-2-1135 0 0,0-1-398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3.266"/>
    </inkml:context>
    <inkml:brush xml:id="br0">
      <inkml:brushProperty name="width" value="0.05" units="cm"/>
      <inkml:brushProperty name="height" value="0.05" units="cm"/>
    </inkml:brush>
  </inkml:definitions>
  <inkml:trace contextRef="#ctx0" brushRef="#br0">161 14 16404 0 0,'0'-1'51'0'0,"-1"0"0"0"0,1 0 1 0 0,-1 0-1 0 0,0 0 1 0 0,1 1-1 0 0,-1-1 0 0 0,0 0 1 0 0,0 0-1 0 0,0 1 0 0 0,1-1 1 0 0,-1 0-1 0 0,0 1 1 0 0,0-1-1 0 0,0 1 0 0 0,0-1 1 0 0,0 1-1 0 0,0 0 1 0 0,0-1-1 0 0,0 1 0 0 0,0 0 1 0 0,-1 0-1 0 0,1 0 1 0 0,0-1-1 0 0,0 1 0 0 0,-1 1 1 0 0,0-1-29 0 0,0 1 0 0 0,1-1 1 0 0,-1 1-1 0 0,0 0 0 0 0,1 0 0 0 0,-1 0 0 0 0,0 0 1 0 0,1 0-1 0 0,0 0 0 0 0,-1 1 0 0 0,1-1 1 0 0,0 0-1 0 0,-2 3 0 0 0,-4 6-88 0 0,0 0 0 0 0,1 0 0 0 0,-8 18 0 0 0,12-24 96 0 0,-11 26-112 0 0,2 0 1 0 0,1 0-1 0 0,-12 57 1 0 0,1 97 35 0 0,21-175 5 0 0,0 0 0 0 0,0 0 0 0 0,1 0-1 0 0,1 0 1 0 0,-1-1 0 0 0,6 17 0 0 0,-6-22 36 0 0,0 0-1 0 0,0 0 1 0 0,0 0-1 0 0,0-1 1 0 0,1 1-1 0 0,-1 0 1 0 0,1-1-1 0 0,0 1 1 0 0,0-1-1 0 0,0 0 1 0 0,0 1-1 0 0,0-1 1 0 0,0 0-1 0 0,0 0 1 0 0,1 0-1 0 0,-1-1 1 0 0,1 1-1 0 0,0 0 1 0 0,-1-1-1 0 0,1 0 1 0 0,0 0-1 0 0,6 2 1 0 0,-6-3 23 0 0,0 0-1 0 0,0 0 1 0 0,0-1-1 0 0,1 1 1 0 0,-1-1 0 0 0,0 0-1 0 0,0 0 1 0 0,0 0-1 0 0,0 0 1 0 0,0 0 0 0 0,0-1-1 0 0,4-2 1 0 0,32-25 78 0 0,-33 24-101 0 0,-4 2-16 0 0,0 1 0 0 0,0 0 0 0 0,0 0 0 0 0,0 0 0 0 0,0 0 1 0 0,1 1-1 0 0,-1-1 0 0 0,1 1 0 0 0,4-3 0 0 0,-7 7-4 0 0,1-1 0 0 0,-1 0 0 0 0,0 0 0 0 0,0 1 1 0 0,0-1-1 0 0,0 0 0 0 0,-1 1 0 0 0,1-1 0 0 0,-1 0 0 0 0,-1 4 0 0 0,-9 30 876 0 0,28-94 2121 0 0,4-79-2649 0 0,-20 141-838 0 0,-1 0 0 0 0,1 0 0 0 0,1 0-1 0 0,-1 0 1 0 0,0 0 0 0 0,4 6 0 0 0,0 0 498 0 0,1 1 1 0 0,-1-1-1 0 0,2-1 1 0 0,12 17-1 0 0,-17-24 127 0 0,1 0-1 0 0,-1 0 0 0 0,0 0 1 0 0,1 0-1 0 0,-1-1 0 0 0,1 1 0 0 0,-1-1 1 0 0,1 1-1 0 0,0-1 0 0 0,0 0 1 0 0,0 0-1 0 0,-1-1 0 0 0,1 1 0 0 0,0 0 1 0 0,0-1-1 0 0,5 0 0 0 0,-2 0 103 0 0,-1-1-1 0 0,0 1 1 0 0,0-1-1 0 0,0-1 1 0 0,0 1-1 0 0,0-1 1 0 0,0 0-1 0 0,9-4 1 0 0,0-2 84 0 0,-1-1-1 0 0,1-1 1 0 0,-2 0 0 0 0,1-1 0 0 0,12-14-1 0 0,-16 16-202 0 0,-2 0 0 0 0,11-17 0 0 0,-15 22-156 0 0,-1 0 1 0 0,0 0-1 0 0,0 0 1 0 0,0 0-1 0 0,0 0 0 0 0,-1-1 1 0 0,0 1-1 0 0,0 0 0 0 0,0-1 1 0 0,0-4-1 0 0,-19 38-1403 0 0,5-1 1279 0 0,6-14 170 0 0,1 0 1 0 0,0 0 0 0 0,1 0-1 0 0,-6 29 1 0 0,10-36-17 0 0,0 0 1 0 0,0 0 0 0 0,1 0-1 0 0,0 0 1 0 0,0 1-1 0 0,1-1 1 0 0,0 0 0 0 0,0 0-1 0 0,3 7 1 0 0,-3-13 16 0 0,-1 1 0 0 0,1 0 0 0 0,0-1 1 0 0,0 1-1 0 0,0-1 0 0 0,0 1 0 0 0,0-1 0 0 0,0 1 0 0 0,0-1 1 0 0,0 0-1 0 0,1 0 0 0 0,-1 1 0 0 0,0-1 0 0 0,1 0 1 0 0,-1 0-1 0 0,3 1 0 0 0,-1-1 9 0 0,-1-1 0 0 0,0 1 0 0 0,1-1 1 0 0,-1 0-1 0 0,0 1 0 0 0,1-1 0 0 0,-1 0 0 0 0,1 0 1 0 0,-1-1-1 0 0,0 1 0 0 0,1 0 0 0 0,-1-1 0 0 0,0 0 1 0 0,1 1-1 0 0,2-3 0 0 0,24-8 165 0 0,-2-1 0 0 0,52-31-1 0 0,-67 35-134 0 0,0 0 0 0 0,-1-1 0 0 0,-1 0 0 0 0,1-1 0 0 0,-1 0 0 0 0,-1-1 0 0 0,0 0 0 0 0,13-20 0 0 0,-21 29-42 0 0,-1 1-1 0 0,1-1 0 0 0,0 0 1 0 0,0 1-1 0 0,-1-1 1 0 0,1 0-1 0 0,-1 1 0 0 0,1-1 1 0 0,-1 0-1 0 0,0 0 1 0 0,1-2-1 0 0,-1 4 13 0 0,0 0-1 0 0,0 0 1 0 0,0 0-1 0 0,0 0 1 0 0,-1-1-1 0 0,1 1 1 0 0,0 0-1 0 0,0 0 1 0 0,0 0-1 0 0,0 0 1 0 0,0 0-1 0 0,0 0 1 0 0,0 0-1 0 0,0 0 1 0 0,0 0-1 0 0,0 0 1 0 0,0 0-1 0 0,0 0 1 0 0,0 0-1 0 0,0-1 1 0 0,0 1-1 0 0,0 0 1 0 0,-1 0-1 0 0,1 0 1 0 0,0 0-1 0 0,0 0 1 0 0,0 0-1 0 0,0 0 1 0 0,0 0-1 0 0,0 0 1 0 0,0 0-1 0 0,0 0 1 0 0,0 0-1 0 0,0 0 1 0 0,-1 0-1 0 0,1 0 1 0 0,0 0-1 0 0,0 0 1 0 0,0 0-1 0 0,0 0 1 0 0,0 0-1 0 0,0 0 1 0 0,0 0-1 0 0,0 0 1 0 0,0 0-1 0 0,0 1 1 0 0,-1-1-1 0 0,1 0 1 0 0,0 0-1 0 0,0 0 1 0 0,0 0-1 0 0,0 0 1 0 0,0 0-1 0 0,0 0 1 0 0,0 0-1 0 0,0 0 1 0 0,0 0-1 0 0,0 0 1 0 0,-9 13-255 0 0,-7 14 163 0 0,8-14 73 0 0,0 0-1 0 0,1 1 0 0 0,1 0 1 0 0,-6 16-1 0 0,11-27-8 0 0,0 0-1 0 0,0 0 1 0 0,0 1 0 0 0,1-1 0 0 0,-1 1-1 0 0,1-1 1 0 0,0 0 0 0 0,0 1 0 0 0,0-1-1 0 0,1 1 1 0 0,-1-1 0 0 0,1 0 0 0 0,0 1 0 0 0,0-1-1 0 0,0 0 1 0 0,0 0 0 0 0,0 0 0 0 0,1 0-1 0 0,-1 0 1 0 0,1 0 0 0 0,0 0 0 0 0,0 0-1 0 0,5 4 1 0 0,-3-4 14 0 0,0 0 0 0 0,0 0 0 0 0,0 0 0 0 0,1-1 0 0 0,-1 0 0 0 0,1 0 0 0 0,-1 0 0 0 0,1-1 0 0 0,0 0 0 0 0,0 1 0 0 0,0-2 0 0 0,8 2 0 0 0,1-1 68 0 0,0-1 1 0 0,1 0-1 0 0,16-2 0 0 0,-22 1-99 0 0,-1-1-1 0 0,1 0 0 0 0,-1 0 0 0 0,1 0 1 0 0,-1-1-1 0 0,0-1 0 0 0,0 1 0 0 0,0-1 1 0 0,9-7-1 0 0,-12 8-248 0 0,-2-1 0 0 0,1 1 0 0 0,0 0 1 0 0,-1-1-1 0 0,1 0 0 0 0,-1 0 0 0 0,0 0 0 0 0,0 0 0 0 0,-1-1 0 0 0,1 1 1 0 0,-1-1-1 0 0,0 1 0 0 0,0-1 0 0 0,-1 0 0 0 0,1 0 0 0 0,-1 0 1 0 0,1-7-1 0 0,-1-14-1893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3.762"/>
    </inkml:context>
    <inkml:brush xml:id="br0">
      <inkml:brushProperty name="width" value="0.05" units="cm"/>
      <inkml:brushProperty name="height" value="0.05" units="cm"/>
    </inkml:brush>
  </inkml:definitions>
  <inkml:trace contextRef="#ctx0" brushRef="#br0">7 3 14427 0 0,'-4'2'1032'0'0,"2"-2"-576"0"0,1-3-368 0 0,1 1 1041 0 0,1 4-1097 0 0,1-2 64 0 0,1 0-16 0 0,1 1-216 0 0,3-1-40 0 0,2 0-152 0 0,1 2-377 0 0,1-1-103 0 0,2 1 24 0 0,2 5-376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4.173"/>
    </inkml:context>
    <inkml:brush xml:id="br0">
      <inkml:brushProperty name="width" value="0.05" units="cm"/>
      <inkml:brushProperty name="height" value="0.05" units="cm"/>
    </inkml:brush>
  </inkml:definitions>
  <inkml:trace contextRef="#ctx0" brushRef="#br0">276 1 14043 0 0,'-18'19'531'0'0,"1"1"1"0"0,1 1-1 0 0,1 0 0 0 0,-24 46 0 0 0,21-35 186 0 0,2-6-139 0 0,2-4-93 0 0,-12 28 0 0 0,23-45-492 0 0,1 1-1 0 0,0 0 0 0 0,0-1 0 0 0,0 1 0 0 0,1 0 0 0 0,0 0 0 0 0,0 0 0 0 0,0 0 0 0 0,1 0 0 0 0,1 10 0 0 0,-1-12-51 0 0,1-1 0 0 0,0 0 0 0 0,1 0 0 0 0,-1 1-1 0 0,1-1 1 0 0,-1 0 0 0 0,1 0 0 0 0,0 0 0 0 0,0 0-1 0 0,0-1 1 0 0,0 1 0 0 0,1-1 0 0 0,-1 1 0 0 0,1-1-1 0 0,4 4 1 0 0,6 3-647 0 0,0-1-1 0 0,17 8 1 0 0,-11-6 25 0 0,6 4-110 0 0,-11-8 610 0 0,-1 1-1 0 0,0 1 0 0 0,0 0 1 0 0,23 19-1 0 0,-34-25 267 0 0,0 0-1 0 0,0 0 1 0 0,0 0-1 0 0,0 1 1 0 0,0-1 0 0 0,-1 1-1 0 0,1-1 1 0 0,-1 1 0 0 0,0-1-1 0 0,1 1 1 0 0,-1 0 0 0 0,0 0-1 0 0,0-1 1 0 0,-1 1 0 0 0,1 0-1 0 0,-1 0 1 0 0,1 0-1 0 0,-1 0 1 0 0,0 0 0 0 0,0 0-1 0 0,0 0 1 0 0,-1 0 0 0 0,1 0-1 0 0,-1 0 1 0 0,1 0 0 0 0,-1 0-1 0 0,0-1 1 0 0,0 1 0 0 0,-1 0-1 0 0,1 0 1 0 0,-2 2-1 0 0,-2 2 244 0 0,1-2-1 0 0,-1 1 0 0 0,0 0 1 0 0,0-1-1 0 0,-1 0 0 0 0,1-1 1 0 0,-1 1-1 0 0,0-1 0 0 0,0 0 0 0 0,-1 0 1 0 0,1-1-1 0 0,-1 0 0 0 0,-13 5 1 0 0,11-5-228 0 0,-1 0 1 0 0,0-1 0 0 0,0 0 0 0 0,0 0 0 0 0,0-1 0 0 0,0 0-1 0 0,-1-1 1 0 0,1 0 0 0 0,-17-3 0 0 0,20 1-408 0 0,0-1 1 0 0,0 0-1 0 0,1 0 0 0 0,0-1 1 0 0,-1 1-1 0 0,1-1 1 0 0,1-1-1 0 0,-1 1 0 0 0,0-1 1 0 0,1 0-1 0 0,0 0 0 0 0,0-1 1 0 0,-7-11-1 0 0,-6-8-550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4.609"/>
    </inkml:context>
    <inkml:brush xml:id="br0">
      <inkml:brushProperty name="width" value="0.05" units="cm"/>
      <inkml:brushProperty name="height" value="0.05" units="cm"/>
    </inkml:brush>
  </inkml:definitions>
  <inkml:trace contextRef="#ctx0" brushRef="#br0">176 180 14715 0 0,'4'0'289'0'0,"0"-1"0"0"0,0 1 1 0 0,0-1-1 0 0,-1 0 0 0 0,1 0 0 0 0,0 0 0 0 0,-1 0 1 0 0,1 0-1 0 0,-1-1 0 0 0,1 0 0 0 0,-1 0 0 0 0,0 0 0 0 0,0 0 1 0 0,0 0-1 0 0,0 0 0 0 0,0-1 0 0 0,0 0 0 0 0,-1 1 0 0 0,1-1 1 0 0,-1 0-1 0 0,0 0 0 0 0,0-1 0 0 0,2-2 0 0 0,-2 1-197 0 0,1 1-1 0 0,-2-1 0 0 0,1 1 1 0 0,-1-1-1 0 0,1 1 1 0 0,-1-1-1 0 0,0 0 0 0 0,-1 0 1 0 0,1 1-1 0 0,-1-1 1 0 0,0 0-1 0 0,0 0 0 0 0,-1 0 1 0 0,1 1-1 0 0,-1-1 0 0 0,0 0 1 0 0,0 0-1 0 0,-3-4 1 0 0,3 6-110 0 0,-1 1 0 0 0,1-1 0 0 0,-1 1 0 0 0,0-1 0 0 0,0 1 0 0 0,0 0 0 0 0,-1 0 0 0 0,1 0 0 0 0,0 0 0 0 0,-1 0 0 0 0,1 1 0 0 0,-1-1 0 0 0,0 1 0 0 0,1-1 0 0 0,-1 1 0 0 0,0 0 0 0 0,0 0 0 0 0,0 0 0 0 0,0 1 0 0 0,0-1 1 0 0,0 1-1 0 0,0-1 0 0 0,-3 1 0 0 0,-1 0-52 0 0,0 0 0 0 0,1 0 0 0 0,-1 0 0 0 0,0 1 0 0 0,1 0 0 0 0,-1 0 0 0 0,1 1 0 0 0,-1 0 0 0 0,-9 4 0 0 0,6-1 8 0 0,1 1 1 0 0,0 0 0 0 0,1 0-1 0 0,-1 1 1 0 0,1 0 0 0 0,1 1-1 0 0,-1-1 1 0 0,1 1 0 0 0,1 1-1 0 0,0 0 1 0 0,-6 9 0 0 0,9-13 22 0 0,0 0 0 0 0,1 0 0 0 0,-1 0 0 0 0,1 1 0 0 0,0-1 0 0 0,0 1 0 0 0,1-1 0 0 0,0 1 1 0 0,0-1-1 0 0,0 1 0 0 0,1 0 0 0 0,0 0 0 0 0,0-1 0 0 0,0 1 0 0 0,0 0 0 0 0,1-1 0 0 0,0 1 0 0 0,1 0 0 0 0,-1-1 1 0 0,1 1-1 0 0,0-1 0 0 0,3 6 0 0 0,-2-7 27 0 0,0 0 0 0 0,0 0 0 0 0,0-1-1 0 0,1 0 1 0 0,0 0 0 0 0,-1 0 0 0 0,1 0 0 0 0,0 0 0 0 0,0-1 0 0 0,0 1 0 0 0,1-1 0 0 0,-1 0 0 0 0,0-1 0 0 0,1 1 0 0 0,0-1-1 0 0,-1 0 1 0 0,1 0 0 0 0,5 0 0 0 0,5 1 43 0 0,0-1 0 0 0,1 0 0 0 0,-1-1 0 0 0,20-3 0 0 0,6-4 7 0 0,0-2 0 0 0,-1-2 0 0 0,0-1-1 0 0,-1-2 1 0 0,-1-2 0 0 0,0-1 0 0 0,70-45 0 0 0,-105 60-32 0 0,12-7 121 0 0,-11 9-45 0 0,-9 7-17 0 0,-23 29 131 0 0,19-25-145 0 0,0 0 0 0 0,0 0 0 0 0,1 1 0 0 0,0 1-1 0 0,-11 24 1 0 0,19-36-51 0 0,0-1-1 0 0,0 0 1 0 0,-1 1-1 0 0,1-1 0 0 0,0 0 1 0 0,0 0-1 0 0,0 1 1 0 0,0-1-1 0 0,0 1 0 0 0,0-1 1 0 0,0 0-1 0 0,0 1 1 0 0,0-1-1 0 0,0 0 0 0 0,0 1 1 0 0,0-1-1 0 0,1 0 1 0 0,-1 0-1 0 0,0 1 0 0 0,0-1 1 0 0,0 0-1 0 0,0 1 1 0 0,0-1-1 0 0,1 0 0 0 0,-1 1 1 0 0,0-1-1 0 0,0 0 1 0 0,0 0-1 0 0,1 1 1 0 0,-1-1-1 0 0,0 0 0 0 0,1 0 1 0 0,-1 0-1 0 0,0 0 1 0 0,1 1-1 0 0,15 1 21 0 0,15-6 9 0 0,-31 4-29 0 0,73-21-900 0 0,-1-3-1 0 0,76-36 1 0 0,-73 29-324 0 0,-40 15 673 0 0,-22 10 313 0 0,1 0 0 0 0,-1 1 0 0 0,1 0 0 0 0,0 1-1 0 0,19-4 1 0 0,-33 8 239 0 0,0 0 1 0 0,0 0-1 0 0,1 0 1 0 0,-1 0-1 0 0,0 0 1 0 0,0 0-1 0 0,0 0 0 0 0,1 0 1 0 0,-1 0-1 0 0,0 0 1 0 0,0 0-1 0 0,0 0 0 0 0,1 0 1 0 0,-1 1-1 0 0,0-1 1 0 0,0 0-1 0 0,0 0 1 0 0,0 0-1 0 0,1 0 0 0 0,-1 0 1 0 0,0 0-1 0 0,0 0 1 0 0,0 0-1 0 0,0 1 0 0 0,1-1 1 0 0,-1 0-1 0 0,0 0 1 0 0,0 0-1 0 0,0 0 0 0 0,0 0 1 0 0,0 1-1 0 0,0-1 1 0 0,0 0-1 0 0,0 0 1 0 0,1 0-1 0 0,-1 0 0 0 0,0 1 1 0 0,0-1-1 0 0,0 0 1 0 0,-3 11 167 0 0,-10 13 244 0 0,11-21-342 0 0,-38 68 2531 0 0,-46 112 1 0 0,83-177-2657 0 0,1 0 0 0 0,0 0 0 0 0,1 0 1 0 0,-1 0-1 0 0,1 1 0 0 0,0-1 0 0 0,1 0 1 0 0,0 1-1 0 0,0 6 0 0 0,0-13 4 0 0,0 0-1 0 0,0 1 1 0 0,1-1 0 0 0,-1 0-1 0 0,0 1 1 0 0,0-1 0 0 0,0 0-1 0 0,1 0 1 0 0,-1 1 0 0 0,0-1-1 0 0,0 0 1 0 0,1 0 0 0 0,-1 1-1 0 0,0-1 1 0 0,1 0 0 0 0,-1 0-1 0 0,0 0 1 0 0,0 1 0 0 0,1-1-1 0 0,-1 0 1 0 0,0 0 0 0 0,1 0-1 0 0,-1 0 1 0 0,1 0 0 0 0,-1 0-1 0 0,0 0 1 0 0,1 0-1 0 0,-1 0 1 0 0,1 0 0 0 0,0 1-150 0 0,7-1-977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5.108"/>
    </inkml:context>
    <inkml:brush xml:id="br0">
      <inkml:brushProperty name="width" value="0.05" units="cm"/>
      <inkml:brushProperty name="height" value="0.05" units="cm"/>
    </inkml:brush>
  </inkml:definitions>
  <inkml:trace contextRef="#ctx0" brushRef="#br0">82 87 20084 0 0,'6'-4'373'0'0,"-1"1"0"0"0,0-1 0 0 0,0 1 0 0 0,0-1 0 0 0,-1-1-1 0 0,1 1 1 0 0,-1-1 0 0 0,0 0 0 0 0,0 0 0 0 0,-1 0 0 0 0,1 0-1 0 0,-1-1 1 0 0,4-10 0 0 0,-2 6-31 0 0,-3 7-371 0 0,-3 8-463 0 0,-3 5 311 0 0,2 0-1 0 0,-1 0 1 0 0,2 0-1 0 0,-1 0 1 0 0,1 18-1 0 0,-1-1 31 0 0,-19 250-195 0 0,-4 44-5480 0 0,19-273 4829 0 0</inkml:trace>
  <inkml:trace contextRef="#ctx0" brushRef="#br0" timeOffset="1">1 1157 16476 0 0,'3'-2'8598'0'0,"3"-4"-6695"0"0,22-18-9034 0 0,-12 16 4225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40.080"/>
    </inkml:context>
    <inkml:brush xml:id="br0">
      <inkml:brushProperty name="width" value="0.05" units="cm"/>
      <inkml:brushProperty name="height" value="0.05" units="cm"/>
    </inkml:brush>
  </inkml:definitions>
  <inkml:trace contextRef="#ctx0" brushRef="#br0">1 536 7354 0 0,'2'1'-99'0'0,"-1"0"1"0"0,1-1 0 0 0,0 1 0 0 0,-1-1 0 0 0,1 1 0 0 0,0-1 0 0 0,-1 0 0 0 0,1 0 0 0 0,0 0-1 0 0,0 0 1 0 0,0 0 0 0 0,-1 0 0 0 0,1 0 0 0 0,0 0 0 0 0,0-1 0 0 0,-1 1 0 0 0,1-1 0 0 0,0 1-1 0 0,-1-1 1 0 0,3-1 0 0 0,45-24 609 0 0,-22 10-423 0 0,24-10 29 0 0,1 2 1 0 0,2 2-1 0 0,62-16 0 0 0,-76 31-85 0 0,1 2-1 0 0,45-1 0 0 0,-14 1-54 0 0,394-18 57 0 0,49-5-93 0 0,-191-9 124 0 0,340-21-72 0 0,-444 56-22 0 0,273-9 100 0 0,172-17-117 0 0,-400 20 78 0 0,-114 3-39 0 0,406-33-188 0 0,-249-16 76 0 0,-97 16 62 0 0,-104 23 46 0 0,1 5 0 0 0,0 5 0 0 0,148 12 0 0 0,-14 18-21 0 0,-58-4 54 0 0,-1-6 13 0 0,365-18 0 0 0,-439-5-23 0 0,1 5 0 0 0,0 5 0 0 0,216 33 0 0 0,-206-14 0 0 0,166 28 102 0 0,1-21-6 0 0,903-39-164 0 0,-807 0 116 0 0,289 33 27 0 0,-194 2-76 0 0,900-23-2 0 0,-421 22-26 0 0,-238 54 197 0 0,-197-43-186 0 0,3-36-45 0 0,-282-1 41 0 0,1500-34-59 0 0,-187 77 73 0 0,-1309-20-43 0 0,771 56 55 0 0,-339-27 55 0 0,-5 39-2 0 0,-148 31 773 0 0,-507-114-836 0 0,514 146-2473 0 0,-477-139 1223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0:39.782"/>
    </inkml:context>
    <inkml:brush xml:id="br0">
      <inkml:brushProperty name="width" value="0.05" units="cm"/>
      <inkml:brushProperty name="height" value="0.05" units="cm"/>
    </inkml:brush>
  </inkml:definitions>
  <inkml:trace contextRef="#ctx0" brushRef="#br0">14 7 5657,'-14'-7'435,"16"9"-174,33 10 179,301 50 108,-76-16-578,-81-12 194,2-8 1,289 6-1,393-46 755,-495 6-367,1005-1-260,-1267 9-273,355-5-5,537 15 1,-867-2-10,454 12 37,195-49-55,-194-11-173,-565 37 160,436-46-309,-326 41 378,197 13-1,1 28 371,69 6-271,-261-31-149,222 12 197,-268-14-763,92 18 0,-179-24 507,0 1 0,1 0 0,-1 1 1,0-1-1,0 1 0,5 2 0,7 5-234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37.978"/>
    </inkml:context>
    <inkml:brush xml:id="br0">
      <inkml:brushProperty name="width" value="0.05" units="cm"/>
      <inkml:brushProperty name="height" value="0.05" units="cm"/>
    </inkml:brush>
  </inkml:definitions>
  <inkml:trace contextRef="#ctx0" brushRef="#br0">145 104 1024 0 0,'-20'2'1714'0'0,"12"-1"-862"0"0,1 0 1 0 0,-1 0-1 0 0,0 0 1 0 0,0-1-1 0 0,1 0 1 0 0,-1-1 0 0 0,0 0-1 0 0,0 0 1 0 0,1-1-1 0 0,-1 0 1 0 0,-9-3-1 0 0,15 4-747 0 0,1 0 0 0 0,0-1 0 0 0,-1 1-1 0 0,1 0 1 0 0,0 0 0 0 0,0-1 0 0 0,0 1 0 0 0,0 0 0 0 0,0-1 0 0 0,0 1-1 0 0,1-1 1 0 0,-1 0 0 0 0,0 1 0 0 0,1-1 0 0 0,-1 1 0 0 0,1-1-1 0 0,-1 0 1 0 0,1 1 0 0 0,0-1 0 0 0,0 0 0 0 0,0 0 0 0 0,0 1 0 0 0,0-1-1 0 0,0 0 1 0 0,1-2 0 0 0,-3-17 2149 0 0,2 21-2263 0 0,0 0 0 0 0,0 0 0 0 0,1 0 0 0 0,-1-1 0 0 0,0 1 0 0 0,0 0 0 0 0,0 0 0 0 0,0 0 0 0 0,0 0 0 0 0,0 0 0 0 0,0 0 0 0 0,0-1 0 0 0,0 1 0 0 0,0 0 0 0 0,0 0 0 0 0,0 0 0 0 0,0 0 0 0 0,0 0 0 0 0,0 0 0 0 0,0-1 0 0 0,-1 1 0 0 0,1 0 0 0 0,0 0 0 0 0,0 0 0 0 0,0 0 0 0 0,0 0 0 0 0,0 0 0 0 0,0 0 0 0 0,0-1 0 0 0,0 1 0 0 0,0 0 0 0 0,0 0 0 0 0,0 0 0 0 0,-1 0 0 0 0,1 0 0 0 0,0 0 0 0 0,0 0 0 0 0,0 0 0 0 0,0 0 0 0 0,0 0 0 0 0,0 0 0 0 0,-1 0 0 0 0,1 0 0 0 0,0 0 0 0 0,0 0 0 0 0,0 0 0 0 0,0 0 0 0 0,0 0 0 0 0,0 0 0 0 0,-1 0 0 0 0,1 0 0 0 0,0 0 0 0 0,0 0 0 0 0,0 0 0 0 0,0 0 0 0 0,0 0 0 0 0,0 0 0 0 0,-1 0 0 0 0,1 0 0 0 0,0 0-1 0 0,0 0 1 0 0,0 0 0 0 0,0 0 0 0 0,0 0 0 0 0,0 0 0 0 0,0 1 0 0 0,0-1 0 0 0,-1 0 0 0 0,1 0 0 0 0,0 0-32 0 0,0 1 0 0 0,0-1-1 0 0,0 1 1 0 0,0-1-1 0 0,0 1 1 0 0,0-1-1 0 0,0 1 1 0 0,0-1-1 0 0,1 0 1 0 0,-1 1-1 0 0,0-1 1 0 0,0 1 0 0 0,0-1-1 0 0,0 0 1 0 0,1 1-1 0 0,-1-1 1 0 0,0 1-1 0 0,0-1 1 0 0,1 0-1 0 0,-1 1 1 0 0,0-1 0 0 0,1 0-1 0 0,-1 0 1 0 0,0 1-1 0 0,1-1 1 0 0,-1 0-1 0 0,0 0 1 0 0,2 1-1 0 0,10 6-92 0 0,1 0-1 0 0,0-1 1 0 0,0 0 0 0 0,1-1-1 0 0,-1-1 1 0 0,1 0-1 0 0,0-1 1 0 0,1 0-1 0 0,-1-1 1 0 0,0-1-1 0 0,20 0 1 0 0,80-1-78 0 0,208-28 0 0 0,98-3 518 0 0,-298 26-292 0 0,684 8-340 0 0,293-8-921 0 0,-703-3 893 0 0,887-9 172 0 0,-795 21 193 0 0,-384-2 46 0 0,-38-1 158 0 0,0 3 1 0 0,102 21-1 0 0,-156-20 2028 0 0,-25-7 179 0 0,1-3-1828 0 0,-3-1-2940 0 0,14 6 1939 0 0,0 0 0 0 0,0 0 0 0 0,0 0 0 0 0,0 0 1 0 0,0 0-1 0 0,-1 0 0 0 0,1 1 0 0 0,0-1 0 0 0,0 0 0 0 0,0 0 0 0 0,0 1 0 0 0,1-1 1 0 0,-1 1-1 0 0,-2 0 0 0 0,-6 4-2461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3:31.334"/>
    </inkml:context>
    <inkml:brush xml:id="br0">
      <inkml:brushProperty name="width" value="0.05" units="cm"/>
      <inkml:brushProperty name="height" value="0.05" units="cm"/>
    </inkml:brush>
  </inkml:definitions>
  <inkml:trace contextRef="#ctx0" brushRef="#br0">0 96 12971,'109'-11'86,"1"-1"-23,175-16-230,25-1-171,157 14 143,1 22 10,-160 8 207,-239-4-39,-44-6 18,28 2-1,54-5 503,-99-5-1723,-8 5 890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2.429"/>
    </inkml:context>
    <inkml:brush xml:id="br0">
      <inkml:brushProperty name="width" value="0.05" units="cm"/>
      <inkml:brushProperty name="height" value="0.05" units="cm"/>
    </inkml:brush>
  </inkml:definitions>
  <inkml:trace contextRef="#ctx0" brushRef="#br0">1 414 4969 0 0,'6'-4'431'0'0,"0"0"-1"0"0,0 1 1 0 0,0 0-1 0 0,0 0 1 0 0,1 1-1 0 0,-1 0 1 0 0,1 0-1 0 0,0 0 1 0 0,-1 1-1 0 0,11-1 1 0 0,3-2-13 0 0,77-11-218 0 0,0 4 0 0 0,112 1 0 0 0,-127 8-195 0 0,609 9 212 0 0,-245-9 885 0 0,1-29-494 0 0,-119 8-702 0 0,-132 10 44 0 0,352-14-92 0 0,-95 30 91 0 0,130-2 38 0 0,277-45 20 0 0,-714 34-6 0 0,347-19 7 0 0,-72 18-89 0 0,-210 8 73 0 0,700-63 44 0 0,-688 45-19 0 0,-40 5-9 0 0,133-13 16 0 0,129 0 371 0 0,-440 29-608 0 0,-1 0-1 0 0,1 0 1 0 0,-1 0 0 0 0,1 1-1 0 0,0 0 1 0 0,-1 0 0 0 0,6 2-1 0 0,-8-3 130 0 0,-1 1-1 0 0,1 0 1 0 0,-1 0-1 0 0,1 0 0 0 0,-1 1 1 0 0,0-1-1 0 0,1 0 1 0 0,-1 0-1 0 0,0 1 1 0 0,0-1-1 0 0,0 1 0 0 0,0-1 1 0 0,0 1-1 0 0,0-1 1 0 0,0 1-1 0 0,-1 0 1 0 0,1-1-1 0 0,-1 1 0 0 0,1 0 1 0 0,-1-1-1 0 0,1 4 1 0 0,0 9-435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9.523"/>
    </inkml:context>
    <inkml:brush xml:id="br0">
      <inkml:brushProperty name="width" value="0.05" units="cm"/>
      <inkml:brushProperty name="height" value="0.05" units="cm"/>
    </inkml:brush>
  </inkml:definitions>
  <inkml:trace contextRef="#ctx0" brushRef="#br0">1 155 1768 0 0,'1'-5'11055'0'0,"11"4"-10122"0"0,40-7-224 0 0,1 1-1 0 0,86 1 1 0 0,49-1-908 0 0,-106 2-5 0 0,0 3 0 0 0,97 11 0 0 0,-95 3 54 0 0,94 9 187 0 0,-149-19 214 0 0,1-2-1 0 0,0-1 1 0 0,58-9 0 0 0,-38-1-222 0 0,1 3 0 0 0,0 2 1 0 0,69 1-1 0 0,-105 6-35 0 0,0 2 0 0 0,0 0-1 0 0,0 0 1 0 0,29 12 0 0 0,-31-9 38 0 0,1-2 0 0 0,0 1 0 0 0,0-2 0 0 0,1 0 0 0 0,27 2 0 0 0,2-7 123 0 0,0-3 0 0 0,56-12-1 0 0,-57 9-224 0 0,1 1-1 0 0,56-1 1 0 0,-85 9-30 0 0,0 1 1 0 0,0 1 0 0 0,-1 0-1 0 0,1 1 1 0 0,26 11 0 0 0,16 4 73 0 0,-22-11 93 0 0,1-1 0 0 0,72 4 0 0 0,75-12-5 0 0,34 3-254 0 0,-161 6-194 0 0,0 1-1 0 0,107 35 1 0 0,-97-24 10 0 0,-25-10 243 0 0,1-2-1 0 0,85 7 1 0 0,87-12 298 0 0,-3-1-158 0 0,-73 2 58 0 0,0-7 0 0 0,210-31 1 0 0,110-47 732 0 0,-48 8-335 0 0,-260 44-367 0 0,71-8-24 0 0,-76 19-105 0 0,-43 12 10 0 0,-28 4 63 0 0,-54-1 45 0 0,0 0-1 0 0,1-1 0 0 0,24-9 1 0 0,-33 8-5 0 0,-10 4-118 0 0,1 0-1 0 0,0 0 1 0 0,0 0 0 0 0,0 0 0 0 0,0 0 0 0 0,0 1 0 0 0,4-1-1 0 0,-13 3-4634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3.222"/>
    </inkml:context>
    <inkml:brush xml:id="br0">
      <inkml:brushProperty name="width" value="0.05" units="cm"/>
      <inkml:brushProperty name="height" value="0.05" units="cm"/>
    </inkml:brush>
  </inkml:definitions>
  <inkml:trace contextRef="#ctx0" brushRef="#br0">0 7 5993 0 0,'1'0'739'0'0,"0"1"0"0"0,1 0 0 0 0,-1-1 0 0 0,0 1 0 0 0,0 0-1 0 0,1-1 1 0 0,-1 0 0 0 0,0 1 0 0 0,1-1 0 0 0,-1 0 0 0 0,3 1 0 0 0,12-4 2264 0 0,4-1-3158 0 0,47-1-184 0 0,83 4 0 0 0,-6 16-4474 0 0,-116-8 3338 0 0,-18-5 591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3.784"/>
    </inkml:context>
    <inkml:brush xml:id="br0">
      <inkml:brushProperty name="width" value="0.05" units="cm"/>
      <inkml:brushProperty name="height" value="0.05" units="cm"/>
    </inkml:brush>
  </inkml:definitions>
  <inkml:trace contextRef="#ctx0" brushRef="#br0">17 39 14819 0 0,'-6'-12'957'0'0,"4"9"-497"0"0,1 0 1 0 0,-1 0 0 0 0,1 0-1 0 0,0 0 1 0 0,0 0-1 0 0,-1-5 1 0 0,21 8-532 0 0,379 74-463 0 0,-392-73 539 0 0,2 0-18 0 0,0 1-1 0 0,0 1 1 0 0,-1-1-1 0 0,13 7 0 0 0,-19-9 17 0 0,0 1 0 0 0,0-1-1 0 0,0 1 1 0 0,0 0 0 0 0,0-1-1 0 0,0 1 1 0 0,0 0 0 0 0,0 0-1 0 0,0 0 1 0 0,-1-1 0 0 0,1 1-1 0 0,0 0 1 0 0,0 0 0 0 0,-1 0-1 0 0,1 0 1 0 0,-1 0 0 0 0,1 0-1 0 0,-1 0 1 0 0,1 1 0 0 0,-1-1-1 0 0,0 0 1 0 0,0 0-1 0 0,1 0 1 0 0,-1 0 0 0 0,0 1-1 0 0,0-1 1 0 0,0 0 0 0 0,0 0-1 0 0,0 0 1 0 0,0 0 0 0 0,-1 1-1 0 0,1-1 1 0 0,0 0 0 0 0,-1 0-1 0 0,1 0 1 0 0,0 0 0 0 0,-1 0-1 0 0,0 0 1 0 0,0 2 0 0 0,-16 21 136 0 0,-2 0 1 0 0,0-1 0 0 0,-1 0-1 0 0,-2-2 1 0 0,-29 24 0 0 0,17-15-24 0 0,-27 21-19 0 0,40-35-861 0 0,0 2 1 0 0,1 0-1 0 0,1 1 1 0 0,0 0-1 0 0,-19 28 1 0 0,25-22-911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7.680"/>
    </inkml:context>
    <inkml:brush xml:id="br0">
      <inkml:brushProperty name="width" value="0.05" units="cm"/>
      <inkml:brushProperty name="height" value="0.05" units="cm"/>
    </inkml:brush>
  </inkml:definitions>
  <inkml:trace contextRef="#ctx0" brushRef="#br0">134 55 18340 0 0,'0'-53'5696'0'0,"-2"52"-5631"0"0,-4 5-215 0 0,-4 7-228 0 0,-10 14 197 0 0,0 1 1 0 0,2 0-1 0 0,1 2 1 0 0,-17 35-1 0 0,33-60 110 0 0,0 0-1 0 0,0 0 1 0 0,0 0 0 0 0,0 0-1 0 0,0 0 1 0 0,1 0-1 0 0,-1 0 1 0 0,1 0 0 0 0,0 1-1 0 0,0-1 1 0 0,1 6-1 0 0,-1-8 41 0 0,0-1 0 0 0,0 1 0 0 0,1-1 0 0 0,-1 1-1 0 0,0-1 1 0 0,0 1 0 0 0,1-1 0 0 0,-1 1 0 0 0,0-1-1 0 0,1 1 1 0 0,-1-1 0 0 0,0 0 0 0 0,1 1 0 0 0,-1-1-1 0 0,1 1 1 0 0,-1-1 0 0 0,1 0 0 0 0,-1 1 0 0 0,1-1-1 0 0,-1 0 1 0 0,1 0 0 0 0,-1 1 0 0 0,1-1 0 0 0,0 0-1 0 0,1 0-4 0 0,0 0 0 0 0,-1 0 0 0 0,1 0-1 0 0,-1 0 1 0 0,1-1 0 0 0,-1 1 0 0 0,1 0-1 0 0,-1-1 1 0 0,1 1 0 0 0,-1-1 0 0 0,1 0-1 0 0,-1 0 1 0 0,2-1 0 0 0,17-9-174 0 0,-5 1 188 0 0,0 1 0 0 0,1 0 0 0 0,0 2 1 0 0,0-1-1 0 0,1 2 0 0 0,19-5 0 0 0,-34 11 16 0 0,0-1 1 0 0,0 1-1 0 0,0 0 0 0 0,0 0 1 0 0,0 0-1 0 0,0 1 0 0 0,0-1 1 0 0,0 0-1 0 0,0 1 0 0 0,0-1 0 0 0,0 1 1 0 0,0 0-1 0 0,0 0 0 0 0,-1-1 1 0 0,1 1-1 0 0,0 0 0 0 0,-1 1 1 0 0,4 1-1 0 0,-2 1 1 0 0,0-1 0 0 0,0 0 1 0 0,0 1-1 0 0,0 0 0 0 0,-1 0 0 0 0,1 0 0 0 0,-1 0 0 0 0,1 4 1 0 0,3 7 22 0 0,-1 0 0 0 0,-1 1 0 0 0,3 27 0 0 0,-4-25 28 0 0,-1-1 0 0 0,-2 1 1 0 0,1-1-1 0 0,-2 1 0 0 0,0-1 0 0 0,-2 1 0 0 0,1-1 0 0 0,-2 0 0 0 0,-1 0 0 0 0,0 0 0 0 0,-1-1 0 0 0,0 1 0 0 0,-1-1 0 0 0,-1-1 1 0 0,-1 1-1 0 0,0-2 0 0 0,-19 24 0 0 0,24-33 18 0 0,-62 69 537 0 0,58-66-420 0 0,-1 0-1 0 0,0 0 1 0 0,-1-1-1 0 0,1 0 0 0 0,-1 0 1 0 0,-13 5-1 0 0,23-12-163 0 0,-1 0 1 0 0,1 0-1 0 0,-1 0 0 0 0,1 0 1 0 0,-1 0-1 0 0,1 0 0 0 0,-1 0 0 0 0,1 0 1 0 0,-1 0-1 0 0,0 0 0 0 0,1 0 0 0 0,-1 0 1 0 0,1 0-1 0 0,-1 0 0 0 0,1 0 1 0 0,-1-1-1 0 0,1 1 0 0 0,-1 0 0 0 0,1 0 1 0 0,-1-1-1 0 0,1 1 0 0 0,-1 0 0 0 0,1-1 1 0 0,0 1-1 0 0,-1 0 0 0 0,1-1 0 0 0,-1 1 1 0 0,1-1-1 0 0,0 1 0 0 0,-1-1 1 0 0,1 1-1 0 0,0-1 0 0 0,0 1 0 0 0,0-1 1 0 0,-1 1-1 0 0,1-1 0 0 0,0 1 0 0 0,0-1 1 0 0,0 1-1 0 0,0-1 0 0 0,0 1 1 0 0,0-1-1 0 0,0 1 0 0 0,0-1 0 0 0,0 0 1 0 0,0 0-1 0 0,-1-28-110 0 0,3 16-10 0 0,0 1 0 0 0,0 0 0 0 0,1 0 0 0 0,1 0 0 0 0,0 1 1 0 0,0-1-1 0 0,2 1 0 0 0,-1 0 0 0 0,1 0 0 0 0,1 0 0 0 0,0 1 0 0 0,0 0 0 0 0,17-16 0 0 0,6-3 85 0 0,1 2 1 0 0,63-42-1 0 0,-19 16 10 0 0,-24 15 20 0 0,42-34-5 0 0,-82 63 42 0 0,0-1 1 0 0,-1-1 0 0 0,-1 0-1 0 0,0 0 1 0 0,-1-1-1 0 0,8-12 1 0 0,-14 20 6 0 0,0 0 1 0 0,0 0 0 0 0,-1-1-1 0 0,1 1 1 0 0,-1 0 0 0 0,0-1-1 0 0,0 1 1 0 0,0 0 0 0 0,-1-1-1 0 0,1 1 1 0 0,-1-1 0 0 0,0 1-1 0 0,-1-9 1 0 0,0 11-57 0 0,0 0 0 0 0,1 0 0 0 0,-1 0 0 0 0,0 0 0 0 0,0 0 0 0 0,0 1 0 0 0,0-1 1 0 0,0 0-1 0 0,-1 0 0 0 0,1 1 0 0 0,0-1 0 0 0,-1 1 0 0 0,1-1 0 0 0,-1 1 0 0 0,0-1 0 0 0,1 1 0 0 0,-1 0 0 0 0,0 0 0 0 0,0 0 0 0 0,0 0 0 0 0,0 0 0 0 0,0 0 0 0 0,0 1 0 0 0,0-1 0 0 0,0 1 0 0 0,0-1 0 0 0,0 1 0 0 0,0 0 1 0 0,0 0-1 0 0,-3 0 0 0 0,-2 0-46 0 0,0 1 1 0 0,0-1 0 0 0,0 2-1 0 0,0-1 1 0 0,0 1 0 0 0,1 0 0 0 0,-1 0-1 0 0,1 1 1 0 0,-1 0 0 0 0,1 0 0 0 0,0 0-1 0 0,0 1 1 0 0,0 0 0 0 0,1 0-1 0 0,-1 1 1 0 0,1-1 0 0 0,0 1 0 0 0,-5 7-1 0 0,4-5-340 0 0,0 0-1 0 0,1 0 0 0 0,0 1 0 0 0,0-1 1 0 0,1 1-1 0 0,0 0 0 0 0,0 0 0 0 0,1 0 1 0 0,0 1-1 0 0,1-1 0 0 0,-1 1 0 0 0,2 0 1 0 0,-2 17-1 0 0,3-24 39 0 0,0 1-1 0 0,0 0 1 0 0,0-1-1 0 0,1 1 1 0 0,-1-1 0 0 0,1 1-1 0 0,0-1 1 0 0,0 1-1 0 0,0-1 1 0 0,0 1 0 0 0,0-1-1 0 0,0 0 1 0 0,1 1 0 0 0,-1-1-1 0 0,1 0 1 0 0,2 3-1 0 0,11 9-1999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8.299"/>
    </inkml:context>
    <inkml:brush xml:id="br0">
      <inkml:brushProperty name="width" value="0.05" units="cm"/>
      <inkml:brushProperty name="height" value="0.05" units="cm"/>
    </inkml:brush>
  </inkml:definitions>
  <inkml:trace contextRef="#ctx0" brushRef="#br0">332 74 13211 0 0,'0'-2'218'0'0,"1"0"0"0"0,-1 1-1 0 0,1-1 1 0 0,-1 0 0 0 0,0 1 0 0 0,0-1 0 0 0,1 0 0 0 0,-1 0 0 0 0,-1 1-1 0 0,1-1 1 0 0,0 0 0 0 0,0 0 0 0 0,-1 1 0 0 0,1-1 0 0 0,0 0 0 0 0,-1 1 0 0 0,0-1-1 0 0,1 1 1 0 0,-1-1 0 0 0,-2-2 0 0 0,1 2-16 0 0,0-1-1 0 0,0 1 1 0 0,0 0 0 0 0,-1 0-1 0 0,1 0 1 0 0,-1 0 0 0 0,1 1-1 0 0,-1-1 1 0 0,0 1 0 0 0,-5-3-1 0 0,-1 1-35 0 0,1 1-1 0 0,-1 0 0 0 0,1 0 1 0 0,-1 0-1 0 0,0 2 0 0 0,0-1 1 0 0,-14 1-1 0 0,14 1-162 0 0,1 1-1 0 0,-1 0 0 0 0,0 0 1 0 0,1 1-1 0 0,-1 0 0 0 0,1 1 1 0 0,0-1-1 0 0,0 1 0 0 0,1 1 1 0 0,-1 0-1 0 0,1 0 0 0 0,0 0 1 0 0,0 1-1 0 0,1 0 0 0 0,-1 0 1 0 0,-6 10-1 0 0,9-10-54 0 0,0-1 0 0 0,0 1 0 0 0,0 0-1 0 0,1 0 1 0 0,0 0 0 0 0,0 0 0 0 0,1 0 0 0 0,0 1-1 0 0,0 0 1 0 0,0-1 0 0 0,1 1 0 0 0,0 0 0 0 0,0-1-1 0 0,1 1 1 0 0,-1 0 0 0 0,2 0 0 0 0,-1 0 0 0 0,1 0 0 0 0,0-1-1 0 0,0 1 1 0 0,5 12 0 0 0,-4-14-7 0 0,0-1 0 0 0,0 1-1 0 0,1 0 1 0 0,0-1 0 0 0,0 0 0 0 0,0 0-1 0 0,1 1 1 0 0,-1-2 0 0 0,1 1 0 0 0,4 3-1 0 0,6 4-88 0 0,27 14-1 0 0,-33-20-3 0 0,1 0 1 0 0,0 0-1 0 0,-1 1 0 0 0,0 0 1 0 0,0 0-1 0 0,-1 0 0 0 0,0 1 1 0 0,0 1-1 0 0,6 8 0 0 0,-10-12 108 0 0,-1 0-1 0 0,0 0 1 0 0,0 0-1 0 0,-1 0 1 0 0,1 1 0 0 0,-1-1-1 0 0,0 0 1 0 0,0 1-1 0 0,0-1 1 0 0,-1 1-1 0 0,0-1 1 0 0,0 1 0 0 0,0-1-1 0 0,0 1 1 0 0,-1 4-1 0 0,-1-1 49 0 0,0-1-1 0 0,0 0 1 0 0,-1 1-1 0 0,0-1 1 0 0,0 0-1 0 0,-1-1 1 0 0,0 1-1 0 0,-6 7 1 0 0,-7 6 365 0 0,-1 0 1 0 0,0 0 0 0 0,-40 30 0 0 0,47-41 105 0 0,-1-1 0 0 0,0 1 0 0 0,0-2 0 0 0,-25 13 0 0 0,37-20-450 0 0,-1 0-1 0 0,1 0 1 0 0,0 0-1 0 0,0 0 1 0 0,-1 0-1 0 0,1 1 1 0 0,0-1-1 0 0,0 0 1 0 0,0 0-1 0 0,-1 0 1 0 0,1 0-1 0 0,0 0 1 0 0,0 0-1 0 0,-1 0 1 0 0,1 0-1 0 0,0 0 1 0 0,0 0-1 0 0,-1 0 1 0 0,1 0-1 0 0,0 0 0 0 0,0-1 1 0 0,0 1-1 0 0,-1 0 1 0 0,1 0-1 0 0,0 0 1 0 0,0 0-1 0 0,0 0 1 0 0,-1 0-1 0 0,1 0 1 0 0,0-1-1 0 0,0 1 1 0 0,0 0-1 0 0,-1 0 1 0 0,1 0-1 0 0,0 0 1 0 0,0-1-1 0 0,0 1 1 0 0,-1-12 313 0 0,9-13-352 0 0,-8 24 29 0 0,19-42-502 0 0,1 1 0 0 0,50-76 0 0 0,-42 74 346 0 0,11-18 110 0 0,1 1-1 0 0,4 2 0 0 0,2 3 0 0 0,80-78 1 0 0,-124 132 29 0 0,10-9 391 0 0,-23 15-112 0 0,1 3-256 0 0,0 0 0 0 0,1 0 0 0 0,0 1 1 0 0,1 0-1 0 0,0 1 0 0 0,0 0 0 0 0,-10 16 1 0 0,6-8 1 0 0,2 0 0 0 0,1 1 0 0 0,-13 32 1 0 0,20-45-34 0 0,0 0 1 0 0,1-1 0 0 0,0 1 0 0 0,0 0 0 0 0,0 0 0 0 0,0 1 0 0 0,1-1 0 0 0,0 0 0 0 0,0 0 0 0 0,0 0-1 0 0,1 0 1 0 0,-1 0 0 0 0,1 0 0 0 0,1 0 0 0 0,-1 0 0 0 0,4 8 0 0 0,-3-9-32 0 0,0-1 0 0 0,1 1 0 0 0,-1-1 0 0 0,1 0 0 0 0,0 0 0 0 0,0 0 0 0 0,0 0 0 0 0,0 0 0 0 0,0-1-1 0 0,0 1 1 0 0,1-1 0 0 0,-1 0 0 0 0,1 0 0 0 0,0 0 0 0 0,0-1 0 0 0,0 1 0 0 0,-1-1 0 0 0,1 0 0 0 0,1 0 0 0 0,-1 0 0 0 0,4 0 0 0 0,4-1-452 0 0,1 1 0 0 0,-1-2 0 0 0,1 1 0 0 0,-1-2 0 0 0,0 1 0 0 0,1-2 0 0 0,-1 0 0 0 0,0 0-1 0 0,-1-1 1 0 0,1-1 0 0 0,-1 0 0 0 0,1 0 0 0 0,15-12 0 0 0,11-8-716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8.754"/>
    </inkml:context>
    <inkml:brush xml:id="br0">
      <inkml:brushProperty name="width" value="0.05" units="cm"/>
      <inkml:brushProperty name="height" value="0.05" units="cm"/>
    </inkml:brush>
  </inkml:definitions>
  <inkml:trace contextRef="#ctx0" brushRef="#br0">229 1 17708 0 0,'-5'0'94'0'0,"0"1"1"0"0,-1 0-1 0 0,1 1 0 0 0,0-1 1 0 0,0 1-1 0 0,0 0 1 0 0,0 0-1 0 0,0 0 0 0 0,0 1 1 0 0,1 0-1 0 0,-1 0 1 0 0,1 0-1 0 0,-5 4 0 0 0,-1 2 104 0 0,0 1-1 0 0,0-1 1 0 0,-15 23-1 0 0,18-23-149 0 0,1 1 0 0 0,0 0 1 0 0,1 0-1 0 0,0 1 0 0 0,0 0 1 0 0,1 0-1 0 0,1 0 0 0 0,-4 17 0 0 0,6-20-56 0 0,0 0-1 0 0,1 0 1 0 0,0 0-1 0 0,0 0 1 0 0,0 0-1 0 0,1-1 0 0 0,0 1 1 0 0,1 0-1 0 0,0 0 1 0 0,0 0-1 0 0,1-1 1 0 0,-1 1-1 0 0,6 8 1 0 0,-7-15-8 0 0,0 1 1 0 0,0 0 0 0 0,0-1 0 0 0,1 1 0 0 0,-1-1-1 0 0,0 1 1 0 0,1-1 0 0 0,-1 0 0 0 0,1 0 0 0 0,-1 1-1 0 0,1-1 1 0 0,0 0 0 0 0,0 0 0 0 0,-1-1 0 0 0,1 1-1 0 0,0 0 1 0 0,0 0 0 0 0,0-1 0 0 0,0 1 0 0 0,0-1-1 0 0,0 0 1 0 0,0 0 0 0 0,0 0 0 0 0,3 0 0 0 0,6-1-117 0 0,-1 0 0 0 0,1-1-1 0 0,18-5 1 0 0,-22 4-40 0 0,0 1 0 0 0,0 0 0 0 0,0 1 0 0 0,0 0 0 0 0,1 0 0 0 0,9 0 0 0 0,-16 2 159 0 0,0-1 0 0 0,-1 1 0 0 0,1-1 0 0 0,0 0-1 0 0,-1 1 1 0 0,1-1 0 0 0,0 1 0 0 0,-1-1 0 0 0,1 1 0 0 0,-1 0 0 0 0,1-1-1 0 0,-1 1 1 0 0,1-1 0 0 0,-1 1 0 0 0,1 0 0 0 0,-1-1 0 0 0,0 1-1 0 0,1 0 1 0 0,-1 0 0 0 0,0-1 0 0 0,0 1 0 0 0,0 0 0 0 0,1 0 0 0 0,-1 0-1 0 0,0-1 1 0 0,0 1 0 0 0,0 0 0 0 0,0 0 0 0 0,0 0 0 0 0,0-1-1 0 0,-1 1 1 0 0,1 0 0 0 0,0 0 0 0 0,0-1 0 0 0,0 1 0 0 0,-1 0 0 0 0,0 1-1 0 0,-10 29 588 0 0,4-22-209 0 0,1 0 0 0 0,-1-1 0 0 0,0 1 0 0 0,-1-1 0 0 0,0-1 0 0 0,0 0 0 0 0,-1 0 0 0 0,-10 6 1 0 0,-6 3 696 0 0,-48 22 0 0 0,69-37-1238 0 0,0 1 0 0 0,-1-1 0 0 0,1 1 0 0 0,0-1 0 0 0,0 0 1 0 0,-1-1-1 0 0,1 1 0 0 0,0-1 0 0 0,-1 0 0 0 0,-4 0 0 0 0,9-1 194 0 0,-1 1 0 0 0,1 0 1 0 0,-1-1-1 0 0,1 1 0 0 0,0 0 0 0 0,-1-1 0 0 0,1 1 1 0 0,0-1-1 0 0,-1 1 0 0 0,1 0 0 0 0,0-1 1 0 0,0 1-1 0 0,-1-1 0 0 0,1 1 0 0 0,0-1 0 0 0,0 1 1 0 0,0-1-1 0 0,0 1 0 0 0,0-1 0 0 0,0 1 1 0 0,0-1-1 0 0,0 1 0 0 0,0-1 0 0 0,0 1 0 0 0,0-1 1 0 0,0 1-1 0 0,0-1 0 0 0,0 1 0 0 0,0-1 1 0 0,0 0-1 0 0,6-15-18 0 0,1 3-50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9.271"/>
    </inkml:context>
    <inkml:brush xml:id="br0">
      <inkml:brushProperty name="width" value="0.05" units="cm"/>
      <inkml:brushProperty name="height" value="0.05" units="cm"/>
    </inkml:brush>
  </inkml:definitions>
  <inkml:trace contextRef="#ctx0" brushRef="#br0">226 116 12371 0 0,'0'0'351'0'0,"1"0"0"0"0,0 0 0 0 0,-1 0 1 0 0,1 0-1 0 0,0 0 0 0 0,-1-1 0 0 0,1 1 0 0 0,0 0 1 0 0,-1 0-1 0 0,1-1 0 0 0,0 1 0 0 0,-1-1 1 0 0,1 1-1 0 0,-1 0 0 0 0,1-1 0 0 0,-1 1 1 0 0,1-1-1 0 0,-1 1 0 0 0,1-1 0 0 0,-1 1 0 0 0,0-1 1 0 0,1-1-1 0 0,6-19 2103 0 0,-6 16-2349 0 0,-1-1 0 0 0,0 0 0 0 0,0 1-1 0 0,0-1 1 0 0,-1-8 0 0 0,0 12-142 0 0,1 0 0 0 0,-1 0 1 0 0,1 0-1 0 0,-1 0 0 0 0,0-1 1 0 0,0 1-1 0 0,0 0 0 0 0,0 0 1 0 0,0 0-1 0 0,0 1 0 0 0,0-1 1 0 0,-1 0-1 0 0,1 0 0 0 0,-1 1 1 0 0,1-1-1 0 0,-1 1 0 0 0,0-1 1 0 0,0 1-1 0 0,1 0 0 0 0,-1 0 1 0 0,0-1-1 0 0,0 1 0 0 0,0 1 1 0 0,0-1-1 0 0,-1 0 0 0 0,-2-1 1 0 0,1 2-34 0 0,0 0-1 0 0,0 0 1 0 0,1 0 0 0 0,-1 1 0 0 0,0-1 0 0 0,0 1 0 0 0,1 0-1 0 0,-1 0 1 0 0,0 0 0 0 0,1 0 0 0 0,-1 1 0 0 0,1-1 0 0 0,0 1 0 0 0,-1 0-1 0 0,-2 3 1 0 0,-9 4 24 0 0,1 2 0 0 0,1 0 0 0 0,0 1 0 0 0,1 0 0 0 0,0 1 0 0 0,1 0 0 0 0,0 0 0 0 0,-12 22 0 0 0,20-31 6 0 0,1 1 1 0 0,-1 0-1 0 0,1-1 0 0 0,0 1 0 0 0,0 1 0 0 0,1-1 1 0 0,-1 0-1 0 0,1 0 0 0 0,0 0 0 0 0,1 1 0 0 0,-1-1 0 0 0,1 1 1 0 0,0-1-1 0 0,0 0 0 0 0,1 1 0 0 0,0-1 0 0 0,0 0 1 0 0,0 0-1 0 0,0 1 0 0 0,1-1 0 0 0,0 0 0 0 0,0 0 0 0 0,0 0 1 0 0,1-1-1 0 0,0 1 0 0 0,0-1 0 0 0,0 1 0 0 0,0-1 1 0 0,1 0-1 0 0,7 7 0 0 0,-8-7 16 0 0,1-1 0 0 0,0 0-1 0 0,0 0 1 0 0,0 0 0 0 0,1 0 0 0 0,-1 0 0 0 0,1-1 0 0 0,0 0 0 0 0,-1 0 0 0 0,1 0-1 0 0,0-1 1 0 0,0 1 0 0 0,0-1 0 0 0,7 0 0 0 0,-8-1 47 0 0,0 0 0 0 0,0 0-1 0 0,0-1 1 0 0,1 1 0 0 0,-1-1 0 0 0,0 0 0 0 0,-1 0 0 0 0,1-1-1 0 0,0 1 1 0 0,0-1 0 0 0,0 0 0 0 0,-1 0 0 0 0,1 0 0 0 0,-1-1 0 0 0,0 1-1 0 0,1-1 1 0 0,-1 1 0 0 0,3-5 0 0 0,15-18 414 0 0,-2 0-1 0 0,-1-1 1 0 0,18-34-1 0 0,6-9 293 0 0,-41 69-736 0 0,-1 0 0 0 0,0 0 0 0 0,0 0 0 0 0,0 0 0 0 0,0-1 0 0 0,0 1 0 0 0,0 0 0 0 0,0 0 0 0 0,0 0 0 0 0,0 0 0 0 0,0 0-1 0 0,0 0 1 0 0,0-1 0 0 0,1 1 0 0 0,-1 0 0 0 0,0 0 0 0 0,0 0 0 0 0,0 0 0 0 0,0 0 0 0 0,0 0 0 0 0,0 0 0 0 0,0 0 0 0 0,1 0 0 0 0,-1 0 0 0 0,0 0 0 0 0,0 0 0 0 0,0 0 0 0 0,0-1 0 0 0,0 1 0 0 0,1 0-1 0 0,-1 0 1 0 0,0 0 0 0 0,0 0 0 0 0,0 0 0 0 0,0 0 0 0 0,1 1 0 0 0,-1-1 0 0 0,0 0 0 0 0,0 0 0 0 0,0 0 0 0 0,0 0 0 0 0,0 0 0 0 0,0 0 0 0 0,1 0 0 0 0,-1 0 0 0 0,0 0 0 0 0,0 0 0 0 0,0 0 0 0 0,0 0-1 0 0,0 1 1 0 0,1-1 0 0 0,3 12-210 0 0,1 26 86 0 0,-3-26 142 0 0,-2-9-14 0 0,0-1 0 0 0,1 1 1 0 0,-1-1-1 0 0,1 1 0 0 0,-1-1 1 0 0,1 1-1 0 0,0-1 0 0 0,0 1 0 0 0,0-1 1 0 0,1 0-1 0 0,-1 0 0 0 0,0 1 0 0 0,1-1 1 0 0,0 0-1 0 0,-1 0 0 0 0,1-1 0 0 0,0 1 1 0 0,0 0-1 0 0,0 0 0 0 0,0-1 0 0 0,0 1 1 0 0,0-1-1 0 0,1 0 0 0 0,4 2 1 0 0,-2-2-8 0 0,1 0 1 0 0,0 0 0 0 0,0 0 0 0 0,0-1 0 0 0,0 0-1 0 0,0 0 1 0 0,-1-1 0 0 0,1 1 0 0 0,0-1 0 0 0,6-2 0 0 0,26-8 74 0 0,0-2 1 0 0,60-28-1 0 0,26-10 169 0 0,-124 51-225 0 0,1-1-1 0 0,0 1 0 0 0,0 0 1 0 0,-1 0-1 0 0,1 0 1 0 0,0-1-1 0 0,0 1 0 0 0,0 0 1 0 0,-1 0-1 0 0,1 0 0 0 0,0 0 1 0 0,0 0-1 0 0,0 0 1 0 0,0 0-1 0 0,-1 1 0 0 0,1-1 1 0 0,0 0-1 0 0,1 1 0 0 0,-1-1-4 0 0,-1 1 0 0 0,0-1 0 0 0,1 1 0 0 0,-1-1 0 0 0,0 1 0 0 0,1-1 0 0 0,-1 1 0 0 0,0-1 0 0 0,0 1 0 0 0,1-1 0 0 0,-1 1 0 0 0,0-1 0 0 0,0 1 0 0 0,0-1 0 0 0,0 1 0 0 0,0-1 0 0 0,0 1 0 0 0,0 0 0 0 0,0-1-1 0 0,0 1 1 0 0,0 0 0 0 0,-1 6 9 0 0,-1 0-1 0 0,0 0 1 0 0,-6 13-1 0 0,0 6 8 0 0,7-23-21 0 0,0 0 0 0 0,1 0 0 0 0,-1 1-1 0 0,1-1 1 0 0,0 0 0 0 0,0 0 0 0 0,0 0-1 0 0,1 1 1 0 0,-1-1 0 0 0,1 0 0 0 0,-1 0-1 0 0,1 0 1 0 0,0 0 0 0 0,0 0 0 0 0,1 0-1 0 0,-1 0 1 0 0,4 6 0 0 0,-3-8-237 0 0,-1 1 1 0 0,1-1-1 0 0,0 1 1 0 0,-1-1-1 0 0,1 0 1 0 0,0 0-1 0 0,0 1 1 0 0,0-1-1 0 0,0-1 1 0 0,0 1-1 0 0,0 0 1 0 0,0 0-1 0 0,0-1 1 0 0,1 1-1 0 0,-1-1 1 0 0,0 0-1 0 0,0 0 1 0 0,1 1-1 0 0,-1-2 1 0 0,4 1-1 0 0,6-4-660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5:00.234"/>
    </inkml:context>
    <inkml:brush xml:id="br0">
      <inkml:brushProperty name="width" value="0.05" units="cm"/>
      <inkml:brushProperty name="height" value="0.05" units="cm"/>
    </inkml:brush>
  </inkml:definitions>
  <inkml:trace contextRef="#ctx0" brushRef="#br0">1 203 8242 0 0,'7'0'6044'0'0,"12"-1"-3239"0"0,39 2-2690 0 0,212 40 1226 0 0,37 5-1219 0 0,-62-23-228 0 0,1-11 1 0 0,1-10-1 0 0,-1-11 0 0 0,271-46 0 0 0,330-92 593 0 0,-382 62-278 0 0,-231 55-409 0 0,-230 30-171 0 0,0 0 291 0 0,-4 1 111 0 0,-1 0-387 0 0,0 0 0 0 0,1 0 0 0 0,-1 0 0 0 0,1 0 0 0 0,-1 1 0 0 0,1-1 0 0 0,0 0 0 0 0,-1 0 0 0 0,1 0 0 0 0,0 0 0 0 0,0 0 0 0 0,0 1 0 0 0,0 0 0 0 0,-1 2-356 0 0,-1-1 555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04.530"/>
    </inkml:context>
    <inkml:brush xml:id="br0">
      <inkml:brushProperty name="width" value="0.05" units="cm"/>
      <inkml:brushProperty name="height" value="0.05" units="cm"/>
    </inkml:brush>
  </inkml:definitions>
  <inkml:trace contextRef="#ctx0" brushRef="#br0">0 34 3449 0 0,'8'0'7509'0'0,"23"-2"-6726"0"0,-13 3-845 0 0,-1 0 1 0 0,32 9-1 0 0,-30-6-5 0 0,38 4 0 0 0,55-6 23 0 0,70 6 35 0 0,-92 0 46 0 0,0-1-40 0 0,-1 3 0 0 0,142 37 0 0 0,-165-30 81 0 0,0-3 0 0 0,1-2 0 0 0,0-4 0 0 0,1-2 0 0 0,72-4 0 0 0,275-21 25 0 0,275 3-168 0 0,-444 26 45 0 0,145 9-189 0 0,202 19 156 0 0,-264-31 131 0 0,-31-2-25 0 0,184 2-103 0 0,-1-27 29 0 0,-396 16 44 0 0,364-29 90 0 0,-313 20-99 0 0,-20 4 38 0 0,203-44 0 0 0,-211 24-38 0 0,-10 2-34 0 0,192-27 0 0 0,-228 48 2329 0 0,-75 7 1449 0 0,-2 0-6847 0 0,11 4-432 0 0,2-1 1349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0.861"/>
    </inkml:context>
    <inkml:brush xml:id="br0">
      <inkml:brushProperty name="width" value="0.05" units="cm"/>
      <inkml:brushProperty name="height" value="0.05" units="cm"/>
    </inkml:brush>
  </inkml:definitions>
  <inkml:trace contextRef="#ctx0" brushRef="#br0">56 16 4793 0 0,'-3'0'630'0'0,"0"0"0"0"0,0 1 0 0 0,0-2-1 0 0,-1 1 1 0 0,1 0 0 0 0,0-1 0 0 0,0 1 0 0 0,0-1 0 0 0,0 0 0 0 0,0 0-1 0 0,0 0 1 0 0,0 0 0 0 0,0-1 0 0 0,0 1 0 0 0,1-1 0 0 0,-5-3 817 0 0,17 12-1822 0 0,1 0 1 0 0,0-1-1 0 0,17 7 0 0 0,-11-7 446 0 0,0-2 0 0 0,0 0 1 0 0,1-1-1 0 0,0 0 0 0 0,-1-2 0 0 0,31-1 0 0 0,-28 1-29 0 0,700 22 234 0 0,-658-19-274 0 0,98 18 0 0 0,58 28 3 0 0,-40-9-4 0 0,11-10 111 0 0,-156-29 21 0 0,1-1 0 0 0,-1-1 0 0 0,57-8 0 0 0,-28-2 222 0 0,103-29-1 0 0,-151 33 388 0 0,-11 1-2201 0 0,-6-3-3988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1:43.867"/>
    </inkml:context>
    <inkml:brush xml:id="br0">
      <inkml:brushProperty name="width" value="0.05" units="cm"/>
      <inkml:brushProperty name="height" value="0.05" units="cm"/>
    </inkml:brush>
  </inkml:definitions>
  <inkml:trace contextRef="#ctx0" brushRef="#br0">491 83 5089 0 0,'-69'-33'11071'0'0,"48"24"-10045"0"0,0 1 0 0 0,-44-10-1 0 0,39 12-1061 0 0,17 3-65 0 0,1 1 0 0 0,-1 1 0 0 0,-17-2 1 0 0,23 4 25 0 0,-1-1 0 0 0,0 0 0 0 0,0 1 0 0 0,0 0 0 0 0,1 0 0 0 0,-1 0 0 0 0,1 0 0 0 0,-1 1 0 0 0,1-1 0 0 0,-1 1 0 0 0,1 0-1 0 0,-5 4 1 0 0,1-1-71 0 0,1 1 0 0 0,0 0 0 0 0,0 0 0 0 0,0 1 0 0 0,1 0 0 0 0,0-1 0 0 0,0 2 0 0 0,-5 10 0 0 0,-26 68-212 0 0,29-65 306 0 0,-14 43 13 0 0,3 1 0 0 0,3 1-1 0 0,3 0 1 0 0,-4 71 0 0 0,14-110 28 0 0,0-1 0 0 0,2 1 0 0 0,1-1 0 0 0,1 1 0 0 0,6 32-1 0 0,-6-50-5 0 0,0 0-1 0 0,1-1 0 0 0,0 1 1 0 0,1-1-1 0 0,-1 0 0 0 0,1 0 1 0 0,1 0-1 0 0,0 0 0 0 0,0-1 1 0 0,0 0-1 0 0,1 0 0 0 0,0 0 1 0 0,0-1-1 0 0,1 1 0 0 0,0-2 1 0 0,0 1-1 0 0,0-1 0 0 0,1 0 1 0 0,9 5-1 0 0,-1-4 33 0 0,1 0 0 0 0,-1-1-1 0 0,1-1 1 0 0,0-1 0 0 0,1 0 0 0 0,-1-1-1 0 0,0-1 1 0 0,1-1 0 0 0,-1 0 0 0 0,1-1-1 0 0,-1-1 1 0 0,0 0 0 0 0,24-8 0 0 0,-30 6 19 0 0,0-1 0 0 0,-1 0 0 0 0,1-1 1 0 0,-1 0-1 0 0,-1 0 0 0 0,1-1 0 0 0,-1-1 1 0 0,0 1-1 0 0,-1-2 0 0 0,1 1 0 0 0,9-14 1 0 0,4-9 38 0 0,-1 0 1 0 0,21-42 0 0 0,-13 16-26 0 0,-3-2 1 0 0,-2-1 0 0 0,-3-1 0 0 0,-3-1-1 0 0,17-99 1 0 0,-33 145-30 0 0,0 1-1 0 0,0-1 1 0 0,-2 0 0 0 0,0 1 0 0 0,-1-1 0 0 0,-3-19-1 0 0,3 30-40 0 0,0 1 0 0 0,0 0 0 0 0,0 0 0 0 0,-1 0-1 0 0,1 0 1 0 0,-1 0 0 0 0,0 1 0 0 0,0-1-1 0 0,0 0 1 0 0,-1 1 0 0 0,1 0 0 0 0,-1-1 0 0 0,0 1-1 0 0,0 0 1 0 0,0 0 0 0 0,0 1 0 0 0,0-1-1 0 0,-1 1 1 0 0,1-1 0 0 0,-1 1 0 0 0,0 0-1 0 0,1 0 1 0 0,-1 1 0 0 0,0-1 0 0 0,0 1 0 0 0,0 0-1 0 0,-8-1 1 0 0,2 0-479 0 0,1 0-1 0 0,-1 1 0 0 0,0 0 1 0 0,1 1-1 0 0,-1 0 1 0 0,0 1-1 0 0,0 0 1 0 0,1 0-1 0 0,-13 4 0 0 0,-1 2 342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46.625"/>
    </inkml:context>
    <inkml:brush xml:id="br0">
      <inkml:brushProperty name="width" value="0.05" units="cm"/>
      <inkml:brushProperty name="height" value="0.05" units="cm"/>
    </inkml:brush>
  </inkml:definitions>
  <inkml:trace contextRef="#ctx0" brushRef="#br0">2 225 12099 0 0,'0'-1'226'0'0,"-1"0"1"0"0,1 0-1 0 0,0 0 1 0 0,0 0 0 0 0,0 0-1 0 0,0 0 1 0 0,0 0-1 0 0,0 0 1 0 0,0 0 0 0 0,0 0-1 0 0,0 0 1 0 0,0 0-1 0 0,0 0 1 0 0,1 0 0 0 0,-1 0-1 0 0,1 0 1 0 0,-1 0 0 0 0,0 0-1 0 0,1 0 1 0 0,-1 1-1 0 0,1-1 1 0 0,0 0 0 0 0,1-1-1 0 0,-1 0-37 0 0,1 1 0 0 0,0 0 0 0 0,0 0-1 0 0,0 0 1 0 0,0 0 0 0 0,0 0 0 0 0,0 0 0 0 0,0 1-1 0 0,0-1 1 0 0,4 0 0 0 0,6 0-73 0 0,0 0 0 0 0,0 1 0 0 0,16 1 0 0 0,-22 0 81 0 0,111 7 108 0 0,0-5 1 0 0,143-15-1 0 0,219-11 328 0 0,-299 19-326 0 0,152 0-54 0 0,98-4-106 0 0,-278-6-6 0 0,216-50 0 0 0,-330 57-133 0 0,-22 4-2 0 0,189-33 74 0 0,-164 31-29 0 0,1 1 1 0 0,81 5-1 0 0,-24 1 30 0 0,-63-2-85 0 0,-13 0 26 0 0,0 0 0 0 0,0-2-1 0 0,36-7 1 0 0,-59 9-53 0 0,0 0-1 0 0,0 0 1 0 0,0 0 0 0 0,1 0-1 0 0,-1 0 1 0 0,0 0-1 0 0,0 0 1 0 0,1 0 0 0 0,-1 0-1 0 0,0 0 1 0 0,0 0 0 0 0,0 0-1 0 0,1-1 1 0 0,-1 1 0 0 0,0 0-1 0 0,0 0 1 0 0,0 0 0 0 0,1 0-1 0 0,-1 0 1 0 0,0 0 0 0 0,0-1-1 0 0,0 1 1 0 0,0 0 0 0 0,1 0-1 0 0,-1 0 1 0 0,0 0-1 0 0,0-1 1 0 0,0 1 0 0 0,0 0-1 0 0,0 0 1 0 0,0 0 0 0 0,0-1-1 0 0,0 1 1 0 0,0 0 0 0 0,1 0-1 0 0,-1-1 1 0 0,0 1 0 0 0,0 0-1 0 0,0 0 1 0 0,0 0 0 0 0,0-1-1 0 0,0 1 1 0 0,0 0-1 0 0,-1 0 1 0 0,1-1 0 0 0,0 1-1 0 0,0 0 1 0 0,0 0 0 0 0,0 0-1 0 0,0-1 1 0 0,0 1 0 0 0,0 0-1 0 0,0 0 1 0 0,0 0 0 0 0,-1-1-1 0 0,1 1 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8:55.226"/>
    </inkml:context>
    <inkml:brush xml:id="br0">
      <inkml:brushProperty name="width" value="0.05" units="cm"/>
      <inkml:brushProperty name="height" value="0.05" units="cm"/>
    </inkml:brush>
  </inkml:definitions>
  <inkml:trace contextRef="#ctx0" brushRef="#br0">1477 104 2393 0 0,'0'-1'145'0'0,"0"0"0"0"0,0 0 0 0 0,0 0 0 0 0,0 0 0 0 0,-1 0 0 0 0,1 0 0 0 0,0 1 1 0 0,0-1-1 0 0,-1 0 0 0 0,1 0 0 0 0,-1 0 0 0 0,1 1 0 0 0,-1-1 0 0 0,1 0 1 0 0,-1 0-1 0 0,1 1 0 0 0,-1-1 0 0 0,0 0 0 0 0,1 1 0 0 0,-2-2 0 0 0,-18-16 1058 0 0,16 15-853 0 0,2 1-158 0 0,-8-8 417 0 0,0 2 0 0 0,-1-1-1 0 0,0 1 1 0 0,-18-9 0 0 0,25 15-632 0 0,1 0 0 0 0,-1 1-1 0 0,0 0 1 0 0,0-1 0 0 0,1 2 0 0 0,-1-1 0 0 0,0 0 0 0 0,0 1 0 0 0,0 0 0 0 0,0 0 0 0 0,0 0 0 0 0,0 0 0 0 0,0 0 0 0 0,0 1 0 0 0,0 0 0 0 0,0 0 0 0 0,0 0 0 0 0,0 0-1 0 0,-6 4 1 0 0,-13 8-180 0 0,1 2 1 0 0,0 0-1 0 0,1 1 0 0 0,-22 23 0 0 0,19-17 313 0 0,-1-1 1 0 0,-32 21 0 0 0,23-21 243 0 0,0-1 0 0 0,-1-1 0 0 0,-74 26 0 0 0,17-23 613 0 0,64-16-390 0 0,0 0 0 0 0,-53 21 0 0 0,56-14-474 0 0,0 1 0 0 0,2 1 1 0 0,-35 28-1 0 0,28-20-152 0 0,-36 21 1 0 0,10-4 6 0 0,13-9 157 0 0,16-14 5 0 0,0 2 0 0 0,2 1 0 0 0,0 1-1 0 0,-28 31 1 0 0,41-38-100 0 0,1 1-1 0 0,1 1 1 0 0,1 0-1 0 0,0 0 1 0 0,1 1-1 0 0,-8 25 1 0 0,3-2 25 0 0,-12 72 0 0 0,19-76-92 0 0,3-1-1 0 0,0 1 1 0 0,3-1 0 0 0,1 1 0 0 0,1 0 0 0 0,2-1 0 0 0,12 48-1 0 0,-7-41 56 0 0,51 190 68 0 0,-50-200-74 0 0,2-1 1 0 0,1-1-1 0 0,2 0 1 0 0,1 0-1 0 0,21 30 1 0 0,-28-48-19 0 0,1 0 1 0 0,1 0-1 0 0,0-1 0 0 0,0-1 1 0 0,1 0-1 0 0,0 0 0 0 0,1-1 1 0 0,0-1-1 0 0,16 9 0 0 0,11 0 9 0 0,82 25 0 0 0,-116-40 19 0 0,35 9 21 0 0,0-1 0 0 0,1-3 0 0 0,0-1 0 0 0,0-3 0 0 0,0-1 0 0 0,1-2 0 0 0,79-10 0 0 0,-71 4-54 0 0,0 2-1 0 0,0 2 1 0 0,0 2-1 0 0,60 9 0 0 0,-66-3 20 0 0,1-3-1 0 0,-1-1 1 0 0,0-3 0 0 0,1-1-1 0 0,68-13 1 0 0,-38 2 2 0 0,-1 4 0 0 0,81 1 0 0 0,-40 4-12 0 0,-1-6 0 0 0,130-27 0 0 0,-147 15 27 0 0,126-48 1 0 0,26-7 6 0 0,-1 26-414 0 0,-236 49 356 0 0,199-38-704 0 0,-186 33 693 0 0,0-1 0 0 0,-1-2-1 0 0,0 0 1 0 0,-1-2 0 0 0,45-28 0 0 0,-21 4 394 0 0,80-81-1 0 0,-84 73-84 0 0,81-61-1 0 0,-110 94-249 0 0,1 0 0 0 0,-2-1-1 0 0,0-1 1 0 0,24-27 0 0 0,-34 35 43 0 0,0 0 0 0 0,-1-1-1 0 0,1 1 1 0 0,-1-1 0 0 0,-1 0 0 0 0,1 0 0 0 0,-1 0 0 0 0,0 0 0 0 0,0-1 0 0 0,-1 1 0 0 0,0 0 0 0 0,0-1 0 0 0,0 1 0 0 0,-1-1-1 0 0,0 1 1 0 0,0-1 0 0 0,-2-10 0 0 0,-9-27-114 0 0,-1 1-1 0 0,-2 0 0 0 0,-28-55 1 0 0,22 49-302 0 0,10 28 270 0 0,-1 1 0 0 0,-1 0 0 0 0,0 1 0 0 0,-2 0 0 0 0,0 1 0 0 0,-1 0 0 0 0,-1 1 0 0 0,0 1 0 0 0,-1 1 0 0 0,-1 0 0 0 0,0 1 0 0 0,-30-17 0 0 0,11 11-282 0 0,-1 1 0 0 0,0 1 0 0 0,-2 3 0 0 0,0 1 1 0 0,-81-17-1 0 0,58 22-401 0 0,0 3 0 0 0,-1 3 0 0 0,-73 6 0 0 0,-5-1 416 0 0,-204 3 1250 0 0,-208 64 2032 0 0,374-40-2034 0 0,-265 45-1001 0 0,146-22-545 0 0,-138-1-2448 0 0,429-50 2958 0 0,-46 4-815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2.281"/>
    </inkml:context>
    <inkml:brush xml:id="br0">
      <inkml:brushProperty name="width" value="0.05" units="cm"/>
      <inkml:brushProperty name="height" value="0.05" units="cm"/>
    </inkml:brush>
  </inkml:definitions>
  <inkml:trace contextRef="#ctx0" brushRef="#br0">198 1 2465 0 0,'-15'0'1125'0'0,"0"1"0"0"0,-1 0 0 0 0,1 1 1 0 0,0 1-1 0 0,0 0 0 0 0,0 1 0 0 0,1 1 1 0 0,-19 8-1 0 0,21-8-437 0 0,9-4-379 0 0,0 0 1 0 0,0 1-1 0 0,0-1 0 0 0,0 0 0 0 0,0 1 1 0 0,1 0-1 0 0,-6 3 0 0 0,7-3-311 0 0,1 0 0 0 0,-1-1 0 0 0,0 1 0 0 0,1 0 0 0 0,-1-1 0 0 0,1 1 0 0 0,0 0 0 0 0,-1 0 0 0 0,1 0 0 0 0,0-1 0 0 0,0 1 0 0 0,0 0 0 0 0,0 0 0 0 0,1 0 0 0 0,-1-1 0 0 0,0 1 0 0 0,1 0 0 0 0,-1 0 0 0 0,2 2 0 0 0,0-2 108 0 0,-1 1-1 0 0,1-1 1 0 0,0 0 0 0 0,0 0-1 0 0,0 0 1 0 0,0 0 0 0 0,0 0 0 0 0,0-1-1 0 0,1 1 1 0 0,-1-1 0 0 0,0 1-1 0 0,1-1 1 0 0,0 0 0 0 0,-1 0-1 0 0,5 1 1 0 0,47 10 425 0 0,-41-10-419 0 0,211 29 368 0 0,-37-7-351 0 0,-112-14-40 0 0,1-4 1 0 0,138-6-1 0 0,-101-9 52 0 0,137-30 0 0 0,-179 27-119 0 0,122-5 1 0 0,74 17-97 0 0,-44 1 92 0 0,224-43 163 0 0,-196 13 29 0 0,-136 20 139 0 0,106-14 617 0 0,-188 17-1149 0 0,-32 6 59 0 0,21 3-10046 0 0,-14-3 9003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4.418"/>
    </inkml:context>
    <inkml:brush xml:id="br0">
      <inkml:brushProperty name="width" value="0.05" units="cm"/>
      <inkml:brushProperty name="height" value="0.05" units="cm"/>
    </inkml:brush>
  </inkml:definitions>
  <inkml:trace contextRef="#ctx0" brushRef="#br0">88 47 13819 0 0,'1'-13'958'0'0,"-1"9"-702"0"0,0 0 0 0 0,0-1-1 0 0,0 1 1 0 0,0-1 0 0 0,-2-7-1 0 0,-10 40-876 0 0,-6 27 456 0 0,3 1 0 0 0,2 0 0 0 0,2 1 0 0 0,3 0 0 0 0,-1 116 0 0 0,9-168 112 0 0,0-1 242 0 0,0 1 0 0 0,0 0 0 0 0,0 0 0 0 0,1 0 0 0 0,0 0-1 0 0,1 6 1 0 0,-1-11-115 0 0,-1 1 0 0 0,1 0 0 0 0,-1 0 0 0 0,1-1 0 0 0,-1 1 0 0 0,1 0 0 0 0,-1-1 0 0 0,1 1 0 0 0,-1 0 0 0 0,1-1 0 0 0,0 1 0 0 0,0-1 0 0 0,-1 1 0 0 0,1-1 0 0 0,0 0 0 0 0,0 1 0 0 0,-1-1 0 0 0,1 0 0 0 0,0 1 0 0 0,0-1 0 0 0,0 0 0 0 0,0 0 0 0 0,-1 0 0 0 0,1 0 0 0 0,0 1 0 0 0,0-1 0 0 0,0-1 0 0 0,0 1 0 0 0,0 0 0 0 0,0 0 0 0 0,-1 0 0 0 0,1 0 0 0 0,0-1 0 0 0,0 1 0 0 0,0 0 0 0 0,-1-1 0 0 0,1 1 0 0 0,0 0 0 0 0,0-1 0 0 0,-1 1 0 0 0,2-1 0 0 0,20-11 970 0 0,0 0-1 0 0,-1-1 0 0 0,32-26 0 0 0,52-55 252 0 0,-100 89-1221 0 0,32-29 465 0 0,43-54 0 0 0,-68 73-521 0 0,-1 0 0 0 0,-1-1-1 0 0,0 1 1 0 0,-1-2 0 0 0,-1 0-1 0 0,0 0 1 0 0,5-19 0 0 0,-10 25 565 0 0,-1 0-4429 0 0,-11 30-7066 0 0,2-6 9202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5.873"/>
    </inkml:context>
    <inkml:brush xml:id="br0">
      <inkml:brushProperty name="width" value="0.05" units="cm"/>
      <inkml:brushProperty name="height" value="0.05" units="cm"/>
    </inkml:brush>
  </inkml:definitions>
  <inkml:trace contextRef="#ctx0" brushRef="#br0">33 242 12595 0 0,'-2'-12'7162'0'0,"6"-14"-4345"0"0,-2 14-2439 0 0,18-114 583 0 0,-20 124-970 0 0,0-1 0 0 0,0 1 0 0 0,0 0 0 0 0,0-1 0 0 0,0 1 0 0 0,0 0 0 0 0,-1-1 0 0 0,1 1 1 0 0,-1 0-1 0 0,0-1 0 0 0,1 1 0 0 0,-1 0 0 0 0,-2-2 0 0 0,3 4-15 0 0,0-1 0 0 0,0 1 0 0 0,-1 0 0 0 0,1 0 0 0 0,0 0 1 0 0,-1 0-1 0 0,1 0 0 0 0,0 0 0 0 0,-1 0 0 0 0,1-1 0 0 0,0 1 0 0 0,-1 0 1 0 0,1 0-1 0 0,0 0 0 0 0,-1 0 0 0 0,1 1 0 0 0,0-1 0 0 0,-1 0 0 0 0,1 0 0 0 0,0 0 1 0 0,-1 0-1 0 0,1 0 0 0 0,0 0 0 0 0,0 0 0 0 0,-1 0 0 0 0,1 1 0 0 0,0-1 1 0 0,-1 0-1 0 0,1 0 0 0 0,0 0 0 0 0,0 1 0 0 0,0-1 0 0 0,-1 0 0 0 0,1 0 0 0 0,0 1 1 0 0,0-1-1 0 0,0 0 0 0 0,-1 1 0 0 0,-8 12-370 0 0,7-10 237 0 0,-2 3-14 0 0,1 0-1 0 0,-1 1 1 0 0,1-1 0 0 0,0 1-1 0 0,1-1 1 0 0,0 1 0 0 0,0 0-1 0 0,0 0 1 0 0,0 8-1 0 0,1-13 93 0 0,1 0 0 0 0,0 0-1 0 0,0 1 1 0 0,0-1-1 0 0,0 0 1 0 0,1 0 0 0 0,-1 0-1 0 0,1 0 1 0 0,-1 1 0 0 0,1-1-1 0 0,0 0 1 0 0,-1 0-1 0 0,1 0 1 0 0,2 2 0 0 0,-2-2 31 0 0,0-1 1 0 0,0 0 0 0 0,1 0 0 0 0,-1 0 0 0 0,0 0 0 0 0,1 0 0 0 0,-1 0 0 0 0,1 0 0 0 0,-1-1 0 0 0,1 1 0 0 0,-1-1 0 0 0,1 1 0 0 0,-1-1 0 0 0,1 1 0 0 0,0-1 0 0 0,-1 0 0 0 0,1 0 0 0 0,0 1 0 0 0,-1-1 0 0 0,1-1 0 0 0,2 1 0 0 0,12-2 95 0 0,0-1 1 0 0,15-4 0 0 0,-20 4-80 0 0,0 0 0 0 0,-1 1 0 0 0,1 0 0 0 0,1 0 0 0 0,-1 2 0 0 0,14 0 0 0 0,-23 0 20 0 0,-1 1 0 0 0,1-1 0 0 0,-1 1-1 0 0,0 0 1 0 0,1 0 0 0 0,-1-1 0 0 0,1 1 0 0 0,-1 0 0 0 0,0 0 0 0 0,0 1 0 0 0,0-1 0 0 0,0 0-1 0 0,0 0 1 0 0,0 0 0 0 0,0 1 0 0 0,0-1 0 0 0,1 3 0 0 0,-2-3 63 0 0,0-1 1 0 0,0 0 0 0 0,1 0-1 0 0,-1 0 1 0 0,0 0-1 0 0,0 0 1 0 0,0 1-1 0 0,0-1 1 0 0,0 0 0 0 0,0 0-1 0 0,0 0 1 0 0,1 0-1 0 0,-1 0 1 0 0,0 0 0 0 0,0 1-1 0 0,0-1 1 0 0,0 0-1 0 0,0 0 1 0 0,1 0-1 0 0,-1 0 1 0 0,0 0 0 0 0,0 0-1 0 0,0 0 1 0 0,0 0-1 0 0,1 0 1 0 0,-1 0-1 0 0,0 0 1 0 0,0 0 0 0 0,0 0-1 0 0,0 0 1 0 0,1 0-1 0 0,-1 0 1 0 0,0 0-1 0 0,0 0 1 0 0,0 0 0 0 0,0 0-1 0 0,1 0 1 0 0,-1 0-1 0 0,0 0 1 0 0,0 0 0 0 0,0-1-1 0 0,8-7 1336 0 0,3-10-116 0 0,-7 10-1018 0 0,-1 0 1 0 0,0-1 0 0 0,0 1 0 0 0,-1-1 0 0 0,0 0 0 0 0,-1 0 0 0 0,1-11 0 0 0,-2 20-343 0 0,0-1 0 0 0,1 1 0 0 0,-1-1 1 0 0,0 1-1 0 0,1-1 0 0 0,-1 1 0 0 0,1-1 0 0 0,-1 1 1 0 0,1 0-1 0 0,-1-1 0 0 0,0 1 0 0 0,1 0 1 0 0,-1-1-1 0 0,1 1 0 0 0,0 0 0 0 0,-1 0 1 0 0,1-1-1 0 0,-1 1 0 0 0,1 0 0 0 0,-1 0 0 0 0,1 0 1 0 0,0 0-1 0 0,-1 0 0 0 0,1 0 0 0 0,-1 0 1 0 0,1 0-1 0 0,-1 0 0 0 0,1 0 0 0 0,0 0 0 0 0,-1 0 1 0 0,1 0-1 0 0,34 3-86 0 0,-6 0 157 0 0,-7-6-62 0 0,-1-1-1 0 0,1-1 1 0 0,-1-1-1 0 0,27-11 1 0 0,38-10-236 0 0,-84 27 275 0 0,0 0 0 0 0,0-1 0 0 0,0 1 0 0 0,0 0 0 0 0,0 0 0 0 0,0 0 0 0 0,-1 0-1 0 0,1 1 1 0 0,0-1 0 0 0,0 0 0 0 0,0 1 0 0 0,0 0 0 0 0,0-1 0 0 0,0 1 0 0 0,0 0 0 0 0,2 1 0 0 0,-3-1 24 0 0,0 0 0 0 0,-1-1 0 0 0,1 1 0 0 0,0 0 0 0 0,-1-1 0 0 0,1 1 1 0 0,-1 0-1 0 0,1 0 0 0 0,-1 0 0 0 0,1 0 0 0 0,-1-1 0 0 0,1 1 0 0 0,-1 0 1 0 0,0 0-1 0 0,0 0 0 0 0,1 0 0 0 0,-1 0 0 0 0,0 0 0 0 0,0 0 0 0 0,0 0 1 0 0,0 0-1 0 0,0 0 0 0 0,0 0 0 0 0,0 0 0 0 0,-1 0 0 0 0,1 0 1 0 0,0 0-1 0 0,0 0 0 0 0,-1 0 0 0 0,1-1 0 0 0,-1 1 0 0 0,1 0 0 0 0,-1 0 1 0 0,1 0-1 0 0,-1 0 0 0 0,0 0 0 0 0,-22 30 256 0 0,16-24-110 0 0,1 1-1 0 0,1 0 1 0 0,-8 11 0 0 0,10-13-65 0 0,-2 1 0 0 0,1-1 0 0 0,-9 9 0 0 0,8-9-43 0 0,0 0 0 0 0,0 1 0 0 0,-7 11 0 0 0,11-16-49 0 0,0 0 0 0 0,0 0 1 0 0,0-1-1 0 0,0 1 0 0 0,0 0 0 0 0,1 0 0 0 0,-1 0 1 0 0,0 0-1 0 0,1 0 0 0 0,0 0 0 0 0,-1 1 1 0 0,1-1-1 0 0,0 0 0 0 0,0 0 0 0 0,0 0 0 0 0,1 0 1 0 0,-1 0-1 0 0,0 0 0 0 0,1 0 0 0 0,-1 0 1 0 0,3 4-1 0 0,-2-4 5 0 0,1 0 0 0 0,0 0-1 0 0,0-1 1 0 0,0 1 0 0 0,0-1 0 0 0,0 1 0 0 0,0-1 0 0 0,1 0 0 0 0,-1 0-1 0 0,0 0 1 0 0,1 0 0 0 0,-1 0 0 0 0,0-1 0 0 0,1 1 0 0 0,-1-1 0 0 0,1 1 0 0 0,-1-1-1 0 0,4 0 1 0 0,8 1 122 0 0,0-1 0 0 0,0 0 0 0 0,0-1 0 0 0,0 0 0 0 0,0-1-1 0 0,0-1 1 0 0,0 0 0 0 0,-1-1 0 0 0,0-1 0 0 0,1 0 0 0 0,-1-1-1 0 0,-1 0 1 0 0,1 0 0 0 0,13-11 0 0 0,5-3 204 0 0,-16 12-124 0 0,-1-1 0 0 0,16-14 0 0 0,-27 20-118 0 0,1 0-1 0 0,-1 0 1 0 0,0 0-1 0 0,0-1 1 0 0,0 1-1 0 0,-1-1 0 0 0,1 0 1 0 0,-1 0-1 0 0,0 0 1 0 0,0 0-1 0 0,-1 0 0 0 0,1 0 1 0 0,1-6-1 0 0,-5 6-462 0 0,-4 10-158 0 0,-5 12-200 0 0,8-9 578 0 0,1-1-1 0 0,0 1 1 0 0,1 0-1 0 0,-1-1 1 0 0,2 1-1 0 0,-1 17 1 0 0,1-24 162 0 0,1 0 1 0 0,-1 0 0 0 0,0 0-1 0 0,1 0 1 0 0,-1 0-1 0 0,1 0 1 0 0,0 0-1 0 0,-1 0 1 0 0,1 0-1 0 0,0-1 1 0 0,0 1 0 0 0,0 0-1 0 0,1 0 1 0 0,-1-1-1 0 0,0 1 1 0 0,1-1-1 0 0,-1 1 1 0 0,1-1 0 0 0,-1 0-1 0 0,1 1 1 0 0,0-1-1 0 0,-1 0 1 0 0,1 0-1 0 0,0 0 1 0 0,0 0 0 0 0,0 0-1 0 0,0-1 1 0 0,0 1-1 0 0,0-1 1 0 0,0 1-1 0 0,0-1 1 0 0,0 0 0 0 0,0 1-1 0 0,0-1 1 0 0,0 0-1 0 0,2-1 1 0 0,3 1 147 0 0,0-1 1 0 0,0-1-1 0 0,0 1 1 0 0,-1-1-1 0 0,1 0 1 0 0,-1-1 0 0 0,1 0-1 0 0,-1 0 1 0 0,0 0-1 0 0,0 0 1 0 0,0-1-1 0 0,-1 0 1 0 0,1-1-1 0 0,-1 1 1 0 0,0-1-1 0 0,0 0 1 0 0,7-10-1 0 0,-6 9-37 0 0,-2-1 1 0 0,1 1-1 0 0,-1-1 0 0 0,0 0 0 0 0,0 0 0 0 0,-1 0 0 0 0,0-1 0 0 0,0 1 0 0 0,-1-1 0 0 0,0 0 0 0 0,0 1 0 0 0,0-1 0 0 0,-1 0 1 0 0,-1 0-1 0 0,0-11 0 0 0,-1 9-615 0 0,2 14-534 0 0,5 18-97 0 0,-3-16 1092 0 0,1-1 0 0 0,0 0 1 0 0,1 0-1 0 0,-1 0 0 0 0,1 0 1 0 0,0-1-1 0 0,0 0 0 0 0,0 0 0 0 0,1 0 1 0 0,-1 0-1 0 0,1-1 0 0 0,0 0 1 0 0,0 0-1 0 0,0-1 0 0 0,1 0 1 0 0,-1 0-1 0 0,12 2 0 0 0,6 0 62 0 0,0-1-1 0 0,0-1 1 0 0,36-1 0 0 0,-40-2 37 0 0,0 0 0 0 0,0-1 0 0 0,34-8 1 0 0,-50 9 13 0 0,1 0 1 0 0,0-1-1 0 0,0 1 1 0 0,-1-1-1 0 0,1 0 1 0 0,-1 0-1 0 0,0-1 1 0 0,0 1-1 0 0,0-1 1 0 0,0 0 0 0 0,0 0-1 0 0,0 0 1 0 0,-1 0-1 0 0,1-1 1 0 0,-1 1-1 0 0,0-1 1 0 0,0 0-1 0 0,0 0 1 0 0,-1 0-1 0 0,0 0 1 0 0,3-5-1 0 0,-5 8-34 0 0,1-1-1 0 0,-1 1 0 0 0,0 0 0 0 0,1 0 1 0 0,-1 0-1 0 0,0 0 0 0 0,0 0 0 0 0,0 0 1 0 0,0 0-1 0 0,0 0 0 0 0,0-1 1 0 0,0 1-1 0 0,0 0 0 0 0,0 0 0 0 0,0 0 1 0 0,0 0-1 0 0,-1 0 0 0 0,1 0 0 0 0,-1 0 1 0 0,1 0-1 0 0,-1-2 0 0 0,0 3-19 0 0,0-1 0 0 0,0 1 0 0 0,0-1 0 0 0,1 1 1 0 0,-1-1-1 0 0,0 1 0 0 0,0 0 0 0 0,0-1 0 0 0,0 1 0 0 0,0 0 0 0 0,0 0 0 0 0,1-1 0 0 0,-1 1 1 0 0,0 0-1 0 0,0 0 0 0 0,0 0 0 0 0,0 0 0 0 0,0 1 0 0 0,-2-1 0 0 0,-2 1-38 0 0,0 1 0 0 0,1-1 0 0 0,-1 1 0 0 0,0 0 0 0 0,1 0 0 0 0,-1 0 0 0 0,1 1 0 0 0,-5 3 0 0 0,2 0-47 0 0,0 0 1 0 0,1 1-1 0 0,-10 12 0 0 0,13-16 17 0 0,1 0 1 0 0,0 0-1 0 0,0 0 0 0 0,0 1 0 0 0,1-1 1 0 0,-1 0-1 0 0,1 1 0 0 0,0 0 0 0 0,0-1 0 0 0,0 1 1 0 0,-1 6-1 0 0,3-9 54 0 0,-1 0 0 0 0,1 0 0 0 0,-1-1 0 0 0,1 1 0 0 0,-1 0 1 0 0,1-1-1 0 0,-1 1 0 0 0,1-1 0 0 0,-1 1 0 0 0,1-1 0 0 0,0 1 0 0 0,0-1 0 0 0,-1 1 1 0 0,1-1-1 0 0,0 0 0 0 0,-1 1 0 0 0,1-1 0 0 0,0 0 0 0 0,0 1 0 0 0,0-1 0 0 0,-1 0 0 0 0,1 0 1 0 0,0 0-1 0 0,0 0 0 0 0,0 0 0 0 0,0 0 0 0 0,-1 0 0 0 0,1 0 0 0 0,1 0 0 0 0,28-2-100 0 0,-30 2 114 0 0,37-5 17 0 0,0-1 0 0 0,-1-1 0 0 0,0-3 1 0 0,42-16-1 0 0,-40 6 228 0 0,-33 51-134 0 0,-4-28-34 0 0,-1-1 0 0 0,0 1 0 0 0,1-1 0 0 0,0 0 0 0 0,0 1 0 0 0,-1-1 0 0 0,1 0 0 0 0,1 0 0 0 0,-1 1 0 0 0,0-1 0 0 0,0 0 0 0 0,1 0 0 0 0,0 0 0 0 0,-1 0 0 0 0,1-1 0 0 0,0 1 0 0 0,0 0 0 0 0,-1-1 0 0 0,1 1 0 0 0,1-1 0 0 0,-1 0 0 0 0,0 0 0 0 0,0 1-1 0 0,0-1 1 0 0,1-1 0 0 0,-1 1 0 0 0,0 0 0 0 0,4 0 0 0 0,7 1-609 0 0,-1 0 0 0 0,1-1 0 0 0,0 0 1 0 0,16-2-1 0 0,-19 0-671 0 0,2 1 572 0 0,0-2-1 0 0,21-5 0 0 0,-2-1 444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6.852"/>
    </inkml:context>
    <inkml:brush xml:id="br0">
      <inkml:brushProperty name="width" value="0.05" units="cm"/>
      <inkml:brushProperty name="height" value="0.05" units="cm"/>
    </inkml:brush>
  </inkml:definitions>
  <inkml:trace contextRef="#ctx0" brushRef="#br0">170 177 17180 0 0,'2'-1'117'0'0,"-1"0"0"0"0,0 0 0 0 0,0-1 1 0 0,0 1-1 0 0,0 0 0 0 0,0-1 0 0 0,0 1 1 0 0,0 0-1 0 0,0-1 0 0 0,0 0 0 0 0,-1 1 1 0 0,1-1-1 0 0,-1 1 0 0 0,1-1 0 0 0,-1 0 1 0 0,0 1-1 0 0,1-1 0 0 0,-1 0 0 0 0,0 1 1 0 0,0-1-1 0 0,0 0 0 0 0,0 1 0 0 0,-1-1 1 0 0,1 0-1 0 0,0 1 0 0 0,-1-1 0 0 0,1 0 1 0 0,-1 1-1 0 0,0-1 0 0 0,1 1 0 0 0,-1-1 1 0 0,0 1-1 0 0,0-1 0 0 0,0 1 0 0 0,0-1 1 0 0,0 1-1 0 0,-2-2 0 0 0,1 1-117 0 0,1 0-1 0 0,0 1 1 0 0,-1-1-1 0 0,0 1 1 0 0,1-1-1 0 0,-1 1 1 0 0,1 0-1 0 0,-1-1 1 0 0,0 1-1 0 0,0 0 1 0 0,0 0-1 0 0,0 1 1 0 0,0-1-1 0 0,0 0 1 0 0,0 0-1 0 0,0 1 1 0 0,0 0-1 0 0,0-1 1 0 0,0 1-1 0 0,0 0 1 0 0,-1 0-1 0 0,1 0 1 0 0,0 0-1 0 0,0 0 1 0 0,0 1-1 0 0,0-1 1 0 0,0 0-1 0 0,0 1 1 0 0,0 0-1 0 0,0 0 1 0 0,-3 1-1 0 0,-5 5-147 0 0,1 1 1 0 0,1 0-1 0 0,0 0 0 0 0,0 1 0 0 0,0 0 1 0 0,1 0-1 0 0,1 1 0 0 0,0 0 0 0 0,0 0 0 0 0,1 1 1 0 0,0-1-1 0 0,0 1 0 0 0,1 0 0 0 0,1 1 0 0 0,0-1 1 0 0,-3 23-1 0 0,6-33 135 0 0,0 1 1 0 0,0-1-1 0 0,0 0 1 0 0,0 0 0 0 0,0 1-1 0 0,0-1 1 0 0,0 0-1 0 0,0 1 1 0 0,0-1-1 0 0,1 0 1 0 0,-1 0 0 0 0,0 0-1 0 0,1 1 1 0 0,-1-1-1 0 0,1 0 1 0 0,-1 0-1 0 0,1 0 1 0 0,0 0 0 0 0,-1 0-1 0 0,1 0 1 0 0,0 0-1 0 0,0 0 1 0 0,0 0-1 0 0,0 0 1 0 0,0 0 0 0 0,0 0-1 0 0,0-1 1 0 0,0 1-1 0 0,0 0 1 0 0,0-1-1 0 0,0 1 1 0 0,1-1 0 0 0,-1 1-1 0 0,0-1 1 0 0,0 0-1 0 0,0 1 1 0 0,1-1-1 0 0,-1 0 1 0 0,0 0 0 0 0,1 0-1 0 0,-1 0 1 0 0,0 0-1 0 0,2 0 1 0 0,6-1 131 0 0,0-1 0 0 0,0 0 0 0 0,-1 0 1 0 0,18-7-1 0 0,-20 7-12 0 0,26-10 494 0 0,-1-2 0 0 0,0-1 0 0 0,34-22 0 0 0,-46 24-233 0 0,0-1 0 0 0,0-1 1 0 0,-1 0-1 0 0,-1-1 1 0 0,23-28-1 0 0,-34 35-208 0 0,0-1-1 0 0,0 0 1 0 0,-1-1-1 0 0,0 1 1 0 0,-1-1 0 0 0,3-13-1 0 0,-3 12 0 0 0,-3 11-168 0 0,-1 0 0 0 0,0 0 0 0 0,0 1 0 0 0,1-1-1 0 0,-1 0 1 0 0,0 0 0 0 0,0 0 0 0 0,0 1 0 0 0,0-1-1 0 0,0 0 1 0 0,0 0 0 0 0,0 0 0 0 0,-1 0 0 0 0,1 1-1 0 0,0-1 1 0 0,-1-1 0 0 0,1 2-3 0 0,0 0 0 0 0,0 0 0 0 0,-1 0-1 0 0,1-1 1 0 0,0 1 0 0 0,0 0 0 0 0,-1 0 0 0 0,1 0 0 0 0,0 0 0 0 0,0 0-1 0 0,-1 0 1 0 0,1 0 0 0 0,0 0 0 0 0,0 0 0 0 0,-1 0 0 0 0,1 0 0 0 0,0 0 0 0 0,-1 0-1 0 0,1 0 1 0 0,0 0 0 0 0,0 0 0 0 0,-1 0 0 0 0,1 1 0 0 0,0-1 0 0 0,0 0-1 0 0,-1 0 1 0 0,1 0 0 0 0,0 0 0 0 0,0 0 0 0 0,0 1 0 0 0,-1-1 0 0 0,1 0 0 0 0,0 0-1 0 0,0 0 1 0 0,0 1 0 0 0,-1-1 0 0 0,1 0 0 0 0,0 0 0 0 0,0 1 0 0 0,0-1-1 0 0,0 0 1 0 0,0 0 0 0 0,0 1 0 0 0,0-1 0 0 0,0 0 0 0 0,-1 0 0 0 0,1 1 0 0 0,-21 31-543 0 0,-29 61 0 0 0,44-80 484 0 0,0 0 0 0 0,2 0 0 0 0,0 0 0 0 0,0 1 0 0 0,1-1-1 0 0,1 1 1 0 0,0 0 0 0 0,0 19 0 0 0,2-30 47 0 0,1 1 0 0 0,-1 0 0 0 0,1 0 0 0 0,0 0 0 0 0,0 0 0 0 0,1-1 0 0 0,-1 1 1 0 0,1 0-1 0 0,-1-1 0 0 0,1 1 0 0 0,0-1 0 0 0,1 0 0 0 0,-1 0 0 0 0,0 0 0 0 0,1 0 0 0 0,0 0 0 0 0,0 0 0 0 0,0 0 1 0 0,0-1-1 0 0,0 0 0 0 0,0 0 0 0 0,1 0 0 0 0,-1 0 0 0 0,1 0 0 0 0,-1 0 0 0 0,1-1 0 0 0,0 0 0 0 0,0 0 0 0 0,-1 0 1 0 0,1 0-1 0 0,0 0 0 0 0,0-1 0 0 0,0 0 0 0 0,0 0 0 0 0,0 0 0 0 0,0 0 0 0 0,0-1 0 0 0,0 1 0 0 0,-1-1 0 0 0,1 0 1 0 0,7-3-1 0 0,-1-1 105 0 0,0 0 0 0 0,0-1-1 0 0,-1 0 1 0 0,1 0 0 0 0,-1-1 0 0 0,-1-1 0 0 0,0 1 0 0 0,10-12 0 0 0,-14 14-45 0 0,1-1-1 0 0,-1 0 1 0 0,0 0 0 0 0,0-1-1 0 0,-1 1 1 0 0,0-1-1 0 0,0 1 1 0 0,-1-1 0 0 0,1 0-1 0 0,-2 0 1 0 0,1 0-1 0 0,-1-1 1 0 0,1-13 0 0 0,-4 20-475 0 0,-2 7 219 0 0,-4 9-30 0 0,-2 8 44 0 0,7-18 155 0 0,1 0 0 0 0,-1-1 0 0 0,1 1 0 0 0,0 1-1 0 0,1-1 1 0 0,-1 0 0 0 0,1 0 0 0 0,0 1 0 0 0,0-1 0 0 0,1 1 0 0 0,-1-1 0 0 0,2 11 0 0 0,0-15 33 0 0,-1 0 0 0 0,1 0 1 0 0,0 0-1 0 0,-1 0 1 0 0,1 0-1 0 0,0-1 0 0 0,0 1 1 0 0,0 0-1 0 0,0 0 1 0 0,0-1-1 0 0,0 1 0 0 0,0-1 1 0 0,0 1-1 0 0,0-1 1 0 0,0 1-1 0 0,0-1 0 0 0,0 1 1 0 0,0-1-1 0 0,0 0 1 0 0,1 0-1 0 0,-1 0 0 0 0,0 1 1 0 0,0-1-1 0 0,0 0 1 0 0,0-1-1 0 0,0 1 0 0 0,1 0 1 0 0,1-1-1 0 0,35-7 80 0 0,-26 3-19 0 0,1 0 0 0 0,-1-1-1 0 0,0-1 1 0 0,-1 0 0 0 0,0 0-1 0 0,0-1 1 0 0,0-1 0 0 0,-1 0-1 0 0,0 0 1 0 0,-1-1 0 0 0,0 0 0 0 0,-1 0-1 0 0,0-1 1 0 0,13-23 0 0 0,-25 42-123 0 0,0 0 1 0 0,1 0 0 0 0,0 1 0 0 0,1-1 0 0 0,0 1 0 0 0,0-1 0 0 0,0 1 0 0 0,1 0-1 0 0,1-1 1 0 0,-1 1 0 0 0,3 15 0 0 0,-2-23 73 0 0,0 0 0 0 0,1 0 1 0 0,-1 0-1 0 0,0 0 0 0 0,1 0 0 0 0,-1 0 1 0 0,1 0-1 0 0,-1 0 0 0 0,1 0 0 0 0,-1 0 0 0 0,1 0 1 0 0,0-1-1 0 0,0 1 0 0 0,-1 0 0 0 0,1 0 0 0 0,0-1 1 0 0,0 1-1 0 0,0 0 0 0 0,0-1 0 0 0,0 1 1 0 0,0-1-1 0 0,1 1 0 0 0,1 0 42 0 0,-1-1 1 0 0,1 1-1 0 0,0-1 1 0 0,-1 1-1 0 0,1-1 1 0 0,-1 0-1 0 0,1 0 1 0 0,0-1-1 0 0,2 0 1 0 0,4-1 123 0 0,0 0 0 0 0,0-1 1 0 0,0 0-1 0 0,11-6 1 0 0,11-10-230 0 0,-25 15-822 0 0,0-1 0 0 0,0 2-1 0 0,0-1 1 0 0,1 1 0 0 0,9-4 0 0 0,-12 5-1015 0 0,-1 1-298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7.302"/>
    </inkml:context>
    <inkml:brush xml:id="br0">
      <inkml:brushProperty name="width" value="0.05" units="cm"/>
      <inkml:brushProperty name="height" value="0.05" units="cm"/>
    </inkml:brush>
  </inkml:definitions>
  <inkml:trace contextRef="#ctx0" brushRef="#br0">39 40 3529 0 0,'-2'-8'1544'0'0,"-3"1"-584"0"0,1 0-8 0 0,-2 3-783 0 0,1-1-954 0 0,-1 1 225 0 0,0 3 568 0 0,2-2-600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7.900"/>
    </inkml:context>
    <inkml:brush xml:id="br0">
      <inkml:brushProperty name="width" value="0.05" units="cm"/>
      <inkml:brushProperty name="height" value="0.05" units="cm"/>
    </inkml:brush>
  </inkml:definitions>
  <inkml:trace contextRef="#ctx0" brushRef="#br0">81 77 4625 0 0,'-1'-2'884'0'0,"-5"-28"8811"0"0,2 21-5833 0 0,1 16-2976 0 0,2-5-941 0 0,0 1-1 0 0,0 0 1 0 0,0-1 0 0 0,0 0-1 0 0,0 1 1 0 0,-1-1 0 0 0,1 0-1 0 0,-1 1 1 0 0,0-1-1 0 0,-2 2 1 0 0,-11 19-265 0 0,3 0 131 0 0,10-19 143 0 0,-1 1-1 0 0,1 0 1 0 0,0-1-1 0 0,0 1 1 0 0,0 0-1 0 0,0 0 1 0 0,1 0-1 0 0,0 0 1 0 0,-1 6-1 0 0,1-1-60 0 0,0-10 106 0 0,1 1 1 0 0,0-1 0 0 0,0 1-1 0 0,-1-1 1 0 0,1 1 0 0 0,0 0-1 0 0,0-1 1 0 0,0 1 0 0 0,0-1-1 0 0,0 1 1 0 0,-1-1 0 0 0,1 1-1 0 0,0-1 1 0 0,0 1 0 0 0,1 0-1 0 0,-1-1 1 0 0,0 1 0 0 0,0-1-1 0 0,0 1 1 0 0,0-1 0 0 0,0 1-1 0 0,0-1 1 0 0,1 1 0 0 0,-1-1-1 0 0,0 1 1 0 0,1-1 0 0 0,-1 1-1 0 0,0-1 1 0 0,1 1 0 0 0,-1-1-1 0 0,0 1 1 0 0,1-1 0 0 0,-1 0-1 0 0,1 1 1 0 0,-1-1 0 0 0,1 0-1 0 0,-1 1 1 0 0,1-1 0 0 0,-1 0-1 0 0,1 0 1 0 0,-1 0 0 0 0,1 1-1 0 0,-1-1 1 0 0,1 0 0 0 0,-1 0-1 0 0,1 0 1 0 0,-1 0 0 0 0,2 0-1 0 0,8 1 115 0 0,1 0-1 0 0,-1-1 1 0 0,1 0-1 0 0,-1-1 1 0 0,1 0-1 0 0,-1-1 1 0 0,1 0-1 0 0,18-7 1 0 0,-10 3-13 0 0,0-2 0 0 0,-1 0 1 0 0,32-19-1 0 0,-38 18-91 0 0,-8 6-78 0 0,0 0 0 0 0,0 0 0 0 0,0 1 0 0 0,10-5-1 0 0,-14 10 10 0 0,0-1-1 0 0,1 0 0 0 0,0 0 0 0 0,-1 0 0 0 0,1 0 0 0 0,0 0 1 0 0,0 0-1 0 0,0 0 0 0 0,0 0 0 0 0,1 0 0 0 0,-1 0 0 0 0,0-1 1 0 0,1 1-1 0 0,2 2 0 0 0,0-2 16 0 0,1 0-1 0 0,-1-1 1 0 0,0 1 0 0 0,1-1 0 0 0,-1 0-1 0 0,1 0 1 0 0,0 0 0 0 0,-1-1-1 0 0,1 0 1 0 0,-1 0 0 0 0,1 0 0 0 0,0 0-1 0 0,6-2 1 0 0,9-2-293 0 0,32-11-1 0 0,-50 15 313 0 0,12-5-106 0 0,1 0 0 0 0,-1 0 0 0 0,0-1 0 0 0,0-1 1 0 0,0 0-1 0 0,-1-1 0 0 0,0-1 0 0 0,-1 0 0 0 0,15-13 0 0 0,-23 16 128 0 0,1 1 0 0 0,-1-1-1 0 0,0-1 1 0 0,-1 1 0 0 0,6-13-1 0 0,-8 18 56 0 0,-8 5-9 0 0,0 1-1 0 0,1 1 1 0 0,-1-1-1 0 0,1 1 0 0 0,-6 8 1 0 0,2-4 104 0 0,3-3-53 0 0,1 0 0 0 0,-1 1 1 0 0,1-1-1 0 0,1 1 0 0 0,-10 16 0 0 0,13-19-112 0 0,1-1 0 0 0,-1 0-1 0 0,1 1 1 0 0,-1 0 0 0 0,1-1 0 0 0,1 1-1 0 0,-1 0 1 0 0,1-1 0 0 0,-1 1-1 0 0,1 0 1 0 0,1 0 0 0 0,-1 0-1 0 0,3 8 1 0 0,-1-1-81 0 0,16 49-550 0 0,6 26-1837 0 0,-23-82 2385 0 0,0 0 0 0 0,1 0 0 0 0,-2 0 0 0 0,1 0 0 0 0,-1 0 0 0 0,1 0 0 0 0,-1 0-1 0 0,-1 0 1 0 0,1 0 0 0 0,-1 0 0 0 0,0 0 0 0 0,-2 6 0 0 0,2-8 223 0 0,0 0 0 0 0,-1 0 0 0 0,1 0 0 0 0,-1-1 0 0 0,0 1 0 0 0,0-1 0 0 0,0 1 0 0 0,0-1 0 0 0,0 0 0 0 0,-1 1 0 0 0,1-1 0 0 0,-1 0 0 0 0,1-1 0 0 0,-1 1 0 0 0,0 0 0 0 0,1-1 0 0 0,-1 0 0 0 0,0 1 0 0 0,0-1 0 0 0,-4 1 0 0 0,2-1 208 0 0,1 0 0 0 0,-1 0-1 0 0,0 0 1 0 0,0 0-1 0 0,0-1 1 0 0,0 1-1 0 0,0-1 1 0 0,0 0-1 0 0,0-1 1 0 0,0 1-1 0 0,-9-4 1 0 0,11 3-206 0 0,1 0 1 0 0,-1 0-1 0 0,0 0 0 0 0,1-1 1 0 0,-1 1-1 0 0,1-1 1 0 0,0 0-1 0 0,0 0 0 0 0,-1 0 1 0 0,1 0-1 0 0,0 0 1 0 0,1 0-1 0 0,-1-1 0 0 0,0 1 1 0 0,1-1-1 0 0,-1 1 1 0 0,1-1-1 0 0,0 0 0 0 0,0 1 1 0 0,-2-6-1 0 0,0-1-74 0 0,1 0-1 0 0,0-1 0 0 0,1 1 1 0 0,-1-1-1 0 0,2 0 1 0 0,-1 1-1 0 0,2-1 1 0 0,1-16-1 0 0,-1 21-83 0 0,0 0 0 0 0,0 0 0 0 0,1 1 0 0 0,-1-1 0 0 0,1 1 1 0 0,0-1-1 0 0,0 1 0 0 0,1 0 0 0 0,-1 0 0 0 0,1 0 0 0 0,0 0 0 0 0,0 0 0 0 0,0 1 0 0 0,1-1 0 0 0,-1 1 0 0 0,1 0 1 0 0,0 0-1 0 0,0 0 0 0 0,5-2 0 0 0,9-4-314 0 0,0 2 0 0 0,36-10 0 0 0,-38 13 329 0 0,0 0 0 0 0,-1-2-1 0 0,1 0 1 0 0,-1 0 0 0 0,18-12 0 0 0,-21 10 137 0 0,-1-1-1 0 0,0 0 1 0 0,0 0 0 0 0,-1-1 0 0 0,0-1 0 0 0,0 1 0 0 0,-1-2-1 0 0,8-14 1 0 0,-10 17-137 0 0,-6 8-119 0 0,-1 0 1 0 0,1 0 0 0 0,0 0 0 0 0,0 0-1 0 0,-1 0 1 0 0,1 0 0 0 0,-1 0-1 0 0,1 0 1 0 0,-1 0 0 0 0,1 0-1 0 0,-1-1 1 0 0,0 1 0 0 0,1 0-1 0 0,-1-3 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7:26.689"/>
    </inkml:context>
    <inkml:brush xml:id="br0">
      <inkml:brushProperty name="width" value="0.05" units="cm"/>
      <inkml:brushProperty name="height" value="0.05" units="cm"/>
    </inkml:brush>
  </inkml:definitions>
  <inkml:trace contextRef="#ctx0" brushRef="#br0">34 1 1424 0 0,'-21'10'5267'0'0,"20"-9"-5165"0"0,-1 0-1 0 0,1 0 1 0 0,0 0 0 0 0,0 0 0 0 0,0 0 0 0 0,0 0 0 0 0,1 0 0 0 0,-1 1 0 0 0,0-1 0 0 0,0 0 0 0 0,0 2 0 0 0,1-2-122 0 0,0 0 0 0 0,-1 1 1 0 0,1-1-1 0 0,0 0 1 0 0,0 0-1 0 0,0 0 1 0 0,0 1-1 0 0,0-1 1 0 0,1 0-1 0 0,-1 0 0 0 0,0 0 1 0 0,0 1-1 0 0,1-1 1 0 0,-1 0-1 0 0,1 0 1 0 0,-1 0-1 0 0,1 0 1 0 0,-1 0-1 0 0,1 0 0 0 0,0 0 1 0 0,0 0-1 0 0,-1 0 1 0 0,1 0-1 0 0,0 0 1 0 0,0 0-1 0 0,0-1 1 0 0,0 1-1 0 0,0 0 0 0 0,0-1 1 0 0,0 1-1 0 0,0 0 1 0 0,1 0-1 0 0,31 18 228 0 0,-10-6-65 0 0,0 0-1 0 0,40 16 1 0 0,-57-27-113 0 0,40 15 241 0 0,0-2-1 0 0,1-2 0 0 0,68 10 0 0 0,33-8-280 0 0,0-6-1 0 0,0-7 1 0 0,0-6 0 0 0,148-25-1 0 0,-3-6 89 0 0,-81 10-73 0 0,-26 6-35 0 0,70-11 436 0 0,-240 25 3433 0 0,-24 4-6506 0 0,8 2 2378 0 0,4 4-462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8.352"/>
    </inkml:context>
    <inkml:brush xml:id="br0">
      <inkml:brushProperty name="width" value="0.05" units="cm"/>
      <inkml:brushProperty name="height" value="0.05" units="cm"/>
    </inkml:brush>
  </inkml:definitions>
  <inkml:trace contextRef="#ctx0" brushRef="#br0">135 53 8778 0 0,'2'-3'1299'0'0,"0"-1"1"0"0,-1 1-1 0 0,1-1 1 0 0,-1 1-1 0 0,1-1 0 0 0,1-7 1 0 0,-3 10-1196 0 0,0 0 0 0 0,0 0 1 0 0,0 1-1 0 0,0-1 0 0 0,0 0 1 0 0,-1 0-1 0 0,1 0 0 0 0,0 1 1 0 0,0-1-1 0 0,0 0 0 0 0,-1 0 1 0 0,1 1-1 0 0,0-1 0 0 0,-1 0 0 0 0,1 1 1 0 0,-1-1-1 0 0,1 0 0 0 0,-1 1 1 0 0,1-1-1 0 0,-1 0 0 0 0,1 1 1 0 0,-1-1-1 0 0,0 1 0 0 0,1-1 0 0 0,-1 1 1 0 0,0 0-1 0 0,1-1 0 0 0,-1 1 1 0 0,0 0-1 0 0,1-1 0 0 0,-1 1 1 0 0,0 0-1 0 0,0 0 0 0 0,0-1 1 0 0,1 1-1 0 0,-1 0 0 0 0,0 0 0 0 0,0 0 1 0 0,-1 0-1 0 0,-5 0-160 0 0,1 0 1 0 0,-1 1-1 0 0,1-1 0 0 0,-1 1 0 0 0,1 0 1 0 0,-1 1-1 0 0,1 0 0 0 0,0 0 0 0 0,0 0 1 0 0,0 1-1 0 0,-11 6 0 0 0,14-8-70 0 0,0 1 0 0 0,1-1 0 0 0,-1 1-1 0 0,1 0 1 0 0,-1 0 0 0 0,1 0 0 0 0,0 0 0 0 0,0 0-1 0 0,0 0 1 0 0,0 1 0 0 0,0-1 0 0 0,1 1 0 0 0,-1 0-1 0 0,1-1 1 0 0,-1 1 0 0 0,1 0 0 0 0,0 0 0 0 0,0 0 0 0 0,0 0-1 0 0,1 0 1 0 0,-1 0 0 0 0,1 0 0 0 0,-1 0 0 0 0,1 0-1 0 0,0 0 1 0 0,0 0 0 0 0,1 5 0 0 0,0-6 3 0 0,0 0 0 0 0,0 1 0 0 0,0-1 1 0 0,0 0-1 0 0,1 0 0 0 0,-1 0 0 0 0,0 0 1 0 0,1 0-1 0 0,0 0 0 0 0,-1 0 0 0 0,1-1 1 0 0,0 1-1 0 0,0 0 0 0 0,0-1 0 0 0,0 0 0 0 0,2 2 1 0 0,42 18-430 0 0,-24-11 462 0 0,-21-10 123 0 0,0 0 1 0 0,0 1-1 0 0,0-1 0 0 0,0 0 0 0 0,0 1 1 0 0,0-1-1 0 0,0 1 0 0 0,0 0 0 0 0,0-1 1 0 0,0 1-1 0 0,0 0 0 0 0,0-1 0 0 0,0 1 0 0 0,-1 0 1 0 0,1 0-1 0 0,0 0 0 0 0,-1 0 0 0 0,1 0 1 0 0,0 0-1 0 0,-1 0 0 0 0,1 0 0 0 0,-1 0 1 0 0,0 0-1 0 0,1 0 0 0 0,-1 0 0 0 0,0 0 0 0 0,1 0 1 0 0,-1 2-1 0 0,-1-1 126 0 0,0 0 0 0 0,0 0 1 0 0,-1 0-1 0 0,1-1 0 0 0,0 1 0 0 0,-1 0 0 0 0,0-1 1 0 0,1 1-1 0 0,-1-1 0 0 0,0 1 0 0 0,1-1 0 0 0,-1 0 1 0 0,-4 3-1 0 0,0-1 14 0 0,-1 0 0 0 0,1 0 0 0 0,-1 0 0 0 0,-9 2 0 0 0,14-5-270 0 0,1 1 1 0 0,-1 0-1 0 0,1-1 1 0 0,-1 0 0 0 0,1 1-1 0 0,-1-1 1 0 0,0 0-1 0 0,1 0 1 0 0,-1 0 0 0 0,0 0-1 0 0,1 0 1 0 0,-1 0-1 0 0,1 0 1 0 0,-1-1-1 0 0,0 1 1 0 0,1-1 0 0 0,-1 1-1 0 0,1-1 1 0 0,-1 1-1 0 0,1-1 1 0 0,-1 0-1 0 0,1 0 1 0 0,0 0 0 0 0,-3-1-1 0 0,0-8-502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8.805"/>
    </inkml:context>
    <inkml:brush xml:id="br0">
      <inkml:brushProperty name="width" value="0.05" units="cm"/>
      <inkml:brushProperty name="height" value="0.05" units="cm"/>
    </inkml:brush>
  </inkml:definitions>
  <inkml:trace contextRef="#ctx0" brushRef="#br0">75 32 15595 0 0,'0'0'131'0'0,"-1"-1"0"0"0,1 1 0 0 0,-1-1 0 0 0,1 1 0 0 0,-1 0 0 0 0,1-1 0 0 0,0 1 0 0 0,-1-1 0 0 0,1 1 0 0 0,0-1-1 0 0,0 1 1 0 0,-1-1 0 0 0,1 1 0 0 0,0-1 0 0 0,0 0 0 0 0,0 1 0 0 0,-1-1 0 0 0,1 1 0 0 0,0-1 0 0 0,0 0 0 0 0,0 1 0 0 0,0-1-1 0 0,0 1 1 0 0,0-1 0 0 0,0 1 0 0 0,1-1 0 0 0,-1 0 0 0 0,0 1 0 0 0,0-1 0 0 0,0 1 0 0 0,0-1 0 0 0,1 1 0 0 0,-1-1 0 0 0,0 1-1 0 0,1-1 1 0 0,-1 1 0 0 0,0-1 0 0 0,1 0 0 0 0,-1 1-88 0 0,1 0-1 0 0,-1 0 1 0 0,0 0-1 0 0,0 0 0 0 0,0-1 1 0 0,1 1-1 0 0,-1 0 1 0 0,0 0-1 0 0,0 0 1 0 0,0-1-1 0 0,0 1 1 0 0,1 0-1 0 0,-1 0 1 0 0,0 0-1 0 0,0-1 1 0 0,0 1-1 0 0,0 0 0 0 0,0 0 1 0 0,0-1-1 0 0,0 1 1 0 0,0 0-1 0 0,0 0 1 0 0,0-1-1 0 0,0 1 1 0 0,0 0-1 0 0,0 0 1 0 0,0-1-1 0 0,0 1 1 0 0,0 0-1 0 0,0 0 0 0 0,0-1 1 0 0,0 1-1 0 0,0 0 1 0 0,0 0-1 0 0,0 0 1 0 0,0-1-1 0 0,-1 1 1 0 0,1 0-1 0 0,0 0 1 0 0,0 0-1 0 0,0-1 1 0 0,0 1-1 0 0,-1 0 1 0 0,1 0-1 0 0,0 0 0 0 0,0 0 1 0 0,0-1-1 0 0,-1 1 1 0 0,1 0-1 0 0,0 0 1 0 0,0 0-1 0 0,0 0 1 0 0,-1 0-1 0 0,1 0 1 0 0,0 0-1 0 0,0 0 1 0 0,-1 0-1 0 0,1 0 0 0 0,0 0 1 0 0,-2-1 113 0 0,-1 1-236 0 0,-1 0 0 0 0,1 1-1 0 0,-1-1 1 0 0,1 1 0 0 0,-1 0 0 0 0,1-1 0 0 0,-6 4 0 0 0,3 0-212 0 0,-17 15-326 0 0,22-19 573 0 0,1 0-1 0 0,-1 1 1 0 0,1-1 0 0 0,0 0-1 0 0,-1 1 1 0 0,1-1-1 0 0,-1 1 1 0 0,1-1 0 0 0,0 1-1 0 0,-1-1 1 0 0,1 1 0 0 0,0-1-1 0 0,0 1 1 0 0,-1-1-1 0 0,1 1 1 0 0,0-1 0 0 0,0 1-1 0 0,0-1 1 0 0,0 1 0 0 0,0-1-1 0 0,0 1 1 0 0,0 0-1 0 0,0-1 1 0 0,0 1 0 0 0,0-1-1 0 0,0 1 1 0 0,0-1 0 0 0,0 1-1 0 0,0 0 1 0 0,0-1-1 0 0,0 1 1 0 0,1-1 0 0 0,-1 1-1 0 0,0-1 1 0 0,1 1 0 0 0,-1-1-1 0 0,0 1 1 0 0,1-1-1 0 0,-1 1 1 0 0,1-1 0 0 0,173 126-3273 0 0,-160-117 3030 0 0,-8-5 138 0 0,1-1-1 0 0,-1 1 1 0 0,0 0-1 0 0,0 1 0 0 0,0 0 1 0 0,0 0-1 0 0,-1 0 1 0 0,0 0-1 0 0,0 1 1 0 0,-1 0-1 0 0,5 6 1 0 0,-9-10 208 0 0,0-1 0 0 0,1 0 1 0 0,-1 0-1 0 0,0 1 0 0 0,0-1 1 0 0,0 0-1 0 0,0 0 1 0 0,0 1-1 0 0,0-1 0 0 0,0 0 1 0 0,-1 0-1 0 0,1 1 0 0 0,0-1 1 0 0,-1 0-1 0 0,1 0 0 0 0,-1 0 1 0 0,1 0-1 0 0,-1 0 0 0 0,0 1 1 0 0,1-1-1 0 0,-1 0 0 0 0,0 0 1 0 0,0-1-1 0 0,0 1 0 0 0,0 0 1 0 0,0 0-1 0 0,0 0 0 0 0,0-1 1 0 0,0 1-1 0 0,0 0 0 0 0,0-1 1 0 0,0 1-1 0 0,-2 0 0 0 0,-6 4 348 0 0,0-1 0 0 0,0 0 0 0 0,-10 2-1 0 0,15-4-277 0 0,-18 4 191 0 0,0 0 0 0 0,-1-1 0 0 0,1-2 0 0 0,-28 2 0 0 0,50-5-361 0 0,-1 1 1 0 0,0-1-1 0 0,0 0 0 0 0,0 0 0 0 0,0 0 1 0 0,0 0-1 0 0,1 0 0 0 0,-1 0 1 0 0,0 0-1 0 0,0 0 0 0 0,0-1 1 0 0,0 1-1 0 0,1 0 0 0 0,-1 0 1 0 0,0-1-1 0 0,0 1 0 0 0,0 0 0 0 0,1-1 1 0 0,-1 1-1 0 0,0-1 0 0 0,0 1 1 0 0,1-1-1 0 0,-1 0 0 0 0,1 1 1 0 0,-1-1-1 0 0,0 1 0 0 0,1-1 1 0 0,-1 0-1 0 0,1 0 0 0 0,-1 1 0 0 0,1-1 1 0 0,0 0-1 0 0,-1 0 0 0 0,1 1 1 0 0,0-1-1 0 0,0 0 0 0 0,-1 0 1 0 0,1 0-1 0 0,0 0 0 0 0,0 0 1 0 0,0 0-1 0 0,0-3-291 0 0,1 0 0 0 0,-1 1 0 0 0,1-1 0 0 0,0 0 0 0 0,0 1 0 0 0,0-1 0 0 0,1 1 0 0 0,2-5 0 0 0,6-14-1411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9.756"/>
    </inkml:context>
    <inkml:brush xml:id="br0">
      <inkml:brushProperty name="width" value="0.05" units="cm"/>
      <inkml:brushProperty name="height" value="0.05" units="cm"/>
    </inkml:brush>
  </inkml:definitions>
  <inkml:trace contextRef="#ctx0" brushRef="#br0">1 428 11202 0 0,'22'-7'8443'0'0,"14"-15"-6713"0"0,-18 11-1398 0 0,-5 3-297 0 0,-3 3 41 0 0,0 0 0 0 0,16-13 0 0 0,-25 17-30 0 0,1-1-1 0 0,-1 1 1 0 0,1 0-1 0 0,-1-1 0 0 0,1 1 1 0 0,-1 0-1 0 0,0-1 1 0 0,0 1-1 0 0,0-1 1 0 0,0 0-1 0 0,0 1 1 0 0,0-1-1 0 0,0 0 1 0 0,-1 0-1 0 0,1 0 0 0 0,-1 1 1 0 0,1-1-1 0 0,-1 0 1 0 0,0 0-1 0 0,1 0 1 0 0,-1 0-1 0 0,-1-4 1 0 0,1 6-59 0 0,0-1-1 0 0,0 0 1 0 0,-1 1 0 0 0,1-1 0 0 0,0 1 0 0 0,-1-1 0 0 0,1 1 0 0 0,0-1 0 0 0,-1 1 0 0 0,1-1 0 0 0,-1 1 0 0 0,1-1 0 0 0,-1 1 0 0 0,1-1 0 0 0,-1 1 0 0 0,1 0 0 0 0,-1-1-1 0 0,0 1 1 0 0,1 0 0 0 0,-1 0 0 0 0,1-1 0 0 0,-1 1 0 0 0,0 0 0 0 0,1 0 0 0 0,-1 0 0 0 0,0 0 0 0 0,1 0 0 0 0,-1 0 0 0 0,0 0 0 0 0,1 0 0 0 0,-1 0 0 0 0,0 0 0 0 0,1 0-1 0 0,-1 0 1 0 0,1 0 0 0 0,-1 1 0 0 0,0-1 0 0 0,1 0 0 0 0,-1 0 0 0 0,1 1 0 0 0,-2-1 0 0 0,-25 14-761 0 0,26-14 752 0 0,-7 6-112 0 0,0-1-1 0 0,1 1 0 0 0,-1 0 1 0 0,2 1-1 0 0,-1 0 0 0 0,1 0 1 0 0,0 0-1 0 0,-10 16 0 0 0,13-17 54 0 0,-1-1-1 0 0,1 1 0 0 0,1 0 0 0 0,-1 0 1 0 0,1 0-1 0 0,0 0 0 0 0,1 0 1 0 0,-1 0-1 0 0,1 0 0 0 0,0 1 0 0 0,1-1 1 0 0,-1 0-1 0 0,1 1 0 0 0,1 7 0 0 0,0-12 44 0 0,-1 0-1 0 0,1 0 1 0 0,-1 0-1 0 0,1 1 0 0 0,0-1 1 0 0,0 0-1 0 0,0 0 1 0 0,0 0-1 0 0,0 0 1 0 0,0-1-1 0 0,0 1 0 0 0,1 0 1 0 0,-1 0-1 0 0,1-1 1 0 0,-1 1-1 0 0,1-1 0 0 0,0 1 1 0 0,3 1-1 0 0,-2-1 49 0 0,0-1 0 0 0,1 0 0 0 0,-1 0 0 0 0,0 0 0 0 0,1 0 0 0 0,-1 0 0 0 0,0-1 0 0 0,1 1-1 0 0,-1-1 1 0 0,8-1 0 0 0,0 0 102 0 0,0-1 0 0 0,0 0-1 0 0,-1-1 1 0 0,1 0 0 0 0,0 0-1 0 0,12-8 1 0 0,-9 4-90 0 0,0 0 1 0 0,-1-2-1 0 0,0 1 1 0 0,-1-2 0 0 0,0 1-1 0 0,-1-2 1 0 0,0 0-1 0 0,0 0 1 0 0,-1-1-1 0 0,9-13 1 0 0,-14 19-247 0 0,-4 4 73 0 0,0 1-1 0 0,1 0 1 0 0,-1-1-1 0 0,0 1 1 0 0,0-1 0 0 0,0 0-1 0 0,0 1 1 0 0,0-1 0 0 0,0 0-1 0 0,0 1 1 0 0,-1-1-1 0 0,1 0 1 0 0,-1 0 0 0 0,1 0-1 0 0,0-2 1 0 0,-2 4 74 0 0,0 0-1 0 0,1 0 1 0 0,-1 0 0 0 0,0 0-1 0 0,1 0 1 0 0,-1 1 0 0 0,0-1 0 0 0,1 0-1 0 0,-1 0 1 0 0,0 0 0 0 0,1 1-1 0 0,-1-1 1 0 0,1 0 0 0 0,-1 1-1 0 0,0-1 1 0 0,1 1 0 0 0,-1-1 0 0 0,1 1-1 0 0,-1-1 1 0 0,1 1 0 0 0,0-1-1 0 0,-1 1 1 0 0,1-1 0 0 0,-1 1-1 0 0,1 0 1 0 0,-15 18-466 0 0,11-12 486 0 0,0 1 0 0 0,0-1 0 0 0,1 1 0 0 0,0 0 0 0 0,1 0 0 0 0,0 1 0 0 0,0-1-1 0 0,-1 12 1 0 0,2-16 71 0 0,1 1 0 0 0,0 0-1 0 0,0-1 1 0 0,0 1 0 0 0,1-1-1 0 0,0 1 1 0 0,-1 0 0 0 0,2-1 0 0 0,-1 0-1 0 0,0 1 1 0 0,1-1 0 0 0,0 0-1 0 0,0 0 1 0 0,0 1 0 0 0,0-2-1 0 0,6 8 1 0 0,-7-10 63 0 0,1 0 0 0 0,0 1 0 0 0,-1-1 0 0 0,1 0-1 0 0,0 0 1 0 0,0 0 0 0 0,0-1 0 0 0,0 1 0 0 0,0 0 0 0 0,0-1 0 0 0,0 1 0 0 0,0-1-1 0 0,0 0 1 0 0,0 0 0 0 0,0 1 0 0 0,0-1 0 0 0,0 0 0 0 0,0-1 0 0 0,0 1 0 0 0,0 0-1 0 0,0-1 1 0 0,0 1 0 0 0,0-1 0 0 0,3-1 0 0 0,4-1 187 0 0,1-1 1 0 0,-1-1-1 0 0,11-6 0 0 0,0-1-379 0 0,-1-1-1 0 0,0-1 0 0 0,-1-1 0 0 0,-1 0 0 0 0,-1-2 1 0 0,0 0-1 0 0,-1 0 0 0 0,0-2 0 0 0,-2 0 1 0 0,0 0-1 0 0,-1-1 0 0 0,-2 0 0 0 0,0-1 0 0 0,-1-1 1 0 0,11-35-1 0 0,-10 17 488 0 0,-1 0-1 0 0,7-77 1 0 0,-16 117-316 0 0,1-1 1 0 0,-1 0 0 0 0,0 0-1 0 0,0 1 1 0 0,0-1 0 0 0,0 0-1 0 0,0 0 1 0 0,0 0 0 0 0,0 1-1 0 0,0-1 1 0 0,-1 0 0 0 0,1 0-1 0 0,0 0 1 0 0,0 1 0 0 0,0-1-1 0 0,-1 0 1 0 0,1 1 0 0 0,-1-1-1 0 0,1-1 1 0 0,-9 9 289 0 0,-7 22-611 0 0,16-28 262 0 0,-9 18-89 0 0,0 1-1 0 0,2 0 1 0 0,1 0 0 0 0,0 0 0 0 0,2 1 0 0 0,0 0-1 0 0,1 0 1 0 0,1 1 0 0 0,1-1 0 0 0,1 0 0 0 0,1 0 0 0 0,1 1-1 0 0,1-1 1 0 0,0 0 0 0 0,11 32 0 0 0,-4-18 31 0 0,25 75 227 0 0,-31-121 480 0 0,0 0 0 0 0,0 0 0 0 0,2-12-1 0 0,-3-6-269 0 0,-1-1-1 0 0,-1-40 1 0 0,-2 30 30 0 0,29 57-2868 0 0,-15-9 2144 0 0,3 2 340 0 0,1-1-1 0 0,0-1 0 0 0,1 0 0 0 0,0-1 0 0 0,0-1 1 0 0,31 6-1 0 0,-37-10 231 0 0,0-1 0 0 0,0 0 0 0 0,0 0 0 0 0,0-1 0 0 0,0-1 0 0 0,-1 0 0 0 0,1-1 0 0 0,0 0 0 0 0,0-1 0 0 0,-1 0 0 0 0,21-9 0 0 0,-27 10-105 0 0,2-1 137 0 0,0 0-1 0 0,0-1 0 0 0,10-7 0 0 0,-16 11-253 0 0,0-1 0 0 0,0 1 0 0 0,0-1 0 0 0,0 0 0 0 0,-1 1 1 0 0,1-1-1 0 0,0 0 0 0 0,0 1 0 0 0,-1-1 0 0 0,1 0 0 0 0,0 0 0 0 0,-1 0 0 0 0,1 0 0 0 0,-1 0 0 0 0,1 0 0 0 0,-1 0 1 0 0,0 0-1 0 0,1 0 0 0 0,-1 0 0 0 0,0 0 0 0 0,0 0 0 0 0,0 0 0 0 0,1 0 0 0 0,-1 0 0 0 0,0 0 0 0 0,0 0 0 0 0,0 0 1 0 0,-1 0-1 0 0,1 0 0 0 0,0 0 0 0 0,0 0 0 0 0,-1 0 0 0 0,1 0 0 0 0,0 0 0 0 0,-2-2 0 0 0,1 1-75 0 0,-1 1-1 0 0,0-1 1 0 0,0 1-1 0 0,1 0 1 0 0,-1-1-1 0 0,0 1 1 0 0,0 0 0 0 0,0 0-1 0 0,-1 0 1 0 0,1 0-1 0 0,0 1 1 0 0,0-1-1 0 0,0 0 1 0 0,-1 1-1 0 0,1 0 1 0 0,0-1-1 0 0,0 1 1 0 0,-1 0-1 0 0,1 0 1 0 0,0 1 0 0 0,-5 0-1 0 0,-3 0-152 0 0,0 1-1 0 0,0 0 1 0 0,-15 5 0 0 0,16-3 120 0 0,1 0 0 0 0,-1 0 0 0 0,1 1 0 0 0,1 0 0 0 0,-1 0 0 0 0,0 1 0 0 0,1 0 0 0 0,0 0 0 0 0,1 1 0 0 0,-1 0 0 0 0,1 0 0 0 0,-6 10 0 0 0,9-13 27 0 0,0 1 0 0 0,0-1-1 0 0,1 1 1 0 0,0 0 0 0 0,0 0 0 0 0,0-1 0 0 0,0 1-1 0 0,1 1 1 0 0,0-1 0 0 0,0 0 0 0 0,0 0-1 0 0,1 0 1 0 0,0 1 0 0 0,0-1 0 0 0,0 0-1 0 0,0 0 1 0 0,1 1 0 0 0,0-1 0 0 0,0 0-1 0 0,0 0 1 0 0,1 0 0 0 0,0 0 0 0 0,3 6-1 0 0,-1-5 41 0 0,0 0 0 0 0,1 0-1 0 0,0-1 1 0 0,0 0 0 0 0,0 0-1 0 0,1 0 1 0 0,-1 0-1 0 0,1-1 1 0 0,0 0 0 0 0,0-1-1 0 0,1 1 1 0 0,-1-1 0 0 0,1 0-1 0 0,0-1 1 0 0,8 3-1 0 0,3 0 73 0 0,0-1-1 0 0,0 0 0 0 0,1-2 0 0 0,32 1 0 0 0,-44-3-172 0 0,-1 0 0 0 0,0 0 0 0 0,1-1 0 0 0,-1 0 0 0 0,0 0 0 0 0,12-5 0 0 0,-16 5-87 0 0,0 1-1 0 0,0-2 1 0 0,0 1 0 0 0,0 0 0 0 0,0 0-1 0 0,0-1 1 0 0,0 1 0 0 0,-1-1 0 0 0,1 1-1 0 0,0-1 1 0 0,-1 0 0 0 0,1 0 0 0 0,-1 1-1 0 0,0-1 1 0 0,1 0 0 0 0,-1 0 0 0 0,0-1-1 0 0,0 1 1 0 0,-1 0 0 0 0,1 0 0 0 0,1-3-1 0 0,1-13-165 0 0,1-2-519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0.206"/>
    </inkml:context>
    <inkml:brush xml:id="br0">
      <inkml:brushProperty name="width" value="0.05" units="cm"/>
      <inkml:brushProperty name="height" value="0.05" units="cm"/>
    </inkml:brush>
  </inkml:definitions>
  <inkml:trace contextRef="#ctx0" brushRef="#br0">33 1 16011 0 0,'-17'4'1137'0'0,"6"-2"-377"0"0,6-4 1384 0 0,7 2-2088 0 0,3 0-184 0 0,-2-1-560 0 0,12 1-2465 0 0,5 4 2753 0 0,4-4-896 0 0,3 0 1312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0.705"/>
    </inkml:context>
    <inkml:brush xml:id="br0">
      <inkml:brushProperty name="width" value="0.05" units="cm"/>
      <inkml:brushProperty name="height" value="0.05" units="cm"/>
    </inkml:brush>
  </inkml:definitions>
  <inkml:trace contextRef="#ctx0" brushRef="#br0">198 109 16788 0 0,'0'-2'114'0'0,"0"0"0"0"0,0 0-1 0 0,0 0 1 0 0,-1 0 0 0 0,1 0 0 0 0,-1 0 0 0 0,1 0 0 0 0,-1 0 0 0 0,0 0 0 0 0,1 0 0 0 0,-1 0 0 0 0,0 1 0 0 0,-1-1 0 0 0,1 0 0 0 0,0 0 0 0 0,0 1 0 0 0,-1-1 0 0 0,1 1 0 0 0,-1-1 0 0 0,1 1 0 0 0,-1 0 0 0 0,0 0 0 0 0,1-1 0 0 0,-1 1 0 0 0,0 0 0 0 0,0 0 0 0 0,0 1 0 0 0,0-1 0 0 0,0 0 0 0 0,0 1 0 0 0,0-1 0 0 0,0 1 0 0 0,0 0-1 0 0,0-1 1 0 0,0 1 0 0 0,-2 0 0 0 0,-2 0-174 0 0,0 0-1 0 0,1 0 0 0 0,-1 1 0 0 0,1 0 1 0 0,-1 0-1 0 0,0 0 0 0 0,1 0 1 0 0,0 1-1 0 0,-1 0 0 0 0,1 0 0 0 0,0 0 1 0 0,-7 5-1 0 0,6-2-71 0 0,0 0 1 0 0,0 1-1 0 0,0 0 0 0 0,1 0 0 0 0,0 0 1 0 0,0 1-1 0 0,0 0 0 0 0,1 0 0 0 0,0 0 1 0 0,0 0-1 0 0,-3 12 0 0 0,6-17 100 0 0,0 1 0 0 0,0-1 0 0 0,0 1-1 0 0,0 0 1 0 0,1 0 0 0 0,-1-1 0 0 0,1 1-1 0 0,0 0 1 0 0,0 0 0 0 0,0-1 0 0 0,0 1-1 0 0,1 0 1 0 0,-1 0 0 0 0,1-1 0 0 0,-1 1-1 0 0,1 0 1 0 0,0-1 0 0 0,0 1 0 0 0,0 0-1 0 0,1-1 1 0 0,-1 0 0 0 0,0 1 0 0 0,1-1-1 0 0,0 0 1 0 0,-1 0 0 0 0,1 1 0 0 0,0-1 0 0 0,0-1-1 0 0,0 1 1 0 0,1 0 0 0 0,-1 0 0 0 0,0-1-1 0 0,1 1 1 0 0,-1-1 0 0 0,1 0 0 0 0,-1 0-1 0 0,4 1 1 0 0,0 0 165 0 0,-1 0 0 0 0,1-1-1 0 0,0 0 1 0 0,0 0 0 0 0,0 0-1 0 0,0-1 1 0 0,0 1 0 0 0,-1-1 0 0 0,1-1-1 0 0,12-1 1 0 0,-8-1 151 0 0,1 0-1 0 0,-1 0 1 0 0,0-1 0 0 0,0 0-1 0 0,13-9 1 0 0,5-5 577 0 0,-1-1 1 0 0,44-42-1 0 0,-71 60-850 0 0,21-17 312 0 0,-13 12-235 0 0,1-1 1 0 0,-2-1-1 0 0,1 1 0 0 0,-1-1 0 0 0,0-1 0 0 0,0 1 0 0 0,6-13 1 0 0,-2 6-23 0 0,-10 14-88 0 0,0 0 0 0 0,0 0 0 0 0,0 0 1 0 0,0 0-1 0 0,0 0 0 0 0,0 0 1 0 0,0-1-1 0 0,0 1 0 0 0,-1 0 0 0 0,1-1 1 0 0,-1 1-1 0 0,1 0 0 0 0,-1-1 1 0 0,1 1-1 0 0,-1-3 0 0 0,0 4 6 0 0,0-1 0 0 0,0 1 0 0 0,0 0-1 0 0,0 0 1 0 0,0 0 0 0 0,0 0 0 0 0,0 0 0 0 0,0-1-1 0 0,0 1 1 0 0,0 0 0 0 0,0 0 0 0 0,0 0 0 0 0,-1 0-1 0 0,1 0 1 0 0,0 0 0 0 0,0 0 0 0 0,0 0 0 0 0,0 0-1 0 0,0-1 1 0 0,0 1 0 0 0,0 0 0 0 0,-1 0 0 0 0,1 0-1 0 0,0 0 1 0 0,0 0 0 0 0,0 0 0 0 0,0 0 0 0 0,0 0 0 0 0,-1 0-1 0 0,1 0 1 0 0,0 0 0 0 0,0 0 0 0 0,0 0 0 0 0,0 0-1 0 0,0 0 1 0 0,-1 0 0 0 0,1 0 0 0 0,0 0 0 0 0,0 0-1 0 0,0 0 1 0 0,0 0 0 0 0,0 0 0 0 0,0 0 0 0 0,-1 1-1 0 0,1-1 1 0 0,0 0 0 0 0,0 0 0 0 0,0 0 0 0 0,0 0-1 0 0,0 0 1 0 0,0 0 0 0 0,0 0 0 0 0,0 0 0 0 0,-1 1 0 0 0,1-1-1 0 0,0 0 1 0 0,0 0 0 0 0,0 0 0 0 0,0 0 0 0 0,0 0-1 0 0,0 0 1 0 0,0 1 0 0 0,0-1 0 0 0,0 0 0 0 0,0 0-1 0 0,-7 8-677 0 0,-9 15-246 0 0,9-14 760 0 0,0 1 1 0 0,1 0 0 0 0,0 0 0 0 0,-7 16 0 0 0,4-1 76 0 0,1-6-30 0 0,-8 34 1 0 0,15-47 72 0 0,0 1-1 0 0,0-1 1 0 0,0 1 0 0 0,1-1-1 0 0,0 0 1 0 0,0 1 0 0 0,1-1-1 0 0,-1 1 1 0 0,4 10 0 0 0,-3-14 32 0 0,1 0-1 0 0,-1-1 1 0 0,1 1 0 0 0,-1-1 0 0 0,1 1 0 0 0,0-1 0 0 0,0 0 0 0 0,0 1-1 0 0,0-1 1 0 0,0 0 0 0 0,0 0 0 0 0,1-1 0 0 0,-1 1 0 0 0,1 0 0 0 0,-1-1-1 0 0,1 0 1 0 0,0 1 0 0 0,0-1 0 0 0,-1 0 0 0 0,1 0 0 0 0,0-1-1 0 0,0 1 1 0 0,0 0 0 0 0,6-1 0 0 0,2 1 34 0 0,-1 0 0 0 0,1-1 0 0 0,0-1 0 0 0,0 0 0 0 0,18-3 0 0 0,-7-2 156 0 0,-1-1 0 0 0,0-1 1 0 0,0-1-1 0 0,0 0 0 0 0,33-23 0 0 0,-10 2 683 0 0,54-47-1 0 0,-92 72-676 0 0,0-1 0 0 0,-1 0 0 0 0,1 0 0 0 0,-1-1 1 0 0,0 0-1 0 0,5-9 0 0 0,-9 14-124 0 0,0 0-1 0 0,0 0 1 0 0,-1 0-1 0 0,1-1 0 0 0,0 1 1 0 0,-1 0-1 0 0,1 0 1 0 0,-1 0-1 0 0,0 0 1 0 0,0-1-1 0 0,0 1 1 0 0,0-3-1 0 0,0 4-37 0 0,-1-1 0 0 0,1 1-1 0 0,-1 0 1 0 0,1 0 0 0 0,-1-1-1 0 0,1 1 1 0 0,-1 0 0 0 0,0 0-1 0 0,0 0 1 0 0,1 0 0 0 0,-1 0 0 0 0,0 0-1 0 0,0 0 1 0 0,0 0 0 0 0,0 0-1 0 0,0 1 1 0 0,-1-1 0 0 0,1 0 0 0 0,0 0-1 0 0,0 1 1 0 0,0-1 0 0 0,-2 0-1 0 0,0 1-49 0 0,0-1-1 0 0,0 1 1 0 0,0-1 0 0 0,0 1-1 0 0,0 0 1 0 0,0 0-1 0 0,0 0 1 0 0,0 1 0 0 0,0-1-1 0 0,0 1 1 0 0,0-1-1 0 0,0 1 1 0 0,0 0 0 0 0,-4 2-1 0 0,-38 21-421 0 0,33-17 408 0 0,0 2 0 0 0,0-1 0 0 0,1 1 0 0 0,-13 13 0 0 0,22-20-19 0 0,0 0 0 0 0,0 0 0 0 0,0 1 0 0 0,0-1 0 0 0,0 0 0 0 0,1 0 0 0 0,-1 1 0 0 0,1-1 0 0 0,0 1 0 0 0,-1 0 1 0 0,1-1-1 0 0,0 1 0 0 0,1 0 0 0 0,-1 0 0 0 0,0-1 0 0 0,1 1 0 0 0,0 0 0 0 0,0 0 0 0 0,0 0 0 0 0,0 0 0 0 0,0 0 0 0 0,0-1 1 0 0,1 1-1 0 0,-1 0 0 0 0,1 0 0 0 0,0 0 0 0 0,0-1 0 0 0,0 1 0 0 0,1 3 0 0 0,0-4-305 0 0,0 1 0 0 0,0-1 0 0 0,0 1 0 0 0,0-1 0 0 0,1 0 0 0 0,-1 0 0 0 0,0 0 0 0 0,1 0 0 0 0,0-1 0 0 0,-1 1 1 0 0,1-1-1 0 0,5 2 0 0 0,35 9-1846 0 0,-19-9 1031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1.188"/>
    </inkml:context>
    <inkml:brush xml:id="br0">
      <inkml:brushProperty name="width" value="0.05" units="cm"/>
      <inkml:brushProperty name="height" value="0.05" units="cm"/>
    </inkml:brush>
  </inkml:definitions>
  <inkml:trace contextRef="#ctx0" brushRef="#br0">200 52 14027 0 0,'1'-2'231'0'0,"-2"0"0"0"0,1 0 0 0 0,0 0 1 0 0,0 0-1 0 0,-1 0 0 0 0,1 0 0 0 0,-1 0 0 0 0,1 1 0 0 0,-1-1 1 0 0,0 0-1 0 0,0 0 0 0 0,0 0 0 0 0,0 1 0 0 0,0-1 0 0 0,0 1 1 0 0,0-1-1 0 0,-1 1 0 0 0,1-1 0 0 0,0 1 0 0 0,-1-1 0 0 0,1 1 1 0 0,-1 0-1 0 0,0 0 0 0 0,1 0 0 0 0,-1 0 0 0 0,0 0 0 0 0,0 0 1 0 0,0 1-1 0 0,1-1 0 0 0,-1 1 0 0 0,-3-1 0 0 0,-5-1-130 0 0,-1 0 0 0 0,0 1 0 0 0,0 1 0 0 0,-17 0 0 0 0,9 1 76 0 0,12-1-192 0 0,0 0 1 0 0,-1 1-1 0 0,-12 3 0 0 0,18-4-47 0 0,1 0 0 0 0,-1 1 0 0 0,1-1-1 0 0,-1 1 1 0 0,1-1 0 0 0,-1 1-1 0 0,1 0 1 0 0,-1-1 0 0 0,1 1-1 0 0,0 0 1 0 0,-1 0 0 0 0,1 0 0 0 0,0 0-1 0 0,0 0 1 0 0,0 0 0 0 0,0 0-1 0 0,0 1 1 0 0,0-1 0 0 0,0 0 0 0 0,0 1-1 0 0,0-1 1 0 0,0 0 0 0 0,0 2-1 0 0,1-1-65 0 0,0 0 0 0 0,0-1-1 0 0,1 1 1 0 0,-1 0 0 0 0,0 0-1 0 0,1-1 1 0 0,-1 1 0 0 0,1 0-1 0 0,-1-1 1 0 0,1 1-1 0 0,0-1 1 0 0,0 1 0 0 0,0-1-1 0 0,0 1 1 0 0,0-1 0 0 0,0 0-1 0 0,0 1 1 0 0,0-1 0 0 0,1 0-1 0 0,-1 0 1 0 0,0 0-1 0 0,1 0 1 0 0,-1 0 0 0 0,3 1-1 0 0,42 22-1557 0 0,-39-21 1288 0 0,126 68-5704 0 0,-46-18 4981 0 0,-86-53 1248 0 0,0 1 0 0 0,0 0 0 0 0,0-1 0 0 0,0 1 0 0 0,0 0 0 0 0,0-1 0 0 0,0 1 0 0 0,0 0-1 0 0,-1 0 1 0 0,1 0 0 0 0,0 0 0 0 0,0 0 0 0 0,-1 0 0 0 0,1 0 0 0 0,0 2 0 0 0,-1-3-26 0 0,0 0 0 0 0,0 1 0 0 0,0-1 0 0 0,0 1 0 0 0,0-1 1 0 0,0 0-1 0 0,0 1 0 0 0,0-1 0 0 0,-1 1 0 0 0,1-1 0 0 0,0 0 0 0 0,0 1 0 0 0,0-1 1 0 0,-1 0-1 0 0,1 1 0 0 0,0-1 0 0 0,-1 0 0 0 0,1 0 0 0 0,0 1 0 0 0,0-1 0 0 0,-1 0 1 0 0,1 0-1 0 0,-1 1 0 0 0,1-1 0 0 0,0 0 0 0 0,-1 0 0 0 0,1 0 0 0 0,0 0 1 0 0,-1 1-1 0 0,-6 1 954 0 0,0-1-1 0 0,0 1 1 0 0,-14 0 0 0 0,14-1-1195 0 0,-14 1 795 0 0,-42 4 287 0 0,57-6-1313 0 0,0 0-1 0 0,0 0 1 0 0,-1-1 0 0 0,1 1-1 0 0,0-1 1 0 0,0-1-1 0 0,-9-2 1 0 0,5-2 111 0 0,4-1-451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1.658"/>
    </inkml:context>
    <inkml:brush xml:id="br0">
      <inkml:brushProperty name="width" value="0.05" units="cm"/>
      <inkml:brushProperty name="height" value="0.05" units="cm"/>
    </inkml:brush>
  </inkml:definitions>
  <inkml:trace contextRef="#ctx0" brushRef="#br0">38 11 11915 0 0,'-6'-11'2797'0'0,"3"20"-690"0"0,3-6-2177 0 0,0-3 66 0 0,-2 17 84 0 0,-1-1 0 0 0,-9 28 0 0 0,9-31-26 0 0,1 0 0 0 0,-1 1 0 0 0,1 26 0 0 0,1-22-21 0 0,0-4-79 0 0,2 0 0 0 0,0 0 0 0 0,3 17 0 0 0,0-5-815 0 0,-3-21 353 0 0,0-1 0 0 0,0 0 1 0 0,1 1-1 0 0,0-1 0 0 0,0 0 1 0 0,0 1-1 0 0,0-1 0 0 0,0 0 1 0 0,1-1-1 0 0,0 1 0 0 0,4 4 1 0 0,1-1-1908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2.127"/>
    </inkml:context>
    <inkml:brush xml:id="br0">
      <inkml:brushProperty name="width" value="0.05" units="cm"/>
      <inkml:brushProperty name="height" value="0.05" units="cm"/>
    </inkml:brush>
  </inkml:definitions>
  <inkml:trace contextRef="#ctx0" brushRef="#br0">0 118 16692 0 0,'2'-5'246'0'0,"0"1"1"0"0,1 0-1 0 0,-1 0 1 0 0,1 1 0 0 0,0-1-1 0 0,0 0 1 0 0,0 1 0 0 0,0 0-1 0 0,1 0 1 0 0,-1 0-1 0 0,1 0 1 0 0,0 0 0 0 0,0 1-1 0 0,7-4 1 0 0,6-2 76 0 0,0 1 1 0 0,24-7-1 0 0,-24 9-77 0 0,8-3-165 0 0,0 2 0 0 0,0 1-1 0 0,0 0 1 0 0,1 2 0 0 0,0 1-1 0 0,28 2 1 0 0,-40 0-177 0 0,-1 1-1 0 0,1 1 1 0 0,0 0 0 0 0,0 1-1 0 0,-1 1 1 0 0,1 0-1 0 0,-1 0 1 0 0,0 1 0 0 0,-1 1-1 0 0,1 0 1 0 0,-1 1 0 0 0,21 16-1 0 0,-30-21 52 0 0,0 0 1 0 0,0 0-1 0 0,-1 1 0 0 0,1 0 0 0 0,-1-1 1 0 0,0 1-1 0 0,0 0 0 0 0,0 0 0 0 0,0 0 1 0 0,0 0-1 0 0,-1 0 0 0 0,1 1 0 0 0,-1-1 1 0 0,0 0-1 0 0,0 1 0 0 0,0-1 0 0 0,0 7 1 0 0,-1-6 52 0 0,0-1 1 0 0,-1 1 0 0 0,0-1 0 0 0,0 1 0 0 0,1-1 0 0 0,-2 1-1 0 0,1-1 1 0 0,0 0 0 0 0,-1 0 0 0 0,0 1 0 0 0,1-1-1 0 0,-1 0 1 0 0,-1 0 0 0 0,1-1 0 0 0,0 1 0 0 0,-1 0 0 0 0,-3 3-1 0 0,-5 2 100 0 0,1 0-1 0 0,-1 0 1 0 0,-1-1-1 0 0,1 0 1 0 0,-15 5 0 0 0,-13 8-28 0 0,37-19-210 0 0,0 1-1 0 0,1-1 1 0 0,-1 1 0 0 0,1-1 0 0 0,-1 1 0 0 0,1-1-1 0 0,0 1 1 0 0,0 0 0 0 0,-1 0 0 0 0,1 0-1 0 0,0 0 1 0 0,1 0 0 0 0,-1 0 0 0 0,0 0 0 0 0,1 0-1 0 0,-1 0 1 0 0,1 0 0 0 0,-1 0 0 0 0,1 0-1 0 0,0 0 1 0 0,0 0 0 0 0,0 1 0 0 0,0-1 0 0 0,0 0-1 0 0,1 0 1 0 0,0 3 0 0 0,0 2-327 0 0,1 1 0 0 0,0-1-1 0 0,1 0 1 0 0,-1 0 0 0 0,1-1 0 0 0,5 10 0 0 0,3-1-135 0 0,0 0 0 0 0,1-1 0 0 0,0 0-1 0 0,24 19 1 0 0,11 12-283 0 0,-45-44 880 0 0,-1 1 0 0 0,1-1-1 0 0,-1 1 1 0 0,0-1 0 0 0,1 1-1 0 0,-1 0 1 0 0,0 0 0 0 0,0-1-1 0 0,0 1 1 0 0,0 0 0 0 0,-1 0-1 0 0,1 0 1 0 0,0 0 0 0 0,-1 0-1 0 0,1 0 1 0 0,-1 0 0 0 0,0 0-1 0 0,0 0 1 0 0,0 0 0 0 0,0 0-1 0 0,0 3 1 0 0,-1-3 149 0 0,0 1 0 0 0,0-1 0 0 0,0 1 0 0 0,-1-1 0 0 0,1 0 0 0 0,-1 0 0 0 0,0 1 0 0 0,1-1 0 0 0,-1 0-1 0 0,0 0 1 0 0,0-1 0 0 0,0 1 0 0 0,0 0 0 0 0,-1-1 0 0 0,-3 3 0 0 0,-9 5 767 0 0,-1-1-1 0 0,1-1 1 0 0,-2-1-1 0 0,1 0 1 0 0,-1 0-1 0 0,0-2 1 0 0,-31 5-1 0 0,36-8-703 0 0,0 0 0 0 0,1 0 1 0 0,-1-1-1 0 0,0-1 0 0 0,1 0 0 0 0,-1 0 0 0 0,1-2 1 0 0,-1 1-1 0 0,1-1 0 0 0,0-1 0 0 0,0 0 0 0 0,-17-8 1 0 0,20 6-393 0 0,1-1 1 0 0,-1 1-1 0 0,1-1 1 0 0,0-1-1 0 0,1 1 1 0 0,0-1-1 0 0,0 0 1 0 0,1-1-1 0 0,0 1 1 0 0,-7-19 0 0 0,10 24-185 0 0,1-1 1 0 0,0 0 0 0 0,0 0 0 0 0,0 1 0 0 0,0-1 0 0 0,0-8 0 0 0,1 10 217 0 0,0 1 0 0 0,0 0 0 0 0,0-1 0 0 0,0 1 0 0 0,0-1 0 0 0,0 1 0 0 0,1-1 0 0 0,-1 1 0 0 0,0-1 0 0 0,1 1 0 0 0,-1-1 0 0 0,1 1 0 0 0,-1 0 0 0 0,1-1 0 0 0,0 1 0 0 0,0 0 0 0 0,-1 0 0 0 0,1 0 1 0 0,0-1-1 0 0,0 1 0 0 0,2-1 0 0 0,11-4-745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2.592"/>
    </inkml:context>
    <inkml:brush xml:id="br0">
      <inkml:brushProperty name="width" value="0.05" units="cm"/>
      <inkml:brushProperty name="height" value="0.05" units="cm"/>
    </inkml:brush>
  </inkml:definitions>
  <inkml:trace contextRef="#ctx0" brushRef="#br0">164 163 17500 0 0,'2'-8'575'0'0,"1"0"255"0"0,-1 0-1 0 0,0 0 0 0 0,0-1 1 0 0,-1 1-1 0 0,1-9 1 0 0,-5 17-886 0 0,0 2 1 0 0,0-1 0 0 0,1 0 0 0 0,-1 1 0 0 0,1-1 0 0 0,-1 1 0 0 0,1-1 0 0 0,-5 5-1 0 0,-5 5-164 0 0,-6 5 60 0 0,2 0 0 0 0,0 1 0 0 0,-24 32 0 0 0,35-42 77 0 0,0 0-1 0 0,0 1 0 0 0,1-1 1 0 0,0 1-1 0 0,1 0 0 0 0,-1 0 1 0 0,1 1-1 0 0,1-1 0 0 0,0 1 1 0 0,-2 14-1 0 0,1-1-323 0 0,2-16-143 0 0,0 0 0 0 0,0 1 0 0 0,0-1 0 0 0,1 1-1 0 0,0-1 1 0 0,1 1 0 0 0,0-1 0 0 0,0 1 0 0 0,3 11 0 0 0,-3-14 137 0 0,0-1 207 0 0,1 1 0 0 0,-1-1 0 0 0,1 1 0 0 0,-1-1 0 0 0,1 0 0 0 0,3 5 0 0 0,8 2-923 0 0</inkml:trace>
  <inkml:trace contextRef="#ctx0" brushRef="#br0" timeOffset="1">533 35 17780 0 0,'5'-4'820'0'0,"-3"3"-567"0"0,0 0-1 0 0,-1-1 0 0 0,1 1 1 0 0,0-1-1 0 0,-1 1 1 0 0,1-1-1 0 0,-1 0 0 0 0,1 0 1 0 0,-1 0-1 0 0,0 0 1 0 0,0 0-1 0 0,0 0 0 0 0,0 0 1 0 0,1-4-1 0 0,-22 19-481 0 0,16-7 110 0 0,0 1-1 0 0,1-1 1 0 0,-1 0 0 0 0,2 1 0 0 0,-1 0 0 0 0,1-1-1 0 0,0 1 1 0 0,0 0 0 0 0,0 0 0 0 0,0 11 0 0 0,2 2-38 0 0,0 0 1 0 0,5 27 0 0 0,-3-29 78 0 0,0 0 1 0 0,-2 0-1 0 0,-1 32 1 0 0,-3-35-513 0 0,-1 1-1 0 0,0-1 1 0 0,-1 0-1 0 0,0 0 1 0 0,-1-1-1 0 0,-17 25 1 0 0,12-19-837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3.014"/>
    </inkml:context>
    <inkml:brush xml:id="br0">
      <inkml:brushProperty name="width" value="0.05" units="cm"/>
      <inkml:brushProperty name="height" value="0.05" units="cm"/>
    </inkml:brush>
  </inkml:definitions>
  <inkml:trace contextRef="#ctx0" brushRef="#br0">1 263 15651 0 0,'0'-18'924'0'0,"0"0"-1"0"0,0 1 1 0 0,2-1-1 0 0,0 0 1 0 0,10-32-1 0 0,-10 42-741 0 0,0 1 1 0 0,1 0-1 0 0,0 0 0 0 0,1 0 0 0 0,0 0 0 0 0,0 1 0 0 0,0-1 0 0 0,1 1 0 0 0,-1 0 0 0 0,1 1 0 0 0,1-1 0 0 0,-1 1 1 0 0,1 0-1 0 0,0 0 0 0 0,0 1 0 0 0,10-6 0 0 0,-9 7-211 0 0,0 0 1 0 0,1 1-1 0 0,-1 0 1 0 0,0 0-1 0 0,1 1 1 0 0,0 0-1 0 0,-1 0 1 0 0,1 1-1 0 0,0 0 1 0 0,0 0-1 0 0,-1 1 1 0 0,11 1-1 0 0,1 2-114 0 0,1 1-1 0 0,-1 0 1 0 0,27 12 0 0 0,-14-3-189 0 0,-1 2 0 0 0,0 0 0 0 0,-2 2 0 0 0,0 1 0 0 0,-1 2 0 0 0,-1 0 0 0 0,0 2 0 0 0,-2 1 0 0 0,23 29 0 0 0,-44-49 306 0 0,-1 0 0 0 0,0 1-1 0 0,0-1 1 0 0,-1 1 0 0 0,1-1 0 0 0,-1 1-1 0 0,0 0 1 0 0,0 0 0 0 0,1 7 0 0 0,-3-11 62 0 0,1 1 0 0 0,-1 0 0 0 0,0-1 1 0 0,0 1-1 0 0,0 0 0 0 0,-1-1 1 0 0,1 1-1 0 0,0-1 0 0 0,-1 1 0 0 0,1 0 1 0 0,-1-1-1 0 0,1 1 0 0 0,-1-1 1 0 0,0 1-1 0 0,1-1 0 0 0,-1 0 0 0 0,0 1 1 0 0,0-1-1 0 0,0 0 0 0 0,0 1 1 0 0,0-1-1 0 0,0 0 0 0 0,-1 0 0 0 0,1 0 1 0 0,0 0-1 0 0,-1 0 0 0 0,1 0 0 0 0,0-1 1 0 0,-1 1-1 0 0,1 0 0 0 0,-1-1 1 0 0,1 1-1 0 0,-3 0 0 0 0,-19 6 462 0 0,0-1 0 0 0,1-1 0 0 0,-2-1 0 0 0,-26 2 0 0 0,-94-6-3996 0 0,115 3-1178 0 0,16 2 1664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1:23.446"/>
    </inkml:context>
    <inkml:brush xml:id="br0">
      <inkml:brushProperty name="width" value="0.05" units="cm"/>
      <inkml:brushProperty name="height" value="0.05" units="cm"/>
    </inkml:brush>
  </inkml:definitions>
  <inkml:trace contextRef="#ctx0" brushRef="#br0">6820 663 976 0 0,'-51'-22'641'0'0,"-1"3"0"0"0,-1 2-1 0 0,0 2 1 0 0,-1 3 0 0 0,-1 2 0 0 0,0 3-1 0 0,0 1 1 0 0,-99 5 0 0 0,-134 13-197 0 0,-372 11-2987 0 0,-256 7-926 0 0,238-16 5956 0 0,56-3 1131 0 0,606-10-3549 0 0,-429 14 1219 0 0,0-34-2535 0 0,-74-42-4173 0 0,449 55 5028 0 0,-108 4 0 0 0,132 6 320 0 0,0 1 0 0 0,1 2 0 0 0,-61 18 0 0 0,-48 25 1634 0 0,-202 95 0 0 0,302-119-1643 0 0,2 3-1 0 0,0 3 1 0 0,2 1-1 0 0,2 3 1 0 0,1 1-1 0 0,2 3 1 0 0,-61 68-1 0 0,81-79-89 0 0,1 2 0 0 0,1 0 0 0 0,2 2 0 0 0,1 0-1 0 0,-22 52 1 0 0,34-66 182 0 0,1 0 0 0 0,1 1 0 0 0,1 0-1 0 0,1 0 1 0 0,0 0 0 0 0,2 1 0 0 0,0-1-1 0 0,2 1 1 0 0,0-1 0 0 0,1 1 0 0 0,7 39 0 0 0,-3-40 17 0 0,0-1 0 0 0,2 0 0 0 0,0 0 0 0 0,1 0 0 0 0,0-1 0 0 0,2 0 0 0 0,0-1 0 0 0,23 29 0 0 0,-16-26 42 0 0,1-1-1 0 0,1-1 0 0 0,1 0 0 0 0,0-1 0 0 0,1-2 0 0 0,31 18 0 0 0,25 9-57 0 0,2-4 0 0 0,95 33 0 0 0,174 40-291 0 0,-82-28 131 0 0,-118-34 79 0 0,2-7 1 0 0,238 36 0 0 0,91-37-68 0 0,2-24 75 0 0,-123-6 143 0 0,-276-8-49 0 0,514 16 125 0 0,-2-33-178 0 0,511-67 137 0 0,657 1 656 0 0,-1232 58-641 0 0,-2-32-30 0 0,-170-19-212 0 0,-3-21-110 0 0,37-10 50 0 0,1 1-369 0 0,-319 78 288 0 0,-1-3 0 0 0,-1-3 0 0 0,81-47 0 0 0,-99 44 49 0 0,0-2 1 0 0,58-51 0 0 0,-88 65 414 0 0,0 0 0 0 0,-2-2 0 0 0,-1 0 0 0 0,0-2 0 0 0,-2 0 0 0 0,21-38 0 0 0,-36 54 2 0 0,0 1 0 0 0,-1-1 1 0 0,0 0-1 0 0,-1 0 0 0 0,0 0 1 0 0,0 0-1 0 0,-1-1 1 0 0,-1 1-1 0 0,0 0 0 0 0,0-1 1 0 0,-1 1-1 0 0,0 0 0 0 0,0 0 1 0 0,-6-18-1 0 0,-5-11 41 0 0,-2 0-1 0 0,-24-50 1 0 0,26 65-233 0 0,-9-20-54 0 0,-2 2 0 0 0,-2 0 0 0 0,-2 2 0 0 0,-2 1-1 0 0,-1 1 1 0 0,-2 2 0 0 0,-1 0 0 0 0,-2 3 0 0 0,-59-44-1 0 0,-145-94-193 0 0,185 137 221 0 0,-1 3 0 0 0,-97-40 0 0 0,17 24 34 0 0,-3 6 0 0 0,-1 6 0 0 0,-147-17 0 0 0,-436-22 321 0 0,465 53-379 0 0,9-1 42 0 0,-309-25-709 0 0,-3 21-166 0 0,256 27 892 0 0,-405 53 1 0 0,482-21-311 0 0,2 10 1 0 0,2 10 0 0 0,-332 125-1 0 0,406-119-502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6.428"/>
    </inkml:context>
    <inkml:brush xml:id="br0">
      <inkml:brushProperty name="width" value="0.05" units="cm"/>
      <inkml:brushProperty name="height" value="0.05" units="cm"/>
    </inkml:brush>
  </inkml:definitions>
  <inkml:trace contextRef="#ctx0" brushRef="#br0">25 49 11626 0 0,'-1'-20'2968'0'0,"-2"-8"4573"0"0,3 28-7524 0 0,0 0-1 0 0,0 0 1 0 0,0 0-1 0 0,0 1 1 0 0,0-1-1 0 0,0 0 1 0 0,0 0-1 0 0,-1 0 1 0 0,1 0-1 0 0,0 1 1 0 0,0-1-1 0 0,0 0 1 0 0,0 0-1 0 0,0 0 1 0 0,0 0-1 0 0,0 0 1 0 0,-1 0-1 0 0,1 1 1 0 0,0-1-1 0 0,0 0 0 0 0,0 0 1 0 0,0 0-1 0 0,0 0 1 0 0,-1 0-1 0 0,1 0 1 0 0,0 0-1 0 0,0 0 1 0 0,0 0-1 0 0,0 0 1 0 0,-1 0-1 0 0,1 0 1 0 0,0 0-1 0 0,0 0 1 0 0,0 0-1 0 0,-1 0 1 0 0,1 0-1 0 0,0 0 1 0 0,0 0-1 0 0,0 0 1 0 0,0 0-1 0 0,-1 0 1 0 0,1 0-1 0 0,0 0 1 0 0,0 0-1 0 0,0 0 0 0 0,0 0 1 0 0,-1 0-1 0 0,1 0 1 0 0,0 0-1 0 0,0-1 1 0 0,0 1-1 0 0,0 0 1 0 0,0 0-1 0 0,0 0 1 0 0,-1 0-1 0 0,1 0 1 0 0,0-1-1 0 0,0 1 1 0 0,0 0-1 0 0,0 0 1 0 0,0 0-1 0 0,0 0 1 0 0,0-1-1 0 0,0 1 1 0 0,0 0-1 0 0,-5 13-709 0 0,1 150-236 0 0,1-12 346 0 0,4-136-361 0 0,0 4-2427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6.848"/>
    </inkml:context>
    <inkml:brush xml:id="br0">
      <inkml:brushProperty name="width" value="0.05" units="cm"/>
      <inkml:brushProperty name="height" value="0.05" units="cm"/>
    </inkml:brush>
  </inkml:definitions>
  <inkml:trace contextRef="#ctx0" brushRef="#br0">64 151 6633 0 0,'-10'-19'1981'0'0,"-8"-29"-1"0"0,12 32 629 0 0,0 0 1 0 0,-15-28 0 0 0,20 44-2535 0 0,1 0 0 0 0,0 0 0 0 0,0 0 0 0 0,0 0 0 0 0,0 0 0 0 0,0-1 0 0 0,0 1 0 0 0,-1 0 0 0 0,1 0 0 0 0,0 0 0 0 0,0 0 1 0 0,0-1-1 0 0,0 1 0 0 0,0 0 0 0 0,0 0 0 0 0,0 0 0 0 0,0-1 0 0 0,0 1 0 0 0,0 0 0 0 0,0 0 0 0 0,0 0 0 0 0,0-1 0 0 0,0 1 0 0 0,0 0 1 0 0,0 0-1 0 0,0 0 0 0 0,0-1 0 0 0,0 1 0 0 0,0 0 0 0 0,0 0 0 0 0,0 0 0 0 0,0-1 0 0 0,1 1 0 0 0,-1 0 0 0 0,0 0 0 0 0,0 0 1 0 0,9-1 839 0 0,20 8-1524 0 0,-18-3 773 0 0,61 6-546 0 0,-41-6-1340 0 0,-1-2 0 0 0,1-1-1 0 0,48-6 1 0 0,-46 0 1485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7.325"/>
    </inkml:context>
    <inkml:brush xml:id="br0">
      <inkml:brushProperty name="width" value="0.05" units="cm"/>
      <inkml:brushProperty name="height" value="0.05" units="cm"/>
    </inkml:brush>
  </inkml:definitions>
  <inkml:trace contextRef="#ctx0" brushRef="#br0">215 40 15931 0 0,'2'-6'609'0'0,"5"-27"2667"0"0,-8 33-3258 0 0,1 0-1 0 0,0 0 0 0 0,0 0 1 0 0,0 0-1 0 0,-1 0 0 0 0,1 0 1 0 0,0-1-1 0 0,-1 1 1 0 0,1 0-1 0 0,0 0 0 0 0,0 0 1 0 0,-1 0-1 0 0,1 0 1 0 0,0 0-1 0 0,0 0 0 0 0,-1 0 1 0 0,1 0-1 0 0,0 0 0 0 0,-1 0 1 0 0,1 0-1 0 0,0 1 1 0 0,0-1-1 0 0,-1 0 0 0 0,1 0 1 0 0,0 0-1 0 0,0 0 0 0 0,-1 0 1 0 0,1 0-1 0 0,0 1 1 0 0,0-1-1 0 0,-1 0 0 0 0,1 0 1 0 0,0 0-1 0 0,0 1 0 0 0,0-1 1 0 0,0 0-1 0 0,-1 0 1 0 0,1 1-1 0 0,-11 7-345 0 0,-17 18-37 0 0,0 2 0 0 0,-24 31 0 0 0,41-44 272 0 0,0 1 0 0 0,1 0-1 0 0,0 0 1 0 0,2 1 0 0 0,0 1 0 0 0,-7 23 0 0 0,9-23 44 0 0,2 0 1 0 0,0 0 0 0 0,1 1 0 0 0,1-1 0 0 0,0 1-1 0 0,2 0 1 0 0,1 19 0 0 0,0-28-215 0 0,1 0 0 0 0,0 0 0 0 0,0 0 0 0 0,1-1-1 0 0,1 1 1 0 0,4 10 0 0 0,-4-13-450 0 0,0 0-1 0 0,0-1 1 0 0,0 1-1 0 0,1-1 1 0 0,0 0-1 0 0,0 0 1 0 0,1-1 0 0 0,11 9-1 0 0,3 1-2063 0 0</inkml:trace>
  <inkml:trace contextRef="#ctx0" brushRef="#br0" timeOffset="1">634 122 18492 0 0,'-1'-1'39'0'0,"1"1"1"0"0,0 0-1 0 0,0 0 0 0 0,0-1 1 0 0,0 1-1 0 0,-1 0 1 0 0,1 0-1 0 0,0 0 0 0 0,0 0 1 0 0,0-1-1 0 0,-1 1 1 0 0,1 0-1 0 0,0 0 0 0 0,0 0 1 0 0,-1 0-1 0 0,1 0 1 0 0,0 0-1 0 0,-1-1 0 0 0,1 1 1 0 0,0 0-1 0 0,0 0 0 0 0,-1 0 1 0 0,1 0-1 0 0,0 0 1 0 0,0 0-1 0 0,-1 0 0 0 0,1 0 1 0 0,0 0-1 0 0,-1 0 1 0 0,1 1-1 0 0,0-1 0 0 0,0 0 1 0 0,-1 0-1 0 0,1 0 0 0 0,0 0 1 0 0,0 0-1 0 0,-1 0 1 0 0,1 1-1 0 0,0-1 0 0 0,0 0 1 0 0,-1 0-1 0 0,1 0 1 0 0,0 0-1 0 0,0 1 0 0 0,0-1 1 0 0,0 0-1 0 0,-1 0 0 0 0,1 1 1 0 0,0-1-1 0 0,-11 22-257 0 0,-2 29-543 0 0,5-3 473 0 0,2 1 0 0 0,3 1 0 0 0,3 61 1 0 0,0-110 96 0 0,0 1 1 0 0,0-1-1 0 0,0 0 0 0 0,0 0 1 0 0,0 1-1 0 0,1-1 1 0 0,-1 0-1 0 0,0 1 1 0 0,1-1-1 0 0,-1 0 1 0 0,1 0-1 0 0,-1 0 1 0 0,1 1-1 0 0,0-1 0 0 0,1 2 1 0 0,4 3-1305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7.790"/>
    </inkml:context>
    <inkml:brush xml:id="br0">
      <inkml:brushProperty name="width" value="0.05" units="cm"/>
      <inkml:brushProperty name="height" value="0.05" units="cm"/>
    </inkml:brush>
  </inkml:definitions>
  <inkml:trace contextRef="#ctx0" brushRef="#br0">49 23 17556 0 0,'-3'-5'1219'0'0,"-8"-8"3132"0"0,31 14-3965 0 0,14 0-475 0 0,43-4 0 0 0,13 0-863 0 0,-64 3 469 0 0,-2 0-1893 0 0,0 1 0 0 0,33 6 0 0 0,-45-3 2120 0 0</inkml:trace>
  <inkml:trace contextRef="#ctx0" brushRef="#br0" timeOffset="1">0 201 16091 0 0,'21'0'4901'0'0,"29"-5"-4155"0"0,-33 3-413 0 0,14-1-374 0 0,-1 2-1 0 0,51 4 0 0 0,-62-1-1621 0 0,0 1 1 0 0,36 11-1 0 0,-35-3-2884 0 0,-11-6 1802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8.327"/>
    </inkml:context>
    <inkml:brush xml:id="br0">
      <inkml:brushProperty name="width" value="0.05" units="cm"/>
      <inkml:brushProperty name="height" value="0.05" units="cm"/>
    </inkml:brush>
  </inkml:definitions>
  <inkml:trace contextRef="#ctx0" brushRef="#br0">10 352 15723 0 0,'-10'8'2236'0'0,"16"-7"405"0"0,19-10-675 0 0,6-8-1633 0 0,-7 3-787 0 0,0 2 1 0 0,1 0 0 0 0,0 2 0 0 0,1 0-1 0 0,33-7 1 0 0,-56 17 357 0 0,140-21-11800 0 0,-111 18 8326 0 0</inkml:trace>
  <inkml:trace contextRef="#ctx0" brushRef="#br0" timeOffset="1">1027 15 18196 0 0,'0'0'82'0'0,"0"0"1"0"0,1 0-1 0 0,-1-1 0 0 0,0 1 1 0 0,1 0-1 0 0,-1-1 0 0 0,0 1 1 0 0,1 0-1 0 0,-1-1 0 0 0,0 1 1 0 0,0-1-1 0 0,0 1 1 0 0,1 0-1 0 0,-1-1 0 0 0,0 1 1 0 0,0-1-1 0 0,0 1 0 0 0,0-1 1 0 0,0 1-1 0 0,0 0 0 0 0,0-1 1 0 0,0 1-1 0 0,0-1 0 0 0,0 1 1 0 0,0-1-1 0 0,0 1 1 0 0,0-1-1 0 0,0 1 0 0 0,0 0 1 0 0,0-1-1 0 0,0 1 0 0 0,0-1 1 0 0,-1 1-1 0 0,1-1 0 0 0,-20 6 675 0 0,2 3-832 0 0,-1 2-1 0 0,1 0 0 0 0,1 0 1 0 0,0 2-1 0 0,1 0 0 0 0,-16 16 1 0 0,0 3-61 0 0,-49 61 1 0 0,66-72-177 0 0,-20 34 0 0 0,18-21-3106 0 0,11-13 1987 0 0,5-17 448 0 0</inkml:trace>
  <inkml:trace contextRef="#ctx0" brushRef="#br0" timeOffset="2">751 48 14499 0 0,'1'-3'4090'0'0,"4"18"-3706"0"0,4-2-286 0 0,1-1 0 0 0,0 0 0 0 0,1 0 1 0 0,0-1-1 0 0,1-1 0 0 0,22 17 0 0 0,86 45-1557 0 0,-78-48-952 0 0,6 0 973 0 0,-24-16 481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8.778"/>
    </inkml:context>
    <inkml:brush xml:id="br0">
      <inkml:brushProperty name="width" value="0.05" units="cm"/>
      <inkml:brushProperty name="height" value="0.05" units="cm"/>
    </inkml:brush>
  </inkml:definitions>
  <inkml:trace contextRef="#ctx0" brushRef="#br0">0 72 11867 0 0,'4'-6'8440'0'0,"7"-8"-6757"0"0,-3 8-1526 0 0,0 0 0 0 0,0 1 0 0 0,0 0-1 0 0,1 1 1 0 0,-1 0 0 0 0,1 0 0 0 0,0 1 0 0 0,1 0 0 0 0,-1 1-1 0 0,0 0 1 0 0,14-1 0 0 0,13-1-1194 0 0,58 3 0 0 0,42 11-4361 0 0,-99-7 5169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9.247"/>
    </inkml:context>
    <inkml:brush xml:id="br0">
      <inkml:brushProperty name="width" value="0.05" units="cm"/>
      <inkml:brushProperty name="height" value="0.05" units="cm"/>
    </inkml:brush>
  </inkml:definitions>
  <inkml:trace contextRef="#ctx0" brushRef="#br0">376 13 19148 0 0,'-1'-1'-16'0'0,"0"0"0"0"0,0 0 0 0 0,0 0 0 0 0,0 0 0 0 0,0 0 0 0 0,0 0 0 0 0,0 0 0 0 0,0 1 0 0 0,-1-1 0 0 0,1 0 0 0 0,0 1 0 0 0,-1-1 0 0 0,1 1 0 0 0,0-1 0 0 0,-1 1 0 0 0,1 0 0 0 0,-1 0 0 0 0,1 0 0 0 0,0-1 0 0 0,-1 1 0 0 0,-2 1 0 0 0,1-1-36 0 0,-1 1-1 0 0,1 0 0 0 0,-1 0 0 0 0,1 1 0 0 0,0-1 0 0 0,0 1 0 0 0,0-1 0 0 0,-6 5 0 0 0,-2 3-135 0 0,0 0 0 0 0,0 1 0 0 0,-13 16 0 0 0,21-22 144 0 0,-2 1-16 0 0,1-1 0 0 0,0 1 1 0 0,1-1-1 0 0,-1 1 0 0 0,1 0 1 0 0,0 1-1 0 0,0-1 1 0 0,1 1-1 0 0,-1-1 0 0 0,-2 10 1 0 0,3-2-324 0 0,0 1 1 0 0,1-1-1 0 0,0 1 1 0 0,1 0-1 0 0,2 19 1 0 0,0 3-1268 0 0,-2-13 1058 0 0,0-4 456 0 0</inkml:trace>
  <inkml:trace contextRef="#ctx0" brushRef="#br0" timeOffset="1">1 443 16892 0 0,'3'1'6487'0'0,"-3"-1"-6380"0"0,13-8 1228 0 0,41-9-1288 0 0,-33 10-220 0 0,40-8 1 0 0,245-21-3917 0 0,-302 36 3817 0 0,2-1-238 0 0,-1 1 1 0 0,0-1 0 0 0,1 0 0 0 0,-1-1 0 0 0,0 1 0 0 0,0-1 0 0 0,0 0 0 0 0,0 0 0 0 0,8-5 0 0 0,-2-4-495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9.674"/>
    </inkml:context>
    <inkml:brush xml:id="br0">
      <inkml:brushProperty name="width" value="0.05" units="cm"/>
      <inkml:brushProperty name="height" value="0.05" units="cm"/>
    </inkml:brush>
  </inkml:definitions>
  <inkml:trace contextRef="#ctx0" brushRef="#br0">0 26 12659 0 0,'0'-1'186'0'0,"0"0"1"0"0,0 0-1 0 0,0 0 1 0 0,0 0 0 0 0,0 0-1 0 0,0 0 1 0 0,0 0-1 0 0,0 0 1 0 0,1 1-1 0 0,-1-1 1 0 0,0 0 0 0 0,1 0-1 0 0,-1 0 1 0 0,0 0-1 0 0,1 0 1 0 0,-1 0-1 0 0,1 1 1 0 0,-1-1 0 0 0,1 0-1 0 0,0 0 1 0 0,-1 1-1 0 0,1-1 1 0 0,0 0-1 0 0,-1 1 1 0 0,1-1 0 0 0,1 0-1 0 0,0 0 270 0 0,1 1 1 0 0,-1-1-1 0 0,1 1 0 0 0,-1 0 0 0 0,1 0 1 0 0,-1 0-1 0 0,1 0 0 0 0,2 0 1 0 0,13 1-986 0 0,36-2 474 0 0,1 2 0 0 0,87 14 0 0 0,-103-8-1987 0 0,-1 2-1 0 0,46 17 1 0 0,-48-13-425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00.142"/>
    </inkml:context>
    <inkml:brush xml:id="br0">
      <inkml:brushProperty name="width" value="0.05" units="cm"/>
      <inkml:brushProperty name="height" value="0.05" units="cm"/>
    </inkml:brush>
  </inkml:definitions>
  <inkml:trace contextRef="#ctx0" brushRef="#br0">0 49 8786 0 0,'13'-27'12109'0'0,"-15"33"-12243"0"0,1 0-1 0 0,0 0 1 0 0,0 1-1 0 0,1-1 1 0 0,-1 0 0 0 0,1 1-1 0 0,2 11 1 0 0,-2-15 161 0 0,1 13-215 0 0,-2-11 135 0 0,1 1-1 0 0,1-1 1 0 0,-1 0 0 0 0,1 0 0 0 0,0 0-1 0 0,2 7 1 0 0,-3-11 64 0 0,1 0 0 0 0,-1 0 0 0 0,1 0 0 0 0,0 0-1 0 0,-1 0 1 0 0,1 0 0 0 0,0 0 0 0 0,0 0 0 0 0,0 0 0 0 0,0-1 0 0 0,0 1-1 0 0,0 0 1 0 0,0 0 0 0 0,0-1 0 0 0,0 1 0 0 0,0-1 0 0 0,0 1 0 0 0,0-1-1 0 0,0 1 1 0 0,1-1 0 0 0,-1 0 0 0 0,0 1 0 0 0,0-1 0 0 0,0 0 0 0 0,1 0-1 0 0,-1 0 1 0 0,0 0 0 0 0,0 0 0 0 0,1 0 0 0 0,-1-1 0 0 0,2 1 0 0 0,4-2 49 0 0,0 1 0 0 0,0-1 1 0 0,0 0-1 0 0,-1-1 0 0 0,1 0 1 0 0,-1 0-1 0 0,1 0 0 0 0,5-5 1 0 0,46-37 295 0 0,-41 31-257 0 0,43-43 436 0 0,-42 39-437 0 0,-20 21-839 0 0,-3 15 359 0 0,5-16 355 0 0,0 1 0 0 0,0-1 0 0 0,0 1 0 0 0,1 0 0 0 0,-1-1 1 0 0,1 1-1 0 0,-1-1 0 0 0,1 1 0 0 0,0-1 0 0 0,0 1 0 0 0,0-1 0 0 0,0 0 1 0 0,0 1-1 0 0,0-1 0 0 0,1 0 0 0 0,-1 0 0 0 0,1 0 0 0 0,0 0 1 0 0,0 0-1 0 0,0 0 0 0 0,-1 0 0 0 0,2-1 0 0 0,-1 1 0 0 0,0-1 1 0 0,0 0-1 0 0,0 1 0 0 0,5 1 0 0 0,0-1 47 0 0,0-1 0 0 0,-1 1 0 0 0,1-1 0 0 0,0 0 0 0 0,0-1 0 0 0,0 0 0 0 0,0 0 0 0 0,0 0 0 0 0,12-3 0 0 0,1-1 57 0 0,-1-1 0 0 0,1-1 0 0 0,34-17 0 0 0,11-3-59 0 0,-64 27-31 0 0,-1 0-1 0 0,0-1 0 0 0,0 1 1 0 0,1 0-1 0 0,-1-1 0 0 0,0 1 1 0 0,0 0-1 0 0,0-1 0 0 0,0 1 1 0 0,0 0-1 0 0,0-1 0 0 0,0 1 1 0 0,0 0-1 0 0,0 0 1 0 0,0-1-1 0 0,0 1 0 0 0,0 0 1 0 0,0-1-1 0 0,-1 1 0 0 0,1 0 1 0 0,0-1-1 0 0,-1 2 0 0 0,-4 18 91 0 0,2-12-57 0 0,1 0-1 0 0,1 0 1 0 0,0 0 0 0 0,0 1 0 0 0,0-1-1 0 0,1 12 1 0 0,1-17-169 0 0,-1 0 0 0 0,1 0 0 0 0,-1 0 0 0 0,1 0 0 0 0,0-1 0 0 0,0 1 1 0 0,0 0-1 0 0,1-1 0 0 0,1 4 0 0 0,-2-4-201 0 0,1 0 0 0 0,-1 0 0 0 0,1-1 0 0 0,0 1 0 0 0,-1-1 0 0 0,1 1 0 0 0,0-1 0 0 0,0 1 0 0 0,0-1 0 0 0,0 0 0 0 0,0 0 0 0 0,0 0 0 0 0,3 1 0 0 0,6 1-2028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00.606"/>
    </inkml:context>
    <inkml:brush xml:id="br0">
      <inkml:brushProperty name="width" value="0.05" units="cm"/>
      <inkml:brushProperty name="height" value="0.05" units="cm"/>
    </inkml:brush>
  </inkml:definitions>
  <inkml:trace contextRef="#ctx0" brushRef="#br0">235 10 14291 0 0,'-11'-9'1965'0'0,"11"9"-1940"0"0,0 0 1 0 0,0 0 0 0 0,0 0 0 0 0,0 0-1 0 0,0 0 1 0 0,0 0 0 0 0,0-1-1 0 0,0 1 1 0 0,0 0 0 0 0,0 0 0 0 0,-1 0-1 0 0,1 0 1 0 0,0 0 0 0 0,0 0 0 0 0,0 0-1 0 0,0 0 1 0 0,0 0 0 0 0,0 0-1 0 0,0 0 1 0 0,0 0 0 0 0,0 0 0 0 0,-1 0-1 0 0,1 0 1 0 0,0 0 0 0 0,0 0-1 0 0,0 0 1 0 0,0 0 0 0 0,0 0 0 0 0,0 0-1 0 0,0 1 1 0 0,0-1 0 0 0,0 0-1 0 0,0 0 1 0 0,-1 0 0 0 0,1 0 0 0 0,0 0-1 0 0,0 0 1 0 0,0 0 0 0 0,0 0-1 0 0,0 0 1 0 0,0 0 0 0 0,0 0 0 0 0,0 0-1 0 0,0 0 1 0 0,0 1 0 0 0,0-1-1 0 0,0 0 1 0 0,0 0 0 0 0,0 0 0 0 0,0 0-1 0 0,0 0 1 0 0,0 0 0 0 0,0 0 0 0 0,0 0-1 0 0,6 26 137 0 0,21 52-124 0 0,-12-35 188 0 0,21 89 0 0 0,-34-117-148 0 0,0 1-1 0 0,-1-1 0 0 0,0 1 1 0 0,-1 0-1 0 0,-1-1 1 0 0,-1 1-1 0 0,0-1 0 0 0,-1 1 1 0 0,-8 26-1 0 0,3-23-148 0 0,0 0 0 0 0,-2-1 0 0 0,0 0 0 0 0,0 0 0 0 0,-2-2 0 0 0,0 1 0 0 0,-17 16 0 0 0,3-6-1444 0 0,-2-1 0 0 0,-59 44 0 0 0,35-33-810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8.575"/>
    </inkml:context>
    <inkml:brush xml:id="br0">
      <inkml:brushProperty name="width" value="0.05" units="cm"/>
      <inkml:brushProperty name="height" value="0.05" units="cm"/>
    </inkml:brush>
  </inkml:definitions>
  <inkml:trace contextRef="#ctx0" brushRef="#br0">26 2 13243 0 0,'-1'0'85'0'0,"0"-1"0"0"0,0 1 0 0 0,0 0 0 0 0,0 0 0 0 0,0-1 0 0 0,1 1 0 0 0,-1 0 0 0 0,0 0 0 0 0,0 0 0 0 0,0 0 0 0 0,0 0 0 0 0,0 0 0 0 0,0 0 0 0 0,0 1 0 0 0,0-1 0 0 0,0 0 0 0 0,0 0 0 0 0,0 1 0 0 0,0-1 0 0 0,0 1 0 0 0,1-1 0 0 0,-1 0 0 0 0,0 1 0 0 0,0 0 0 0 0,0-1 0 0 0,0 2-1 0 0,1-1-115 0 0,0 1 0 0 0,0-1 0 0 0,0 1 0 0 0,0-1 0 0 0,0 0 0 0 0,0 1 0 0 0,1-1 0 0 0,-1 1 0 0 0,1-1 0 0 0,-1 1 0 0 0,1-1 0 0 0,-1 0 0 0 0,1 1 0 0 0,0-1 0 0 0,-1 0 0 0 0,1 0 0 0 0,2 3 0 0 0,2 2 26 0 0,1 1-1 0 0,0-1 1 0 0,0 0-1 0 0,0 0 1 0 0,0-1-1 0 0,1 1 1 0 0,12 6-1 0 0,-2-2 173 0 0,1-1 0 0 0,22 8-1 0 0,2-3-48 0 0,0-2-1 0 0,1-2 1 0 0,0-2-1 0 0,56 3 1 0 0,175-5 170 0 0,-162-12-192 0 0,-66 2-864 0 0,1 2 1 0 0,48 5-1 0 0,-53 5-2335 0 0,-25-4 1056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7.383"/>
    </inkml:context>
    <inkml:brush xml:id="br0">
      <inkml:brushProperty name="width" value="0.05" units="cm"/>
      <inkml:brushProperty name="height" value="0.05" units="cm"/>
    </inkml:brush>
  </inkml:definitions>
  <inkml:trace contextRef="#ctx0" brushRef="#br0">127 1401 6713 0 0,'-18'7'685'0'0,"-91"38"4321"0"0,118-52-3969 0 0,0 0 1 0 0,13-15-1 0 0,19-16-1096 0 0,51-28 124 0 0,188-100 0 0 0,-142 90-105 0 0,80-51-7 0 0,296-165-92 0 0,-265 152-35 0 0,310-230 0 0 0,-427 278-1205 0 0,-70 50-1922 0 0,-56 37 3023 0 0,-5 3-367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7.855"/>
    </inkml:context>
    <inkml:brush xml:id="br0">
      <inkml:brushProperty name="width" value="0.05" units="cm"/>
      <inkml:brushProperty name="height" value="0.05" units="cm"/>
    </inkml:brush>
  </inkml:definitions>
  <inkml:trace contextRef="#ctx0" brushRef="#br0">69 2 8594 0 0,'-2'-1'32'0'0,"0"1"0"0"0,0 0-1 0 0,0-1 1 0 0,-1 1 0 0 0,1 0 0 0 0,0 0 0 0 0,0 0 0 0 0,-1 1-1 0 0,1-1 1 0 0,0 0 0 0 0,0 1 0 0 0,0-1 0 0 0,0 1 0 0 0,-1 0-1 0 0,1 0 1 0 0,0 0 0 0 0,0 0 0 0 0,1 0 0 0 0,-1 0 0 0 0,0 1-1 0 0,0-1 1 0 0,0 0 0 0 0,1 1 0 0 0,-1 0 0 0 0,1-1 0 0 0,-1 1-1 0 0,1 0 1 0 0,0 0 0 0 0,0 0 0 0 0,-1 0 0 0 0,1 0 0 0 0,1 0-1 0 0,-1 0 1 0 0,0 0 0 0 0,0 0 0 0 0,1 0 0 0 0,-1 0 0 0 0,1 4-1 0 0,-2 5-50 0 0,0 1-1 0 0,2-1 0 0 0,-1 0 0 0 0,1 1 0 0 0,1-1 0 0 0,0 0 0 0 0,0 1 0 0 0,2-1 0 0 0,5 21 0 0 0,6 4 18 0 0,27 56-1 0 0,-10-26 17 0 0,26 52 6 0 0,76 116 1 0 0,-3-6 67 0 0,-13-22-19 0 0,-85-157-30 0 0,2-1 1 0 0,41 44 0 0 0,-37-47 4 0 0,-28-30-88 0 0,2-1-1 0 0,0-1 0 0 0,0 0 1 0 0,2 0-1 0 0,-1-2 1 0 0,30 20-1 0 0,-17-22-875 0 0,-13-9 292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9.042"/>
    </inkml:context>
    <inkml:brush xml:id="br0">
      <inkml:brushProperty name="width" value="0.05" units="cm"/>
      <inkml:brushProperty name="height" value="0.05" units="cm"/>
    </inkml:brush>
  </inkml:definitions>
  <inkml:trace contextRef="#ctx0" brushRef="#br0">2522 198 5753 0 0,'-109'-40'1367'0'0,"-1"5"-1"0"0,-161-30 1 0 0,123 40-558 0 0,-210-7 1 0 0,263 31-761 0 0,1 4-1 0 0,-1 5 1 0 0,2 3 0 0 0,-173 44 0 0 0,231-44-121 0 0,0 0-1 0 0,1 3 1 0 0,1 1 0 0 0,-62 37-1 0 0,54-24-41 0 0,0 2 0 0 0,2 2-1 0 0,-37 38 1 0 0,-18 27-124 0 0,-114 151 0 0 0,188-220 212 0 0,0 1 0 0 0,3 2 1 0 0,0-1-1 0 0,2 2 0 0 0,1 0 1 0 0,-12 47-1 0 0,19-56-44 0 0,2 1 0 0 0,1-1 0 0 0,1 1 0 0 0,1 0 0 0 0,1 0 0 0 0,1 1 0 0 0,1-1 0 0 0,1 0 0 0 0,1 0 0 0 0,8 27 0 0 0,-5-30-32 0 0,1-1 0 0 0,1 1-1 0 0,1-1 1 0 0,1 0-1 0 0,1-1 1 0 0,20 29 0 0 0,-11-24 48 0 0,1 0 0 0 0,0-1 0 0 0,2-1 0 0 0,25 19 1 0 0,11 2 21 0 0,2-3 0 0 0,1-3 0 0 0,83 36 0 0 0,-60-35-85 0 0,2-4 1 0 0,2-3-1 0 0,0-4 0 0 0,2-5 1 0 0,0-3-1 0 0,121 9 1 0 0,-66-19 112 0 0,1-6 1 0 0,0-6 0 0 0,-1-6 0 0 0,262-53 0 0 0,-261 26 98 0 0,-2-7 1 0 0,-2-6-1 0 0,-2-7 1 0 0,225-123-1 0 0,-324 155-3 0 0,315-180 623 0 0,-256 140-415 0 0,133-111 1 0 0,-205 151-185 0 0,82-76 648 0 0,-93 82-284 0 0,-2 0 0 0 0,0-2 0 0 0,-1 1 0 0 0,12-24 0 0 0,-24 39-321 0 0,-1-1 0 0 0,0 1 0 0 0,0-1-1 0 0,0 0 1 0 0,0 0 0 0 0,-1 0 0 0 0,0 0 0 0 0,0 0 0 0 0,0 0 0 0 0,-1 0 0 0 0,0 0 0 0 0,0-1 0 0 0,0 1 0 0 0,-1 0 0 0 0,1 0 0 0 0,-1 0 0 0 0,0 0 0 0 0,-1 0 0 0 0,1 0 0 0 0,-1 0 0 0 0,0 1 0 0 0,0-1-1 0 0,-1 0 1 0 0,1 1 0 0 0,-1 0 0 0 0,0-1 0 0 0,-6-5 0 0 0,-4-4 13 0 0,0 1-1 0 0,-1 1 1 0 0,0 0 0 0 0,0 1-1 0 0,-2 0 1 0 0,-24-12 0 0 0,-5 0-287 0 0,-2 2 0 0 0,0 2 0 0 0,-85-22 0 0 0,-156-19-1221 0 0,259 55 1167 0 0,-117-21-555 0 0,-389-68-5100 0 0,447 80 5020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1.284"/>
    </inkml:context>
    <inkml:brush xml:id="br0">
      <inkml:brushProperty name="width" value="0.05" units="cm"/>
      <inkml:brushProperty name="height" value="0.05" units="cm"/>
    </inkml:brush>
  </inkml:definitions>
  <inkml:trace contextRef="#ctx0" brushRef="#br0">450 105 4873 0 0,'1'-3'870'0'0,"0"-1"0"0"0,0 1 0 0 0,0 0 0 0 0,-1-1 0 0 0,0 1 0 0 0,0-1 0 0 0,1 1 0 0 0,-2-1 0 0 0,1 1 0 0 0,-1-5 0 0 0,0 5-429 0 0,0 0-1 0 0,0 0 0 0 0,0 0 0 0 0,0-1 1 0 0,-1 1-1 0 0,1 1 0 0 0,-1-1 1 0 0,0 0-1 0 0,-3-4 0 0 0,3 5-442 0 0,0-1-1 0 0,-1 1 1 0 0,1-1 0 0 0,-1 1-1 0 0,0 0 1 0 0,0 0-1 0 0,0 1 1 0 0,0-1 0 0 0,0 0-1 0 0,0 1 1 0 0,0 0-1 0 0,-1 0 1 0 0,1 0 0 0 0,0 0-1 0 0,-1 0 1 0 0,1 1-1 0 0,0-1 1 0 0,-1 1-1 0 0,1 0 1 0 0,-1 0 0 0 0,1 0-1 0 0,-1 1 1 0 0,1-1-1 0 0,-1 1 1 0 0,1 0 0 0 0,0 0-1 0 0,0 0 1 0 0,-1 0-1 0 0,1 0 1 0 0,0 1-1 0 0,0 0 1 0 0,-5 3 0 0 0,-9 8-149 0 0,0 1 0 0 0,2 1 1 0 0,-1 1-1 0 0,2 0 0 0 0,-18 25 1 0 0,8-6 6 0 0,-34 71 1 0 0,31-47 25 0 0,4 1 0 0 0,2 1 0 0 0,3 1 1 0 0,2 1-1 0 0,-7 66 0 0 0,20-103 5 0 0,1 0-1 0 0,1 1 1 0 0,1-1 0 0 0,7 45 0 0 0,-5-58 74 0 0,0 0-1 0 0,1-1 1 0 0,1 0 0 0 0,0 0-1 0 0,1 0 1 0 0,0 0 0 0 0,0-1 0 0 0,2 1-1 0 0,-1-1 1 0 0,1-1 0 0 0,15 17-1 0 0,-19-23 58 0 0,0-1 0 0 0,1 0 0 0 0,-1 0 0 0 0,1 0 0 0 0,0 0-1 0 0,0-1 1 0 0,0 1 0 0 0,0-1 0 0 0,0 0 0 0 0,1 0 0 0 0,-1-1 0 0 0,1 1-1 0 0,-1-1 1 0 0,1 0 0 0 0,-1 0 0 0 0,9 0 0 0 0,-7-1 109 0 0,1-1 1 0 0,0 0-1 0 0,-1 0 1 0 0,1 0-1 0 0,-1-1 0 0 0,0 0 1 0 0,0 0-1 0 0,1-1 1 0 0,-1 1-1 0 0,9-7 1 0 0,5-5 560 0 0,0-2 1 0 0,0 0 0 0 0,-2-1 0 0 0,34-39-1 0 0,-24 24 94 0 0,-2-1 0 0 0,-1-1-1 0 0,-1-2 1 0 0,27-54 0 0 0,-43 72-635 0 0,0 0 0 0 0,-2-1 0 0 0,0 0 0 0 0,-1-1 0 0 0,-1 1 0 0 0,0-1 0 0 0,-2 1-1 0 0,0-1 1 0 0,-1 0 0 0 0,-1 0 0 0 0,-5-33 0 0 0,-1 21-118 0 0,-1 0-1 0 0,-2 0 1 0 0,-1 1-1 0 0,-20-43 1 0 0,-19-19-2332 0 0,-6 4-6687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1.896"/>
    </inkml:context>
    <inkml:brush xml:id="br0">
      <inkml:brushProperty name="width" value="0.05" units="cm"/>
      <inkml:brushProperty name="height" value="0.05" units="cm"/>
    </inkml:brush>
  </inkml:definitions>
  <inkml:trace contextRef="#ctx0" brushRef="#br0">791 179 13355 0 0,'0'-7'639'0'0,"-1"-1"0"0"0,0 0-1 0 0,0 0 1 0 0,0 0 0 0 0,-1 0 0 0 0,-1 1 0 0 0,1-1 0 0 0,-1 1 0 0 0,-4-8 0 0 0,3 8-327 0 0,0 0 1 0 0,0 1-1 0 0,-1-1 1 0 0,0 1 0 0 0,0 0-1 0 0,-1 1 1 0 0,1-1-1 0 0,-11-7 1 0 0,10 9-329 0 0,0 0 0 0 0,0 1-1 0 0,-1-1 1 0 0,1 1 0 0 0,-1 1 0 0 0,1-1-1 0 0,-1 1 1 0 0,0 0 0 0 0,0 1 0 0 0,0-1-1 0 0,0 1 1 0 0,0 1 0 0 0,0-1 0 0 0,0 1-1 0 0,-1 1 1 0 0,1-1 0 0 0,0 1 0 0 0,0 1-1 0 0,0-1 1 0 0,0 1 0 0 0,1 0 0 0 0,-8 3-1 0 0,-3 4-139 0 0,0 0 0 0 0,1 0 0 0 0,0 2 0 0 0,-17 13 0 0 0,-54 55-255 0 0,72-64 359 0 0,-15 15-71 0 0,2 1-1 0 0,1 2 1 0 0,2 1-1 0 0,1 1 1 0 0,-37 72-1 0 0,24-26-824 0 0,-47 150 0 0 0,75-199 566 0 0,1 0 1 0 0,1 0-1 0 0,2 0 1 0 0,-1 64-1 0 0,6-78 289 0 0,0-1-1 0 0,2 1 1 0 0,0-1 0 0 0,1 0-1 0 0,1 0 1 0 0,0 0-1 0 0,1 0 1 0 0,1-1-1 0 0,1 1 1 0 0,16 28-1 0 0,-19-39 81 0 0,0-1 0 0 0,0 1 0 0 0,1-1 0 0 0,-1 1 0 0 0,1-1 0 0 0,1 0 0 0 0,-1-1 0 0 0,1 0 0 0 0,-1 1 0 0 0,1-2 0 0 0,0 1 0 0 0,1-1-1 0 0,-1 0 1 0 0,0 0 0 0 0,1 0 0 0 0,10 2 0 0 0,-8-4 96 0 0,0 0 1 0 0,0 0-1 0 0,-1-1 0 0 0,1 0 0 0 0,0-1 1 0 0,-1 0-1 0 0,1 0 0 0 0,0-1 0 0 0,-1 0 1 0 0,1 0-1 0 0,-1-1 0 0 0,15-7 0 0 0,-4 0 438 0 0,0 0-1 0 0,-1-2 1 0 0,31-25-1 0 0,46-51 1313 0 0,-59 53-1261 0 0,22-21 157 0 0,-2-2 1 0 0,-3-3-1 0 0,60-89 1 0 0,-92 113-594 0 0,-1-1 0 0 0,-2-1 0 0 0,-1 0 0 0 0,-2-1 0 0 0,18-83 0 0 0,-28 97-271 0 0,-1 0 0 0 0,0 0 0 0 0,-2 0 0 0 0,-1-1 0 0 0,-2 1 0 0 0,0 0 0 0 0,-2-1 0 0 0,-10-47 0 0 0,11 70-137 0 0,1-1 0 0 0,-1 1-1 0 0,0-1 1 0 0,0 1 0 0 0,0 0 0 0 0,-1-1 0 0 0,1 1 0 0 0,-7-7 0 0 0,7 10-2 0 0,1-1 1 0 0,-1 1-1 0 0,1 0 1 0 0,-1 0 0 0 0,0 0-1 0 0,1 0 1 0 0,-1 0-1 0 0,0 0 1 0 0,0 0-1 0 0,0 0 1 0 0,0 1 0 0 0,1-1-1 0 0,-1 1 1 0 0,0 0-1 0 0,0-1 1 0 0,0 1 0 0 0,0 0-1 0 0,0 0 1 0 0,0 0-1 0 0,0 0 1 0 0,0 1 0 0 0,0-1-1 0 0,0 1 1 0 0,-3 0-1 0 0,-16 6-2440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2.876"/>
    </inkml:context>
    <inkml:brush xml:id="br0">
      <inkml:brushProperty name="width" value="0.05" units="cm"/>
      <inkml:brushProperty name="height" value="0.05" units="cm"/>
    </inkml:brush>
  </inkml:definitions>
  <inkml:trace contextRef="#ctx0" brushRef="#br0">33 1 7618 0 0,'-7'4'1380'0'0,"5"-3"-948"0"0,1 1-1 0 0,-1-1 0 0 0,0 0 1 0 0,0 0-1 0 0,0 1 0 0 0,1-1 1 0 0,-1 1-1 0 0,1 0 1 0 0,-1-1-1 0 0,-1 3 0 0 0,-2 19-123 0 0,4 3-324 0 0,2 0-1 0 0,0 0 1 0 0,2 0-1 0 0,1 0 1 0 0,1-1 0 0 0,12 36-1 0 0,-10-38 40 0 0,2-1 0 0 0,0 1 0 0 0,2-2-1 0 0,0 1 1 0 0,1-1 0 0 0,1-1-1 0 0,1 0 1 0 0,1-1 0 0 0,1-1 0 0 0,0 0-1 0 0,2-1 1 0 0,0-1 0 0 0,0-1 0 0 0,2 0-1 0 0,-1-2 1 0 0,2 0 0 0 0,0-1 0 0 0,0-1-1 0 0,34 12 1 0 0,-20-13 131 0 0,0-1 1 0 0,0-1-1 0 0,0-3 1 0 0,53 3-1 0 0,146-10 214 0 0,-174 0-364 0 0,465-2 120 0 0,-98 3-100 0 0,-242-6 0 0 0,-1-8 0 0 0,359-78 0 0 0,-480 78 73 0 0,740-165 3326 0 0,-590 125-3690 0 0,-205 54-1383 0 0,-13 5-1052 0 0,-11 6 269 0 0,5-7 2221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3.544"/>
    </inkml:context>
    <inkml:brush xml:id="br0">
      <inkml:brushProperty name="width" value="0.05" units="cm"/>
      <inkml:brushProperty name="height" value="0.05" units="cm"/>
    </inkml:brush>
  </inkml:definitions>
  <inkml:trace contextRef="#ctx0" brushRef="#br0">1 1 16732 0 0,'7'9'-323'0'0,"0"0"0"0"0,1 0 0 0 0,0-1 0 0 0,10 8 0 0 0,14 12 351 0 0,2-2 0 0 0,1-2 0 0 0,68 37 0 0 0,-47-34 96 0 0,0-2-1 0 0,62 17 0 0 0,-85-33 96 0 0,0-2 0 0 0,1-1 0 0 0,57 3-1 0 0,108-9 555 0 0,-94-1-608 0 0,112-1-71 0 0,336 10-82 0 0,-440-1 11 0 0,173 18-14 0 0,-120-3 117 0 0,202-1-1 0 0,-297-21 203 0 0,1-4-1 0 0,-1-2 0 0 0,137-31 1 0 0,-25-12 624 0 0,-157 43-704 0 0,31-2 0 0 0,-23 6-2570 0 0,-42 5-1496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4.311"/>
    </inkml:context>
    <inkml:brush xml:id="br0">
      <inkml:brushProperty name="width" value="0.05" units="cm"/>
      <inkml:brushProperty name="height" value="0.05" units="cm"/>
    </inkml:brush>
  </inkml:definitions>
  <inkml:trace contextRef="#ctx0" brushRef="#br0">30 63 11586 0 0,'-30'-14'8149'0'0,"30"13"-8149"0"0,1 0 0 0 0,-1 0 0 0 0,1 0 0 0 0,0 1 0 0 0,-1-1 0 0 0,1 0 0 0 0,0 0 1 0 0,-1 1-1 0 0,1-1 0 0 0,0 0 0 0 0,0 1 0 0 0,-1-1 0 0 0,1 1 0 0 0,0-1 0 0 0,0 1 0 0 0,0-1 0 0 0,0 1 0 0 0,0 0 0 0 0,0-1 0 0 0,0 1 1 0 0,0 0-1 0 0,2 0 0 0 0,23-5-454 0 0,-13 4 384 0 0,0 1-1 0 0,0 0 1 0 0,0 1 0 0 0,0 1-1 0 0,0 0 1 0 0,22 6 0 0 0,76 33 61 0 0,-47-15-9 0 0,-15-10 32 0 0,1-1-1 0 0,1-3 1 0 0,0-2 0 0 0,72 4-1 0 0,-49-11-14 0 0,1-4-1 0 0,106-13 1 0 0,731-73-484 0 0,-327 52 380 0 0,-576 35 100 0 0,118-5-34 0 0,124-9-467 0 0,-234 9-213 0 0,-16 5 667 0 0,-1 0 0 0 0,0 0-1 0 0,1 0 1 0 0,-1 0 0 0 0,1 0-1 0 0,-1-1 1 0 0,0 1-1 0 0,1 0 1 0 0,-1 0 0 0 0,0-1-1 0 0,1 1 1 0 0,-1 0-1 0 0,0 0 1 0 0,0-1 0 0 0,1 1-1 0 0,-1 0 1 0 0,0-1 0 0 0,0 1-1 0 0,1 0 1 0 0,-1-1-1 0 0,0 1 1 0 0,0 0 0 0 0,0-1-1 0 0,0 1 1 0 0,0-1 0 0 0,1 1-1 0 0,-1 0 1 0 0,0-1-1 0 0,0 1 1 0 0,0-1 0 0 0,0 1-1 0 0,0 0 1 0 0,0-1-1 0 0,0 1 1 0 0,0-1 0 0 0,-1 1-1 0 0,1 0 1 0 0,0-1 0 0 0,0 1-1 0 0,0-1 1 0 0,-5-5-1087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6.479"/>
    </inkml:context>
    <inkml:brush xml:id="br0">
      <inkml:brushProperty name="width" value="0.05" units="cm"/>
      <inkml:brushProperty name="height" value="0.05" units="cm"/>
    </inkml:brush>
  </inkml:definitions>
  <inkml:trace contextRef="#ctx0" brushRef="#br0">188 484 11026 0 0,'4'-18'1573'0'0,"-1"1"0"0"0,-1-1 0 0 0,-1 0 0 0 0,0 0 0 0 0,-2 1 0 0 0,-3-32 0 0 0,3 46-1440 0 0,0 0 1 0 0,1-1-1 0 0,-1 1 1 0 0,0 0-1 0 0,-1 0 1 0 0,1 0-1 0 0,-1 0 1 0 0,1 0-1 0 0,-1 0 0 0 0,0 0 1 0 0,0 1-1 0 0,0-1 1 0 0,0 1-1 0 0,-3-3 1 0 0,4 4-128 0 0,-1 0-1 0 0,1 0 1 0 0,-1 1-1 0 0,1-1 1 0 0,-1 0 0 0 0,1 1-1 0 0,-1-1 1 0 0,1 1 0 0 0,-1-1-1 0 0,1 1 1 0 0,-1 0-1 0 0,0 0 1 0 0,1 0 0 0 0,-1 0-1 0 0,1 0 1 0 0,-1 0-1 0 0,0 0 1 0 0,1 0 0 0 0,-1 1-1 0 0,1-1 1 0 0,-1 1 0 0 0,1-1-1 0 0,-1 1 1 0 0,1 0-1 0 0,-1-1 1 0 0,1 1 0 0 0,-1 0-1 0 0,1 0 1 0 0,0 0 0 0 0,-2 1-1 0 0,-8 8-103 0 0,0 0 1 0 0,1 1-1 0 0,0 0 0 0 0,1 1 0 0 0,1-1 0 0 0,-1 2 1 0 0,2-1-1 0 0,0 1 0 0 0,0 1 0 0 0,1-1 0 0 0,1 1 1 0 0,0 0-1 0 0,1 0 0 0 0,1 0 0 0 0,0 1 0 0 0,1-1 1 0 0,-1 25-1 0 0,3-37 64 0 0,-1-1-1 0 0,1 0 1 0 0,0 1 0 0 0,1-1 0 0 0,-1 1 0 0 0,0-1-1 0 0,0 0 1 0 0,1 1 0 0 0,-1-1 0 0 0,0 0 0 0 0,1 1-1 0 0,-1-1 1 0 0,1 0 0 0 0,0 0 0 0 0,-1 1 0 0 0,1-1 0 0 0,0 0-1 0 0,0 0 1 0 0,0 0 0 0 0,0 0 0 0 0,0 0 0 0 0,0 0-1 0 0,0 0 1 0 0,0-1 0 0 0,2 2 0 0 0,-1-1 14 0 0,0 0 0 0 0,1-1 1 0 0,-1 1-1 0 0,1-1 0 0 0,-1 1 1 0 0,1-1-1 0 0,0 0 1 0 0,-1 0-1 0 0,1 0 0 0 0,-1 0 1 0 0,1-1-1 0 0,4 0 0 0 0,3-2 90 0 0,-1 0-1 0 0,1-1 0 0 0,0 0 1 0 0,-1 0-1 0 0,16-10 1 0 0,-7 1 226 0 0,0-1-1 0 0,-1-1 1 0 0,28-30 0 0 0,-35 34-137 0 0,-1-1-1 0 0,0 0 1 0 0,-1-1-1 0 0,0 1 0 0 0,-1-1 1 0 0,10-26-1 0 0,-15 27-258 0 0,-6 10-504 0 0,2 3 518 0 0,1 0 0 0 0,0 0 0 0 0,-1 0 0 0 0,1 1 0 0 0,0-1 0 0 0,0 0 0 0 0,0 1 0 0 0,0-1 0 0 0,0 0 0 0 0,-1 3 0 0 0,-10 18-232 0 0,2 0 0 0 0,0 0 0 0 0,2 1 0 0 0,0 0-1 0 0,2 0 1 0 0,0 1 0 0 0,-2 26 0 0 0,8-48 271 0 0,-1 0 0 0 0,1 1 0 0 0,0-1 0 0 0,0 0 0 0 0,0 1 0 0 0,0-1 0 0 0,1 0 0 0 0,-1 0 0 0 0,1 1 0 0 0,-1-1 0 0 0,1 0 0 0 0,0 0 0 0 0,0 1 0 0 0,0-1 0 0 0,0 0 0 0 0,0 0 0 0 0,0 0 0 0 0,3 3 0 0 0,-1-4 38 0 0,-1 1 1 0 0,0-1 0 0 0,0 0-1 0 0,0 0 1 0 0,1 0 0 0 0,-1 0-1 0 0,1 0 1 0 0,-1 0 0 0 0,1-1-1 0 0,-1 1 1 0 0,1-1 0 0 0,-1 0-1 0 0,1 0 1 0 0,-1 0 0 0 0,1 0-1 0 0,-1 0 1 0 0,4-1 0 0 0,9-1 228 0 0,-1-1 1 0 0,0-1-1 0 0,-1 0 1 0 0,1-1-1 0 0,-1-1 1 0 0,0 0-1 0 0,0 0 1 0 0,-1-1-1 0 0,0-1 1 0 0,0 0-1 0 0,0-1 1 0 0,11-12 0 0 0,-3 2 192 0 0,0-1 1 0 0,-2-1-1 0 0,-1 0 1 0 0,0-2-1 0 0,18-33 0 0 0,-15 18-290 0 0,-3-1-1 0 0,-1-1 0 0 0,-3-1 0 0 0,-1 0 0 0 0,-1 0 0 0 0,5-50 0 0 0,-16 89-168 0 0,1 1 0 0 0,-1-1 0 0 0,0 1-1 0 0,0-1 1 0 0,0 1 0 0 0,0-1 0 0 0,0 1-1 0 0,0-1 1 0 0,0 1 0 0 0,0-1 0 0 0,-1 1 0 0 0,1-1-1 0 0,-1 1 1 0 0,1-1 0 0 0,-1 1 0 0 0,0-2-1 0 0,0 3 8 0 0,1-1-1 0 0,-1 1 0 0 0,0 0 0 0 0,1 0 0 0 0,-1 0 1 0 0,0-1-1 0 0,0 1 0 0 0,1 0 0 0 0,-1 0 0 0 0,0 0 1 0 0,1 0-1 0 0,-1 0 0 0 0,0 0 0 0 0,0 0 0 0 0,1 0 1 0 0,-1 0-1 0 0,0 1 0 0 0,0-1 0 0 0,1 0 0 0 0,-1 0 1 0 0,0 1-1 0 0,1-1 0 0 0,-1 0 0 0 0,0 1 0 0 0,1-1 1 0 0,-1 1-1 0 0,1-1 0 0 0,-1 1 0 0 0,1-1 0 0 0,-1 1 1 0 0,1-1-1 0 0,-1 1 0 0 0,0 0 0 0 0,-9 7-33 0 0,0 0 1 0 0,1 1-1 0 0,-1 0 0 0 0,2 0 0 0 0,-1 1 0 0 0,1 0 1 0 0,1 1-1 0 0,0 0 0 0 0,0 0 0 0 0,1 0 0 0 0,-5 16 1 0 0,2 4 38 0 0,2 0 0 0 0,0 1-1 0 0,3 0 1 0 0,1 0 0 0 0,1 0 0 0 0,1 0 0 0 0,2 1 0 0 0,1-1 0 0 0,2 0 0 0 0,8 34 0 0 0,-10-61 62 0 0,-1 1 0 0 0,1 0 1 0 0,0-1-1 0 0,1 1 0 0 0,-1-1 0 0 0,1 0 0 0 0,5 9 1 0 0,-7-13-133 0 0,0 1 0 0 0,0-1 0 0 0,0 0 0 0 0,0 0 0 0 0,0 0 0 0 0,0 1 0 0 0,1-1 0 0 0,-1 0 0 0 0,0 0 0 0 0,1-1 0 0 0,-1 1 0 0 0,0 0 0 0 0,1 0 0 0 0,-1-1 0 0 0,1 1 0 0 0,-1-1 0 0 0,1 1 0 0 0,-1-1 0 0 0,1 1 0 0 0,0-1 0 0 0,-1 0 0 0 0,1 0 0 0 0,-1 0 0 0 0,1 0 0 0 0,0 0 0 0 0,-1 0 0 0 0,1 0 0 0 0,-1-1 0 0 0,1 1 0 0 0,0-1 0 0 0,-1 1 0 0 0,3-2 0 0 0,41-19-4641 0 0,-26 10 4489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6.944"/>
    </inkml:context>
    <inkml:brush xml:id="br0">
      <inkml:brushProperty name="width" value="0.05" units="cm"/>
      <inkml:brushProperty name="height" value="0.05" units="cm"/>
    </inkml:brush>
  </inkml:definitions>
  <inkml:trace contextRef="#ctx0" brushRef="#br0">392 27 20924 0 0,'-7'-4'119'0'0,"-1"0"0"0"0,0 0-1 0 0,-1 1 1 0 0,1 0 0 0 0,-1 1-1 0 0,1 0 1 0 0,-1 0 0 0 0,0 1-1 0 0,1 0 1 0 0,-1 0-1 0 0,0 1 1 0 0,0 0 0 0 0,0 1-1 0 0,0 0 1 0 0,1 0 0 0 0,-1 1-1 0 0,-13 4 1 0 0,2 0-157 0 0,0 1 1 0 0,1 1-1 0 0,0 1 1 0 0,0 1-1 0 0,1 0 0 0 0,-23 18 1 0 0,35-25-62 0 0,1 1 0 0 0,0 0 0 0 0,0 1 0 0 0,0-1 0 0 0,1 1 0 0 0,0 0 0 0 0,0 0 0 0 0,0 0 0 0 0,0 1 0 0 0,1 0 0 0 0,0-1 0 0 0,0 1 0 0 0,0 0 0 0 0,1 0 0 0 0,0 0 0 0 0,0 1 0 0 0,1-1 0 0 0,0 0 1 0 0,0 1-1 0 0,0-1 0 0 0,1 1 0 0 0,-1-1 0 0 0,3 12 0 0 0,-2-16 58 0 0,1-1 0 0 0,-1 1 0 0 0,1 0 0 0 0,0-1 0 0 0,0 1-1 0 0,0-1 1 0 0,0 0 0 0 0,0 1 0 0 0,0-1 0 0 0,0 0 0 0 0,0 1 0 0 0,0-1 0 0 0,1 0 0 0 0,-1 0 0 0 0,0 0 0 0 0,1 0 0 0 0,-1 0 0 0 0,1 0 0 0 0,-1-1 0 0 0,1 1 0 0 0,-1 0 0 0 0,4 0 0 0 0,40 9-478 0 0,-35-9 428 0 0,18 4-54 0 0,-4-2 132 0 0,-1 1 0 0 0,0 1 0 0 0,0 1 0 0 0,0 1 0 0 0,-1 1 0 0 0,23 11 0 0 0,-43-18 31 0 0,-1 0 0 0 0,0 0 0 0 0,0 0-1 0 0,0 0 1 0 0,0 0 0 0 0,0 1 0 0 0,0-1 0 0 0,0 0 0 0 0,0 0 0 0 0,0 1 0 0 0,-1-1-1 0 0,1 0 1 0 0,0 1 0 0 0,-1-1 0 0 0,0 1 0 0 0,1-1 0 0 0,-1 1 0 0 0,0-1-1 0 0,1 1 1 0 0,-1-1 0 0 0,0 1 0 0 0,0-1 0 0 0,0 1 0 0 0,0-1 0 0 0,-1 1 0 0 0,1-1-1 0 0,0 1 1 0 0,-1 1 0 0 0,-1 2 59 0 0,1 1 0 0 0,-1-1 0 0 0,0 0 0 0 0,-1 0-1 0 0,1 0 1 0 0,-6 8 0 0 0,5-9 11 0 0,0 0-1 0 0,0 0 0 0 0,-1 0 1 0 0,1-1-1 0 0,-1 1 1 0 0,0-1-1 0 0,0 0 0 0 0,-1 0 1 0 0,1 0-1 0 0,-1-1 1 0 0,1 1-1 0 0,-1-1 0 0 0,0 0 1 0 0,0-1-1 0 0,-6 2 0 0 0,-6 0-74 0 0,1 0-1 0 0,-1-2 0 0 0,-23 0 0 0 0,-30 3-2168 0 0,52 1 1605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9.899"/>
    </inkml:context>
    <inkml:brush xml:id="br0">
      <inkml:brushProperty name="width" value="0.05" units="cm"/>
      <inkml:brushProperty name="height" value="0.05" units="cm"/>
    </inkml:brush>
  </inkml:definitions>
  <inkml:trace contextRef="#ctx0" brushRef="#br0">0 139 4489 0 0,'28'-13'4978'0'0,"21"2"-3465"0"0,-24 6-1660 0 0,278-49-140 0 0,-224 42 293 0 0,266-23-223 0 0,5 28-60 0 0,-268 6 261 0 0,1052 16 49 0 0,-259 60 291 0 0,22 1-626 0 0,839 62 1981 0 0,-1485-114-832 0 0,-84-9-461 0 0,123 11-165 0 0,222 25-804 0 0,342 11-714 0 0,-767-58 1276 0 0,886-5 285 0 0,-779-4 72 0 0,285 19 900 0 0,-88 0-1342 0 0,-91-5-385 0 0,-46-7 352 0 0,-213-4 69 0 0,-20 0-477 0 0,0 1 0 0 0,25 2 0 0 0,-36 0-314 0 0,11 2-2687 0 0,-15 0 1688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8.255"/>
    </inkml:context>
    <inkml:brush xml:id="br0">
      <inkml:brushProperty name="width" value="0.05" units="cm"/>
      <inkml:brushProperty name="height" value="0.05" units="cm"/>
    </inkml:brush>
  </inkml:definitions>
  <inkml:trace contextRef="#ctx0" brushRef="#br0">318 76 5489 0 0,'-1'-3'202'0'0,"0"-1"0"0"0,-1 1 0 0 0,1 0 0 0 0,-1-1 1 0 0,0 1-1 0 0,1 0 0 0 0,-2 0 0 0 0,1 0 0 0 0,0 0 0 0 0,0 1 0 0 0,-1-1 0 0 0,0 1 0 0 0,1-1 0 0 0,-5-1 0 0 0,3 2 75 0 0,-1 0 0 0 0,0 0 1 0 0,-1 0-1 0 0,1 1 0 0 0,0 0 0 0 0,0 0 0 0 0,-1 0 0 0 0,-9 0 0 0 0,-11-1 692 0 0,14 0-110 0 0,1 1 0 0 0,-1 1 0 0 0,-13 1 0 0 0,22-1-735 0 0,0 0 0 0 0,1 1 0 0 0,-1-1 0 0 0,0 1-1 0 0,1 0 1 0 0,-1 0 0 0 0,0 0 0 0 0,1 0 0 0 0,-1 0 0 0 0,1 1 0 0 0,0-1 0 0 0,-1 1 0 0 0,1-1 0 0 0,0 1 0 0 0,0 0-1 0 0,0 0 1 0 0,0 0 0 0 0,-2 3 0 0 0,-4 6-8 0 0,4-6-105 0 0,1 0 0 0 0,-1 1 0 0 0,1-1 1 0 0,0 1-1 0 0,0 0 0 0 0,1 0 0 0 0,-3 9 1 0 0,-13 56-39 0 0,4 1 0 0 0,2 1 0 0 0,4 0 1 0 0,4 1-1 0 0,2-1 0 0 0,3 1 1 0 0,4-1-1 0 0,3 0 0 0 0,19 80 1 0 0,2-46-683 0 0,-25-96 599 0 0,0 0 0 0 0,1-1 0 0 0,0 1 0 0 0,1-1 0 0 0,0 0 0 0 0,0 0 0 0 0,12 12 0 0 0,-16-20 80 0 0,0 1-1 0 0,0-1 1 0 0,1 0-1 0 0,-1 0 0 0 0,1 0 1 0 0,0 0-1 0 0,-1 0 1 0 0,1-1-1 0 0,0 1 1 0 0,0-1-1 0 0,0 0 0 0 0,0 0 1 0 0,0 0-1 0 0,0 0 1 0 0,0 0-1 0 0,1-1 0 0 0,-1 1 1 0 0,4-1-1 0 0,-3 0 29 0 0,0-1-1 0 0,0 0 0 0 0,0 0 0 0 0,-1 0 1 0 0,1 0-1 0 0,0-1 0 0 0,0 1 1 0 0,-1-1-1 0 0,1 0 0 0 0,-1 0 1 0 0,0 0-1 0 0,6-5 0 0 0,3-5 133 0 0,-1 0-1 0 0,0-1 1 0 0,0 0 0 0 0,-2 0-1 0 0,16-27 1 0 0,2-12 621 0 0,-1-2 1 0 0,31-100 0 0 0,16-117 424 0 0,-66 244-1134 0 0,-2 6-3 0 0,-1 1 1 0 0,-1-1 0 0 0,0-1-1 0 0,-2 1 1 0 0,-1 0 0 0 0,0 0 0 0 0,-1-1-1 0 0,-9-38 1 0 0,4 41-121 0 0,-1 2 0 0 0,-1-1 1 0 0,-1 1-1 0 0,-17-25 0 0 0,20 32-28 0 0,-1-1-157 0 0,-29-43-689 0 0,33 50 565 0 0,0 0-1 0 0,0 0 1 0 0,0 1-1 0 0,-1-1 1 0 0,0 1 0 0 0,1 0-1 0 0,-1 0 1 0 0,-1 0 0 0 0,1 1-1 0 0,-6-4 1 0 0,9 6 188 0 0,0 0 1 0 0,0-1-1 0 0,0 1 1 0 0,0 0-1 0 0,0 0 1 0 0,0 0-1 0 0,0 0 1 0 0,0 0-1 0 0,0 0 1 0 0,0 0-1 0 0,0 0 1 0 0,0 0-1 0 0,0 0 1 0 0,0 0-1 0 0,0 1 0 0 0,-1 0 1 0 0,-7 5-1810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8.842"/>
    </inkml:context>
    <inkml:brush xml:id="br0">
      <inkml:brushProperty name="width" value="0.05" units="cm"/>
      <inkml:brushProperty name="height" value="0.05" units="cm"/>
    </inkml:brush>
  </inkml:definitions>
  <inkml:trace contextRef="#ctx0" brushRef="#br0">381 1 10890 0 0,'-66'65'877'0'0,"-172"185"2391"0"0,230-241-3215 0 0,0 1 0 0 0,1 0 0 0 0,0 0 1 0 0,0 1-1 0 0,1 0 0 0 0,0 0 0 0 0,1 0 0 0 0,0 1 0 0 0,1 0 0 0 0,1 0 0 0 0,0 0 0 0 0,0 0 0 0 0,1 1 1 0 0,1-1-1 0 0,-1 18 0 0 0,3 6-80 0 0,-1 3-9 0 0,2 0 1 0 0,8 41-1 0 0,-7-67 36 0 0,5 31-53 0 0,2 0-1 0 0,26 73 1 0 0,-30-103-35 0 0,0-1 1 0 0,1 1-1 0 0,1-1 0 0 0,0-1 0 0 0,0 1 0 0 0,1-1 0 0 0,1-1 1 0 0,0 1-1 0 0,1-2 0 0 0,0 1 0 0 0,0-2 0 0 0,1 1 0 0 0,0-2 0 0 0,1 0 1 0 0,18 9-1 0 0,-22-12 90 0 0,0-1 1 0 0,0-1-1 0 0,0 1 1 0 0,0-2-1 0 0,0 1 1 0 0,1-1-1 0 0,-1-1 1 0 0,1 1-1 0 0,-1-2 1 0 0,1 1-1 0 0,0-2 1 0 0,-1 1-1 0 0,1-1 1 0 0,0 0-1 0 0,-1-1 1 0 0,0 0-1 0 0,1-1 1 0 0,-1 0-1 0 0,0 0 1 0 0,0-1-1 0 0,-1 0 1 0 0,1-1 0 0 0,-1 0-1 0 0,0 0 1 0 0,15-12-1 0 0,-9 3 332 0 0,0 0 1 0 0,0-1-1 0 0,-2-1 1 0 0,1 0-1 0 0,-2 0 0 0 0,-1-1 1 0 0,0 0-1 0 0,-1-1 1 0 0,0 0-1 0 0,10-38 1 0 0,0-13 773 0 0,17-121 1 0 0,-28 143-929 0 0,2-17-163 0 0,-3 0 1 0 0,-2 0-1 0 0,-8-122 0 0 0,2 177-130 0 0,0 0 0 0 0,-1 1-1 0 0,0-1 1 0 0,0 1 0 0 0,-1 0-1 0 0,0-1 1 0 0,-1 1-1 0 0,-8-15 1 0 0,11 22 23 0 0,-1 0-1 0 0,1 0 1 0 0,-1 0-1 0 0,1 0 1 0 0,-1 0-1 0 0,0 0 1 0 0,0 0-1 0 0,1 0 1 0 0,-1 0-1 0 0,0 1 1 0 0,0-1 0 0 0,0 1-1 0 0,0 0 1 0 0,0-1-1 0 0,0 1 1 0 0,1 0-1 0 0,-1 0 1 0 0,0 0-1 0 0,0 0 1 0 0,0 0-1 0 0,0 1 1 0 0,0-1-1 0 0,0 1 1 0 0,0-1-1 0 0,-3 2 1 0 0,-4 1-473 0 0,0 1 0 0 0,0 0-1 0 0,-15 9 1 0 0,13-6-485 0 0,-1 0 1 0 0,1 1-1 0 0,0 1 0 0 0,1-1 0 0 0,-16 18 0 0 0,9-3-1155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51.141"/>
    </inkml:context>
    <inkml:brush xml:id="br0">
      <inkml:brushProperty name="width" value="0.05" units="cm"/>
      <inkml:brushProperty name="height" value="0.05" units="cm"/>
    </inkml:brush>
  </inkml:definitions>
  <inkml:trace contextRef="#ctx0" brushRef="#br0">1462 601 8 0 0,'-4'-67'10672'0'0,"1"54"-8662"0"0,0-1 0 0 0,-7-20 0 0 0,6 23-1577 0 0,0 0 0 0 0,-1 1 0 0 0,-1 0 0 0 0,0 1 0 0 0,0-1 0 0 0,-1 1 0 0 0,0 0 0 0 0,0 0 0 0 0,-13-10 1 0 0,1 3-239 0 0,-2 1 1 0 0,1 1-1 0 0,-2 1 1 0 0,1 1-1 0 0,-2 1 1 0 0,0 1-1 0 0,-40-12 1 0 0,3 5-299 0 0,-117-16 0 0 0,143 29 99 0 0,1 2 0 0 0,-1 1 0 0 0,0 1 0 0 0,1 2-1 0 0,-1 2 1 0 0,1 1 0 0 0,0 1 0 0 0,0 2 0 0 0,0 2-1 0 0,1 0 1 0 0,1 2 0 0 0,-42 23 0 0 0,45-20-66 0 0,1 2 1 0 0,1 1-1 0 0,1 1 1 0 0,0 1-1 0 0,1 1 1 0 0,1 1-1 0 0,2 1 0 0 0,0 1 1 0 0,1 1-1 0 0,2 1 1 0 0,0 1-1 0 0,2 0 1 0 0,-16 37-1 0 0,5 1-111 0 0,3 1-1 0 0,-24 102 1 0 0,38-119 31 0 0,2 1-1 0 0,3-1 1 0 0,1 1-1 0 0,4 65 1 0 0,2-92 65 0 0,2-1 0 0 0,0 1 1 0 0,1-1-1 0 0,2 0 0 0 0,0-1 0 0 0,1 1 0 0 0,1-2 1 0 0,1 1-1 0 0,1-1 0 0 0,1-1 0 0 0,0 0 0 0 0,29 33 1 0 0,-12-21-114 0 0,1-1 1 0 0,2-1 0 0 0,0-1 0 0 0,2-3-1 0 0,73 44 1 0 0,-71-51 127 0 0,0-1-1 0 0,1-2 1 0 0,1-1 0 0 0,0-2-1 0 0,1-2 1 0 0,0-1 0 0 0,1-2-1 0 0,0-2 1 0 0,0-2 0 0 0,0-1-1 0 0,0-2 1 0 0,0-2 0 0 0,0-2 0 0 0,-1-1-1 0 0,1-2 1 0 0,-1-2 0 0 0,0-1-1 0 0,37-16 1 0 0,125-64 224 0 0,86-31-520 0 0,-279 119 352 0 0,24-8-894 0 0,0-2 0 0 0,-1 0 0 0 0,32-19 0 0 0,-54 26 855 0 0,0-1 0 0 0,-1 0-1 0 0,1 0 1 0 0,-1-1 0 0 0,-1 0-1 0 0,1-1 1 0 0,-1 1 0 0 0,-1-1 0 0 0,1-1-1 0 0,-2 1 1 0 0,1-1 0 0 0,-1 0-1 0 0,0-1 1 0 0,4-11 0 0 0,4-20 1408 0 0,-1 0 0 0 0,-3-1 0 0 0,9-83 0 0 0,-13 43-140 0 0,-6-92 1 0 0,-3 112-1079 0 0,-3 0 0 0 0,-2 0-1 0 0,-3 1 1 0 0,-3 0 0 0 0,-3 2 0 0 0,-1-1 0 0 0,-43-85 0 0 0,49 123-45 0 0,-1-1 0 0 0,-1 2 1 0 0,-1-1-1 0 0,-1 2 0 0 0,0 1 1 0 0,-2 0-1 0 0,0 1 0 0 0,-1 1 1 0 0,-1 1-1 0 0,0 0 0 0 0,-1 2 1 0 0,-39-19-1 0 0,33 20-416 0 0,0 1-1 0 0,-1 2 1 0 0,0 0-1 0 0,-1 2 1 0 0,0 2-1 0 0,0 0 1 0 0,0 2 0 0 0,-1 1-1 0 0,0 2 1 0 0,-48 3-1 0 0,68-1-267 0 0,1 1-1 0 0,-1 0 0 0 0,1 0 0 0 0,0 1 1 0 0,-1 0-1 0 0,1 1 0 0 0,1 0 1 0 0,-12 6-1 0 0,-12 11-1788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2.861"/>
    </inkml:context>
    <inkml:brush xml:id="br0">
      <inkml:brushProperty name="width" value="0.05" units="cm"/>
      <inkml:brushProperty name="height" value="0.05" units="cm"/>
    </inkml:brush>
  </inkml:definitions>
  <inkml:trace contextRef="#ctx0" brushRef="#br0">307 23 3609 0 0,'-18'2'2171'0'0,"0"-1"1"0"0,-25-1-1 0 0,-75-14-1242 0 0,34 2 1402 0 0,83 12-2266 0 0,-1 0 1 0 0,1 0-1 0 0,0 0 1 0 0,0 0-1 0 0,0 0 1 0 0,-1 1-1 0 0,1-1 1 0 0,0 0-1 0 0,0 0 1 0 0,0 1-1 0 0,-1-1 0 0 0,1 1 1 0 0,0-1-1 0 0,0 1 1 0 0,0-1-1 0 0,0 1 1 0 0,0 0-1 0 0,0-1 1 0 0,-3 4 3183 0 0,8-3-3368 0 0,0-1 65 0 0,0 1-1 0 0,-1 0 0 0 0,1 0 1 0 0,0 0-1 0 0,5 3 1 0 0,11 3 0 0 0,75 10-413 0 0,124 5 1 0 0,99-12-1121 0 0,-11 0 41 0 0,-191-3 1158 0 0,205 10 202 0 0,1-25 238 0 0,-182-5-45 0 0,280-19 119 0 0,492 8-58 0 0,-555 6 98 0 0,-346 18-1568 0 0,7-2 6289 0 0,-34 2-1923 0 0,-5 0-6192 0 0,16 0 2023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6.572"/>
    </inkml:context>
    <inkml:brush xml:id="br0">
      <inkml:brushProperty name="width" value="0.05" units="cm"/>
      <inkml:brushProperty name="height" value="0.05" units="cm"/>
    </inkml:brush>
  </inkml:definitions>
  <inkml:trace contextRef="#ctx0" brushRef="#br0">0 0 8690 0 0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0:57.038"/>
    </inkml:context>
    <inkml:brush xml:id="br0">
      <inkml:brushProperty name="width" value="0.05" units="cm"/>
      <inkml:brushProperty name="height" value="0.05" units="cm"/>
    </inkml:brush>
  </inkml:definitions>
  <inkml:trace contextRef="#ctx0" brushRef="#br0">0 1 8754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7.430"/>
    </inkml:context>
    <inkml:brush xml:id="br0">
      <inkml:brushProperty name="width" value="0.05" units="cm"/>
      <inkml:brushProperty name="height" value="0.05" units="cm"/>
    </inkml:brush>
  </inkml:definitions>
  <inkml:trace contextRef="#ctx0" brushRef="#br0">185 19 2377 0 0,'-14'-5'-98'0'0,"3"2"2790"0"0,0 0 1 0 0,0 0-1 0 0,0 1 0 0 0,-15-1 1 0 0,54 21-4454 0 0,-16-16 1670 0 0,-1 0-1 0 0,1-1 0 0 0,1 0 0 0 0,-1 0 0 0 0,0-2 1 0 0,0 1-1 0 0,0-2 0 0 0,0 1 0 0 0,0-2 1 0 0,13-3-1 0 0,-19 3 185 0 0,-7 1 153 0 0,-13-1 505 0 0,-22 1 377 0 0,-82 5-310 0 0,7 0-3289 0 0,164 1-2677 0 0,-35-4 3505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0.199"/>
    </inkml:context>
    <inkml:brush xml:id="br0">
      <inkml:brushProperty name="width" value="0.05" units="cm"/>
      <inkml:brushProperty name="height" value="0.05" units="cm"/>
    </inkml:brush>
  </inkml:definitions>
  <inkml:trace contextRef="#ctx0" brushRef="#br0">29 29 7250 0 0,'-1'-2'580'0'0,"0"0"-1"0"0,0 0 1 0 0,0 1 0 0 0,0-1 0 0 0,0 0 0 0 0,-1 0 0 0 0,1 0 0 0 0,0 1 0 0 0,-1-1 0 0 0,1 1 0 0 0,-1-1 0 0 0,0 1 0 0 0,1 0 0 0 0,-1-1 0 0 0,0 1 0 0 0,-2-1 1628 0 0,4 2-2198 0 0,0 0-1 0 0,0 0 1 0 0,0 0-1 0 0,0 0 1 0 0,0 0-1 0 0,1 0 1 0 0,-1 1-1 0 0,0-1 1 0 0,0 0-1 0 0,0 0 1 0 0,0 0-1 0 0,0 0 1 0 0,0 0-1 0 0,0 0 1 0 0,0 0-1 0 0,0 1 1 0 0,0-1-1 0 0,0 0 0 0 0,0 0 1 0 0,0 0-1 0 0,0 0 1 0 0,0 0-1 0 0,0 1 1 0 0,0-1-1 0 0,0 0 1 0 0,0 0-1 0 0,0 0 1 0 0,0 0-1 0 0,0 0 1 0 0,0 1-1 0 0,0-1 1 0 0,0 0-1 0 0,0 0 1 0 0,0 0-1 0 0,0 0 1 0 0,0 0-1 0 0,0 0 1 0 0,0 1-1 0 0,0-1 1 0 0,0 0-1 0 0,-1 0 1 0 0,1 0-1 0 0,0 0 1 0 0,0 0-1 0 0,0 0 1 0 0,0 0-1 0 0,0 0 0 0 0,0 0 1 0 0,0 1-1 0 0,-1-1 1 0 0,1 0-1 0 0,0 0 1 0 0,0 0-1 0 0,0 0 1 0 0,0 0-1 0 0,0 0 1 0 0,-1 0-1 0 0,1 0 1 0 0,0 0-1 0 0,0 0 1 0 0,0 0-1 0 0,0 0 1 0 0,-1 0-1 0 0,6 8-74 0 0,-1 1 1 0 0,0 0-1 0 0,0 0 0 0 0,-1 0 0 0 0,0 0 1 0 0,-1 1-1 0 0,0-1 0 0 0,1 12 0 0 0,0-1 61 0 0,52 193 50 0 0,-54-208-81 0 0,1 0 0 0 0,0 0 0 0 0,1 0 0 0 0,-1 0 0 0 0,1 0 0 0 0,0-1 0 0 0,0 1 0 0 0,1-1 0 0 0,-1 0 0 0 0,1 0 0 0 0,0 0 0 0 0,0-1 0 0 0,6 5 1 0 0,-3-3-34 0 0,1-1 1 0 0,-1 0-1 0 0,1-1 1 0 0,0 1-1 0 0,0-2 1 0 0,0 1-1 0 0,16 2 1 0 0,-4-2-10 0 0,0-1 0 0 0,1-2 1 0 0,-1 0-1 0 0,0-1 0 0 0,1-1 1 0 0,27-6-1 0 0,-21 1 116 0 0,-1-1 0 0 0,28-13 0 0 0,28-9 47 0 0,-72 28-83 0 0,1 0 0 0 0,-1 1 0 0 0,0 0 1 0 0,1 1-1 0 0,-1 0 0 0 0,17 2 0 0 0,-5 1 68 0 0,-1 1-1 0 0,24 8 0 0 0,-34-9-19 0 0,0 2 1 0 0,0-1-1 0 0,0 2 0 0 0,0-1 0 0 0,-1 2 0 0 0,13 9 1 0 0,2 4 185 0 0,23 27-1 0 0,-38-37-129 0 0,-9-10-113 0 0,-1 0 0 0 0,1 1 0 0 0,-1-1 0 0 0,1 0 0 0 0,-1 0 0 0 0,0 1 0 0 0,1-1 0 0 0,-1 0 0 0 0,0 1-1 0 0,1-1 1 0 0,-1 0 0 0 0,0 1 0 0 0,1-1 0 0 0,-1 1 0 0 0,0-1 0 0 0,1 0 0 0 0,-1 1 0 0 0,0-1 0 0 0,0 1 0 0 0,0-1 0 0 0,0 1 0 0 0,1-1 0 0 0,-1 1 0 0 0,0-1 0 0 0,0 1 0 0 0,0-1 0 0 0,0 1 0 0 0,0-1 0 0 0,0 1-1 0 0,0-1 1 0 0,0 1 0 0 0,0-1 0 0 0,0 1 0 0 0,-1-1 0 0 0,1 1 0 0 0,0-1 0 0 0,0 1 0 0 0,0-1 0 0 0,-1 0 0 0 0,1 1 0 0 0,0-1 0 0 0,0 1 0 0 0,-1-1 0 0 0,1 0 0 0 0,0 1 0 0 0,-1-1 0 0 0,1 0 0 0 0,0 1-1 0 0,-1-1 1 0 0,1 0 0 0 0,-1 1 0 0 0,-7 7-1179 0 0,7-7 999 0 0,0-1 1 0 0,0 1-1 0 0,0-1 1 0 0,0 1-1 0 0,0-1 1 0 0,0 0-1 0 0,0 1 0 0 0,0-1 1 0 0,0 0-1 0 0,-1 0 1 0 0,1 0-1 0 0,0 0 1 0 0,0 0-1 0 0,0 0 1 0 0,0 0-1 0 0,0 0 1 0 0,-1 0-1 0 0,1 0 1 0 0,0-1-1 0 0,0 1 1 0 0,0 0-1 0 0,0-1 1 0 0,0 1-1 0 0,0-1 1 0 0,0 1-1 0 0,0-1 1 0 0,-2-1-1 0 0,-13-3-643 0 0,14 5 1679 0 0,7 3-669 0 0,-2-4-39 0 0,-1 1 1 0 0,0-1 0 0 0,1 1 0 0 0,-1-1 0 0 0,0 0 0 0 0,0 0 0 0 0,1 0 0 0 0,-1 0 0 0 0,0-1-1 0 0,0 1 1 0 0,0 0 0 0 0,0-1 0 0 0,0 0 0 0 0,-1 1 0 0 0,3-4 0 0 0,27-33 1459 0 0,-24 29-1250 0 0,31-46 144 0 0,-21 29-236 0 0,1 1 1 0 0,28-30-1 0 0,-46 55-257 0 0,1-1 1 0 0,-1 1-1 0 0,0-1 0 0 0,1 1 1 0 0,-1 0-1 0 0,0-1 1 0 0,1 1-1 0 0,-1-1 1 0 0,1 1-1 0 0,-1 0 0 0 0,1 0 1 0 0,-1-1-1 0 0,1 1 1 0 0,-1 0-1 0 0,1 0 0 0 0,-1 0 1 0 0,1-1-1 0 0,-1 1 1 0 0,1 0-1 0 0,-1 0 1 0 0,1 0-1 0 0,-1 0 0 0 0,1 0 1 0 0,-1 0-1 0 0,1 0 1 0 0,-1 0-1 0 0,1 0 0 0 0,-1 0 1 0 0,1 0-1 0 0,-1 1 1 0 0,1-1-1 0 0,0 1 15 0 0,0 0 0 0 0,0 0 0 0 0,0-1 0 0 0,-1 1 0 0 0,1 0 0 0 0,0 0 0 0 0,-1 0 0 0 0,1 0 1 0 0,-1 1-1 0 0,1-1 0 0 0,-1 0 0 0 0,0 0 0 0 0,1 2 0 0 0,4 45 464 0 0,-5-42-451 0 0,0 0-37 0 0,0 0 1 0 0,1 0 0 0 0,-1 0 0 0 0,1 0 0 0 0,1-1-1 0 0,-1 1 1 0 0,5 11 0 0 0,-5-16-15 0 0,0 0 0 0 0,0 1 0 0 0,0-1 0 0 0,0 0 0 0 0,0 0 0 0 0,0 1 0 0 0,1-1 0 0 0,-1 0 0 0 0,0 0 0 0 0,1-1 0 0 0,-1 1 0 0 0,1 0 0 0 0,-1 0 1 0 0,1-1-1 0 0,-1 1 0 0 0,1-1 0 0 0,-1 1 0 0 0,1-1 0 0 0,0 1 0 0 0,-1-1 0 0 0,1 0 0 0 0,0 0 0 0 0,-1 0 0 0 0,1 0 0 0 0,0 0 0 0 0,-1 0 0 0 0,1-1 0 0 0,-1 1 0 0 0,1 0 0 0 0,0-1 0 0 0,-1 0 0 0 0,2 0 0 0 0,21-7 63 0 0,-2-1-1 0 0,1-2 0 0 0,-1 0 0 0 0,40-28 0 0 0,26-13 390 0 0,-88 52-410 0 0,1 0-1 0 0,-1 0 0 0 0,1 0 1 0 0,0 0-1 0 0,-1 0 0 0 0,1 0 1 0 0,0 0-1 0 0,-1 0 0 0 0,1 0 1 0 0,-1 0-1 0 0,1 0 1 0 0,0 0-1 0 0,-1 1 0 0 0,1-1 1 0 0,-1 0-1 0 0,1 1 0 0 0,-1-1 1 0 0,1 0-1 0 0,-1 1 0 0 0,1-1 1 0 0,-1 0-1 0 0,1 1 0 0 0,-1-1 1 0 0,1 1-1 0 0,-1-1 0 0 0,0 1 1 0 0,1-1-1 0 0,-1 1 1 0 0,1 0-1 0 0,6 5 16 0 0,-7-6-48 0 0,1-1 0 0 0,-1 1-1 0 0,1 0 1 0 0,-1-1 0 0 0,1 1 0 0 0,-1-1 0 0 0,0 1 0 0 0,1-1 0 0 0,-1 1 0 0 0,0-1 0 0 0,0 1 0 0 0,1-1 0 0 0,-1 1-1 0 0,0-1 1 0 0,0 1 0 0 0,0-1 0 0 0,1 0 0 0 0,-1 1 0 0 0,0-1 0 0 0,0 1 0 0 0,0-2 0 0 0,4-19-741 0 0,-2 5-1423 0 0,2 0 0 0 0,8-25 0 0 0,-1 19-593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0.962"/>
    </inkml:context>
    <inkml:brush xml:id="br0">
      <inkml:brushProperty name="width" value="0.05" units="cm"/>
      <inkml:brushProperty name="height" value="0.05" units="cm"/>
    </inkml:brush>
  </inkml:definitions>
  <inkml:trace contextRef="#ctx0" brushRef="#br0">371 0 14163 0 0,'-40'6'6561'0'0,"19"0"-6325"0"0,0 1 0 0 0,1 1-1 0 0,0 1 1 0 0,1 1-1 0 0,0 1 1 0 0,0 0 0 0 0,1 1-1 0 0,1 1 1 0 0,-25 24-1 0 0,30-25-278 0 0,1-1-1 0 0,1 2 0 0 0,0 0 0 0 0,0 0 0 0 0,1 1 0 0 0,1 0 0 0 0,1 0 0 0 0,0 1 1 0 0,0 0-1 0 0,2 0 0 0 0,0 1 0 0 0,1-1 0 0 0,-4 24 0 0 0,7-34-56 0 0,1 0 0 0 0,-1 0 0 0 0,1 0 0 0 0,0 0-1 0 0,1 0 1 0 0,-1 0 0 0 0,1 0 0 0 0,0 0 0 0 0,0 0 0 0 0,1 0 0 0 0,-1 0-1 0 0,1-1 1 0 0,0 1 0 0 0,1-1 0 0 0,-1 1 0 0 0,4 4 0 0 0,-2-4 30 0 0,1 0 0 0 0,-1-1 0 0 0,1 0 0 0 0,-1 0 0 0 0,1-1 0 0 0,0 1 0 0 0,1-1 0 0 0,-1 0 0 0 0,1 0 0 0 0,-1-1 0 0 0,11 4 0 0 0,-2-2-395 0 0,0-1 0 0 0,0-1-1 0 0,0 0 1 0 0,0 0 0 0 0,27-2 0 0 0,-24-1-1837 0 0,34-6 0 0 0,-24 0 3 0 0,-1-3-361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1.440"/>
    </inkml:context>
    <inkml:brush xml:id="br0">
      <inkml:brushProperty name="width" value="0.05" units="cm"/>
      <inkml:brushProperty name="height" value="0.05" units="cm"/>
    </inkml:brush>
  </inkml:definitions>
  <inkml:trace contextRef="#ctx0" brushRef="#br0">133 55 12787 0 0,'-4'-13'1318'0'0,"4"10"-751"0"0,-1-1 1 0 0,0 1-1 0 0,0-1 1 0 0,0 1-1 0 0,0 0 1 0 0,-1-1-1 0 0,1 1 1 0 0,-1 0-1 0 0,0 0 1 0 0,0 0 0 0 0,-2-2-1 0 0,3 4-519 0 0,0 1 1 0 0,0 1-1 0 0,0-1 1 0 0,1 0-1 0 0,-1 0 0 0 0,0 0 1 0 0,0 0-1 0 0,0 0 0 0 0,1 1 1 0 0,-1-1-1 0 0,0 0 0 0 0,1 1 1 0 0,-1-1-1 0 0,0 1 0 0 0,0-1 1 0 0,1 1-1 0 0,-1-1 1 0 0,1 1-1 0 0,-1-1 0 0 0,0 1 1 0 0,1-1-1 0 0,-1 1 0 0 0,1 0 1 0 0,0-1-1 0 0,-1 1 0 0 0,0 1 1 0 0,-12 19-209 0 0,-3 21 73 0 0,1 0 0 0 0,3 1 0 0 0,1 1 0 0 0,-9 79 0 0 0,17-87-23 0 0,2 1-1 0 0,1 0 1 0 0,9 62 0 0 0,-8-91-82 0 0,0-1 0 0 0,1 1 0 0 0,0-1 0 0 0,0 1 0 0 0,1-1 0 0 0,0 0 0 0 0,0 0 1 0 0,8 11-1 0 0,-9-15-204 0 0,0 0-1 0 0,1 0 1 0 0,-1 0 0 0 0,1-1 0 0 0,0 1 0 0 0,0-1 0 0 0,0 0 0 0 0,0 1 0 0 0,0-2 0 0 0,0 1 0 0 0,1 0 0 0 0,-1-1-1 0 0,1 1 1 0 0,-1-1 0 0 0,1 0 0 0 0,0 0 0 0 0,-1 0 0 0 0,1-1 0 0 0,6 1 0 0 0,6-1-1698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26.191"/>
    </inkml:context>
    <inkml:brush xml:id="br0">
      <inkml:brushProperty name="width" value="0.05" units="cm"/>
      <inkml:brushProperty name="height" value="0.05" units="cm"/>
    </inkml:brush>
  </inkml:definitions>
  <inkml:trace contextRef="#ctx0" brushRef="#br0">14 12 14419 0 0,'0'0'19'0'0,"-1"0"0"0"0,1 1 1 0 0,0-1-1 0 0,0 0 0 0 0,-1 0 0 0 0,1 0 0 0 0,0 1 0 0 0,-1-1 0 0 0,1 0 1 0 0,0 0-1 0 0,-1 0 0 0 0,1 0 0 0 0,0 0 0 0 0,-1 0 0 0 0,1 0 0 0 0,0 0 1 0 0,-1 0-1 0 0,1 0 0 0 0,0 0 0 0 0,-1 0 0 0 0,1 0 0 0 0,0 0 0 0 0,-1 0 1 0 0,1 0-1 0 0,0 0 0 0 0,-1 0 0 0 0,1 0 0 0 0,0 0 0 0 0,-1-1 0 0 0,1 1 1 0 0,0 0-1 0 0,-1 0 0 0 0,1 0 0 0 0,0-1 0 0 0,0 1 0 0 0,-1 0 1 0 0,1 0-1 0 0,0-1 0 0 0,0 1 0 0 0,0 0 0 0 0,-1-1 0 0 0,1 1 0 0 0,0 0 1 0 0,0 0-1 0 0,0-1 0 0 0,0 1 0 0 0,-1 0 0 0 0,1-1 0 0 0,0 1 0 0 0,0 0 1 0 0,0-1-1 0 0,0 1 0 0 0,0 0 0 0 0,0-1 0 0 0,0 1 0 0 0,0 0 0 0 0,0-1 1 0 0,0 1-1 0 0,0-1 0 0 0,1 1 0 0 0,-1 0 0 0 0,0-1 0 0 0,0 1 0 0 0,0 0 1 0 0,0 0-1 0 0,0-1 0 0 0,1 1 0 0 0,-1 0 0 0 0,0-1 0 0 0,90 27-2200 0 0,-36-13 2006 0 0,101 8 0 0 0,57-10-15 0 0,-103-7 141 0 0,273 4 160 0 0,-239 11-40 0 0,-40-4-49 0 0,84 10-163 0 0,67 6-183 0 0,310-38-1573 0 0,-75-3 649 0 0,-179 27 1325 0 0,219 4-192 0 0,-58-33 93 0 0,180-1-724 0 0,-348 17 655 0 0,339-11 22 0 0,-343-23-142 0 0,203-11-117 0 0,433 41 533 0 0,-391 6-138 0 0,-27-27 89 0 0,-83 1 32 0 0,-404 19-166 0 0,412 4 131 0 0,-285 6-173 0 0,475 20-87 0 0,-1-40 120 0 0,62-18 188 0 0,-2 71 206 0 0,255 16-49 0 0,-173-58-144 0 0,-588-10 340 0 0,-184 10-710 0 0,-4 4-2495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1.904"/>
    </inkml:context>
    <inkml:brush xml:id="br0">
      <inkml:brushProperty name="width" value="0.05" units="cm"/>
      <inkml:brushProperty name="height" value="0.05" units="cm"/>
    </inkml:brush>
  </inkml:definitions>
  <inkml:trace contextRef="#ctx0" brushRef="#br0">22 1 13763 0 0,'-3'3'133'0'0,"1"1"1"0"0,0-1-1 0 0,0 1 1 0 0,0 0-1 0 0,0 0 1 0 0,0 0-1 0 0,1 0 1 0 0,-1 0-1 0 0,1 1 1 0 0,0-1-1 0 0,1 0 1 0 0,-1 1-1 0 0,1-1 1 0 0,0 0-1 0 0,0 9 1 0 0,1-8-79 0 0,1 1 1 0 0,-1-1-1 0 0,1 1 1 0 0,0-1-1 0 0,1 0 1 0 0,-1 0-1 0 0,1 0 1 0 0,0 0-1 0 0,0 0 1 0 0,1 0-1 0 0,5 6 1 0 0,-5-7-77 0 0,0 1-1 0 0,0-1 1 0 0,1 0 0 0 0,-1 0 0 0 0,1-1 0 0 0,9 6-1 0 0,-13-8-75 0 0,1-1 0 0 0,-1 1-1 0 0,1-1 1 0 0,-1 1-1 0 0,1-1 1 0 0,-1 1-1 0 0,1-1 1 0 0,-1 0 0 0 0,1 0-1 0 0,0 0 1 0 0,-1 0-1 0 0,1 0 1 0 0,-1 0-1 0 0,1 0 1 0 0,0 0 0 0 0,-1-1-1 0 0,1 1 1 0 0,-1-1-1 0 0,1 1 1 0 0,-1-1-1 0 0,1 1 1 0 0,-1-1 0 0 0,0 0-1 0 0,1 0 1 0 0,-1 0-1 0 0,0 0 1 0 0,1 0-1 0 0,-1 0 1 0 0,0 0 0 0 0,1-2-1 0 0,4-4-1239 0 0,0 0 0 0 0,0-1-1 0 0,6-14 1 0 0,-3 5-293 0 0</inkml:trace>
  <inkml:trace contextRef="#ctx0" brushRef="#br0" timeOffset="1">203 12 8866 0 0,'-9'18'4853'0'0,"-2"24"-3879"0"0,5-19-404 0 0,-1 5-218 0 0,1 0 0 0 0,1 1 0 0 0,-1 40 0 0 0,5 9-2176 0 0,4 0-5216 0 0,-3-64 4482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2.390"/>
    </inkml:context>
    <inkml:brush xml:id="br0">
      <inkml:brushProperty name="width" value="0.05" units="cm"/>
      <inkml:brushProperty name="height" value="0.05" units="cm"/>
    </inkml:brush>
  </inkml:definitions>
  <inkml:trace contextRef="#ctx0" brushRef="#br0">122 4 16235 0 0,'0'0'26'0'0,"0"0"-1"0"0,0 0 0 0 0,0 0 0 0 0,-1 0 0 0 0,1 0 0 0 0,0 0 0 0 0,0 0 0 0 0,0 0 0 0 0,0 0 0 0 0,0 0 0 0 0,0 0 0 0 0,0 0 1 0 0,0 0-1 0 0,0 0 0 0 0,-1 0 0 0 0,1 0 0 0 0,0 0 0 0 0,0 0 0 0 0,0 0 0 0 0,0 0 0 0 0,0 0 0 0 0,0 0 0 0 0,0 0 1 0 0,0 0-1 0 0,0 0 0 0 0,0 0 0 0 0,0-1 0 0 0,0 1 0 0 0,-1 0 0 0 0,1 0 0 0 0,0 0 0 0 0,0 0 0 0 0,0 0 0 0 0,0 0 0 0 0,0 0 1 0 0,0 0-1 0 0,0 0 0 0 0,0 0 0 0 0,0 0 0 0 0,0-1 0 0 0,0 1 0 0 0,0 0 0 0 0,0 0 0 0 0,0 0 0 0 0,0 0 0 0 0,0 0 0 0 0,0 0 1 0 0,0 0-1 0 0,0 0 0 0 0,0 0 0 0 0,0-1 0 0 0,0 1 0 0 0,0 0 0 0 0,0 0 0 0 0,0 0 0 0 0,0 0 0 0 0,0 0 0 0 0,0 0 0 0 0,-5 11 408 0 0,-5 18-470 0 0,7-11 33 0 0,0 2 1 0 0,1-1-1 0 0,1 0 1 0 0,1 0 0 0 0,3 29-1 0 0,3-11 10 0 0,18 67 1 0 0,-15-68 81 0 0,7 53 1 0 0,-14-74-103 0 0,-2-1-1 0 0,0 1 1 0 0,-1-1 0 0 0,0 1 0 0 0,-2-1-1 0 0,1 0 1 0 0,-2 1 0 0 0,-6 17-1 0 0,-8 15-525 0 0,-26 48-1 0 0,5-14-1106 0 0,22-38 668 0 0,1-2-214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5:10.953"/>
    </inkml:context>
    <inkml:brush xml:id="br0">
      <inkml:brushProperty name="width" value="0.05" units="cm"/>
      <inkml:brushProperty name="height" value="0.05" units="cm"/>
    </inkml:brush>
  </inkml:definitions>
  <inkml:trace contextRef="#ctx0" brushRef="#br0">0 214 2128 0 0,'11'8'176'0'0,"1"-1"0"0"0,-1 0 0 0 0,1-1 0 0 0,0 0 0 0 0,24 8 0 0 0,0 0 243 0 0,-31-12-383 0 0,23 10 1133 0 0,32 9 0 0 0,-41-18-1064 0 0,0-1 1 0 0,0 0-1 0 0,0-2 0 0 0,1 0 0 0 0,-1-1 0 0 0,0-1 0 0 0,20-5 1 0 0,5 1-49 0 0,55-6 329 0 0,1 4 0 0 0,121 7 0 0 0,-181 2-348 0 0,-1 0 0 0 0,1-3 0 0 0,-1-1 0 0 0,64-14 0 0 0,-90 15-54 0 0,109-26-61 0 0,234-20 1 0 0,-99 44 122 0 0,127-10 148 0 0,204-37-227 0 0,-474 46 135 0 0,1 5 1 0 0,119 16 0 0 0,-73 3-95 0 0,208 20 37 0 0,-278-32-200 0 0,-1 5 1 0 0,113 30-1 0 0,-140-28 82 0 0,119 12-1 0 0,66-14 13 0 0,-74-5 52 0 0,35-1 7 0 0,-75-4-4 0 0,129-5 11 0 0,290-5 95 0 0,-512 7-96 0 0,134-2 31 0 0,204-12-117 0 0,114-11 116 0 0,-322 20-41 0 0,35 1-45 0 0,116-7 15 0 0,136-23 46 0 0,475-28 111 0 0,-573 44-78 0 0,400-6-73 0 0,219-4 7 0 0,-619 11 18 0 0,341 32 33 0 0,-244 4 4 0 0,1-21 4 0 0,-364 2-36 0 0,625 15-35 0 0,-676-12 48 0 0,418-15 90 0 0,-166 0-112 0 0,-237 14 127 0 0,-1 2 0 0 0,58 10 0 0 0,111 33 131 0 0,-167-35-237 0 0,1-2-1 0 0,71 2 1 0 0,122-11 19 0 0,-118-1 11 0 0,423-18-60 0 0,-41 8-27 0 0,-183 9 3 0 0,286 1 60 0 0,-27 0 111 0 0,-67-34-116 0 0,-83 4 55 0 0,-189 12 257 0 0,5 1 164 0 0,-107 16-239 0 0,-159 2 718 0 0,3 0-192 0 0,12 0 1310 0 0,-20-4 3834 0 0,-11-4-7963 0 0,8 6 613 0 0,15 2 1362 0 0,0 0 1 0 0,0 0-1 0 0,0 0 0 0 0,0 0 1 0 0,-1 0-1 0 0,1 0 0 0 0,0 0 1 0 0,0 0-1 0 0,0 0 0 0 0,0 0 1 0 0,-1-1-1 0 0,1 1 0 0 0,0 0 1 0 0,0 0-1 0 0,0 0 0 0 0,-1 0 1 0 0,1 0-1 0 0,0 0 0 0 0,0 1 1 0 0,0-1-1 0 0,-1 0 0 0 0,1 0 1 0 0,0 0-1 0 0,0 0 0 0 0,0 0 1 0 0,0 0-1 0 0,-1 0 0 0 0,1 0 1 0 0,0 0-1 0 0,0 0 0 0 0,0 0 1 0 0,0 1-1 0 0,0-1 0 0 0,-1 0 1 0 0,1 0-1 0 0,0 0 0 0 0,0 0 1 0 0,0 0-1 0 0,0 1 0 0 0,0-1 1 0 0,0 0-1 0 0,0 0 0 0 0,0 0 1 0 0,0 0-1 0 0,0 1 0 0 0,-1-1 1 0 0,1 0-1 0 0,0 0 0 0 0,0 0 1 0 0,0 1-1 0 0,0-1 0 0 0,0 0 1 0 0,0 0-1 0 0,0 0 0 0 0,0 1 1 0 0,0-1-1 0 0,1 0 0 0 0,-1 0 1 0 0,3 5-577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46:10.438"/>
    </inkml:context>
    <inkml:brush xml:id="br0">
      <inkml:brushProperty name="width" value="0.05" units="cm"/>
      <inkml:brushProperty name="height" value="0.05" units="cm"/>
    </inkml:brush>
  </inkml:definitions>
  <inkml:trace contextRef="#ctx0" brushRef="#br0">1 794 14483,'-1'-3'-314,"3"6"94,6 19-25,13 28-71,3 3 18,3-1 1,62 92-1,-82-136 256,1 0 1,0 0 0,0-1 0,1 0-1,-1-1 1,2 1 0,-1-2-1,1 1 1,0-1 0,0-1 0,0 0-1,1 0 1,-1-1 0,22 3-1,-11-3-68,-1-1 0,1 0 0,0-2-1,-1 0 1,1-2 0,0 0-1,21-6 1,-31 5 24,1 0 1,-1-1-1,0 0 0,0-1 0,0 0 1,-1-1-1,0-1 0,0 1 0,0-1 1,-1-1-1,0 0 0,0 0 0,-1-1 1,0 0-1,-1 0 0,12-19 0,10-19 70,-1-2 0,-3-1 0,-2-1 0,-2-1 0,-2-1 0,-3 0 0,-2-2 0,7-57 0,-19 84 205,-1-2-1,-2 1 1,-1 0-1,0 0 0,-3 1 1,0-1-1,-2 1 1,-1 0-1,-1 0 0,-1 1 1,-2 1-1,0-1 0,-2 2 1,-23-33-1,32 52-30,0-1 0,0 1 0,-1 0 0,0 1 0,0-1 0,-1 1 0,0 0 0,1 1 0,-2-1 0,1 1 0,0 1 0,-14-5 0,-3 1-750,0 1 0,-46-4 0,53 8-385,-7-1-2901,21 3 3744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43.375"/>
    </inkml:context>
    <inkml:brush xml:id="br0">
      <inkml:brushProperty name="width" value="0.05" units="cm"/>
      <inkml:brushProperty name="height" value="0.05" units="cm"/>
    </inkml:brush>
  </inkml:definitions>
  <inkml:trace contextRef="#ctx0" brushRef="#br0">760 308 5057 0 0,'-53'-83'7224'0'0,"39"65"-6457"0"0,-1-1 1 0 0,-20-17-1 0 0,28 30-653 0 0,1 0 0 0 0,-2 1 1 0 0,1 0-1 0 0,-1 0 0 0 0,1 0 0 0 0,-1 1 0 0 0,0 0 0 0 0,-1 1 0 0 0,1 0 1 0 0,-1 0-1 0 0,0 1 0 0 0,1 0 0 0 0,-1 1 0 0 0,0 0 0 0 0,0 0 0 0 0,0 0 0 0 0,0 1 1 0 0,0 1-1 0 0,0 0 0 0 0,0 0 0 0 0,0 1 0 0 0,1 0 0 0 0,-1 0 0 0 0,0 1 1 0 0,1 0-1 0 0,0 0 0 0 0,0 1 0 0 0,-11 7 0 0 0,-20 11-169 0 0,2 2-1 0 0,0 1 0 0 0,2 2 1 0 0,1 2-1 0 0,-35 37 1 0 0,56-50-29 0 0,0 1 0 0 0,1 0 0 0 0,1 0 0 0 0,1 2 1 0 0,0-1-1 0 0,-9 25 0 0 0,6-5-170 0 0,2-1-1 0 0,-10 54 1 0 0,19-80 115 0 0,0-1 1 0 0,1 1-1 0 0,0 0 0 0 0,1 0 1 0 0,0 0-1 0 0,1-1 0 0 0,3 21 1 0 0,-3-27 92 0 0,0 1 1 0 0,1-1 0 0 0,0 0 0 0 0,0 1-1 0 0,0-1 1 0 0,1 0 0 0 0,-1 0 0 0 0,1 0 0 0 0,0-1-1 0 0,0 1 1 0 0,0-1 0 0 0,0 1 0 0 0,1-1 0 0 0,-1 0-1 0 0,1 0 1 0 0,0-1 0 0 0,0 1 0 0 0,0-1-1 0 0,0 0 1 0 0,7 3 0 0 0,8 1 115 0 0,0 0-1 0 0,0-1 1 0 0,1-1-1 0 0,0-1 1 0 0,38 1-1 0 0,102-8 286 0 0,-144 2-335 0 0,30-1 81 0 0,1-3-1 0 0,-1-2 0 0 0,0-2 0 0 0,-1-2 1 0 0,71-29-1 0 0,-84 27-66 0 0,0-2 0 0 0,-1 0-1 0 0,-1-2 1 0 0,0-2 0 0 0,-2-1 0 0 0,0 0-1 0 0,-1-3 1 0 0,25-28 0 0 0,15-23 143 0 0,107-158 0 0 0,-169 225-85 0 0,0-1-1 0 0,0 1 0 0 0,-1-1 1 0 0,-1 0-1 0 0,0 0 0 0 0,0 0 0 0 0,0-1 1 0 0,-1 1-1 0 0,1-13 0 0 0,-3 19-42 0 0,0-1 0 0 0,0 1 0 0 0,0-1-1 0 0,-1 1 1 0 0,1-1 0 0 0,-1 1 0 0 0,0 0 0 0 0,1-1-1 0 0,-2 1 1 0 0,1 0 0 0 0,0-1 0 0 0,-1 1 0 0 0,1 0-1 0 0,-1 0 1 0 0,0 0 0 0 0,0 0 0 0 0,0 1 0 0 0,0-1-1 0 0,-1 0 1 0 0,1 1 0 0 0,-1 0 0 0 0,0-1 0 0 0,1 1-1 0 0,-1 0 1 0 0,0 0 0 0 0,0 1 0 0 0,-7-4 0 0 0,-18-4 316 0 0,-1 0 0 0 0,0 2 1 0 0,-51-7-1 0 0,21 5 23 0 0,12 3-366 0 0,1 1 0 0 0,-1 3-1 0 0,0 2 1 0 0,0 2 0 0 0,0 2-1 0 0,0 2 1 0 0,1 2-1 0 0,-71 21 1 0 0,87-21-269 0 0,19-6-185 0 0,1 1-1 0 0,-1 0 1 0 0,0 0-1 0 0,1 1 0 0 0,0 0 1 0 0,0 1-1 0 0,0 0 0 0 0,1 1 1 0 0,-10 7-1 0 0,8-1-1062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51.166"/>
    </inkml:context>
    <inkml:brush xml:id="br0">
      <inkml:brushProperty name="width" value="0.05" units="cm"/>
      <inkml:brushProperty name="height" value="0.05" units="cm"/>
    </inkml:brush>
  </inkml:definitions>
  <inkml:trace contextRef="#ctx0" brushRef="#br0">675 108 9898 0 0,'-47'-21'3071'0'0,"18"10"303"0"0,-126-47 1183 0 0,145 54-4471 0 0,0 1-1 0 0,-1 0 0 0 0,0 0 0 0 0,1 1 0 0 0,-20-1 1 0 0,24 3-78 0 0,0 0 0 0 0,0 1 0 0 0,0 0 0 0 0,0 0 0 0 0,0 0-1 0 0,0 1 1 0 0,1 0 0 0 0,-1 0 0 0 0,1 0 0 0 0,-1 1 0 0 0,1-1 0 0 0,-6 5 0 0 0,-13 9-13 0 0,1 1-1 0 0,1 2 0 0 0,0 0 0 0 0,2 1 1 0 0,0 1-1 0 0,-24 33 0 0 0,33-37-23 0 0,0 0 0 0 0,1 1 0 0 0,0 0-1 0 0,2 0 1 0 0,0 1 0 0 0,2 0 0 0 0,0 1 0 0 0,1 0-1 0 0,-5 39 1 0 0,8-42-5 0 0,-15 188-253 0 0,14-147 114 0 0,9 90-1 0 0,-1-113 50 0 0,1 1-1 0 0,1-2 1 0 0,13 38-1 0 0,-13-53 0 0 0,0-1-1 0 0,1-1 0 0 0,0 1 0 0 0,1-1 0 0 0,1-1 0 0 0,1 0 1 0 0,17 20-1 0 0,-17-25-48 0 0,1-1 0 0 0,0 0 1 0 0,0-1-1 0 0,1 0 1 0 0,0-1-1 0 0,1 0 0 0 0,25 9 1 0 0,105 30-540 0 0,-140-46 704 0 0,30 9-101 0 0,0-2 1 0 0,1-2-1 0 0,0-1 1 0 0,0-1-1 0 0,1-2 0 0 0,-1-2 1 0 0,40-4-1 0 0,-58 1 51 0 0,0-1 0 0 0,-1-1 0 0 0,1 0 0 0 0,-1-2 0 0 0,0 0-1 0 0,-1 0 1 0 0,22-15 0 0 0,-10 4 192 0 0,-1-1 1 0 0,0-1-1 0 0,23-25 0 0 0,-25 21 119 0 0,-1-1 0 0 0,-1-1-1 0 0,-2-1 1 0 0,0-1 0 0 0,-2 0-1 0 0,22-47 1 0 0,-24 40-144 0 0,1-2 2 0 0,23-73 0 0 0,-33 86-92 0 0,-1-1-1 0 0,-1-1 1 0 0,-1 1-1 0 0,-1-1 1 0 0,-2 0-1 0 0,0 1 1 0 0,-7-52-1 0 0,2 50 40 0 0,-2 0 0 0 0,-1 0-1 0 0,-1 1 1 0 0,-1 0 0 0 0,-24-47 0 0 0,22 55 51 0 0,0 0 1 0 0,-1 0 0 0 0,-1 1 0 0 0,-1 0-1 0 0,-1 1 1 0 0,0 1 0 0 0,-1 0-1 0 0,-19-13 1 0 0,11 10 64 0 0,-2 1 1 0 0,0 1-1 0 0,-1 2 0 0 0,-1 0 0 0 0,0 2 0 0 0,0 1 1 0 0,-45-11-1 0 0,58 18-195 0 0,0 1 0 0 0,-1 1 0 0 0,1 1 1 0 0,-1 0-1 0 0,1 1 0 0 0,-1 1 0 0 0,1 0 0 0 0,-1 1 1 0 0,1 0-1 0 0,0 2 0 0 0,-1-1 0 0 0,2 2 0 0 0,-1 0 1 0 0,1 1-1 0 0,-1 1 0 0 0,-19 12 0 0 0,15-8-440 0 0,1 2 0 0 0,1 0 0 0 0,-31 29 0 0 0,44-37 64 0 0,-1 1-1 0 0,1-1 1 0 0,0 1-1 0 0,0 0 1 0 0,0 0-1 0 0,1 0 1 0 0,0 0-1 0 0,0 1 1 0 0,1 0 0 0 0,0-1-1 0 0,0 1 1 0 0,1 0-1 0 0,-1 0 1 0 0,1 0-1 0 0,1 0 1 0 0,-1 9-1 0 0,2 6-1744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8.833"/>
    </inkml:context>
    <inkml:brush xml:id="br0">
      <inkml:brushProperty name="width" value="0.05" units="cm"/>
      <inkml:brushProperty name="height" value="0.05" units="cm"/>
    </inkml:brush>
  </inkml:definitions>
  <inkml:trace contextRef="#ctx0" brushRef="#br0">145 37 10226 0 0,'-3'-22'2575'0'0,"3"22"-2368"0"0,0-1 0 0 0,0 1 0 0 0,0-1 0 0 0,0 0 0 0 0,0 1 0 0 0,0-1 0 0 0,0 1 0 0 0,-1-1-1 0 0,1 1 1 0 0,0-1 0 0 0,0 1 0 0 0,0-1 0 0 0,-1 0 0 0 0,1 1 0 0 0,0-1 0 0 0,-1 1 0 0 0,1 0 0 0 0,0-1 0 0 0,-1 1 0 0 0,1-1-1 0 0,-1 1 1 0 0,1 0 0 0 0,-1-1 0 0 0,1 1 0 0 0,-1 0 0 0 0,1-1 0 0 0,-1 1 0 0 0,1 0 0 0 0,-1 0 0 0 0,1-1 0 0 0,-1 1 0 0 0,0 0 0 0 0,-1 1-111 0 0,1 1 0 0 0,0 0 1 0 0,0 0-1 0 0,0-1 1 0 0,0 1-1 0 0,0 0 0 0 0,0 0 1 0 0,1 0-1 0 0,-1 0 1 0 0,0 3-1 0 0,0-1-26 0 0,-15 44-187 0 0,3 0-1 0 0,-13 88 0 0 0,20-100 40 0 0,-22 70 1 0 0,-2 12 483 0 0,65-187 1162 0 0,3-23-1538 0 0,10-26-145 0 0,15-41-715 0 0,-63 158 775 0 0,1-1 0 0 0,-1 1 0 0 0,1 0 0 0 0,0-1 0 0 0,-1 1 0 0 0,1 0 0 0 0,0-1 0 0 0,0 1 0 0 0,0 0 0 0 0,0 0 0 0 0,0 0 0 0 0,0 0 0 0 0,1 0 0 0 0,-1 0 0 0 0,0 0 0 0 0,1 0 0 0 0,-1 0 0 0 0,0 0 0 0 0,1 1 0 0 0,1-1 0 0 0,-2 1 5 0 0,0 0 0 0 0,1 0-1 0 0,-1 1 1 0 0,0-1 0 0 0,0 1 0 0 0,1-1-1 0 0,-1 1 1 0 0,0-1 0 0 0,0 1 0 0 0,0 0-1 0 0,0-1 1 0 0,1 1 0 0 0,-1 0 0 0 0,0 0-1 0 0,-1 0 1 0 0,1 0 0 0 0,0 0 0 0 0,0 0-1 0 0,0 0 1 0 0,0 0 0 0 0,0 2 0 0 0,76 93-249 0 0,-76-94 312 0 0,1-1 0 0 0,-1 1 0 0 0,0-1 0 0 0,0 1 1 0 0,0-1-1 0 0,0 1 0 0 0,0 0 0 0 0,0 0 0 0 0,0-1 0 0 0,-1 1 0 0 0,1 0 0 0 0,-1 0 0 0 0,1 0 1 0 0,-1 0-1 0 0,0 0 0 0 0,0 0 0 0 0,0-1 0 0 0,0 1 0 0 0,0 0 0 0 0,0 3 0 0 0,-1-2 26 0 0,0 1-1 0 0,-1-1 0 0 0,1 0 0 0 0,0 0 1 0 0,-1 0-1 0 0,0 0 0 0 0,0 0 0 0 0,0 0 0 0 0,0-1 1 0 0,-4 5-1 0 0,-4 2 80 0 0,1-1 0 0 0,-1 0-1 0 0,-1-1 1 0 0,0 0 0 0 0,-14 7 0 0 0,11-8 69 0 0,0 1 0 0 0,-1-2-1 0 0,0 0 1 0 0,-25 5 0 0 0,36-9-226 0 0,-1 0 0 0 0,1 0 0 0 0,-1-1 0 0 0,0 1 0 0 0,0-1 0 0 0,1 0 0 0 0,-1-1 0 0 0,0 1 0 0 0,1-1 0 0 0,-1 0 0 0 0,1 0 0 0 0,-1-1 0 0 0,1 1 0 0 0,-1-1 0 0 0,1 0-1 0 0,0 0 1 0 0,0 0 0 0 0,0-1 0 0 0,-7-5 0 0 0,10 8-70 0 0,1-1 0 0 0,0 1-1 0 0,-1 0 1 0 0,1-1 0 0 0,0 1-1 0 0,0 0 1 0 0,-1-1 0 0 0,1 1-1 0 0,0-1 1 0 0,0 1 0 0 0,0 0-1 0 0,0-1 1 0 0,-1 1 0 0 0,1-1-1 0 0,0 1 1 0 0,0-1 0 0 0,0 1-1 0 0,0-1 1 0 0,0 1 0 0 0,0-1-1 0 0,0 1 1 0 0,0-1 0 0 0,0 1-1 0 0,0 0 1 0 0,0-1 0 0 0,1 1-1 0 0,-1-1 1 0 0,0 1 0 0 0,0-1-1 0 0,0 1 1 0 0,1 0 0 0 0,-1-1-1 0 0,0 1 1 0 0,0-1 0 0 0,1 1-1 0 0,-1 0 1 0 0,0-1 0 0 0,1 1-1 0 0,-1 0 1 0 0,0-1 0 0 0,1 1-1 0 0,-1 0 1 0 0,1 0 0 0 0,-1-1-1 0 0,0 1 1 0 0,1 0 0 0 0,-1 0-1 0 0,1 0 1 0 0,26-11-3078 0 0,-23 10 3416 0 0,14-6-1492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9.266"/>
    </inkml:context>
    <inkml:brush xml:id="br0">
      <inkml:brushProperty name="width" value="0.05" units="cm"/>
      <inkml:brushProperty name="height" value="0.05" units="cm"/>
    </inkml:brush>
  </inkml:definitions>
  <inkml:trace contextRef="#ctx0" brushRef="#br0">237 42 7362 0 0,'1'0'103'0'0,"0"-1"1"0"0,-1 1-1 0 0,1-1 1 0 0,0 1 0 0 0,0-1-1 0 0,0 1 1 0 0,0-1-1 0 0,-1 0 1 0 0,1 1-1 0 0,0-1 1 0 0,-1 0 0 0 0,1 0-1 0 0,-1 1 1 0 0,1-1-1 0 0,0 0 1 0 0,-1 0 0 0 0,0 0-1 0 0,1 0 1 0 0,-1 0-1 0 0,0 1 1 0 0,1-1 0 0 0,-1 0-1 0 0,0 0 1 0 0,0 0-1 0 0,0 0 1 0 0,0 0 0 0 0,1 0-1 0 0,-2 0 1 0 0,1 0-1 0 0,0 0 1 0 0,0 0-1 0 0,0 0 1 0 0,0 0 0 0 0,-1 0-1 0 0,0-2 1 0 0,1 3 181 0 0,-1-1-1 0 0,1 0 1 0 0,-1 0 0 0 0,1 1 0 0 0,-1-1-1 0 0,0 0 1 0 0,1 1 0 0 0,-1-1 0 0 0,0 1-1 0 0,0-1 1 0 0,1 1 0 0 0,-1-1 0 0 0,0 1-1 0 0,0-1 1 0 0,0 1 0 0 0,0 0 0 0 0,1 0-1 0 0,-1-1 1 0 0,0 1 0 0 0,0 0 0 0 0,0 0 0 0 0,0 0-1 0 0,0 0 1 0 0,0 0 0 0 0,0 0 0 0 0,0 0-1 0 0,-1 1 1 0 0,-8 1-106 0 0,1 0 0 0 0,-1 1 0 0 0,1 0 1 0 0,-1 1-1 0 0,1 0 0 0 0,0 0 0 0 0,1 1 0 0 0,-1 0 0 0 0,1 1 0 0 0,0 0 1 0 0,0 0-1 0 0,1 1 0 0 0,-13 13 0 0 0,7-4-146 0 0,1-1-1 0 0,1 2 1 0 0,0-1 0 0 0,1 2-1 0 0,1-1 1 0 0,-8 20 0 0 0,16-33-43 0 0,-1 0 0 0 0,1 0 0 0 0,0 0 0 0 0,0 0 1 0 0,0 0-1 0 0,0 0 0 0 0,1 0 0 0 0,-1 1 0 0 0,1-1 0 0 0,0 0 1 0 0,1 0-1 0 0,0 7 0 0 0,0-9 1 0 0,-1 0 1 0 0,1 0-1 0 0,0 0 0 0 0,0 0 0 0 0,1 0 0 0 0,-1 0 1 0 0,0 0-1 0 0,1 0 0 0 0,-1-1 0 0 0,1 1 1 0 0,-1 0-1 0 0,1-1 0 0 0,0 0 0 0 0,-1 1 1 0 0,1-1-1 0 0,0 0 0 0 0,0 0 0 0 0,0 0 0 0 0,0 0 1 0 0,0 0-1 0 0,1 0 0 0 0,-1 0 0 0 0,0-1 1 0 0,3 1-1 0 0,6 1 104 0 0,-1-1-1 0 0,1 0 1 0 0,-1 0 0 0 0,1-1-1 0 0,0-1 1 0 0,-1 0 0 0 0,1 0-1 0 0,-1-1 1 0 0,11-3 0 0 0,-6 0 152 0 0,0 0 1 0 0,0-1-1 0 0,-1 0 1 0 0,0-1 0 0 0,19-13-1 0 0,-30 18-177 0 0,0 0 0 0 0,-1-1 0 0 0,1 1-1 0 0,-1 0 1 0 0,0-1 0 0 0,0 1-1 0 0,0-1 1 0 0,0 0 0 0 0,0 0-1 0 0,-1 0 1 0 0,1 0 0 0 0,1-4-1 0 0,-3 5-43 0 0,1 0-1 0 0,0 0 0 0 0,-1 0 0 0 0,0 0 0 0 0,1 0 0 0 0,-1 1 0 0 0,0-1 0 0 0,0 0 0 0 0,0 0 0 0 0,0 0 0 0 0,-1 0 0 0 0,1 0 0 0 0,0 0 0 0 0,-1 0 1 0 0,1 0-1 0 0,-1 0 0 0 0,0 0 0 0 0,0 1 0 0 0,0-1 0 0 0,0 0 0 0 0,-1-2 0 0 0,-2-1-179 0 0,0 0 0 0 0,0 0 1 0 0,-1 0-1 0 0,0 1 0 0 0,1 0 0 0 0,-1 0 0 0 0,-1 0 0 0 0,1 0 1 0 0,-1 1-1 0 0,1 0 0 0 0,-1 0 0 0 0,0 0 0 0 0,0 1 0 0 0,0 0 1 0 0,0 0-1 0 0,0 1 0 0 0,-1-1 0 0 0,1 1 0 0 0,-12 0 0 0 0,5 0-1616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9.703"/>
    </inkml:context>
    <inkml:brush xml:id="br0">
      <inkml:brushProperty name="width" value="0.05" units="cm"/>
      <inkml:brushProperty name="height" value="0.05" units="cm"/>
    </inkml:brush>
  </inkml:definitions>
  <inkml:trace contextRef="#ctx0" brushRef="#br0">279 5 8610 0 0,'0'-4'8403'0'0,"0"4"-8253"0"0,-9-1 2151 0 0,-11 5-1795 0 0,-7 8-161 0 0,0 1 0 0 0,1 1 1 0 0,-26 18-1 0 0,41-24-406 0 0,1 1 0 0 0,-1-1 1 0 0,2 2-1 0 0,-1-1 0 0 0,1 2 0 0 0,1-1 0 0 0,0 1 1 0 0,1 0-1 0 0,-8 14 0 0 0,14-24 36 0 0,1 0-1 0 0,-1 0 1 0 0,1 0 0 0 0,-1 0-1 0 0,1 0 1 0 0,0 0 0 0 0,-1 0-1 0 0,1 0 1 0 0,0 0-1 0 0,0 0 1 0 0,0 0 0 0 0,-1 0-1 0 0,1 0 1 0 0,0 0 0 0 0,0 0-1 0 0,0 0 1 0 0,1 0 0 0 0,-1 0-1 0 0,0 0 1 0 0,0 0 0 0 0,1 0-1 0 0,-1 0 1 0 0,0 0-1 0 0,1 0 1 0 0,-1 0 0 0 0,1 0-1 0 0,-1 0 1 0 0,1-1 0 0 0,0 1-1 0 0,-1 0 1 0 0,1 0 0 0 0,0 0-1 0 0,-1-1 1 0 0,1 1-1 0 0,0 0 1 0 0,0-1 0 0 0,0 1-1 0 0,0-1 1 0 0,-1 1 0 0 0,1-1-1 0 0,0 1 1 0 0,0-1 0 0 0,0 0-1 0 0,0 1 1 0 0,2-1 0 0 0,2 1-41 0 0,0 0 1 0 0,-1 0 0 0 0,1-1 0 0 0,0 1 0 0 0,0-1 0 0 0,0-1 0 0 0,-1 1 0 0 0,1 0-1 0 0,5-2 1 0 0,49-19-18 0 0,-15 4 2 0 0,-41 16 59 0 0,-1 0-1 0 0,1 1 1 0 0,-1-1 0 0 0,1 1-1 0 0,0-1 1 0 0,-1 1-1 0 0,1 0 1 0 0,0 0-1 0 0,-1 0 1 0 0,5 1 0 0 0,-6-1 16 0 0,-1 0 0 0 0,1 1 0 0 0,0-1 0 0 0,-1 1 0 0 0,1-1 1 0 0,0 0-1 0 0,-1 1 0 0 0,1-1 0 0 0,0 1 0 0 0,-1 0 0 0 0,1-1 1 0 0,-1 1-1 0 0,1-1 0 0 0,-1 1 0 0 0,1 0 0 0 0,-1-1 0 0 0,0 1 0 0 0,1 0 1 0 0,-1 0-1 0 0,0-1 0 0 0,0 1 0 0 0,1 0 0 0 0,-1 0 0 0 0,0-1 1 0 0,0 1-1 0 0,0 0 0 0 0,0 0 0 0 0,0 0 0 0 0,0-1 0 0 0,0 1 1 0 0,0 0-1 0 0,0 0 0 0 0,0 0 0 0 0,0-1 0 0 0,-1 1 0 0 0,1 1 1 0 0,-1 0 99 0 0,0 1 1 0 0,-1-1 0 0 0,1 1 0 0 0,0-1-1 0 0,-1 0 1 0 0,1 1 0 0 0,-1-1-1 0 0,0 0 1 0 0,1 0 0 0 0,-1 0 0 0 0,-3 2-1 0 0,-27 20 939 0 0,27-20-894 0 0,-5 4-133 0 0,-1 0 1 0 0,0-1-1 0 0,0 0 1 0 0,-1-1-1 0 0,1 0 0 0 0,-1-1 1 0 0,-1-1-1 0 0,1 0 0 0 0,-1 0 1 0 0,1-1-1 0 0,-1-1 0 0 0,-18 2 1 0 0,31-4-135 0 0,0 0-1 0 0,0 0 1 0 0,0 0 0 0 0,0 0 0 0 0,-1 0-1 0 0,1 0 1 0 0,0 0 0 0 0,0 0 0 0 0,0 0 0 0 0,-1 0-1 0 0,1 0 1 0 0,0 0 0 0 0,0 0 0 0 0,0 0 0 0 0,-1 0-1 0 0,1 0 1 0 0,0 0 0 0 0,0 0 0 0 0,0 0 0 0 0,0-1-1 0 0,-1 1 1 0 0,1 0 0 0 0,0 0 0 0 0,-1-1-1026 0 0,1 1 1026 0 0,0-1-1 0 0,0 1 1 0 0,0 0 0 0 0,0 0 0 0 0,0 0 0 0 0,0-1-1 0 0,0 1 1 0 0,-1 0 0 0 0,1 0 0 0 0,0 0-1 0 0,0 0 1 0 0,0-1 0 0 0,1 1 0 0 0,-1 0 0 0 0,0 0-1 0 0,0 0 1 0 0,0-1 0 0 0,0 1 0 0 0,0 0 0 0 0,0 0-1 0 0,0 0 1 0 0,0-1 0 0 0,0 1 0 0 0,0 0-1 0 0,4-2-2338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0.139"/>
    </inkml:context>
    <inkml:brush xml:id="br0">
      <inkml:brushProperty name="width" value="0.05" units="cm"/>
      <inkml:brushProperty name="height" value="0.05" units="cm"/>
    </inkml:brush>
  </inkml:definitions>
  <inkml:trace contextRef="#ctx0" brushRef="#br0">144 1 18164 0 0,'0'0'59'0'0,"1"1"0"0"0,-1-1-1 0 0,0 0 1 0 0,0 1 0 0 0,1-1 0 0 0,-1 1 0 0 0,0-1 0 0 0,0 0 0 0 0,0 1-1 0 0,0-1 1 0 0,0 1 0 0 0,0-1 0 0 0,1 0 0 0 0,-1 1 0 0 0,0-1 0 0 0,0 1-1 0 0,0-1 1 0 0,0 1 0 0 0,0-1 0 0 0,-1 0 0 0 0,1 1 0 0 0,0-1 0 0 0,0 1-1 0 0,0-1 1 0 0,0 1 0 0 0,0-1 0 0 0,-1 0 0 0 0,1 1 0 0 0,0-1-1 0 0,0 0 1 0 0,-1 1 0 0 0,1-1 0 0 0,0 0 0 0 0,0 1 0 0 0,-1-1 0 0 0,1 1-1 0 0,-18 18 308 0 0,8-8-102 0 0,-2 5-501 0 0,-9 11 987 0 0,-28 49 1 0 0,43-65-1179 0 0,1 1 1 0 0,-7 21 0 0 0,9-23-722 0 0,1-1 0 0 0,0 1-1 0 0,1-1 1 0 0,0 15 0 0 0,2-15-4648 0 0,1-5 2140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2.875"/>
    </inkml:context>
    <inkml:brush xml:id="br0">
      <inkml:brushProperty name="width" value="0.05" units="cm"/>
      <inkml:brushProperty name="height" value="0.05" units="cm"/>
    </inkml:brush>
  </inkml:definitions>
  <inkml:trace contextRef="#ctx0" brushRef="#br0">1 186 5049 0 0,'6'1'7605'0'0,"22"-7"-8279"0"0,18-7 653 0 0,1 2 0 0 0,81-7 0 0 0,12-2-92 0 0,395-45 155 0 0,-488 62-45 0 0,195-4-54 0 0,43-4-35 0 0,-112-4-178 0 0,284 11 0 0 0,153 20 332 0 0,-335-13 263 0 0,160-3-186 0 0,-430 0-137 0 0,664-8 181 0 0,-454 17-155 0 0,-1 0-76 0 0,650-14 158 0 0,-760 3-108 0 0,310-12 2 0 0,211 1-73 0 0,-507 16 58 0 0,197-1 70 0 0,405-13 234 0 0,-434 19-74 0 0,-101-3 488 0 0,-63-3-528 0 0,-4-4-118 0 0,-30-1 250 0 0,-61-3 52 0 0,-1 0-5439 0 0,-23 7 4921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0.846"/>
    </inkml:context>
    <inkml:brush xml:id="br0">
      <inkml:brushProperty name="width" value="0.05" units="cm"/>
      <inkml:brushProperty name="height" value="0.05" units="cm"/>
    </inkml:brush>
  </inkml:definitions>
  <inkml:trace contextRef="#ctx0" brushRef="#br0">265 81 9426 0 0,'0'-1'149'0'0,"1"1"0"0"0,0-1 1 0 0,-1 0-1 0 0,1 1 0 0 0,-1-1 0 0 0,1 0 1 0 0,-1 1-1 0 0,0-1 0 0 0,1 0 0 0 0,-1 0 0 0 0,0 1 1 0 0,1-1-1 0 0,-1 0 0 0 0,0 0 0 0 0,0 0 1 0 0,0 1-1 0 0,0-2 0 0 0,1 1 274 0 0,-1 0-1 0 0,0 0 1 0 0,0 0-1 0 0,0 0 1 0 0,1 0-1 0 0,-1 0 1 0 0,0 0 0 0 0,1 0-1 0 0,-1 0 1 0 0,1 0-1 0 0,-1 0 1 0 0,1 0-1 0 0,1-1 1 0 0,-2 2-365 0 0,0 0 0 0 0,0 0 0 0 0,0 0 0 0 0,0 0 1 0 0,0 0-1 0 0,0 0 0 0 0,1 0 0 0 0,-1-1 0 0 0,0 1 0 0 0,0 0 0 0 0,0 0 1 0 0,0 0-1 0 0,0 0 0 0 0,0 0 0 0 0,0 0 0 0 0,0 0 0 0 0,0-1 0 0 0,1 1 1 0 0,-1 0-1 0 0,0 0 0 0 0,0 0 0 0 0,0 0 0 0 0,0 0 0 0 0,0 0 0 0 0,0-1 1 0 0,0 1-1 0 0,0 0 0 0 0,0 0 0 0 0,0 0 0 0 0,0 0 0 0 0,0 0 0 0 0,0-1 1 0 0,0 1-1 0 0,0 0 0 0 0,0 0 0 0 0,0 0 0 0 0,0 0 0 0 0,-1 0 0 0 0,1 0 1 0 0,0-1-1 0 0,0 1 0 0 0,0 0 0 0 0,0 0 0 0 0,0 0 0 0 0,0 0 1 0 0,0 0-1 0 0,0 0 0 0 0,-1 0 0 0 0,-8-2 485 0 0,-9 5-752 0 0,4 5 175 0 0,1 0-1 0 0,0 1 1 0 0,1 1-1 0 0,0 0 1 0 0,0 1-1 0 0,-13 16 1 0 0,4-6 76 0 0,6-6 4 0 0,1 1 0 0 0,1 1 0 0 0,0-1-1 0 0,1 2 1 0 0,1 0 0 0 0,1 0 0 0 0,1 1-1 0 0,0 0 1 0 0,-11 40 0 0 0,19-57-55 0 0,1 0 0 0 0,-1 0-1 0 0,1 0 1 0 0,0 0 0 0 0,0 0 0 0 0,0 0 0 0 0,0 1 0 0 0,0-1-1 0 0,0 0 1 0 0,1 0 0 0 0,-1 0 0 0 0,1 2 0 0 0,0-3 14 0 0,-1 0 0 0 0,0 0 0 0 0,1-1 0 0 0,0 1 0 0 0,-1 0 0 0 0,1 0 0 0 0,-1 0 0 0 0,1-1 0 0 0,0 1 0 0 0,0 0 0 0 0,-1-1 0 0 0,1 1 0 0 0,0-1 0 0 0,0 1 0 0 0,0-1 0 0 0,-1 1 0 0 0,1-1 0 0 0,2 1 0 0 0,0 0 55 0 0,1-1 0 0 0,-1 0 0 0 0,1 1 0 0 0,-1-1 0 0 0,1-1 1 0 0,-1 1-1 0 0,1 0 0 0 0,-1-1 0 0 0,1 0 0 0 0,-1 0 0 0 0,1 0 0 0 0,4-2 0 0 0,7-4 143 0 0,0 0 0 0 0,-1-1-1 0 0,0-1 1 0 0,0 0-1 0 0,-1-1 1 0 0,0 0 0 0 0,-1-1-1 0 0,12-13 1 0 0,-2-1 216 0 0,-2-1 1 0 0,34-54-1 0 0,-51 75-377 0 0,0 0 0 0 0,-1 0 0 0 0,1 0 0 0 0,-1-1 0 0 0,0 1 0 0 0,0 0 0 0 0,-1-1 0 0 0,0 0 0 0 0,0 1 0 0 0,0-1 0 0 0,-1 0 0 0 0,0 1-1 0 0,0-1 1 0 0,-1-10 0 0 0,0 12-93 0 0,0-1-1 0 0,-1 1 0 0 0,1 0 0 0 0,-1 1 0 0 0,0-1 1 0 0,0 0-1 0 0,0 0 0 0 0,0 1 0 0 0,-1-1 0 0 0,0 1 1 0 0,1 0-1 0 0,-1 0 0 0 0,0 0 0 0 0,-1 0 0 0 0,1 0 1 0 0,0 1-1 0 0,-1-1 0 0 0,1 1 0 0 0,-1 0 0 0 0,-5-2 1 0 0,3 1-316 0 0,0 0 0 0 0,0 1 0 0 0,0 0 0 0 0,-11-2 0 0 0,16 4 113 0 0,-1 0 1 0 0,1-1-1 0 0,0 1 1 0 0,0 0-1 0 0,-1 0 1 0 0,1 0-1 0 0,0 0 1 0 0,-1 0 0 0 0,1 1-1 0 0,0-1 1 0 0,0 0-1 0 0,-1 1 1 0 0,1-1-1 0 0,0 0 1 0 0,0 1-1 0 0,0 0 1 0 0,0-1-1 0 0,-1 1 1 0 0,1 0-1 0 0,0-1 1 0 0,0 1-1 0 0,0 0 1 0 0,0 0-1 0 0,1 0 1 0 0,-1 0-1 0 0,0 0 1 0 0,0 0-1 0 0,0 0 1 0 0,1 0-1 0 0,-2 2 1 0 0,-1 7-2270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1.377"/>
    </inkml:context>
    <inkml:brush xml:id="br0">
      <inkml:brushProperty name="width" value="0.05" units="cm"/>
      <inkml:brushProperty name="height" value="0.05" units="cm"/>
    </inkml:brush>
  </inkml:definitions>
  <inkml:trace contextRef="#ctx0" brushRef="#br0">61 44 14243 0 0,'16'-19'3066'0'0,"-15"17"-2346"0"0,0-1-1 0 0,-1 1 1 0 0,1 0 0 0 0,0 0 0 0 0,-1-1-1 0 0,1 1 1 0 0,-1 0 0 0 0,0-5-1 0 0,-3 51-1028 0 0,-3 0-1 0 0,-21 82 0 0 0,5-66-362 0 0,16-46-1054 0 0,1 0 1 0 0,-7 25 0 0 0,12-19-5590 0 0,1-13 4110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2.489"/>
    </inkml:context>
    <inkml:brush xml:id="br0">
      <inkml:brushProperty name="width" value="0.05" units="cm"/>
      <inkml:brushProperty name="height" value="0.05" units="cm"/>
    </inkml:brush>
  </inkml:definitions>
  <inkml:trace contextRef="#ctx0" brushRef="#br0">217 31 17252 0 0,'-2'-3'427'0'0,"-14"-18"2299"0"0,16 21-2633 0 0,0-1 1 0 0,-1 1 0 0 0,1-1-1 0 0,-1 1 1 0 0,1-1 0 0 0,-1 1 0 0 0,1-1-1 0 0,-1 1 1 0 0,1 0 0 0 0,-1-1-1 0 0,1 1 1 0 0,-1 0 0 0 0,0-1-1 0 0,1 1 1 0 0,-1 0 0 0 0,0 0-1 0 0,1-1 1 0 0,-1 1 0 0 0,1 0-1 0 0,-1 0 1 0 0,0 0 0 0 0,1 0-1 0 0,-1 0 1 0 0,0 0 0 0 0,1 0 0 0 0,-1 0-1 0 0,0 0 1 0 0,1 1 0 0 0,-1-1-1 0 0,-1 0 1 0 0,0 4-117 0 0,0-1 1 0 0,0 0-1 0 0,0 0 0 0 0,1 1 0 0 0,-1-1 1 0 0,1 1-1 0 0,-1 4 0 0 0,-2 3-31 0 0,-16 39 52 0 0,3 0 0 0 0,-12 57 1 0 0,15-57 22 0 0,-1 1 1 0 0,-29 62 0 0 0,23-52 10 0 0,21-61-25 0 0,0 0 0 0 0,0 0 1 0 0,0 0-1 0 0,0 0 0 0 0,0 0 0 0 0,-1 0 0 0 0,1 0 1 0 0,0 0-1 0 0,0 1 0 0 0,0-1 0 0 0,0 0 1 0 0,0 0-1 0 0,0 0 0 0 0,0 0 0 0 0,0 0 0 0 0,0 0 1 0 0,0 1-1 0 0,0-1 0 0 0,0 0 0 0 0,-1 0 1 0 0,1 0-1 0 0,0 0 0 0 0,0 0 0 0 0,0 0 0 0 0,0 1 1 0 0,0-1-1 0 0,0 0 0 0 0,0 0 0 0 0,0 0 1 0 0,0 0-1 0 0,0 0 0 0 0,1 1 0 0 0,-1-1 0 0 0,0 0 1 0 0,0 0-1 0 0,0 0 0 0 0,0 0 0 0 0,0 0 1 0 0,0 0-1 0 0,0 1 0 0 0,0-1 0 0 0,0 0 0 0 0,0 0 1 0 0,0 0-1 0 0,0 0 0 0 0,1 0 0 0 0,-1 0 1 0 0,0 0-1 0 0,0 0 0 0 0,0 0 0 0 0,0 0 0 0 0,0 1 1 0 0,0-1-1 0 0,1 0 0 0 0,-1 0 0 0 0,0 0 1 0 0,0 0-1 0 0,0 0 0 0 0,8-10 426 0 0,-1-8-414 0 0,-1-1 0 0 0,6-32 0 0 0,2-5-243 0 0,23-110-585 0 0,-32 152 126 0 0,-3 17-247 0 0,-3 27-614 0 0,0-15 1528 0 0,2-4-30 0 0,0 1 0 0 0,1-1 0 0 0,3 15 0 0 0,2 4 127 0 0,-7-28-47 0 0,1 1 1 0 0,0-1-1 0 0,0 0 0 0 0,0 0 0 0 0,0 1 0 0 0,0-1 0 0 0,0 0 0 0 0,1 0 1 0 0,-1 0-1 0 0,1 0 0 0 0,-1-1 0 0 0,1 1 0 0 0,0 0 0 0 0,-1-1 0 0 0,1 1 1 0 0,0-1-1 0 0,0 1 0 0 0,0-1 0 0 0,0 0 0 0 0,1 0 0 0 0,-1 0 1 0 0,0 0-1 0 0,0 0 0 0 0,1 0 0 0 0,-1-1 0 0 0,0 1 0 0 0,1-1 0 0 0,4 0 1 0 0,-4 1 6 0 0,1-1 1 0 0,-1 0 0 0 0,0 0 0 0 0,1 0 0 0 0,-1-1 0 0 0,0 1 0 0 0,1-1-1 0 0,-1 0 1 0 0,0 0 0 0 0,0 0 0 0 0,0 0 0 0 0,0 0 0 0 0,0-1-1 0 0,0 1 1 0 0,0-1 0 0 0,0 0 0 0 0,0 0 0 0 0,-1 0 0 0 0,1 0 0 0 0,-1-1-1 0 0,3-2 1 0 0,12-17 171 0 0,7-13-52 0 0,-18 25-144 0 0,-4 7-32 0 0,0 1 0 0 0,-1-1 0 0 0,0 1 0 0 0,1-1 0 0 0,-1 1 0 0 0,0-1 0 0 0,0 0 0 0 0,0 0 0 0 0,-1 1 0 0 0,1-6 0 0 0,-1 7-123 0 0,-20 53-1582 0 0,5-6 1669 0 0,-16 84-1 0 0,30-114 165 0 0,1-16-105 0 0,0 0-1 0 0,0 1 0 0 0,0-1 1 0 0,0 0-1 0 0,0 0 0 0 0,0 1 0 0 0,0-1 1 0 0,0 0-1 0 0,0 0 0 0 0,0 1 1 0 0,0-1-1 0 0,0 0 0 0 0,0 0 0 0 0,0 0 1 0 0,0 1-1 0 0,0-1 0 0 0,0 0 1 0 0,0 0-1 0 0,1 1 0 0 0,-1-1 0 0 0,0 0 1 0 0,0 0-1 0 0,0 0 0 0 0,0 1 1 0 0,0-1-1 0 0,1 0 0 0 0,-1 0 0 0 0,0 0 1 0 0,0 1-1 0 0,0-1 0 0 0,0 0 1 0 0,1 0-1 0 0,-1 0 0 0 0,0 0 0 0 0,0 0 1 0 0,1 0-1 0 0,-1 1 0 0 0,0-1 1 0 0,0 0-1 0 0,1 0 0 0 0,-1 0 0 0 0,0 0 1 0 0,0 0-1 0 0,0 0 0 0 0,1 0 1 0 0,-1 0-1 0 0,0 0 0 0 0,0 0 0 0 0,1 0 1 0 0,20-13 131 0 0,-1 0 0 0 0,0-1 0 0 0,33-31 0 0 0,27-20-246 0 0,-71 59 92 0 0,1 0-1 0 0,-1 1 0 0 0,1 0 1 0 0,0 0-1 0 0,0 1 0 0 0,1 1 0 0 0,12-4 1 0 0,-19 6-18 0 0,0 1-1 0 0,0-1 1 0 0,1 1 0 0 0,-1 0 0 0 0,0 0-1 0 0,0 0 1 0 0,0 0 0 0 0,1 1 0 0 0,-1 0-1 0 0,0 0 1 0 0,0 0 0 0 0,0 0 0 0 0,0 0-1 0 0,0 1 1 0 0,0 0 0 0 0,6 4 0 0 0,-8-4-4 0 0,1 0 0 0 0,-1 0 0 0 0,0 0 0 0 0,1 1 0 0 0,-1-1 0 0 0,-1 1 1 0 0,1-1-1 0 0,0 1 0 0 0,0 0 0 0 0,-1-1 0 0 0,0 1 0 0 0,1 0 0 0 0,-1 0 0 0 0,0 0 1 0 0,-1 0-1 0 0,1 0 0 0 0,0 0 0 0 0,-1 1 0 0 0,0-1 0 0 0,1 0 0 0 0,-2 6 0 0 0,0-1 3 0 0,-1 0-1 0 0,1-1 0 0 0,-2 1 1 0 0,1-1-1 0 0,-6 11 0 0 0,5-10 25 0 0,0 0 0 0 0,0-1 0 0 0,1 1 0 0 0,0 0 0 0 0,-2 13 0 0 0,3-19 15 0 0,1 1-1 0 0,0-1 0 0 0,0 1 0 0 0,0-1 0 0 0,0 0 0 0 0,1 1 1 0 0,-1-1-1 0 0,1 0 0 0 0,-1 1 0 0 0,1-1 0 0 0,0 0 1 0 0,0 0-1 0 0,1 3 0 0 0,-1-4 9 0 0,1 1 0 0 0,-1-1 0 0 0,0 0 0 0 0,0 0 0 0 0,1 0 0 0 0,-1 0 0 0 0,1 0 0 0 0,-1 0 0 0 0,1 0 0 0 0,-1 0 0 0 0,1-1 0 0 0,0 1 0 0 0,-1-1 0 0 0,1 1 0 0 0,0-1 0 0 0,0 0 0 0 0,-1 1 0 0 0,1-1 0 0 0,2 0 0 0 0,3 0 66 0 0,-1 0 0 0 0,1-1 0 0 0,-1 0 0 0 0,0 0 0 0 0,1 0 0 0 0,-1-1 0 0 0,0 0 0 0 0,0 0 0 0 0,0 0 0 0 0,0-1 0 0 0,0 0 0 0 0,-1 0 0 0 0,9-6 0 0 0,-5 2 145 0 0,-1 0 0 0 0,0 0 0 0 0,-1 0 0 0 0,1-1 0 0 0,-2 0 0 0 0,1-1 0 0 0,8-14 0 0 0,-13 20-149 0 0,1-2 67 0 0,0-1 0 0 0,0 0 0 0 0,0 1 1 0 0,-1-1-1 0 0,3-7 0 0 0,-5 10-118 0 0,0 0 0 0 0,1 0 0 0 0,-1 0 0 0 0,0 0 0 0 0,-1 0 0 0 0,1 0 0 0 0,0 0 0 0 0,-1 0 0 0 0,0 0 0 0 0,1 1 0 0 0,-1-1 0 0 0,0 0 0 0 0,-3-4 0 0 0,1 1-104 0 0,0 1 0 0 0,-1 0 0 0 0,0 0 0 0 0,0 0-1 0 0,0 0 1 0 0,0 1 0 0 0,-1 0 0 0 0,0-1 0 0 0,0 2-1 0 0,0-1 1 0 0,0 1 0 0 0,0-1 0 0 0,-9-2-1 0 0,12 4-981 0 0,8 1 515 0 0,13 5-112 0 0,-10 0 123 0 0,0 0 0 0 0,1 0 0 0 0,-1-2 1 0 0,1 1-1 0 0,-1-1 0 0 0,1 0 0 0 0,0-1 0 0 0,0 0 0 0 0,10-1 1 0 0,-2 0-307 0 0,-4-1 650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2.925"/>
    </inkml:context>
    <inkml:brush xml:id="br0">
      <inkml:brushProperty name="width" value="0.05" units="cm"/>
      <inkml:brushProperty name="height" value="0.05" units="cm"/>
    </inkml:brush>
  </inkml:definitions>
  <inkml:trace contextRef="#ctx0" brushRef="#br0">552 198 17356 0 0,'4'-3'6093'0'0,"14"7"-7857"0"0,3 3-3662 0 0,-10-2 5009 0 0,-5-2-846 0 0</inkml:trace>
  <inkml:trace contextRef="#ctx0" brushRef="#br0" timeOffset="1">0 6 19076 0 0,'6'-3'464'0'0,"-2"2"192"0"0,-1-1 8 0 0,0 2 489 0 0,-2 2-17 0 0,1 1-856 0 0,-1 1-32 0 0,2-3-200 0 0,-2 1-216 0 0,-1 2-768 0 0,6 0-240 0 0,7 2-649 0 0,0 1-879 0 0,6 5 63 0 0,4-4-1016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5.163"/>
    </inkml:context>
    <inkml:brush xml:id="br0">
      <inkml:brushProperty name="width" value="0.05" units="cm"/>
      <inkml:brushProperty name="height" value="0.05" units="cm"/>
    </inkml:brush>
  </inkml:definitions>
  <inkml:trace contextRef="#ctx0" brushRef="#br0">0 23 6993 0 0,'1'0'125'0'0,"-1"0"-1"0"0,0 0 0 0 0,1 0 0 0 0,-1 0 0 0 0,0 0 0 0 0,0 0 0 0 0,1 0 0 0 0,-1 0 1 0 0,0 0-1 0 0,0 0 0 0 0,1 0 0 0 0,-1-1 0 0 0,0 1 0 0 0,0 0 0 0 0,1 0 0 0 0,-1 0 1 0 0,0 0-1 0 0,0 0 0 0 0,1-1 0 0 0,-1 1 0 0 0,0 0 0 0 0,0 0 0 0 0,0-1 0 0 0,0 1 0 0 0,1 0 1 0 0,-1 0-1 0 0,0-1 0 0 0,0 1 0 0 0,0 0 0 0 0,0 0 0 0 0,0-1 0 0 0,0 1 0 0 0,0 0 1 0 0,0 0-1 0 0,0-1 0 0 0,0 1 0 0 0,0 0 0 0 0,0-1 0 0 0,0 1 0 0 0,-3-15 10098 0 0,5 16-9060 0 0,4 9-1206 0 0,-1 0 1 0 0,0 0-1 0 0,-1 0 0 0 0,0 1 0 0 0,0-1 0 0 0,2 18 1 0 0,3 5 13 0 0,39 105-47 0 0,-44-129-38 0 0,1 0 0 0 0,0 0-1 0 0,0-1 1 0 0,0 1 0 0 0,1-1 0 0 0,1 0 0 0 0,10 10-1 0 0,-10-14-959 0 0,0 1-1 0 0,1-1 0 0 0,-1 0 1 0 0,1-1-1 0 0,0 0 0 0 0,10 2 1 0 0,-4 0 816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5.596"/>
    </inkml:context>
    <inkml:brush xml:id="br0">
      <inkml:brushProperty name="width" value="0.05" units="cm"/>
      <inkml:brushProperty name="height" value="0.05" units="cm"/>
    </inkml:brush>
  </inkml:definitions>
  <inkml:trace contextRef="#ctx0" brushRef="#br0">262 0 19356 0 0,'-4'2'140'0'0,"1"0"-1"0"0,0 0 0 0 0,0 1 1 0 0,0-1-1 0 0,0 1 1 0 0,0-1-1 0 0,0 1 0 0 0,1 0 1 0 0,0 0-1 0 0,-1 0 1 0 0,1 0-1 0 0,0 1 0 0 0,0-1 1 0 0,-2 7-1 0 0,-30 84-119 0 0,9-22-42 0 0,6-29-22 0 0,-40 67 0 0 0,42-79-239 0 0,2 1 1 0 0,-17 49 0 0 0,24-49-1895 0 0,1-2-3588 0 0,4-22 3023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050"/>
    </inkml:context>
    <inkml:brush xml:id="br0">
      <inkml:brushProperty name="width" value="0.05" units="cm"/>
      <inkml:brushProperty name="height" value="0.05" units="cm"/>
    </inkml:brush>
  </inkml:definitions>
  <inkml:trace contextRef="#ctx0" brushRef="#br0">108 10 16227 0 0,'8'-4'328'0'0,"5"-2"4188"0"0,-11 9-2601 0 0,-6 6-1715 0 0,-7 11-231 0 0,1 1-1 0 0,-14 37 0 0 0,12-25 54 0 0,-33 110-515 0 0,23-44-3042 0 0,21-93 2820 0 0,-1 5-3799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483"/>
    </inkml:context>
    <inkml:brush xml:id="br0">
      <inkml:brushProperty name="width" value="0.05" units="cm"/>
      <inkml:brushProperty name="height" value="0.05" units="cm"/>
    </inkml:brush>
  </inkml:definitions>
  <inkml:trace contextRef="#ctx0" brushRef="#br0">9 321 16540 0 0,'-9'6'4927'0'0,"26"-2"-3261"0"0,-15-4-1897 0 0,4 1 329 0 0,1 0 0 0 0,-1 0-1 0 0,1-1 1 0 0,-1 0-1 0 0,1-1 1 0 0,-1 0 0 0 0,1 0-1 0 0,-1 0 1 0 0,1 0 0 0 0,-1-1-1 0 0,0 0 1 0 0,0-1 0 0 0,0 1-1 0 0,0-1 1 0 0,0 0-1 0 0,-1-1 1 0 0,8-4 0 0 0,6-8 153 0 0,1-1 0 0 0,-2-1 0 0 0,19-23 0 0 0,-2 3-79 0 0,-19 19-113 0 0,-1 0 0 0 0,-1-1 1 0 0,-1 0-1 0 0,0-1 0 0 0,10-25 0 0 0,-20 35-176 0 0,-2 10 50 0 0,-1 0-1 0 0,0 0 0 0 0,0 0 1 0 0,0 0-1 0 0,1 0 0 0 0,-1 0 0 0 0,1 0 1 0 0,-1 0-1 0 0,0 0 0 0 0,1 0 1 0 0,0 0-1 0 0,-1 1 0 0 0,1-1 0 0 0,1-1 1 0 0,-4 4-101 0 0,1 1 1 0 0,0 0 0 0 0,0 0-1 0 0,0 0 1 0 0,1 0 0 0 0,-1 0-1 0 0,1 0 1 0 0,-1 0 0 0 0,1 0-1 0 0,0 0 1 0 0,0 0 0 0 0,1 0-1 0 0,0 6 1 0 0,0 9-4 0 0,-1 10 87 0 0,2 0 0 0 0,1 0 1 0 0,11 50-1 0 0,2 7-1084 0 0,-13-70 288 0 0,1 0 0 0 0,1 0 0 0 0,0 0 0 0 0,1-1 0 0 0,8 14 0 0 0,-3-7-39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938"/>
    </inkml:context>
    <inkml:brush xml:id="br0">
      <inkml:brushProperty name="width" value="0.05" units="cm"/>
      <inkml:brushProperty name="height" value="0.05" units="cm"/>
    </inkml:brush>
  </inkml:definitions>
  <inkml:trace contextRef="#ctx0" brushRef="#br0">0 74 15803 0 0,'15'-5'4615'0'0,"4"-1"-3542"0"0,112-20 212 0 0,-68 12-1335 0 0,89-7 1 0 0,-135 20-293 0 0,0 1 0 0 0,0 0 0 0 0,24 5 0 0 0,-33-4-332 0 0,-1 1 0 0 0,1 0 0 0 0,0 0 0 0 0,-1 1 0 0 0,0 0 0 0 0,0 0 0 0 0,0 1 0 0 0,0-1 0 0 0,11 9-1 0 0,-17-10 210 0 0,1-1-1 0 0,-1 1 0 0 0,1-1 0 0 0,-1 1 1 0 0,0 0-1 0 0,0-1 0 0 0,0 1 1 0 0,0 0-1 0 0,0 0 0 0 0,0 0 0 0 0,0 0 1 0 0,1 3-1 0 0,0 8-3063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7.419"/>
    </inkml:context>
    <inkml:brush xml:id="br0">
      <inkml:brushProperty name="width" value="0.05" units="cm"/>
      <inkml:brushProperty name="height" value="0.05" units="cm"/>
    </inkml:brush>
  </inkml:definitions>
  <inkml:trace contextRef="#ctx0" brushRef="#br0">1 455 12019 0 0,'4'-1'3434'0'0,"9"-1"-2533"0"0,61 4 1770 0 0,131-13-1 0 0,-53 0-4706 0 0,-107 10-3127 0 0,62 6 0 0 0,-81-2 1359 0 0</inkml:trace>
  <inkml:trace contextRef="#ctx0" brushRef="#br0" timeOffset="1">748 31 16428 0 0,'-51'-30'5083'0'0,"143"66"-5820"0"0,-63-22 768 0 0,0 1 0 0 0,50 37 1 0 0,-71-46-29 0 0,0 0 0 0 0,-1 0 1 0 0,1 1-1 0 0,-2 0 1 0 0,1 1-1 0 0,-1 0 1 0 0,0 0-1 0 0,-1 0 1 0 0,0 0-1 0 0,0 1 0 0 0,0 0 1 0 0,-1 0-1 0 0,-1 0 1 0 0,3 10-1 0 0,-5-13-18 0 0,0-1-1 0 0,-1 0 1 0 0,1 1-1 0 0,-1-1 1 0 0,0 0-1 0 0,-1 1 0 0 0,0-1 1 0 0,1 0-1 0 0,-2 1 1 0 0,1-1-1 0 0,-1 0 1 0 0,-3 9-1 0 0,0-6 25 0 0,1 1-1 0 0,-1-1 1 0 0,-1-1-1 0 0,1 1 1 0 0,-1-1-1 0 0,-12 11 1 0 0,-3 0-383 0 0,-1-1 0 0 0,-1-1 0 0 0,-47 25 0 0 0,29-16-2431 0 0,33-19 2676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3.914"/>
    </inkml:context>
    <inkml:brush xml:id="br0">
      <inkml:brushProperty name="width" value="0.05" units="cm"/>
      <inkml:brushProperty name="height" value="0.05" units="cm"/>
    </inkml:brush>
  </inkml:definitions>
  <inkml:trace contextRef="#ctx0" brushRef="#br0">3552 606 6137 0 0,'-36'-13'1028'0'0,"0"-2"-1"0"0,1-2 0 0 0,0-1 1 0 0,-43-31-1 0 0,66 41-675 0 0,-69-50 1317 0 0,49 35-1443 0 0,-46-28 0 0 0,37 32-453 0 0,-1 2 1 0 0,0 2-1 0 0,-70-16 1 0 0,37 11 126 0 0,72 19 99 0 0,-710-172 1489 0 0,538 147-1619 0 0,-1 8-1 0 0,-1 7 0 0 0,-1 9 0 0 0,-210 23 1 0 0,348-17 65 0 0,0 2 0 0 0,1 2 0 0 0,0 1 0 0 0,0 2 0 0 0,1 2 0 0 0,1 1 0 0 0,0 2 0 0 0,1 1 0 0 0,1 2 0 0 0,-52 38 0 0 0,-7 18-153 0 0,-120 127-1 0 0,185-171 76 0 0,1 0-1 0 0,-42 64 0 0 0,55-71-7 0 0,2 1 1 0 0,0 0-1 0 0,2 1 0 0 0,0 0 1 0 0,-7 33-1 0 0,11-30-59 0 0,1-1 0 0 0,2 2 0 0 0,0-1 0 0 0,2 1 0 0 0,2-1 0 0 0,0 1 0 0 0,2-1 0 0 0,8 42 0 0 0,-5-48 136 0 0,2 0 0 0 0,0 0 0 0 0,1-1 0 0 0,1 0 0 0 0,1 0 0 0 0,1-1 0 0 0,1 0 1 0 0,1-1-1 0 0,0-1 0 0 0,33 36 0 0 0,-15-25-19 0 0,1-1 0 0 0,1-2 0 0 0,68 42 0 0 0,-37-32 8 0 0,97 41 1 0 0,-103-56 88 0 0,1-2 0 0 0,0-3 1 0 0,68 10-1 0 0,186 13 15 0 0,-141-28 44 0 0,0-7 0 0 0,292-31 0 0 0,-370 14 69 0 0,-1-4 1 0 0,-1-4-1 0 0,0-5 0 0 0,-2-3 0 0 0,-1-4 0 0 0,118-61 0 0 0,-199 89-89 0 0,113-58 630 0 0,126-88 1 0 0,-211 125-419 0 0,-2-1 0 0 0,-1-2 0 0 0,-1-1-1 0 0,-1-2 1 0 0,-2-1 0 0 0,-1-1 0 0 0,41-66 0 0 0,-42 54 535 0 0,-2-2 1 0 0,-2-1-1 0 0,26-80 0 0 0,-43 107-460 0 0,0 0-1 0 0,-2-1 0 0 0,0 1 0 0 0,-1-1 0 0 0,-2 0 1 0 0,0 1-1 0 0,-1-1 0 0 0,-1 0 0 0 0,-1 0 1 0 0,-1 0-1 0 0,-9-31 0 0 0,3 24-356 0 0,-2 0 1 0 0,0 1-1 0 0,-3 0 0 0 0,0 1 0 0 0,-1 0 1 0 0,-2 1-1 0 0,-1 1 0 0 0,-1 1 1 0 0,0 1-1 0 0,-2 0 0 0 0,-1 1 0 0 0,-34-26 1 0 0,31 31-621 0 0,0 0 1 0 0,0 2 0 0 0,-2 1 0 0 0,0 1-1 0 0,0 1 1 0 0,-1 1 0 0 0,-59-13 0 0 0,26 12-844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7.840"/>
    </inkml:context>
    <inkml:brush xml:id="br0">
      <inkml:brushProperty name="width" value="0.05" units="cm"/>
      <inkml:brushProperty name="height" value="0.05" units="cm"/>
    </inkml:brush>
  </inkml:definitions>
  <inkml:trace contextRef="#ctx0" brushRef="#br0">377 168 7578 0 0,'24'-21'1404'0'0,"-21"18"-514"0"0,0 0 0 0 0,-1-1 1 0 0,1 1-1 0 0,-1 0 0 0 0,0-1 0 0 0,0 1 1 0 0,0-1-1 0 0,2-6 0 0 0,-4 8-395 0 0,1 0 1 0 0,0-1-1 0 0,-1 1 0 0 0,0-1 1 0 0,0 1-1 0 0,0 0 0 0 0,0-1 1 0 0,0 1-1 0 0,0-1 0 0 0,0 1 1 0 0,-1 0-1 0 0,1-1 0 0 0,-1 1 1 0 0,0 0-1 0 0,-1-3 0 0 0,1 2-339 0 0,-1 0 0 0 0,0 0 1 0 0,0 0-1 0 0,-1 0 0 0 0,1 0 0 0 0,0 0 0 0 0,-4-3 0 0 0,2 2-188 0 0,-1 0-1 0 0,1 0 1 0 0,0 1-1 0 0,-1-1 1 0 0,0 1-1 0 0,0 0 1 0 0,0 1-1 0 0,0-1 1 0 0,0 1-1 0 0,-1 0 1 0 0,1 0-1 0 0,-1 0 1 0 0,1 1-1 0 0,-1 0 1 0 0,1 0-1 0 0,-1 0 1 0 0,0 1-1 0 0,0 0 1 0 0,1 0-1 0 0,-1 0 1 0 0,0 1-1 0 0,0 0 1 0 0,-6 1-1 0 0,1 2-87 0 0,0 0 0 0 0,0 1 1 0 0,0 0-1 0 0,1 1 0 0 0,-1 0 0 0 0,2 1 0 0 0,-11 8 0 0 0,-2 3-187 0 0,-35 39-1 0 0,42-40 149 0 0,1 0 0 0 0,1 0-1 0 0,-12 23 1 0 0,21-33 45 0 0,0 0 1 0 0,0 1-1 0 0,1 0 1 0 0,0 0-1 0 0,1-1 1 0 0,0 2-1 0 0,0-1 0 0 0,0 0 1 0 0,1 0-1 0 0,0 0 1 0 0,1 12-1 0 0,0-17 74 0 0,1-1 1 0 0,-1 0-1 0 0,1 1 1 0 0,0-1-1 0 0,0 0 1 0 0,0 1-1 0 0,0-1 1 0 0,0 0-1 0 0,0 0 1 0 0,0 0-1 0 0,1 0 0 0 0,-1 0 1 0 0,1 0-1 0 0,-1-1 1 0 0,1 1-1 0 0,0 0 1 0 0,0-1-1 0 0,0 1 1 0 0,0-1-1 0 0,0 0 1 0 0,0 1-1 0 0,0-1 0 0 0,0 0 1 0 0,0 0-1 0 0,1-1 1 0 0,2 2-1 0 0,7 1-64 0 0,0 0 0 0 0,0-1 0 0 0,23 1 0 0 0,-23-2 37 0 0,167-2-3647 0 0,-70-2-2421 0 0,-68 3 3115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8.310"/>
    </inkml:context>
    <inkml:brush xml:id="br0">
      <inkml:brushProperty name="width" value="0.05" units="cm"/>
      <inkml:brushProperty name="height" value="0.05" units="cm"/>
    </inkml:brush>
  </inkml:definitions>
  <inkml:trace contextRef="#ctx0" brushRef="#br0">69 0 19196 0 0,'1'1'51'0'0,"0"-1"1"0"0,0 0-1 0 0,0 1 1 0 0,0-1-1 0 0,0 0 0 0 0,-1 1 1 0 0,1-1-1 0 0,0 1 0 0 0,0-1 1 0 0,-1 1-1 0 0,1-1 0 0 0,0 1 1 0 0,-1 0-1 0 0,1-1 0 0 0,-1 1 1 0 0,1 0-1 0 0,-1-1 0 0 0,1 1 1 0 0,-1 0-1 0 0,1 0 0 0 0,-1 0 1 0 0,0-1-1 0 0,1 1 1 0 0,-1 0-1 0 0,0 1 0 0 0,0 1-109 0 0,0 0 1 0 0,-1 0-1 0 0,0 0 0 0 0,1 0 0 0 0,-1 0 1 0 0,-1-1-1 0 0,0 5 0 0 0,1-7 65 0 0,-17 48-286 0 0,-23 96-1 0 0,25-58-8589 0 0,15-82 7479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8.773"/>
    </inkml:context>
    <inkml:brush xml:id="br0">
      <inkml:brushProperty name="width" value="0.05" units="cm"/>
      <inkml:brushProperty name="height" value="0.05" units="cm"/>
    </inkml:brush>
  </inkml:definitions>
  <inkml:trace contextRef="#ctx0" brushRef="#br0">8 359 11939 0 0,'-8'11'1867'0'0,"13"-4"1080"0"0,20 0-32 0 0,-25-7-2917 0 0,5 1 202 0 0,0-1 1 0 0,-1 0 0 0 0,1 0 0 0 0,0-1 0 0 0,-1 1-1 0 0,1-1 1 0 0,-1 0 0 0 0,1-1 0 0 0,8-2 0 0 0,41-22 852 0 0,-42 21-848 0 0,30-19 247 0 0,0-1 0 0 0,-2-3 0 0 0,0-1 0 0 0,-2-1 0 0 0,47-50 0 0 0,-36 23 122 0 0,-45 52-549 0 0,0 0 0 0 0,-1 0 0 0 0,0-1-1 0 0,0 0 1 0 0,0 0 0 0 0,0 0-1 0 0,-1 0 1 0 0,0 0 0 0 0,1-8 0 0 0,-4 7-1033 0 0,-5 12 325 0 0,-6 12-115 0 0,8-8 695 0 0,1 0 0 0 0,0 1 1 0 0,0-1-1 0 0,1 1 0 0 0,0-1 0 0 0,1 1 0 0 0,0 0 0 0 0,0 0 0 0 0,1 0 1 0 0,0 0-1 0 0,1 0 0 0 0,0 0 0 0 0,1-1 0 0 0,0 1 0 0 0,1 0 0 0 0,0-1 1 0 0,5 13-1 0 0,0-5-591 0 0,1 0 0 0 0,0-1 0 0 0,1 0 1 0 0,0-1-1 0 0,2 0 0 0 0,-1-1 1 0 0,2 0-1 0 0,20 17 0 0 0,-11-12-289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4.858"/>
    </inkml:context>
    <inkml:brush xml:id="br0">
      <inkml:brushProperty name="width" value="0.05" units="cm"/>
      <inkml:brushProperty name="height" value="0.05" units="cm"/>
    </inkml:brush>
  </inkml:definitions>
  <inkml:trace contextRef="#ctx0" brushRef="#br0">2 15 5313 0 0,'-2'-8'12660'0'0,"2"8"-12352"0"0,14-5 3476 0 0,28 4-6392 0 0,-29 1 3918 0 0,540 8-2513 0 0,-521-7-1060 0 0,45-6 1 0 0,-39 3-2834 0 0,-28 1 2611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5.339"/>
    </inkml:context>
    <inkml:brush xml:id="br0">
      <inkml:brushProperty name="width" value="0.05" units="cm"/>
      <inkml:brushProperty name="height" value="0.05" units="cm"/>
    </inkml:brush>
  </inkml:definitions>
  <inkml:trace contextRef="#ctx0" brushRef="#br0">376 0 12147 0 0,'0'1'47'0'0,"1"-1"1"0"0,0 1 0 0 0,-1-1 0 0 0,1 1 0 0 0,-1-1-1 0 0,1 1 1 0 0,0-1 0 0 0,-1 1 0 0 0,1-1 0 0 0,-1 1 0 0 0,0 0-1 0 0,1-1 1 0 0,-1 1 0 0 0,1 0 0 0 0,-1 0 0 0 0,0-1-1 0 0,0 1 1 0 0,1 0 0 0 0,-1 0 0 0 0,0-1 0 0 0,0 1 0 0 0,0 0-1 0 0,0 0 1 0 0,0 0 0 0 0,0-1 0 0 0,0 1 0 0 0,0 0-1 0 0,0 0 1 0 0,0 0 0 0 0,-1-1 0 0 0,1 1 0 0 0,0 0 0 0 0,0 0-1 0 0,-1-1 1 0 0,1 1 0 0 0,0 0 0 0 0,-1-1 0 0 0,1 1-1 0 0,-1 0 1 0 0,1-1 0 0 0,-1 1 0 0 0,1-1 0 0 0,-1 1 0 0 0,1-1-1 0 0,-2 2 1 0 0,0 0-92 0 0,-7 10-4 0 0,-1 1 1 0 0,0-2 0 0 0,-1 1 0 0 0,-1-2-1 0 0,0 1 1 0 0,-15 9 0 0 0,-83 44 540 0 0,41-27 82 0 0,53-28-411 0 0,-35 23 367 0 0,47-29-504 0 0,0-1 1 0 0,0 1 0 0 0,1 0-1 0 0,-1 1 1 0 0,1-1-1 0 0,0 1 1 0 0,0-1 0 0 0,0 1-1 0 0,-3 7 1 0 0,6-10-29 0 0,0 0 1 0 0,0-1-1 0 0,0 1 0 0 0,0 0 1 0 0,0 0-1 0 0,0-1 0 0 0,0 1 1 0 0,0 0-1 0 0,0-1 0 0 0,0 1 1 0 0,1-1-1 0 0,-1 1 0 0 0,0 0 0 0 0,1-1 1 0 0,-1 1-1 0 0,0-1 0 0 0,1 1 1 0 0,-1 0-1 0 0,0-1 0 0 0,1 1 1 0 0,-1-1-1 0 0,1 1 0 0 0,-1-1 1 0 0,1 0-1 0 0,0 1 0 0 0,-1-1 1 0 0,1 0-1 0 0,-1 1 0 0 0,1-1 0 0 0,0 0 1 0 0,-1 1-1 0 0,1-1 0 0 0,0 0 1 0 0,-1 0-1 0 0,1 0 0 0 0,0 0 1 0 0,1 0-1 0 0,30 7 205 0 0,-30-7-181 0 0,133 14 756 0 0,62 9-83 0 0,-169-18-1329 0 0,1 1 0 0 0,-1 2 0 0 0,-1 1 0 0 0,47 22-1 0 0,-47-17-571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8.150"/>
    </inkml:context>
    <inkml:brush xml:id="br0">
      <inkml:brushProperty name="width" value="0.05" units="cm"/>
      <inkml:brushProperty name="height" value="0.05" units="cm"/>
    </inkml:brush>
  </inkml:definitions>
  <inkml:trace contextRef="#ctx0" brushRef="#br0">309 30 13243 0 0,'-1'-2'178'0'0,"0"1"1"0"0,0-1-1 0 0,0 1 1 0 0,-1 0-1 0 0,1-1 1 0 0,0 1-1 0 0,-1 0 1 0 0,1 0-1 0 0,-1-1 1 0 0,1 1 0 0 0,-1 0-1 0 0,1 1 1 0 0,-1-1-1 0 0,0 0 1 0 0,1 0-1 0 0,-1 1 1 0 0,0-1-1 0 0,0 1 1 0 0,0-1-1 0 0,-3 1 1 0 0,-6-1 194 0 0,1 1 1 0 0,-19 1 0 0 0,-9 0-175 0 0,17-2-120 0 0,17 1-53 0 0,0 0-1 0 0,0 0 1 0 0,0 0-1 0 0,1-1 1 0 0,-1 1 0 0 0,0-1-1 0 0,0 0 1 0 0,-3-2-1 0 0,3 1-872 0 0,6 1-7 0 0,11 4-733 0 0,20 9-127 0 0,-20-5 1416 0 0,8 4-186 0 0,26 20 0 0 0,-42-27 421 0 0,0 0 1 0 0,0 1 0 0 0,0-1-1 0 0,0 1 1 0 0,-1 0 0 0 0,0 0-1 0 0,0 1 1 0 0,-1-1 0 0 0,6 12-1 0 0,-8-14 117 0 0,-1 0 0 0 0,1 1-1 0 0,-1-1 1 0 0,0 0 0 0 0,-1 0-1 0 0,1 0 1 0 0,-1 1 0 0 0,1-1-1 0 0,-1 0 1 0 0,0 0 0 0 0,0 0-1 0 0,0 0 1 0 0,0 0 0 0 0,-1 0 0 0 0,1 0-1 0 0,-1-1 1 0 0,0 1 0 0 0,0-1-1 0 0,0 1 1 0 0,0-1 0 0 0,0 1-1 0 0,-3 1 1 0 0,-13 11 784 0 0,-1-2-1 0 0,-38 22 1 0 0,49-30-635 0 0,1-2 0 0 0,-1 1 1 0 0,0-1-1 0 0,-1-1 1 0 0,1 1-1 0 0,0-1 0 0 0,-1-1 1 0 0,1 1-1 0 0,-1-2 0 0 0,1 1 1 0 0,-10-1-1 0 0,13-1-178 0 0,1 0 1 0 0,0 0-1 0 0,0 0 0 0 0,-1-1 1 0 0,1 0-1 0 0,0 0 0 0 0,0 0 1 0 0,1 0-1 0 0,-1 0 0 0 0,-4-4 0 0 0,5 3-892 0 0,-1 0 0 0 0,1 0-1 0 0,-1 0 1 0 0,1-1-1 0 0,-4-5 1 0 0,7 7-57 0 0,0 1 716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8.836"/>
    </inkml:context>
    <inkml:brush xml:id="br0">
      <inkml:brushProperty name="width" value="0.05" units="cm"/>
      <inkml:brushProperty name="height" value="0.05" units="cm"/>
    </inkml:brush>
  </inkml:definitions>
  <inkml:trace contextRef="#ctx0" brushRef="#br0">188 28 15131 0 0,'0'-2'106'0'0,"0"1"-1"0"0,0-1 1 0 0,0 1 0 0 0,0-1-1 0 0,-1 1 1 0 0,1 0-1 0 0,0-1 1 0 0,-1 1-1 0 0,1 0 1 0 0,0-1 0 0 0,-1 1-1 0 0,0 0 1 0 0,1-1-1 0 0,-2-1 1 0 0,1 3-62 0 0,1-1 1 0 0,-1 1-1 0 0,1-1 0 0 0,-1 1 1 0 0,0 0-1 0 0,1-1 1 0 0,-1 1-1 0 0,1 0 0 0 0,-1-1 1 0 0,0 1-1 0 0,1 0 1 0 0,-1 0-1 0 0,0 0 0 0 0,1 0 1 0 0,-1 0-1 0 0,0-1 1 0 0,1 1-1 0 0,-1 0 0 0 0,0 0 1 0 0,1 1-1 0 0,-2-1 1 0 0,-1 1-22 0 0,0 0 1 0 0,1 0 0 0 0,-1 0 0 0 0,1 0 0 0 0,-1 1 0 0 0,1-1 0 0 0,0 1 0 0 0,-1 0 0 0 0,1-1 0 0 0,0 1 0 0 0,0 0 0 0 0,0 0 0 0 0,-2 4 0 0 0,-2 4-76 0 0,0 0 0 0 0,0 0 0 0 0,1 1 0 0 0,0 0 1 0 0,1 0-1 0 0,0 0 0 0 0,-3 20 0 0 0,-9 85-254 0 0,14-105 280 0 0,-4 180-288 0 0,4-76 288 0 0,-6-74 66 0 0,6-33 406 0 0,0 0 1 0 0,1 0 0 0 0,-2 14 0 0 0,3-44 1064 0 0,-6-29 1 0 0,-16-62-2678 0 0,13 72 1192 0 0,2 27-1132 0 0,4 13-238 0 0,5 10 516 0 0,1-2 703 0 0,1 0 1 0 0,-1 0-1 0 0,2 0 1 0 0,-1 0-1 0 0,1 0 1 0 0,0-1 0 0 0,0 0-1 0 0,0 0 1 0 0,1-1-1 0 0,0 1 1 0 0,0-1-1 0 0,1 0 1 0 0,-1-1-1 0 0,1 0 1 0 0,0 0-1 0 0,1 0 1 0 0,-1-1 0 0 0,0 0-1 0 0,10 2 1 0 0,2 1 440 0 0,-1-1 1 0 0,1-1 0 0 0,0-1-1 0 0,0-1 1 0 0,1 0 0 0 0,36-3 0 0 0,-50 1 40 0 0,0-1 0 0 0,1 0 0 0 0,-1 0 0 0 0,0 0-1 0 0,0-1 1 0 0,0 0 0 0 0,-1-1 0 0 0,12-5 0 0 0,-16 8-295 0 0,1-1 0 0 0,-1 0 0 0 0,0-1 0 0 0,1 1 0 0 0,-1 0-1 0 0,0 0 1 0 0,0 0 0 0 0,0-1 0 0 0,0 1 0 0 0,0 0 0 0 0,0-1-1 0 0,0 1 1 0 0,0-1 0 0 0,-1 0 0 0 0,1 1 0 0 0,-1-1 0 0 0,1 1-1 0 0,-1-1 1 0 0,1 0 0 0 0,-1 1 0 0 0,0-1 0 0 0,0 0 0 0 0,0 1-1 0 0,0-1 1 0 0,0 0 0 0 0,0 0 0 0 0,0 1 0 0 0,-1-1 0 0 0,1 0-1 0 0,-1 1 1 0 0,1-1 0 0 0,-1 1 0 0 0,0-1 0 0 0,1 0 0 0 0,-1 1-1 0 0,0 0 1 0 0,-1-2 0 0 0,2 2-111 0 0,-1 0-1 0 0,1 0 0 0 0,-1 0 1 0 0,1 0-1 0 0,-1 0 0 0 0,0 1 1 0 0,1-1-1 0 0,-1 0 0 0 0,0 0 1 0 0,1 1-1 0 0,-1-1 1 0 0,0 0-1 0 0,0 1 0 0 0,1-1 1 0 0,-1 1-1 0 0,0-1 0 0 0,0 1 1 0 0,0 0-1 0 0,0-1 1 0 0,0 1-1 0 0,0 0 0 0 0,0 0 1 0 0,0-1-1 0 0,0 1 0 0 0,0 0 1 0 0,0 0-1 0 0,-1 0 0 0 0,0 1-17 0 0,1-1-1 0 0,-1 1 1 0 0,0-1-1 0 0,0 1 1 0 0,1 0-1 0 0,-1 0 1 0 0,1 0-1 0 0,-1 0 0 0 0,1 0 1 0 0,-1 0-1 0 0,1 0 1 0 0,-1 0-1 0 0,1 1 1 0 0,-1 1-1 0 0,0-1 3 0 0,0 0 1 0 0,0 0-1 0 0,1 0 0 0 0,-1 0 1 0 0,1 0-1 0 0,-1 1 0 0 0,1-1 1 0 0,0 1-1 0 0,0-1 0 0 0,0 1 1 0 0,1-1-1 0 0,-1 1 0 0 0,0 0 1 0 0,1-1-1 0 0,0 1 0 0 0,-1 0 0 0 0,1-1 1 0 0,0 1-1 0 0,1 0 0 0 0,-1 0 1 0 0,1 3-1 0 0,0-4 24 0 0,1 1-1 0 0,-1-1 1 0 0,1 0 0 0 0,0 1-1 0 0,-1-1 1 0 0,1 0 0 0 0,0 0-1 0 0,0 0 1 0 0,1 0-1 0 0,-1 0 1 0 0,0-1 0 0 0,1 1-1 0 0,-1-1 1 0 0,1 1 0 0 0,-1-1-1 0 0,5 1 1 0 0,-1 0 65 0 0,-1-1 0 0 0,0 0-1 0 0,1 0 1 0 0,-1-1 0 0 0,1 1 0 0 0,-1-1-1 0 0,1-1 1 0 0,6 0 0 0 0,1-1 126 0 0,0-1-1 0 0,0-1 1 0 0,0 0 0 0 0,0-1-1 0 0,0 0 1 0 0,15-9 0 0 0,-25 12-112 0 0,1 0 0 0 0,-1 1 0 0 0,0-1-1 0 0,0-1 1 0 0,-1 1 0 0 0,1 0 0 0 0,0-1 0 0 0,-1 1 0 0 0,0-1 0 0 0,1 0 0 0 0,2-6 0 0 0,1 3-80 0 0,-6 6 27 0 0,0 0-1 0 0,0 0 1 0 0,1 0-1 0 0,-1 0 1 0 0,0 0-1 0 0,0-1 1 0 0,0 1-1 0 0,0 0 1 0 0,0 0-1 0 0,1 0 1 0 0,-1 0 0 0 0,0 0-1 0 0,0 0 1 0 0,0 0-1 0 0,0 0 1 0 0,0-1-1 0 0,0 1 1 0 0,1 0-1 0 0,-1 0 1 0 0,0 0-1 0 0,0 0 1 0 0,0 0 0 0 0,0-1-1 0 0,0 1 1 0 0,0 0-1 0 0,0 0 1 0 0,0 0-1 0 0,0 0 1 0 0,0-1-1 0 0,0 1 1 0 0,0 0-1 0 0,0 0 1 0 0,0 0-1 0 0,0 0 1 0 0,0-1 0 0 0,0 1-1 0 0,0 0 1 0 0,0 0-1 0 0,0 0 1 0 0,0 0-1 0 0,0-1 1 0 0,0 1-1 0 0,0 0 1 0 0,0 0-1 0 0,0 0 1 0 0,0 0 0 0 0,-1 0-1 0 0,1-1 1 0 0,0 1-1 0 0,0 0 1 0 0,0 0-1 0 0,0 0 1 0 0,0 0-1 0 0,0 0 1 0 0,0 0-1 0 0,-1 0 1 0 0,1 0-1 0 0,0-1 1 0 0,-1 7-253 0 0,0-1 0 0 0,0 1 0 0 0,-1-1 0 0 0,-4 10 0 0 0,6-15 256 0 0,-1 3 6 0 0,1-1 0 0 0,-1 1 1 0 0,1-1-1 0 0,0 1 0 0 0,0-1 1 0 0,0 0-1 0 0,0 1 1 0 0,0-1-1 0 0,0 1 0 0 0,1-1 1 0 0,-1 1-1 0 0,1-1 0 0 0,-1 1 1 0 0,1-1-1 0 0,0 0 0 0 0,0 0 1 0 0,0 1-1 0 0,2 2 0 0 0,1 0-9 0 0,-1 0 0 0 0,1 0 0 0 0,-1-1 0 0 0,1 1 0 0 0,1-1 0 0 0,7 7-1 0 0,-8-8-247 0 0,1 0 0 0 0,0 0 0 0 0,0 0 0 0 0,0 0 0 0 0,0-1 0 0 0,1 1 0 0 0,-1-2 0 0 0,1 1 0 0 0,-1 0 0 0 0,1-1 0 0 0,0 0 0 0 0,-1 0 1 0 0,1-1-1 0 0,10 0 0 0 0,-3-1-448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9.290"/>
    </inkml:context>
    <inkml:brush xml:id="br0">
      <inkml:brushProperty name="width" value="0.05" units="cm"/>
      <inkml:brushProperty name="height" value="0.05" units="cm"/>
    </inkml:brush>
  </inkml:definitions>
  <inkml:trace contextRef="#ctx0" brushRef="#br0">31 2 16532 0 0,'-13'0'736'0'0,"1"0"-232"0"0,9-2 8 0 0,2 2-8 0 0,0 5-488 0 0,1-1-152 0 0,0-1-240 0 0,0 4-24 0 0,5 0-56 0 0,0 3-240 0 0,0 2-689 0 0,5-1-191 0 0,2-1 424 0 0,6 6 1168 0 0,2 3-961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9.756"/>
    </inkml:context>
    <inkml:brush xml:id="br0">
      <inkml:brushProperty name="width" value="0.05" units="cm"/>
      <inkml:brushProperty name="height" value="0.05" units="cm"/>
    </inkml:brush>
  </inkml:definitions>
  <inkml:trace contextRef="#ctx0" brushRef="#br0">290 13 13339 0 0,'-2'-2'106'0'0,"0"1"-1"0"0,-1-1 1 0 0,1 1 0 0 0,-1 0-1 0 0,1 0 1 0 0,-1 0 0 0 0,1 0-1 0 0,-1 0 1 0 0,0 1 0 0 0,1-1-1 0 0,-1 1 1 0 0,0 0 0 0 0,1 0-1 0 0,-1 0 1 0 0,-3 0 0 0 0,-43 6 779 0 0,48-6-908 0 0,-1 1 0 0 0,1-1 1 0 0,0 1-1 0 0,-1-1 0 0 0,1 1 0 0 0,0-1 0 0 0,-1 1 0 0 0,1 0 0 0 0,0-1 0 0 0,0 1 0 0 0,0 0 0 0 0,0 0 0 0 0,0 0 0 0 0,0 0 0 0 0,0 0 0 0 0,0 0 0 0 0,0 0 0 0 0,0 1 0 0 0,1-1 0 0 0,-2 2 0 0 0,1 0-44 0 0,0 0-1 0 0,0 0 0 0 0,0 0 1 0 0,0 0-1 0 0,1 0 1 0 0,0 0-1 0 0,-1 0 1 0 0,1 6-1 0 0,1 2-128 0 0,1-1-1 0 0,0 1 1 0 0,0-1-1 0 0,5 15 1 0 0,38 75-781 0 0,-29-67 755 0 0,18 51 0 0 0,-31-73 447 0 0,0 0 0 0 0,0 1 1 0 0,-1-1-1 0 0,-1 0 0 0 0,0 1 1 0 0,0-1-1 0 0,-1 1 0 0 0,-3 21 1 0 0,2-28-50 0 0,0-1 0 0 0,-1 1 0 0 0,1-1 0 0 0,-1 0 0 0 0,0 1 1 0 0,0-1-1 0 0,-1 0 0 0 0,1 0 0 0 0,-1-1 0 0 0,0 1 0 0 0,0 0 0 0 0,0-1 1 0 0,0 0-1 0 0,-1 0 0 0 0,1 0 0 0 0,-1 0 0 0 0,0 0 0 0 0,0-1 0 0 0,0 0 1 0 0,0 1-1 0 0,-8 1 0 0 0,3 0 100 0 0,-1-1-1 0 0,0 0 1 0 0,-1 0 0 0 0,1-2-1 0 0,0 1 1 0 0,-1-1-1 0 0,1 0 1 0 0,-19-2 0 0 0,24 0-207 0 0,0 0-1 0 0,0 0 1 0 0,0-1 0 0 0,0 0 0 0 0,0 0 0 0 0,0 0-1 0 0,1 0 1 0 0,-1-1 0 0 0,1 1 0 0 0,0-1 0 0 0,0 0-1 0 0,0-1 1 0 0,0 1 0 0 0,0-1 0 0 0,1 0 0 0 0,0 1-1 0 0,-1-2 1 0 0,1 1 0 0 0,1 0 0 0 0,-1 0 0 0 0,1-1-1 0 0,-1 0 1 0 0,1 1 0 0 0,1-1 0 0 0,-3-10 0 0 0,1 8-73 0 0,2-1 0 0 0,-1 1 0 0 0,1-1 0 0 0,0 1 0 0 0,0-1 0 0 0,1 1 0 0 0,0-1 0 0 0,1 1 0 0 0,0-1 0 0 0,0 1 0 0 0,0-1 0 0 0,1 1 0 0 0,0 0 0 0 0,0-1 0 0 0,1 1 0 0 0,0 0 0 0 0,5-7 0 0 0,1 2-148 0 0,0 1-1 0 0,1 0 0 0 0,1 1 0 0 0,0 0 1 0 0,0 0-1 0 0,0 2 0 0 0,2-1 0 0 0,-1 1 0 0 0,25-11 1 0 0,2 2-2283 0 0,0 2 1 0 0,46-11-1 0 0,-63 20 1286 0 0,0 1 889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0.188"/>
    </inkml:context>
    <inkml:brush xml:id="br0">
      <inkml:brushProperty name="width" value="0.05" units="cm"/>
      <inkml:brushProperty name="height" value="0.05" units="cm"/>
    </inkml:brush>
  </inkml:definitions>
  <inkml:trace contextRef="#ctx0" brushRef="#br0">112 1 18532 0 0,'0'0'50'0'0,"-1"0"-1"0"0,0 1 1 0 0,1-1 0 0 0,-1 1-1 0 0,0 0 1 0 0,1-1 0 0 0,-1 1 0 0 0,1-1-1 0 0,-1 1 1 0 0,1 0 0 0 0,-1-1-1 0 0,1 1 1 0 0,-1 0 0 0 0,1 0-1 0 0,0-1 1 0 0,-1 1 0 0 0,1 0 0 0 0,0 0-1 0 0,0 0 1 0 0,-1 0 0 0 0,1-1-1 0 0,0 1 1 0 0,0 0 0 0 0,0 0-1 0 0,0 1 1 0 0,-2 33-196 0 0,2-24 212 0 0,-2 15-123 0 0,2 1-1 0 0,2-1 1 0 0,0 0-1 0 0,11 50 1 0 0,40 98-368 0 0,-37-114 84 0 0,-15-54 171 0 0,0-1 1 0 0,0 1 0 0 0,-1-1 0 0 0,0 1 0 0 0,0-1-1 0 0,0 1 1 0 0,-1-1 0 0 0,-2 11 0 0 0,2-15 29 0 0,1 0 0 0 0,-1 1 0 0 0,1-1 0 0 0,0 1 0 0 0,-1-1-1 0 0,1 1 1 0 0,0-1 0 0 0,0 1 0 0 0,0-1 0 0 0,0 1 0 0 0,0-1 0 0 0,0 1 0 0 0,0-1 0 0 0,1 1 0 0 0,-1-1 0 0 0,1 3 0 0 0,-59-80 2205 0 0,-11-14 1298 0 0,60 76-2737 0 0,-1-1 0 0 0,2-1 0 0 0,0 0 0 0 0,-7-21 0 0 0,14 36-609 0 0,0 1-1 0 0,1-1 1 0 0,-1 0 0 0 0,1 0-1 0 0,0-1 1 0 0,-1 1 0 0 0,1 0-1 0 0,0 0 1 0 0,0 0 0 0 0,0 0-1 0 0,0 0 1 0 0,-1 0 0 0 0,2 0-1 0 0,-1 0 1 0 0,0 0-1 0 0,0 0 1 0 0,0-1 0 0 0,0 1-1 0 0,1 0 1 0 0,-1 0 0 0 0,0 0-1 0 0,1 0 1 0 0,-1 0 0 0 0,1 0-1 0 0,-1 0 1 0 0,1 0 0 0 0,0 1-1 0 0,-1-1 1 0 0,2-1 0 0 0,-1 2-95 0 0,1-1-1 0 0,-1 1 1 0 0,0 0 0 0 0,1 0 0 0 0,-1-1 0 0 0,1 1 0 0 0,-1 0 0 0 0,0 0 0 0 0,1 1 0 0 0,-1-1 0 0 0,1 0 0 0 0,-1 0-1 0 0,1 1 1 0 0,-1-1 0 0 0,0 1 0 0 0,1-1 0 0 0,-1 1 0 0 0,0 0 0 0 0,0-1 0 0 0,3 3 0 0 0,18 8-1738 0 0,2-1 0 0 0,-1-1 1 0 0,40 11-1 0 0,-20-8-1045 0 0,-3 0-594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1.258"/>
    </inkml:context>
    <inkml:brush xml:id="br0">
      <inkml:brushProperty name="width" value="0.05" units="cm"/>
      <inkml:brushProperty name="height" value="0.05" units="cm"/>
    </inkml:brush>
  </inkml:definitions>
  <inkml:trace contextRef="#ctx0" brushRef="#br0">2 15 6233 0 0,'0'2'1039'0'0,"-1"-2"-692"0"0,1 0-1 0 0,0 1 0 0 0,0-1 1 0 0,0 1-1 0 0,-1-1 0 0 0,1 0 1 0 0,0 1-1 0 0,0-1 0 0 0,0 1 1 0 0,0-1-1 0 0,0 1 0 0 0,0-1 1 0 0,0 1-1 0 0,0-1 1 0 0,0 1-1 0 0,0-1 0 0 0,0 0 1 0 0,1 1-1 0 0,1 2 2771 0 0,-2-2-2771 0 0,17 4 2821 0 0,30-8-4894 0 0,-38 2 2578 0 0,-3 0-901 0 0,270-25 307 0 0,-202 23-2552 0 0,128 11-1 0 0,-150-5-884 0 0,-32-3 2315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0.628"/>
    </inkml:context>
    <inkml:brush xml:id="br0">
      <inkml:brushProperty name="width" value="0.05" units="cm"/>
      <inkml:brushProperty name="height" value="0.05" units="cm"/>
    </inkml:brush>
  </inkml:definitions>
  <inkml:trace contextRef="#ctx0" brushRef="#br0">7 19 14835 0 0,'-7'-19'7279'0'0,"15"27"-6972"0"0,1 12-1007 0 0,-4-5 457 0 0,3 2 200 0 0,0-1 1 0 0,2-1-1 0 0,0 0 1 0 0,0 0-1 0 0,25 25 0 0 0,-29-34-42 0 0,0-1 1 0 0,1 0-1 0 0,-1-1 0 0 0,1 1 0 0 0,0-1 0 0 0,0 0 0 0 0,0-1 0 0 0,0 1 0 0 0,1-1 1 0 0,-1-1-1 0 0,1 0 0 0 0,0 0 0 0 0,0 0 0 0 0,0-1 0 0 0,15 0 0 0 0,-20-1-383 0 0,1 0-1 0 0,0 0 1 0 0,-1-1 0 0 0,0 0-1 0 0,1 1 1 0 0,-1-1-1 0 0,1-1 1 0 0,-1 1 0 0 0,0 0-1 0 0,0-1 1 0 0,0 0-1 0 0,5-2 1 0 0,3-4-1833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1.091"/>
    </inkml:context>
    <inkml:brush xml:id="br0">
      <inkml:brushProperty name="width" value="0.05" units="cm"/>
      <inkml:brushProperty name="height" value="0.05" units="cm"/>
    </inkml:brush>
  </inkml:definitions>
  <inkml:trace contextRef="#ctx0" brushRef="#br0">160 4 5249 0 0,'-1'-3'11957'0'0,"-11"21"-9808"0"0,-16 32-2707 0 0,8 3 827 0 0,2 2-1 0 0,3 0 1 0 0,-14 85-1 0 0,-3 23-6001 0 0,27-126 3574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1.872"/>
    </inkml:context>
    <inkml:brush xml:id="br0">
      <inkml:brushProperty name="width" value="0.05" units="cm"/>
      <inkml:brushProperty name="height" value="0.05" units="cm"/>
    </inkml:brush>
  </inkml:definitions>
  <inkml:trace contextRef="#ctx0" brushRef="#br0">26 38 14643 0 0,'4'-38'5068'0'0,"-18"103"-5043"0"0,10-38-249 0 0,-1-2 106 0 0,-1 44 1 0 0,5-63 103 0 0,1 0 0 0 0,0 0-1 0 0,1 0 1 0 0,0 0 0 0 0,0 0 0 0 0,0 0 0 0 0,1 0 0 0 0,0 0 0 0 0,0 0 0 0 0,0 0 0 0 0,1-1 0 0 0,5 9-1 0 0,-6-11 56 0 0,1 0-1 0 0,0 0 0 0 0,0-1 0 0 0,1 1 0 0 0,-1-1 0 0 0,1 0 0 0 0,-1 0 0 0 0,1 0 0 0 0,-1-1 1 0 0,1 1-1 0 0,0-1 0 0 0,0 0 0 0 0,0 0 0 0 0,0 0 0 0 0,0 0 0 0 0,0-1 0 0 0,0 0 0 0 0,0 1 1 0 0,0-2-1 0 0,8 0 0 0 0,4-1 295 0 0,0 0 1 0 0,0-1-1 0 0,29-10 1 0 0,-31 8-73 0 0,0 0-1 0 0,-1-1 1 0 0,0 0-1 0 0,14-10 1 0 0,-23 13-176 0 0,0 0-1 0 0,0 1 1 0 0,0-1-1 0 0,-1-1 1 0 0,0 1-1 0 0,1-1 1 0 0,-1 1-1 0 0,-1-1 1 0 0,1 0 0 0 0,0 0-1 0 0,-1 0 1 0 0,0 0-1 0 0,0 0 1 0 0,0-1-1 0 0,0 1 1 0 0,1-10-1 0 0,1-1 87 0 0,1-3-56 0 0,-5 13-469 0 0,-3 7-484 0 0,-3 6 617 0 0,1 0 1 0 0,-1 0 0 0 0,1 0 0 0 0,-6 15-1 0 0,10-20 203 0 0,-1 0-1 0 0,1 0 0 0 0,0 0 1 0 0,0 0-1 0 0,0 0 0 0 0,1 0 1 0 0,-1 1-1 0 0,1-1 1 0 0,0 0-1 0 0,0 1 0 0 0,0-1 1 0 0,0 0-1 0 0,0 1 0 0 0,1-1 1 0 0,-1 0-1 0 0,1 0 0 0 0,1 4 1 0 0,-1-6 7 0 0,0 1-1 0 0,0-1 1 0 0,0 1 0 0 0,1-1 0 0 0,-1 0 0 0 0,0 1 0 0 0,1-1 0 0 0,-1 0 0 0 0,1 0 0 0 0,-1 0 0 0 0,1 0 0 0 0,-1 0 0 0 0,1 0-1 0 0,0-1 1 0 0,-1 1 0 0 0,1 0 0 0 0,0-1 0 0 0,0 1 0 0 0,-1-1 0 0 0,1 0 0 0 0,0 0 0 0 0,0 1 0 0 0,0-1 0 0 0,0 0 0 0 0,-1-1-1 0 0,1 1 1 0 0,2 0 0 0 0,6-2 102 0 0,0 0 1 0 0,0-1-1 0 0,15-5 0 0 0,-18 6-27 0 0,15-7 58 0 0,0 0 0 0 0,0-1 0 0 0,34-23 0 0 0,-55 32-162 0 0,-1 1 0 0 0,1-1 0 0 0,-1 1 0 0 0,1-1 0 0 0,-1 1-1 0 0,1 0 1 0 0,0-1 0 0 0,-1 1 0 0 0,1 0 0 0 0,-1-1 0 0 0,1 1 0 0 0,0 0 0 0 0,-1 0 0 0 0,1 0 0 0 0,0-1 0 0 0,-1 1 0 0 0,1 0 0 0 0,0 0 0 0 0,-1 0 0 0 0,1 0 0 0 0,0 0 0 0 0,-1 0 0 0 0,1 0 0 0 0,0 1 0 0 0,-1-1-1 0 0,1 0 1 0 0,0 0 0 0 0,-1 0 0 0 0,1 1 0 0 0,0-1 0 0 0,-1 0 0 0 0,1 1 0 0 0,-1-1 0 0 0,1 0 0 0 0,-1 1 0 0 0,1-1 0 0 0,-1 1 0 0 0,1-1 0 0 0,-1 1 0 0 0,1-1 0 0 0,-1 1 0 0 0,1 0 0 0 0,1 4-63 0 0,0 0-1 0 0,-1 0 1 0 0,1-1 0 0 0,-1 1 0 0 0,1 7 0 0 0,-2-8 100 0 0,1 0-1 0 0,-1 0 1 0 0,1-1-1 0 0,0 1 1 0 0,0 0-1 0 0,0-1 0 0 0,1 1 1 0 0,2 3-1 0 0,-2-5 13 0 0,0 0-1 0 0,0-1 0 0 0,0 1 0 0 0,0-1 1 0 0,1 0-1 0 0,-1 1 0 0 0,0-1 1 0 0,1 0-1 0 0,-1 0 0 0 0,1-1 0 0 0,0 1 1 0 0,-1-1-1 0 0,1 1 0 0 0,0-1 1 0 0,-1 0-1 0 0,1 0 0 0 0,0 0 0 0 0,2 0 1 0 0,10-1 85 0 0,-1-1 1 0 0,16-4 0 0 0,-18 4-60 0 0,99-28 225 0 0,-46 11-311 0 0,-64 19 27 0 0,0 0 0 0 0,0-1-1 0 0,0 1 1 0 0,0 0 0 0 0,0 0-1 0 0,0 0 1 0 0,0-1 0 0 0,0 1-1 0 0,0 0 1 0 0,0 1 0 0 0,0-1-1 0 0,0 0 1 0 0,1 0 0 0 0,-1 0-1 0 0,0 1 1 0 0,2 0-1 0 0,-3-1 18 0 0,0 0 0 0 0,1 1-1 0 0,-1-1 1 0 0,1 1 0 0 0,-1-1-1 0 0,0 1 1 0 0,1-1 0 0 0,-1 1-1 0 0,0-1 1 0 0,0 1-1 0 0,1-1 1 0 0,-1 1 0 0 0,0 0-1 0 0,0-1 1 0 0,0 1 0 0 0,0-1-1 0 0,0 1 1 0 0,0-1 0 0 0,0 1-1 0 0,0 0 1 0 0,0-1 0 0 0,0 2-1 0 0,-1 5 31 0 0,-1-1 1 0 0,0 1-1 0 0,0-1 0 0 0,-6 11 0 0 0,-1 5 20 0 0,10-22-45 0 0,-1 1 0 0 0,0-1 0 0 0,1 0-1 0 0,-1 1 1 0 0,0-1 0 0 0,1 0 0 0 0,-1 1-1 0 0,1-1 1 0 0,-1 0 0 0 0,0 0-1 0 0,1 1 1 0 0,-1-1 0 0 0,1 0 0 0 0,-1 0-1 0 0,1 0 1 0 0,-1 0 0 0 0,1 1 0 0 0,-1-1-1 0 0,1 0 1 0 0,-1 0 0 0 0,1 0 0 0 0,-1 0-1 0 0,1 0 1 0 0,-1 0 0 0 0,1 0-1 0 0,-1 0 1 0 0,1-1 0 0 0,-1 1 0 0 0,1 0-1 0 0,-1 0 1 0 0,1 0 0 0 0,0-1 0 0 0,19-3 16 0 0,57-18 84 0 0,-41 10-357 0 0,60-12 0 0 0,-95 24 230 0 0,-1 0 0 0 0,1 0 0 0 0,-1 0 1 0 0,1 0-1 0 0,0 0 0 0 0,-1 0 0 0 0,1 0 1 0 0,0 0-1 0 0,-1 0 0 0 0,1 0 0 0 0,-1 0 1 0 0,1 0-1 0 0,0 0 0 0 0,-1 1 0 0 0,1-1 0 0 0,-1 0 1 0 0,1 0-1 0 0,-1 1 0 0 0,1-1 0 0 0,-1 0 1 0 0,1 1-1 0 0,-1-1 0 0 0,1 1 0 0 0,-1-1 1 0 0,1 0-1 0 0,-1 1 0 0 0,1-1 0 0 0,-1 1 1 0 0,0-1-1 0 0,1 1 0 0 0,-1-1 0 0 0,0 1 1 0 0,0 0-1 0 0,1-1 0 0 0,-1 1 0 0 0,0-1 1 0 0,0 1-1 0 0,0-1 0 0 0,0 1 0 0 0,0 0 0 0 0,0-1 1 0 0,0 1-1 0 0,0 0 0 0 0,0 0 0 0 0,-6 40-625 0 0,4-37 131 0 0,1 1 0 0 0,0-1 0 0 0,0 0 0 0 0,1 1 0 0 0,-1-1-1 0 0,1 1 1 0 0,1 5 0 0 0,2-1-1212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2.405"/>
    </inkml:context>
    <inkml:brush xml:id="br0">
      <inkml:brushProperty name="width" value="0.05" units="cm"/>
      <inkml:brushProperty name="height" value="0.05" units="cm"/>
    </inkml:brush>
  </inkml:definitions>
  <inkml:trace contextRef="#ctx0" brushRef="#br0">51 335 9210 0 0,'-31'3'4309'0'0,"31"-3"-4147"0"0,-1 0 0 0 0,0 0 0 0 0,0 1-1 0 0,0-1 1 0 0,0 0 0 0 0,0 1 0 0 0,0-1 0 0 0,0 0 0 0 0,0 1 0 0 0,1-1 0 0 0,-1 1 0 0 0,0-1 0 0 0,0 1 0 0 0,1 0-1 0 0,-1-1 1 0 0,0 1 0 0 0,1 0 0 0 0,-1-1 0 0 0,1 1 0 0 0,-1 0 0 0 0,1 0 0 0 0,-1 0 0 0 0,1 0 0 0 0,-1-1-1 0 0,1 1 1 0 0,0 0 0 0 0,-1 0 0 0 0,1 0 0 0 0,0 1 0 0 0,0-2-104 0 0,0 1 1 0 0,1-1 0 0 0,-1 0-1 0 0,0 0 1 0 0,1 0-1 0 0,-1 1 1 0 0,1-1-1 0 0,-1 0 1 0 0,0 0-1 0 0,1 0 1 0 0,-1 0-1 0 0,0 0 1 0 0,1 0 0 0 0,-1 0-1 0 0,1 0 1 0 0,-1 0-1 0 0,0 0 1 0 0,1 0-1 0 0,-1 0 1 0 0,1 0-1 0 0,-1 0 1 0 0,0 0-1 0 0,1 0 1 0 0,-1 0 0 0 0,1 0-1 0 0,-1-1 1 0 0,0 1-1 0 0,1 0 1 0 0,-1-1-1 0 0,16-4 723 0 0,-16 5-651 0 0,44-18 1851 0 0,76-45-1 0 0,-84 41-1620 0 0,-1-2 0 0 0,-1-1-1 0 0,-2-2 1 0 0,44-46 0 0 0,-65 61-290 0 0,0 0-1 0 0,-1 0 1 0 0,0-2-1 0 0,-1 1 1 0 0,8-17-1 0 0,-14 24-727 0 0,-2 7 171 0 0,-5 20-84 0 0,-9 31 238 0 0,-9 8 227 0 0,8-23 108 0 0,1 1 0 0 0,-11 58 0 0 0,22-84-188 0 0,0 0 0 0 0,1 20 0 0 0,1-29-361 0 0,1 0-1 0 0,-1 1 0 0 0,0-1 1 0 0,1 0-1 0 0,0 1 0 0 0,0-1 1 0 0,0 0-1 0 0,3 5 0 0 0,-4-7 368 0 0,0-1 0 0 0,1 1 0 0 0,-1-1-1 0 0,1 1 1 0 0,-1-1 0 0 0,1 1 0 0 0,-1-1 0 0 0,1 0 0 0 0,-1 1-1 0 0,1-1 1 0 0,-1 0 0 0 0,1 1 0 0 0,0-1 0 0 0,-1 0-1 0 0,1 0 1 0 0,0 0 0 0 0,-1 1 0 0 0,1-1 0 0 0,-1 0 0 0 0,1 0-1 0 0,1 0 1 0 0,-1 0-94 0 0,9 1-2213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2.888"/>
    </inkml:context>
    <inkml:brush xml:id="br0">
      <inkml:brushProperty name="width" value="0.05" units="cm"/>
      <inkml:brushProperty name="height" value="0.05" units="cm"/>
    </inkml:brush>
  </inkml:definitions>
  <inkml:trace contextRef="#ctx0" brushRef="#br0">257 18 18300 0 0,'0'-1'259'0'0,"1"0"1"0"0,-1 0 0 0 0,0 0-1 0 0,0 1 1 0 0,1-1-1 0 0,-1 0 1 0 0,0 0-1 0 0,0 0 1 0 0,0 0-1 0 0,0 0 1 0 0,0 0-1 0 0,0 0 1 0 0,0 0-1 0 0,0 0 1 0 0,0 1 0 0 0,-1-1-1 0 0,1-1 1 0 0,-1 2-205 0 0,1 0 1 0 0,-1 0 0 0 0,1 0-1 0 0,-1 0 1 0 0,1 0 0 0 0,0 0 0 0 0,-1 0-1 0 0,1 0 1 0 0,-1 0 0 0 0,1 0-1 0 0,0 1 1 0 0,-1-1 0 0 0,1 0 0 0 0,-1 0-1 0 0,1 0 1 0 0,0 1 0 0 0,-1-1-1 0 0,1 0 1 0 0,0 1 0 0 0,-1-1 0 0 0,1 0-1 0 0,0 1 1 0 0,-1 0 0 0 0,-21 28-316 0 0,15-18 237 0 0,0-1 1 0 0,-1 0-1 0 0,-1 0 0 0 0,-11 10 0 0 0,-11 13 0 0 0,-8 11-3 0 0,23-27-57 0 0,0 1 0 0 0,-22 33 0 0 0,29-36 11 0 0,-13 24-276 0 0,21-36 308 0 0,1-1 1 0 0,-1 1-1 0 0,0-1 1 0 0,1 1-1 0 0,-1-1 1 0 0,1 1-1 0 0,0 0 1 0 0,0-1-1 0 0,0 1 1 0 0,0-1-1 0 0,1 1 1 0 0,-1 0-1 0 0,1-1 1 0 0,-1 1-1 0 0,2 2 1 0 0,-1-2 10 0 0,1-1 1 0 0,-1 0-1 0 0,1 0 1 0 0,0 0 0 0 0,0 0-1 0 0,-1 0 1 0 0,1 0-1 0 0,0-1 1 0 0,0 1-1 0 0,1-1 1 0 0,-1 1-1 0 0,0-1 1 0 0,0 0 0 0 0,1 1-1 0 0,-1-1 1 0 0,1-1-1 0 0,-1 1 1 0 0,1 0-1 0 0,-1 0 1 0 0,4-1-1 0 0,6 2-14 0 0,1 0 0 0 0,22-1 0 0 0,-20-1-121 0 0,-1-1-1 0 0,1-1 1 0 0,0-1-1 0 0,14-4 1 0 0,28-10-3556 0 0,-14 3-2516 0 0,-26 10 2766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3.338"/>
    </inkml:context>
    <inkml:brush xml:id="br0">
      <inkml:brushProperty name="width" value="0.05" units="cm"/>
      <inkml:brushProperty name="height" value="0.05" units="cm"/>
    </inkml:brush>
  </inkml:definitions>
  <inkml:trace contextRef="#ctx0" brushRef="#br0">0 7 12923 0 0,'0'1'114'0'0,"0"-1"1"0"0,0 1 0 0 0,0-1-1 0 0,0 0 1 0 0,0 1-1 0 0,1-1 1 0 0,-1 1-1 0 0,0-1 1 0 0,0 1 0 0 0,0-1-1 0 0,0 1 1 0 0,1-1-1 0 0,-1 1 1 0 0,0-1 0 0 0,0 0-1 0 0,1 1 1 0 0,-1-1-1 0 0,0 1 1 0 0,1-1 0 0 0,-1 0-1 0 0,0 1 1 0 0,1-1-1 0 0,-1 0 1 0 0,0 1 0 0 0,1-1-1 0 0,-1 0 1 0 0,1 0-1 0 0,-1 0 1 0 0,1 1-1 0 0,-1-1 1 0 0,1 0 0 0 0,-1 0-1 0 0,1 0 1 0 0,-1 0-1 0 0,1 0 1 0 0,-1 0 0 0 0,1 0-1 0 0,25 4 334 0 0,-22-3-69 0 0,86 3 1896 0 0,175-14 0 0 0,-265 10-2275 0 0,79-8 12 0 0,20-2-2322 0 0,-34 11-3720 0 0,-50 1 3475 0 0</inkml:trace>
  <inkml:trace contextRef="#ctx0" brushRef="#br0" timeOffset="1">68 175 15595 0 0,'-1'-1'262'0'0,"1"0"1"0"0,0 0-1 0 0,0 0 0 0 0,0-1 0 0 0,0 1 0 0 0,0 0 0 0 0,0 0 0 0 0,0 0 1 0 0,0 0-1 0 0,0 0 0 0 0,1 0 0 0 0,-1 0 0 0 0,0 0 0 0 0,1 0 0 0 0,-1 0 1 0 0,0 0-1 0 0,1 0 0 0 0,-1 0 0 0 0,1 0 0 0 0,0 0 0 0 0,-1 0 1 0 0,1 1-1 0 0,0-1 0 0 0,0-1 0 0 0,2 0-66 0 0,0 0 0 0 0,-1 1 0 0 0,1-1 0 0 0,0 0 0 0 0,0 1 0 0 0,0 0 0 0 0,0 0 1 0 0,4-2-1 0 0,6 0-149 0 0,0 1 0 0 0,28-2-1 0 0,33 3-1055 0 0,126 16 0 0 0,-134-8-1265 0 0,-30-2 1959 0 0,-2 2-496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4.179"/>
    </inkml:context>
    <inkml:brush xml:id="br0">
      <inkml:brushProperty name="width" value="0.05" units="cm"/>
      <inkml:brushProperty name="height" value="0.05" units="cm"/>
    </inkml:brush>
  </inkml:definitions>
  <inkml:trace contextRef="#ctx0" brushRef="#br0">206 104 14483 0 0,'13'-17'1881'0'0,"14"-21"2109"0"0,-25 36-3576 0 0,0-1-1 0 0,-1 0 1 0 0,1 0 0 0 0,-1 0 0 0 0,0-1 0 0 0,0 1-1 0 0,0 0 1 0 0,0 0 0 0 0,0-7 0 0 0,-1 10-391 0 0,0-1 1 0 0,0 1-1 0 0,0-1 1 0 0,-1 0-1 0 0,1 1 1 0 0,0-1-1 0 0,-1 1 1 0 0,1-1-1 0 0,-1 0 0 0 0,1 1 1 0 0,-1-1-1 0 0,1 1 1 0 0,-1-1-1 0 0,1 1 1 0 0,-1 0-1 0 0,1-1 1 0 0,-1 1-1 0 0,0 0 1 0 0,1-1-1 0 0,-1 1 1 0 0,1 0-1 0 0,-1 0 0 0 0,0-1 1 0 0,1 1-1 0 0,-1 0 1 0 0,0 0-1 0 0,0 0 1 0 0,1 0-1 0 0,-1 0 1 0 0,0 0-1 0 0,0 0 1 0 0,-27 0-259 0 0,25 1 226 0 0,-12 1-203 0 0,1 0 0 0 0,0 2 0 0 0,0-1 0 0 0,0 2 0 0 0,0 0 0 0 0,1 0 0 0 0,0 2 0 0 0,0-1 0 0 0,1 2 0 0 0,-1 0 0 0 0,2 0 0 0 0,-14 12 0 0 0,24-20 134 0 0,1 1 0 0 0,-1 0-1 0 0,0 0 1 0 0,0 0-1 0 0,0-1 1 0 0,1 1 0 0 0,-1 0-1 0 0,0 0 1 0 0,1 0-1 0 0,-1 0 1 0 0,1 0 0 0 0,-1 0-1 0 0,1 1 1 0 0,-1-1-1 0 0,1 0 1 0 0,0 0 0 0 0,0 0-1 0 0,0 0 1 0 0,-1 0-1 0 0,1 1 1 0 0,0-1 0 0 0,0 0-1 0 0,1 0 1 0 0,-1 2-1 0 0,1-1-22 0 0,0 0-1 0 0,0-1 1 0 0,0 1-1 0 0,0-1 0 0 0,0 1 1 0 0,1-1-1 0 0,-1 1 1 0 0,0-1-1 0 0,1 0 0 0 0,-1 0 1 0 0,1 0-1 0 0,-1 1 1 0 0,4 0-1 0 0,6 3-214 0 0,0 0-1 0 0,0-1 1 0 0,20 4 0 0 0,-28-7 304 0 0,28 6-114 0 0,-1 2 0 0 0,0 1 0 0 0,0 1 0 0 0,37 20 0 0 0,-65-30 131 0 0,-1 0-1 0 0,1 0 0 0 0,0 1 0 0 0,-1-1 1 0 0,1 0-1 0 0,0 1 0 0 0,-1-1 0 0 0,3 4 1 0 0,-4-4 29 0 0,1-1 0 0 0,-1 1 0 0 0,0-1 0 0 0,0 1 0 0 0,1-1 0 0 0,-1 1 0 0 0,0 0 0 0 0,0-1 0 0 0,0 1 0 0 0,0-1 1 0 0,0 1-1 0 0,0 0 0 0 0,0-1 0 0 0,0 1 0 0 0,0 0 0 0 0,0-1 0 0 0,0 1 0 0 0,0-1 0 0 0,0 1 0 0 0,-1 1 0 0 0,0-1 92 0 0,0 1 0 0 0,-1 0-1 0 0,1 0 1 0 0,-1-1 0 0 0,0 1-1 0 0,1-1 1 0 0,-1 1 0 0 0,0-1-1 0 0,0 0 1 0 0,0 1 0 0 0,0-1-1 0 0,0 0 1 0 0,0-1 0 0 0,-3 2 0 0 0,-16 5 187 0 0,1-1 1 0 0,-1-1 0 0 0,-1-1 0 0 0,1-1 0 0 0,0-1 0 0 0,-1 0-1 0 0,1-2 1 0 0,-32-3 0 0 0,48 2-494 0 0,0 0 0 0 0,0 0 0 0 0,0 0 0 0 0,0-1 0 0 0,-9-3 0 0 0,12 4-323 0 0,0 0 0 0 0,0-1 0 0 0,0 1 0 0 0,1 0 0 0 0,-1-1 0 0 0,0 1 0 0 0,1-1 0 0 0,-1 1-1 0 0,-1-4 1 0 0,3 3-745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4.646"/>
    </inkml:context>
    <inkml:brush xml:id="br0">
      <inkml:brushProperty name="width" value="0.05" units="cm"/>
      <inkml:brushProperty name="height" value="0.05" units="cm"/>
    </inkml:brush>
  </inkml:definitions>
  <inkml:trace contextRef="#ctx0" brushRef="#br0">242 70 17284 0 0,'2'-1'125'0'0,"-1"0"1"0"0,0-1-1 0 0,1 1 1 0 0,-1-1 0 0 0,0 1-1 0 0,0-1 1 0 0,0 1-1 0 0,0-1 1 0 0,0 0 0 0 0,0 1-1 0 0,0-1 1 0 0,-1 0-1 0 0,1 0 1 0 0,-1 0 0 0 0,1-3-1 0 0,-1 4-82 0 0,0 0-1 0 0,-1 0 1 0 0,1 0-1 0 0,0 0 1 0 0,-1 0-1 0 0,1 0 1 0 0,-1 0-1 0 0,0 0 1 0 0,1 0-1 0 0,-1 0 1 0 0,0 0-1 0 0,1 0 1 0 0,-1 0-1 0 0,0 0 1 0 0,0 1-1 0 0,0-1 1 0 0,0 0-1 0 0,0 0 1 0 0,0 1-1 0 0,0-1 1 0 0,0 1-1 0 0,0-1 1 0 0,0 1-1 0 0,0 0 1 0 0,0-1-1 0 0,0 1 1 0 0,-2 0-1 0 0,-14-5-155 0 0,-1 0-1 0 0,1 2 1 0 0,-30-3-1 0 0,39 6-13 0 0,-1 0 1 0 0,0 0-1 0 0,1 0 1 0 0,-1 1-1 0 0,1 0 0 0 0,-1 1 1 0 0,1 0-1 0 0,0 0 0 0 0,-13 6 1 0 0,18-6 35 0 0,1-1-1 0 0,-1 1 1 0 0,0 0 0 0 0,1 0 0 0 0,-1 0 0 0 0,1 0 0 0 0,0 1 0 0 0,0-1-1 0 0,0 1 1 0 0,0-1 0 0 0,0 1 0 0 0,0 0 0 0 0,1 0 0 0 0,-1 0 0 0 0,1 0-1 0 0,0 0 1 0 0,-1 4 0 0 0,2-6 100 0 0,-1 0 1 0 0,1 1-1 0 0,0-1 0 0 0,0 0 1 0 0,0 0-1 0 0,0 1 0 0 0,0-1 1 0 0,0 0-1 0 0,1 1 0 0 0,-1-1 1 0 0,0 0-1 0 0,1 1 1 0 0,-1-1-1 0 0,1 0 0 0 0,-1 0 1 0 0,1 0-1 0 0,-1 0 0 0 0,1 1 1 0 0,0-1-1 0 0,0 0 0 0 0,-1 0 1 0 0,1 0-1 0 0,0 0 0 0 0,0-1 1 0 0,0 1-1 0 0,0 0 0 0 0,0 0 1 0 0,1 0-1 0 0,-1-1 0 0 0,0 1 1 0 0,0-1-1 0 0,0 1 0 0 0,0-1 1 0 0,1 1-1 0 0,-1-1 0 0 0,0 0 1 0 0,1 1-1 0 0,-1-1 0 0 0,0 0 1 0 0,1 0-1 0 0,-1 0 0 0 0,0 0 1 0 0,2 0-1 0 0,6 0 366 0 0,0 0-1 0 0,-1-1 1 0 0,1 0 0 0 0,0 0-1 0 0,-1-1 1 0 0,1 0 0 0 0,14-5-1 0 0,-21 6-434 0 0,1 0 1 0 0,0 0-1 0 0,0 0 0 0 0,-1 0 0 0 0,1-1 0 0 0,-1 1 1 0 0,1-1-1 0 0,-1 0 0 0 0,0 0 0 0 0,1 1 1 0 0,-1-2-1 0 0,0 1 0 0 0,0 0 0 0 0,0 0 0 0 0,-1-1 1 0 0,1 1-1 0 0,-1-1 0 0 0,1 1 0 0 0,-1-1 1 0 0,0 0-1 0 0,0 1 0 0 0,0-1 0 0 0,0 0 0 0 0,0 0 1 0 0,-1 0-1 0 0,1-3 0 0 0,-1 5-46 0 0,0 1 0 0 0,0-1 1 0 0,0 1-1 0 0,0-1 0 0 0,0 1 0 0 0,0-1 0 0 0,0 1 0 0 0,0-1 0 0 0,0 1 1 0 0,0-1-1 0 0,-1 1 0 0 0,1-1 0 0 0,0 1 0 0 0,0 0 0 0 0,-1-1 1 0 0,1 1-1 0 0,0-1 0 0 0,0 1 0 0 0,-1 0 0 0 0,1-1 0 0 0,0 1 0 0 0,-1 0 1 0 0,1-1-1 0 0,-1 1 0 0 0,1 0 0 0 0,0 0 0 0 0,-1-1 0 0 0,1 1 1 0 0,-1 0-1 0 0,-8-4-1944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5.131"/>
    </inkml:context>
    <inkml:brush xml:id="br0">
      <inkml:brushProperty name="width" value="0.05" units="cm"/>
      <inkml:brushProperty name="height" value="0.05" units="cm"/>
    </inkml:brush>
  </inkml:definitions>
  <inkml:trace contextRef="#ctx0" brushRef="#br0">215 72 16019 0 0,'3'-5'366'0'0,"-1"0"303"0"0,1 0-1 0 0,-1 0 0 0 0,0 0 0 0 0,0 0 0 0 0,0-1 0 0 0,0-5 1 0 0,-2 10-573 0 0,1 0 0 0 0,-1 0 1 0 0,0 0-1 0 0,0 0 0 0 0,-1 0 1 0 0,1 0-1 0 0,0 1 0 0 0,0-1 1 0 0,0 0-1 0 0,-1 0 0 0 0,1 0 1 0 0,0 0-1 0 0,-1 0 0 0 0,1 1 1 0 0,0-1-1 0 0,-1 0 0 0 0,1 0 1 0 0,-2 0-1 0 0,1 0-102 0 0,0 0 0 0 0,-1 0-1 0 0,1 0 1 0 0,0 1 0 0 0,-1-1 0 0 0,1 1 0 0 0,0-1 0 0 0,-1 1-1 0 0,1-1 1 0 0,-1 1 0 0 0,1 0 0 0 0,0 0 0 0 0,-1 0 0 0 0,1 0-1 0 0,-3 0 1 0 0,-2 0-106 0 0,0 1-1 0 0,-1 1 0 0 0,1-1 0 0 0,0 1 1 0 0,0 0-1 0 0,0 0 0 0 0,1 1 1 0 0,-1-1-1 0 0,0 1 0 0 0,1 1 1 0 0,0-1-1 0 0,-5 5 0 0 0,-3 2-242 0 0,1 0-1 0 0,0 1 0 0 0,-16 21 1 0 0,25-29 196 0 0,1 0 0 0 0,0 0 0 0 0,0 0 0 0 0,0 0-1 0 0,0 0 1 0 0,0 1 0 0 0,1-1 0 0 0,-1 0 0 0 0,1 1 0 0 0,0 0 0 0 0,0-1 0 0 0,1 1 0 0 0,-1 4-1 0 0,1-5 56 0 0,0-1-1 0 0,0 0 0 0 0,1 0 0 0 0,-1 0 0 0 0,1 1 0 0 0,0-1 1 0 0,0 0-1 0 0,0 0 0 0 0,0 0 0 0 0,0 0 0 0 0,0 0 0 0 0,0-1 0 0 0,0 1 1 0 0,1 0-1 0 0,-1 0 0 0 0,1-1 0 0 0,0 1 0 0 0,-1-1 0 0 0,1 1 1 0 0,0-1-1 0 0,0 0 0 0 0,0 0 0 0 0,3 2 0 0 0,69 32-750 0 0,-53-26 855 0 0,-1 0 0 0 0,0 1 0 0 0,0 1 0 0 0,24 19 0 0 0,-43-30 27 0 0,-1 1-1 0 0,0-1 0 0 0,1 0 0 0 0,-1 1 0 0 0,0-1 0 0 0,1 1 1 0 0,-1-1-1 0 0,0 0 0 0 0,0 1 0 0 0,0-1 0 0 0,1 1 0 0 0,-1-1 1 0 0,0 1-1 0 0,0-1 0 0 0,0 1 0 0 0,0-1 0 0 0,0 0 0 0 0,0 1 1 0 0,0-1-1 0 0,0 1 0 0 0,0-1 0 0 0,0 1 0 0 0,0-1 0 0 0,0 1 1 0 0,0-1-1 0 0,0 1 0 0 0,0-1 0 0 0,-1 1 0 0 0,1-1 0 0 0,0 0 1 0 0,0 1-1 0 0,0-1 0 0 0,-1 1 0 0 0,1-1 0 0 0,0 0 0 0 0,-1 1 1 0 0,1-1-1 0 0,0 0 0 0 0,-1 1 0 0 0,1-1 0 0 0,0 0 0 0 0,-1 1 1 0 0,1-1-1 0 0,-1 0 0 0 0,1 0 0 0 0,0 0 0 0 0,-1 1 0 0 0,1-1 1 0 0,-1 0-1 0 0,1 0 0 0 0,-1 0 0 0 0,0 0 0 0 0,-26 11 1007 0 0,26-11-985 0 0,-14 5 266 0 0,-1-1 1 0 0,0-1-1 0 0,1-1 1 0 0,-1 0-1 0 0,0-1 1 0 0,0 0-1 0 0,0-1 1 0 0,0-1-1 0 0,0-1 0 0 0,-20-4 1 0 0,33 5-471 0 0,0 0-1 0 0,0 0 1 0 0,0-1 0 0 0,0 0-1 0 0,0 1 1 0 0,0-1 0 0 0,-4-4-1 0 0,6 5 60 0 0,0 1 0 0 0,0-1 0 0 0,0 0 0 0 0,1 0 0 0 0,-1 1 0 0 0,0-1 0 0 0,1 0 0 0 0,-1 0 0 0 0,1 0 0 0 0,-1 0 0 0 0,1 0 0 0 0,-1 0 0 0 0,1 0 0 0 0,0 0 0 0 0,-1 0 0 0 0,1 0 0 0 0,0 0 0 0 0,0 0 0 0 0,0 0 0 0 0,0-1 0 0 0,0 1 0 0 0,0 0 0 0 0,0 0 0 0 0,0 0 0 0 0,0 0 0 0 0,0 0 0 0 0,1-1-1 0 0,4-7-726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5.778"/>
    </inkml:context>
    <inkml:brush xml:id="br0">
      <inkml:brushProperty name="width" value="0.05" units="cm"/>
      <inkml:brushProperty name="height" value="0.05" units="cm"/>
    </inkml:brush>
  </inkml:definitions>
  <inkml:trace contextRef="#ctx0" brushRef="#br0">99 0 14235 0 0,'-2'0'50'0'0,"0"1"0"0"0,0-1 0 0 0,0 0-1 0 0,0 1 1 0 0,0-1 0 0 0,0 1 0 0 0,0-1 0 0 0,0 1 0 0 0,0 0 0 0 0,0 0 0 0 0,1 0-1 0 0,-1 0 1 0 0,0 0 0 0 0,1 0 0 0 0,-1 1 0 0 0,0-1 0 0 0,1 0 0 0 0,0 1-1 0 0,-1-1 1 0 0,1 1 0 0 0,0 0 0 0 0,0 0 0 0 0,-1-1 0 0 0,2 1 0 0 0,-2 3-1 0 0,-4 5 1 0 0,0 2 0 0 0,-6 22 0 0 0,4-7 64 0 0,1 1 0 0 0,1 0 0 0 0,2 0 0 0 0,-1 29 0 0 0,4-4-12 0 0,7 66-1 0 0,-4-97 109 0 0,-1-1-1 0 0,-1 1 1 0 0,-1 0 0 0 0,-6 29-1 0 0,6-37 462 0 0,3-19 399 0 0,6-25-317 0 0,-3-4-962 0 0,-1-1 1 0 0,-2 1-1 0 0,-1-1 0 0 0,-6-56 0 0 0,3 74-375 0 0,4 28-1304 0 0,-1-2 1755 0 0,2-1 0 0 0,0 1 1 0 0,0 0-1 0 0,0-1 0 0 0,1 0 1 0 0,0 0-1 0 0,1 0 0 0 0,0 0 1 0 0,0-1-1 0 0,0 0 0 0 0,1 0 1 0 0,0 0-1 0 0,1-1 0 0 0,13 12 1 0 0,-12-12 299 0 0,0-1 0 0 0,0 1-1 0 0,1-1 1 0 0,-1-1 0 0 0,1 0 0 0 0,0 0 0 0 0,0 0 0 0 0,0-1 0 0 0,0-1 0 0 0,1 0-1 0 0,-1 0 1 0 0,1-1 0 0 0,0 0 0 0 0,9 0 0 0 0,-15-2 0 0 0,0 0 0 0 0,0 0 0 0 0,-1 0 0 0 0,1 0 0 0 0,0-1-1 0 0,-1 0 1 0 0,1 1 0 0 0,-1-1 0 0 0,0-1 0 0 0,0 1 0 0 0,0 0 0 0 0,0-1 0 0 0,0 0 0 0 0,0 1 0 0 0,-1-1 0 0 0,1 0 0 0 0,-1 0 0 0 0,0-1-1 0 0,3-3 1 0 0,-3 3-153 0 0,0 0 0 0 0,0 0 0 0 0,0 1 0 0 0,0-2 1 0 0,0 1-1 0 0,-1 0 0 0 0,0 0 0 0 0,0 0 0 0 0,0-1 0 0 0,0 1 0 0 0,-1-1 0 0 0,1 1 0 0 0,-1-1 0 0 0,0 1 0 0 0,-1 0 0 0 0,-1-9 0 0 0,2 13-28 0 0,0 0 0 0 0,0 0 1 0 0,0 0-1 0 0,0-1 1 0 0,0 1-1 0 0,0 0 0 0 0,0 0 1 0 0,0 0-1 0 0,0 0 1 0 0,0 0-1 0 0,-1 0 0 0 0,1 0 1 0 0,0 0-1 0 0,0-1 0 0 0,0 1 1 0 0,0 0-1 0 0,0 0 1 0 0,0 0-1 0 0,-1 0 0 0 0,1 0 1 0 0,0 0-1 0 0,0 0 0 0 0,0 0 1 0 0,0 0-1 0 0,0 0 1 0 0,0 0-1 0 0,-1 0 0 0 0,1 0 1 0 0,0 0-1 0 0,0 0 1 0 0,0 0-1 0 0,0 0 0 0 0,0 0 1 0 0,-1 0-1 0 0,1 0 0 0 0,0 0 1 0 0,0 0-1 0 0,0 0 1 0 0,0 0-1 0 0,0 0 0 0 0,-1 0 1 0 0,1 0-1 0 0,0 1 1 0 0,0-1-1 0 0,0 0 0 0 0,0 0 1 0 0,-10 8-407 0 0,-7 14-71 0 0,17-21 444 0 0,-4 4 22 0 0,1 0 1 0 0,0 0-1 0 0,0 0 1 0 0,0 0-1 0 0,1 1 1 0 0,0-1-1 0 0,0 1 0 0 0,0 0 1 0 0,1 0-1 0 0,0-1 1 0 0,0 1-1 0 0,0 0 0 0 0,1 0 1 0 0,0 0-1 0 0,0 0 1 0 0,0 0-1 0 0,1 0 1 0 0,2 9-1 0 0,-2-11 80 0 0,0 0 0 0 0,1 0 0 0 0,0-1 0 0 0,0 1 0 0 0,0 0 0 0 0,0-1 0 0 0,0 1 0 0 0,1-1 0 0 0,-1 0 0 0 0,1 0 0 0 0,0 0 0 0 0,0 0 0 0 0,0 0 0 0 0,1-1 0 0 0,-1 1 0 0 0,1-1 0 0 0,-1 0 0 0 0,1 0 0 0 0,0 0 0 0 0,0-1 0 0 0,0 1 0 0 0,-1-1 1 0 0,1 0-1 0 0,1 0 0 0 0,-1 0 0 0 0,0-1 0 0 0,5 1 0 0 0,0-1 116 0 0,0 1 1 0 0,0-2-1 0 0,-1 1 1 0 0,1-1 0 0 0,0 0-1 0 0,0-1 1 0 0,-1 0 0 0 0,1 0-1 0 0,-1-1 1 0 0,1 0-1 0 0,-1-1 1 0 0,0 1 0 0 0,0-2-1 0 0,-1 1 1 0 0,1-1-1 0 0,10-9 1 0 0,-9 6-142 0 0,-1 0 1 0 0,-1-1-1 0 0,0 0 0 0 0,0 0 1 0 0,-1 0-1 0 0,0-1 0 0 0,0 0 0 0 0,-1 0 1 0 0,-1 0-1 0 0,0-1 0 0 0,0 0 1 0 0,4-18-1 0 0,-7 9-406 0 0,-3 20-173 0 0,-4 11 74 0 0,4-5 389 0 0,0 0 0 0 0,1 0 0 0 0,0 0 1 0 0,0 0-1 0 0,0 0 0 0 0,1 0 0 0 0,0 0 1 0 0,0 0-1 0 0,1 0 0 0 0,-1 0 0 0 0,3 7 0 0 0,-3-11-4 0 0,1 1-1 0 0,-1-1 1 0 0,1 0-1 0 0,0 1 1 0 0,0-1-1 0 0,0 0 1 0 0,0 0-1 0 0,0 0 1 0 0,0 0-1 0 0,0 0 1 0 0,1 0-1 0 0,-1 0 1 0 0,1 0-1 0 0,0 0 1 0 0,-1-1-1 0 0,1 1 1 0 0,0 0-1 0 0,0-1 1 0 0,0 0-1 0 0,0 1 0 0 0,0-1 1 0 0,0 0-1 0 0,0 0 1 0 0,1 0-1 0 0,-1-1 1 0 0,0 1-1 0 0,1 0 1 0 0,-1-1-1 0 0,0 1 1 0 0,4-1-1 0 0,-5 0-207 0 0,0 0 0 0 0,0 0-1 0 0,0-1 1 0 0,0 1 0 0 0,0 0-1 0 0,0-1 1 0 0,0 1 0 0 0,0 0-1 0 0,0-1 1 0 0,-1 1 0 0 0,1-1-1 0 0,0 0 1 0 0,0 1 0 0 0,0-1-1 0 0,0-1 1 0 0,11-11-1169 0 0,-12 13 1473 0 0,8-11-939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1.696"/>
    </inkml:context>
    <inkml:brush xml:id="br0">
      <inkml:brushProperty name="width" value="0.05" units="cm"/>
      <inkml:brushProperty name="height" value="0.05" units="cm"/>
    </inkml:brush>
  </inkml:definitions>
  <inkml:trace contextRef="#ctx0" brushRef="#br0">10 78 13459 0 0,'0'0'47'0'0,"-1"1"0"0"0,0-1 1 0 0,1 1-1 0 0,-1-1 0 0 0,0 0 0 0 0,1 1 0 0 0,-1-1 1 0 0,1 1-1 0 0,-1 0 0 0 0,1-1 0 0 0,-1 1 0 0 0,1-1 1 0 0,-1 1-1 0 0,1 0 0 0 0,0-1 0 0 0,-1 1 1 0 0,1 0-1 0 0,-1 1 0 0 0,18 4 748 0 0,-1-3-242 0 0,0 0-1 0 0,0-1 1 0 0,0-1-1 0 0,0-1 1 0 0,23-1-1 0 0,81-17 521 0 0,-84 12-1104 0 0,106-22-1391 0 0,-2-10-4097 0 0,-105 25 3498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6.262"/>
    </inkml:context>
    <inkml:brush xml:id="br0">
      <inkml:brushProperty name="width" value="0.05" units="cm"/>
      <inkml:brushProperty name="height" value="0.05" units="cm"/>
    </inkml:brush>
  </inkml:definitions>
  <inkml:trace contextRef="#ctx0" brushRef="#br0">17 46 15747 0 0,'-16'-45'6206'0'0,"23"55"-6911"0"0,3 7-472 0 0,2 0 1 0 0,0-1 0 0 0,1 0-1 0 0,29 27 1 0 0,8-10-476 0 0,-23-16 1461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6.681"/>
    </inkml:context>
    <inkml:brush xml:id="br0">
      <inkml:brushProperty name="width" value="0.05" units="cm"/>
      <inkml:brushProperty name="height" value="0.05" units="cm"/>
    </inkml:brush>
  </inkml:definitions>
  <inkml:trace contextRef="#ctx0" brushRef="#br0">237 245 13499 0 0,'-1'-1'147'0'0,"1"-1"0"0"0,-1 1 0 0 0,0 0 0 0 0,0 0-1 0 0,0 1 1 0 0,-1-1 0 0 0,1 0 0 0 0,0 0 0 0 0,0 0 0 0 0,0 1 0 0 0,-1-1 0 0 0,1 1 0 0 0,0-1 0 0 0,0 1 0 0 0,-1-1-1 0 0,1 1 1 0 0,-1 0 0 0 0,1-1 0 0 0,0 1 0 0 0,-1 0 0 0 0,1 0 0 0 0,-1 0 0 0 0,1 0 0 0 0,0 1 0 0 0,-1-1 0 0 0,1 0-1 0 0,0 0 1 0 0,-1 1 0 0 0,1-1 0 0 0,-2 2 0 0 0,-4 0-94 0 0,1 0-1 0 0,0 1 1 0 0,0-1-1 0 0,0 1 0 0 0,-6 5 1 0 0,8-5-67 0 0,0 0 0 0 0,0 1 0 0 0,0-1 0 0 0,0 1 0 0 0,0 0 0 0 0,1 0 0 0 0,0 0 0 0 0,0 1 0 0 0,0-1 0 0 0,0 1 0 0 0,1 0 0 0 0,-1-1 0 0 0,1 1 0 0 0,0 0 0 0 0,1 1 0 0 0,-1-1 0 0 0,1 0 0 0 0,0 0 0 0 0,1 1 0 0 0,-1-1 0 0 0,1 0 0 0 0,0 1 0 0 0,0-1 0 0 0,2 10 0 0 0,3 7-272 0 0,0 0 0 0 0,2 0-1 0 0,1-1 1 0 0,15 33 0 0 0,-2-6-362 0 0,-18-40 589 0 0,0 0 0 0 0,-1 1 0 0 0,1 0 0 0 0,-2-1 0 0 0,1 1 0 0 0,-2 0-1 0 0,1 0 1 0 0,-1 0 0 0 0,0 0 0 0 0,-1 0 0 0 0,0 0 0 0 0,0 0 0 0 0,-1-1-1 0 0,-5 17 1 0 0,3-15 84 0 0,-1 0-1 0 0,0 0 1 0 0,-1 0 0 0 0,0-1-1 0 0,0 0 1 0 0,-1 0-1 0 0,0-1 1 0 0,0 1 0 0 0,-1-2-1 0 0,0 1 1 0 0,-15 10-1 0 0,19-15 150 0 0,-1 1 0 0 0,0-1 0 0 0,0 0 1 0 0,0-1-1 0 0,0 1 0 0 0,-9 2 0 0 0,13-5-103 0 0,0 0 0 0 0,0 1-1 0 0,0-1 1 0 0,0 0 0 0 0,0 0 0 0 0,0 0 0 0 0,0 0 0 0 0,0 0 0 0 0,0 0 0 0 0,-1 0 0 0 0,1 0 0 0 0,0-1 0 0 0,0 1 0 0 0,0 0-1 0 0,0-1 1 0 0,0 1 0 0 0,0 0 0 0 0,1-1 0 0 0,-1 1 0 0 0,0-1 0 0 0,0 0 0 0 0,0 1 0 0 0,0-1 0 0 0,0 0 0 0 0,1 1 0 0 0,-1-1-1 0 0,0 0 1 0 0,1 0 0 0 0,-1 0 0 0 0,0 0 0 0 0,1 1 0 0 0,-1-1 0 0 0,1 0 0 0 0,0 0 0 0 0,-1 0 0 0 0,1 0 0 0 0,0 0 0 0 0,-1 0-1 0 0,1 0 1 0 0,0 0 0 0 0,0-2 0 0 0,-3-14 22 0 0,1 0-1 0 0,1-1 1 0 0,0 1-1 0 0,1-1 1 0 0,1 1-1 0 0,1 0 1 0 0,1-1-1 0 0,0 1 1 0 0,1 0-1 0 0,1 1 1 0 0,0-1-1 0 0,9-18 1 0 0,1 5-241 0 0,1 1 1 0 0,1 0-1 0 0,1 2 1 0 0,2 0-1 0 0,33-35 1 0 0,93-81-54 0 0,0 1 260 0 0,-138 133 1 0 0,1 0 135 0 0,0-1-1 0 0,-1 1 1 0 0,0-2 0 0 0,-1 1 0 0 0,10-19-1 0 0,-11 13 164 0 0,-12 27-1105 0 0,-10 27-17 0 0,6-5 698 0 0,1 0 0 0 0,1 1 0 0 0,2 0 0 0 0,2 0 0 0 0,1 1 0 0 0,2-1 0 0 0,1 1 0 0 0,7 59 0 0 0,-4-80 23 0 0,-1 1 0 0 0,2-1-1 0 0,0 0 1 0 0,0 0 0 0 0,1 0-1 0 0,1 0 1 0 0,1-1 0 0 0,-1 0-1 0 0,18 23 1 0 0,-24-36 70 0 0,0 0-1 0 0,0 0 1 0 0,0 0-1 0 0,0 0 1 0 0,0 0-1 0 0,0 0 1 0 0,0 0 0 0 0,0 0-1 0 0,0 0 1 0 0,0 0-1 0 0,0 0 1 0 0,0 0-1 0 0,0 0 1 0 0,0-1-1 0 0,0 1 1 0 0,0 0 0 0 0,0 0-1 0 0,0 0 1 0 0,0 0-1 0 0,0 0 1 0 0,0 0-1 0 0,0 0 1 0 0,0 0 0 0 0,0 0-1 0 0,0 0 1 0 0,0 0-1 0 0,0 0 1 0 0,0 0-1 0 0,0 0 1 0 0,0 0-1 0 0,1-1 1 0 0,-1 1 0 0 0,0 0-1 0 0,0 0 1 0 0,0 0-1 0 0,0 0 1 0 0,0 0-1 0 0,0 0 1 0 0,0 0 0 0 0,0 0-1 0 0,0 0 1 0 0,0 0-1 0 0,0 0 1 0 0,0 0-1 0 0,0 0 1 0 0,0 0 0 0 0,1 0-1 0 0,-1 0 1 0 0,0 0-1 0 0,0 0 1 0 0,0 0-1 0 0,0 0 1 0 0,0 0-1 0 0,0 0 1 0 0,0 0 0 0 0,0 0-1 0 0,0 0 1 0 0,0 0-1 0 0,0 0 1 0 0,0 0-1 0 0,0 0 1 0 0,1 0 0 0 0,-2-12 328 0 0,-5-15-876 0 0,-12-10-1051 0 0,-37-57 0 0 0,5 9 1786 0 0,32 50 672 0 0,1 0 0 0 0,1-2 1 0 0,3 1-1 0 0,-11-45 0 0 0,23 79-810 0 0,1-1 1 0 0,-1 1 0 0 0,1 0 0 0 0,0-1-1 0 0,0 1 1 0 0,0 0 0 0 0,0-1 0 0 0,0 1-1 0 0,0 0 1 0 0,1 0 0 0 0,-1-1 0 0 0,2-1-1 0 0,-2 3-96 0 0,1 0 0 0 0,-1 1 0 0 0,1-1 0 0 0,-1 1 0 0 0,1-1 0 0 0,-1 1 0 0 0,1-1 0 0 0,0 1 0 0 0,-1-1 0 0 0,1 1 0 0 0,0-1 0 0 0,-1 1 0 0 0,1 0 0 0 0,0-1 0 0 0,0 1 0 0 0,-1 0 0 0 0,1 0 0 0 0,0 0 0 0 0,0 0 0 0 0,-1-1 0 0 0,1 1 0 0 0,0 0 0 0 0,0 0 0 0 0,0 0 0 0 0,-1 1 0 0 0,1-1 0 0 0,0 0 0 0 0,0 0 0 0 0,-1 0 0 0 0,1 0 0 0 0,0 1 0 0 0,0-1 0 0 0,-1 0 0 0 0,1 1 0 0 0,0-1 0 0 0,-1 1 0 0 0,2 0 0 0 0,71 34-1585 0 0,110 47-8343 0 0,-140-68 6064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7.695"/>
    </inkml:context>
    <inkml:brush xml:id="br0">
      <inkml:brushProperty name="width" value="0.05" units="cm"/>
      <inkml:brushProperty name="height" value="0.05" units="cm"/>
    </inkml:brush>
  </inkml:definitions>
  <inkml:trace contextRef="#ctx0" brushRef="#br0">68 318 8370 0 0,'5'-11'1534'0'0,"-1"0"0"0"0,0 0 0 0 0,-1-1 1 0 0,2-19-1 0 0,-4 24-862 0 0,0-1 1 0 0,-1 1-1 0 0,0 0 0 0 0,0 0 1 0 0,-1 0-1 0 0,1 0 1 0 0,-2 0-1 0 0,1-1 0 0 0,-3-6 1 0 0,4 13-664 0 0,-1 0 0 0 0,1 0 0 0 0,0 0 0 0 0,0 0 1 0 0,-1 1-1 0 0,1-1 0 0 0,-1 0 0 0 0,1 0 0 0 0,-1 0 0 0 0,1 0 0 0 0,-1 0 1 0 0,0 1-1 0 0,1-1 0 0 0,-1 0 0 0 0,0 1 0 0 0,1-1 0 0 0,-1 0 0 0 0,0 1 0 0 0,0-1 1 0 0,0 1-1 0 0,0-1 0 0 0,1 1 0 0 0,-1-1 0 0 0,0 1 0 0 0,-1-1 0 0 0,1 2-51 0 0,0-1-1 0 0,0 0 1 0 0,0 1-1 0 0,0-1 1 0 0,0 1-1 0 0,0-1 0 0 0,0 1 1 0 0,0 0-1 0 0,0-1 1 0 0,0 1-1 0 0,0 0 1 0 0,1-1-1 0 0,-1 1 0 0 0,0 0 1 0 0,1 0-1 0 0,-1 0 1 0 0,0 0-1 0 0,0 1 1 0 0,-4 8-235 0 0,0 0 1 0 0,0 0 0 0 0,-3 12-1 0 0,8-21 302 0 0,-4 10-132 0 0,-14 49-269 0 0,17-56 336 0 0,0 0 0 0 0,0 0 0 0 0,1 0 0 0 0,-1 1-1 0 0,1-1 1 0 0,0 0 0 0 0,0 0 0 0 0,1 1 0 0 0,0-1 0 0 0,-1 0-1 0 0,3 7 1 0 0,-2-10 51 0 0,0 0 0 0 0,-1 0 0 0 0,1 0 0 0 0,0-1 0 0 0,-1 1 0 0 0,1 0-1 0 0,0 0 1 0 0,0-1 0 0 0,0 1 0 0 0,-1-1 0 0 0,1 1 0 0 0,0-1 0 0 0,0 1 0 0 0,0-1-1 0 0,0 1 1 0 0,0-1 0 0 0,0 0 0 0 0,0 0 0 0 0,0 1 0 0 0,0-1 0 0 0,0 0 0 0 0,0 0-1 0 0,0 0 1 0 0,0 0 0 0 0,0 0 0 0 0,0 0 0 0 0,0-1 0 0 0,0 1 0 0 0,0 0 0 0 0,0 0-1 0 0,0-1 1 0 0,2 0 0 0 0,30-14 580 0 0,-1-5-164 0 0,-1-2 0 0 0,-1-2 1 0 0,-1 0-1 0 0,-2-2 0 0 0,0-1 0 0 0,-2-1 1 0 0,23-32-1 0 0,-40 47-353 0 0,1 0-1 0 0,-1 0 1 0 0,-1-1 0 0 0,-1 0 0 0 0,8-20 0 0 0,-36 66-1574 0 0,2-3 1269 0 0,7-7 156 0 0,2 0 0 0 0,1 0 1 0 0,-13 44-1 0 0,20-56 16 0 0,1 0 0 0 0,0 0 0 0 0,0 1-1 0 0,1-1 1 0 0,1 1 0 0 0,0-1 0 0 0,0 0 0 0 0,1 1 0 0 0,0-1 0 0 0,1 0 0 0 0,4 18-1 0 0,-5-26 56 0 0,0 1-1 0 0,0 0 1 0 0,0-1-1 0 0,0 1 1 0 0,1-1-1 0 0,-1 1 1 0 0,1-1-1 0 0,-1 0 1 0 0,1 0-1 0 0,0 1 1 0 0,0-1-1 0 0,0 0 1 0 0,0-1-1 0 0,0 1 0 0 0,0 0 1 0 0,1-1-1 0 0,-1 1 1 0 0,1-1-1 0 0,-1 1 1 0 0,1-1-1 0 0,-1 0 1 0 0,1 0-1 0 0,0-1 1 0 0,-1 1-1 0 0,1 0 1 0 0,0-1-1 0 0,0 1 1 0 0,-1-1-1 0 0,1 0 0 0 0,0 0 1 0 0,0 0-1 0 0,0-1 1 0 0,-1 1-1 0 0,1-1 1 0 0,0 1-1 0 0,0-1 1 0 0,2-1-1 0 0,5-1 121 0 0,-1-1 0 0 0,0 0 0 0 0,0 0 0 0 0,0-1 0 0 0,-1 0 0 0 0,0-1 0 0 0,1 0-1 0 0,-2 0 1 0 0,10-10 0 0 0,-10 9-64 0 0,-1 0-1 0 0,0 0 0 0 0,-1-1 1 0 0,0 0-1 0 0,0 0 1 0 0,-1 0-1 0 0,1-1 0 0 0,-2 0 1 0 0,1 1-1 0 0,-2-1 0 0 0,1 0 1 0 0,-1-1-1 0 0,0 1 1 0 0,-1 0-1 0 0,0-1 0 0 0,0 1 1 0 0,-1 0-1 0 0,-2-16 1 0 0,2 25-66 0 0,0 0 1 0 0,0 0 0 0 0,0 0 0 0 0,0 0 0 0 0,0 0 0 0 0,0-1 0 0 0,0 1 0 0 0,0 0 0 0 0,1 0-1 0 0,-1 0 1 0 0,0 0 0 0 0,0 0 0 0 0,0 0 0 0 0,0 0 0 0 0,0 0 0 0 0,0-1 0 0 0,0 1 0 0 0,0 0 0 0 0,0 0-1 0 0,0 0 1 0 0,0 0 0 0 0,0 0 0 0 0,0 0 0 0 0,-1 0 0 0 0,1-1 0 0 0,0 1 0 0 0,0 0 0 0 0,0 0 0 0 0,0 0-1 0 0,0 0 1 0 0,0 0 0 0 0,0 0 0 0 0,0 0 0 0 0,0 0 0 0 0,0 0 0 0 0,0-1 0 0 0,0 1 0 0 0,0 0-1 0 0,-1 0 1 0 0,1 0 0 0 0,0 0 0 0 0,0 0 0 0 0,0 0 0 0 0,0 0 0 0 0,0 0 0 0 0,0 0 0 0 0,0 0 0 0 0,0 0-1 0 0,-1 0 1 0 0,1 0 0 0 0,0 0 0 0 0,0 0 0 0 0,0 0 0 0 0,0 0 0 0 0,0 0 0 0 0,0 0 0 0 0,0 0 0 0 0,-1 0-1 0 0,1 0 1 0 0,0 0 0 0 0,0 0 0 0 0,0 0 0 0 0,0 0 0 0 0,-5 10-506 0 0,-1 12-11 0 0,4-10 389 0 0,1 0 0 0 0,0 0 0 0 0,0 0-1 0 0,1 0 1 0 0,1 0 0 0 0,3 22 0 0 0,-3-30 105 0 0,0 1 1 0 0,0-1-1 0 0,1 0 1 0 0,-1 0 0 0 0,1 0-1 0 0,0 0 1 0 0,0 0-1 0 0,0-1 1 0 0,1 1 0 0 0,-1-1-1 0 0,1 1 1 0 0,0-1-1 0 0,0 0 1 0 0,0 0 0 0 0,0 0-1 0 0,1 0 1 0 0,-1-1-1 0 0,1 1 1 0 0,0-1 0 0 0,-1 0-1 0 0,1 0 1 0 0,5 1-1 0 0,3 1-35 0 0,0 0 1 0 0,0-2-1 0 0,0 1 0 0 0,21 0 0 0 0,-27-2 96 0 0,1-1 1 0 0,-1-1-1 0 0,0 1 1 0 0,0-1-1 0 0,0 0 0 0 0,0 0 1 0 0,0-1-1 0 0,0 1 1 0 0,0-1-1 0 0,0-1 1 0 0,7-4-1 0 0,-11 6 41 0 0,-1 0 0 0 0,0-1-1 0 0,1 1 1 0 0,-1-1 0 0 0,0 1 0 0 0,0-1 0 0 0,0 1-1 0 0,0-1 1 0 0,0 0 0 0 0,0 0 0 0 0,-1 1 0 0 0,1-1 0 0 0,-1 0-1 0 0,1 0 1 0 0,-1 0 0 0 0,1 0 0 0 0,-1 0 0 0 0,0 1-1 0 0,0-1 1 0 0,0 0 0 0 0,-1-3 0 0 0,-6-46 944 0 0,5 39-813 0 0,-6-22 522 0 0,-17-47-1 0 0,0-2-332 0 0,25 83-427 0 0,0 0-1 0 0,0 0 1 0 0,0-1 0 0 0,0 1-1 0 0,0 0 1 0 0,0 0-1 0 0,1 0 1 0 0,-1 0 0 0 0,0-1-1 0 0,0 1 1 0 0,0 0-1 0 0,1 0 1 0 0,-1 0-1 0 0,0 0 1 0 0,0 0 0 0 0,0 0-1 0 0,1 0 1 0 0,-1 0-1 0 0,0 0 1 0 0,0-1-1 0 0,0 1 1 0 0,1 0 0 0 0,-1 0-1 0 0,0 0 1 0 0,0 0-1 0 0,1 0 1 0 0,-1 0-1 0 0,0 0 1 0 0,0 1 0 0 0,0-1-1 0 0,1 0 1 0 0,-1 0-1 0 0,0 0 1 0 0,0 0 0 0 0,1 0-1 0 0,-1 0 1 0 0,0 0-1 0 0,0 0 1 0 0,0 0-1 0 0,0 1 1 0 0,1-1 0 0 0,-1 0-1 0 0,0 0 1 0 0,0 0-1 0 0,0 1 1 0 0,18 6-590 0 0,-12-4 289 0 0,36 12-2696 0 0,86 19-1 0 0,-81-25 1188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8.206"/>
    </inkml:context>
    <inkml:brush xml:id="br0">
      <inkml:brushProperty name="width" value="0.05" units="cm"/>
      <inkml:brushProperty name="height" value="0.05" units="cm"/>
    </inkml:brush>
  </inkml:definitions>
  <inkml:trace contextRef="#ctx0" brushRef="#br0">39 14 13763 0 0,'-12'-13'2588'0'0,"12"13"-2540"0"0,0 0 0 0 0,0 0 0 0 0,-1 0-1 0 0,1 0 1 0 0,0 0 0 0 0,0 0-1 0 0,-1 0 1 0 0,1 0 0 0 0,0 0 0 0 0,0 0-1 0 0,-1 0 1 0 0,1 0 0 0 0,0 0-1 0 0,0 0 1 0 0,-1 0 0 0 0,1 0 0 0 0,0 0-1 0 0,0 0 1 0 0,-1 0 0 0 0,1 1 0 0 0,0-1-1 0 0,0 0 1 0 0,0 0 0 0 0,-1 0-1 0 0,1 0 1 0 0,0 1 0 0 0,0-1 0 0 0,0 0-1 0 0,0 0 1 0 0,-1 0 0 0 0,1 1 0 0 0,0-1-1 0 0,0 0 1 0 0,0 1 0 0 0,-2 3-64 0 0,1 0 0 0 0,0 0 1 0 0,0 1-1 0 0,0-1 0 0 0,0 8 1 0 0,-8 191 159 0 0,7-121 276 0 0,1-74-366 0 0,1 2 87 0 0,-1 0 0 0 0,2 0-1 0 0,-1 0 1 0 0,1 0 0 0 0,3 12 0 0 0,-4-21-87 0 0,0 0 0 0 0,1-1 1 0 0,-1 1-1 0 0,0-1 0 0 0,0 1 0 0 0,1 0 1 0 0,-1-1-1 0 0,0 1 0 0 0,1-1 0 0 0,-1 1 1 0 0,0-1-1 0 0,1 1 0 0 0,-1-1 0 0 0,1 1 1 0 0,-1-1-1 0 0,1 0 0 0 0,-1 1 0 0 0,1-1 1 0 0,-1 1-1 0 0,1-1 0 0 0,-1 0 0 0 0,1 0 1 0 0,0 1-1 0 0,-1-1 0 0 0,1 0 1 0 0,0 0-1 0 0,0 0 0 0 0,0 0 63 0 0,1 0 1 0 0,-1 0-1 0 0,1 0 0 0 0,-1 0 1 0 0,1-1-1 0 0,-1 1 0 0 0,1-1 1 0 0,-1 1-1 0 0,1-1 0 0 0,-1 1 1 0 0,2-2-1 0 0,31-24 1493 0 0,-32 24-1590 0 0,142-138 1705 0 0,-23 20-2047 0 0,-104 102-548 0 0,-5 5-1559 0 0,2 1-4394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8.666"/>
    </inkml:context>
    <inkml:brush xml:id="br0">
      <inkml:brushProperty name="width" value="0.05" units="cm"/>
      <inkml:brushProperty name="height" value="0.05" units="cm"/>
    </inkml:brush>
  </inkml:definitions>
  <inkml:trace contextRef="#ctx0" brushRef="#br0">3 0 9850 0 0,'-1'7'288'0'0,"0"0"0"0"0,0 0 0 0 0,1 0 0 0 0,0 0 0 0 0,1-1 0 0 0,0 1 0 0 0,0 0 0 0 0,0 0 0 0 0,1 0 0 0 0,3 8 0 0 0,-3-11-343 0 0,0 1-1 0 0,0-1 1 0 0,0-1 0 0 0,1 1 0 0 0,0 0 0 0 0,0-1 0 0 0,0 1 0 0 0,0-1 0 0 0,0 0 0 0 0,1 0 0 0 0,-1 0 0 0 0,1 0 0 0 0,0-1-1 0 0,0 1 1 0 0,0-1 0 0 0,6 3 0 0 0,0-1-788 0 0,1-1 0 0 0,-1 1 0 0 0,0-2 0 0 0,1 0-1 0 0,-1 0 1 0 0,1 0 0 0 0,13-1 0 0 0,-5-1-1244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9.164"/>
    </inkml:context>
    <inkml:brush xml:id="br0">
      <inkml:brushProperty name="width" value="0.05" units="cm"/>
      <inkml:brushProperty name="height" value="0.05" units="cm"/>
    </inkml:brush>
  </inkml:definitions>
  <inkml:trace contextRef="#ctx0" brushRef="#br0">228 73 7826 0 0,'-2'-4'682'0'0,"-1"0"1"0"0,1 0 0 0 0,-1 0 0 0 0,0 0-1 0 0,0 1 1 0 0,0 0 0 0 0,-1 0 0 0 0,1 0-1 0 0,-8-5 1 0 0,8 7-581 0 0,0 0 1 0 0,1 0-1 0 0,-1 0 0 0 0,0 0 1 0 0,0 0-1 0 0,1 1 0 0 0,-1 0 0 0 0,0-1 1 0 0,0 1-1 0 0,0 0 0 0 0,0 0 1 0 0,0 1-1 0 0,0-1 0 0 0,1 0 0 0 0,-1 1 1 0 0,0 0-1 0 0,-5 1 0 0 0,-3 3-104 0 0,-1 0-1 0 0,1 0 1 0 0,0 1-1 0 0,0 1 1 0 0,1-1-1 0 0,0 2 1 0 0,-10 8 0 0 0,17-13-21 0 0,0-1 0 0 0,0 1 1 0 0,0 1-1 0 0,0-1 0 0 0,0 0 1 0 0,0 1-1 0 0,1-1 0 0 0,0 1 1 0 0,0 0-1 0 0,0 0 1 0 0,0 0-1 0 0,0 0 0 0 0,1 0 1 0 0,0 0-1 0 0,0 0 0 0 0,0 0 1 0 0,0 1-1 0 0,1-1 1 0 0,-1 0-1 0 0,1 1 0 0 0,0-1 1 0 0,1 0-1 0 0,0 9 0 0 0,0-11 20 0 0,0-1 0 0 0,-1 1 0 0 0,1 0 0 0 0,0 0-1 0 0,0 0 1 0 0,0-1 0 0 0,0 1 0 0 0,1-1-1 0 0,-1 1 1 0 0,0-1 0 0 0,1 1 0 0 0,-1-1 0 0 0,1 1-1 0 0,-1-1 1 0 0,1 0 0 0 0,3 2 0 0 0,-1-1 52 0 0,0-1 1 0 0,0 1 0 0 0,1 0-1 0 0,-1-1 1 0 0,1 0 0 0 0,8 1 0 0 0,2-1 127 0 0,0-1 1 0 0,0-1 0 0 0,22-3 0 0 0,-14-1-84 0 0,1 0 1 0 0,-1-2 0 0 0,-1-1 0 0 0,33-16 0 0 0,11-4-247 0 0,-66 28 147 0 0,1 0 0 0 0,-1 0 0 0 0,0 0 0 0 0,0 0 0 0 0,0 0 0 0 0,1 0 0 0 0,-1-1 0 0 0,0 1 0 0 0,0 0 0 0 0,1 0 0 0 0,-1 0 0 0 0,0 0 0 0 0,0 0 0 0 0,1 0 0 0 0,-1 0 0 0 0,0 0 0 0 0,0 0 0 0 0,1 0 0 0 0,-1 0-1 0 0,0 0 1 0 0,0 1 0 0 0,0-1 0 0 0,1 0 0 0 0,-1 0 0 0 0,0 0 0 0 0,0 0 0 0 0,0 0 0 0 0,1 0 0 0 0,-1 0 0 0 0,0 1 0 0 0,0-1 0 0 0,0 0 0 0 0,1 0 0 0 0,-1 0 0 0 0,0 0 0 0 0,0 1 0 0 0,0-1 0 0 0,0 0 0 0 0,0 0 0 0 0,0 0 0 0 0,1 1-1 0 0,-1-1 1 0 0,0 1 0 0 0,-1 14-22 0 0,-10 16 274 0 0,5-18-38 0 0,-7 15 192 0 0,13-27-335 0 0,-1 1 1 0 0,1-1-1 0 0,-1 1 1 0 0,1-1-1 0 0,-1 1 0 0 0,1-1 1 0 0,0 1-1 0 0,0-1 0 0 0,0 1 1 0 0,0-1-1 0 0,0 1 0 0 0,0-1 1 0 0,0 1-1 0 0,1 2 0 0 0,0-4-32 0 0,-1 0-1 0 0,1 1 1 0 0,-1-1-1 0 0,1 0 1 0 0,-1 1-1 0 0,1-1 1 0 0,0 0 0 0 0,-1 0-1 0 0,1 0 1 0 0,0 0-1 0 0,-1 1 1 0 0,1-1-1 0 0,0 0 1 0 0,-1 0-1 0 0,1 0 1 0 0,0 0-1 0 0,-1 0 1 0 0,1-1-1 0 0,0 1 1 0 0,-1 0-1 0 0,1 0 1 0 0,0-1-1 0 0,16-3 214 0 0,35-20-168 0 0,-1-1 1 0 0,54-37-1 0 0,-66 39-208 0 0,-39 23 124 0 0,1 0 0 0 0,-1 0 0 0 0,1 0 0 0 0,-1 0 0 0 0,0 1 0 0 0,1-1 0 0 0,-1 0 0 0 0,0 0 0 0 0,1 0-1 0 0,-1 1 1 0 0,0-1 0 0 0,1 0 0 0 0,-1 0 0 0 0,0 1 0 0 0,0-1 0 0 0,1 0 0 0 0,-1 1 0 0 0,0-1 0 0 0,0 0 0 0 0,1 1 0 0 0,-1-1-1 0 0,0 1 1 0 0,0-1 0 0 0,0 0 0 0 0,0 1 0 0 0,0-1 0 0 0,0 0 0 0 0,0 1 0 0 0,1-1 0 0 0,-1 1 0 0 0,0-1 0 0 0,0 0 0 0 0,0 1-1 0 0,-1 0 1 0 0,6 25-97 0 0,-4-14 72 0 0,0-9-153 0 0,0 0 1 0 0,0 0 0 0 0,1 0 0 0 0,-1 0 0 0 0,1 0 0 0 0,-1 0 0 0 0,1 0 0 0 0,0-1 0 0 0,0 1 0 0 0,0 0 0 0 0,0-1 0 0 0,4 3 0 0 0,-4-3-315 0 0,0 0 1 0 0,0-1 0 0 0,0 1 0 0 0,0-1 0 0 0,1 0 0 0 0,-1 0 0 0 0,0 0 0 0 0,1 0 0 0 0,-1 0-1 0 0,1 0 1 0 0,0 0 0 0 0,-1-1 0 0 0,1 0 0 0 0,-1 1 0 0 0,6-1 0 0 0,4-1-2692 0 0</inkml:trace>
  <inkml:trace contextRef="#ctx0" brushRef="#br0" timeOffset="1">879 1 9458 0 0,'-7'0'712'0'0,"1"1"0"0"0,-1 0-1 0 0,1 0 1 0 0,-1 0 0 0 0,1 1 0 0 0,0 0-1 0 0,0 1 1 0 0,-1-1 0 0 0,-10 7 0 0 0,16-8-686 0 0,-1 0 0 0 0,1 0 1 0 0,-1 0-1 0 0,1 0 1 0 0,0 0-1 0 0,0 0 1 0 0,0 0-1 0 0,0 0 1 0 0,0 1-1 0 0,0-1 1 0 0,0 0-1 0 0,0 1 1 0 0,0-1-1 0 0,-1 3 1 0 0,2-3-86 0 0,0 0 1 0 0,0 0 0 0 0,0 0-1 0 0,1 0 1 0 0,-1 1 0 0 0,0-1-1 0 0,0 0 1 0 0,0 0 0 0 0,1 0 0 0 0,-1 0-1 0 0,1 0 1 0 0,-1 0 0 0 0,1 0-1 0 0,-1 0 1 0 0,1 0 0 0 0,0 0-1 0 0,-1 0 1 0 0,1 0 0 0 0,0 0-1 0 0,0 0 1 0 0,0-1 0 0 0,1 2-1 0 0,9 8-74 0 0,1-1 0 0 0,0 0 1 0 0,1-1-1 0 0,0 0 0 0 0,0-1 0 0 0,22 8 0 0 0,-15-6 81 0 0,-1 0 0 0 0,23 15 1 0 0,-40-22 70 0 0,0-1-1 0 0,-1 1 1 0 0,1 0 0 0 0,0-1 0 0 0,0 1 0 0 0,-1 0-1 0 0,1 0 1 0 0,-1 0 0 0 0,0 0 0 0 0,0 0-1 0 0,0 0 1 0 0,0 0 0 0 0,0 1 0 0 0,0-1 0 0 0,0 0-1 0 0,-1 1 1 0 0,1-1 0 0 0,-1 0 0 0 0,1 1 0 0 0,-1-1-1 0 0,0 1 1 0 0,0-1 0 0 0,0 0 0 0 0,0 1 0 0 0,-1-1-1 0 0,1 1 1 0 0,-1-1 0 0 0,1 0 0 0 0,-1 1 0 0 0,0-1-1 0 0,0 0 1 0 0,0 0 0 0 0,0 0 0 0 0,0 1 0 0 0,-1-1-1 0 0,1 0 1 0 0,-1-1 0 0 0,1 1 0 0 0,-1 0-1 0 0,0 0 1 0 0,1-1 0 0 0,-1 1 0 0 0,-4 2 0 0 0,-2 2-88 0 0,-1-1 0 0 0,0 0 1 0 0,0-1-1 0 0,-1 0 0 0 0,1 0 1 0 0,-1-1-1 0 0,0 0 1 0 0,1-1-1 0 0,-1 0 0 0 0,0 0 1 0 0,-1-1-1 0 0,-15-1 0 0 0,13 0-944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9.882"/>
    </inkml:context>
    <inkml:brush xml:id="br0">
      <inkml:brushProperty name="width" value="0.05" units="cm"/>
      <inkml:brushProperty name="height" value="0.05" units="cm"/>
    </inkml:brush>
  </inkml:definitions>
  <inkml:trace contextRef="#ctx0" brushRef="#br0">145 4 10610 0 0,'-22'22'1029'0'0,"0"1"1"0"0,2 0-1 0 0,-26 40 0 0 0,42-56-1004 0 0,-1 1 1 0 0,1-1-1 0 0,0 1 1 0 0,1 0-1 0 0,0 0 1 0 0,0 1-1 0 0,1-1 1 0 0,0 1-1 0 0,0-1 1 0 0,1 1-1 0 0,0-1 1 0 0,0 1-1 0 0,1 0 1 0 0,0 0-1 0 0,1-1 1 0 0,0 1-1 0 0,3 10 1 0 0,-4-17-27 0 0,1-1 1 0 0,-1 0-1 0 0,0 0 0 0 0,1 0 1 0 0,0 0-1 0 0,-1 0 1 0 0,1 0-1 0 0,-1 0 0 0 0,1 0 1 0 0,0 0-1 0 0,0-1 0 0 0,0 1 1 0 0,0 0-1 0 0,-1 0 1 0 0,1-1-1 0 0,0 1 0 0 0,0 0 1 0 0,0-1-1 0 0,0 1 1 0 0,1-1-1 0 0,-1 1 0 0 0,0-1 1 0 0,0 0-1 0 0,0 0 0 0 0,0 1 1 0 0,0-1-1 0 0,0 0 1 0 0,1 0-1 0 0,-1 0 0 0 0,0 0 1 0 0,0 0-1 0 0,0 0 0 0 0,0 0 1 0 0,1-1-1 0 0,-1 1 1 0 0,0 0-1 0 0,0-1 0 0 0,0 1 1 0 0,0-1-1 0 0,2 0 0 0 0,5-3 72 0 0,1 1 0 0 0,-1-2 0 0 0,15-9 0 0 0,-18 11-61 0 0,6-5 47 0 0,1-1 1 0 0,-1 0-1 0 0,-1-1 0 0 0,0 0 1 0 0,13-15-1 0 0,38-62 303 0 0,-28 36-81 0 0,-15 24-84 0 0,-13 18-26 0 0,0 1 0 0 0,1 0 0 0 0,10-12 0 0 0,-21 25-151 0 0,0 1 1 0 0,1 1-1 0 0,-1-1 1 0 0,1 0-1 0 0,1 1 1 0 0,-1 0 0 0 0,1 0-1 0 0,0 0 1 0 0,1 0-1 0 0,0 1 1 0 0,0-1-1 0 0,-1 12 1 0 0,2-14-23 0 0,0-1 1 0 0,1 1 0 0 0,0-1-1 0 0,0 1 1 0 0,0 0 0 0 0,1-1 0 0 0,0 1-1 0 0,0-1 1 0 0,0 1 0 0 0,0-1-1 0 0,0 1 1 0 0,1-1 0 0 0,0 0-1 0 0,0 0 1 0 0,0 0 0 0 0,1 0-1 0 0,-1 0 1 0 0,1 0 0 0 0,0-1-1 0 0,0 1 1 0 0,0-1 0 0 0,0 0-1 0 0,6 4 1 0 0,-3-3 24 0 0,0-1 0 0 0,0 0 0 0 0,0 0-1 0 0,1 0 1 0 0,0-1 0 0 0,-1 0 0 0 0,1 0 0 0 0,0-1 0 0 0,0 0 0 0 0,0 0-1 0 0,0-1 1 0 0,0 1 0 0 0,0-2 0 0 0,0 1 0 0 0,0-1 0 0 0,12-2 0 0 0,9-4 44 0 0,0-2 1 0 0,46-19 0 0 0,-44 15-68 0 0,87-38-471 0 0,-117 51 468 0 0,0 0 0 0 0,0 0 0 0 0,1 0-1 0 0,-1 0 1 0 0,0 0 0 0 0,0-1 0 0 0,1 1-1 0 0,-1 0 1 0 0,0 0 0 0 0,0 0-1 0 0,1 0 1 0 0,-1 0 0 0 0,0 0 0 0 0,0 0-1 0 0,1 0 1 0 0,-1 0 0 0 0,0 0-1 0 0,0 0 1 0 0,1 0 0 0 0,-1 0 0 0 0,0 0-1 0 0,1 0 1 0 0,-1 0 0 0 0,0 1 0 0 0,0-1-1 0 0,0 0 1 0 0,1 0 0 0 0,-1 0-1 0 0,0 0 1 0 0,0 0 0 0 0,0 1 0 0 0,1-1-1 0 0,-1 0 1 0 0,0 0 0 0 0,0 0 0 0 0,1 1-1 0 0,-2 11-9 0 0,-12 19 201 0 0,10-25-148 0 0,-6 12 124 0 0,7-14-99 0 0,-1 0 0 0 0,1 1 0 0 0,0-1 1 0 0,0 0-1 0 0,1 1 0 0 0,-1-1 0 0 0,1 1 0 0 0,0-1 1 0 0,0 1-1 0 0,1-1 0 0 0,-1 1 0 0 0,1 0 0 0 0,0 5 1 0 0,1-10-24 0 0,-1 1 0 0 0,1 0 0 0 0,-1 0 0 0 0,1-1 0 0 0,0 1 0 0 0,0 0 0 0 0,-1-1 0 0 0,1 1 0 0 0,0-1 0 0 0,0 1 0 0 0,-1-1 0 0 0,1 1 0 0 0,0-1 0 0 0,0 0 0 0 0,0 1 0 0 0,0-1 0 0 0,0 0 0 0 0,0 0 0 0 0,-1 0 0 0 0,1 0 0 0 0,0 0 0 0 0,0 0 0 0 0,0 0 0 0 0,0 0 0 0 0,0 0 0 0 0,0 0 0 0 0,0 0 0 0 0,1-1 0 0 0,28-5 479 0 0,38-15-996 0 0,-1-3 1 0 0,99-50-1 0 0,-147 68 386 0 0,-19 6 93 0 0,0 0 0 0 0,0 0 0 0 0,1 0 0 0 0,-1 0 0 0 0,0 0 1 0 0,0 0-1 0 0,0 0 0 0 0,0 0 0 0 0,1 0 0 0 0,-1 0 0 0 0,0 0 0 0 0,0 0 0 0 0,0 0 0 0 0,0 0 0 0 0,1 0 1 0 0,-1 1-1 0 0,0-1 0 0 0,0 0 0 0 0,0 0 0 0 0,0 0 0 0 0,0 0 0 0 0,1 0 0 0 0,-1 1 0 0 0,0-1 0 0 0,0 0 1 0 0,0 0-1 0 0,0 0 0 0 0,0 0 0 0 0,0 1 0 0 0,0-1 0 0 0,0 0 0 0 0,0 0 0 0 0,0 0 0 0 0,0 0 0 0 0,0 1 1 0 0,0-1-1 0 0,0 0 0 0 0,0 0 0 0 0,0 0 0 0 0,0 1 0 0 0,0-1 0 0 0,0 0 0 0 0,0 0 0 0 0,-14 32 437 0 0,1-3-155 0 0,13-28-273 0 0,0-1 0 0 0,0 1 0 0 0,0 0 0 0 0,1 0 0 0 0,-1-1 0 0 0,0 1 0 0 0,0 0 0 0 0,0 0 0 0 0,1-1 0 0 0,-1 1 0 0 0,0 0 0 0 0,1-1 0 0 0,-1 1 0 0 0,1 0 0 0 0,-1-1 0 0 0,1 1 0 0 0,-1 0 0 0 0,1-1 0 0 0,-1 1 0 0 0,1-1 0 0 0,-1 1 0 0 0,1-1 0 0 0,0 0 0 0 0,-1 1 0 0 0,1-1 0 0 0,1 1 0 0 0,0 0 14 0 0,1 0-1 0 0,0-1 1 0 0,-1 1 0 0 0,1-1 0 0 0,0 1-1 0 0,0-1 1 0 0,5 0 0 0 0,5-1 47 0 0,1-1 0 0 0,17-4-1 0 0,-27 5-53 0 0,98-29 53 0 0,-76 20-565 0 0,-1 2-1 0 0,1 1 0 0 0,1 1 0 0 0,31-2 0 0 0,-57 7 474 0 0,0 1 1 0 0,-1 0-1 0 0,1 0 0 0 0,0 0 1 0 0,-1-1-1 0 0,1 1 0 0 0,0 0 1 0 0,0 0-1 0 0,-1 0 0 0 0,1 0 0 0 0,0 1 1 0 0,0-1-1 0 0,-1 0 0 0 0,1 0 1 0 0,0 0-1 0 0,0 0 0 0 0,-1 1 1 0 0,1-1-1 0 0,0 0 0 0 0,-1 1 0 0 0,1-1 1 0 0,0 1-1 0 0,-1-1 0 0 0,1 1 1 0 0,-1-1-1 0 0,1 1 0 0 0,-1-1 0 0 0,1 1 1 0 0,-1-1-1 0 0,1 1 0 0 0,-1 0 1 0 0,1-1-1 0 0,-1 1 0 0 0,0 0 1 0 0,1-1-1 0 0,-1 1 0 0 0,0 0 0 0 0,0-1 1 0 0,0 1-1 0 0,1 0 0 0 0,-1 0 1 0 0,0-1-1 0 0,0 1 0 0 0,0 0 1 0 0,0 0-1 0 0,0-1 0 0 0,0 1 0 0 0,-1 0 1 0 0,1 0-1 0 0,0 0 0 0 0,-2 6 79 0 0,-1 0 0 0 0,0 0 0 0 0,0-1-1 0 0,-6 10 1 0 0,1-2-170 0 0,-12 30-1015 0 0,13-29 495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0.988"/>
    </inkml:context>
    <inkml:brush xml:id="br0">
      <inkml:brushProperty name="width" value="0.05" units="cm"/>
      <inkml:brushProperty name="height" value="0.05" units="cm"/>
    </inkml:brush>
  </inkml:definitions>
  <inkml:trace contextRef="#ctx0" brushRef="#br0">55 5 14627 0 0,'-9'-3'3490'0'0,"9"3"-3465"0"0,0 0 0 0 0,-1 0 0 0 0,1 0-1 0 0,0 0 1 0 0,0 0 0 0 0,-1-1 0 0 0,1 1-1 0 0,0 0 1 0 0,0 0 0 0 0,-1 0 0 0 0,1 0-1 0 0,0 0 1 0 0,-1 0 0 0 0,1 0 0 0 0,0 0-1 0 0,0 0 1 0 0,-1 0 0 0 0,1 0 0 0 0,0 0-1 0 0,0 0 1 0 0,-1 0 0 0 0,1 0 0 0 0,0 0-1 0 0,-1 0 1 0 0,1 1 0 0 0,0-1 0 0 0,0 0-1 0 0,-1 0 1 0 0,1 0 0 0 0,0 0 0 0 0,0 0-1 0 0,0 1 1 0 0,-1-1 0 0 0,1 0 0 0 0,0 0-1 0 0,0 1 1 0 0,0-1 0 0 0,-1 0 0 0 0,1 0-1 0 0,0 0 1 0 0,0 1 0 0 0,0-1 0 0 0,0 0-1 0 0,0 0 1 0 0,0 1 0 0 0,0-1 0 0 0,0 0-1 0 0,0 1 1 0 0,0-1 0 0 0,0 0 0 0 0,0 0-1 0 0,0 1 1 0 0,0-1 0 0 0,0 0-1 0 0,0 1 1 0 0,0-1 0 0 0,0 0 0 0 0,0 1 0 0 0,-8 29-637 0 0,0 1 322 0 0,0 1 0 0 0,-2 33-1 0 0,9-56 251 0 0,1-1-1 0 0,-1 1 0 0 0,2-1 0 0 0,-1 1 0 0 0,1-1 0 0 0,0 0 1 0 0,1 1-1 0 0,0-1 0 0 0,0 0 0 0 0,1 0 0 0 0,0 0 0 0 0,0 0 1 0 0,5 7-1 0 0,-6-13 44 0 0,0 0 0 0 0,0 1 0 0 0,0-1 0 0 0,0-1 1 0 0,0 1-1 0 0,1 0 0 0 0,-1-1 0 0 0,1 1 0 0 0,-1-1 0 0 0,1 1 0 0 0,-1-1 1 0 0,1 0-1 0 0,0 0 0 0 0,-1-1 0 0 0,1 1 0 0 0,0 0 0 0 0,0-1 1 0 0,0 0-1 0 0,-1 1 0 0 0,1-1 0 0 0,0 0 0 0 0,0-1 0 0 0,0 1 1 0 0,0 0-1 0 0,3-2 0 0 0,9-1 145 0 0,0-1 0 0 0,0 0-1 0 0,18-9 1 0 0,-28 11-117 0 0,22-9 324 0 0,0-2 0 0 0,44-27 0 0 0,-59 31-213 0 0,0 1 0 0 0,0-2 0 0 0,-1 0 0 0 0,0 0 0 0 0,-1-1 0 0 0,0 0 1 0 0,12-18-1 0 0,-14 13-58 0 0,-8 15-89 0 0,1 1 0 0 0,-1 0 1 0 0,0-1-1 0 0,0 1 1 0 0,1-1-1 0 0,-1 1 1 0 0,0 0-1 0 0,0-1 0 0 0,0 1 1 0 0,0-1-1 0 0,1 1 1 0 0,-1-1-1 0 0,0 1 1 0 0,0 0-1 0 0,0-1 1 0 0,0 1-1 0 0,0-1 0 0 0,0 1 1 0 0,0-1-1 0 0,0 1 1 0 0,-1-1-1 0 0,1 1 1 0 0,0 0-1 0 0,0-1 1 0 0,0 1-1 0 0,0-1 0 0 0,0 1 1 0 0,-1 0-1 0 0,1-1 1 0 0,0 1-1 0 0,0-1 1 0 0,-1 0-1 0 0,-2 3-42 0 0,1 0 0 0 0,0 0 0 0 0,0 0 0 0 0,0 0 1 0 0,0 1-1 0 0,0-1 0 0 0,1 0 0 0 0,-1 1 0 0 0,1-1 0 0 0,-1 1 0 0 0,0 3 0 0 0,0-3 6 0 0,-19 31-115 0 0,13-22 120 0 0,1 0 0 0 0,0 1 0 0 0,-8 21 0 0 0,15-34 32 0 0,0 1 1 0 0,-1 0-1 0 0,1-1 1 0 0,0 1-1 0 0,0-1 1 0 0,0 1-1 0 0,0 0 1 0 0,0-1-1 0 0,0 1 1 0 0,0 0-1 0 0,0-1 1 0 0,0 1-1 0 0,0 0 1 0 0,0-1-1 0 0,0 1 1 0 0,0 0-1 0 0,0-1 1 0 0,1 1-1 0 0,-1-1 1 0 0,0 1-1 0 0,0 0 1 0 0,1-1-1 0 0,-1 1 1 0 0,1-1-1 0 0,-1 1 1 0 0,0-1-1 0 0,2 2 1 0 0,-1-2 4 0 0,1 1 1 0 0,-1 0 0 0 0,0 0 0 0 0,1-1 0 0 0,0 1 0 0 0,-1 0-1 0 0,1-1 1 0 0,-1 0 0 0 0,1 1 0 0 0,3-1 0 0 0,38-2 179 0 0,-28-1-83 0 0,0-1 1 0 0,0 0-1 0 0,0 0 1 0 0,-1-2 0 0 0,22-10-1 0 0,61-45 79 0 0,-80 50-224 0 0,-16 10 35 0 0,-1 1 0 0 0,1 0 0 0 0,-1-1 0 0 0,1 1 0 0 0,-1-1 0 0 0,1 1 0 0 0,-1 0 0 0 0,1-1 0 0 0,-1 1 0 0 0,1 0 0 0 0,-1 0 0 0 0,1 0 0 0 0,-1-1 0 0 0,1 1 1 0 0,-1 0-1 0 0,1 0 0 0 0,0 0 0 0 0,-1 0 0 0 0,1 0 0 0 0,-1 0 0 0 0,1 0 0 0 0,0 0 0 0 0,-1 0 0 0 0,1 0 0 0 0,-1 0 0 0 0,1 0 0 0 0,-1 1 0 0 0,1-1 0 0 0,-1 0 0 0 0,1 0 0 0 0,0 1 0 0 0,-1-1 0 0 0,1 0 0 0 0,0 1 0 0 0,-1 0 3 0 0,1 1 0 0 0,0-1 0 0 0,-1 1-1 0 0,1-1 1 0 0,-1 1 0 0 0,0-1 0 0 0,1 1-1 0 0,-1-1 1 0 0,0 1 0 0 0,0-1 0 0 0,0 1-1 0 0,0 2 1 0 0,-8 50 150 0 0,8-54-139 0 0,-1 1 12 0 0,1 0 0 0 0,-1 0 0 0 0,1 0 1 0 0,0 0-1 0 0,-1 0 0 0 0,1 0 0 0 0,0 1 0 0 0,0-1 0 0 0,0 0 1 0 0,0 0-1 0 0,0 0 0 0 0,0 0 0 0 0,0 0 0 0 0,1 0 1 0 0,-1 0-1 0 0,0 0 0 0 0,0 0 0 0 0,1 0 0 0 0,-1 0 0 0 0,1 0 1 0 0,-1 0-1 0 0,1 0 0 0 0,-1 0 0 0 0,1 0 0 0 0,0 0 0 0 0,0 0 1 0 0,-1 0-1 0 0,1-1 0 0 0,0 1 0 0 0,0 0 0 0 0,0 0 0 0 0,-1-1 1 0 0,1 1-1 0 0,0-1 0 0 0,0 1 0 0 0,0-1 0 0 0,0 1 1 0 0,0-1-1 0 0,3 1 0 0 0,1 0 102 0 0,0-1 0 0 0,1 0 0 0 0,-1 0 0 0 0,1 0 0 0 0,-1-1 0 0 0,0 1 0 0 0,7-3 0 0 0,135-39 572 0 0,-82 21-776 0 0,-47 15-6 0 0,-11 3-2 0 0,0 0 0 0 0,0 1 0 0 0,0 0 0 0 0,0 0 0 0 0,1 1 0 0 0,-1 0 0 0 0,1 0 0 0 0,-1 1 0 0 0,12 0 0 0 0,-18 1 85 0 0,0 0 0 0 0,0 0-1 0 0,0 0 1 0 0,0 0 0 0 0,0 0-1 0 0,0 0 1 0 0,0 0-1 0 0,-1 0 1 0 0,1 0 0 0 0,0 0-1 0 0,-1 0 1 0 0,1 0-1 0 0,-1 1 1 0 0,1-1 0 0 0,-1 0-1 0 0,1 0 1 0 0,-1 1-1 0 0,0-1 1 0 0,0 0 0 0 0,0 1-1 0 0,0-1 1 0 0,0 0-1 0 0,0 1 1 0 0,0-1 0 0 0,0 0-1 0 0,0 1 1 0 0,-1 1 0 0 0,-7 39 147 0 0,5-6-5103 0 0,0-29 4799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2.013"/>
    </inkml:context>
    <inkml:brush xml:id="br0">
      <inkml:brushProperty name="width" value="0.05" units="cm"/>
      <inkml:brushProperty name="height" value="0.05" units="cm"/>
    </inkml:brush>
  </inkml:definitions>
  <inkml:trace contextRef="#ctx0" brushRef="#br0">370 107 16876 0 0,'4'-4'369'0'0,"-1"1"1"0"0,1-1 0 0 0,-1 1-1 0 0,0-1 1 0 0,0 0 0 0 0,0 0-1 0 0,-1 0 1 0 0,0 0-1 0 0,3-6 1 0 0,-4 8-266 0 0,-1 1-1 0 0,0-1 1 0 0,1 1-1 0 0,-1-1 1 0 0,0 1-1 0 0,0-1 1 0 0,0 1-1 0 0,0-1 0 0 0,0 1 1 0 0,0 0-1 0 0,0-1 1 0 0,-1 1-1 0 0,1-1 1 0 0,0 1-1 0 0,-1-1 1 0 0,1 1-1 0 0,-1 0 1 0 0,1-1-1 0 0,-1 1 1 0 0,0 0-1 0 0,0-1 1 0 0,0 1-1 0 0,1 0 1 0 0,-1 0-1 0 0,0 0 1 0 0,0 0-1 0 0,-1 0 1 0 0,1 0-1 0 0,0 0 1 0 0,0 0-1 0 0,0 0 1 0 0,-1 1-1 0 0,-1-2 0 0 0,-2-1-103 0 0,0 1 0 0 0,-1-1-1 0 0,1 1 1 0 0,0 0-1 0 0,-1 0 1 0 0,0 1 0 0 0,1 0-1 0 0,-1 0 1 0 0,0 0-1 0 0,1 1 1 0 0,-1-1 0 0 0,0 2-1 0 0,0-1 1 0 0,0 0-1 0 0,1 1 1 0 0,-10 2-1 0 0,5 1-64 0 0,1 0-1 0 0,-1 0 0 0 0,0 1 0 0 0,1 1 1 0 0,0-1-1 0 0,1 1 0 0 0,-1 1 0 0 0,-8 8 1 0 0,3-3-30 0 0,-86 83-245 0 0,91-84 263 0 0,0 0 0 0 0,0 0 0 0 0,1 0 0 0 0,1 1 0 0 0,-1 0 0 0 0,2 1 0 0 0,-8 20 0 0 0,13-31 44 0 0,1 0 1 0 0,-1-1-1 0 0,1 1 1 0 0,-1 0-1 0 0,1 0 0 0 0,0 0 1 0 0,-1 0-1 0 0,1 0 1 0 0,0 0-1 0 0,1 0 1 0 0,-1 0-1 0 0,0 0 1 0 0,0 0-1 0 0,1 0 1 0 0,-1 0-1 0 0,1 0 0 0 0,0 0 1 0 0,-1-1-1 0 0,1 1 1 0 0,2 2-1 0 0,-2-2 8 0 0,1 0 0 0 0,0 0 1 0 0,0 0-1 0 0,0 0 0 0 0,1-1 0 0 0,-1 1 0 0 0,0-1 0 0 0,1 1 0 0 0,-1-1 0 0 0,0 0 0 0 0,1 0 1 0 0,5 1-1 0 0,6 1-32 0 0,1 0-1 0 0,0-2 1 0 0,0 0 0 0 0,20-1 0 0 0,-23 0-23 0 0,83-1-2954 0 0,-2 1-3447 0 0,-75 0 6194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2.480"/>
    </inkml:context>
    <inkml:brush xml:id="br0">
      <inkml:brushProperty name="width" value="0.05" units="cm"/>
      <inkml:brushProperty name="height" value="0.05" units="cm"/>
    </inkml:brush>
  </inkml:definitions>
  <inkml:trace contextRef="#ctx0" brushRef="#br0">74 1 18404 0 0,'-7'2'229'0'0,"1"0"0"0"0,0 0 0 0 0,1 1 0 0 0,-1 0-1 0 0,0 0 1 0 0,-7 6 0 0 0,11-7-170 0 0,0-1 0 0 0,0 0 0 0 0,1 1 0 0 0,-1-1 0 0 0,1 1 0 0 0,-1-1 0 0 0,1 1 0 0 0,0 0 0 0 0,-1 0 0 0 0,1 0 0 0 0,0 0-1 0 0,0 0 1 0 0,0 0 0 0 0,1 0 0 0 0,-1 0 0 0 0,0 0 0 0 0,1 0 0 0 0,0 0 0 0 0,-1 0 0 0 0,1 0 0 0 0,0 1 0 0 0,0-1 0 0 0,0 3 0 0 0,1-4-59 0 0,-1 0 1 0 0,1 1 0 0 0,0-1 0 0 0,0 0 0 0 0,0 0 0 0 0,0 1-1 0 0,0-1 1 0 0,0 0 0 0 0,0 0 0 0 0,0 0 0 0 0,0 0-1 0 0,0 0 1 0 0,1 0 0 0 0,-1-1 0 0 0,0 1 0 0 0,1 0 0 0 0,-1-1-1 0 0,0 1 1 0 0,1-1 0 0 0,-1 1 0 0 0,1-1 0 0 0,-1 1 0 0 0,1-1-1 0 0,-1 0 1 0 0,1 0 0 0 0,1 0 0 0 0,42 1 63 0 0,-34-1-63 0 0,0-1-1 0 0,0-1 0 0 0,0 0 0 0 0,0-1 0 0 0,0 0 1 0 0,0 0-1 0 0,-1-1 0 0 0,1-1 0 0 0,-1 0 1 0 0,12-8-1 0 0,-48 41-524 0 0,-25 33 0 0 0,14-15 620 0 0,24-31-229 0 0,0 1 0 0 0,2 1 0 0 0,-13 22 0 0 0,19-28-754 0 0,0 1 1 0 0,0-1-1 0 0,-4 21 1 0 0,4-14 163 0 0,-2-2 561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2.101"/>
    </inkml:context>
    <inkml:brush xml:id="br0">
      <inkml:brushProperty name="width" value="0.05" units="cm"/>
      <inkml:brushProperty name="height" value="0.05" units="cm"/>
    </inkml:brush>
  </inkml:definitions>
  <inkml:trace contextRef="#ctx0" brushRef="#br0">117 9 15947 0 0,'0'0'52'0'0,"-1"0"0"0"0,1-1-1 0 0,0 1 1 0 0,0 0-1 0 0,0 0 1 0 0,0 0-1 0 0,0-1 1 0 0,0 1 0 0 0,0 0-1 0 0,0 0 1 0 0,0 0-1 0 0,0-1 1 0 0,0 1-1 0 0,0 0 1 0 0,0 0 0 0 0,0 0-1 0 0,0-1 1 0 0,0 1-1 0 0,0 0 1 0 0,0 0 0 0 0,0 0-1 0 0,1-1 1 0 0,-1 1-1 0 0,0 0 1 0 0,0 0-1 0 0,0 0 1 0 0,0 0 0 0 0,0-1-1 0 0,0 1 1 0 0,1 0-1 0 0,-1 0 1 0 0,0 0-1 0 0,0 0 1 0 0,0 0 0 0 0,0 0-1 0 0,1-1 1 0 0,-1 1-1 0 0,0 0 1 0 0,0 0-1 0 0,0 0 1 0 0,0 0 0 0 0,1 0-1 0 0,-1 0 1 0 0,0 0-1 0 0,0 0 1 0 0,0 0 0 0 0,1 0-1 0 0,-1 0 1 0 0,0 0-1 0 0,0 0 1 0 0,1 0-1 0 0,20-1 398 0 0,24 6-831 0 0,-41-4 388 0 0,0 0 1 0 0,0 1-1 0 0,0-1 1 0 0,0 1-1 0 0,-1-1 0 0 0,1 1 1 0 0,-1 0-1 0 0,1 1 0 0 0,-1-1 1 0 0,0 0-1 0 0,1 1 1 0 0,-1 0-1 0 0,0 0 0 0 0,-1 0 1 0 0,1 0-1 0 0,2 5 0 0 0,-2-4 35 0 0,-1 1 0 0 0,0 0-1 0 0,0-1 1 0 0,-1 1-1 0 0,0 0 1 0 0,0 0 0 0 0,0 0-1 0 0,0 0 1 0 0,-1 0 0 0 0,1 0-1 0 0,-2 8 1 0 0,-2 7 90 0 0,0-1 1 0 0,-1 0-1 0 0,-2-1 0 0 0,1 1 1 0 0,-15 29-1 0 0,-25 42-730 0 0,-83 125-1 0 0,110-186-224 0 0,1-1 637 0 0,5 0-311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3.242"/>
    </inkml:context>
    <inkml:brush xml:id="br0">
      <inkml:brushProperty name="width" value="0.05" units="cm"/>
      <inkml:brushProperty name="height" value="0.05" units="cm"/>
    </inkml:brush>
  </inkml:definitions>
  <inkml:trace contextRef="#ctx0" brushRef="#br0">5 111 10906 0 0,'-1'-2'368'0'0,"0"-1"0"0"0,0 0-1 0 0,1 0 1 0 0,-1 1 0 0 0,1-1-1 0 0,0 0 1 0 0,0 0 0 0 0,0 0-1 0 0,0 0 1 0 0,1 1 0 0 0,-1-1 0 0 0,1 0-1 0 0,-1 0 1 0 0,1 1 0 0 0,0-1-1 0 0,0 0 1 0 0,0 1 0 0 0,0-1-1 0 0,2-2 1 0 0,0 2-140 0 0,0-1 0 0 0,0 0 0 0 0,0 1 0 0 0,1-1 0 0 0,-1 1 0 0 0,1 0-1 0 0,0 0 1 0 0,0 1 0 0 0,0-1 0 0 0,8-3 0 0 0,-7 3-230 0 0,0 1-1 0 0,0 0 0 0 0,0 0 1 0 0,0 1-1 0 0,1-1 1 0 0,-1 1-1 0 0,1 0 0 0 0,-1 1 1 0 0,1-1-1 0 0,-1 1 0 0 0,1 0 1 0 0,-1 0-1 0 0,1 1 1 0 0,-1 0-1 0 0,0 0 0 0 0,1 0 1 0 0,-1 0-1 0 0,0 1 1 0 0,1 0-1 0 0,5 4 0 0 0,-7-4 11 0 0,0 1 0 0 0,0 0 0 0 0,-1 0-1 0 0,0 1 1 0 0,0-1 0 0 0,0 1-1 0 0,0-1 1 0 0,0 1 0 0 0,-1 0 0 0 0,1 0-1 0 0,-1 0 1 0 0,0 1 0 0 0,0-1-1 0 0,-1 0 1 0 0,1 1 0 0 0,-1-1 0 0 0,0 1-1 0 0,0 0 1 0 0,0 7 0 0 0,-1-6 43 0 0,-1-1 1 0 0,1 1 0 0 0,-1-1 0 0 0,0 1-1 0 0,0-1 1 0 0,-1 1 0 0 0,0-1-1 0 0,0 0 1 0 0,0 0 0 0 0,0 0 0 0 0,-1 0-1 0 0,0 0 1 0 0,0-1 0 0 0,0 1 0 0 0,0-1-1 0 0,-7 7 1 0 0,-5 2 176 0 0,0 0 0 0 0,-26 15 0 0 0,-12 11 110 0 0,51-38-362 0 0,-12 12 89 0 0,14-13-79 0 0,0 0 0 0 0,-1 0 0 0 0,1 0 0 0 0,0 0 0 0 0,0 0 0 0 0,0 1 0 0 0,-1-1 0 0 0,1 0 0 0 0,0 0 0 0 0,0 0 0 0 0,0 0-1 0 0,0 0 1 0 0,0 1 0 0 0,-1-1 0 0 0,1 0 0 0 0,0 0 0 0 0,0 0 0 0 0,0 0 0 0 0,0 1 0 0 0,0-1 0 0 0,0 0 0 0 0,0 0 0 0 0,0 1-1 0 0,-1-1 1 0 0,1 0 0 0 0,0 0 0 0 0,0 0 0 0 0,0 1 0 0 0,0-1 0 0 0,0 0 0 0 0,0 0 0 0 0,0 0 0 0 0,0 1 0 0 0,0-1 0 0 0,1 0 0 0 0,-1 0-1 0 0,0 1 1 0 0,0-1 0 0 0,0 0 0 0 0,0 0 0 0 0,0 0 0 0 0,0 1 0 0 0,0-1 0 0 0,0 0 0 0 0,1 0 0 0 0,-1 0 0 0 0,0 0 0 0 0,0 1-1 0 0,0-1 1 0 0,0 0 0 0 0,1 0 0 0 0,-1 0 0 0 0,0 0 0 0 0,0 0 0 0 0,0 0 0 0 0,1 0 0 0 0,-1 1 0 0 0,58 11-998 0 0,-17-2-2411 0 0,59 5 0 0 0,-73-12 2938 0 0,-2 1-778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3.746"/>
    </inkml:context>
    <inkml:brush xml:id="br0">
      <inkml:brushProperty name="width" value="0.05" units="cm"/>
      <inkml:brushProperty name="height" value="0.05" units="cm"/>
    </inkml:brush>
  </inkml:definitions>
  <inkml:trace contextRef="#ctx0" brushRef="#br0">20 332 14523 0 0,'-5'-1'682'0'0,"5"1"-566"0"0,-1 0 0 0 0,1 0 1 0 0,-1 0-1 0 0,1-1 0 0 0,-1 1 1 0 0,1 0-1 0 0,0 0 0 0 0,-1 0 1 0 0,1 0-1 0 0,-1 0 0 0 0,1 0 1 0 0,-1 0-1 0 0,1 0 0 0 0,-1 0 1 0 0,1 0-1 0 0,-1 0 0 0 0,1 0 1 0 0,-1 0-1 0 0,1 0 0 0 0,0 0 1 0 0,-1 1-1 0 0,1-1 0 0 0,-1 0 1 0 0,1 0-1 0 0,-1 1 0 0 0,1-1 1 0 0,0 0-1 0 0,-1 0 0 0 0,1 1 1 0 0,0-1-1 0 0,-1 0 0 0 0,1 1 1 0 0,-1 0-1 0 0,1-1 83 0 0,6 10-4808 0 0,0-6 2870 0 0</inkml:trace>
  <inkml:trace contextRef="#ctx0" brushRef="#br0" timeOffset="1">465 1 16452 0 0,'-2'3'301'0'0,"-1"0"1"0"0,1 0 0 0 0,0 0-1 0 0,-1 0 1 0 0,1-1 0 0 0,-1 1-1 0 0,-5 3 1 0 0,4-4-287 0 0,1 1 0 0 0,0 0 0 0 0,0-1 0 0 0,0 1 0 0 0,1 0 0 0 0,-1 1 0 0 0,-3 4 0 0 0,2 2-146 0 0,-1 0 0 0 0,1 0 0 0 0,1 0 0 0 0,0 1 0 0 0,1-1 0 0 0,0 1 0 0 0,0 0 0 0 0,1 0 0 0 0,0-1 0 0 0,1 1 0 0 0,1 0 0 0 0,0 0 0 0 0,0 0 0 0 0,4 15 0 0 0,-3-16-706 0 0,0 1 0 0 0,0-1 0 0 0,-1 1 1 0 0,0 0-1 0 0,-1-1 0 0 0,-2 19 0 0 0,-5-9-187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4.241"/>
    </inkml:context>
    <inkml:brush xml:id="br0">
      <inkml:brushProperty name="width" value="0.05" units="cm"/>
      <inkml:brushProperty name="height" value="0.05" units="cm"/>
    </inkml:brush>
  </inkml:definitions>
  <inkml:trace contextRef="#ctx0" brushRef="#br0">8 74 14243 0 0,'0'-1'159'0'0,"-1"1"-1"0"0,1 0 1 0 0,0 0 0 0 0,-1-1-1 0 0,1 1 1 0 0,-1 0-1 0 0,1 0 1 0 0,-1-1 0 0 0,1 1-1 0 0,0-1 1 0 0,-1 1 0 0 0,1 0-1 0 0,0-1 1 0 0,-1 1-1 0 0,1-1 1 0 0,0 1 0 0 0,0-1-1 0 0,0 1 1 0 0,-1-1 0 0 0,1 1-1 0 0,0-1 1 0 0,0 1-1 0 0,0-1 1 0 0,0 1 0 0 0,0-1-1 0 0,0 1 1 0 0,0-1 0 0 0,0 1-1 0 0,0-1 1 0 0,0 1 0 0 0,0-1-1 0 0,0 1 1 0 0,0-1-1 0 0,0 0 1 0 0,1 0-27 0 0,0 0 1 0 0,0-1-1 0 0,0 1 1 0 0,0 0-1 0 0,1 0 1 0 0,-1 0-1 0 0,0 0 1 0 0,0 0-1 0 0,1 0 1 0 0,-1 0-1 0 0,2-1 1 0 0,42-15 73 0 0,-45 16-92 0 0,32-6-97 0 0,-1 0 0 0 0,1 2 1 0 0,1 1-1 0 0,-1 2 0 0 0,0 1 1 0 0,0 2-1 0 0,1 1 0 0 0,-1 1 1 0 0,0 2-1 0 0,0 1 0 0 0,43 15 1 0 0,-69-19-35 0 0,1 0 0 0 0,-1 0 0 0 0,0 1 1 0 0,1 0-1 0 0,-1 1 0 0 0,7 4 1 0 0,-12-7 11 0 0,0 0 0 0 0,0 0 0 0 0,0 0 0 0 0,0 0 0 0 0,0 0 0 0 0,0 0 0 0 0,0 0 1 0 0,-1 0-1 0 0,1 1 0 0 0,0-1 0 0 0,-1 0 0 0 0,1 0 0 0 0,-1 1 0 0 0,1-1 1 0 0,-1 0-1 0 0,1 1 0 0 0,-1-1 0 0 0,0 0 0 0 0,0 1 0 0 0,0-1 0 0 0,0 0 1 0 0,0 1-1 0 0,0-1 0 0 0,0 1 0 0 0,0-1 0 0 0,-1 0 0 0 0,1 1 0 0 0,-1-1 1 0 0,1 0-1 0 0,-1 1 0 0 0,1-1 0 0 0,-1 0 0 0 0,1 0 0 0 0,-1 0 0 0 0,0 1 1 0 0,0-1-1 0 0,0 0 0 0 0,-1 1 0 0 0,-11 13-168 0 0,-1 0 0 0 0,0 0-1 0 0,-1-2 1 0 0,-1 1 0 0 0,0-2 0 0 0,-23 13 0 0 0,36-23-281 0 0,0 1 0 0 0,0-1 0 0 0,0 1 0 0 0,0-1 0 0 0,0 1 1 0 0,0 0-1 0 0,1 0 0 0 0,-1 0 0 0 0,-3 7 0 0 0,5-9 235 0 0,1 1-1 0 0,-1-1 1 0 0,1 0-1 0 0,-1 1 1 0 0,1-1-1 0 0,0 0 1 0 0,-1 1-1 0 0,1-1 1 0 0,0 1-1 0 0,0-1 1 0 0,0 1-1 0 0,0-1 1 0 0,0 0-1 0 0,0 1 1 0 0,0-1-1 0 0,0 1 1 0 0,1-1-1 0 0,-1 0 1 0 0,1 1-1 0 0,-1-1 1 0 0,1 1-1 0 0,-1-1 1 0 0,1 0-1 0 0,0 0 1 0 0,0 1-1 0 0,-1-1 1 0 0,1 0 0 0 0,2 2-1 0 0,23 25-282 0 0,25 34 0 0 0,-50-61 678 0 0,0 0 0 0 0,0 0 0 0 0,0 1 0 0 0,-1-1-1 0 0,1 0 1 0 0,0 1 0 0 0,-1-1 0 0 0,1 0 0 0 0,0 1 0 0 0,-1-1 0 0 0,0 0 0 0 0,1 1 0 0 0,-1-1 0 0 0,0 1 0 0 0,0-1 0 0 0,0 1 0 0 0,0-1 0 0 0,0 1-1 0 0,0-1 1 0 0,0 1 0 0 0,0-1 0 0 0,-1 0 0 0 0,0 2 0 0 0,0 0 180 0 0,0-1-1 0 0,-1 0 1 0 0,1 0-1 0 0,-1 0 1 0 0,1 0-1 0 0,-1-1 1 0 0,0 1-1 0 0,0 0 1 0 0,0-1-1 0 0,1 1 1 0 0,-2-1-1 0 0,-2 2 1 0 0,-8 3 859 0 0,1-1 1 0 0,-1 0 0 0 0,-26 5 0 0 0,38-9-1246 0 0,-18 2 419 0 0,0-1 0 0 0,0 0-1 0 0,0-1 1 0 0,0-1 0 0 0,0-1-1 0 0,-31-5 1 0 0,7-7-892 0 0,19-2-4499 0 0,24 12 3017 0 0,1-3-350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4.672"/>
    </inkml:context>
    <inkml:brush xml:id="br0">
      <inkml:brushProperty name="width" value="0.05" units="cm"/>
      <inkml:brushProperty name="height" value="0.05" units="cm"/>
    </inkml:brush>
  </inkml:definitions>
  <inkml:trace contextRef="#ctx0" brushRef="#br0">0 9 15163 0 0,'13'-4'6456'0'0,"-13"4"-6361"0"0,0 0 0 0 0,0 0 0 0 0,0 0 1 0 0,0 0-1 0 0,0 0 0 0 0,0 0 1 0 0,0-1-1 0 0,-1-2 2573 0 0,1 3-2572 0 0,0 0-1 0 0,0 0 0 0 0,0 0 0 0 0,-1 0 1 0 0,1 0-1 0 0,0 0 0 0 0,0 0 1 0 0,0 0-1 0 0,-7 3 186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5.142"/>
    </inkml:context>
    <inkml:brush xml:id="br0">
      <inkml:brushProperty name="width" value="0.05" units="cm"/>
      <inkml:brushProperty name="height" value="0.05" units="cm"/>
    </inkml:brush>
  </inkml:definitions>
  <inkml:trace contextRef="#ctx0" brushRef="#br0">266 86 16668 0 0,'1'-2'256'0'0,"-1"0"1"0"0,1 0 0 0 0,-1 0 0 0 0,1 0-1 0 0,-1 0 1 0 0,0 1 0 0 0,0-1 0 0 0,0 0-1 0 0,0 0 1 0 0,0 0 0 0 0,0 0 0 0 0,-1 0 0 0 0,1 0-1 0 0,0 0 1 0 0,-1 1 0 0 0,0-1 0 0 0,1 0-1 0 0,-1 0 1 0 0,-2-3 0 0 0,1 2-103 0 0,0 0 0 0 0,-1 1 0 0 0,1-1 0 0 0,-1 0 0 0 0,0 1 1 0 0,1-1-1 0 0,-1 1 0 0 0,0 0 0 0 0,-1 0 0 0 0,-2-1 0 0 0,0 0-213 0 0,1 0 1 0 0,0 1-1 0 0,-1 0 0 0 0,1 0 0 0 0,-1 1 1 0 0,0 0-1 0 0,1 0 0 0 0,-1 0 0 0 0,0 1 1 0 0,0-1-1 0 0,0 1 0 0 0,0 1 0 0 0,-9 1 1 0 0,6 1-33 0 0,1 1 0 0 0,0 0 1 0 0,0 0-1 0 0,0 1 0 0 0,1 0 1 0 0,-1 0-1 0 0,1 1 1 0 0,0 0-1 0 0,1 0 0 0 0,0 1 1 0 0,0 0-1 0 0,0 0 1 0 0,1 0-1 0 0,0 1 0 0 0,0-1 1 0 0,1 1-1 0 0,-6 13 0 0 0,7-15 28 0 0,1 1-1 0 0,-1-1 1 0 0,1 0-1 0 0,0 1 1 0 0,1-1-1 0 0,0 1 0 0 0,0 0 1 0 0,0 0-1 0 0,1-1 1 0 0,0 1-1 0 0,0 0 0 0 0,0-1 1 0 0,1 1-1 0 0,0 0 1 0 0,1-1-1 0 0,-1 1 1 0 0,1-1-1 0 0,1 1 0 0 0,-1-1 1 0 0,1 0-1 0 0,0 0 1 0 0,0 0-1 0 0,1 0 0 0 0,4 5 1 0 0,-5-8 91 0 0,-1-1 0 0 0,1 1 1 0 0,0 0-1 0 0,0-1 0 0 0,0 0 1 0 0,0 0-1 0 0,0 0 0 0 0,0 0 0 0 0,1 0 1 0 0,-1 0-1 0 0,1-1 0 0 0,-1 0 1 0 0,1 0-1 0 0,-1 0 0 0 0,1 0 0 0 0,0 0 1 0 0,0-1-1 0 0,-1 0 0 0 0,1 1 0 0 0,0-1 1 0 0,0-1-1 0 0,0 1 0 0 0,-1-1 1 0 0,1 1-1 0 0,0-1 0 0 0,-1 0 0 0 0,6-2 1 0 0,-2 0 228 0 0,-1 0-1 0 0,1-1 1 0 0,-1 0 0 0 0,0 0 0 0 0,0 0 0 0 0,0-1 0 0 0,0 0-1 0 0,-1 0 1 0 0,0 0 0 0 0,0-1 0 0 0,0 0 0 0 0,-1 1 0 0 0,4-8-1 0 0,-1 0 85 0 0,0 1 0 0 0,-1-1 0 0 0,0-1 0 0 0,-1 1 0 0 0,-1-1 0 0 0,5-26 0 0 0,-8 35-428 0 0,-1 0 0 0 0,1 0 1 0 0,-1 0-1 0 0,0 0 0 0 0,0 0 1 0 0,-1 0-1 0 0,1 0 0 0 0,-1 0 1 0 0,0 0-1 0 0,-1 0 1 0 0,1 0-1 0 0,-1 0 0 0 0,0 0 1 0 0,0 1-1 0 0,0-1 0 0 0,-1 1 1 0 0,0 0-1 0 0,0-1 0 0 0,0 1 1 0 0,0 1-1 0 0,0-1 0 0 0,-8-6 1 0 0,10 9-111 0 0,-1 0 1 0 0,1 0 0 0 0,0 1-1 0 0,0-1 1 0 0,-1 1-1 0 0,1-1 1 0 0,0 1 0 0 0,-1-1-1 0 0,1 1 1 0 0,-1 0-1 0 0,1 0 1 0 0,-1 0 0 0 0,1-1-1 0 0,0 1 1 0 0,-1 1-1 0 0,1-1 1 0 0,-1 0 0 0 0,1 0-1 0 0,-1 0 1 0 0,1 1-1 0 0,0-1 1 0 0,-1 1 0 0 0,1-1-1 0 0,0 1 1 0 0,-1 0-1 0 0,1-1 1 0 0,0 1 0 0 0,0 0-1 0 0,0 0 1 0 0,0 0-1 0 0,-1 0 1 0 0,0 2 0 0 0,-2 1-359 0 0,0 0 0 0 0,0 0 0 0 0,1 0 0 0 0,0 1 0 0 0,0 0 0 0 0,0-1 0 0 0,-3 9 0 0 0,1 6-661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5.606"/>
    </inkml:context>
    <inkml:brush xml:id="br0">
      <inkml:brushProperty name="width" value="0.05" units="cm"/>
      <inkml:brushProperty name="height" value="0.05" units="cm"/>
    </inkml:brush>
  </inkml:definitions>
  <inkml:trace contextRef="#ctx0" brushRef="#br0">21 0 13387 0 0,'1'1'175'0'0,"0"0"1"0"0,0-1-1 0 0,0 1 1 0 0,0 0-1 0 0,0 0 1 0 0,0 0-1 0 0,0 0 1 0 0,0 0-1 0 0,-1 0 1 0 0,1 0-1 0 0,0 0 1 0 0,0 1-1 0 0,-1-1 1 0 0,1 0-1 0 0,-1 0 1 0 0,1 1-1 0 0,-1-1 1 0 0,0 0-1 0 0,0 1 1 0 0,1-1-1 0 0,-1 0 1 0 0,0 1-1 0 0,0-1 1 0 0,0 0-1 0 0,-1 3 1 0 0,-4 47-872 0 0,3-32 1052 0 0,-12 55-254 0 0,10-57-163 0 0,1 0 0 0 0,0 0 1 0 0,1 1-1 0 0,0-1 0 0 0,3 29 1 0 0,-1-42-407 0 0,1 1-1 0 0,1-1 1 0 0,-1 0 0 0 0,1 0 0 0 0,-1 0 0 0 0,3 4 0 0 0,0-2-864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6.182"/>
    </inkml:context>
    <inkml:brush xml:id="br0">
      <inkml:brushProperty name="width" value="0.05" units="cm"/>
      <inkml:brushProperty name="height" value="0.05" units="cm"/>
    </inkml:brush>
  </inkml:definitions>
  <inkml:trace contextRef="#ctx0" brushRef="#br0">138 72 13523 0 0,'0'-3'502'0'0,"-1"1"-1"0"0,0-1 1 0 0,1 1 0 0 0,-1-1-1 0 0,0 1 1 0 0,0-1 0 0 0,0 1-1 0 0,-1 0 1 0 0,1 0-1 0 0,0-1 1 0 0,-1 1 0 0 0,0 0-1 0 0,1 0 1 0 0,-1 1 0 0 0,0-1-1 0 0,0 0 1 0 0,-2-1 0 0 0,2 2-476 0 0,0 0 0 0 0,0 0 1 0 0,0 1-1 0 0,0-1 0 0 0,0 0 0 0 0,0 1 1 0 0,0 0-1 0 0,0-1 0 0 0,0 1 0 0 0,0 0 1 0 0,0 0-1 0 0,0 0 0 0 0,0 0 0 0 0,0 1 1 0 0,0-1-1 0 0,0 0 0 0 0,0 1 0 0 0,0 0 1 0 0,0-1-1 0 0,0 1 0 0 0,-3 2 0 0 0,-2 1-153 0 0,-1 1 1 0 0,1-1-1 0 0,-11 11 0 0 0,16-13 73 0 0,-1 0 0 0 0,1 0-1 0 0,0 0 1 0 0,0 0 0 0 0,0 0 0 0 0,1 1 0 0 0,-1-1-1 0 0,1 0 1 0 0,-1 1 0 0 0,1-1 0 0 0,0 1 0 0 0,0 0-1 0 0,0-1 1 0 0,-2 6 0 0 0,4-7 21 0 0,-1 0 0 0 0,0 0 1 0 0,1-1-1 0 0,-1 1 0 0 0,0 0 0 0 0,1 0 0 0 0,-1 0 0 0 0,1 0 1 0 0,-1-1-1 0 0,1 1 0 0 0,-1 0 0 0 0,1-1 0 0 0,0 1 0 0 0,-1 0 1 0 0,1-1-1 0 0,0 1 0 0 0,0-1 0 0 0,-1 1 0 0 0,1-1 0 0 0,0 1 1 0 0,0-1-1 0 0,0 1 0 0 0,0-1 0 0 0,-1 0 0 0 0,1 0 0 0 0,0 1 1 0 0,0-1-1 0 0,0 0 0 0 0,0 0 0 0 0,0 0 0 0 0,0 0 0 0 0,0 0 1 0 0,0 0-1 0 0,0 0 0 0 0,1-1 0 0 0,35-4-257 0 0,-22 1 246 0 0,1-1 1 0 0,-1-1 0 0 0,0-1 0 0 0,0 0 0 0 0,-1-1-1 0 0,0 0 1 0 0,-1-1 0 0 0,1-1 0 0 0,-2 0-1 0 0,1-1 1 0 0,12-15 0 0 0,-29 56-2480 0 0,-3 1 2508 0 0,1-7 106 0 0,2-1-1 0 0,-2 27 1 0 0,5-40-84 0 0,1-1 1 0 0,1 0 0 0 0,0 0-1 0 0,0 0 1 0 0,0 0 0 0 0,1 0-1 0 0,1-1 1 0 0,0 1-1 0 0,4 9 1 0 0,19 34-246 0 0,-17-36 121 0 0,0 2 0 0 0,-1-1 0 0 0,-1 1 0 0 0,8 28 0 0 0,-15-45 191 0 0,0 0 1 0 0,0-1-1 0 0,0 1 0 0 0,0 0 0 0 0,0 0 0 0 0,0 0 1 0 0,0 0-1 0 0,0 0 0 0 0,0 0 0 0 0,0-1 0 0 0,0 1 0 0 0,-1 0 1 0 0,1 0-1 0 0,0 0 0 0 0,-1 0 0 0 0,1-1 0 0 0,-1 1 1 0 0,1 0-1 0 0,0 0 0 0 0,-1-1 0 0 0,0 1 0 0 0,1 0 1 0 0,-1-1-1 0 0,0 2 0 0 0,-1-1 104 0 0,0 0 1 0 0,-1 1 0 0 0,1-1-1 0 0,0 0 1 0 0,0 0 0 0 0,-1 0-1 0 0,1-1 1 0 0,0 1-1 0 0,-4 0 1 0 0,-7 1 727 0 0,0-1 0 0 0,-24-2-1 0 0,26 1-491 0 0,2 0-241 0 0,1-1-1 0 0,0 0 1 0 0,-1-1-1 0 0,1 0 1 0 0,0 0-1 0 0,0 0 0 0 0,1-1 1 0 0,-1-1-1 0 0,0 1 1 0 0,1-1-1 0 0,-7-5 1 0 0,9 6-287 0 0,1 0 1 0 0,0-1-1 0 0,1 1 1 0 0,-1-1 0 0 0,0 1-1 0 0,1-1 1 0 0,0 0 0 0 0,-4-7-1 0 0,5 8-234 0 0,1 0 0 0 0,0 0 0 0 0,-1 0 0 0 0,1-1 0 0 0,0 1 0 0 0,1 0-1 0 0,-1 0 1 0 0,1-1 0 0 0,-1 1 0 0 0,1 0 0 0 0,0-1 0 0 0,0 1 0 0 0,1-7 0 0 0,0 9 30 0 0,-1 0 0 0 0,1-1 0 0 0,-1 1 0 0 0,1 0 0 0 0,0 0 0 0 0,-1 0 0 0 0,1-1 0 0 0,0 1 0 0 0,0 0 0 0 0,0 0 0 0 0,0 0 0 0 0,0 0 0 0 0,0 0 0 0 0,0 1 0 0 0,0-1 0 0 0,0 0 0 0 0,0 0 0 0 0,1 1 0 0 0,-1-1 0 0 0,0 1 0 0 0,0-1 1 0 0,1 1-1 0 0,1-1 0 0 0,9-3-10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6.662"/>
    </inkml:context>
    <inkml:brush xml:id="br0">
      <inkml:brushProperty name="width" value="0.05" units="cm"/>
      <inkml:brushProperty name="height" value="0.05" units="cm"/>
    </inkml:brush>
  </inkml:definitions>
  <inkml:trace contextRef="#ctx0" brushRef="#br0">372 27 14403 0 0,'1'-1'77'0'0,"-1"1"-1"0"0,1-1 1 0 0,-1 1-1 0 0,0-1 1 0 0,1 0-1 0 0,-1 1 1 0 0,1-1-1 0 0,-1 0 1 0 0,0 1-1 0 0,1-1 1 0 0,-1 0-1 0 0,0 0 1 0 0,0 1-1 0 0,0-1 1 0 0,0 0-1 0 0,1 1 1 0 0,-1-1-1 0 0,0 0 1 0 0,0 0-1 0 0,0 1 1 0 0,-1-1-1 0 0,1 0 1 0 0,0 0-1 0 0,0 1 1 0 0,0-1-1 0 0,0 0 1 0 0,-1 0-1 0 0,1 1 1 0 0,-1-2-1 0 0,0 1-10 0 0,0 1 0 0 0,0-1 0 0 0,-1 0 0 0 0,1 1 0 0 0,0 0 0 0 0,0-1 0 0 0,0 1 1 0 0,-1 0-1 0 0,1-1 0 0 0,0 1 0 0 0,-1 0 0 0 0,1 0 0 0 0,0 0 0 0 0,0 0 0 0 0,-3 1 0 0 0,-6 0 4 0 0,0 0-1 0 0,0 2 1 0 0,-13 3-1 0 0,-5 4-27 0 0,1 2-1 0 0,0 0 1 0 0,1 1-1 0 0,-41 29 1 0 0,56-34-16 0 0,0 1 1 0 0,0-1-1 0 0,1 2 1 0 0,0 0-1 0 0,1 0 1 0 0,0 1-1 0 0,0 0 1 0 0,1 0-1 0 0,1 1 1 0 0,0 0-1 0 0,1 0 1 0 0,-6 15-1 0 0,11-26-31 0 0,1 1 0 0 0,-1 0 0 0 0,0-1 0 0 0,1 1 0 0 0,0 0 0 0 0,-1-1 1 0 0,1 1-1 0 0,0 0 0 0 0,0-1 0 0 0,0 1 0 0 0,0 0 0 0 0,0 0 0 0 0,0-1 0 0 0,1 1 0 0 0,-1 0 0 0 0,0-1 0 0 0,1 1 0 0 0,-1 0 0 0 0,1-1 0 0 0,0 1 0 0 0,0-1 0 0 0,0 1 0 0 0,-1-1 0 0 0,3 3 0 0 0,-1-2 20 0 0,0-1 0 0 0,1 1 1 0 0,-1-1-1 0 0,1 1 0 0 0,-1-1 0 0 0,1 0 1 0 0,-1 0-1 0 0,1 0 0 0 0,0 0 0 0 0,-1-1 1 0 0,1 1-1 0 0,0-1 0 0 0,4 1 0 0 0,8-1 110 0 0,-1 0-1 0 0,0-1 0 0 0,1-1 1 0 0,24-6-1 0 0,61-21-593 0 0,-87 24-1099 0 0,0 0-1 0 0,23-14 1 0 0,-26 13 1393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7.133"/>
    </inkml:context>
    <inkml:brush xml:id="br0">
      <inkml:brushProperty name="width" value="0.05" units="cm"/>
      <inkml:brushProperty name="height" value="0.05" units="cm"/>
    </inkml:brush>
  </inkml:definitions>
  <inkml:trace contextRef="#ctx0" brushRef="#br0">6 46 11610 0 0,'-5'-3'4063'0'0,"5"3"-3860"0"0,0 0 0 0 0,0 0 0 0 0,0-1 0 0 0,0 1 0 0 0,0 0 0 0 0,0 0 0 0 0,0-1 1 0 0,0 1-1 0 0,0 0 0 0 0,0 0 0 0 0,0-1 0 0 0,0 1 0 0 0,0 0 0 0 0,0 0 0 0 0,0-1 0 0 0,0 1 1 0 0,0 0-1 0 0,0-1 0 0 0,0 1 0 0 0,0 0 0 0 0,0 0 0 0 0,1-1 0 0 0,12-5 1947 0 0,21 0-2437 0 0,-33 6 458 0 0,297-24 218 0 0,-97 25-4855 0 0,-165 2 2817 0 0</inkml:trace>
  <inkml:trace contextRef="#ctx0" brushRef="#br0" timeOffset="1">73 147 8634 0 0,'8'2'9026'0'0,"11"-4"-6501"0"0,26-8-3259 0 0,-39 8 1511 0 0,178-36 400 0 0,-105 26-2752 0 0,123-3 0 0 0,-150 14 956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026"/>
    </inkml:context>
    <inkml:brush xml:id="br0">
      <inkml:brushProperty name="width" value="0.05" units="cm"/>
      <inkml:brushProperty name="height" value="0.05" units="cm"/>
    </inkml:brush>
  </inkml:definitions>
  <inkml:trace contextRef="#ctx0" brushRef="#br0">31 2 12035 0 0,'-30'3'9134'0'0,"140"-6"-10774"0"0,49 2 100 0 0,-154 1 1399 0 0,-2 0-263 0 0,0-1-1 0 0,0 1 1 0 0,0 0 0 0 0,0 1-1 0 0,0-1 1 0 0,0 1 0 0 0,0-1-1 0 0,0 1 1 0 0,0 0 0 0 0,0 0-1 0 0,0 0 1 0 0,0 0-1 0 0,0 1 1 0 0,-1-1 0 0 0,5 4-1 0 0,-5-1-739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2.559"/>
    </inkml:context>
    <inkml:brush xml:id="br0">
      <inkml:brushProperty name="width" value="0.05" units="cm"/>
      <inkml:brushProperty name="height" value="0.05" units="cm"/>
    </inkml:brush>
  </inkml:definitions>
  <inkml:trace contextRef="#ctx0" brushRef="#br0">318 206 16179 0 0,'10'-23'2301'0'0,"-12"40"-1698"0"0,0 0 1 0 0,-8 30-1 0 0,-1 5-757 0 0,-2 70-298 0 0,3 136 0 0 0,7-147-2643 0 0,-1-66 47 0 0,0-23 1313 0 0</inkml:trace>
  <inkml:trace contextRef="#ctx0" brushRef="#br0" timeOffset="1">7 269 15507 0 0,'-2'-6'142'0'0,"1"1"-1"0"0,-1-1 0 0 0,2 0 1 0 0,-1 1-1 0 0,0-1 0 0 0,1 0 1 0 0,0 1-1 0 0,1-1 1 0 0,-1 0-1 0 0,1 1 0 0 0,0-1 1 0 0,1 1-1 0 0,-1-1 0 0 0,1 1 1 0 0,0-1-1 0 0,0 1 0 0 0,1 0 1 0 0,-1 0-1 0 0,1 0 1 0 0,0 0-1 0 0,1 1 0 0 0,3-5 1 0 0,2-3-221 0 0,-1 1 1 0 0,1 0-1 0 0,1 1 1 0 0,0 0 0 0 0,1 1-1 0 0,0 0 1 0 0,0 1-1 0 0,1 0 1 0 0,0 0-1 0 0,0 1 1 0 0,0 1 0 0 0,1 0-1 0 0,0 1 1 0 0,1 0-1 0 0,-1 1 1 0 0,1 1-1 0 0,0 0 1 0 0,0 1 0 0 0,0 0-1 0 0,0 1 1 0 0,0 1-1 0 0,0 0 1 0 0,0 1-1 0 0,0 0 1 0 0,20 5 0 0 0,-17-2-117 0 0,-1 0 0 0 0,0 2 1 0 0,0 0-1 0 0,0 0 1 0 0,0 2-1 0 0,-1 0 0 0 0,-1 0 1 0 0,1 2-1 0 0,-1 0 1 0 0,15 14-1 0 0,-26-22 240 0 0,-1 0 0 0 0,0 1 0 0 0,0-1 0 0 0,0 1 0 0 0,0-1-1 0 0,-1 1 1 0 0,1-1 0 0 0,-1 1 0 0 0,1 0 0 0 0,-1 0 0 0 0,0 0 0 0 0,0 0 0 0 0,0 0-1 0 0,0 0 1 0 0,-1 0 0 0 0,1 0 0 0 0,-1 5 0 0 0,0-3 85 0 0,-1 0 1 0 0,0 0-1 0 0,0-1 1 0 0,0 1-1 0 0,0 0 1 0 0,-1 0-1 0 0,0-1 1 0 0,0 1-1 0 0,0-1 1 0 0,-3 5-1 0 0,-7 8 411 0 0,-1 0 0 0 0,-1-1-1 0 0,0-1 1 0 0,-19 17 0 0 0,25-25-396 0 0,-44 40 631 0 0,20-20-853 0 0,2 2 0 0 0,1 1 1 0 0,-44 58-1 0 0,68-77-1884 0 0,10-10-1430 0 0,14-13-1282 0 0,-4-1 2104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496"/>
    </inkml:context>
    <inkml:brush xml:id="br0">
      <inkml:brushProperty name="width" value="0.05" units="cm"/>
      <inkml:brushProperty name="height" value="0.05" units="cm"/>
    </inkml:brush>
  </inkml:definitions>
  <inkml:trace contextRef="#ctx0" brushRef="#br0">7 282 13163 0 0,'0'0'87'0'0,"-1"0"0"0"0,1 0 0 0 0,0 0-1 0 0,-1 0 1 0 0,1 0 0 0 0,0 0 0 0 0,-1 0 0 0 0,1 1 0 0 0,0-1 0 0 0,-1 0 0 0 0,1 0 0 0 0,0 0 0 0 0,0 1 0 0 0,-1-1-1 0 0,1 0 1 0 0,0 0 0 0 0,0 1 0 0 0,-1-1 0 0 0,1 0 0 0 0,0 1 0 0 0,0-1 0 0 0,0 0 0 0 0,0 1 0 0 0,-1-1-1 0 0,1 0 1 0 0,0 1 0 0 0,0-1 0 0 0,0 0 0 0 0,0 1 0 0 0,0-1 0 0 0,0 0 0 0 0,0 1 0 0 0,0 0 0 0 0,14 0 1778 0 0,-8-1-2274 0 0,37-1 849 0 0,-20 0-1355 0 0,0 1 1 0 0,0 1-1 0 0,0 1 1 0 0,42 8 0 0 0,-43-3 771 0 0</inkml:trace>
  <inkml:trace contextRef="#ctx0" brushRef="#br0" timeOffset="1">540 1 15603 0 0,'-1'0'39'0'0,"1"0"0"0"0,-1 0-1 0 0,0 0 1 0 0,0 0 0 0 0,1 0 0 0 0,-1 1-1 0 0,0-1 1 0 0,0 0 0 0 0,1 0-1 0 0,-1 1 1 0 0,0-1 0 0 0,1 0 0 0 0,-1 1-1 0 0,0-1 1 0 0,1 1 0 0 0,-1-1-1 0 0,1 1 1 0 0,-1-1 0 0 0,1 1 0 0 0,-1 0-1 0 0,1-1 1 0 0,-1 1 0 0 0,1-1-1 0 0,0 1 1 0 0,-1 0 0 0 0,1-1-1 0 0,-1 3 1 0 0,2-2-91 0 0,0 0 0 0 0,0 0 0 0 0,0 0 0 0 0,0 0 0 0 0,0 0 0 0 0,0 0 0 0 0,0 0 0 0 0,0 0 0 0 0,0 0-1 0 0,1-1 1 0 0,-1 1 0 0 0,0 0 0 0 0,1-1 0 0 0,-1 1 0 0 0,2 0 0 0 0,8 3-84 0 0,0-1 0 0 0,0 0 0 0 0,20 2 0 0 0,-19-3 113 0 0,-1 0-1 0 0,1 0 1 0 0,12 6 0 0 0,-23-8 66 0 0,0 0 0 0 0,-1 1 1 0 0,1 0-1 0 0,0-1 1 0 0,0 1-1 0 0,0-1 1 0 0,-1 1-1 0 0,1 0 0 0 0,0-1 1 0 0,-1 1-1 0 0,1 0 1 0 0,-1 0-1 0 0,1 0 1 0 0,-1 0-1 0 0,1-1 0 0 0,-1 1 1 0 0,1 0-1 0 0,-1 0 1 0 0,0 0-1 0 0,1 0 0 0 0,-1 0 1 0 0,0 0-1 0 0,0 0 1 0 0,0 0-1 0 0,0 0 1 0 0,0 0-1 0 0,0 0 0 0 0,0 0 1 0 0,0 0-1 0 0,0 0 1 0 0,0 0-1 0 0,-1 0 1 0 0,1 0-1 0 0,0 0 0 0 0,-2 1 1 0 0,0 6 265 0 0,-2-1 0 0 0,1 0 0 0 0,-7 11-1 0 0,5-10-111 0 0,-8 13 188 0 0,-1 0 0 0 0,-1-1 1 0 0,-27 28-1 0 0,-58 46-1898 0 0,100-94 1360 0 0,-1 1 0 0 0,1-1 0 0 0,-1 0 0 0 0,1 1 0 0 0,-1-1 0 0 0,1 1 0 0 0,0-1 0 0 0,-1 1 0 0 0,1-1 0 0 0,0 0 0 0 0,0 1 0 0 0,-1-1-1 0 0,1 1 1 0 0,0-1 0 0 0,0 1 0 0 0,0-1 0 0 0,-1 1 0 0 0,1-1 0 0 0,0 1 0 0 0,0 0 0 0 0,0-1 0 0 0,0 1 0 0 0,0-1 0 0 0,0 1 0 0 0,0-1 0 0 0,0 1 0 0 0,0-1 0 0 0,1 1 0 0 0,-1-1 0 0 0,0 1 0 0 0,0 0 0 0 0,5 5-2244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935"/>
    </inkml:context>
    <inkml:brush xml:id="br0">
      <inkml:brushProperty name="width" value="0.05" units="cm"/>
      <inkml:brushProperty name="height" value="0.05" units="cm"/>
    </inkml:brush>
  </inkml:definitions>
  <inkml:trace contextRef="#ctx0" brushRef="#br0">69 1 15995 0 0,'0'2'18'0'0,"-1"-1"0"0"0,0 1-1 0 0,1 0 1 0 0,-1 0-1 0 0,0 0 1 0 0,0 0-1 0 0,0-1 1 0 0,0 1-1 0 0,0 0 1 0 0,0-1 0 0 0,-3 3-1 0 0,1 0 54 0 0,-5 10-10 0 0,1 0 1 0 0,0 0-1 0 0,1 0 1 0 0,1 1-1 0 0,0 0 1 0 0,-4 22-1 0 0,7-28-79 0 0,1 0-1 0 0,0 0 1 0 0,0 0-1 0 0,1 0 1 0 0,0 0 0 0 0,0 0-1 0 0,1 0 1 0 0,1 0-1 0 0,-1 0 1 0 0,1 0-1 0 0,1 0 1 0 0,4 12 0 0 0,-5-18 44 0 0,0 1 0 0 0,0-1 0 0 0,0 0 0 0 0,1 1 0 0 0,-1-1 0 0 0,1 0 1 0 0,0 0-1 0 0,0-1 0 0 0,0 1 0 0 0,5 3 0 0 0,-7-6 60 0 0,0 1 0 0 0,0-1-1 0 0,0 1 1 0 0,0-1 0 0 0,0 1 0 0 0,0-1-1 0 0,0 0 1 0 0,0 0 0 0 0,0 1-1 0 0,0-1 1 0 0,0 0 0 0 0,0 0 0 0 0,0 0-1 0 0,1 0 1 0 0,-1 0 0 0 0,0-1-1 0 0,0 1 1 0 0,0 0 0 0 0,0 0 0 0 0,0-1-1 0 0,0 1 1 0 0,0-1 0 0 0,0 1-1 0 0,0-1 1 0 0,0 1 0 0 0,0-1 0 0 0,0 0-1 0 0,0 1 1 0 0,0-1 0 0 0,-1 0 0 0 0,1 0-1 0 0,0 1 1 0 0,0-1 0 0 0,-1 0-1 0 0,1 0 1 0 0,-1 0 0 0 0,1 0 0 0 0,0 0-1 0 0,-1 0 1 0 0,1-2 0 0 0,78-152 2692 0 0,-71 134-2737 0 0,-7 19-251 0 0,-2 5-40 0 0,-1 8 19 0 0,-1 7-7 0 0,-4 28-138 0 0,7-43 258 0 0,0 0 0 0 0,0 0 0 0 0,0 0 1 0 0,0-1-1 0 0,1 1 0 0 0,-1 0 0 0 0,1 0 1 0 0,0-1-1 0 0,0 1 0 0 0,0 0 0 0 0,0-1 1 0 0,0 1-1 0 0,3 3 0 0 0,-4-6-6 0 0,0 1-1 0 0,1-1 1 0 0,-1 1-1 0 0,1-1 1 0 0,-1 0-1 0 0,1 1 1 0 0,-1-1-1 0 0,1 0 1 0 0,-1 1-1 0 0,1-1 1 0 0,-1 0-1 0 0,1 1 1 0 0,-1-1-1 0 0,1 0 1 0 0,0 0 0 0 0,-1 0-1 0 0,1 0 1 0 0,-1 0-1 0 0,1 0 1 0 0,0 0-1 0 0,-1 0 1 0 0,1 0-1 0 0,-1 0 1 0 0,1 0-1 0 0,0 0 1 0 0,-1 0-1 0 0,1 0 1 0 0,-1 0-1 0 0,1 0 1 0 0,-1-1 0 0 0,1 1-1 0 0,-1 0 1 0 0,1-1-1 0 0,0 1 1 0 0,0-1-1 0 0,19-16-3369 0 0,-15 13 3823 0 0,8-10-1320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7.463"/>
    </inkml:context>
    <inkml:brush xml:id="br0">
      <inkml:brushProperty name="width" value="0.05" units="cm"/>
      <inkml:brushProperty name="height" value="0.05" units="cm"/>
    </inkml:brush>
  </inkml:definitions>
  <inkml:trace contextRef="#ctx0" brushRef="#br0">95 207 10658 0 0,'-15'9'8318'0'0,"14"-22"-4190"0"0,-6-66-3303 0 0,7 79-835 0 0,0-1 0 0 0,0 1 0 0 0,0 0 0 0 0,0 0 0 0 0,0 0 0 0 0,0-1 0 0 0,0 1 0 0 0,0 0 0 0 0,0 0 0 0 0,-1-1 0 0 0,1 1 0 0 0,0 0 0 0 0,0 0 0 0 0,0-1 0 0 0,0 1 0 0 0,0 0 0 0 0,0 0 0 0 0,0 0 0 0 0,-1-1 0 0 0,1 1 0 0 0,0 0 0 0 0,0 0 0 0 0,0 0 0 0 0,-1 0 0 0 0,1-1 0 0 0,0 1 0 0 0,0 0 1 0 0,0 0-1 0 0,-1 0 0 0 0,1 0 0 0 0,0 0 0 0 0,0 0 0 0 0,0 0 0 0 0,-1 0 0 0 0,1 0 0 0 0,0 0 0 0 0,0 0 0 0 0,-1 0 0 0 0,1 0 0 0 0,0 0 0 0 0,0 0 0 0 0,-1 0 0 0 0,1 0 0 0 0,0 0 0 0 0,0 0 0 0 0,-1 0 0 0 0,1 0 0 0 0,0 0 0 0 0,0 0 0 0 0,0 0 0 0 0,-1 0 0 0 0,1 0 0 0 0,0 1 0 0 0,0-1 0 0 0,0 0 0 0 0,-1 0 0 0 0,1 0 0 0 0,0 0 0 0 0,0 1 0 0 0,0-1 0 0 0,0 0 0 0 0,-1 0 0 0 0,1 0 0 0 0,0 1 0 0 0,0-1 0 0 0,0 0 0 0 0,0 1 0 0 0,-13 11-380 0 0,7-3 302 0 0,0 1 0 0 0,0 0 0 0 0,1 0 1 0 0,1 1-1 0 0,0-1 0 0 0,0 1 0 0 0,1 0 1 0 0,0 0-1 0 0,1 0 0 0 0,0 0 0 0 0,1 0 1 0 0,0 1-1 0 0,1-1 0 0 0,1 17 0 0 0,1-18-73 0 0,0 0 0 0 0,1-1 0 0 0,0 1-1 0 0,1-1 1 0 0,0 0 0 0 0,5 10 0 0 0,35 51-145 0 0,-40-64 288 0 0,2 3 4 0 0,1 0 3 0 0,-1 1 0 0 0,0 0 1 0 0,0 0-1 0 0,-1 0 0 0 0,5 16 0 0 0,-9-23 35 0 0,-1-1 0 0 0,1 0 0 0 0,-1 1-1 0 0,1-1 1 0 0,-1 0 0 0 0,0 1 0 0 0,0-1-1 0 0,0 1 1 0 0,-1-1 0 0 0,1 0 0 0 0,0 1 0 0 0,-1-1-1 0 0,0 0 1 0 0,1 1 0 0 0,-1-1 0 0 0,0 0-1 0 0,0 0 1 0 0,0 0 0 0 0,-1 0 0 0 0,1 0-1 0 0,0 0 1 0 0,-1 0 0 0 0,1 0 0 0 0,-1 0-1 0 0,0-1 1 0 0,1 1 0 0 0,-1-1 0 0 0,0 1-1 0 0,0-1 1 0 0,0 0 0 0 0,0 1 0 0 0,-3 0-1 0 0,2-1 71 0 0,1 1-1 0 0,-1-1 1 0 0,0 1-1 0 0,0-1 1 0 0,0 0-1 0 0,0 0 1 0 0,0 0-1 0 0,0-1 1 0 0,0 1-1 0 0,0-1 1 0 0,0 0-1 0 0,0 0 1 0 0,-6 0-1 0 0,8-1-58 0 0,-1 1-1 0 0,0-1 1 0 0,0 0-1 0 0,0 0 1 0 0,1 0-1 0 0,-1 0 1 0 0,0 0-1 0 0,1 0 0 0 0,-1-1 1 0 0,1 1-1 0 0,-1-1 1 0 0,1 1-1 0 0,0-1 1 0 0,0 1-1 0 0,0-1 1 0 0,0 0-1 0 0,0 1 1 0 0,0-1-1 0 0,0 0 1 0 0,0 0-1 0 0,0 0 1 0 0,0-2-1 0 0,-2-5-75 0 0,1 1-1 0 0,-1-1 1 0 0,2 0-1 0 0,-1 0 1 0 0,1 0-1 0 0,0 0 1 0 0,1-1-1 0 0,0 1 1 0 0,1 0 0 0 0,0 0-1 0 0,0 0 1 0 0,1 0-1 0 0,0 0 1 0 0,0 1-1 0 0,1-1 1 0 0,1 0-1 0 0,-1 1 1 0 0,1 0-1 0 0,0 0 1 0 0,11-15-1 0 0,10-9-151 0 0,0 1 0 0 0,42-38-1 0 0,-55 57 154 0 0,39-34 53 0 0,62-76 0 0 0,-111 119 86 0 0,1 0-1 0 0,-1 0 1 0 0,0 0 0 0 0,0 0 0 0 0,-1-1 0 0 0,1 1 0 0 0,-1 0 0 0 0,0-1 0 0 0,1 1 0 0 0,-2-1 0 0 0,1 1 0 0 0,1-8 0 0 0,-2 9-65 0 0,-1 1 1 0 0,1-1-1 0 0,0 1 1 0 0,-1 0-1 0 0,1-1 1 0 0,-1 1-1 0 0,1 0 1 0 0,-1-1-1 0 0,1 1 0 0 0,-1 0 1 0 0,0 0-1 0 0,0-1 1 0 0,0 1-1 0 0,0 0 1 0 0,0 0-1 0 0,0 0 1 0 0,0 0-1 0 0,0 0 1 0 0,0 0-1 0 0,0 1 1 0 0,0-1-1 0 0,-1 0 1 0 0,1 0-1 0 0,0 1 1 0 0,0-1-1 0 0,-1 1 1 0 0,1-1-1 0 0,-1 1 0 0 0,1 0 1 0 0,0 0-1 0 0,-1-1 1 0 0,1 1-1 0 0,-1 0 1 0 0,1 0-1 0 0,-3 0 1 0 0,1 0-67 0 0,0 0 0 0 0,0 0 0 0 0,0 0 0 0 0,-1 1 1 0 0,1-1-1 0 0,0 1 0 0 0,0 0 0 0 0,0-1 0 0 0,0 1 0 0 0,0 1 0 0 0,0-1 1 0 0,0 0-1 0 0,0 1 0 0 0,0-1 0 0 0,1 1 0 0 0,-1 0 0 0 0,1 0 1 0 0,-1 0-1 0 0,1 0 0 0 0,0 1 0 0 0,-1-1 0 0 0,1 1 0 0 0,-2 3 0 0 0,2-2-106 0 0,0 0-1 0 0,0 0 0 0 0,0 0 1 0 0,0 0-1 0 0,1 0 0 0 0,0 1 1 0 0,0-1-1 0 0,0 0 0 0 0,0 1 1 0 0,1-1-1 0 0,0 0 0 0 0,0 1 1 0 0,0-1-1 0 0,0 1 0 0 0,1-1 0 0 0,0 0 1 0 0,1 5-1 0 0,0-3-326 0 0,0-1 0 0 0,1 1 0 0 0,0-1 0 0 0,0 0-1 0 0,1 0 1 0 0,0 0 0 0 0,-1-1 0 0 0,1 1 0 0 0,1-1 0 0 0,-1 0 0 0 0,1 0 0 0 0,8 5-1 0 0,5 3 241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7.894"/>
    </inkml:context>
    <inkml:brush xml:id="br0">
      <inkml:brushProperty name="width" value="0.05" units="cm"/>
      <inkml:brushProperty name="height" value="0.05" units="cm"/>
    </inkml:brush>
  </inkml:definitions>
  <inkml:trace contextRef="#ctx0" brushRef="#br0">28 21 14187 0 0,'-10'4'1680'0'0,"3"-4"-167"0"0,3 1 7 0 0,-2 2 2369 0 0,7-1-3201 0 0,1-2-600 0 0,2 1-288 0 0,-4-7-3161 0 0,12 3 2209 0 0,-2-5 1176 0 0,2-6-1192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8.338"/>
    </inkml:context>
    <inkml:brush xml:id="br0">
      <inkml:brushProperty name="width" value="0.05" units="cm"/>
      <inkml:brushProperty name="height" value="0.05" units="cm"/>
    </inkml:brush>
  </inkml:definitions>
  <inkml:trace contextRef="#ctx0" brushRef="#br0">0 18 16796 0 0,'2'-1'287'0'0,"0"0"1"0"0,-1 0 0 0 0,1-1 0 0 0,-1 1 0 0 0,1-1-1 0 0,-1 0 1 0 0,1 1 0 0 0,-1-1 0 0 0,2-3 0 0 0,0 16-381 0 0,1 0 0 0 0,-2 0-1 0 0,1 1 1 0 0,-1-1 0 0 0,0 21 0 0 0,-5 61 292 0 0,1-25-142 0 0,2-53-40 0 0,-1 3-8 0 0,1 0 1 0 0,0 0 0 0 0,2 0-1 0 0,0 0 1 0 0,1 0-1 0 0,1-1 1 0 0,7 23-1 0 0,-10-39 26 0 0,-1-1-1 0 0,0 1 1 0 0,1 0 0 0 0,-1 0-1 0 0,1 0 1 0 0,-1 0 0 0 0,1-1-1 0 0,0 1 1 0 0,-1 0-1 0 0,1-1 1 0 0,0 1 0 0 0,-1 0-1 0 0,1-1 1 0 0,0 1 0 0 0,0-1-1 0 0,0 1 1 0 0,-1-1 0 0 0,1 1-1 0 0,0-1 1 0 0,0 0-1 0 0,0 1 1 0 0,0-1 0 0 0,1 0-1 0 0,1 0 63 0 0,-1 0 0 0 0,0 0-1 0 0,0 0 1 0 0,1 0 0 0 0,-1-1 0 0 0,0 1-1 0 0,1-1 1 0 0,-1 1 0 0 0,4-3-1 0 0,4-2 257 0 0,1-1-1 0 0,-1 0 1 0 0,10-8 0 0 0,-14 10-286 0 0,10-8 25 0 0,0-2 1 0 0,0 0-1 0 0,-1 0 1 0 0,-1-2-1 0 0,-1 0 1 0 0,0 0-1 0 0,-1-1 1 0 0,0-1-1 0 0,-2 0 1 0 0,12-26-1 0 0,-15 27-1879 0 0,-1 1-1 0 0,-1-1 0 0 0,-1 0 1 0 0,4-21-1 0 0,-8 28-1092 0 0</inkml:trace>
  <inkml:trace contextRef="#ctx0" brushRef="#br0" timeOffset="1">185 240 11731 0 0,'-5'9'318'0'0,"4"-7"-183"0"0,0-1 0 0 0,0 1 0 0 0,0-1 0 0 0,0 1 0 0 0,0-1-1 0 0,0 1 1 0 0,0-1 0 0 0,1 1 0 0 0,-1 0 0 0 0,0 0 0 0 0,1-1-1 0 0,0 1 1 0 0,-1 0 0 0 0,1 0 0 0 0,0-1 0 0 0,0 1 0 0 0,0 0-1 0 0,0 0 1 0 0,0 0 0 0 0,1-1 0 0 0,-1 1 0 0 0,0 0 0 0 0,1 0-1 0 0,-1-1 1 0 0,1 1 0 0 0,1 2 0 0 0,3 4-131 0 0,0 1 0 0 0,1 0 1 0 0,0-1-1 0 0,0 0 0 0 0,10 8 0 0 0,-11-11-768 0 0,1-1 0 0 0,-1 1-1 0 0,1-1 1 0 0,0-1 0 0 0,0 1-1 0 0,0-1 1 0 0,1 0 0 0 0,9 3 0 0 0,3-1-2008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8.787"/>
    </inkml:context>
    <inkml:brush xml:id="br0">
      <inkml:brushProperty name="width" value="0.05" units="cm"/>
      <inkml:brushProperty name="height" value="0.05" units="cm"/>
    </inkml:brush>
  </inkml:definitions>
  <inkml:trace contextRef="#ctx0" brushRef="#br0">224 37 11602 0 0,'-1'-2'316'0'0,"1"1"0"0"0,-1 0-1 0 0,1 0 1 0 0,-1 0-1 0 0,0 0 1 0 0,1 0-1 0 0,-1 0 1 0 0,0 0 0 0 0,0 0-1 0 0,0 0 1 0 0,0 0-1 0 0,0 0 1 0 0,0 0-1 0 0,0 1 1 0 0,0-1-1 0 0,0 0 1 0 0,0 1 0 0 0,0-1-1 0 0,-2 0 1 0 0,-26-11 1437 0 0,27 11-1640 0 0,-2 0-117 0 0,-1 0 0 0 0,1 0 0 0 0,0 1 0 0 0,-1-1 0 0 0,1 1 0 0 0,-1 0 0 0 0,1 0 0 0 0,-1 1 0 0 0,1-1 0 0 0,0 1 0 0 0,-1 0 0 0 0,1 0 0 0 0,0 0 0 0 0,-1 1 0 0 0,1 0 0 0 0,0-1 0 0 0,0 2 0 0 0,0-1 0 0 0,1 0 0 0 0,-1 1 0 0 0,0-1 0 0 0,-5 7 0 0 0,1-2-68 0 0,0 1 0 0 0,1 0 1 0 0,0 0-1 0 0,0 1 0 0 0,1 0 1 0 0,0 0-1 0 0,1 0 0 0 0,-7 14 1 0 0,12-21 48 0 0,-1 0 0 0 0,0-1 0 0 0,0 1 0 0 0,1 0 0 0 0,-1 0 0 0 0,1 0 0 0 0,-1-1 0 0 0,1 1-1 0 0,0 0 1 0 0,0 0 0 0 0,0 0 0 0 0,0 0 0 0 0,0 0 0 0 0,0 0 0 0 0,0 0 0 0 0,1-1 0 0 0,-1 1 0 0 0,1 0 0 0 0,-1 0 0 0 0,2 2 0 0 0,-1-2 3 0 0,0-1-1 0 0,1 0 0 0 0,-1 0 1 0 0,0 0-1 0 0,0 0 1 0 0,1 0-1 0 0,-1 0 0 0 0,1 0 1 0 0,-1-1-1 0 0,1 1 1 0 0,-1 0-1 0 0,1-1 1 0 0,0 1-1 0 0,-1-1 0 0 0,1 0 1 0 0,0 0-1 0 0,-1 1 1 0 0,3-1-1 0 0,6 0 23 0 0,0-1-1 0 0,0 0 1 0 0,1 0-1 0 0,-1-1 1 0 0,-1-1-1 0 0,11-3 1 0 0,-6 1 100 0 0,0-1-1 0 0,19-11 1 0 0,-13 5 2 0 0,-17 10-105 0 0,1 1 0 0 0,-1-1-1 0 0,0 1 1 0 0,0 0 0 0 0,1-1 0 0 0,-1 2 0 0 0,1-1-1 0 0,-1 0 1 0 0,7 0 0 0 0,-9 1-8 0 0,0 0 1 0 0,0 1-1 0 0,0-1 0 0 0,0 0 1 0 0,0 1-1 0 0,0-1 1 0 0,0 0-1 0 0,0 1 0 0 0,0 0 1 0 0,0-1-1 0 0,0 1 0 0 0,-1-1 1 0 0,1 1-1 0 0,0 0 0 0 0,0 0 1 0 0,-1-1-1 0 0,1 1 0 0 0,0 0 1 0 0,-1 0-1 0 0,1 0 0 0 0,-1 0 1 0 0,1 0-1 0 0,-1 0 0 0 0,1 0 1 0 0,-1 0-1 0 0,0 0 0 0 0,1 0 1 0 0,-1 0-1 0 0,0 0 0 0 0,0 0 1 0 0,0 0-1 0 0,0 0 1 0 0,0 0-1 0 0,0 2 0 0 0,1 5-6 0 0,-1 2 93 0 0,0-1 0 0 0,1 0 0 0 0,1 0 0 0 0,0 1 0 0 0,5 14 0 0 0,-7-22-66 0 0,1-1-1 0 0,0 1 1 0 0,0-1-1 0 0,0 1 1 0 0,-1-1-1 0 0,1 0 1 0 0,1 1 0 0 0,-1-1-1 0 0,0 0 1 0 0,0 0-1 0 0,0 0 1 0 0,1 0 0 0 0,-1 0-1 0 0,0 0 1 0 0,1 0-1 0 0,-1 0 1 0 0,1 0 0 0 0,-1-1-1 0 0,1 1 1 0 0,-1-1-1 0 0,1 1 1 0 0,-1-1 0 0 0,1 0-1 0 0,0 1 1 0 0,-1-1-1 0 0,1 0 1 0 0,0 0 0 0 0,-1 0-1 0 0,1 0 1 0 0,0 0-1 0 0,-1-1 1 0 0,1 1 0 0 0,0 0-1 0 0,-1-1 1 0 0,1 1-1 0 0,-1-1 1 0 0,1 0 0 0 0,-1 1-1 0 0,1-1 1 0 0,1-1-1 0 0,15-7-1090 0 0,1 0-1 0 0,-1-2 0 0 0,0 0 1 0 0,30-25-1 0 0,-25 16 96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9.253"/>
    </inkml:context>
    <inkml:brush xml:id="br0">
      <inkml:brushProperty name="width" value="0.05" units="cm"/>
      <inkml:brushProperty name="height" value="0.05" units="cm"/>
    </inkml:brush>
  </inkml:definitions>
  <inkml:trace contextRef="#ctx0" brushRef="#br0">134 4 15043 0 0,'-5'-1'580'0'0,"1"0"0"0"0,-1 0 0 0 0,0 0-1 0 0,1 1 1 0 0,-1 0 0 0 0,0 0 0 0 0,1 0 0 0 0,-1 1-1 0 0,-4 0 1 0 0,3 1-577 0 0,-1-1 1 0 0,1 1-1 0 0,0-1 0 0 0,0 2 0 0 0,1-1 0 0 0,-1 1 1 0 0,0 0-1 0 0,1 0 0 0 0,0 0 0 0 0,-9 8 0 0 0,13-10-54 0 0,0 0 0 0 0,0 0 0 0 0,0-1-1 0 0,0 2 1 0 0,1-1 0 0 0,-1 0-1 0 0,0 0 1 0 0,1 0 0 0 0,-1 0 0 0 0,1 0-1 0 0,-1 0 1 0 0,1 1 0 0 0,-1-1-1 0 0,1 0 1 0 0,0 0 0 0 0,0 0 0 0 0,0 1-1 0 0,0-1 1 0 0,0 0 0 0 0,0 1-1 0 0,0-1 1 0 0,0 2 0 0 0,1 0-26 0 0,0-1 0 0 0,0 1 0 0 0,0-1 1 0 0,1 1-1 0 0,-1-1 0 0 0,1 0 0 0 0,-1 0 0 0 0,1 0 1 0 0,0 0-1 0 0,2 3 0 0 0,4 2-149 0 0,0-1 1 0 0,1 0-1 0 0,-1 0 0 0 0,15 7 1 0 0,5-1-140 0 0,37 12 0 0 0,-48-20 346 0 0,0 2 0 0 0,0 0 0 0 0,-1 1 1 0 0,0 0-1 0 0,-1 1 0 0 0,0 1 0 0 0,24 18 1 0 0,-38-26 52 0 0,-1-1 1 0 0,1 1 0 0 0,-1-1-1 0 0,1 0 1 0 0,-1 1 0 0 0,1-1 0 0 0,-1 1-1 0 0,1 0 1 0 0,-1-1 0 0 0,1 1 0 0 0,-1-1-1 0 0,0 1 1 0 0,1 0 0 0 0,-1-1-1 0 0,0 1 1 0 0,0 0 0 0 0,1-1 0 0 0,-1 1-1 0 0,0 0 1 0 0,0-1 0 0 0,0 1-1 0 0,0 0 1 0 0,0 0 0 0 0,0-1 0 0 0,0 1-1 0 0,0 0 1 0 0,0-1 0 0 0,0 1 0 0 0,-1 1-1 0 0,1-1 40 0 0,-1 0-1 0 0,0 0 1 0 0,0 0-1 0 0,0 0 1 0 0,0 0-1 0 0,0 0 1 0 0,0 0-1 0 0,-1 0 1 0 0,1-1-1 0 0,0 1 1 0 0,0 0-1 0 0,-1-1 1 0 0,-1 2-1 0 0,-6 1 300 0 0,0 0-1 0 0,-1-1 1 0 0,-12 2-1 0 0,3-3-70 0 0,0 1 0 0 0,0-2-1 0 0,0-1 1 0 0,-26-3 0 0 0,36 3-470 0 0,-17-3-423 0 0,25 4 435 0 0,1 0 0 0 0,-1-1 1 0 0,1 1-1 0 0,-1 0 0 0 0,1 0 1 0 0,-1 0-1 0 0,1 0 0 0 0,-1-1 1 0 0,1 1-1 0 0,-1 0 0 0 0,1-1 1 0 0,-1 1-1 0 0,1 0 0 0 0,0-1 0 0 0,-1 1 1 0 0,1 0-1 0 0,0-1 0 0 0,-1 1 1 0 0,1-1-1 0 0,0 1 0 0 0,-1-1 1 0 0,1 1-1 0 0,0-1 0 0 0,0 1 1 0 0,0-1-1 0 0,-1 1 0 0 0,1-1 1 0 0,0 1-1 0 0,0-1 0 0 0,0 1 1 0 0,0-1-1 0 0,0 1 0 0 0,0-1 1 0 0,0 1-1 0 0,0-1 0 0 0,0 1 1 0 0,0-1-1 0 0,0 1 0 0 0,1-1 0 0 0,-1 1 1 0 0,0-1-1 0 0,3-2-1907 0 0,1 1-231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9.759"/>
    </inkml:context>
    <inkml:brush xml:id="br0">
      <inkml:brushProperty name="width" value="0.05" units="cm"/>
      <inkml:brushProperty name="height" value="0.05" units="cm"/>
    </inkml:brush>
  </inkml:definitions>
  <inkml:trace contextRef="#ctx0" brushRef="#br0">58 33 13027 0 0,'9'-18'2373'0'0,"-8"5"2157"0"0,-12 26-3986 0 0,7-5-633 0 0,-9 18-120 0 0,-15 42 1 0 0,25-60 202 0 0,1 0 1 0 0,0 0 0 0 0,0 0 0 0 0,1 1-1 0 0,0-1 1 0 0,1 0 0 0 0,-1 1-1 0 0,2-1 1 0 0,-1 0 0 0 0,3 11 0 0 0,-3-17-1 0 0,1-1 0 0 0,-1 1 0 0 0,0-1 0 0 0,1 1-1 0 0,-1-1 1 0 0,1 1 0 0 0,0-1 0 0 0,0 0 0 0 0,-1 1 0 0 0,1-1 0 0 0,0 0 0 0 0,0 1 0 0 0,0-1 0 0 0,0 0 0 0 0,1 0 0 0 0,-1 0 0 0 0,0 0 0 0 0,0 0 0 0 0,1 0 0 0 0,-1 0 0 0 0,0-1 0 0 0,3 2 0 0 0,-1-1-6 0 0,-1-1 1 0 0,1 1-1 0 0,0-1 1 0 0,0 0-1 0 0,0 0 0 0 0,0 0 1 0 0,-1 0-1 0 0,1 0 1 0 0,0-1-1 0 0,0 1 0 0 0,4-2 1 0 0,3-2-14 0 0,0 0 0 0 0,0 0 0 0 0,0-1 0 0 0,0 0 0 0 0,13-11-1 0 0,-11 6 31 0 0,-1 0 0 0 0,1-1-1 0 0,-2 0 1 0 0,0-1-1 0 0,0-1 1 0 0,-1 1 0 0 0,0-1-1 0 0,-1-1 1 0 0,-1 0-1 0 0,0 0 1 0 0,-1 0-1 0 0,-1-1 1 0 0,7-23 0 0 0,-13 31-145 0 0,-5 13 20 0 0,-4 11-26 0 0,2-3 154 0 0,2 0 0 0 0,-1 0 0 0 0,2 0 0 0 0,0 1 0 0 0,1-1 0 0 0,0 1 0 0 0,-1 19 0 0 0,4-31-2 0 0,1-1-1 0 0,0 0 1 0 0,0 0 0 0 0,0 1-1 0 0,1-1 1 0 0,-1 0-1 0 0,1 0 1 0 0,-1 0 0 0 0,1 1-1 0 0,0-1 1 0 0,-1 0-1 0 0,1 0 1 0 0,0 0 0 0 0,0 0-1 0 0,1 0 1 0 0,-1-1-1 0 0,0 1 1 0 0,1 0 0 0 0,2 2-1 0 0,-2-2-5 0 0,1 0 0 0 0,1 0 1 0 0,-1 0-1 0 0,0 0 0 0 0,0-1 0 0 0,0 1 0 0 0,1-1 0 0 0,-1 0 0 0 0,1 0 0 0 0,-1 0 0 0 0,5 0 0 0 0,4 0-16 0 0,-1 0 0 0 0,1-1 0 0 0,0-1 0 0 0,0 0-1 0 0,0 0 1 0 0,14-5 0 0 0,-3 0-46 0 0,-1-1 0 0 0,0-2-1 0 0,0 0 1 0 0,-1-1 0 0 0,0-1-1 0 0,38-28 1 0 0,-53 35 209 0 0,-9 5 68 0 0,-8 15 126 0 0,10-11-138 0 0,0 0 0 0 0,0-1 0 0 0,1 1 1 0 0,0 0-1 0 0,0 0 0 0 0,0 0 0 0 0,1 5 1 0 0,2-10-124 0 0,-1 0 0 0 0,1 1 0 0 0,-1-1 0 0 0,1 0 0 0 0,-1 0 0 0 0,1-1 0 0 0,-1 1 0 0 0,0 0 0 0 0,1-1 0 0 0,3-1 0 0 0,103-44-468 0 0,-72 28-172 0 0,44-13 1 0 0,-81 30 561 0 0,1 1 0 0 0,0 0 1 0 0,-1-1-1 0 0,1 1 0 0 0,0 0 0 0 0,-1 0 1 0 0,1 0-1 0 0,0 0 0 0 0,-1 0 0 0 0,1 0 1 0 0,0 0-1 0 0,0 0 0 0 0,-1 0 1 0 0,1 0-1 0 0,0 0 0 0 0,-1 0 0 0 0,1 0 1 0 0,0 1-1 0 0,-1-1 0 0 0,1 0 1 0 0,0 1-1 0 0,-1-1 0 0 0,1 0 0 0 0,-1 1 1 0 0,1-1-1 0 0,-1 0 0 0 0,1 1 0 0 0,0-1 1 0 0,-1 1-1 0 0,0-1 0 0 0,1 1 1 0 0,-1 0-1 0 0,1-1 0 0 0,-1 1 0 0 0,0-1 1 0 0,1 1-1 0 0,-1 0 0 0 0,0-1 1 0 0,0 1-1 0 0,1 0 0 0 0,-1-1 0 0 0,0 1 1 0 0,0 0-1 0 0,0-1 0 0 0,0 1 0 0 0,0 0 1 0 0,0 1-1 0 0,0 5 135 0 0,0 1 0 0 0,0-1-1 0 0,-4 15 1 0 0,2-6-20 0 0,2-14-92 0 0,-1-1-1 0 0,1 0 0 0 0,0 0 1 0 0,0 1-1 0 0,0-1 1 0 0,0 0-1 0 0,0 1 0 0 0,0-1 1 0 0,0 0-1 0 0,0 0 1 0 0,0 1-1 0 0,1-1 0 0 0,-1 0 1 0 0,1 0-1 0 0,-1 1 1 0 0,1-1-1 0 0,-1 0 0 0 0,1 0 1 0 0,-1 0-1 0 0,1 0 1 0 0,0 0-1 0 0,0 0 0 0 0,0 0 1 0 0,-1 0-1 0 0,1 0 1 0 0,0 0-1 0 0,0 0 0 0 0,0 0 1 0 0,0-1-1 0 0,1 1 1 0 0,-1 0-1 0 0,0-1 0 0 0,0 1 1 0 0,0-1-1 0 0,0 1 1 0 0,1-1-1 0 0,-1 0 0 0 0,0 0 1 0 0,0 1-1 0 0,1-1 1 0 0,-1 0-1 0 0,0 0 0 0 0,1 0 1 0 0,-1 0-1 0 0,0 0 1 0 0,0-1-1 0 0,1 1 0 0 0,-1 0 1 0 0,0 0-1 0 0,3-2 0 0 0,13-3 76 0 0,0-1 0 0 0,0-1 0 0 0,0-1 0 0 0,0 0 0 0 0,25-19 0 0 0,21-9-3625 0 0,-63 36 3484 0 0,0 0 0 0 0,0 0 1 0 0,0 0-1 0 0,0 0 1 0 0,0 0-1 0 0,0 0 1 0 0,0 0-1 0 0,1 0 1 0 0,-1 0-1 0 0,0 0 1 0 0,0-1-1 0 0,0 1 1 0 0,0 0-1 0 0,0 0 1 0 0,0 0-1 0 0,0 0 0 0 0,1 0 1 0 0,-1 0-1 0 0,0 0 1 0 0,0 0-1 0 0,0 0 1 0 0,0 0-1 0 0,0 0 1 0 0,0 0-1 0 0,1 0 1 0 0,-1 1-1 0 0,0-1 1 0 0,0 0-1 0 0,0 0 0 0 0,0 0 1 0 0,0 0-1 0 0,0 0 1 0 0,0 0-1 0 0,1 0 1 0 0,-1 0-1 0 0,0 0 1 0 0,0 0-1 0 0,0 0 1 0 0,0 0-1 0 0,0 1 1 0 0,0-1-1 0 0,0 0 1 0 0,0 0-1 0 0,0 0 0 0 0,0 0 1 0 0,0 0-1 0 0,0 0 1 0 0,0 0-1 0 0,0 1 1 0 0,0-1-1 0 0,1 0 1 0 0,-1 0-1 0 0,0 0 1 0 0,-2 11-945 0 0,-5 9 3 0 0,-16 40-2948 0 0,17-45 3152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0.216"/>
    </inkml:context>
    <inkml:brush xml:id="br0">
      <inkml:brushProperty name="width" value="0.05" units="cm"/>
      <inkml:brushProperty name="height" value="0.05" units="cm"/>
    </inkml:brush>
  </inkml:definitions>
  <inkml:trace contextRef="#ctx0" brushRef="#br0">6 114 19684 0 0,'-5'10'2485'0'0,"14"-18"-322"0"0,6-5-1584 0 0,5 1-757 0 0,1 1 1 0 0,0 0-1 0 0,1 2 1 0 0,0 0 0 0 0,45-10-1 0 0,-13 8-4113 0 0,78-6 1 0 0,-100 14 2708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0.702"/>
    </inkml:context>
    <inkml:brush xml:id="br0">
      <inkml:brushProperty name="width" value="0.05" units="cm"/>
      <inkml:brushProperty name="height" value="0.05" units="cm"/>
    </inkml:brush>
  </inkml:definitions>
  <inkml:trace contextRef="#ctx0" brushRef="#br0">251 49 18476 0 0,'-1'-4'449'0'0,"0"0"0"0"0,0 0 0 0 0,-1 0 0 0 0,0 0-1 0 0,1 0 1 0 0,-2 1 0 0 0,1-1 0 0 0,-4-5 0 0 0,5 8-411 0 0,0 1-1 0 0,0-1 0 0 0,0 0 1 0 0,-1 0-1 0 0,1 1 1 0 0,0-1-1 0 0,0 0 1 0 0,0 1-1 0 0,-1-1 1 0 0,1 1-1 0 0,0 0 0 0 0,0-1 1 0 0,-1 1-1 0 0,1 0 1 0 0,0 0-1 0 0,-1 0 1 0 0,1 0-1 0 0,0 0 1 0 0,-1 0-1 0 0,1 0 1 0 0,0 0-1 0 0,-1 1 0 0 0,1-1 1 0 0,0 0-1 0 0,-1 1 1 0 0,1-1-1 0 0,0 1 1 0 0,0 0-1 0 0,0-1 1 0 0,0 1-1 0 0,-2 1 0 0 0,-54 27-353 0 0,43-23 263 0 0,-1 1 0 0 0,1 0 0 0 0,1 1 0 0 0,-1 1 0 0 0,2 0 1 0 0,-13 12-1 0 0,22-19-13 0 0,0 1 0 0 0,0 0 0 0 0,1 0 0 0 0,-1 0 0 0 0,1 0 0 0 0,0 1 1 0 0,0-1-1 0 0,0 0 0 0 0,-2 5 0 0 0,4-6-3 0 0,0-1 0 0 0,0 1 0 0 0,0-1 0 0 0,0 1 0 0 0,0-1 0 0 0,0 1 0 0 0,0-1 0 0 0,0 1 0 0 0,0-1 0 0 0,1 1 0 0 0,-1-1 0 0 0,1 0 0 0 0,-1 1 0 0 0,1-1 0 0 0,-1 0 0 0 0,1 1 0 0 0,0-1 0 0 0,0 0 0 0 0,0 0 1 0 0,0 1-1 0 0,0-1 0 0 0,0 0 0 0 0,0 0 0 0 0,0 0 0 0 0,0 0 0 0 0,0 0 0 0 0,3 1 0 0 0,13 9-406 0 0,1 0 1 0 0,1-1 0 0 0,0-1 0 0 0,30 10 0 0 0,-29-12 199 0 0,-1 0 1 0 0,0 1 0 0 0,-1 2 0 0 0,32 20 0 0 0,-49-29 297 0 0,0 0 1 0 0,1 0 0 0 0,-1 0 0 0 0,0 0 0 0 0,0 0 0 0 0,0 0-1 0 0,1 0 1 0 0,-1 1 0 0 0,-1-1 0 0 0,1 0 0 0 0,0 1-1 0 0,0-1 1 0 0,0 1 0 0 0,-1-1 0 0 0,1 1 0 0 0,-1-1 0 0 0,1 1-1 0 0,-1-1 1 0 0,1 1 0 0 0,-1 0 0 0 0,0-1 0 0 0,0 4 0 0 0,0-3 93 0 0,-1 0 0 0 0,0 1 0 0 0,0-1 0 0 0,0 0 0 0 0,0 0 0 0 0,0 1 0 0 0,0-1 0 0 0,0 0 0 0 0,-1 0 0 0 0,1 0 0 0 0,-1-1 0 0 0,1 1 0 0 0,-4 3 0 0 0,-6 3 542 0 0,0 0 1 0 0,-1 0-1 0 0,0-1 0 0 0,-14 7 1 0 0,24-13-612 0 0,-2 1 56 0 0,0-1 0 0 0,0 1 0 0 0,0-1-1 0 0,0 1 1 0 0,-1-1 0 0 0,1-1 0 0 0,0 1 0 0 0,-1-1-1 0 0,1 1 1 0 0,-8-2 0 0 0,10 1-245 0 0,-1 0 1 0 0,1-1 0 0 0,0 1-1 0 0,-1-1 1 0 0,1 1 0 0 0,0-1 0 0 0,0 0-1 0 0,0 0 1 0 0,0 0 0 0 0,0 0-1 0 0,0-1 1 0 0,0 1 0 0 0,0-1-1 0 0,0 1 1 0 0,0-1 0 0 0,1 1-1 0 0,-1-1 1 0 0,0 0 0 0 0,1 0-1 0 0,0 0 1 0 0,-3-4 0 0 0,4 5-119 0 0,-1-1 0 0 0,1 0 1 0 0,0 1-1 0 0,-1-1 0 0 0,1 0 0 0 0,0 0 1 0 0,0 1-1 0 0,0-1 0 0 0,0 0 0 0 0,1 0 1 0 0,-1 1-1 0 0,1-4 0 0 0,4-11-1704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3.158"/>
    </inkml:context>
    <inkml:brush xml:id="br0">
      <inkml:brushProperty name="width" value="0.05" units="cm"/>
      <inkml:brushProperty name="height" value="0.05" units="cm"/>
    </inkml:brush>
  </inkml:definitions>
  <inkml:trace contextRef="#ctx0" brushRef="#br0">171 17 8978 0 0,'0'0'43'0'0,"0"0"1"0"0,0 0-1 0 0,0 0 0 0 0,0 0 1 0 0,0-1-1 0 0,0 1 0 0 0,-1 0 1 0 0,1 0-1 0 0,0 0 1 0 0,0 0-1 0 0,0 0 0 0 0,0 0 1 0 0,0 0-1 0 0,0 0 0 0 0,0 0 1 0 0,0 0-1 0 0,0 0 0 0 0,0 0 1 0 0,0 0-1 0 0,0 0 1 0 0,0 0-1 0 0,0-1 0 0 0,0 1 1 0 0,-1 0-1 0 0,1 0 0 0 0,0 0 1 0 0,0 0-1 0 0,0 0 1 0 0,0 0-1 0 0,0 0 0 0 0,0 0 1 0 0,0 0-1 0 0,0 0 0 0 0,0 0 1 0 0,0 0-1 0 0,0 0 0 0 0,-1 0 1 0 0,1 0-1 0 0,0 0 1 0 0,0 0-1 0 0,0 0 0 0 0,0 0 1 0 0,0 1-1 0 0,0-1 0 0 0,0 0 1 0 0,0 0-1 0 0,0 0 0 0 0,0 0 1 0 0,0 0-1 0 0,0 0 1 0 0,0 0-1 0 0,-1 0 0 0 0,1 0 1 0 0,0 0-1 0 0,0 0 0 0 0,0 0 1 0 0,0 0-1 0 0,0 0 0 0 0,0 0 1 0 0,0 1-1 0 0,0-1 1 0 0,0 0-1 0 0,0 0 0 0 0,0 0 1 0 0,0 0-1 0 0,0 0 0 0 0,0 0 1 0 0,0 0-1 0 0,-8 10 1270 0 0,-8 12-116 0 0,-13 26 594 0 0,-32 70 0 0 0,50-94-1544 0 0,1 1 1 0 0,2 0-1 0 0,0 1 1 0 0,2 0-1 0 0,-4 27 1 0 0,10-17 429 0 0,0-36-634 0 0,0 1 1 0 0,0-1-1 0 0,1 1 0 0 0,-1-1 0 0 0,0 1 1 0 0,0-1-1 0 0,0 1 0 0 0,0-1 0 0 0,1 1 0 0 0,-1-1 1 0 0,0 1-1 0 0,1-1 0 0 0,-1 1 0 0 0,0-1 1 0 0,1 0-1 0 0,-1 1 0 0 0,0-1 0 0 0,1 0 1 0 0,-1 1-1 0 0,1-1 0 0 0,-1 0 0 0 0,1 1 1 0 0,0-1 27 0 0,0 0 0 0 0,0 0 1 0 0,0 0-1 0 0,0 0 1 0 0,-1 0-1 0 0,1-1 0 0 0,0 1 1 0 0,0 0-1 0 0,0 0 0 0 0,0-1 1 0 0,-1 1-1 0 0,1-1 1 0 0,0 1-1 0 0,0 0 0 0 0,-1-1 1 0 0,1 0-1 0 0,0 1 0 0 0,-1-1 1 0 0,2 0-1 0 0,7-7 280 0 0,-1-1 1 0 0,1 0-1 0 0,-2-1 0 0 0,1 1 1 0 0,-1-1-1 0 0,-1-1 0 0 0,1 1 0 0 0,-2-1 1 0 0,9-21-1 0 0,-9 14-221 0 0,1 1 0 0 0,-2-1 0 0 0,0 0 0 0 0,-2 0 0 0 0,0 0 0 0 0,0-19-1 0 0,-2 26-163 0 0,-1 0-1 0 0,0 0 0 0 0,-1 0 1 0 0,0 0-1 0 0,0 0 0 0 0,-7-16 1 0 0,9 26-3 0 0,0 1 1 0 0,0-1 0 0 0,-1 1-1 0 0,1 0 1 0 0,0-1 0 0 0,0 1-1 0 0,0-1 1 0 0,0 1 0 0 0,0 0-1 0 0,-1-1 1 0 0,1 1 0 0 0,0 0-1 0 0,0-1 1 0 0,-1 1-1 0 0,1 0 1 0 0,0-1 0 0 0,0 1-1 0 0,-1 0 1 0 0,1 0 0 0 0,0-1-1 0 0,-1 1 1 0 0,1 0 0 0 0,-1 0-1 0 0,1 0 1 0 0,0-1 0 0 0,-1 1-1 0 0,1 0 1 0 0,0 0 0 0 0,-1 0-1 0 0,0 0 1 0 0,-6 10-918 0 0,-1 21-21 0 0,8-31 973 0 0,-5 24-235 0 0,0 31 1 0 0,4-46 226 0 0,1 0 0 0 0,0 0 0 0 0,1 1 0 0 0,0-1 0 0 0,1 0 0 0 0,3 14 0 0 0,-4-22 10 0 0,-1 0 0 0 0,0 0 0 0 0,1 0-1 0 0,-1 0 1 0 0,1-1 0 0 0,-1 1 0 0 0,1 0 0 0 0,0 0 0 0 0,-1 0-1 0 0,1 0 1 0 0,0-1 0 0 0,0 1 0 0 0,-1 0 0 0 0,1-1 0 0 0,0 1 0 0 0,0-1-1 0 0,0 1 1 0 0,0-1 0 0 0,0 1 0 0 0,0-1 0 0 0,0 0 0 0 0,1 1 0 0 0,0-1 9 0 0,0 1 1 0 0,1-1 0 0 0,-1 0-1 0 0,0 0 1 0 0,1 0-1 0 0,-1-1 1 0 0,0 1 0 0 0,1 0-1 0 0,2-2 1 0 0,4-1 51 0 0,0-1 0 0 0,-1 1 0 0 0,16-11 0 0 0,-5 2 5 0 0,0-2 0 0 0,-1 0 0 0 0,0 0-1 0 0,-1-2 1 0 0,-1 0 0 0 0,0-1-1 0 0,-2-1 1 0 0,1 0 0 0 0,-2-1-1 0 0,15-29 1 0 0,-38 153-2458 0 0,9-93 2395 0 0,-5 70 33 0 0,6-72-32 0 0,0 0 0 0 0,0 0 0 0 0,2 0 0 0 0,-1 1 1 0 0,6 16-1 0 0,-7-25 1 0 0,1 0 1 0 0,0 0-1 0 0,-1-1 0 0 0,1 1 1 0 0,0-1-1 0 0,0 1 1 0 0,0 0-1 0 0,0-1 1 0 0,0 0-1 0 0,1 1 0 0 0,-1-1 1 0 0,0 0-1 0 0,1 1 1 0 0,-1-1-1 0 0,1 0 1 0 0,-1 0-1 0 0,1 0 1 0 0,-1-1-1 0 0,4 3 0 0 0,-1-3 18 0 0,-1 1 0 0 0,0 0-1 0 0,0-1 1 0 0,0 0 0 0 0,1 0 0 0 0,-1 0-1 0 0,0 0 1 0 0,0 0 0 0 0,1-1-1 0 0,4-1 1 0 0,6-2 93 0 0,0-1 0 0 0,-1-1-1 0 0,25-14 1 0 0,-37 20-113 0 0,18-12 135 0 0,-1-1 0 0 0,0 0-1 0 0,-1-2 1 0 0,-1 0 0 0 0,0 0 0 0 0,-1-2 0 0 0,-1 0 0 0 0,-1 0 0 0 0,0-1 0 0 0,-1-1-1 0 0,-1 0 1 0 0,10-24 0 0 0,-18 36-155 0 0,0 1-1 0 0,-1-1 0 0 0,0 0 0 0 0,0 0 1 0 0,-1 0-1 0 0,0-1 0 0 0,0 1 1 0 0,-1 0-1 0 0,1 0 0 0 0,-2-8 1 0 0,1 15 8 0 0,0 0 1 0 0,0 0 0 0 0,0 0-1 0 0,0 0 1 0 0,0-1 0 0 0,0 1-1 0 0,0 0 1 0 0,0 0 0 0 0,0 0-1 0 0,0 0 1 0 0,0 0 0 0 0,0 0-1 0 0,0 0 1 0 0,0 0 0 0 0,-1 0 0 0 0,1 0-1 0 0,0 0 1 0 0,0 0 0 0 0,0 0-1 0 0,0 0 1 0 0,0 0 0 0 0,0 0-1 0 0,0 0 1 0 0,0-1 0 0 0,0 1-1 0 0,0 0 1 0 0,0 0 0 0 0,0 0-1 0 0,0 0 1 0 0,0 0 0 0 0,0 0-1 0 0,0 0 1 0 0,-1 0 0 0 0,1 0 0 0 0,0 0-1 0 0,0 0 1 0 0,0 0 0 0 0,0 0-1 0 0,0 0 1 0 0,0 0 0 0 0,0 0-1 0 0,0 0 1 0 0,0 0 0 0 0,0 0-1 0 0,0 0 1 0 0,0 0 0 0 0,0 0-1 0 0,-1 1 1 0 0,1-1 0 0 0,0 0 0 0 0,0 0-1 0 0,0 0 1 0 0,0 0 0 0 0,0 0-1 0 0,0 0 1 0 0,0 0 0 0 0,0 0-1 0 0,0 0 1 0 0,0 0 0 0 0,0 0-1 0 0,0 0 1 0 0,0 0 0 0 0,0 0-1 0 0,0 0 1 0 0,0 0 0 0 0,-6 8-230 0 0,-3 9-6 0 0,2 5 138 0 0,-29 104-38 0 0,32-108 129 0 0,0 1 1 0 0,2 0 0 0 0,0 1 0 0 0,2 33-1 0 0,0-51-32 0 0,0 1 0 0 0,0-1-1 0 0,1 1 1 0 0,-1-1 0 0 0,1 0-1 0 0,-1 1 1 0 0,1-1 0 0 0,0 1-1 0 0,0-1 1 0 0,0 0 0 0 0,0 0-1 0 0,0 0 1 0 0,1 0 0 0 0,-1 1-1 0 0,1-2 1 0 0,-1 1 0 0 0,1 0-1 0 0,0 0 1 0 0,0 0 0 0 0,0-1-1 0 0,2 3 1 0 0,-1-3-124 0 0,-1-1 0 0 0,0 1 0 0 0,1 0 0 0 0,-1-1 0 0 0,0 1 0 0 0,1-1 0 0 0,-1 0-1 0 0,1 0 1 0 0,-1 0 0 0 0,1 0 0 0 0,-1 0 0 0 0,1 0 0 0 0,-1-1 0 0 0,0 1 0 0 0,1-1 0 0 0,-1 0 0 0 0,1 0 0 0 0,-1 0-1 0 0,0 0 1 0 0,0 0 0 0 0,4-2 0 0 0,1-2-791 0 0,0 0 0 0 0,-1 0 0 0 0,1-1 1 0 0,-1 0-1 0 0,0 0 0 0 0,9-13 0 0 0,4-4-1948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1.139"/>
    </inkml:context>
    <inkml:brush xml:id="br0">
      <inkml:brushProperty name="width" value="0.05" units="cm"/>
      <inkml:brushProperty name="height" value="0.05" units="cm"/>
    </inkml:brush>
  </inkml:definitions>
  <inkml:trace contextRef="#ctx0" brushRef="#br0">152 1 13259 0 0,'1'0'54'0'0,"-1"1"0"0"0,0-1 0 0 0,1 1 0 0 0,-1-1 1 0 0,0 1-1 0 0,0-1 0 0 0,1 1 0 0 0,-1 0 0 0 0,0-1 0 0 0,0 1 0 0 0,0-1 1 0 0,0 1-1 0 0,0 0 0 0 0,0-1 0 0 0,0 1 0 0 0,0-1 0 0 0,0 1 0 0 0,0 0 1 0 0,0-1-1 0 0,0 1 0 0 0,0-1 0 0 0,-1 1 0 0 0,1 0 0 0 0,0-1 1 0 0,0 1-1 0 0,-1-1 0 0 0,1 1 0 0 0,-1 0 0 0 0,-9 25 301 0 0,9-23-232 0 0,-23 52 293 0 0,3 1 0 0 0,2 1 1 0 0,2 1-1 0 0,4 1 0 0 0,-8 66 0 0 0,21-123-410 0 0,-3 28 232 0 0,-1 1 1 0 0,-15 57-1 0 0,21-140 3820 0 0,8-18-3804 0 0,20-117-237 0 0,-20 138-162 0 0,29-83-1 0 0,-37 126 90 0 0,0 0-1 0 0,1 0 0 0 0,0 0 1 0 0,0 0-1 0 0,0 1 0 0 0,9-11 0 0 0,-11 15 20 0 0,0 0 0 0 0,1 0 0 0 0,-1-1 0 0 0,0 1 0 0 0,0 1-1 0 0,1-1 1 0 0,-1 0 0 0 0,0 0 0 0 0,1 0 0 0 0,-1 1 0 0 0,1-1 0 0 0,-1 1-1 0 0,1-1 1 0 0,0 1 0 0 0,-1-1 0 0 0,1 1 0 0 0,-1 0 0 0 0,1 0 0 0 0,0 0-1 0 0,-1 0 1 0 0,1 0 0 0 0,-1 0 0 0 0,1 0 0 0 0,0 1 0 0 0,-1-1 0 0 0,1 1-1 0 0,-1-1 1 0 0,1 1 0 0 0,-1-1 0 0 0,1 1 0 0 0,-1 0 0 0 0,3 1-1 0 0,9 7-116 0 0,0 0 0 0 0,19 18-1 0 0,-28-23 195 0 0,1 0-1 0 0,-1 0 0 0 0,0 1 1 0 0,-1 0-1 0 0,1 0 0 0 0,-1 0 1 0 0,0 0-1 0 0,0 0 0 0 0,0 0 0 0 0,1 7 1 0 0,-4-10-1 0 0,1 0 0 0 0,-1 0 1 0 0,0-1-1 0 0,0 1 0 0 0,-1 0 1 0 0,1 0-1 0 0,0-1 0 0 0,-1 1 1 0 0,1 0-1 0 0,-1 0 0 0 0,1-1 0 0 0,-1 1 1 0 0,0-1-1 0 0,1 1 0 0 0,-1 0 1 0 0,0-1-1 0 0,0 1 0 0 0,0-1 1 0 0,-1 0-1 0 0,1 1 0 0 0,0-1 0 0 0,-2 1 1 0 0,-33 25 556 0 0,30-23-520 0 0,-5 3 126 0 0,-1 0-1 0 0,0-1 1 0 0,-22 7 0 0 0,27-10-355 0 0,0-1 1 0 0,0-1-1 0 0,0 1 0 0 0,0-1 1 0 0,-1 0-1 0 0,1-1 1 0 0,0 1-1 0 0,-11-2 0 0 0,17 1-53 0 0,0 0 0 0 0,0-1 1 0 0,0 1-1 0 0,0 0 0 0 0,0 0 0 0 0,0 0 0 0 0,0-1 0 0 0,0 1 0 0 0,0-1 0 0 0,0 1 0 0 0,0-1 0 0 0,1 1 0 0 0,-1-1 0 0 0,0 1 0 0 0,0-1 0 0 0,1 1 1 0 0,-1-1-1 0 0,0 0 0 0 0,1 0 0 0 0,-1 1 0 0 0,0-1 0 0 0,1 0 0 0 0,-1 0 0 0 0,1 0 0 0 0,0 0 0 0 0,-1 0 0 0 0,1 1 0 0 0,-1-3 0 0 0,1-6-1962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1.591"/>
    </inkml:context>
    <inkml:brush xml:id="br0">
      <inkml:brushProperty name="width" value="0.05" units="cm"/>
      <inkml:brushProperty name="height" value="0.05" units="cm"/>
    </inkml:brush>
  </inkml:definitions>
  <inkml:trace contextRef="#ctx0" brushRef="#br0">281 104 8122 0 0,'1'-1'450'0'0,"-1"0"1"0"0,1 0-1 0 0,0 0 1 0 0,0 0-1 0 0,-1 0 1 0 0,1 0 0 0 0,-1 0-1 0 0,1 0 1 0 0,-1-1-1 0 0,0 1 1 0 0,1 0-1 0 0,-1 0 1 0 0,0 0-1 0 0,0-1 1 0 0,0 1-1 0 0,0 0 1 0 0,0-1-1 0 0,0 1 1 0 0,0 0 0 0 0,0 0-1 0 0,0-1 1 0 0,-1 1-1 0 0,0-1 1 0 0,1 1-254 0 0,-1 0 1 0 0,0 0-1 0 0,0 0 0 0 0,0 1 1 0 0,0-1-1 0 0,0 0 0 0 0,0 1 1 0 0,0-1-1 0 0,0 0 1 0 0,-1 1-1 0 0,1 0 0 0 0,0-1 1 0 0,0 1-1 0 0,0 0 1 0 0,0-1-1 0 0,-1 1 0 0 0,1 0 1 0 0,-2 0-1 0 0,-6 0-154 0 0,1 1 1 0 0,0-1-1 0 0,0 2 0 0 0,0-1 1 0 0,-13 5-1 0 0,4 0-59 0 0,1 1 1 0 0,0 1-1 0 0,1 1 0 0 0,0 0 0 0 0,0 1 1 0 0,1 0-1 0 0,0 2 0 0 0,0-1 1 0 0,2 2-1 0 0,-1-1 0 0 0,2 2 1 0 0,-14 19-1 0 0,24-32 6 0 0,1-1 1 0 0,0 1-1 0 0,-1-1 1 0 0,1 1-1 0 0,-1-1 0 0 0,1 1 1 0 0,0-1-1 0 0,0 1 1 0 0,-1-1-1 0 0,1 1 1 0 0,0 0-1 0 0,0-1 1 0 0,0 1-1 0 0,0-1 0 0 0,0 1 1 0 0,0 0-1 0 0,0-1 1 0 0,0 1-1 0 0,0 0 1 0 0,0-1-1 0 0,0 1 0 0 0,0-1 1 0 0,0 1-1 0 0,0 0 1 0 0,1-1-1 0 0,-1 1 1 0 0,0-1-1 0 0,0 1 0 0 0,1 0 1 0 0,0 0-16 0 0,0-1 1 0 0,0 1-1 0 0,0-1 0 0 0,0 1 1 0 0,0-1-1 0 0,0 1 0 0 0,0-1 1 0 0,0 1-1 0 0,0-1 0 0 0,0 0 1 0 0,0 0-1 0 0,1 0 0 0 0,-1 0 1 0 0,2 0-1 0 0,43-6-521 0 0,-44 6 531 0 0,154-28-1090 0 0,-123 24 724 0 0,0 2 1 0 0,58 2-1 0 0,-89 0 402 0 0,0 1 1 0 0,0-1-1 0 0,0 1 1 0 0,-1-1-1 0 0,1 1 0 0 0,0 0 1 0 0,0-1-1 0 0,0 1 0 0 0,2 2 1 0 0,8 1 1752 0 0,-11-5-1674 0 0,0 1 0 0 0,0-1 1 0 0,0 1-1 0 0,0-1 0 0 0,0 0 0 0 0,0 0 1 0 0,0 0-1 0 0,-1 1 0 0 0,1-1 0 0 0,0 0 0 0 0,0 0 1 0 0,-1 0-1 0 0,1 0 0 0 0,-1 0 0 0 0,2-2 1 0 0,4-11 361 0 0,1-1 0 0 0,-2 1 0 0 0,0-1 0 0 0,0 0 1 0 0,2-20-1 0 0,4-41-1495 0 0,-9 61 398 0 0,-2 15 461 0 0,0-1-1 0 0,1 1 0 0 0,-1-1 1 0 0,0 1-1 0 0,0-1 1 0 0,1 1-1 0 0,-1-1 0 0 0,0 1 1 0 0,1-1-1 0 0,-1 1 1 0 0,1-1-1 0 0,-1 1 0 0 0,0 0 1 0 0,1-1-1 0 0,-1 1 1 0 0,1 0-1 0 0,-1-1 0 0 0,1 1 1 0 0,-1 0-1 0 0,1 0 1 0 0,-1-1-1 0 0,1 1 1 0 0,0 0-1 0 0,-1 0 0 0 0,1 0 1 0 0,-1 0-1 0 0,1 0 1 0 0,-1 0-1 0 0,1 0 0 0 0,0 0 1 0 0,-1 0-1 0 0,1 0 1 0 0,-1 0-1 0 0,1 0 0 0 0,-1 0 1 0 0,1 0-1 0 0,-1 1 1 0 0,1-1-1 0 0,0 0 0 0 0,-1 0 1 0 0,1 1-1 0 0,28 11-4591 0 0,-24-10 3932 0 0,14 7-1828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2.153"/>
    </inkml:context>
    <inkml:brush xml:id="br0">
      <inkml:brushProperty name="width" value="0.05" units="cm"/>
      <inkml:brushProperty name="height" value="0.05" units="cm"/>
    </inkml:brush>
  </inkml:definitions>
  <inkml:trace contextRef="#ctx0" brushRef="#br0">7 54 20508 0 0,'-1'0'59'0'0,"1"0"1"0"0,0 0-1 0 0,0 0 0 0 0,-1 0 0 0 0,1 0 0 0 0,0 0 0 0 0,0 0 0 0 0,-1 0 0 0 0,1-1 0 0 0,0 1 0 0 0,0 0 1 0 0,0 0-1 0 0,-1 0 0 0 0,1 0 0 0 0,0 0 0 0 0,0 0 0 0 0,-1 0 0 0 0,1 0 0 0 0,0-1 0 0 0,0 1 0 0 0,0 0 0 0 0,0 0 1 0 0,-1 0-1 0 0,1 0 0 0 0,0-1 0 0 0,0 1 0 0 0,0 0 0 0 0,0 0 0 0 0,0 0 0 0 0,0-1 0 0 0,-1 1 0 0 0,1 0 1 0 0,0 0-1 0 0,0 0 0 0 0,0-1 0 0 0,0 1 0 0 0,0 0 0 0 0,0 0 0 0 0,0-1 0 0 0,0 1 0 0 0,0 0 0 0 0,0 0 1 0 0,0-1-1 0 0,0 1 0 0 0,0 0 0 0 0,0 0 0 0 0,0 0 0 0 0,0-1 0 0 0,1 1 0 0 0,-1 0 0 0 0,0 0 0 0 0,0-1 0 0 0,0 1 1 0 0,16-12 1181 0 0,24-7-833 0 0,-26 15-467 0 0,0 1 0 0 0,0 0 0 0 0,0 1 0 0 0,1 1 0 0 0,20 1 0 0 0,74 9-3769 0 0,-39-2 1066 0 0,-40-6 1593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3.539"/>
    </inkml:context>
    <inkml:brush xml:id="br0">
      <inkml:brushProperty name="width" value="0.05" units="cm"/>
      <inkml:brushProperty name="height" value="0.05" units="cm"/>
    </inkml:brush>
  </inkml:definitions>
  <inkml:trace contextRef="#ctx0" brushRef="#br0">38 278 11386 0 0,'5'-4'4339'0'0,"7"-3"-3090"0"0,-4 5-1127 0 0,0 0 0 0 0,-1 0 0 0 0,0 0 1 0 0,1-1-1 0 0,-1 0 0 0 0,0-1 0 0 0,-1 1 0 0 0,1-1 0 0 0,-1-1 0 0 0,1 1 0 0 0,-1-1 0 0 0,-1 0 0 0 0,1-1 0 0 0,-1 1 0 0 0,0-1 0 0 0,0 0 0 0 0,0 0 0 0 0,-1-1 1 0 0,0 1-1 0 0,0-1 0 0 0,-1 0 0 0 0,0 0 0 0 0,0 0 0 0 0,0-1 0 0 0,-1 1 0 0 0,0-1 0 0 0,-1 1 0 0 0,0-1 0 0 0,0 0 0 0 0,0 1 0 0 0,-1-1 0 0 0,0 0 0 0 0,-3-13 1 0 0,2 17-84 0 0,0 0 0 0 0,0-1 0 0 0,-1 1 0 0 0,0 0 0 0 0,0 0 0 0 0,0 0 0 0 0,0 0 1 0 0,0 0-1 0 0,-1 1 0 0 0,-6-7 0 0 0,8 9-53 0 0,0-1 1 0 0,0 1 0 0 0,0 0-1 0 0,-1 0 1 0 0,1 1-1 0 0,0-1 1 0 0,-1 0-1 0 0,1 0 1 0 0,-1 0-1 0 0,1 1 1 0 0,-1-1 0 0 0,1 1-1 0 0,-1-1 1 0 0,1 1-1 0 0,-1 0 1 0 0,0 0-1 0 0,1 0 1 0 0,-1 0-1 0 0,1 0 1 0 0,-1 0 0 0 0,0 0-1 0 0,1 0 1 0 0,-1 0-1 0 0,1 1 1 0 0,-1-1-1 0 0,1 1 1 0 0,-1-1-1 0 0,1 1 1 0 0,-1 0 0 0 0,1-1-1 0 0,-1 1 1 0 0,1 0-1 0 0,-2 2 1 0 0,-5 4-59 0 0,0 0 0 0 0,0 1 0 0 0,1 0 0 0 0,0 0 0 0 0,1 0 0 0 0,-10 19 0 0 0,-27 59-155 0 0,40-79 187 0 0,0 0 0 0 0,0 1 1 0 0,1-1-1 0 0,0 1 0 0 0,0-1 0 0 0,1 1 1 0 0,0 0-1 0 0,0 10 0 0 0,1-16 6 0 0,1 1 1 0 0,-1 0-1 0 0,0 0 0 0 0,1-1 0 0 0,0 1 0 0 0,-1 0 0 0 0,1 0 1 0 0,0-1-1 0 0,1 1 0 0 0,-1-1 0 0 0,0 1 0 0 0,1-1 1 0 0,-1 0-1 0 0,1 1 0 0 0,0-1 0 0 0,0 0 0 0 0,0 0 0 0 0,0 0 1 0 0,0 0-1 0 0,0-1 0 0 0,1 1 0 0 0,-1-1 0 0 0,0 1 1 0 0,1-1-1 0 0,-1 0 0 0 0,4 1 0 0 0,1 1 12 0 0,1 0-1 0 0,0-1 1 0 0,-1-1-1 0 0,1 1 1 0 0,0-1-1 0 0,0-1 1 0 0,0 1-1 0 0,0-1 1 0 0,0-1-1 0 0,0 1 1 0 0,0-2-1 0 0,0 1 1 0 0,-1-1-1 0 0,15-5 1 0 0,-10 3 102 0 0,-1-1 1 0 0,-1 0 0 0 0,1-1-1 0 0,-1 0 1 0 0,0-1 0 0 0,-1 0-1 0 0,1-1 1 0 0,-1 1 0 0 0,10-13 0 0 0,-19 20-85 0 0,1-1 0 0 0,-1 1 1 0 0,0-1-1 0 0,1 1 0 0 0,-1-1 1 0 0,0 1-1 0 0,1 0 0 0 0,-1-1 1 0 0,1 1-1 0 0,-1 0 0 0 0,0-1 1 0 0,1 1-1 0 0,-1 0 1 0 0,1-1-1 0 0,-1 1 0 0 0,1 0 1 0 0,0 0-1 0 0,-1 0 0 0 0,1 0 1 0 0,-1 0-1 0 0,1-1 0 0 0,-1 1 1 0 0,1 0-1 0 0,-1 0 0 0 0,1 0 1 0 0,-1 0-1 0 0,1 0 1 0 0,0 1-1 0 0,-1-1 0 0 0,1 0 1 0 0,-1 0-1 0 0,1 0 0 0 0,-1 0 1 0 0,1 1-1 0 0,-1-1 0 0 0,1 0 1 0 0,-1 0-1 0 0,1 1 0 0 0,-1-1 1 0 0,0 0-1 0 0,1 1 1 0 0,-1-1-1 0 0,1 1 0 0 0,-1-1 1 0 0,0 0-1 0 0,1 1 0 0 0,-1-1 1 0 0,0 1-1 0 0,0-1 0 0 0,1 1 1 0 0,-1-1-1 0 0,0 1 0 0 0,0-1 1 0 0,0 1-1 0 0,1 1 0 0 0,11 41 99 0 0,-7-24-1 0 0,-4-18-87 0 0,-1 0 1 0 0,1-1-1 0 0,-1 1 1 0 0,1 0 0 0 0,-1 0-1 0 0,1-1 1 0 0,0 1-1 0 0,0 0 1 0 0,-1-1 0 0 0,1 1-1 0 0,0-1 1 0 0,0 1-1 0 0,-1-1 1 0 0,1 1 0 0 0,0-1-1 0 0,0 0 1 0 0,0 1-1 0 0,0-1 1 0 0,0 0 0 0 0,0 0-1 0 0,0 1 1 0 0,-1-1-1 0 0,1 0 1 0 0,0 0 0 0 0,0 0-1 0 0,0 0 1 0 0,0 0-1 0 0,0-1 1 0 0,0 1 0 0 0,0 0-1 0 0,0 0 1 0 0,0-1-1 0 0,1 1 1 0 0,36-17 251 0 0,-25 11-195 0 0,14-8 1 0 0,27-9-76 0 0,-49 22-45 0 0,-1-1 0 0 0,1 1 0 0 0,0 0 0 0 0,0 1 0 0 0,-1-1 0 0 0,1 1 0 0 0,0 0 0 0 0,0 0 0 0 0,9 2 1 0 0,-12-1 18 0 0,0-1 0 0 0,0 1 0 0 0,1 0 1 0 0,-1 0-1 0 0,0 0 0 0 0,0 1 0 0 0,-1-1 1 0 0,1 0-1 0 0,0 1 0 0 0,0-1 0 0 0,-1 1 1 0 0,1-1-1 0 0,0 1 0 0 0,-1 0 0 0 0,0 0 1 0 0,1 0-1 0 0,-1 0 0 0 0,1 3 0 0 0,2 4-174 0 0,0 0 0 0 0,4 18 0 0 0,-6-20 96 0 0,0-1-47 0 0,5 13-741 0 0,0-17 214 0 0,3-10-178 0 0,5-10-299 0 0,51-69-4061 0 0,-47 58 4216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4.246"/>
    </inkml:context>
    <inkml:brush xml:id="br0">
      <inkml:brushProperty name="width" value="0.05" units="cm"/>
      <inkml:brushProperty name="height" value="0.05" units="cm"/>
    </inkml:brush>
  </inkml:definitions>
  <inkml:trace contextRef="#ctx0" brushRef="#br0">197 1 6553 0 0,'-9'14'511'0'0,"1"1"0"0"0,0 1 0 0 0,1-1 0 0 0,1 1 0 0 0,-9 32 0 0 0,-9 87 2527 0 0,22-120-2849 0 0,1 0 0 0 0,0 1 0 0 0,2-1 1 0 0,0 0-1 0 0,0 1 0 0 0,1-1 0 0 0,5 15 0 0 0,-2-11-780 0 0,1-1 1 0 0,16 31 0 0 0,-22-48 231 0 0,-6-23 816 0 0,-4 3 537 0 0,-1 0 0 0 0,0 1 0 0 0,-2 0 0 0 0,0 1 0 0 0,-25-25 0 0 0,9 9 284 0 0,28 32-1240 0 0,-3-3 296 0 0,0-1 1 0 0,1 1-1 0 0,-1-1 1 0 0,1 0-1 0 0,0 0 1 0 0,-4-10-1 0 0,7 15-341 0 0,0 0 0 0 0,0 0 0 0 0,0-1 0 0 0,0 1 1 0 0,0 0-1 0 0,0 0 0 0 0,0-1 0 0 0,0 1 0 0 0,0 0 0 0 0,0 0 0 0 0,0-1 0 0 0,0 1 0 0 0,0 0 0 0 0,0 0 0 0 0,0-1 1 0 0,0 1-1 0 0,0 0 0 0 0,0 0 0 0 0,1 0 0 0 0,-1-1 0 0 0,0 1 0 0 0,0 0 0 0 0,0 0 0 0 0,0 0 0 0 0,1 0 1 0 0,-1-1-1 0 0,0 1 0 0 0,0 0 0 0 0,0 0 0 0 0,1 0 0 0 0,-1 0 0 0 0,0 0 0 0 0,0 0 0 0 0,0-1 0 0 0,1 1 0 0 0,-1 0 1 0 0,0 0-1 0 0,0 0 0 0 0,1 0 0 0 0,-1 0 0 0 0,0 0 0 0 0,0 0 0 0 0,1 0 0 0 0,-1 0 0 0 0,0 0 0 0 0,0 0 0 0 0,1 0 1 0 0,-1 0-1 0 0,0 0 0 0 0,0 1 0 0 0,0-1 0 0 0,1 0 0 0 0,-1 0 0 0 0,0 0 0 0 0,1 0 0 0 0,21 6-1109 0 0,-9-2 865 0 0,27 0-951 0 0,0-1-1 0 0,51-3 1 0 0,23-7-5888 0 0,-70-1 3365 0 0,-41 8 3667 0 0,0-1 0 0 0,-1 0 0 0 0,1 0 0 0 0,-1 0-1 0 0,1 0 1 0 0,-1 0 0 0 0,0 0 0 0 0,1-1 0 0 0,-1 1 0 0 0,0-1 0 0 0,0 1 0 0 0,0-1 0 0 0,0 0 0 0 0,2-4-1 0 0,-3 5 256 0 0,-1 0 0 0 0,1 0 0 0 0,-1 0 0 0 0,0 0 0 0 0,0-1 0 0 0,0 1 0 0 0,0 0 0 0 0,0 0 0 0 0,0 0 0 0 0,0-1 0 0 0,0 1 0 0 0,0 0-1 0 0,0 0 1 0 0,-1 0 0 0 0,1 0 0 0 0,-1-1 0 0 0,1 1 0 0 0,-1 0 0 0 0,1 0 0 0 0,-1 0 0 0 0,1 0 0 0 0,-1 0 0 0 0,0 0 0 0 0,0 0 0 0 0,1 0 0 0 0,-1 1-1 0 0,0-1 1 0 0,0 0 0 0 0,0 0 0 0 0,0 1 0 0 0,0-1 0 0 0,0 0 0 0 0,0 1 0 0 0,0-1 0 0 0,-2 0 0 0 0,-2-2 424 0 0,0 0 1 0 0,-1 1-1 0 0,0-1 1 0 0,1 1-1 0 0,-10-2 1 0 0,10 4-406 0 0,0-1 1 0 0,1 1-1 0 0,-1 1 1 0 0,0-1 0 0 0,1 1-1 0 0,-1-1 1 0 0,0 1-1 0 0,1 1 1 0 0,-7 1-1 0 0,0 1 360 0 0,1 1-1 0 0,-18 10 0 0 0,27-14-583 0 0,0 0-1 0 0,0-1 0 0 0,0 1 1 0 0,0 0-1 0 0,0 0 0 0 0,0 0 1 0 0,0 0-1 0 0,0 1 0 0 0,0-1 1 0 0,1 0-1 0 0,-1 0 0 0 0,0 0 1 0 0,1 1-1 0 0,-1-1 0 0 0,1 0 1 0 0,0 0-1 0 0,-1 1 0 0 0,1-1 1 0 0,0 0-1 0 0,0 1 0 0 0,0-1 1 0 0,0 0-1 0 0,0 1 0 0 0,0-1 1 0 0,0 1-1 0 0,0-1 0 0 0,0 0 1 0 0,1 1-1 0 0,-1-1 0 0 0,0 0 1 0 0,1 0-1 0 0,0 1 0 0 0,-1-1 1 0 0,1 0-1 0 0,0 0 0 0 0,1 2 1 0 0,3 6-232 0 0,0-1 0 0 0,1 0 0 0 0,13 13 0 0 0,-18-20 247 0 0,7 7-168 0 0,1 0 1 0 0,0 0 0 0 0,1-1 0 0 0,-1 0 0 0 0,1 0-1 0 0,1-1 1 0 0,14 6 0 0 0,-22-11 173 0 0,-1 0 1 0 0,0 0-1 0 0,0 0 0 0 0,0 0 0 0 0,0 0 1 0 0,0 1-1 0 0,0-1 0 0 0,-1 0 0 0 0,1 1 1 0 0,0 0-1 0 0,-1-1 0 0 0,1 1 0 0 0,-1 0 1 0 0,1 0-1 0 0,-1 0 0 0 0,0 0 0 0 0,0 0 1 0 0,0 0-1 0 0,0 0 0 0 0,0 0 0 0 0,-1 0 1 0 0,2 3-1 0 0,-2-3 66 0 0,0 0-1 0 0,0 0 1 0 0,0 0 0 0 0,-1 1 0 0 0,1-1-1 0 0,0 0 1 0 0,-1 0 0 0 0,0 0 0 0 0,1 0 0 0 0,-1 0-1 0 0,0 0 1 0 0,0 0 0 0 0,0 0 0 0 0,0 0-1 0 0,0-1 1 0 0,-1 1 0 0 0,1 0 0 0 0,0-1-1 0 0,-1 1 1 0 0,1-1 0 0 0,-1 1 0 0 0,0-1-1 0 0,-2 2 1 0 0,-2 0 96 0 0,-1 1-1 0 0,1-2 0 0 0,-1 1 1 0 0,0-1-1 0 0,0 0 0 0 0,0 0 1 0 0,0-1-1 0 0,0 0 0 0 0,0 0 1 0 0,0-1-1 0 0,0 0 0 0 0,-1 0 1 0 0,1 0-1 0 0,0-1 0 0 0,0 0 1 0 0,0-1-1 0 0,0 1 1 0 0,0-2-1 0 0,0 1 0 0 0,1-1 1 0 0,-1 1-1 0 0,-9-7 0 0 0,4-5-2050 0 0,9 6-1100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4.757"/>
    </inkml:context>
    <inkml:brush xml:id="br0">
      <inkml:brushProperty name="width" value="0.05" units="cm"/>
      <inkml:brushProperty name="height" value="0.05" units="cm"/>
    </inkml:brush>
  </inkml:definitions>
  <inkml:trace contextRef="#ctx0" brushRef="#br0">298 264 15675 0 0,'-1'-2'181'0'0,"0"1"1"0"0,0 0-1 0 0,-1-1 0 0 0,1 1 0 0 0,-1 0 0 0 0,1 0 0 0 0,-1 0 0 0 0,0 0 0 0 0,1 0 1 0 0,-1 1-1 0 0,0-1 0 0 0,0 0 0 0 0,1 1 0 0 0,-1-1 0 0 0,0 1 0 0 0,0 0 0 0 0,0 0 1 0 0,0 0-1 0 0,0-1 0 0 0,1 2 0 0 0,-1-1 0 0 0,-3 0 0 0 0,-45 7-682 0 0,48-6 586 0 0,-15 2-229 0 0,0 2-1 0 0,1 0 1 0 0,0 1-1 0 0,-1 0 0 0 0,-22 14 1 0 0,33-17 100 0 0,0 1 0 0 0,0 0-1 0 0,1-1 1 0 0,0 2 0 0 0,0-1 0 0 0,0 1 0 0 0,0-1 0 0 0,1 1 0 0 0,-1 1 0 0 0,1-1 0 0 0,0 1 0 0 0,1-1 0 0 0,0 1 0 0 0,0 0 0 0 0,0 0 0 0 0,0 1 0 0 0,-1 8 0 0 0,3-13 32 0 0,0 0 0 0 0,1 1 0 0 0,-1-1-1 0 0,1 0 1 0 0,0 0 0 0 0,0 1 0 0 0,0-1 0 0 0,0 0 0 0 0,0 1-1 0 0,0-1 1 0 0,1 0 0 0 0,-1 1 0 0 0,1-1 0 0 0,0 0 0 0 0,-1 0-1 0 0,1 0 1 0 0,0 0 0 0 0,0 0 0 0 0,1 0 0 0 0,-1 0 0 0 0,0 0-1 0 0,1 0 1 0 0,-1 0 0 0 0,1 0 0 0 0,-1-1 0 0 0,1 1 0 0 0,0-1-1 0 0,0 1 1 0 0,-1-1 0 0 0,1 0 0 0 0,0 0 0 0 0,0 0 0 0 0,1 0-1 0 0,-1 0 1 0 0,0 0 0 0 0,0 0 0 0 0,0-1 0 0 0,1 1 0 0 0,-1-1-1 0 0,3 1 1 0 0,7 0 43 0 0,-1 0 1 0 0,1-1-1 0 0,-1-1 0 0 0,1 1 1 0 0,-1-2-1 0 0,20-4 0 0 0,-15 1 110 0 0,1 0 0 0 0,-1-1 0 0 0,-1-1 0 0 0,1 0 0 0 0,-1-1 0 0 0,0-1 0 0 0,-1 0-1 0 0,0-1 1 0 0,-1-1 0 0 0,0 0 0 0 0,15-17 0 0 0,-15 14-3 0 0,-1-1 0 0 0,0 0 1 0 0,-1-1-1 0 0,-1 0 0 0 0,0-1 0 0 0,-2 0 0 0 0,0 0 0 0 0,0-1 1 0 0,8-36-1 0 0,-14 46-118 0 0,-1 0 0 0 0,0 0 0 0 0,0 0 0 0 0,-1 0 0 0 0,0 0 0 0 0,-1 0 0 0 0,0 0 0 0 0,0 0 0 0 0,-1 0 0 0 0,0 0 0 0 0,-3-8 1 0 0,4 13-38 0 0,0 1-1 0 0,0-1 1 0 0,0 1 0 0 0,0-1 0 0 0,-1 1 0 0 0,1 0 0 0 0,-1-1 0 0 0,1 1 0 0 0,-1 0 0 0 0,0 0 0 0 0,0 0 0 0 0,0 0 0 0 0,0 1 0 0 0,-1-1 0 0 0,1 1 0 0 0,0-1 0 0 0,-1 1 0 0 0,1 0 0 0 0,-1-1 0 0 0,1 1 0 0 0,-1 0 0 0 0,1 1 0 0 0,-1-1 0 0 0,0 0 0 0 0,1 1 0 0 0,-1 0 0 0 0,0 0 0 0 0,0-1 0 0 0,1 2 0 0 0,-1-1 0 0 0,0 0 0 0 0,0 0 0 0 0,1 1 0 0 0,-1 0 0 0 0,-4 1 0 0 0,-1 1-5 0 0,0 0 0 0 0,1 0 0 0 0,-1 1 0 0 0,1 0 1 0 0,0 1-1 0 0,0 0 0 0 0,-12 11 0 0 0,16-13 14 0 0,-1 0 0 0 0,1 0-1 0 0,0 0 1 0 0,0 1 0 0 0,0 0 0 0 0,1-1-1 0 0,-1 1 1 0 0,1 0 0 0 0,0 0 0 0 0,0 0-1 0 0,0 1 1 0 0,1-1 0 0 0,-1 0 0 0 0,1 1-1 0 0,0-1 1 0 0,0 6 0 0 0,1-8-32 0 0,0-1-1 0 0,0 1 1 0 0,0 0 0 0 0,1 0 0 0 0,-1 0-1 0 0,1 0 1 0 0,0 0 0 0 0,-1 0 0 0 0,1 0 0 0 0,0-1-1 0 0,0 1 1 0 0,0 0 0 0 0,0-1 0 0 0,0 1-1 0 0,1-1 1 0 0,-1 1 0 0 0,0-1 0 0 0,1 1-1 0 0,-1-1 1 0 0,3 1 0 0 0,3 3-147 0 0,0-1 0 0 0,1 1 1 0 0,11 3-1 0 0,7 4-218 0 0,-13-4-145 0 0,1 0-1 0 0,-1 1 0 0 0,0 1 0 0 0,-1 0 0 0 0,12 12 0 0 0,-20-17 343 0 0,0 0 0 0 0,0 0 0 0 0,0 0-1 0 0,-1 1 1 0 0,0-1 0 0 0,0 1 0 0 0,0 0-1 0 0,-1 0 1 0 0,0 0 0 0 0,0 0-1 0 0,0 0 1 0 0,-1 1 0 0 0,0-1 0 0 0,0 0-1 0 0,0 10 1 0 0,-2-9 207 0 0,1-1 0 0 0,-1 0 0 0 0,1 0 0 0 0,-2 0 0 0 0,1 0 0 0 0,-1 0 0 0 0,0 0 0 0 0,0 0 0 0 0,0-1 0 0 0,-1 1 0 0 0,0-1 0 0 0,0 0 0 0 0,0 1 0 0 0,-5 4 0 0 0,6-2-851 0 0,2-3 772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5.259"/>
    </inkml:context>
    <inkml:brush xml:id="br0">
      <inkml:brushProperty name="width" value="0.05" units="cm"/>
      <inkml:brushProperty name="height" value="0.05" units="cm"/>
    </inkml:brush>
  </inkml:definitions>
  <inkml:trace contextRef="#ctx0" brushRef="#br0">20 113 15955 0 0,'1'0'209'0'0,"0"0"0"0"0,0-1 0 0 0,1 1 0 0 0,-1 0 0 0 0,0 0-1 0 0,0 0 1 0 0,1 0 0 0 0,-1 0 0 0 0,0 0 0 0 0,0 0 0 0 0,0 0-1 0 0,1 0 1 0 0,-1 0 0 0 0,0 1 0 0 0,0-1 0 0 0,2 1 0 0 0,15 2-229 0 0,-6-3 132 0 0,0-1 0 0 0,0-1 0 0 0,0 0 0 0 0,-1 0 0 0 0,1-2 1 0 0,-1 1-1 0 0,1-1 0 0 0,15-9 0 0 0,-26 12-47 0 0,0 1-1 0 0,0-1 0 0 0,0 0 1 0 0,0 0-1 0 0,0 0 1 0 0,0 0-1 0 0,0 0 1 0 0,-1 0-1 0 0,1 0 1 0 0,0 0-1 0 0,-1 0 1 0 0,1-1-1 0 0,-1 1 1 0 0,0 0-1 0 0,1 0 1 0 0,-1 0-1 0 0,0-1 1 0 0,1 1-1 0 0,-1 0 1 0 0,0 0-1 0 0,0-1 1 0 0,0 1-1 0 0,0 0 1 0 0,0-1-1 0 0,-1 1 1 0 0,1 0-1 0 0,0 0 1 0 0,0 0-1 0 0,-1-1 1 0 0,1 1-1 0 0,-1 0 0 0 0,1 0 1 0 0,-1 0-1 0 0,0 0 1 0 0,1 0-1 0 0,-1 0 1 0 0,-1-2-1 0 0,0-1-36 0 0,-1 1-1 0 0,0-1 0 0 0,0 0 1 0 0,0 1-1 0 0,0 0 0 0 0,0 0 0 0 0,-1 0 1 0 0,1 0-1 0 0,-6-3 0 0 0,7 5-84 0 0,0 0-1 0 0,-1 0 0 0 0,1 0 1 0 0,0 1-1 0 0,-1-1 1 0 0,1 1-1 0 0,-1 0 0 0 0,1-1 1 0 0,0 1-1 0 0,-1 0 0 0 0,1 0 1 0 0,-1 0-1 0 0,1 1 0 0 0,-1-1 1 0 0,1 1-1 0 0,0-1 1 0 0,-4 2-1 0 0,1 0-24 0 0,1 0 0 0 0,-1 1 0 0 0,1 0 0 0 0,-1-1 0 0 0,1 2 0 0 0,0-1 0 0 0,-7 7 0 0 0,3-2-3 0 0,2 0-1 0 0,-1 1 1 0 0,1-1 0 0 0,0 1 0 0 0,1 0 0 0 0,0 1-1 0 0,-7 16 1 0 0,11-22 41 0 0,0 0-1 0 0,0 0 1 0 0,0 0-1 0 0,0 0 1 0 0,0 0-1 0 0,1 0 1 0 0,0 0-1 0 0,0 0 1 0 0,0 0-1 0 0,0 0 1 0 0,1 0-1 0 0,-1 0 1 0 0,1-1-1 0 0,0 1 1 0 0,0 0-1 0 0,0 0 1 0 0,4 7-1 0 0,-2-8 4 0 0,-1 0 0 0 0,1 0 0 0 0,0 0 0 0 0,-1 0-1 0 0,1-1 1 0 0,1 1 0 0 0,-1-1 0 0 0,0 0 0 0 0,0 0 0 0 0,1 0-1 0 0,-1 0 1 0 0,1 0 0 0 0,0-1 0 0 0,0 0 0 0 0,-1 0 0 0 0,1 0-1 0 0,0 0 1 0 0,5 0 0 0 0,0 0 54 0 0,-1-1-1 0 0,1 0 0 0 0,0-1 1 0 0,-1 0-1 0 0,1 0 1 0 0,-1-1-1 0 0,0 0 1 0 0,1 0-1 0 0,-1-1 1 0 0,0 0-1 0 0,-1-1 1 0 0,1 1-1 0 0,0-1 1 0 0,9-8-1 0 0,-1 1 41 0 0,-1-1 0 0 0,0 0 0 0 0,-1-1 0 0 0,0-1 0 0 0,15-20 1 0 0,-17 15-450 0 0,-13 17-180 0 0,-7 11 314 0 0,-4 8 388 0 0,1 1 0 0 0,1 0 0 0 0,0 1 0 0 0,1 0 0 0 0,-10 33 0 0 0,18-51-102 0 0,1 0 0 0 0,-1 1 0 0 0,1-1-1 0 0,0 0 1 0 0,-1 1 0 0 0,1-1 0 0 0,0 1-1 0 0,0-1 1 0 0,0 0 0 0 0,0 1 0 0 0,0-1 0 0 0,0 1-1 0 0,0-1 1 0 0,1 0 0 0 0,-1 1 0 0 0,0-1 0 0 0,1 0-1 0 0,-1 1 1 0 0,1-1 0 0 0,-1 0 0 0 0,1 1 0 0 0,0-1-1 0 0,-1 0 1 0 0,1 0 0 0 0,0 0 0 0 0,0 0 0 0 0,0 0-1 0 0,0 0 1 0 0,0 0 0 0 0,0 0 0 0 0,0 0 0 0 0,0 0-1 0 0,1 0 1 0 0,-1-1 0 0 0,0 1 0 0 0,0-1 0 0 0,1 1-1 0 0,-1-1 1 0 0,0 1 0 0 0,1-1 0 0 0,-1 1 0 0 0,0-1-1 0 0,1 0 1 0 0,-1 0 0 0 0,1 0 0 0 0,-1 0 0 0 0,3 0-1 0 0,6 0 43 0 0,0-1 0 0 0,0 0 0 0 0,-1 0 0 0 0,1-1 0 0 0,15-5 0 0 0,-19 5-278 0 0,-1-1 1 0 0,1 0-1 0 0,-1 0 0 0 0,0 0 1 0 0,0 0-1 0 0,0-1 1 0 0,0 0-1 0 0,0 0 0 0 0,-1 0 1 0 0,0-1-1 0 0,0 1 1 0 0,0-1-1 0 0,-1 0 0 0 0,4-6 1 0 0,-1 0 99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5.736"/>
    </inkml:context>
    <inkml:brush xml:id="br0">
      <inkml:brushProperty name="width" value="0.05" units="cm"/>
      <inkml:brushProperty name="height" value="0.05" units="cm"/>
    </inkml:brush>
  </inkml:definitions>
  <inkml:trace contextRef="#ctx0" brushRef="#br0">29 31 16588 0 0,'-3'-2'638'0'0,"1"1"1"0"0,0 0-1 0 0,-1-1 1 0 0,1 0-1 0 0,0 1 1 0 0,0-1 0 0 0,0 0-1 0 0,0 0 1 0 0,0 0-1 0 0,0 0 1 0 0,-2-5 0 0 0,4 7-668 0 0,0 0 1 0 0,0 0 0 0 0,0-1 0 0 0,0 1 0 0 0,0 0 0 0 0,0 0 0 0 0,0 0 0 0 0,0 0 0 0 0,0-1 0 0 0,0 1 0 0 0,0 0 0 0 0,1 0 0 0 0,-1 0-1 0 0,0-1 1 0 0,0 1 0 0 0,0 0 0 0 0,0 0 0 0 0,0 0 0 0 0,1 0 0 0 0,-1 0 0 0 0,0 0 0 0 0,0 0 0 0 0,0-1 0 0 0,1 1 0 0 0,-1 0 0 0 0,0 0-1 0 0,0 0 1 0 0,0 0 0 0 0,1 0 0 0 0,-1 0 0 0 0,0 0 0 0 0,0 0 0 0 0,0 0 0 0 0,1 0 0 0 0,-1 0 0 0 0,0 0 0 0 0,0 0 0 0 0,0 0 0 0 0,1 0 0 0 0,-1 0-1 0 0,0 0 1 0 0,0 0 0 0 0,0 0 0 0 0,1 1 0 0 0,-1-1 0 0 0,11 2-5775 0 0,2 6 503 0 0,-3-4 2294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6.312"/>
    </inkml:context>
    <inkml:brush xml:id="br0">
      <inkml:brushProperty name="width" value="0.05" units="cm"/>
      <inkml:brushProperty name="height" value="0.05" units="cm"/>
    </inkml:brush>
  </inkml:definitions>
  <inkml:trace contextRef="#ctx0" brushRef="#br0">297 179 14875 0 0,'0'-1'117'0'0,"0"1"-1"0"0,0-1 1 0 0,0 0 0 0 0,0 1-1 0 0,-1-1 1 0 0,1 1-1 0 0,0-1 1 0 0,0 1 0 0 0,0-1-1 0 0,0 1 1 0 0,-1-1-1 0 0,1 1 1 0 0,0-1 0 0 0,0 1-1 0 0,-1-1 1 0 0,1 1 0 0 0,-1-1-1 0 0,1 1 1 0 0,0 0-1 0 0,-1-1 1 0 0,1 1 0 0 0,-1-1-1 0 0,1 1 1 0 0,-1 0-1 0 0,1 0 1 0 0,-1-1 0 0 0,1 1-1 0 0,-1 0 1 0 0,0-1-1 0 0,-20-8 405 0 0,17 7-232 0 0,-2-1-285 0 0,-1 1 0 0 0,1-1 0 0 0,-1 1-1 0 0,0 0 1 0 0,0 1 0 0 0,0 0 0 0 0,0 0 0 0 0,0 0 0 0 0,0 1 0 0 0,0 0 0 0 0,0 0 0 0 0,0 1 0 0 0,0 0 0 0 0,0 0-1 0 0,0 1 1 0 0,1 0 0 0 0,-1 0 0 0 0,0 0 0 0 0,1 1 0 0 0,-1 0 0 0 0,1 0 0 0 0,0 1 0 0 0,0 0 0 0 0,1 0 0 0 0,-1 0 0 0 0,1 1-1 0 0,-1-1 1 0 0,1 1 0 0 0,1 1 0 0 0,-9 10 0 0 0,10-11-12 0 0,-7 8 0 0 0,1 0 0 0 0,0 1 0 0 0,-7 15 1 0 0,15-26-8 0 0,-1-1 1 0 0,1 1 0 0 0,0 0 0 0 0,0 0 0 0 0,0 0 0 0 0,0 0 0 0 0,0 0 0 0 0,1 0 0 0 0,0 1-1 0 0,-1-1 1 0 0,1 0 0 0 0,0 0 0 0 0,1 0 0 0 0,-1 0 0 0 0,0 1 0 0 0,1-1 0 0 0,0 0 0 0 0,-1 0-1 0 0,1 0 1 0 0,1 0 0 0 0,-1 0 0 0 0,3 4 0 0 0,-3-6 9 0 0,1 1 0 0 0,0 0 1 0 0,-1-1-1 0 0,1 0 0 0 0,0 1 0 0 0,0-1 0 0 0,0 0 1 0 0,1 0-1 0 0,-1 0 0 0 0,0 0 0 0 0,0 0 0 0 0,0-1 0 0 0,1 1 1 0 0,-1-1-1 0 0,0 1 0 0 0,1-1 0 0 0,-1 0 0 0 0,0 0 1 0 0,1 0-1 0 0,-1 0 0 0 0,0 0 0 0 0,1 0 0 0 0,-1-1 0 0 0,4-1 1 0 0,4 0 90 0 0,-1-1 0 0 0,1 0 0 0 0,-1-1 1 0 0,14-7-1 0 0,-8 1 27 0 0,0 0-1 0 0,-1-1 1 0 0,0 0 0 0 0,-1-1-1 0 0,-1 0 1 0 0,15-18 0 0 0,1-7 146 0 0,28-46 0 0 0,-52 78-234 0 0,5-8 1 0 0,-1 0 0 0 0,-1-1-1 0 0,1 0 1 0 0,-2 0 0 0 0,0 0-1 0 0,5-22 1 0 0,-11 36-36 0 0,1 0 0 0 0,-1 0 0 0 0,0-1 0 0 0,0 1 0 0 0,0 0 0 0 0,0 0 0 0 0,0-1 0 0 0,0 1 0 0 0,0 0 0 0 0,0 0 0 0 0,1-1 0 0 0,-1 1 0 0 0,0 0 0 0 0,0-1-1 0 0,0 1 1 0 0,0 0 0 0 0,0 0 0 0 0,-1-1 0 0 0,1 1 0 0 0,0 0 0 0 0,0 0 0 0 0,0-1 0 0 0,0 1 0 0 0,0 0 0 0 0,0 0 0 0 0,0-1 0 0 0,0 1 0 0 0,-1 0 0 0 0,1 0 0 0 0,0-1 0 0 0,0 1 0 0 0,0 0 0 0 0,0 0 0 0 0,-1 0 0 0 0,1-1 0 0 0,0 1 0 0 0,0 0 0 0 0,-1 0 0 0 0,1 0-1 0 0,0 0 1 0 0,0 0 0 0 0,-1-1 0 0 0,1 1 0 0 0,0 0 0 0 0,0 0 0 0 0,-1 0 0 0 0,1 0 0 0 0,-16 9-236 0 0,-15 22 17 0 0,16-13 170 0 0,-2 2 6 0 0,-28 42-1 0 0,40-55 45 0 0,1 0 0 0 0,1 0 0 0 0,-1 1 0 0 0,1 0 0 0 0,1 0 0 0 0,0-1 0 0 0,0 2 0 0 0,0-1 0 0 0,1 0 0 0 0,-1 12 1 0 0,2-16-2 0 0,0 0 1 0 0,0-1 0 0 0,1 1 0 0 0,-1-1 0 0 0,1 1 0 0 0,0-1 0 0 0,0 0 0 0 0,0 1 0 0 0,0-1 0 0 0,1 0 0 0 0,-1 1 0 0 0,1-1 0 0 0,0 0 0 0 0,0 0 0 0 0,0-1-1 0 0,4 6 1 0 0,-2-5-12 0 0,0 0-1 0 0,0 0 0 0 0,0 0 0 0 0,0-1 0 0 0,0 1 1 0 0,1-1-1 0 0,-1 0 0 0 0,1 0 0 0 0,-1-1 0 0 0,10 3 0 0 0,-2-2-16 0 0,1-1-1 0 0,-1 0 0 0 0,0-1 0 0 0,1 0 1 0 0,-1-1-1 0 0,0 0 0 0 0,0-1 0 0 0,21-5 1 0 0,-16 1-28 0 0,-1 0 1 0 0,0-1 0 0 0,-1-1 0 0 0,1 0-1 0 0,-1-1 1 0 0,14-12 0 0 0,4-5-545 0 0,38-41 0 0 0,-69 67 173 0 0,-3 3 175 0 0,-4 13 124 0 0,-8 18 366 0 0,7-23-115 0 0,-11 29 325 0 0,17-38-397 0 0,-1 0 1 0 0,0 0-1 0 0,1 0 1 0 0,-1 1-1 0 0,1-1 1 0 0,-1 0-1 0 0,1 1 1 0 0,0-1-1 0 0,0 0 1 0 0,0 0-1 0 0,1 1 1 0 0,-1-1-1 0 0,0 0 1 0 0,2 4-1 0 0,-1-4-25 0 0,0-1-1 0 0,0 0 0 0 0,0 1 0 0 0,1-1 0 0 0,-1 0 0 0 0,0 0 0 0 0,1 0 0 0 0,-1 0 0 0 0,1 0 1 0 0,-1 0-1 0 0,1-1 0 0 0,-1 1 0 0 0,1 0 0 0 0,-1-1 0 0 0,1 1 0 0 0,0-1 0 0 0,-1 0 0 0 0,1 1 1 0 0,0-1-1 0 0,-1 0 0 0 0,1 0 0 0 0,0 0 0 0 0,-1 0 0 0 0,1 0 0 0 0,0 0 0 0 0,-1-1 0 0 0,3 0 1 0 0,6-1-15 0 0,-1 0 0 0 0,1-1 0 0 0,9-3 1 0 0,56-27-185 0 0,-43 18-362 0 0,57-17-1 0 0,-86 30 491 0 0,0 2 1 0 0,1-1-1 0 0,-1 0 1 0 0,1 1-1 0 0,-1-1 1 0 0,1 1-1 0 0,-1 0 0 0 0,1 0 1 0 0,-1 0-1 0 0,1 1 1 0 0,4 0-1 0 0,-7 0 61 0 0,1 0 0 0 0,0 0 0 0 0,-1 0 0 0 0,1 0-1 0 0,-1 0 1 0 0,1 0 0 0 0,-1 0 0 0 0,1 1 0 0 0,-1-1 0 0 0,0 0 0 0 0,0 1-1 0 0,0-1 1 0 0,0 1 0 0 0,0 0 0 0 0,0-1 0 0 0,0 1 0 0 0,0 0 0 0 0,-1-1-1 0 0,1 1 1 0 0,0 0 0 0 0,-1 0 0 0 0,1 2 0 0 0,2 7 114 0 0,0 0 1 0 0,1-1 0 0 0,0 1-1 0 0,1-1 1 0 0,0 0 0 0 0,13 18-1 0 0,48 50 125 0 0,-46-56-359 0 0,-1 0 0 0 0,17 27 0 0 0,-33-44 93 0 0,0 0 0 0 0,0 0 1 0 0,0 1-1 0 0,-1-1 0 0 0,0 1 1 0 0,0 0-1 0 0,0-1 0 0 0,2 13 1 0 0,-4-16 83 0 0,0 1 0 0 0,0-1 1 0 0,-1 0-1 0 0,1 0 1 0 0,0 0-1 0 0,-1 1 1 0 0,1-1-1 0 0,-1 0 0 0 0,0 0 1 0 0,0 0-1 0 0,0 0 1 0 0,0 0-1 0 0,0 0 0 0 0,0 0 1 0 0,0-1-1 0 0,-1 1 1 0 0,1 0-1 0 0,-1-1 1 0 0,1 1-1 0 0,-1-1 0 0 0,0 1 1 0 0,0-1-1 0 0,1 0 1 0 0,-1 1-1 0 0,0-1 0 0 0,0 0 1 0 0,-4 1-1 0 0,-2 1 204 0 0,0 0 0 0 0,0 0 0 0 0,-1-1 0 0 0,1 0 0 0 0,-1-1 0 0 0,1 0 0 0 0,-1 0 0 0 0,0-1 0 0 0,1 0 0 0 0,-1 0 0 0 0,0-1 0 0 0,1 0 0 0 0,-1 0-1 0 0,1-1 1 0 0,0-1 0 0 0,-1 1 0 0 0,1-1 0 0 0,-9-5 0 0 0,5 2-191 0 0,0-1 0 0 0,0 0-1 0 0,0 0 1 0 0,1-2 0 0 0,0 1 0 0 0,1-2 0 0 0,0 1-1 0 0,0-1 1 0 0,1-1 0 0 0,-12-18 0 0 0,19 27-94 0 0,0 0 1 0 0,1-1-1 0 0,-1 1 0 0 0,1 0 1 0 0,0-1-1 0 0,0 0 1 0 0,0 1-1 0 0,0-1 1 0 0,0 0-1 0 0,0 1 1 0 0,1-1-1 0 0,-1 0 1 0 0,1 0-1 0 0,0 0 1 0 0,0 0-1 0 0,0 1 1 0 0,0-1-1 0 0,1 0 1 0 0,0-4-1 0 0,0 5-4 0 0,1-1 1 0 0,-1 0-1 0 0,1 1 1 0 0,-1-1-1 0 0,1 1 1 0 0,0-1-1 0 0,0 1 1 0 0,0 0-1 0 0,1 0 0 0 0,-1 0 1 0 0,0 0-1 0 0,1 0 1 0 0,-1 1-1 0 0,1-1 1 0 0,3-1-1 0 0,7-3-35 0 0,0 1 0 0 0,1 1 0 0 0,0 0 0 0 0,0 1 0 0 0,0 0 0 0 0,17-1 0 0 0,46 0-1394 0 0,104 8 0 0 0,-125-2-1383 0 0,-22 0 577 0 0,-3 3-535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6.811"/>
    </inkml:context>
    <inkml:brush xml:id="br0">
      <inkml:brushProperty name="width" value="0.05" units="cm"/>
      <inkml:brushProperty name="height" value="0.05" units="cm"/>
    </inkml:brush>
  </inkml:definitions>
  <inkml:trace contextRef="#ctx0" brushRef="#br0">55 18 13651 0 0,'-5'-3'713'0'0,"0"0"1"0"0,0 1-1 0 0,0 0 0 0 0,-1 0 1 0 0,1 1-1 0 0,-1-1 0 0 0,1 1 1 0 0,-8 0-1 0 0,19 2-891 0 0,-1 1 0 0 0,0 0 0 0 0,1 1 0 0 0,-1-1 1 0 0,5 4-1 0 0,16 8-107 0 0,27 5 284 0 0,0-1 0 0 0,2-4 1 0 0,-1-1-1 0 0,78 6 0 0 0,227 1 340 0 0,-329-19-326 0 0,822-2 82 0 0,-556-3-332 0 0,1012-75-579 0 0,-1268 74 655 0 0,30-2-1622 0 0,-80 20-6268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3.627"/>
    </inkml:context>
    <inkml:brush xml:id="br0">
      <inkml:brushProperty name="width" value="0.05" units="cm"/>
      <inkml:brushProperty name="height" value="0.05" units="cm"/>
    </inkml:brush>
  </inkml:definitions>
  <inkml:trace contextRef="#ctx0" brushRef="#br0">48 0 14259 0 0,'-10'9'512'0'0,"1"1"-160"0"0,2 0 0 0 0,3 3-24 0 0,0 1-192 0 0,-4 2-96 0 0,6 2-8 0 0,-1-2-72 0 0,3-1-40 0 0,0-3-104 0 0,4 3-112 0 0,2-5-784 0 0,4-2-336 0 0,7 0 552 0 0,2-3 880 0 0,5 2-881 0 0</inkml:trace>
  <inkml:trace contextRef="#ctx0" brushRef="#br0" timeOffset="1">358 119 10802 0 0,'-3'4'400'0'0,"0"-1"-1"0"0,0 1 0 0 0,0-1 0 0 0,0 0 1 0 0,0 0-1 0 0,-1 0 0 0 0,1-1 0 0 0,-6 4 1 0 0,-8 6 594 0 0,-3 4-346 0 0,-25 23 484 0 0,42-36-1056 0 0,0 1 1 0 0,0-1 0 0 0,0 1 0 0 0,0-1-1 0 0,0 1 1 0 0,1 0 0 0 0,0 0 0 0 0,0 0-1 0 0,-3 8 1 0 0,5-11-139 0 0,0 0-1 0 0,0 0 1 0 0,1 0-1 0 0,-1 0 1 0 0,0 0 0 0 0,1-1-1 0 0,-1 1 1 0 0,0 0-1 0 0,1 0 1 0 0,-1 0 0 0 0,1-1-1 0 0,-1 1 1 0 0,1 0-1 0 0,-1-1 1 0 0,1 1-1 0 0,0 0 1 0 0,-1-1 0 0 0,1 1-1 0 0,0-1 1 0 0,0 1-1 0 0,-1-1 1 0 0,1 1-1 0 0,0-1 1 0 0,1 1 0 0 0,26 13-1184 0 0,-18-10 797 0 0,-3 1 173 0 0,25 10-536 0 0,-1 2 0 0 0,0 2-1 0 0,53 43 1 0 0,-82-60 950 0 0,0 0-1 0 0,1 0 1 0 0,-2 0-1 0 0,1 0 1 0 0,0 0-1 0 0,0 1 1 0 0,-1-1-1 0 0,1 1 1 0 0,-1-1-1 0 0,1 1 1 0 0,-1 0-1 0 0,0-1 1 0 0,0 1-1 0 0,-1 0 1 0 0,1 0 0 0 0,0 0-1 0 0,-1 0 1 0 0,0 0-1 0 0,0 3 1 0 0,0-3 125 0 0,-1 1-1 0 0,0-1 1 0 0,0 1 0 0 0,0-1 0 0 0,0 0 0 0 0,-1 1 0 0 0,1-1 0 0 0,-1 0-1 0 0,0 0 1 0 0,0 0 0 0 0,0 0 0 0 0,0 0 0 0 0,-5 3 0 0 0,-3 4 366 0 0,-1-1 0 0 0,0-1-1 0 0,-1 0 1 0 0,0-1 0 0 0,0 0 0 0 0,-22 9 0 0 0,18-10-465 0 0,1 0 0 0 0,-1-2-1 0 0,0 0 1 0 0,-32 4 0 0 0,42-7-502 0 0,0-1 1 0 0,1 1 0 0 0,-1-1-1 0 0,0-1 1 0 0,0 1-1 0 0,0-1 1 0 0,0 0 0 0 0,1 0-1 0 0,-1-1 1 0 0,0 1-1 0 0,1-1 1 0 0,-1-1 0 0 0,1 1-1 0 0,0-1 1 0 0,0 0-1 0 0,0 0 1 0 0,-5-4 0 0 0,-3-9-2113 0 0,6-3-402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8.534"/>
    </inkml:context>
    <inkml:brush xml:id="br0">
      <inkml:brushProperty name="width" value="0.05" units="cm"/>
      <inkml:brushProperty name="height" value="0.05" units="cm"/>
    </inkml:brush>
  </inkml:definitions>
  <inkml:trace contextRef="#ctx0" brushRef="#br0">617 128 5289 0 0,'-8'-39'9425'0'0,"-1"15"-6702"0"0,7 21-2619 0 0,0 1 0 0 0,0-1 1 0 0,0 1-1 0 0,0 0 0 0 0,0 0 0 0 0,-1 0 0 0 0,1 0 1 0 0,-1 0-1 0 0,0 0 0 0 0,0 1 0 0 0,1-1 0 0 0,-1 1 1 0 0,0 0-1 0 0,0 0 0 0 0,0 0 0 0 0,-4-1 0 0 0,-2 0-94 0 0,-1 0-1 0 0,1 0 0 0 0,-1 1 0 0 0,-10 0 1 0 0,5 2-156 0 0,0 1 1 0 0,0 0-1 0 0,0 1 1 0 0,1 0-1 0 0,-1 2 1 0 0,1-1-1 0 0,0 2 1 0 0,0 0-1 0 0,0 1 1 0 0,1 0-1 0 0,0 1 1 0 0,0 0-1 0 0,-18 16 1 0 0,4 0-129 0 0,1 1 0 0 0,0 2 0 0 0,2 0-1 0 0,-31 47 1 0 0,38-49 197 0 0,1 1-1 0 0,1 0 0 0 0,2 1 1 0 0,0 1-1 0 0,2 0 0 0 0,-13 49 1 0 0,20-58 68 0 0,1 1 0 0 0,0 0 0 0 0,2-1 0 0 0,0 1 0 0 0,1 0 0 0 0,1 0 0 0 0,1 0 0 0 0,0 0 0 0 0,2 0 0 0 0,0-1 1 0 0,8 21-1 0 0,-5-22-93 0 0,1 1 0 0 0,0-1 0 0 0,1 0 0 0 0,1-1 1 0 0,1 0-1 0 0,1 0 0 0 0,0-1 0 0 0,1-1 0 0 0,23 22 0 0 0,-23-26-31 0 0,1 0-1 0 0,0-1 0 0 0,1 0 0 0 0,0-2 1 0 0,0 1-1 0 0,1-2 0 0 0,0 0 0 0 0,0-1 1 0 0,0-1-1 0 0,1 0 0 0 0,24 3 0 0 0,-27-6 130 0 0,-1-1-1 0 0,1 0 0 0 0,0-1 0 0 0,-1 0 0 0 0,1-1 0 0 0,-1-1 1 0 0,19-4-1 0 0,-24 4 122 0 0,-1 0 0 0 0,0-1 0 0 0,0 0 0 0 0,0 0 0 0 0,0-1 0 0 0,-1 0 0 0 0,1 0 0 0 0,-1 0 1 0 0,0-1-1 0 0,0 0 0 0 0,-1 0 0 0 0,1 0 0 0 0,-1-1 0 0 0,8-12 0 0 0,1-3 717 0 0,-1 0 0 0 0,0-2-1 0 0,-2 1 1 0 0,15-46 0 0 0,-12 18 256 0 0,-2 0 0 0 0,-3-1 0 0 0,-2 0 0 0 0,2-89 0 0 0,-11 97-1035 0 0,-1 1-1 0 0,-9-45 0 0 0,4 48-1134 0 0,-2 0-1 0 0,-20-51 0 0 0,13 48-2210 0 0,-25-43 1 0 0,24 55 426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5.563"/>
    </inkml:context>
    <inkml:brush xml:id="br0">
      <inkml:brushProperty name="width" value="0.05" units="cm"/>
      <inkml:brushProperty name="height" value="0.05" units="cm"/>
    </inkml:brush>
  </inkml:definitions>
  <inkml:trace contextRef="#ctx0" brushRef="#br0">1210 260 2785 0 0,'2'-3'602'0'0,"-1"-1"0"0"0,1 1 0 0 0,-1-1 0 0 0,0 1 0 0 0,0-1 0 0 0,0 0 0 0 0,0 0 0 0 0,-1 1 0 0 0,0-1 0 0 0,1 0 1 0 0,-2 0-1 0 0,1 0 0 0 0,-1-7 0 0 0,-1 4-244 0 0,0 0 0 0 0,0 1 0 0 0,0-1 0 0 0,-1 1-1 0 0,0-1 1 0 0,0 1 0 0 0,-5-7 0 0 0,0 3-148 0 0,1 0 1 0 0,-2 0-1 0 0,1 1 0 0 0,-1 0 0 0 0,0 1 0 0 0,-1-1 0 0 0,0 2 1 0 0,-13-8-1 0 0,-50-19 143 0 0,64 30-390 0 0,0 1 1 0 0,0 0-1 0 0,-1 0 0 0 0,1 1 1 0 0,-1 0-1 0 0,0 0 0 0 0,0 1 1 0 0,1 1-1 0 0,-1-1 0 0 0,0 2 1 0 0,0-1-1 0 0,0 1 0 0 0,-11 4 1 0 0,-167 49-96 0 0,154-42 150 0 0,1 2 0 0 0,1 2 0 0 0,-46 28 0 0 0,48-24-23 0 0,-136 94 20 0 0,127-85 32 0 0,2 2-1 0 0,-39 42 1 0 0,58-52-46 0 0,0 0-1 0 0,1 2 0 0 0,2 0 1 0 0,0 0-1 0 0,1 1 1 0 0,2 1-1 0 0,0 1 0 0 0,2-1 1 0 0,-13 50-1 0 0,18-54-46 0 0,1 1 0 0 0,1 0 1 0 0,2 0-1 0 0,0 1 0 0 0,1-1 0 0 0,1 0 0 0 0,0 0 0 0 0,2 0 1 0 0,1 0-1 0 0,1 0 0 0 0,1-1 0 0 0,14 36 0 0 0,7 7-132 0 0,65 109 0 0 0,-78-152 71 0 0,0-1 0 0 0,2 0 0 0 0,0-1 0 0 0,1-1-1 0 0,1 0 1 0 0,1-1 0 0 0,0-1 0 0 0,33 20 0 0 0,-24-20 65 0 0,0-1 1 0 0,1-2-1 0 0,1 0 0 0 0,0-2 0 0 0,0-2 1 0 0,1 0-1 0 0,60 7 0 0 0,-71-13 91 0 0,1-2 0 0 0,0 0 1 0 0,-1-2-1 0 0,1 0 0 0 0,0-1 0 0 0,-1-1 0 0 0,0-1 1 0 0,0-1-1 0 0,0-1 0 0 0,0-1 0 0 0,-1 0 0 0 0,0-1 1 0 0,22-14-1 0 0,28-23 99 0 0,100-87 1 0 0,49-70-88 0 0,-170 156-31 0 0,-2-3-1 0 0,-2-1 1 0 0,39-60-1 0 0,-67 86 181 0 0,-1-1 0 0 0,-1 0 0 0 0,-2-1 0 0 0,0-1 0 0 0,-2 0 0 0 0,-1 0-1 0 0,-1-1 1 0 0,-1 0 0 0 0,4-49 0 0 0,-9 55 125 0 0,-1 0-1 0 0,-2-1 1 0 0,0 1 0 0 0,-1-1-1 0 0,-2 1 1 0 0,0 0 0 0 0,-1 0-1 0 0,-1 1 1 0 0,-11-27 0 0 0,12 37-286 0 0,-1 0 0 0 0,1 1 1 0 0,-2-1-1 0 0,0 1 0 0 0,0 0 1 0 0,0 1-1 0 0,-1 0 1 0 0,-1 0-1 0 0,1 1 0 0 0,-2 0 1 0 0,1 0-1 0 0,-1 1 1 0 0,0 0-1 0 0,0 1 0 0 0,-1 0 1 0 0,0 1-1 0 0,0 0 0 0 0,-20-6 1 0 0,3 4-1001 0 0,-53-6 0 0 0,60 11-598 0 0,-1 1-1 0 0,0 1 1 0 0,-23 3 0 0 0,19 2 1053 0 0,4 4-701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6.295"/>
    </inkml:context>
    <inkml:brush xml:id="br0">
      <inkml:brushProperty name="width" value="0.05" units="cm"/>
      <inkml:brushProperty name="height" value="0.05" units="cm"/>
    </inkml:brush>
  </inkml:definitions>
  <inkml:trace contextRef="#ctx0" brushRef="#br0">9 114 16532 0 0,'-8'-4'489'0'0,"9"4"-254"0"0,21 5-169 0 0,9-4-8 0 0,0-2 0 0 0,58-10-1 0 0,62-21 154 0 0,-75 14-209 0 0,78-19-3284 0 0,-120 25 336 0 0,-26 8 2100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6.747"/>
    </inkml:context>
    <inkml:brush xml:id="br0">
      <inkml:brushProperty name="width" value="0.05" units="cm"/>
      <inkml:brushProperty name="height" value="0.05" units="cm"/>
    </inkml:brush>
  </inkml:definitions>
  <inkml:trace contextRef="#ctx0" brushRef="#br0">311 0 13699 0 0,'-49'11'1668'0'0,"47"-10"-1688"0"0,0 1 0 0 0,0 0 0 0 0,0 0 0 0 0,1 0 0 0 0,-1 0 0 0 0,1 0-1 0 0,0 0 1 0 0,-1 0 0 0 0,1 1 0 0 0,0-1 0 0 0,-1 4 0 0 0,0-1-119 0 0,-75 165-1306 0 0,61-141 1429 0 0,-1 0 0 0 0,-33 39 0 0 0,27-38 24 0 0,-27 48 1 0 0,49-76-36 0 0,0 0 1 0 0,0 0 0 0 0,0 0-1 0 0,0 0 1 0 0,0 0-1 0 0,1 0 1 0 0,-1 1-1 0 0,1-1 1 0 0,0 0-1 0 0,-1 5 1 0 0,1-6-7 0 0,0 0 0 0 0,1 0 0 0 0,-1 0 0 0 0,0 0 0 0 0,0 0 0 0 0,1 0 0 0 0,-1 0-1 0 0,1 0 1 0 0,-1 0 0 0 0,1 0 0 0 0,-1 0 0 0 0,1 0 0 0 0,-1 0 0 0 0,1-1 0 0 0,0 1 0 0 0,0 0 0 0 0,1 1 0 0 0,1 0-40 0 0,1-1-1 0 0,-1 1 1 0 0,1 0 0 0 0,0-1 0 0 0,-1 0 0 0 0,1 0 0 0 0,0 0-1 0 0,0 0 1 0 0,0 0 0 0 0,8-1 0 0 0,26 1-25 0 0,1-1 0 0 0,54-8 1 0 0,76-21 676 0 0,-100 16-388 0 0,18-1-1352 0 0,-62 12 1123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7.322"/>
    </inkml:context>
    <inkml:brush xml:id="br0">
      <inkml:brushProperty name="width" value="0.05" units="cm"/>
      <inkml:brushProperty name="height" value="0.05" units="cm"/>
    </inkml:brush>
  </inkml:definitions>
  <inkml:trace contextRef="#ctx0" brushRef="#br0">0 0 15779 0 0,'1'1'172'0'0,"0"-1"-1"0"0,0 1 1 0 0,0-1-1 0 0,0 1 0 0 0,0 0 1 0 0,0-1-1 0 0,0 1 0 0 0,0 0 1 0 0,0 0-1 0 0,-1 0 1 0 0,1 0-1 0 0,0 0 0 0 0,-1 0 1 0 0,1 0-1 0 0,-1 0 1 0 0,1 0-1 0 0,-1 0 0 0 0,1 0 1 0 0,-1 0-1 0 0,0 0 1 0 0,1 0-1 0 0,-1 0 0 0 0,0 1 1 0 0,0-1-1 0 0,0 0 0 0 0,0 0 1 0 0,0 0-1 0 0,0 0 1 0 0,0 1-1 0 0,-1 1 0 0 0,1 7-641 0 0,2 32-683 0 0,10 62 0 0 0,-4-45-3529 0 0,-5-23 219 0 0,-3-17 1885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7.782"/>
    </inkml:context>
    <inkml:brush xml:id="br0">
      <inkml:brushProperty name="width" value="0.05" units="cm"/>
      <inkml:brushProperty name="height" value="0.05" units="cm"/>
    </inkml:brush>
  </inkml:definitions>
  <inkml:trace contextRef="#ctx0" brushRef="#br0">0 4 17956 0 0,'4'-2'1296'0'0,"1"2"-920"0"0,-5-1 856 0 0,3 1-1072 0 0,-2 0-296 0 0,0 1-1072 0 0,2 2 456 0 0,-1-1-448 0 0,3 2-737 0 0,4 0-143 0 0,4 2 376 0 0,1-2 1720 0 0,4-1-1345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8.207"/>
    </inkml:context>
    <inkml:brush xml:id="br0">
      <inkml:brushProperty name="width" value="0.05" units="cm"/>
      <inkml:brushProperty name="height" value="0.05" units="cm"/>
    </inkml:brush>
  </inkml:definitions>
  <inkml:trace contextRef="#ctx0" brushRef="#br0">200 200 13715 0 0,'-111'60'4978'0'0,"92"-48"-4777"0"0,8-5-154 0 0,0 0 1 0 0,1 0 0 0 0,0 1-1 0 0,-12 12 1 0 0,22-19-78 0 0,-1-1 0 0 0,1 0 0 0 0,0 0 0 0 0,-1 1 1 0 0,1-1-1 0 0,0 0 0 0 0,-1 1 0 0 0,1-1 0 0 0,0 0 0 0 0,0 1 0 0 0,-1-1 0 0 0,1 0 0 0 0,0 1 0 0 0,0-1 1 0 0,0 1-1 0 0,-1-1 0 0 0,1 0 0 0 0,0 1 0 0 0,0-1 0 0 0,0 1 0 0 0,0-1 0 0 0,0 1 0 0 0,0-1 0 0 0,0 0 1 0 0,0 1-1 0 0,0 0 0 0 0,12 1-1679 0 0,-1-2 1262 0 0,10 1-282 0 0,31-4 0 0 0,-29 1 429 0 0,33 2 0 0 0,-50 0 230 0 0,0 1-1 0 0,0 0 0 0 0,0 0 0 0 0,-1 1 1 0 0,1-1-1 0 0,0 1 0 0 0,-1 0 1 0 0,1 1-1 0 0,-1-1 0 0 0,8 6 1 0 0,-11-7 101 0 0,0 0 0 0 0,-1 0 0 0 0,1 1 0 0 0,0-1 1 0 0,-1 1-1 0 0,1-1 0 0 0,-1 1 0 0 0,1 0 0 0 0,-1-1 1 0 0,0 1-1 0 0,0 0 0 0 0,0 0 0 0 0,0 0 1 0 0,0 0-1 0 0,0 0 0 0 0,-1 0 0 0 0,1 0 0 0 0,0 0 1 0 0,-1 0-1 0 0,0 0 0 0 0,0 0 0 0 0,1 1 0 0 0,-1-1 1 0 0,0 0-1 0 0,-1 0 0 0 0,1 0 0 0 0,0 0 1 0 0,-1 0-1 0 0,1 1 0 0 0,-1-1 0 0 0,1 0 0 0 0,-1 0 1 0 0,0 0-1 0 0,0 0 0 0 0,0-1 0 0 0,0 1 0 0 0,0 0 1 0 0,-1 0-1 0 0,-2 2 0 0 0,-2 5 622 0 0,-2-2-1 0 0,1 1 1 0 0,-1-1-1 0 0,0 0 0 0 0,0 0 1 0 0,-15 8-1 0 0,18-13-593 0 0,0 0-1 0 0,0 0 0 0 0,0 0 0 0 0,-1-1 0 0 0,1 0 0 0 0,0 0 0 0 0,-1 0 0 0 0,1-1 0 0 0,-1 1 1 0 0,1-1-1 0 0,-1-1 0 0 0,1 1 0 0 0,0-1 0 0 0,-1 0 0 0 0,1 0 0 0 0,0 0 0 0 0,-1-1 1 0 0,-9-4-1 0 0,15 5-301 0 0,-1 1 1 0 0,1-1 0 0 0,-1 0-1 0 0,1 0 1 0 0,0 0-1 0 0,-1 0 1 0 0,1 1 0 0 0,0-1-1 0 0,-1 0 1 0 0,1 0-1 0 0,0 0 1 0 0,0 0 0 0 0,0 0-1 0 0,0 0 1 0 0,0 0-1 0 0,0 0 1 0 0,0 0 0 0 0,0 0-1 0 0,0 0 1 0 0,0 0 0 0 0,1 1-1 0 0,-1-1 1 0 0,0 0-1 0 0,1 0 1 0 0,-1 0 0 0 0,1 0-1 0 0,-1 0 1 0 0,1 1-1 0 0,-1-1 1 0 0,1 0 0 0 0,-1 0-1 0 0,1 1 1 0 0,0-1 0 0 0,-1 0-1 0 0,2 0 1 0 0,12-10-2612 0 0</inkml:trace>
  <inkml:trace contextRef="#ctx0" brushRef="#br0" timeOffset="1">499 11 17316 0 0,'6'-10'1260'0'0,"-13"11"-864"0"0,-14 14-401 0 0,10-4-18 0 0,0 0 0 0 0,0 1 0 0 0,1 0 0 0 0,0 1 0 0 0,1 0 0 0 0,0 1 0 0 0,-12 28 0 0 0,17-32-36 0 0,1 0 0 0 0,0 1 0 0 0,0-1 0 0 0,1 1 0 0 0,1-1 1 0 0,0 1-1 0 0,0 0 0 0 0,1-1 0 0 0,0 1 0 0 0,1 0 0 0 0,1-1 0 0 0,4 21 0 0 0,-1-15-126 0 0,1 1-1 0 0,1-1 1 0 0,11 18-1 0 0,-10-18-553 0 0,0 0 1 0 0,10 31-1 0 0,-18-46 633 0 0,1 0-1 0 0,-1 0 1 0 0,0 0 0 0 0,0 0-1 0 0,1 0 1 0 0,-1-1-1 0 0,0 1 1 0 0,0 0 0 0 0,0 0-1 0 0,0 0 1 0 0,0 0-1 0 0,0 0 1 0 0,-1 0 0 0 0,1 0-1 0 0,0 0 1 0 0,0-1-1 0 0,-1 1 1 0 0,1 0 0 0 0,-1 2-1 0 0,-4-4-1525 0 0,1-10 726 0 0,3 1 99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8.674"/>
    </inkml:context>
    <inkml:brush xml:id="br0">
      <inkml:brushProperty name="width" value="0.05" units="cm"/>
      <inkml:brushProperty name="height" value="0.05" units="cm"/>
    </inkml:brush>
  </inkml:definitions>
  <inkml:trace contextRef="#ctx0" brushRef="#br0">76 134 7242 0 0,'-9'-21'1925'0'0,"3"7"-240"0"0,0 0 0 0 0,-1 0 0 0 0,0 0 0 0 0,-1 1 0 0 0,0 0 0 0 0,-16-18 0 0 0,33 34-1996 0 0,0-1 1 0 0,0 0-1 0 0,1-1 1 0 0,-1 0-1 0 0,12 0 1 0 0,-9 0-449 0 0,29 1-805 0 0,44-3-1 0 0,-29-3 781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9.111"/>
    </inkml:context>
    <inkml:brush xml:id="br0">
      <inkml:brushProperty name="width" value="0.05" units="cm"/>
      <inkml:brushProperty name="height" value="0.05" units="cm"/>
    </inkml:brush>
  </inkml:definitions>
  <inkml:trace contextRef="#ctx0" brushRef="#br0">114 275 11106 0 0,'2'-1'1822'0'0,"-2"0"-1594"0"0,1 1 0 0 0,-1 0 0 0 0,0-1-1 0 0,0 1 1 0 0,0 0 0 0 0,0 0-1 0 0,0-1 1 0 0,1 1 0 0 0,-1 0 0 0 0,0-1-1 0 0,0 1 1 0 0,0 0 0 0 0,0-1 0 0 0,0 1-1 0 0,0 0 1 0 0,0-1 0 0 0,0 1 0 0 0,0 0-1 0 0,0-1 1 0 0,0 1 0 0 0,0 0 0 0 0,0-1-1 0 0,-1 1 1 0 0,-8-5 2237 0 0,6 5-2454 0 0,1 0 0 0 0,0 0 0 0 0,0 0 0 0 0,0 0 1 0 0,0 0-1 0 0,0 1 0 0 0,0-1 0 0 0,0 1 0 0 0,0-1 1 0 0,-4 2-1 0 0,1 3-71 0 0,-1-1 0 0 0,1 1 0 0 0,0 0 0 0 0,1 1 0 0 0,-1-1-1 0 0,1 1 1 0 0,0 0 0 0 0,1 0 0 0 0,-1 0 0 0 0,1 0 0 0 0,-3 8 0 0 0,0 3-74 0 0,0 0 0 0 0,1 1 0 0 0,-2 19 1 0 0,6-32 70 0 0,0 0 0 0 0,1-1 1 0 0,0 1-1 0 0,0 0 0 0 0,0-1 1 0 0,0 1-1 0 0,1 0 1 0 0,2 7-1 0 0,-3-11 59 0 0,0 0 0 0 0,1 0 0 0 0,-1-1 0 0 0,0 1 0 0 0,1 0 1 0 0,0 0-1 0 0,-1 0 0 0 0,1 0 0 0 0,-1 0 0 0 0,1 0 0 0 0,0-1 0 0 0,0 1 0 0 0,-1 0 0 0 0,1 0 0 0 0,0-1 0 0 0,0 1 0 0 0,0-1 0 0 0,0 1 1 0 0,0-1-1 0 0,0 1 0 0 0,0-1 0 0 0,0 0 0 0 0,0 1 0 0 0,0-1 0 0 0,0 0 0 0 0,0 0 0 0 0,0 1 0 0 0,0-1 0 0 0,0 0 0 0 0,0 0 0 0 0,0 0 1 0 0,0-1-1 0 0,0 1 0 0 0,0 0 0 0 0,0 0 0 0 0,0 0 0 0 0,0-1 0 0 0,0 1 0 0 0,0-1 0 0 0,0 1 0 0 0,0-1 0 0 0,1 0 0 0 0,7-4 102 0 0,0 0 0 0 0,-1 0 0 0 0,1-1 0 0 0,-1 0 0 0 0,-1-1 0 0 0,1 1 0 0 0,9-13 0 0 0,41-56 888 0 0,-48 60-676 0 0,-1-1 0 0 0,0 1 1 0 0,-1-1-1 0 0,8-23 0 0 0,-15 30-173 0 0,-5 9-272 0 0,-6 12-211 0 0,3 4 98 0 0,1 1 0 0 0,1 0 0 0 0,-6 31 0 0 0,10-38-142 0 0,0 0-1 0 0,0 0 1 0 0,1 0-1 0 0,0 0 1 0 0,0 0-1 0 0,1 0 1 0 0,1 0-1 0 0,2 11 1 0 0,-3-19 138 0 0,0 0 0 0 0,0 0 1 0 0,0 0-1 0 0,0 0 0 0 0,0 0 1 0 0,0 0-1 0 0,1 0 1 0 0,-1 0-1 0 0,1 0 0 0 0,0-1 1 0 0,-1 1-1 0 0,1-1 0 0 0,0 1 1 0 0,0-1-1 0 0,0 0 0 0 0,0 0 1 0 0,0 0-1 0 0,0 0 0 0 0,0 0 1 0 0,0 0-1 0 0,0 0 0 0 0,1-1 1 0 0,-1 1-1 0 0,0-1 0 0 0,0 1 1 0 0,1-1-1 0 0,-1 0 1 0 0,0 0-1 0 0,1 0 0 0 0,-1 0 1 0 0,0-1-1 0 0,3 0 0 0 0,10-6 71 0 0</inkml:trace>
  <inkml:trace contextRef="#ctx0" brushRef="#br0" timeOffset="1">560 2 16179 0 0,'-1'-1'50'0'0,"0"1"-1"0"0,0 0 0 0 0,0 0 0 0 0,0-1 0 0 0,0 1 0 0 0,0 0 0 0 0,0 0 0 0 0,0 0 0 0 0,0 0 0 0 0,0 0 1 0 0,1 0-1 0 0,-1 1 0 0 0,0-1 0 0 0,0 0 0 0 0,0 0 0 0 0,0 1 0 0 0,0-1 0 0 0,0 1 0 0 0,0-1 0 0 0,1 0 1 0 0,-1 1-1 0 0,0 0 0 0 0,0-1 0 0 0,1 1 0 0 0,-1-1 0 0 0,-1 2 0 0 0,-24 24 433 0 0,18-18-245 0 0,-5 5-7 0 0,0 0-1 0 0,1 0 1 0 0,1 2 0 0 0,0-1-1 0 0,-10 19 1 0 0,15-23-219 0 0,2 0 0 0 0,-1 1 0 0 0,2-1 0 0 0,-1 1-1 0 0,1 0 1 0 0,1 0 0 0 0,0 0 0 0 0,0 0 0 0 0,1 18 0 0 0,0-16-6 0 0,1-8-92 0 0,0 0 1 0 0,0 0 0 0 0,0 0 0 0 0,1 0-1 0 0,-1-1 1 0 0,3 7 0 0 0,-3-10 46 0 0,1 0 1 0 0,-1 1-1 0 0,1-1 0 0 0,-1 0 1 0 0,1 0-1 0 0,0 0 1 0 0,0 0-1 0 0,-1 0 1 0 0,1 0-1 0 0,0-1 1 0 0,0 1-1 0 0,0 0 0 0 0,0 0 1 0 0,0 0-1 0 0,0-1 1 0 0,0 1-1 0 0,1-1 1 0 0,-1 1-1 0 0,0-1 1 0 0,0 1-1 0 0,0-1 1 0 0,0 0-1 0 0,1 1 0 0 0,-1-1 1 0 0,0 0-1 0 0,0 0 1 0 0,1 0-1 0 0,-1 0 1 0 0,1 0-1 0 0,7 0-19 0 0,-1 0 1 0 0,1 0-1 0 0,-1 1 0 0 0,1 0 1 0 0,-1 1-1 0 0,0 0 0 0 0,0 0 1 0 0,0 1-1 0 0,0 0 0 0 0,0 0 1 0 0,0 1-1 0 0,-1 0 0 0 0,1 0 1 0 0,-1 1-1 0 0,8 6 0 0 0,-15-10 93 0 0,1-1 1 0 0,-1 1-1 0 0,1-1 0 0 0,-1 0 0 0 0,0 1 0 0 0,1-1 1 0 0,-1 1-1 0 0,1-1 0 0 0,-1 1 0 0 0,0 0 0 0 0,0-1 1 0 0,1 1-1 0 0,-1-1 0 0 0,0 1 0 0 0,0 0 0 0 0,0-1 0 0 0,0 1 1 0 0,1-1-1 0 0,-1 1 0 0 0,0 0 0 0 0,0-1 0 0 0,0 1 1 0 0,0 0-1 0 0,0-1 0 0 0,-1 1 0 0 0,1-1 0 0 0,0 1 1 0 0,0 1-1 0 0,-1-1 49 0 0,0 0 0 0 0,0 0 0 0 0,0 0 0 0 0,0 0 0 0 0,0 0 0 0 0,0 0 0 0 0,0 0 0 0 0,0 0 0 0 0,0 0 0 0 0,-1 0 1 0 0,1-1-1 0 0,-2 2 0 0 0,-3 0 168 0 0,0 1 0 0 0,-1-1 0 0 0,1 0 0 0 0,-12 1 1 0 0,-13 3 196 0 0,24-4-492 0 0,-1-1 0 0 0,0 1-1 0 0,1-2 1 0 0,-1 1-1 0 0,0-1 1 0 0,0 0-1 0 0,0 0 1 0 0,1-1-1 0 0,-13-2 1 0 0,20 3-55 0 0,-1-1 1 0 0,1 1-1 0 0,0 0 1 0 0,-1-1-1 0 0,1 1 1 0 0,0 0-1 0 0,0-1 1 0 0,-1 1-1 0 0,1 0 1 0 0,0-1-1 0 0,0 1 1 0 0,0-1-1 0 0,0 1 1 0 0,-1 0-1 0 0,1-1 1 0 0,0 1-1 0 0,0-1 1 0 0,0 1-1 0 0,0 0 1 0 0,0-1-1 0 0,0 1 1 0 0,0-1-1 0 0,0 1 1 0 0,0-1-1 0 0,0 1 1 0 0,0 0-1 0 0,0-1 1 0 0,1 1-1 0 0,-1-1 1 0 0,0 1-1 0 0,0 0 1 0 0,0-1-1 0 0,1 0 1 0 0,7-8-1500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9.750"/>
    </inkml:context>
    <inkml:brush xml:id="br0">
      <inkml:brushProperty name="width" value="0.05" units="cm"/>
      <inkml:brushProperty name="height" value="0.05" units="cm"/>
    </inkml:brush>
  </inkml:definitions>
  <inkml:trace contextRef="#ctx0" brushRef="#br0">144 15 9970 0 0,'0'-1'199'0'0,"0"1"0"0"0,0-1 0 0 0,0 1-1 0 0,0-1 1 0 0,0 1 0 0 0,0-1 0 0 0,0 0 0 0 0,0 1-1 0 0,-1-1 1 0 0,1 1 0 0 0,0-1 0 0 0,0 1 0 0 0,-1-1-1 0 0,1 1 1 0 0,0-1 0 0 0,-1 1 0 0 0,1-1 0 0 0,0 1-1 0 0,-1-1 1 0 0,1 1 0 0 0,-1 0 0 0 0,1-1 0 0 0,-1 1-1 0 0,1 0 1 0 0,-1-1 0 0 0,1 1 0 0 0,-1 0 0 0 0,1-1-1 0 0,-1 1 1 0 0,1 0 0 0 0,-2 0 0 0 0,1 0-95 0 0,0 1 0 0 0,0-1 0 0 0,0 1-1 0 0,0-1 1 0 0,0 1 0 0 0,0 0 0 0 0,0-1 0 0 0,0 1 0 0 0,0 0 0 0 0,0 0 0 0 0,0 0 0 0 0,0 0-1 0 0,1 0 1 0 0,-2 1 0 0 0,-21 39-138 0 0,-4 29 561 0 0,-24 94 1 0 0,49-157-509 0 0,-10 48 75 0 0,11-51-95 0 0,0 0 1 0 0,1-1-1 0 0,0 1 0 0 0,-1 0 1 0 0,2 0-1 0 0,-1-1 0 0 0,0 1 1 0 0,1 0-1 0 0,0 0 0 0 0,-1-1 1 0 0,4 7-1 0 0,-3-8 1 0 0,0-1-1 0 0,0 0 1 0 0,0 0 0 0 0,1 0-1 0 0,-1 0 1 0 0,0 0 0 0 0,1 0-1 0 0,-1 0 1 0 0,1 0 0 0 0,-1 0-1 0 0,1-1 1 0 0,-1 1 0 0 0,1-1-1 0 0,0 1 1 0 0,-1-1 0 0 0,1 0-1 0 0,0 1 1 0 0,-1-1 0 0 0,1 0-1 0 0,0 0 1 0 0,-1 0 0 0 0,1 0-1 0 0,0 0 1 0 0,-1-1 0 0 0,1 1-1 0 0,0-1 1 0 0,-1 1 0 0 0,1-1-1 0 0,-1 1 1 0 0,3-2 0 0 0,5-1-1 0 0,0-1 0 0 0,1 0-1 0 0,11-8 1 0 0,-20 11 1 0 0,21-12-14 0 0,-1-1-1 0 0,22-19 0 0 0,-42 32 10 0 0,-1 1 0 0 0,0-1 0 0 0,1 1 0 0 0,-1-1 0 0 0,1 1 0 0 0,-1-1 0 0 0,1 1 0 0 0,0-1 0 0 0,-1 1 0 0 0,1 0 0 0 0,-1-1 0 0 0,1 1 0 0 0,0 0 0 0 0,-1 0 0 0 0,1-1 0 0 0,0 1 0 0 0,-1 0 0 0 0,1 0 0 0 0,0 0 0 0 0,-1 0 0 0 0,1 0 0 0 0,0 0 0 0 0,-1 0 0 0 0,1 0 0 0 0,0 0 1 0 0,-1 0-1 0 0,2 1-1 0 0,-1-1 4 0 0,0 1-1 0 0,-1 0 0 0 0,1 0 1 0 0,0-1-1 0 0,-1 1 0 0 0,1 0 1 0 0,-1 0-1 0 0,1 0 0 0 0,-1 0 1 0 0,1 0-1 0 0,-1 0 0 0 0,0 0 0 0 0,0 0 1 0 0,1 0-1 0 0,-1 0 0 0 0,0 1 1 0 0,1 9 29 0 0,-1 0 0 0 0,-1 18 0 0 0,1-22 5 0 0,-1 91 187 0 0,0-99-833 0 0,1 1 577 0 0,0 0 0 0 0,0 0-1 0 0,1 0 1 0 0,-1 0 0 0 0,0 0 0 0 0,0 0 0 0 0,0 0 0 0 0,0 0 0 0 0,0 0 0 0 0,1 0 0 0 0,-1 0-1 0 0,0 0 1 0 0,0 0 0 0 0,0 0 0 0 0,0 0 0 0 0,0 0 0 0 0,0 0 0 0 0,1 0 0 0 0,-1 0-1 0 0,0-1 1 0 0,0 1 0 0 0,0 0 0 0 0,0 0 0 0 0,0 0 0 0 0,0 0 0 0 0,0 0 0 0 0,0 0 0 0 0,0 0-1 0 0,0-1 1 0 0,1 1 0 0 0,-1 0 0 0 0,0 0 0 0 0,0 0 0 0 0,0 0 0 0 0,0 0 0 0 0,0-1-1 0 0,0 1 1 0 0,0 0 0 0 0,0 0 0 0 0,0 0 0 0 0,0 0 0 0 0,0 0 0 0 0,0-1 0 0 0,0 1 0 0 0,0 0-1 0 0,0 0 1 0 0,0 0 0 0 0,0 0 0 0 0,-1 0 0 0 0,1 0 0 0 0,0-1 0 0 0,0 1 0 0 0,0 0 0 0 0,0 0-1 0 0,0 0 1 0 0,0 0 0 0 0,0 0 0 0 0,0 0 0 0 0,0 0 0 0 0,-1-1 0 0 0,1 1 0 0 0,0 0-1 0 0,0 0 1 0 0,0 0 0 0 0,0 0 0 0 0,0 0 0 0 0,0 0 0 0 0,-1 0 0 0 0,24-14-1084 0 0,-5 3 396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4.061"/>
    </inkml:context>
    <inkml:brush xml:id="br0">
      <inkml:brushProperty name="width" value="0.05" units="cm"/>
      <inkml:brushProperty name="height" value="0.05" units="cm"/>
    </inkml:brush>
  </inkml:definitions>
  <inkml:trace contextRef="#ctx0" brushRef="#br0">162 218 15387 0 0,'17'-38'6226'0'0,"-3"8"-5794"0"0,-5 9-342 0 0,-3 8-45 0 0,0 0 0 0 0,5-23 1 0 0,-10 33-37 0 0,0 1 0 0 0,-1-1 0 0 0,1 0 0 0 0,-1 1 0 0 0,0-1 0 0 0,1 0 0 0 0,-1 1 0 0 0,-1-1 0 0 0,1 0 0 0 0,0 1 0 0 0,-1-1 0 0 0,1 0 0 0 0,-1 1 0 0 0,0-1 0 0 0,0 1 1 0 0,0-1-1 0 0,0 1 0 0 0,0 0 0 0 0,0-1 0 0 0,-3-2 0 0 0,3 4-14 0 0,-1 0 0 0 0,1 0 0 0 0,-1 0 0 0 0,0 0 0 0 0,0 0 0 0 0,1 0 0 0 0,-1 1 0 0 0,0-1 0 0 0,0 1 0 0 0,0-1 0 0 0,0 1 0 0 0,0-1 0 0 0,0 1 0 0 0,1 0 0 0 0,-1 0 0 0 0,0 0 0 0 0,0 0 0 0 0,0 1 0 0 0,0-1 0 0 0,0 0 0 0 0,0 1 0 0 0,0-1 0 0 0,0 1 0 0 0,1 0 0 0 0,-1-1 0 0 0,0 1 0 0 0,0 0 0 0 0,1 0 0 0 0,-3 2 0 0 0,-5 2-34 0 0,0 1 0 0 0,1 0 0 0 0,-16 14 0 0 0,11-7 59 0 0,1 0-1 0 0,0 1 1 0 0,1 1-1 0 0,0 0 0 0 0,-12 23 1 0 0,19-29 9 0 0,-1 0-1 0 0,2 0 1 0 0,-1 0 0 0 0,1 1 0 0 0,1 0 0 0 0,-1-1 0 0 0,2 1 0 0 0,-1 0 0 0 0,1 0-1 0 0,1 0 1 0 0,1 16 0 0 0,0-21-37 0 0,-1-1 0 0 0,1 0 0 0 0,0 1 0 0 0,1-1 0 0 0,-1 0-1 0 0,1 0 1 0 0,-1 0 0 0 0,1 0 0 0 0,1 0 0 0 0,-1 0 0 0 0,0 0 0 0 0,1-1 0 0 0,0 1 0 0 0,5 4-1 0 0,-3-4 3 0 0,0 0-1 0 0,0 0 0 0 0,1-1 0 0 0,0 0 0 0 0,-1 0 0 0 0,1 0 0 0 0,0 0 0 0 0,13 2 0 0 0,2 0-119 0 0,-1-2-1 0 0,1-1 1 0 0,0 0-1 0 0,0-2 1 0 0,23-2-1 0 0,-14 0-1136 0 0,-1-2 0 0 0,1-1-1 0 0,28-9 1 0 0,-25 4-868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0.640"/>
    </inkml:context>
    <inkml:brush xml:id="br0">
      <inkml:brushProperty name="width" value="0.05" units="cm"/>
      <inkml:brushProperty name="height" value="0.05" units="cm"/>
    </inkml:brush>
  </inkml:definitions>
  <inkml:trace contextRef="#ctx0" brushRef="#br0">136 86 18316 0 0,'-6'2'567'0'0,"-1"-1"0"0"0,1 0 0 0 0,-1 0 0 0 0,0-1 0 0 0,0 0 0 0 0,-10-1 0 0 0,11 0-505 0 0,1 1 0 0 0,-1-1-1 0 0,1 1 1 0 0,-1 1 0 0 0,0-1 0 0 0,1 1-1 0 0,-1 0 1 0 0,1 0 0 0 0,-11 4-1 0 0,15-4-103 0 0,0 0-1 0 0,0 0 0 0 0,0 0 1 0 0,0 0-1 0 0,0 0 0 0 0,0 0 1 0 0,0 1-1 0 0,0-1 0 0 0,1 0 1 0 0,-1 1-1 0 0,1-1 0 0 0,-1 0 1 0 0,1 1-1 0 0,-1-1 0 0 0,1 1 1 0 0,0-1-1 0 0,-1 0 0 0 0,1 1 0 0 0,0-1 1 0 0,0 1-1 0 0,0-1 0 0 0,0 1 1 0 0,1-1-1 0 0,-1 1 0 0 0,0-1 1 0 0,1 1-1 0 0,-1-1 0 0 0,1 2 1 0 0,1 2-130 0 0,-1 1 0 0 0,1-1 0 0 0,0 0 0 0 0,0 1-1 0 0,1-1 1 0 0,4 7 0 0 0,-6-11 118 0 0,0 0-1 0 0,0 0 0 0 0,0 1 1 0 0,0-1-1 0 0,1 0 0 0 0,-1 0 1 0 0,0 0-1 0 0,1 0 0 0 0,-1 0 1 0 0,0-1-1 0 0,1 1 0 0 0,-1 0 1 0 0,1-1-1 0 0,-1 1 0 0 0,1-1 1 0 0,0 1-1 0 0,-1-1 0 0 0,1 0 1 0 0,-1 0-1 0 0,4 0 0 0 0,-2 0 15 0 0,1 0 0 0 0,-1-1 0 0 0,1 0 0 0 0,-1 0 0 0 0,1 0 0 0 0,-1 0 0 0 0,0 0 0 0 0,1-1 0 0 0,3-2 0 0 0,1-1 95 0 0,1-1 0 0 0,-1 0-1 0 0,0 0 1 0 0,-1-1 0 0 0,0 0 0 0 0,7-9 0 0 0,-12 14-8 0 0,1-1 100 0 0,-1-1 0 0 0,1 1 0 0 0,-1-1 0 0 0,0 1 1 0 0,3-8-1 0 0,-7 16-171 0 0,1 0 1 0 0,-1 1-1 0 0,1-1 1 0 0,0 1-1 0 0,0-1 1 0 0,1 1-1 0 0,0 9 1 0 0,0-13 2 0 0,0 0 0 0 0,1 0 0 0 0,-1 0 0 0 0,1-1 0 0 0,-1 1-1 0 0,1 0 1 0 0,0 0 0 0 0,0-1 0 0 0,0 1 0 0 0,0 0 0 0 0,0-1 0 0 0,0 1 0 0 0,0-1 0 0 0,1 1 0 0 0,-1-1 0 0 0,0 1 0 0 0,1-1 0 0 0,-1 0 0 0 0,1 0 0 0 0,0 0 0 0 0,-1 0 0 0 0,1 0 0 0 0,0 0 0 0 0,-1 0 0 0 0,1-1 0 0 0,0 1 0 0 0,0-1 0 0 0,0 1 0 0 0,3-1 0 0 0,5 2-12 0 0,0-1 1 0 0,1 0-1 0 0,-1-1 0 0 0,0 0 1 0 0,0-1-1 0 0,1 0 0 0 0,-1-1 1 0 0,10-2-1 0 0,2-2 57 0 0,-1-2 0 0 0,32-14 0 0 0,-32 9 19 0 0,-18 11-65 0 0,-1 0 1 0 0,0 1 0 0 0,0-1-1 0 0,0 1 1 0 0,1-1 0 0 0,-1 1-1 0 0,1 0 1 0 0,-1 0 0 0 0,1 0 0 0 0,0 1-1 0 0,-1-1 1 0 0,1 0 0 0 0,3 1-1 0 0,-5 0-22 0 0,0 1 1 0 0,0 0-1 0 0,-1-1 0 0 0,1 1 0 0 0,0 0 0 0 0,-1 0 0 0 0,1-1 0 0 0,-1 1 0 0 0,1 0 0 0 0,-1 0 0 0 0,1 0 0 0 0,-1 0 0 0 0,1 0 0 0 0,-1 0 0 0 0,0 0 0 0 0,1 1 1 0 0,5 12-121 0 0,-4-13 153 0 0,1 1 1 0 0,-1 0-1 0 0,1-1 1 0 0,-1 0 0 0 0,1 1-1 0 0,0-1 1 0 0,-1 0 0 0 0,1-1-1 0 0,0 1 1 0 0,0 0 0 0 0,0-1-1 0 0,0 1 1 0 0,0-1 0 0 0,-1 0-1 0 0,1 0 1 0 0,0 0 0 0 0,0-1-1 0 0,0 1 1 0 0,0 0 0 0 0,0-1-1 0 0,-1 0 1 0 0,1 0-1 0 0,0 0 1 0 0,3-2 0 0 0,6-3 55 0 0,-1 0-1 0 0,0-1 1 0 0,0 0 0 0 0,19-18 0 0 0,-15 12-63 0 0,-14 13 4 0 0,-1-1 0 0 0,1 0 0 0 0,-1 1 0 0 0,1-1 0 0 0,0 0 0 0 0,-1 1-1 0 0,1-1 1 0 0,0 1 0 0 0,0-1 0 0 0,-1 1 0 0 0,1 0 0 0 0,0-1-1 0 0,0 1 1 0 0,0 0 0 0 0,-1 0 0 0 0,1-1 0 0 0,0 1 0 0 0,0 0 0 0 0,0 0-1 0 0,0 0 1 0 0,0 0 0 0 0,0 0 0 0 0,-1 0 0 0 0,1 0 0 0 0,0 0-1 0 0,0 0 1 0 0,0 1 0 0 0,0-1 0 0 0,0 0 0 0 0,-1 0 0 0 0,1 1 0 0 0,0-1-1 0 0,0 1 1 0 0,0-1 0 0 0,-1 1 0 0 0,1-1 0 0 0,0 1 0 0 0,-1-1-1 0 0,1 1 1 0 0,0 0 0 0 0,-1-1 0 0 0,1 1 0 0 0,-1 0 0 0 0,1-1-1 0 0,-1 1 1 0 0,1 0 0 0 0,-1 0 0 0 0,1 1 0 0 0,2 6-61 0 0,-1-1-1 0 0,0 1 1 0 0,0 0-1 0 0,2 12 1 0 0,-3-9 155 0 0,2-1-26 0 0,-1 0 0 0 0,-1 1 1 0 0,0-1-1 0 0,-1 1 0 0 0,0 0 0 0 0,0-1 1 0 0,-1 1-1 0 0,-1-1 0 0 0,0 1 1 0 0,0-1-1 0 0,-1 0 0 0 0,0 0 1 0 0,-1 0-1 0 0,0 0 0 0 0,0-1 1 0 0,-1 1-1 0 0,-9 12 0 0 0,-6 0 449 0 0,19-22-486 0 0,1 1 0 0 0,-1-1-1 0 0,1 0 1 0 0,0 0 0 0 0,-1 1-1 0 0,1-1 1 0 0,-1 0-1 0 0,1 0 1 0 0,0 0 0 0 0,-1 0-1 0 0,1 1 1 0 0,-1-1 0 0 0,1 0-1 0 0,-1 0 1 0 0,1 0-1 0 0,-1 0 1 0 0,1 0 0 0 0,0 0-1 0 0,-1 0 1 0 0,1 0 0 0 0,-1-1-1 0 0,1 1 1 0 0,-1 0-1 0 0,0-1-14 0 0,0 1 0 0 0,1-1 0 0 0,-1 0-1 0 0,1 1 1 0 0,-1-1 0 0 0,1 0 0 0 0,-1 1-1 0 0,1-1 1 0 0,-1 0 0 0 0,1 0 0 0 0,0 0-1 0 0,0 0 1 0 0,-1 1 0 0 0,1-1-1 0 0,0 0 1 0 0,0 0 0 0 0,0-1 0 0 0,0-2-68 0 0,0 0 0 0 0,0 0 0 0 0,0 0 0 0 0,1 1 0 0 0,-1-1 0 0 0,1 0 0 0 0,0 1 0 0 0,0-1 0 0 0,1 0 0 0 0,-1 1 0 0 0,1-1 0 0 0,-1 1 0 0 0,1 0 0 0 0,3-4 0 0 0,5-7 71 0 0,22-22-1 0 0,-27 29 61 0 0,51-52 463 0 0,2 3 0 0 0,97-74 0 0 0,-143 123-228 0 0,-9 8 37 0 0,-14 17 190 0 0,-1 3-598 0 0,5-6 42 0 0,2 1-1 0 0,0-1 0 0 0,-6 29 0 0 0,10-40 18 0 0,1 1 0 0 0,-1 0 0 0 0,1-1 1 0 0,0 1-1 0 0,0 0 0 0 0,0-1 0 0 0,0 1 0 0 0,1 0 0 0 0,0-1 0 0 0,0 1 0 0 0,0-1 0 0 0,0 1 1 0 0,1-1-1 0 0,0 1 0 0 0,0-1 0 0 0,0 0 0 0 0,5 7 0 0 0,-6-10 11 0 0,0 1 0 0 0,0-1 0 0 0,1 0-1 0 0,-1 1 1 0 0,1-1 0 0 0,-1 0 0 0 0,1 0 0 0 0,-1 0 0 0 0,1 0 0 0 0,-1-1-1 0 0,1 1 1 0 0,0 0 0 0 0,0-1 0 0 0,-1 1 0 0 0,1-1 0 0 0,0 1-1 0 0,0-1 1 0 0,-1 0 0 0 0,1 0 0 0 0,2 0 0 0 0,-1 0 1 0 0,0-1 0 0 0,0 1-1 0 0,-1-1 1 0 0,1 0 0 0 0,0 0 0 0 0,-1 0 0 0 0,1-1 0 0 0,0 1 0 0 0,-1-1-1 0 0,0 1 1 0 0,4-4 0 0 0,1-1-394 0 0,-1 0 0 0 0,0-1 0 0 0,-1 1-1 0 0,1-1 1 0 0,-1 0 0 0 0,-1-1 0 0 0,7-11 0 0 0,-6 7-615 0 0,0-1 1 0 0,5-16 0 0 0,-7 8 164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1.125"/>
    </inkml:context>
    <inkml:brush xml:id="br0">
      <inkml:brushProperty name="width" value="0.05" units="cm"/>
      <inkml:brushProperty name="height" value="0.05" units="cm"/>
    </inkml:brush>
  </inkml:definitions>
  <inkml:trace contextRef="#ctx0" brushRef="#br0">12 11 12147 0 0,'-4'-9'8099'0'0,"4"9"-7845"0"0,0-1-1 0 0,-1 1 0 0 0,1 0 0 0 0,-6 0 672 0 0,6 0-1164 0 0,3 26-7815 0 0,3-2 5759 0 0,0-10 997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1.593"/>
    </inkml:context>
    <inkml:brush xml:id="br0">
      <inkml:brushProperty name="width" value="0.05" units="cm"/>
      <inkml:brushProperty name="height" value="0.05" units="cm"/>
    </inkml:brush>
  </inkml:definitions>
  <inkml:trace contextRef="#ctx0" brushRef="#br0">1161 227 11146 0 0,'-6'8'450'0'0,"0"0"0"0"0,0 0 0 0 0,0 0 0 0 0,1 1-1 0 0,0 0 1 0 0,-4 13 0 0 0,-21 61-499 0 0,23-58 104 0 0,-34 93 202 0 0,36-105-139 0 0,-2 0 0 0 0,0-1 0 0 0,0 1 0 0 0,-1-1 0 0 0,0-1-1 0 0,-17 18 1 0 0,10-13 168 0 0,-23 20 1009 0 0,38-36-1224 0 0,-1 1 1 0 0,1-1-1 0 0,-1 0 1 0 0,1 1 0 0 0,-1-1-1 0 0,1 0 1 0 0,-1 1 0 0 0,1-1-1 0 0,-1 0 1 0 0,1 0-1 0 0,-1 0 1 0 0,0 1 0 0 0,1-1-1 0 0,-1 0 1 0 0,1 0-1 0 0,-1 0 1 0 0,0 0 0 0 0,1 0-1 0 0,-1 0 1 0 0,1 0 0 0 0,-1 0-1 0 0,0 0 1 0 0,1 0-1 0 0,-1-1 1 0 0,1 1 0 0 0,-1 0-1 0 0,1 0 1 0 0,-1 0-1 0 0,1-1 1 0 0,-1 1 0 0 0,0 0-1 0 0,1-1 1 0 0,-1 1 0 0 0,1 0-1 0 0,0-1 1 0 0,-1 1-1 0 0,1-1 1 0 0,-1 1 0 0 0,1-1-1 0 0,0 1 1 0 0,-1-1-1 0 0,1 1 1 0 0,0-1 0 0 0,-1 1-1 0 0,1-1 1 0 0,0 1 0 0 0,0-1-1 0 0,0 1 1 0 0,0-1-1 0 0,-1 0 1 0 0,1 1 0 0 0,0-2-1 0 0,-7-41 751 0 0,6 29-674 0 0,-1 1-89 0 0,0 1 0 0 0,1-1 0 0 0,0 0 1 0 0,2-15-1 0 0,0 22-72 0 0,0 0 0 0 0,0-1 0 0 0,0 1 0 0 0,1 0-1 0 0,0 0 1 0 0,1 0 0 0 0,-1 0 0 0 0,1 0 0 0 0,7-10 0 0 0,-6 10-59 0 0,0 1 0 0 0,1 0-1 0 0,-1-1 1 0 0,1 2 0 0 0,1-1 0 0 0,-1 0-1 0 0,1 1 1 0 0,-1 0 0 0 0,1 1 0 0 0,13-7 0 0 0,-10 6-49 0 0,1 1 1 0 0,0 0 0 0 0,1 1-1 0 0,-1 0 1 0 0,0 0 0 0 0,19 0 0 0 0,92 6-1606 0 0,-79-2-727 0 0,-27-2 1177 0 0,-1 0-220 0 0</inkml:trace>
  <inkml:trace contextRef="#ctx0" brushRef="#br0" timeOffset="1">3 39 15307 0 0,'-1'-9'1617'0'0,"1"2"-1577"0"0,-2 4 592 0 0,2-1 264 0 0,2 3-368 0 0,1-2 40 0 0,1 1-320 0 0,0-1 56 0 0,4-1-128 0 0,0 4-264 0 0,4-1-40 0 0,-1-1-64 0 0,3 2-176 0 0,5 2-64 0 0,1 1-2513 0 0,7 1 2657 0 0,1 3-704 0 0,5-3 1008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2.225"/>
    </inkml:context>
    <inkml:brush xml:id="br0">
      <inkml:brushProperty name="width" value="0.05" units="cm"/>
      <inkml:brushProperty name="height" value="0.05" units="cm"/>
    </inkml:brush>
  </inkml:definitions>
  <inkml:trace contextRef="#ctx0" brushRef="#br0">19 85 15579 0 0,'-2'-4'589'0'0,"-1"1"-1"0"0,1-1 0 0 0,0 0 1 0 0,0 0-1 0 0,1 0 0 0 0,-1 0 1 0 0,1 0-1 0 0,-1-7 0 0 0,1 9-552 0 0,1 0 0 0 0,0 1-1 0 0,0-1 1 0 0,0 0 0 0 0,0 1-1 0 0,0-1 1 0 0,0 1 0 0 0,0-1-1 0 0,0 0 1 0 0,1 1 0 0 0,-1-1 0 0 0,1 1-1 0 0,-1-1 1 0 0,1 1 0 0 0,-1-1-1 0 0,1 1 1 0 0,0-1 0 0 0,0 1-1 0 0,0 0 1 0 0,0-1 0 0 0,0 1 0 0 0,0 0-1 0 0,0 0 1 0 0,0 0 0 0 0,0 0-1 0 0,3-2 1 0 0,-3 3-59 0 0,0 0-1 0 0,0-1 1 0 0,1 1 0 0 0,-1 0-1 0 0,0 0 1 0 0,0 0 0 0 0,1 0-1 0 0,-1 0 1 0 0,0 0 0 0 0,0 0-1 0 0,1 0 1 0 0,-1 1 0 0 0,0-1-1 0 0,0 0 1 0 0,0 1 0 0 0,0-1-1 0 0,1 1 1 0 0,-1-1 0 0 0,0 1-1 0 0,0 0 1 0 0,0-1 0 0 0,0 1-1 0 0,0 0 1 0 0,0 0 0 0 0,0 0-1 0 0,-1 0 1 0 0,1-1-1 0 0,0 1 1 0 0,0 1 0 0 0,-1-1-1 0 0,1 0 1 0 0,0 1 0 0 0,4 5-53 0 0,-1 0 0 0 0,0 1 0 0 0,5 10 0 0 0,-5-4 13 0 0,1-1-1 0 0,-2 0 1 0 0,0 1-1 0 0,-1 0 1 0 0,0 0-1 0 0,-1 16 1 0 0,-6 85-768 0 0,3-95 555 0 0,2-19 265 0 0,0-1-1 0 0,-1 1 0 0 0,1-1 1 0 0,0 1-1 0 0,0-1 0 0 0,0 1 1 0 0,0-1-1 0 0,0 1 0 0 0,0 0 0 0 0,0-1 1 0 0,0 1-1 0 0,0-1 0 0 0,0 1 1 0 0,0-1-1 0 0,1 1 0 0 0,-1-1 0 0 0,0 1 1 0 0,0-1-1 0 0,0 1 0 0 0,1-1 1 0 0,-1 1-1 0 0,0-1 0 0 0,1 1 1 0 0,-1-1-1 0 0,0 1 0 0 0,1-1 0 0 0,-1 0 1 0 0,0 1-1 0 0,1-1 0 0 0,-1 0 1 0 0,1 1-1 0 0,-1-1 0 0 0,1 0 1 0 0,-1 0-1 0 0,1 1 0 0 0,0-1 0 0 0,1 0 12 0 0,0 0-1 0 0,-1 0 0 0 0,1-1 0 0 0,0 1 0 0 0,-1-1 0 0 0,1 1 0 0 0,0-1 0 0 0,-1 1 0 0 0,1-1 1 0 0,0 0-1 0 0,1-1 0 0 0,38-30 258 0 0,-26 17-67 0 0,-1-1 1 0 0,0 0-1 0 0,-2-1 0 0 0,0-1 1 0 0,0 1-1 0 0,-2-2 1 0 0,0 0-1 0 0,7-22 0 0 0,0-21 461 0 0,-17 62-660 0 0,0-1-1 0 0,0 1 0 0 0,0 0 0 0 0,1 0 1 0 0,-1 0-1 0 0,0 0 0 0 0,0 0 1 0 0,0 0-1 0 0,0-1 0 0 0,0 1 0 0 0,0 0 1 0 0,0 0-1 0 0,0 0 0 0 0,0 0 1 0 0,0 0-1 0 0,0-1 0 0 0,0 1 1 0 0,0 0-1 0 0,0 0 0 0 0,0 0 0 0 0,0 0 1 0 0,0-1-1 0 0,0 1 0 0 0,0 0 1 0 0,0 0-1 0 0,0 0 0 0 0,0 0 0 0 0,0-1 1 0 0,0 1-1 0 0,0 0 0 0 0,0 0 1 0 0,0 0-1 0 0,0 0 0 0 0,0 0 1 0 0,-1 0-1 0 0,1-1 0 0 0,0 1 0 0 0,0 0 1 0 0,0 0-1 0 0,0 0 0 0 0,0 0 1 0 0,0 0-1 0 0,0 0 0 0 0,-1 0 0 0 0,1 0 1 0 0,0-1-1 0 0,0 1 0 0 0,0 0 1 0 0,0 0-1 0 0,-1 0 0 0 0,1 1-26 0 0,0-1 1 0 0,-1 0-1 0 0,1 0 0 0 0,0 1 0 0 0,0-1 0 0 0,-1 0 1 0 0,1 1-1 0 0,0-1 0 0 0,0 0 0 0 0,-1 1 0 0 0,1-1 1 0 0,0 1-1 0 0,0-1 0 0 0,0 0 0 0 0,0 1 1 0 0,0-1-1 0 0,0 1 0 0 0,0-1 0 0 0,0 0 0 0 0,0 1 1 0 0,0-1-1 0 0,0 1 0 0 0,0-1 0 0 0,0 1 0 0 0,0 0 1 0 0,1 3-313 0 0,0-1 0 0 0,0 1 0 0 0,0 0 1 0 0,1-1-1 0 0,-1 1 0 0 0,1-1 0 0 0,0 1 1 0 0,0-1-1 0 0,0 0 0 0 0,0 0 1 0 0,0 0-1 0 0,1 0 0 0 0,0 0 0 0 0,-1 0 1 0 0,1-1-1 0 0,0 1 0 0 0,0-1 0 0 0,1 0 1 0 0,-1 0-1 0 0,0 0 0 0 0,1 0 1 0 0,-1-1-1 0 0,1 1 0 0 0,0-1 0 0 0,-1 0 1 0 0,8 1-1 0 0,27-2-1382 0 0,-9-5 813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2.743"/>
    </inkml:context>
    <inkml:brush xml:id="br0">
      <inkml:brushProperty name="width" value="0.05" units="cm"/>
      <inkml:brushProperty name="height" value="0.05" units="cm"/>
    </inkml:brush>
  </inkml:definitions>
  <inkml:trace contextRef="#ctx0" brushRef="#br0">167 0 13931 0 0,'-12'5'287'0'0,"1"1"1"0"0,0 0-1 0 0,0 0 0 0 0,0 1 1 0 0,1 1-1 0 0,0 0 0 0 0,0 0 1 0 0,1 1-1 0 0,0 0 1 0 0,0 0-1 0 0,1 1 0 0 0,1 0 1 0 0,-1 1-1 0 0,2 0 0 0 0,0 0 1 0 0,-9 21-1 0 0,14-31-292 0 0,1 0-1 0 0,-1 0 1 0 0,1 0-1 0 0,-1 1 1 0 0,1-1 0 0 0,0 0-1 0 0,0 0 1 0 0,-1 0-1 0 0,1 0 1 0 0,0 1 0 0 0,0-1-1 0 0,0 0 1 0 0,0 0-1 0 0,0 0 1 0 0,1 1 0 0 0,-1-1-1 0 0,0 0 1 0 0,0 0-1 0 0,1 0 1 0 0,-1 0 0 0 0,1 0-1 0 0,-1 0 1 0 0,1 0 0 0 0,-1 0-1 0 0,1 0 1 0 0,1 1-1 0 0,-1-1-3 0 0,0 0 0 0 0,1-1-1 0 0,-1 1 1 0 0,1-1 0 0 0,-1 1-1 0 0,1-1 1 0 0,-1 0 0 0 0,1 0 0 0 0,0 1-1 0 0,-1-1 1 0 0,1 0 0 0 0,-1 0-1 0 0,1-1 1 0 0,-1 1 0 0 0,1 0-1 0 0,2-1 1 0 0,7-3-4 0 0,1 1 0 0 0,-2-2 0 0 0,1 1 0 0 0,11-8 0 0 0,46-34 64 0 0,-51 32-83 0 0,1 2 0 0 0,0 0 0 0 0,30-13-1 0 0,-48 24 29 0 0,1 1 0 0 0,0 0 0 0 0,0-1 0 0 0,-1 1 0 0 0,1 0 0 0 0,0 0 0 0 0,0 0 0 0 0,-1 0 0 0 0,1 0-1 0 0,0 0 1 0 0,0 0 0 0 0,-1 0 0 0 0,1 0 0 0 0,0 0 0 0 0,0 0 0 0 0,-1 0 0 0 0,1 0 0 0 0,0 1 0 0 0,0-1 0 0 0,-1 0 0 0 0,1 1 0 0 0,0-1-1 0 0,-1 0 1 0 0,1 1 0 0 0,0-1 0 0 0,-1 1 0 0 0,1-1 0 0 0,-1 1 0 0 0,1-1 0 0 0,-1 1 0 0 0,1-1 0 0 0,-1 1 0 0 0,1 0 0 0 0,-1-1 0 0 0,1 1-1 0 0,-1 0 1 0 0,0-1 0 0 0,1 1 0 0 0,-1 0 0 0 0,0 0 0 0 0,0-1 0 0 0,0 1 0 0 0,1 1 0 0 0,0 5 40 0 0,1 0 0 0 0,-1 1-1 0 0,0 13 1 0 0,0-5 48 0 0,-1-11-66 0 0,1 0-1 0 0,0-1 0 0 0,0 1 1 0 0,1-1-1 0 0,-1 1 0 0 0,1-1 0 0 0,0 1 1 0 0,0-1-1 0 0,3 5 0 0 0,-3-8-6 0 0,-1 1 0 0 0,1-1 0 0 0,0 1 0 0 0,0-1 1 0 0,-1 0-1 0 0,1 0 0 0 0,0 0 0 0 0,0 0 0 0 0,0 0 0 0 0,0 0 0 0 0,0 0 0 0 0,0-1 0 0 0,1 1 0 0 0,-1-1 0 0 0,0 0 0 0 0,0 1 0 0 0,0-1 0 0 0,1 0 0 0 0,-1 0 0 0 0,0 0 0 0 0,0-1 0 0 0,3 0 0 0 0,14-2 123 0 0,1-1 0 0 0,36-13 0 0 0,11-3-127 0 0,-54 17-52 0 0,-12 2 36 0 0,0 0 0 0 0,1 1 0 0 0,-1-1 0 0 0,0 1 0 0 0,1-1 0 0 0,-1 1 0 0 0,0-1 0 0 0,1 1 0 0 0,-1 0 0 0 0,0 0 0 0 0,1 0 0 0 0,-1 0 0 0 0,1 0 0 0 0,-1 0 0 0 0,0 0 0 0 0,1 0 0 0 0,-1 1 0 0 0,1-1 0 0 0,-1 0 0 0 0,0 1 0 0 0,0-1 0 0 0,1 1 0 0 0,-1 0 0 0 0,0-1 0 0 0,0 1 0 0 0,1 0 0 0 0,-1 0 0 0 0,0-1 0 0 0,0 1 0 0 0,0 0 0 0 0,1 3 0 0 0,3 3 51 0 0,0 1-18 0 0,1 0 0 0 0,-1 0 0 0 0,1-1 1 0 0,0 0-1 0 0,10 8 0 0 0,-15-14-15 0 0,2 1-1 0 0,-1-1 1 0 0,0 1 0 0 0,0-1 0 0 0,0 0 0 0 0,1 0 0 0 0,-1 0 0 0 0,0 0-1 0 0,1-1 1 0 0,-1 1 0 0 0,1-1 0 0 0,-1 1 0 0 0,1-1 0 0 0,-1 0 0 0 0,1 0-1 0 0,-1 0 1 0 0,1 0 0 0 0,-1-1 0 0 0,1 1 0 0 0,-1 0 0 0 0,1-1 0 0 0,-1 0-1 0 0,0 0 1 0 0,4-1 0 0 0,21-11 128 0 0,44-30 0 0 0,-47 28-171 0 0,0 1-1 0 0,34-15 1 0 0,-49 25 14 0 0,14-6-247 0 0,-16 13 121 0 0,-10 11 61 0 0,-9 11-42 0 0,-13 36 110 0 0,23-56-224 0 0,1-1-1 0 0,0 1 0 0 0,0-1 0 0 0,0 1 0 0 0,0-1 0 0 0,1 1 1 0 0,0 0-1 0 0,0-1 0 0 0,0 1 0 0 0,0-1 0 0 0,2 6 0 0 0,3-2-963 0 0,3 1-258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3.195"/>
    </inkml:context>
    <inkml:brush xml:id="br0">
      <inkml:brushProperty name="width" value="0.05" units="cm"/>
      <inkml:brushProperty name="height" value="0.05" units="cm"/>
    </inkml:brush>
  </inkml:definitions>
  <inkml:trace contextRef="#ctx0" brushRef="#br0">46 1 15523 0 0,'1'0'114'0'0,"-1"0"-1"0"0,1 0 0 0 0,-1 0 1 0 0,1 0-1 0 0,-1 0 1 0 0,1 1-1 0 0,-1-1 0 0 0,1 0 1 0 0,-1 0-1 0 0,1 1 0 0 0,-1-1 1 0 0,1 0-1 0 0,-1 0 0 0 0,0 1 1 0 0,1-1-1 0 0,-1 1 1 0 0,0-1-1 0 0,1 0 0 0 0,-1 1 1 0 0,0-1-1 0 0,1 1 0 0 0,-1-1 1 0 0,0 1-1 0 0,0-1 0 0 0,1 0 1 0 0,-1 1-1 0 0,0-1 1 0 0,0 1-1 0 0,0-1 0 0 0,0 1 1 0 0,0-1-1 0 0,0 1 0 0 0,0 0 1 0 0,0-1-1 0 0,0 1 0 0 0,0-1 1 0 0,0 1-1 0 0,0-1 1 0 0,0 1-1 0 0,0-1 0 0 0,0 1 1 0 0,-1-1-1 0 0,1 1 0 0 0,0-1 1 0 0,0 0-1 0 0,0 1 0 0 0,-1-1 1 0 0,1 1-1 0 0,-1 0 1 0 0,0 4-726 0 0,-27 92 546 0 0,28-97 62 0 0,-20 71-458 0 0,19-64-120 0 0,-1 1 0 0 0,2-1 0 0 0,-1 1-1 0 0,1 0 1 0 0,0-1 0 0 0,0 1-1 0 0,3 11 1 0 0,-3-19 430 0 0,0 1 1 0 0,0 0-1 0 0,0 0 1 0 0,0-1-1 0 0,1 1 1 0 0,-1 0-1 0 0,0-1 0 0 0,0 1 1 0 0,1 0-1 0 0,-1-1 1 0 0,1 1-1 0 0,-1 0 1 0 0,0-1-1 0 0,1 1 1 0 0,0-1-1 0 0,-1 1 0 0 0,1-1 1 0 0,-1 1-1 0 0,1-1 1 0 0,-1 1-1 0 0,1-1 1 0 0,0 1-1 0 0,-1-1 1 0 0,1 0-1 0 0,0 0 0 0 0,-1 1 1 0 0,1-1-1 0 0,0 0 1 0 0,0 0-1 0 0,1 0 1 0 0,7 1-1595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3.675"/>
    </inkml:context>
    <inkml:brush xml:id="br0">
      <inkml:brushProperty name="width" value="0.05" units="cm"/>
      <inkml:brushProperty name="height" value="0.05" units="cm"/>
    </inkml:brush>
  </inkml:definitions>
  <inkml:trace contextRef="#ctx0" brushRef="#br0">77 19 16347 0 0,'4'-1'336'0'0,"-1"0"-1"0"0,1 1 0 0 0,0-1 1 0 0,-1 1-1 0 0,1-1 0 0 0,0 1 0 0 0,4 1 1 0 0,0-2 5 0 0,53-5 42 0 0,27-2-769 0 0,-30 11-3092 0 0,-42 1 2206 0 0,-9-1 481 0 0</inkml:trace>
  <inkml:trace contextRef="#ctx0" brushRef="#br0" timeOffset="1.2">4 193 14147 0 0,'0'0'79'0'0,"-1"1"0"0"0,1 0 0 0 0,-1-1 0 0 0,1 1 0 0 0,0-1 0 0 0,-1 1-1 0 0,1 0 1 0 0,0-1 0 0 0,0 1 0 0 0,-1 0 0 0 0,1-1 0 0 0,0 1 0 0 0,0 0 0 0 0,0 0 0 0 0,0-1 0 0 0,0 1 0 0 0,0 0 0 0 0,0-1 0 0 0,0 1-1 0 0,0 0 1 0 0,0 0 0 0 0,1-1 0 0 0,-1 1 0 0 0,0 0 0 0 0,0-1 0 0 0,1 1 0 0 0,-1 0 0 0 0,0-1 0 0 0,1 1 0 0 0,-1-1 0 0 0,1 1 0 0 0,-1-1-1 0 0,1 1 1 0 0,-1-1 0 0 0,1 1 0 0 0,-1-1 0 0 0,1 1 0 0 0,-1-1 0 0 0,1 1 0 0 0,0-1 0 0 0,3 1 2 0 0,-1 0 0 0 0,0-1 0 0 0,1 0-1 0 0,-1 1 1 0 0,0-1 0 0 0,1 0 0 0 0,-1-1 0 0 0,0 1 0 0 0,5-2 0 0 0,22-2-168 0 0,1 1 0 0 0,37 1 0 0 0,-41 3-1528 0 0,1 1 0 0 0,46 10 1 0 0,-57-7 1442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4.193"/>
    </inkml:context>
    <inkml:brush xml:id="br0">
      <inkml:brushProperty name="width" value="0.05" units="cm"/>
      <inkml:brushProperty name="height" value="0.05" units="cm"/>
    </inkml:brush>
  </inkml:definitions>
  <inkml:trace contextRef="#ctx0" brushRef="#br0">9 99 13963 0 0,'-8'3'2601'0'0,"8"-5"-2425"0"0,0 1-192 0 0,4 0-80 0 0,0 1-153 0 0,4 1 65 0 0,0-1-16 0 0,1 0-128 0 0,2 0-160 0 0,4 1-200 0 0,5-1-336 0 0,-2 0-224 0 0,7-4 31 0 0,2 1-559 0 0</inkml:trace>
  <inkml:trace contextRef="#ctx0" brushRef="#br0" timeOffset="1">359 0 9170 0 0,'-41'45'4969'0'0,"40"-45"-4924"0"0,1 0 0 0 0,0 0-1 0 0,-1 1 1 0 0,1-1 0 0 0,0 0-1 0 0,0 0 1 0 0,-1 1 0 0 0,1-1 0 0 0,0 0-1 0 0,0 1 1 0 0,-1-1 0 0 0,1 1 0 0 0,0-1-1 0 0,0 0 1 0 0,0 1 0 0 0,0-1 0 0 0,0 0-1 0 0,0 1 1 0 0,0-1 0 0 0,0 1 0 0 0,0-1-1 0 0,0 0 1 0 0,0 1 0 0 0,0-1 0 0 0,0 1-1 0 0,0-1 1 0 0,0 0 0 0 0,0 1 0 0 0,0-1-1 0 0,0 1 1 0 0,0-1 0 0 0,1 0 0 0 0,-1 1-1 0 0,0-1 1 0 0,1 1 0 0 0,15 2 431 0 0,-12-4-415 0 0,1 1 0 0 0,-1-1 0 0 0,1 0 1 0 0,0 0-1 0 0,-1-1 0 0 0,7-2 0 0 0,77-36 2261 0 0,-87 39-2325 0 0,0 1 0 0 0,1-1 0 0 0,-1 1 0 0 0,0-1-1 0 0,0 1 1 0 0,1 0 0 0 0,-1 0 0 0 0,0 0 0 0 0,1-1 0 0 0,-1 1 0 0 0,0 0 0 0 0,1 1-1 0 0,-1-1 1 0 0,0 0 0 0 0,1 0 0 0 0,-1 1 0 0 0,0-1 0 0 0,0 0 0 0 0,1 1 0 0 0,-1-1-1 0 0,0 1 1 0 0,0 0 0 0 0,2 1 0 0 0,26 26-61 0 0,-26-25 67 0 0,-1 1-1 0 0,1-1 0 0 0,0 0 1 0 0,0 0-1 0 0,1 0 1 0 0,-1 0-1 0 0,1-1 0 0 0,7 5 1 0 0,-1-4 60 0 0,0 0 0 0 0,1-1 0 0 0,-1 0 0 0 0,1-1 0 0 0,14 0 0 0 0,-19-1-366 0 0,1 0-1 0 0,-1-1 0 0 0,1 1 1 0 0,-1-1-1 0 0,0-1 0 0 0,1 0 1 0 0,-1 1-1 0 0,0-2 0 0 0,0 1 0 0 0,6-4 1 0 0,-8 5-900 0 0,0 1-240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4.660"/>
    </inkml:context>
    <inkml:brush xml:id="br0">
      <inkml:brushProperty name="width" value="0.05" units="cm"/>
      <inkml:brushProperty name="height" value="0.05" units="cm"/>
    </inkml:brush>
  </inkml:definitions>
  <inkml:trace contextRef="#ctx0" brushRef="#br0">32 55 17836 0 0,'-5'-10'1272'0'0,"-1"1"-320"0"0,0 0-640 0 0,0 1 1137 0 0,5 2-633 0 0,-2 2-376 0 0,0-1 360 0 0,2 1-824 0 0,4 4-2432 0 0,2 0-97 0 0,0 0 2065 0 0,8 2-808 0 0,-2-2 1296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5.157"/>
    </inkml:context>
    <inkml:brush xml:id="br0">
      <inkml:brushProperty name="width" value="0.05" units="cm"/>
      <inkml:brushProperty name="height" value="0.05" units="cm"/>
    </inkml:brush>
  </inkml:definitions>
  <inkml:trace contextRef="#ctx0" brushRef="#br0">57 44 11995 0 0,'-1'0'469'0'0,"-1"0"0"0"0,1 0 0 0 0,0 0 1 0 0,0 0-1 0 0,0 0 0 0 0,-1 0 0 0 0,1 1 1 0 0,0-1-1 0 0,0 0 0 0 0,0 1 1 0 0,0-1-1 0 0,0 1 0 0 0,-2 0 0 0 0,2 1-458 0 0,0-1-1 0 0,0 0 0 0 0,0 0 1 0 0,0 1-1 0 0,1-1 0 0 0,-1 1 1 0 0,0-1-1 0 0,1 1 0 0 0,-1-1 1 0 0,1 1-1 0 0,0-1 0 0 0,-1 1 1 0 0,1 2-1 0 0,-2 4 180 0 0,-9 50-254 0 0,-5 88 1 0 0,16-145 84 0 0,0 0-1 0 0,-1 0 1 0 0,1 0 0 0 0,0 0-1 0 0,0 0 1 0 0,0 0 0 0 0,0 0-1 0 0,0 0 1 0 0,0 0-1 0 0,0 0 1 0 0,1 0 0 0 0,-1 0-1 0 0,0 0 1 0 0,1 0 0 0 0,-1 0-1 0 0,0 0 1 0 0,1 0 0 0 0,-1 0-1 0 0,1 0 1 0 0,0 0 0 0 0,-1 0-1 0 0,1 0 1 0 0,-1-1 0 0 0,1 1-1 0 0,0 0 1 0 0,0-1-1 0 0,0 1 1 0 0,-1 0 0 0 0,1-1-1 0 0,0 1 1 0 0,0-1 0 0 0,0 1-1 0 0,0-1 1 0 0,0 1 0 0 0,0-1-1 0 0,0 0 1 0 0,0 0 0 0 0,0 1-1 0 0,0-1 1 0 0,0 0-1 0 0,0 0 1 0 0,0 0 0 0 0,0 0-1 0 0,0 0 1 0 0,0 0 0 0 0,0 0-1 0 0,0-1 1 0 0,0 1 0 0 0,0 0-1 0 0,0 0 1 0 0,1-1 0 0 0,9-2 287 0 0,-1-1 1 0 0,0 0 0 0 0,-1 0 0 0 0,11-7-1 0 0,-14 7-196 0 0,19-10 90 0 0,-1-1 1 0 0,-1-1 0 0 0,0-1-1 0 0,-1-1 1 0 0,-1-1 0 0 0,-1-1 0 0 0,34-43-1 0 0,-41 45-473 0 0,24-29-860 0 0,-10 21-3195 0 0,-13 19 2241 0 0,-9 6 1851 0 0</inkml:trace>
  <inkml:trace contextRef="#ctx0" brushRef="#br0" timeOffset="1">182 196 11434 0 0,'-7'35'1550'0'0,"6"-31"-1448"0"0,0 0 1 0 0,0 0 0 0 0,0 1 0 0 0,0-1-1 0 0,1 0 1 0 0,-1 1 0 0 0,1-1 0 0 0,0 1 0 0 0,0-1-1 0 0,1 0 1 0 0,0 1 0 0 0,-1-1 0 0 0,1 0 0 0 0,1 0-1 0 0,-1 0 1 0 0,0 1 0 0 0,1-1 0 0 0,3 5 0 0 0,-2-4-411 0 0,1 1 0 0 0,0-1 1 0 0,0 1-1 0 0,0-1 0 0 0,1-1 1 0 0,-1 1-1 0 0,1 0 1 0 0,0-1-1 0 0,1 0 0 0 0,-1 0 1 0 0,12 5-1 0 0,-4-3 177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4.514"/>
    </inkml:context>
    <inkml:brush xml:id="br0">
      <inkml:brushProperty name="width" value="0.05" units="cm"/>
      <inkml:brushProperty name="height" value="0.05" units="cm"/>
    </inkml:brush>
  </inkml:definitions>
  <inkml:trace contextRef="#ctx0" brushRef="#br0">23 198 10970 0 0,'-22'15'2311'0'0,"22"-15"-2273"0"0,0 0 0 0 0,0 0 0 0 0,0 0 0 0 0,0 0 0 0 0,0 1 0 0 0,0-1 0 0 0,-1 0 0 0 0,1 0 0 0 0,0 0 0 0 0,0 1 0 0 0,0-1 0 0 0,0 0 0 0 0,0 0 0 0 0,0 0 1 0 0,0 1-1 0 0,0-1 0 0 0,0 0 0 0 0,0 0 0 0 0,0 1 0 0 0,0-1 0 0 0,0 0 0 0 0,0 0 0 0 0,0 0 0 0 0,0 1 0 0 0,0-1 0 0 0,0 0 0 0 0,1 0 0 0 0,-1 0 0 0 0,0 1 0 0 0,0-1 0 0 0,0 0 0 0 0,0 0 0 0 0,0 0 0 0 0,1 1 0 0 0,14 4 733 0 0,5-3-129 0 0,1-2 0 0 0,0 0 0 0 0,-1-1 0 0 0,1-1-1 0 0,0-1 1 0 0,35-10 0 0 0,0 2-43 0 0,340-39-46 0 0,4 24-1285 0 0,66-6-1720 0 0,-83-13 1102 0 0,-74 8 2020 0 0,-278 33-516 0 0,1 2 1 0 0,55 2 0 0 0,-81 3-617 0 0,-10 0-919 0 0,-11 2-609 0 0,-1-2 1741 0 0,-4 1-310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5.624"/>
    </inkml:context>
    <inkml:brush xml:id="br0">
      <inkml:brushProperty name="width" value="0.05" units="cm"/>
      <inkml:brushProperty name="height" value="0.05" units="cm"/>
    </inkml:brush>
  </inkml:definitions>
  <inkml:trace contextRef="#ctx0" brushRef="#br0">244 15 13387 0 0,'-6'1'570'0'0,"1"0"1"0"0,-1 0 0 0 0,1-1-1 0 0,-1 0 1 0 0,0 0-1 0 0,1-1 1 0 0,-1 1 0 0 0,0-1-1 0 0,1-1 1 0 0,-11-2-1 0 0,8 1-305 0 0,-1 1 0 0 0,1 1 0 0 0,-15-2 0 0 0,18 3-246 0 0,1 0 0 0 0,-1 1 0 0 0,0-1 0 0 0,1 1 0 0 0,-1 0 0 0 0,1 0 0 0 0,-1 1 0 0 0,1-1 0 0 0,-1 1 0 0 0,1 0 0 0 0,0 0-1 0 0,0 0 1 0 0,0 1 0 0 0,-6 4 0 0 0,4-1-53 0 0,0 0 1 0 0,1 0-1 0 0,-1 1 0 0 0,1-1 0 0 0,1 1 0 0 0,-1 0 0 0 0,-3 10 0 0 0,7-15 9 0 0,0 0 0 0 0,0 0 0 0 0,0 0 0 0 0,0 0-1 0 0,1 0 1 0 0,-1 0 0 0 0,1 1 0 0 0,0-1 0 0 0,-1 0 0 0 0,1 0-1 0 0,0 0 1 0 0,0 0 0 0 0,0 0 0 0 0,1 1 0 0 0,-1-1-1 0 0,1 0 1 0 0,-1 0 0 0 0,1 0 0 0 0,-1 0 0 0 0,1 0 0 0 0,0 0-1 0 0,0 0 1 0 0,0 0 0 0 0,0 0 0 0 0,0-1 0 0 0,1 1-1 0 0,2 3 1 0 0,-2-3-2 0 0,1 0 0 0 0,0 1 0 0 0,0-1 0 0 0,0-1 0 0 0,0 1-1 0 0,0 0 1 0 0,0-1 0 0 0,0 1 0 0 0,0-1 0 0 0,1 0 0 0 0,-1 0 0 0 0,0 0 0 0 0,1-1-1 0 0,-1 1 1 0 0,1-1 0 0 0,-1 0 0 0 0,6 0 0 0 0,1-2 52 0 0,0-1 0 0 0,0 0 0 0 0,0-1 0 0 0,0 0 0 0 0,-1 0 0 0 0,1-1 0 0 0,-1 0 0 0 0,15-12 1 0 0,6-2 17 0 0,-22 14-51 0 0,-7 4 2 0 0,1 0 0 0 0,-1-1 0 0 0,1 1 0 0 0,0 0-1 0 0,0 0 1 0 0,0 0 0 0 0,0 0 0 0 0,0 1 0 0 0,0-1 0 0 0,0 0 0 0 0,0 1 0 0 0,0-1-1 0 0,0 1 1 0 0,0 0 0 0 0,0 0 0 0 0,0-1 0 0 0,0 1 0 0 0,0 1 0 0 0,3-1 0 0 0,-4 1 4 0 0,-1-1 1 0 0,0 1 0 0 0,0-1-1 0 0,1 1 1 0 0,-1-1 0 0 0,0 1 0 0 0,0-1-1 0 0,0 1 1 0 0,0-1 0 0 0,0 1-1 0 0,0-1 1 0 0,0 1 0 0 0,0-1 0 0 0,0 1-1 0 0,0-1 1 0 0,0 1 0 0 0,0-1-1 0 0,0 1 1 0 0,0-1 0 0 0,0 1 0 0 0,0-1-1 0 0,-1 1 1 0 0,1-1 0 0 0,0 1-1 0 0,0-1 1 0 0,-1 1 0 0 0,1-1 0 0 0,0 0-1 0 0,-1 1 1 0 0,0 0 0 0 0,-3 11 136 0 0,4-12-134 0 0,0 0 0 0 0,0 0 1 0 0,0 1-1 0 0,0-1 0 0 0,0 0 0 0 0,0 0 0 0 0,1 1 0 0 0,-1-1 0 0 0,0 0 0 0 0,0 0 0 0 0,0 1 0 0 0,0-1 0 0 0,0 0 0 0 0,0 0 1 0 0,1 0-1 0 0,-1 1 0 0 0,0-1 0 0 0,0 0 0 0 0,0 0 0 0 0,1 0 0 0 0,-1 0 0 0 0,0 1 0 0 0,0-1 0 0 0,0 0 0 0 0,1 0 0 0 0,-1 0 0 0 0,0 0 1 0 0,0 0-1 0 0,1 0 0 0 0,-1 0 0 0 0,0 0 0 0 0,0 0 0 0 0,1 0 0 0 0,-1 0 0 0 0,0 0 0 0 0,1 0 0 0 0,-1 0 0 0 0,0 0 0 0 0,0 0 1 0 0,1 0-1 0 0,9-1-33 0 0,0-1 0 0 0,0-1 0 0 0,0 1 0 0 0,0-1 0 0 0,0-1 0 0 0,-1 0 1 0 0,13-7-1 0 0,-2 2-43 0 0,2-2-37 0 0,25-10-220 0 0,-44 20 287 0 0,1 0 0 0 0,-1 0 0 0 0,1 1 1 0 0,0-1-1 0 0,-1 1 0 0 0,1-1 0 0 0,-1 1 0 0 0,1 0 0 0 0,0 0 0 0 0,-1 1 0 0 0,5 0 0 0 0,-7-1 46 0 0,0 0-1 0 0,0 1 1 0 0,-1-1-1 0 0,1 0 1 0 0,0 0-1 0 0,-1 0 1 0 0,1 1-1 0 0,0-1 1 0 0,-1 0-1 0 0,1 1 1 0 0,0-1-1 0 0,-1 1 1 0 0,1-1-1 0 0,-1 1 1 0 0,1-1-1 0 0,0 1 0 0 0,-1-1 1 0 0,0 1-1 0 0,1 0 1 0 0,-1-1-1 0 0,1 1 1 0 0,-1 0-1 0 0,0-1 1 0 0,1 1-1 0 0,-1 0 1 0 0,0-1-1 0 0,0 1 1 0 0,1 0-1 0 0,-1-1 1 0 0,0 1-1 0 0,0 0 1 0 0,0 0-1 0 0,0-1 1 0 0,0 1-1 0 0,0 0 1 0 0,0 0-1 0 0,-1 0 1 0 0,0 3 77 0 0,0 0 0 0 0,0 0 1 0 0,-1 0-1 0 0,0-1 0 0 0,-3 6 1 0 0,-1 3 107 0 0,3-6-90 0 0,0 9-87 0 0,3-14-14 0 0,1-1 0 0 0,-1 0 0 0 0,1 1 1 0 0,-1-1-1 0 0,1 1 0 0 0,0-1 0 0 0,-1 0 0 0 0,1 1 1 0 0,-1-1-1 0 0,1 0 0 0 0,0 0 0 0 0,-1 0 0 0 0,1 1 0 0 0,0-1 1 0 0,-1 0-1 0 0,1 0 0 0 0,0 0 0 0 0,-1 0 0 0 0,1 0 1 0 0,0 0-1 0 0,-1 0 0 0 0,1 0 0 0 0,-1-1 0 0 0,1 1 1 0 0,0 0-1 0 0,-1 0 0 0 0,1 0 0 0 0,1-1 0 0 0,26-7-13 0 0,41-14 0 0 0,-9 1 33 0 0,-22 9 3 0 0,-11 3-17 0 0,0 1-1 0 0,0 2 0 0 0,0 0 1 0 0,50-3-1 0 0,-76 9-8 0 0,0 0 0 0 0,0 0 0 0 0,0 0 0 0 0,0 0-1 0 0,0 0 1 0 0,0 1 0 0 0,0-1 0 0 0,0 0 0 0 0,0 1 0 0 0,0-1 0 0 0,0 0-1 0 0,0 1 1 0 0,0 0 0 0 0,0-1 0 0 0,0 1 0 0 0,0-1 0 0 0,-1 1 0 0 0,1 0-1 0 0,0 0 1 0 0,0-1 0 0 0,-1 1 0 0 0,1 0 0 0 0,-1 0 0 0 0,1 0 0 0 0,-1 0-1 0 0,1 0 1 0 0,-1 0 0 0 0,1 0 0 0 0,-1 0 0 0 0,0 0 0 0 0,0 0 0 0 0,1 0-1 0 0,-1 0 1 0 0,0 0 0 0 0,0 0 0 0 0,0 0 0 0 0,0 1 0 0 0,0-1-464 0 0,2 8-7770 0 0,0-10 7119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6.076"/>
    </inkml:context>
    <inkml:brush xml:id="br0">
      <inkml:brushProperty name="width" value="0.05" units="cm"/>
      <inkml:brushProperty name="height" value="0.05" units="cm"/>
    </inkml:brush>
  </inkml:definitions>
  <inkml:trace contextRef="#ctx0" brushRef="#br0">97 0 14731 0 0,'1'1'69'0'0,"-1"0"1"0"0,0-1-1 0 0,0 1 0 0 0,0-1 0 0 0,1 1 1 0 0,-1 0-1 0 0,0-1 0 0 0,0 1 0 0 0,0-1 1 0 0,0 1-1 0 0,0 0 0 0 0,0-1 0 0 0,0 1 1 0 0,0 0-1 0 0,-1-1 0 0 0,1 1 0 0 0,0-1 1 0 0,0 1-1 0 0,0 0 0 0 0,-1-1 0 0 0,1 1 0 0 0,0-1 1 0 0,0 1-1 0 0,-1-1 0 0 0,1 1 0 0 0,-1-1 1 0 0,0 2-1 0 0,-17 15 360 0 0,6-5-208 0 0,-6 7-37 0 0,15-17-161 0 0,0 1 0 0 0,0 0 1 0 0,0 0-1 0 0,0 1 1 0 0,1-1-1 0 0,-1 0 1 0 0,1 1-1 0 0,-3 6 0 0 0,-1 3 116 0 0,4-9-175 0 0,0-1 0 0 0,0 1 0 0 0,1 0 0 0 0,-1 0 0 0 0,1-1 1 0 0,0 1-1 0 0,-1 7 0 0 0,2-10 15 0 0,0 0 0 0 0,0-1 0 0 0,1 1 0 0 0,-1 0 0 0 0,0-1 0 0 0,0 1 0 0 0,0 0 0 0 0,0-1 0 0 0,1 1 0 0 0,-1 0 0 0 0,0-1 0 0 0,1 1-1 0 0,-1-1 1 0 0,0 1 0 0 0,1-1 0 0 0,-1 1 0 0 0,1-1 0 0 0,-1 1 0 0 0,1-1 0 0 0,0 1 0 0 0,1 0-28 0 0,-1 0-1 0 0,1 0 1 0 0,0-1-1 0 0,-1 1 1 0 0,1-1-1 0 0,0 1 1 0 0,0-1-1 0 0,0 0 1 0 0,-1 1-1 0 0,1-1 1 0 0,2-1-1 0 0,16 1-232 0 0,0-2-1 0 0,0 0 0 0 0,-1-2 1 0 0,31-8-1 0 0,73-33 176 0 0,-122 44 111 0 0,11-3 247 0 0,1-2 0 0 0,-1 0-1 0 0,18-12 1 0 0,-21 11 425 0 0,-10 8 69 0 0,-12 18-277 0 0,-5 22-407 0 0,42-43-350 0 0,123-42-134 0 0,-119 34 273 0 0,-28 10 147 0 0,0 0 0 0 0,0 0 0 0 0,1 0 0 0 0,-1 0 0 0 0,0 0 0 0 0,0 0 0 0 0,1 0 0 0 0,-1 0 0 0 0,0-1 0 0 0,1 1 0 0 0,-1 0 0 0 0,0 0 0 0 0,0 0 0 0 0,1 0 0 0 0,-1 0 0 0 0,0 0 0 0 0,1 1 0 0 0,-1-1 0 0 0,0 0 0 0 0,1 0 0 0 0,-1 0 0 0 0,0 0 0 0 0,0 0 0 0 0,1 0 0 0 0,-1 0 0 0 0,0 1 0 0 0,0-1 0 0 0,1 0 0 0 0,-1 0 0 0 0,0 0 0 0 0,0 1 0 0 0,0-1 1 0 0,1 0-1 0 0,-1 0 0 0 0,0 0 0 0 0,0 1 0 0 0,0 13 4 0 0,-11 21-139 0 0,9-30-31 0 0,0-3-153 0 0,1 0 0 0 0,1 1 0 0 0,-1-1 0 0 0,0 0 0 0 0,1 1 0 0 0,-1-1 0 0 0,1 1 0 0 0,0-1 0 0 0,0 1 0 0 0,0-1 0 0 0,0 1 0 0 0,0-1 0 0 0,0 0 0 0 0,1 1 0 0 0,0 2 0 0 0,4 4-1509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6.775"/>
    </inkml:context>
    <inkml:brush xml:id="br0">
      <inkml:brushProperty name="width" value="0.05" units="cm"/>
      <inkml:brushProperty name="height" value="0.05" units="cm"/>
    </inkml:brush>
  </inkml:definitions>
  <inkml:trace contextRef="#ctx0" brushRef="#br0">11 181 14115 0 0,'-10'6'3263'0'0,"9"0"-1649"0"0,2-5-1562 0 0,0 0 0 0 0,0 0 0 0 0,0-1 0 0 0,0 1 0 0 0,0-1 1 0 0,0 1-1 0 0,1-1 0 0 0,-1 1 0 0 0,0-1 0 0 0,0 0 0 0 0,0 1 0 0 0,0-1 0 0 0,1 0 0 0 0,-1 0 0 0 0,0 0 0 0 0,2 0 1 0 0,6-1 117 0 0,-1 0-1 0 0,1 0 1 0 0,-1-1 0 0 0,0 0 0 0 0,1-1 0 0 0,-1 0 0 0 0,0 0 0 0 0,-1 0 0 0 0,1-1 0 0 0,0-1 0 0 0,-1 1 0 0 0,0-1 0 0 0,11-10 0 0 0,-10 8-154 0 0,0 0 0 0 0,0-1 0 0 0,-1 0 0 0 0,0-1 0 0 0,0 1 0 0 0,-1-1 1 0 0,-1-1-1 0 0,1 1 0 0 0,-1-1 0 0 0,5-14 0 0 0,-10 23-52 0 0,1-1 0 0 0,-1 0 0 0 0,1 0 0 0 0,-1 0 0 0 0,0 0 0 0 0,0 0 0 0 0,0 0-1 0 0,0 0 1 0 0,0 0 0 0 0,0-3 0 0 0,-1 4-2 0 0,1 0-1 0 0,0 1 1 0 0,0-1 0 0 0,-1 0-1 0 0,1 1 1 0 0,0-1-1 0 0,-1 0 1 0 0,1 1 0 0 0,-1-1-1 0 0,1 0 1 0 0,-1 1-1 0 0,1-1 1 0 0,-1 1 0 0 0,0-1-1 0 0,1 1 1 0 0,-1-1-1 0 0,1 1 1 0 0,-1-1 0 0 0,-1 1-1 0 0,0-1-10 0 0,0 1 0 0 0,0-1 0 0 0,0 1 0 0 0,0 0 0 0 0,0 0 0 0 0,0 0 1 0 0,0 0-1 0 0,0 0 0 0 0,0 1 0 0 0,0-1 0 0 0,0 0 0 0 0,0 1 0 0 0,0 0 0 0 0,0-1 0 0 0,0 1 0 0 0,0 0 0 0 0,0 0 0 0 0,-1 1 0 0 0,-11 7 5 0 0,1 0-1 0 0,1 1 1 0 0,0 0 0 0 0,0 0-1 0 0,1 2 1 0 0,0-1-1 0 0,1 1 1 0 0,0 1 0 0 0,1 0-1 0 0,-10 19 1 0 0,18-30 31 0 0,0-1 0 0 0,0 0 0 0 0,0 1 1 0 0,0-1-1 0 0,1 1 0 0 0,-1-1 0 0 0,0 1 0 0 0,1-1 0 0 0,-1 1 0 0 0,1-1 1 0 0,0 1-1 0 0,-1 0 0 0 0,1-1 0 0 0,0 1 0 0 0,0-1 0 0 0,0 1 1 0 0,0 0-1 0 0,1-1 0 0 0,-1 1 0 0 0,0 0 0 0 0,1-1 0 0 0,-1 1 1 0 0,2 2-1 0 0,-1-2-6 0 0,1-1 1 0 0,-1 0-1 0 0,1 0 1 0 0,-1 1 0 0 0,1-1-1 0 0,-1 0 1 0 0,1 0-1 0 0,0 0 1 0 0,0-1-1 0 0,-1 1 1 0 0,1 0 0 0 0,0-1-1 0 0,0 1 1 0 0,0-1-1 0 0,0 1 1 0 0,3-1-1 0 0,8 1-13 0 0,0-1 0 0 0,-1-1 0 0 0,1 0-1 0 0,22-5 1 0 0,8-5 105 0 0,54-22 0 0 0,-30 9-46 0 0,-66 23-24 0 0,1 0-1 0 0,-1 1 1 0 0,1-1-1 0 0,0 1 1 0 0,-1 0-1 0 0,1-1 1 0 0,0 1-1 0 0,-1 0 0 0 0,1 0 1 0 0,0 0-1 0 0,-1 0 1 0 0,4 1-1 0 0,-4-1 3 0 0,-1 1 0 0 0,1-1 0 0 0,-1 1 0 0 0,1-1 0 0 0,-1 1 0 0 0,1 0 0 0 0,-1-1 0 0 0,1 1 0 0 0,-1-1 0 0 0,0 1 0 0 0,1 0 0 0 0,-1 0 0 0 0,0-1-1 0 0,1 1 1 0 0,-1 0 0 0 0,0-1 0 0 0,0 1 0 0 0,0 0 0 0 0,0 0 0 0 0,0-1 0 0 0,0 1 0 0 0,0 0 0 0 0,0 0 0 0 0,0-1 0 0 0,0 1 0 0 0,0 0 0 0 0,0 0 0 0 0,0-1 0 0 0,-1 2-1 0 0,-1 8 43 0 0,1-3-32 0 0,0 1 0 0 0,0-1 0 0 0,0 1 0 0 0,1 0 0 0 0,1 11 0 0 0,-1-18-18 0 0,1 1 0 0 0,-1 0-1 0 0,1 0 1 0 0,-1 0 0 0 0,1 0 0 0 0,0-1-1 0 0,0 1 1 0 0,0 0 0 0 0,0-1 0 0 0,0 1 0 0 0,0 0-1 0 0,0-1 1 0 0,1 0 0 0 0,-1 1 0 0 0,0-1-1 0 0,1 0 1 0 0,-1 1 0 0 0,1-1 0 0 0,0 0-1 0 0,-1 0 1 0 0,1 0 0 0 0,0-1 0 0 0,0 1 0 0 0,-1 0-1 0 0,1-1 1 0 0,3 2 0 0 0,3-1 1 0 0,-1 1 1 0 0,1-1 0 0 0,0 0-1 0 0,0-1 1 0 0,0 0 0 0 0,0 0-1 0 0,0-1 1 0 0,13-2 0 0 0,2-3-85 0 0,35-13 1 0 0,-15 4-178 0 0,-12 8-134 0 0,-31 10 348 0 0,0 0 0 0 0,0 0 0 0 0,0-1 0 0 0,-1 1 0 0 0,1 0 0 0 0,-1 0-1 0 0,-1 3 1 0 0,2-4 5 0 0,-1 3-240 0 0,0 0 1 0 0,0 0 0 0 0,1 1 0 0 0,0-1-1 0 0,0 0 1 0 0,1 7 0 0 0,0-7-886 0 0,0 1 0 0 0,1-1 0 0 0,-1 1 0 0 0,1-1 0 0 0,4 10 0 0 0,3-1-2048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7.274"/>
    </inkml:context>
    <inkml:brush xml:id="br0">
      <inkml:brushProperty name="width" value="0.05" units="cm"/>
      <inkml:brushProperty name="height" value="0.05" units="cm"/>
    </inkml:brush>
  </inkml:definitions>
  <inkml:trace contextRef="#ctx0" brushRef="#br0">3 0 15435 0 0,'-1'16'2640'0'0,"1"-13"-2513"0"0,-1 0 0 0 0,1 0 0 0 0,0 0 0 0 0,0 0 0 0 0,0-1 0 0 0,0 1 0 0 0,0 0 0 0 0,1 0 0 0 0,-1 0 0 0 0,1 0 0 0 0,0-1 0 0 0,2 6 0 0 0,-1-2-97 0 0,1-1 1 0 0,1 1 0 0 0,-1-1 0 0 0,1 1 0 0 0,0-1 0 0 0,0 0 0 0 0,1-1 0 0 0,0 1 0 0 0,-1-1 0 0 0,2 0-1 0 0,-1 0 1 0 0,0 0 0 0 0,1-1 0 0 0,-1 0 0 0 0,1 0 0 0 0,0 0 0 0 0,12 3 0 0 0,0-2-983 0 0,1 0 1 0 0,-1-1 0 0 0,1-2 0 0 0,0 1 0 0 0,0-2-1 0 0,0-1 1 0 0,34-5 0 0 0,-20 2 706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7.774"/>
    </inkml:context>
    <inkml:brush xml:id="br0">
      <inkml:brushProperty name="width" value="0.05" units="cm"/>
      <inkml:brushProperty name="height" value="0.05" units="cm"/>
    </inkml:brush>
  </inkml:definitions>
  <inkml:trace contextRef="#ctx0" brushRef="#br0">621 1 15755 0 0,'0'0'101'0'0,"0"1"-1"0"0,-1-1 1 0 0,1 0-1 0 0,0 1 1 0 0,0-1 0 0 0,0 1-1 0 0,-1-1 1 0 0,1 0-1 0 0,0 0 1 0 0,0 1-1 0 0,-1-1 1 0 0,1 0-1 0 0,0 1 1 0 0,0-1-1 0 0,-1 0 1 0 0,1 0-1 0 0,0 1 1 0 0,-1-1-1 0 0,1 0 1 0 0,0 0-1 0 0,-1 0 1 0 0,1 0 0 0 0,-1 0-1 0 0,1 1 1 0 0,0-1-1 0 0,-1 0 1 0 0,1 0-1 0 0,-1 0 1 0 0,-16 1 1622 0 0,8 0-1450 0 0,0 2-248 0 0,-1 0 1 0 0,1 0-1 0 0,0 1 0 0 0,0 0 1 0 0,0 1-1 0 0,1 0 0 0 0,-1 0 1 0 0,1 1-1 0 0,-12 10 0 0 0,-6 9-54 0 0,-29 34-1 0 0,54-58 31 0 0,-209 250-27 0 0,147-174-663 0 0,1 11-2145 0 0,14-18 268 0 0,27-45 2366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1.183"/>
    </inkml:context>
    <inkml:brush xml:id="br0">
      <inkml:brushProperty name="width" value="0.05" units="cm"/>
      <inkml:brushProperty name="height" value="0.05" units="cm"/>
    </inkml:brush>
  </inkml:definitions>
  <inkml:trace contextRef="#ctx0" brushRef="#br0">127 10 19388 0 0,'2'-9'709'0'0,"-6"9"-218"0"0,-7 14-620 0 0,-9 40-125 0 0,2 1 0 0 0,3 1 1 0 0,-10 74-1 0 0,-9 176 576 0 0,34-297-298 0 0,-1-3 58 0 0,0 1 0 0 0,1 0 1 0 0,0-1-1 0 0,1 8 1 0 0,-1-13-65 0 0,0-1 0 0 0,0 0 0 0 0,0 0 1 0 0,1 0-1 0 0,-1 1 0 0 0,0-1 0 0 0,0 0 1 0 0,0 0-1 0 0,0 0 0 0 0,0 1 0 0 0,0-1 1 0 0,0 0-1 0 0,1 0 0 0 0,-1 0 0 0 0,0 0 0 0 0,0 1 1 0 0,0-1-1 0 0,0 0 0 0 0,1 0 0 0 0,-1 0 1 0 0,0 0-1 0 0,0 0 0 0 0,0 0 0 0 0,1 0 1 0 0,-1 0-1 0 0,0 0 0 0 0,0 0 0 0 0,0 1 1 0 0,1-1-1 0 0,-1 0 0 0 0,0 0 0 0 0,0 0 1 0 0,1 0-1 0 0,-1 0 0 0 0,0 0 0 0 0,0-1 1 0 0,0 1-1 0 0,1 0 0 0 0,-1 0 0 0 0,0 0 0 0 0,0 0 1 0 0,0 0-1 0 0,1 0 0 0 0,-1 0 0 0 0,0 0 1 0 0,0 0-1 0 0,0-1 0 0 0,0 1 0 0 0,1 0 1 0 0,-1 0-1 0 0,0 0 0 0 0,0 0 0 0 0,0-1 1 0 0,0 1-1 0 0,0 0 0 0 0,1 0 0 0 0,-1 0 1 0 0,0 0-1 0 0,0-1 0 0 0,0 1 0 0 0,0 0 1 0 0,0 0-1 0 0,0 0 0 0 0,0-1 0 0 0,0 1 0 0 0,0 0 1 0 0,9-13 763 0 0,-1-5-451 0 0,0 0 1 0 0,-1 0-1 0 0,-1-1 0 0 0,-1 1 0 0 0,0-1 0 0 0,2-24 1 0 0,-2-9-1064 0 0,-2-56 0 0 0,38 166-2763 0 0,-35-51 3463 0 0,1-1 1 0 0,0 0 0 0 0,1 0 0 0 0,0 0-1 0 0,0-1 1 0 0,0 0 0 0 0,0 0 0 0 0,1-1-1 0 0,0 0 1 0 0,-1-1 0 0 0,2 0 0 0 0,-1 0-1 0 0,19 2 1 0 0,-22-4 168 0 0,1 1 0 0 0,0-2 0 0 0,0 1 0 0 0,0-1 0 0 0,0 0 0 0 0,-1-1 0 0 0,1 0 0 0 0,0 0 0 0 0,0 0 0 0 0,0-1 0 0 0,-1 0 0 0 0,1 0 0 0 0,-1 0 0 0 0,0-1 0 0 0,1 0 0 0 0,-1 0 0 0 0,-1-1 0 0 0,1 0 0 0 0,0 0 0 0 0,5-5 0 0 0,-6 3 33 0 0,0-1 0 0 0,-1 1 0 0 0,1-1 1 0 0,-1 0-1 0 0,0 0 0 0 0,-1-1 0 0 0,0 1 0 0 0,0-1 1 0 0,-1 0-1 0 0,0 0 0 0 0,0 0 0 0 0,0 0 0 0 0,-1 0 1 0 0,-1 0-1 0 0,1-10 0 0 0,-1 16-194 0 0,0 0 0 0 0,-1 1 0 0 0,1-1 0 0 0,0 0 0 0 0,0 1 0 0 0,-1-1 0 0 0,1 0 0 0 0,-1 1 0 0 0,1-1 0 0 0,-1 0 0 0 0,0 1 0 0 0,0-1 0 0 0,0 1 0 0 0,0-1 0 0 0,0 1 0 0 0,0 0 0 0 0,0-1 0 0 0,0 1 0 0 0,0 0 0 0 0,-1 0 0 0 0,1 0 0 0 0,0 0 0 0 0,-1 0 0 0 0,1 0 0 0 0,-1 0 0 0 0,1 0 0 0 0,-1 1 0 0 0,1-1 0 0 0,-1 0 1 0 0,0 1-1 0 0,1 0 0 0 0,-1-1 0 0 0,0 1 0 0 0,1 0 0 0 0,-1 0 0 0 0,0 0 0 0 0,0 0 0 0 0,1 0 0 0 0,-1 0 0 0 0,0 0 0 0 0,1 1 0 0 0,-1-1 0 0 0,0 1 0 0 0,1-1 0 0 0,-1 1 0 0 0,0-1 0 0 0,1 1 0 0 0,-1 0 0 0 0,1 0 0 0 0,-1 0 0 0 0,1 0 0 0 0,0 0 0 0 0,-1 0 0 0 0,-1 3 0 0 0,-15 12-175 0 0,1 1 1 0 0,0 0-1 0 0,2 2 0 0 0,0 0 0 0 0,-20 33 1 0 0,33-49 77 0 0,0 0 0 0 0,1 1 0 0 0,-1-1 0 0 0,1 0 1 0 0,0 1-1 0 0,0-1 0 0 0,0 1 0 0 0,0 0 0 0 0,1-1 0 0 0,0 1 1 0 0,-1 0-1 0 0,1-1 0 0 0,0 1 0 0 0,1 4 0 0 0,0-6-99 0 0,-1 0 1 0 0,1 0-1 0 0,0-1 0 0 0,0 1 0 0 0,-1 0 0 0 0,1-1 0 0 0,0 1 0 0 0,1 0 1 0 0,-1-1-1 0 0,0 1 0 0 0,0-1 0 0 0,1 0 0 0 0,-1 1 0 0 0,1-1 0 0 0,-1 0 1 0 0,1 0-1 0 0,-1 0 0 0 0,1 0 0 0 0,0 0 0 0 0,0 0 0 0 0,-1-1 0 0 0,1 1 1 0 0,0 0-1 0 0,0-1 0 0 0,0 1 0 0 0,0-1 0 0 0,0 0 0 0 0,2 0 0 0 0,60 6-1777 0 0,-26-6 952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1.601"/>
    </inkml:context>
    <inkml:brush xml:id="br0">
      <inkml:brushProperty name="width" value="0.05" units="cm"/>
      <inkml:brushProperty name="height" value="0.05" units="cm"/>
    </inkml:brush>
  </inkml:definitions>
  <inkml:trace contextRef="#ctx0" brushRef="#br0">268 47 17980 0 0,'0'-2'82'0'0,"0"0"0"0"0,0 0 0 0 0,0 0 0 0 0,0 1 0 0 0,0-1 0 0 0,-1 0 0 0 0,1 0 0 0 0,-1 0 0 0 0,1 1 0 0 0,-1-1 0 0 0,0 0 0 0 0,0 0 0 0 0,1 1 0 0 0,-1-1 0 0 0,-1 1 0 0 0,1-1 0 0 0,0 1 0 0 0,0-1-1 0 0,0 1 1 0 0,-1 0 0 0 0,1-1 0 0 0,-1 1 0 0 0,1 0 0 0 0,-1 0 0 0 0,1 0 0 0 0,-1 0 0 0 0,0 0 0 0 0,1 1 0 0 0,-1-1 0 0 0,0 0 0 0 0,0 1 0 0 0,0-1 0 0 0,1 1 0 0 0,-1 0 0 0 0,0 0 0 0 0,0-1 0 0 0,0 1 0 0 0,0 0 0 0 0,-2 1 0 0 0,-4-1-86 0 0,-1 1-1 0 0,1 0 1 0 0,0 1 0 0 0,0 0 0 0 0,0 0-1 0 0,0 1 1 0 0,-12 5 0 0 0,0 2 35 0 0,0 1 0 0 0,-26 19 0 0 0,41-27-124 0 0,1 0-1 0 0,0 0 1 0 0,-1 1 0 0 0,1 0 0 0 0,1 0 0 0 0,-1 0-1 0 0,1 0 1 0 0,-1 0 0 0 0,1 1 0 0 0,0 0 0 0 0,1-1 0 0 0,-1 1-1 0 0,1 0 1 0 0,0 0 0 0 0,-3 10 0 0 0,5-14 16 0 0,0-1 1 0 0,0 1 0 0 0,0 0-1 0 0,0 0 1 0 0,0 0-1 0 0,0 0 1 0 0,1 0-1 0 0,-1-1 1 0 0,0 1-1 0 0,0 0 1 0 0,1 0-1 0 0,-1 0 1 0 0,0 0 0 0 0,1-1-1 0 0,-1 1 1 0 0,1 0-1 0 0,-1-1 1 0 0,1 1-1 0 0,-1 0 1 0 0,1-1-1 0 0,-1 1 1 0 0,1 0 0 0 0,0-1-1 0 0,-1 1 1 0 0,2 0-1 0 0,23 9-1135 0 0,-7-3 668 0 0,57 27-453 0 0,-28-13 758 0 0,-44-20 225 0 0,1 1 1 0 0,0 0-1 0 0,-1 0 0 0 0,0 1 1 0 0,0-1-1 0 0,1 1 0 0 0,-1-1 0 0 0,-1 1 1 0 0,1 0-1 0 0,2 4 0 0 0,-4-6 42 0 0,0 0 0 0 0,-1 0-1 0 0,1 0 1 0 0,-1 1 0 0 0,1-1-1 0 0,-1 0 1 0 0,1 0-1 0 0,-1 1 1 0 0,0-1 0 0 0,0 0-1 0 0,0 0 1 0 0,0 1 0 0 0,0-1-1 0 0,0 0 1 0 0,0 1 0 0 0,0-1-1 0 0,0 0 1 0 0,-1 0 0 0 0,1 1-1 0 0,0-1 1 0 0,-1 0-1 0 0,1 0 1 0 0,-1 0 0 0 0,1 1-1 0 0,-1-1 1 0 0,0 0 0 0 0,0 0-1 0 0,1 0 1 0 0,-1 0 0 0 0,0 0-1 0 0,0 0 1 0 0,0 0-1 0 0,0-1 1 0 0,0 1 0 0 0,-2 1-1 0 0,-6 4 107 0 0,0 0 0 0 0,-1-1-1 0 0,1 0 1 0 0,-1-1 0 0 0,0 0 0 0 0,0 0-1 0 0,-1-1 1 0 0,1 0 0 0 0,-1-1-1 0 0,1 0 1 0 0,-18 0 0 0 0,26-2-267 0 0,1 0 38 0 0,1 0 0 0 0,-1 0 0 0 0,0 0 0 0 0,0 0 0 0 0,0 0 1 0 0,0 0-1 0 0,1 0 0 0 0,-1 0 0 0 0,0-1 0 0 0,0 1 0 0 0,0 0 0 0 0,1 0 0 0 0,-1-1 0 0 0,0 1 1 0 0,-1-1-1 0 0,-2-5-1107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2.040"/>
    </inkml:context>
    <inkml:brush xml:id="br0">
      <inkml:brushProperty name="width" value="0.05" units="cm"/>
      <inkml:brushProperty name="height" value="0.05" units="cm"/>
    </inkml:brush>
  </inkml:definitions>
  <inkml:trace contextRef="#ctx0" brushRef="#br0">168 1 8338 0 0,'-6'5'210'0'0,"0"2"0"0"0,0-1 0 0 0,1 1 0 0 0,0 0 1 0 0,0 0-1 0 0,0 0 0 0 0,1 1 0 0 0,0-1 0 0 0,0 1 1 0 0,1 0-1 0 0,0 0 0 0 0,-2 13 0 0 0,-2 12 468 0 0,-5 60-1 0 0,11-83-657 0 0,-5 66 451 0 0,8 144 0 0 0,2-202 584 0 0,-2-16 713 0 0,-1-12-133 0 0,-1-2-563 0 0,-1-1 0 0 0,0 0 0 0 0,-6-18-1 0 0,-27-72 452 0 0,9 32-1104 0 0,20 55-352 0 0,0 0 0 0 0,2 0 0 0 0,-1-1 0 0 0,0-29 0 0 0,4 45-110 0 0,0 1-1 0 0,0 0 1 0 0,0-1-1 0 0,0 1 1 0 0,1 0-1 0 0,-1 0 1 0 0,0-1-1 0 0,0 1 1 0 0,1 0-1 0 0,-1 0 1 0 0,0-1 0 0 0,0 1-1 0 0,1 0 1 0 0,-1 0-1 0 0,0 0 1 0 0,0-1-1 0 0,1 1 1 0 0,-1 0-1 0 0,0 0 1 0 0,1 0-1 0 0,-1 0 1 0 0,0 0-1 0 0,1 0 1 0 0,-1 0-1 0 0,0 0 1 0 0,1 0-1 0 0,-1 0 1 0 0,0 0-1 0 0,1 0 1 0 0,-1 0 0 0 0,0 0-1 0 0,1 0 1 0 0,-1 0-1 0 0,0 0 1 0 0,1 0-1 0 0,-1 0 1 0 0,0 0-1 0 0,1 1 1 0 0,-1-1-1 0 0,0 0 1 0 0,0 0-1 0 0,1 0 1 0 0,-1 1-1 0 0,0-1 1 0 0,0 0-1 0 0,1 1 1 0 0,18 8-888 0 0,-18-8 827 0 0,100 51-4791 0 0,-72-40 4750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2.491"/>
    </inkml:context>
    <inkml:brush xml:id="br0">
      <inkml:brushProperty name="width" value="0.05" units="cm"/>
      <inkml:brushProperty name="height" value="0.05" units="cm"/>
    </inkml:brush>
  </inkml:definitions>
  <inkml:trace contextRef="#ctx0" brushRef="#br0">133 79 8410 0 0,'8'-13'4596'0'0,"8"-17"2082"0"0,-15 29-6321 0 0,-1 0 0 0 0,1-1 1 0 0,0 1-1 0 0,-1-1 0 0 0,0 1 0 0 0,1 0 1 0 0,-1-1-1 0 0,0 1 0 0 0,0-1 1 0 0,0 1-1 0 0,0-1 0 0 0,0 1 0 0 0,0-1 1 0 0,0 1-1 0 0,0-1 0 0 0,-1 1 1 0 0,1-2-1 0 0,-1 2-304 0 0,0 0 1 0 0,0 0-1 0 0,0 1 1 0 0,-1-1-1 0 0,1 0 1 0 0,0 1-1 0 0,0-1 1 0 0,0 0-1 0 0,-1 1 1 0 0,1 0-1 0 0,0-1 0 0 0,0 1 1 0 0,-1 0-1 0 0,1-1 1 0 0,0 1-1 0 0,-1 0 1 0 0,1 0-1 0 0,0 0 1 0 0,-1 0-1 0 0,-1 1 1 0 0,-28 3-636 0 0,21-1 320 0 0,1 1-1 0 0,-1 0 0 0 0,1 1 0 0 0,-17 10 0 0 0,23-13 75 0 0,0 0-1 0 0,1-1 0 0 0,-1 1 1 0 0,1 1-1 0 0,-1-1 0 0 0,1 0 1 0 0,0 1-1 0 0,0-1 0 0 0,0 1 1 0 0,0-1-1 0 0,1 1 0 0 0,-1 0 0 0 0,1 0 1 0 0,-1 0-1 0 0,1 0 0 0 0,0 0 1 0 0,0 0-1 0 0,0 0 0 0 0,0 6 1 0 0,1-8 80 0 0,0 0 1 0 0,0 0 0 0 0,1-1-1 0 0,-1 1 1 0 0,0 0 0 0 0,1 0-1 0 0,-1 0 1 0 0,0-1 0 0 0,1 1 0 0 0,-1 0-1 0 0,1-1 1 0 0,-1 1 0 0 0,1 0-1 0 0,-1-1 1 0 0,1 1 0 0 0,0 0-1 0 0,-1-1 1 0 0,1 1 0 0 0,0-1-1 0 0,-1 0 1 0 0,1 1 0 0 0,0-1-1 0 0,1 1 1 0 0,21 7-1091 0 0,-16-6 733 0 0,89 22-2444 0 0,-78-22 2450 0 0,1 2 1 0 0,-1 0-1 0 0,0 1 0 0 0,0 1 1 0 0,-1 1-1 0 0,1 0 0 0 0,27 18 1 0 0,-43-24 502 0 0,0 0 1 0 0,0 0-1 0 0,-1 0 1 0 0,1 0 0 0 0,0 1-1 0 0,-1-1 1 0 0,1 1-1 0 0,-1-1 1 0 0,0 1 0 0 0,0 0-1 0 0,1-1 1 0 0,-1 1-1 0 0,0 0 1 0 0,0 0 0 0 0,-1 0-1 0 0,2 2 1 0 0,-2-2 96 0 0,0-1 1 0 0,-1 0-1 0 0,1 1 0 0 0,0-1 1 0 0,-1 1-1 0 0,1-1 0 0 0,-1 0 1 0 0,1 1-1 0 0,-1-1 1 0 0,0 0-1 0 0,1 0 0 0 0,-1 0 1 0 0,0 1-1 0 0,0-1 1 0 0,0 0-1 0 0,0 0 0 0 0,0 0 1 0 0,0 0-1 0 0,0 0 1 0 0,0-1-1 0 0,-1 1 0 0 0,1 0 1 0 0,-2 0-1 0 0,-8 6 436 0 0,-1 0 0 0 0,0-2 1 0 0,-1 1-1 0 0,1-2 0 0 0,-15 4 0 0 0,-66 12 971 0 0,84-19-1466 0 0,-44 5-383 0 0,48-6-189 0 0,1 0 1 0 0,-1 0 0 0 0,1 0 0 0 0,0-1 0 0 0,-8-2 0 0 0,6 0 201 0 0,2-2-477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3.726"/>
    </inkml:context>
    <inkml:brush xml:id="br0">
      <inkml:brushProperty name="width" value="0.05" units="cm"/>
      <inkml:brushProperty name="height" value="0.05" units="cm"/>
    </inkml:brush>
  </inkml:definitions>
  <inkml:trace contextRef="#ctx0" brushRef="#br0">0 133 17508 0 0,'1'0'15'0'0,"-1"0"1"0"0,0-1-1 0 0,0 1 1 0 0,0 0-1 0 0,0 0 1 0 0,1 0-1 0 0,-1-1 1 0 0,0 1-1 0 0,0 0 1 0 0,0 0-1 0 0,1 0 1 0 0,-1-1-1 0 0,0 1 1 0 0,0 0-1 0 0,1 0 1 0 0,-1 0-1 0 0,0 0 1 0 0,1 0-1 0 0,-1-1 1 0 0,0 1-1 0 0,0 0 1 0 0,1 0-1 0 0,-1 0 1 0 0,0 0-1 0 0,1 0 1 0 0,-1 0-1 0 0,0 0 1 0 0,1 0 0 0 0,-1 0-1 0 0,0 0 1 0 0,0 0-1 0 0,1 1 1 0 0,-1-1-1 0 0,9 10-204 0 0,4 24-683 0 0,-10-24 912 0 0,3 10-20 0 0,0-1 0 0 0,-2 1 0 0 0,0 0-1 0 0,-2 0 1 0 0,1 21 0 0 0,-5 102 160 0 0,1-130-177 0 0,-6 63 40 0 0,0 21 981 0 0,9-98-802 0 0,0 0 1 0 0,0 0 0 0 0,0 0-1 0 0,0 0 1 0 0,0-1 0 0 0,0 1 0 0 0,-1-1-1 0 0,1 1 1 0 0,2-3 0 0 0,6-9-132 0 0,0 1 1 0 0,0-2 0 0 0,-2 1 0 0 0,0-1-1 0 0,0 0 1 0 0,-1-1 0 0 0,-1 1-1 0 0,0-1 1 0 0,-2-1 0 0 0,1 1 0 0 0,-2-1-1 0 0,0 0 1 0 0,-1 0 0 0 0,0 0-1 0 0,-1 0 1 0 0,-2-22 0 0 0,0 23-1279 0 0,6 24-804 0 0,5 9 1212 0 0,-8-14 725 0 0,7 11-120 0 0,1 0 1 0 0,1-1-1 0 0,0 0 0 0 0,1-1 0 0 0,18 16 0 0 0,-26-26 262 0 0,-1-1 1 0 0,1 1-1 0 0,0-1 0 0 0,0 1 1 0 0,1-1-1 0 0,-1 0 0 0 0,0-1 1 0 0,1 1-1 0 0,-1-1 0 0 0,1 0 0 0 0,-1 0 1 0 0,1 0-1 0 0,0-1 0 0 0,-1 0 1 0 0,1 1-1 0 0,0-2 0 0 0,-1 1 0 0 0,1 0 1 0 0,0-1-1 0 0,-1 0 0 0 0,1 0 1 0 0,-1-1-1 0 0,1 1 0 0 0,-1-1 1 0 0,8-4-1 0 0,-7 3 193 0 0,0 0 0 0 0,0 0 0 0 0,0-1 0 0 0,0 0 0 0 0,-1 0 0 0 0,0 0 0 0 0,1-1 0 0 0,-2 1 0 0 0,1-1 0 0 0,0 0 1 0 0,-1 0-1 0 0,0-1 0 0 0,4-9 0 0 0,-4 8-230 0 0,0 0 1 0 0,-1-1-1 0 0,0 0 1 0 0,0 0-1 0 0,0 1 0 0 0,-1-1 1 0 0,-1 0-1 0 0,1 0 1 0 0,-1 0-1 0 0,-1-9 1 0 0,1 16-145 0 0,0-1 1 0 0,0 1-1 0 0,0-1 1 0 0,0 1-1 0 0,-1-1 1 0 0,1 1-1 0 0,0 0 1 0 0,-1-1-1 0 0,1 1 1 0 0,-1-1-1 0 0,1 1 1 0 0,-1 0-1 0 0,0-1 1 0 0,1 1-1 0 0,-1 0 1 0 0,0 0-1 0 0,0 0 1 0 0,0-1-1 0 0,0 1 1 0 0,0 0-1 0 0,0 0 1 0 0,0 0-1 0 0,-1 1 1 0 0,1-1-1 0 0,0 0 1 0 0,0 0-1 0 0,-1 1 1 0 0,1-1-1 0 0,0 1 1 0 0,-3-2-1 0 0,1 3-53 0 0,1-1 0 0 0,-1 0 1 0 0,1 1-1 0 0,-1-1 0 0 0,0 1 0 0 0,1-1 0 0 0,-1 1 1 0 0,1 0-1 0 0,0 0 0 0 0,-1 1 0 0 0,1-1 0 0 0,0 0 1 0 0,0 1-1 0 0,0-1 0 0 0,0 1 0 0 0,-3 2 0 0 0,-7 8-26 0 0,1-1 0 0 0,0 2 0 0 0,0-1 0 0 0,2 2 0 0 0,-12 18 0 0 0,15-22 169 0 0,1 0 0 0 0,1 0 0 0 0,-1 0 1 0 0,2 1-1 0 0,0-1 0 0 0,0 1 0 0 0,0 0 1 0 0,-1 21-1 0 0,4-30 6 0 0,0 1 1 0 0,0 0-1 0 0,0 0 1 0 0,0 0-1 0 0,1-1 1 0 0,-1 1 0 0 0,1 0-1 0 0,-1 0 1 0 0,1-1-1 0 0,0 1 1 0 0,0 0-1 0 0,0-1 1 0 0,0 1-1 0 0,1-1 1 0 0,-1 1-1 0 0,1-1 1 0 0,-1 0 0 0 0,1 0-1 0 0,3 4 1 0 0,-2-4 35 0 0,0 0 0 0 0,0 0 0 0 0,0-1 1 0 0,1 1-1 0 0,-1-1 0 0 0,0 0 0 0 0,1 0 1 0 0,-1 0-1 0 0,1 0 0 0 0,-1-1 1 0 0,0 1-1 0 0,1-1 0 0 0,5 0 0 0 0,6-1 149 0 0,-1 0 0 0 0,0-2 0 0 0,1 0 0 0 0,-1 0 0 0 0,0-1 0 0 0,19-9 0 0 0,3-4 334 0 0,-1-1-1 0 0,-1-2 0 0 0,0-1 1 0 0,47-39-1 0 0,-43 27 35 0 0,-2-2-1 0 0,0-1 1 0 0,33-46-1 0 0,-56 65-387 0 0,17-29 0 0 0,-27 40-167 0 0,0 0 0 0 0,0 0 0 0 0,-1 0 0 0 0,1 0-1 0 0,-2 0 1 0 0,1-1 0 0 0,-1 1 0 0 0,0-1-1 0 0,1-8 1 0 0,-2 14-28 0 0,0-1 0 0 0,0 1 0 0 0,0 0 0 0 0,0 0 0 0 0,0-1 1 0 0,0 1-1 0 0,0 0 0 0 0,-1-1 0 0 0,1 1 0 0 0,0 0 0 0 0,-1 0 0 0 0,1-1 0 0 0,-1 1 0 0 0,1 0 0 0 0,-1 0 0 0 0,0 0 0 0 0,0 0 0 0 0,1 0 0 0 0,-1 0 0 0 0,0 0 0 0 0,0 0 0 0 0,0 0 0 0 0,0 0 0 0 0,0 0 0 0 0,0 1 0 0 0,0-1 0 0 0,0 0 1 0 0,0 1-1 0 0,-1-1 0 0 0,1 1 0 0 0,0-1 0 0 0,0 1 0 0 0,0-1 0 0 0,-1 1 0 0 0,1 0 0 0 0,0 0 0 0 0,-1 0 0 0 0,1 0 0 0 0,0 0 0 0 0,-1 0 0 0 0,1 0 0 0 0,0 0 0 0 0,-3 1 0 0 0,-2 0-105 0 0,1 0 1 0 0,-1 1-1 0 0,1-1 0 0 0,-1 1 0 0 0,1 1 0 0 0,0-1 0 0 0,0 1 1 0 0,-8 5-1 0 0,1 1 32 0 0,1 1 1 0 0,0 0 0 0 0,1 1-1 0 0,0 0 1 0 0,1 1-1 0 0,0 0 1 0 0,0 0 0 0 0,2 1-1 0 0,-7 14 1 0 0,8-16 59 0 0,1 1 1 0 0,1 0-1 0 0,0 0 0 0 0,1 0 1 0 0,0 1-1 0 0,1-1 0 0 0,0 1 1 0 0,1-1-1 0 0,0 1 0 0 0,1 0 1 0 0,2 12-1 0 0,-2-21 15 0 0,0 0-1 0 0,1 0 1 0 0,0 0-1 0 0,0-1 1 0 0,0 1-1 0 0,0 0 0 0 0,1-1 1 0 0,-1 1-1 0 0,1-1 1 0 0,0 0-1 0 0,0 0 1 0 0,0 1-1 0 0,0-1 1 0 0,1 0-1 0 0,0-1 1 0 0,-1 1-1 0 0,1 0 1 0 0,0-1-1 0 0,0 1 1 0 0,0-1-1 0 0,0 0 1 0 0,1 0-1 0 0,-1 0 1 0 0,7 2-1 0 0,-5-3 109 0 0,1 0 0 0 0,0 1 0 0 0,0-2 0 0 0,0 1 0 0 0,0-1-1 0 0,0 0 1 0 0,0 0 0 0 0,-1-1 0 0 0,1 0 0 0 0,0 0 0 0 0,0 0 0 0 0,0 0 0 0 0,-1-1-1 0 0,1 0 1 0 0,8-4 0 0 0,31-20 235 0 0,0-2-1 0 0,-2-2 0 0 0,58-52 0 0 0,-85 69-288 0 0,12-10 40 0 0,0 0 1 0 0,-2-2 0 0 0,-1-1-1 0 0,31-40 1 0 0,-51 57-21 0 0,0 1-1 0 0,0-1 1 0 0,5-15 0 0 0,-9 21-120 0 0,0 1 0 0 0,0-1 0 0 0,0 1 0 0 0,0-1 0 0 0,-1 1 0 0 0,0-1 0 0 0,1 0 0 0 0,-1 1 0 0 0,0-1 0 0 0,0 1 0 0 0,0-1 0 0 0,-1 0 0 0 0,1 1 0 0 0,-1-1 0 0 0,1 1 0 0 0,-1-1 0 0 0,0 1 0 0 0,-2-5 0 0 0,3 7-3 0 0,-1-1 0 0 0,0 1 0 0 0,1-1 0 0 0,-1 1 0 0 0,0 0 0 0 0,1-1 0 0 0,-1 1 0 0 0,0 0-1 0 0,0 0 1 0 0,0-1 0 0 0,1 1 0 0 0,-1 0 0 0 0,0 0 0 0 0,0 0 0 0 0,0 0 0 0 0,0 0 0 0 0,1 0 0 0 0,-1 0-1 0 0,0 0 1 0 0,0 0 0 0 0,0 1 0 0 0,1-1 0 0 0,-1 0 0 0 0,0 0 0 0 0,0 1 0 0 0,0-1 0 0 0,1 1 0 0 0,-1-1-1 0 0,0 0 1 0 0,0 2 0 0 0,-23 14-1031 0 0,-7 10 696 0 0,0-1 415 0 0,2 1 0 0 0,0 1 0 0 0,2 1-1 0 0,-37 50 1 0 0,57-67 3 0 0,2 0 0 0 0,-1 0 0 0 0,1 0 0 0 0,1 0 0 0 0,0 1 0 0 0,1 0 0 0 0,0 0 0 0 0,0 0 0 0 0,2 0 0 0 0,-1 0 0 0 0,2 21 0 0 0,1-13-33 0 0,0-1 1 0 0,2 0-1 0 0,0 0 1 0 0,2 0-1 0 0,0-1 0 0 0,12 31 1 0 0,-15-44 18 0 0,0 0 1 0 0,0-1-1 0 0,1 1 1 0 0,-1-1-1 0 0,1 0 1 0 0,0 0-1 0 0,0 0 1 0 0,4 4-1 0 0,-6-7-139 0 0,0 0 0 0 0,0-1 0 0 0,1 1 0 0 0,-1 0 0 0 0,0 0 0 0 0,1-1 0 0 0,-1 1 0 0 0,0-1 0 0 0,1 1 0 0 0,-1-1 0 0 0,1 0 0 0 0,-1 1 0 0 0,1-1 0 0 0,-1 0-1 0 0,1 0 1 0 0,-1 0 0 0 0,1 0 0 0 0,-1 0 0 0 0,1-1 0 0 0,-1 1 0 0 0,1 0 0 0 0,-1-1 0 0 0,1 1 0 0 0,-1-1 0 0 0,0 1 0 0 0,1-1 0 0 0,-1 0 0 0 0,0 1 0 0 0,2-2 0 0 0,10-7-190 0 0,1-5-523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5.512"/>
    </inkml:context>
    <inkml:brush xml:id="br0">
      <inkml:brushProperty name="width" value="0.05" units="cm"/>
      <inkml:brushProperty name="height" value="0.05" units="cm"/>
    </inkml:brush>
  </inkml:definitions>
  <inkml:trace contextRef="#ctx0" brushRef="#br0">65 111 16147 0 0,'-10'-9'1747'0'0,"9"9"-1508"0"0,0-1 0 0 0,1 0 0 0 0,-1 0 0 0 0,0 0 0 0 0,0 1 0 0 0,0-1 0 0 0,0 0 0 0 0,0 1 0 0 0,0-1-1 0 0,0 1 1 0 0,0-1 0 0 0,0 1 0 0 0,0-1 0 0 0,-1 1 0 0 0,1 0-223 0 0,0 1 0 0 0,1-1 1 0 0,-1 1-1 0 0,0-1 0 0 0,1 1 0 0 0,-1 0 0 0 0,0-1 0 0 0,1 1 0 0 0,-1 0 0 0 0,1 0 0 0 0,-1 0 0 0 0,1-1 1 0 0,-1 1-1 0 0,1 0 0 0 0,0 0 0 0 0,-1 0 0 0 0,1 0 0 0 0,0 0 0 0 0,0 0 0 0 0,-1 0 0 0 0,1 0 1 0 0,0 1-1 0 0,-9 33-280 0 0,-7 54 0 0 0,14-75 246 0 0,1 0-1 0 0,1 0 1 0 0,0 0 0 0 0,1 1-1 0 0,1-1 1 0 0,6 27 0 0 0,-8-39 46 0 0,0 0 1 0 0,1-1-1 0 0,-1 1 1 0 0,1 0-1 0 0,0 0 1 0 0,0-1-1 0 0,0 1 0 0 0,0 0 1 0 0,0-1-1 0 0,0 1 1 0 0,0-1-1 0 0,0 1 1 0 0,0-1-1 0 0,1 0 1 0 0,-1 1-1 0 0,1-1 1 0 0,-1 0-1 0 0,1 0 1 0 0,-1 0-1 0 0,1 0 1 0 0,0 0-1 0 0,2 1 1 0 0,-1-2 37 0 0,0 1 0 0 0,0-1 1 0 0,0 0-1 0 0,-1 0 0 0 0,1 0 1 0 0,0-1-1 0 0,0 1 0 0 0,0 0 0 0 0,0-1 1 0 0,-1 0-1 0 0,1 0 0 0 0,0 0 1 0 0,3-1-1 0 0,6-5 168 0 0,-1 0 1 0 0,1 0-1 0 0,-1-1 1 0 0,-1 0-1 0 0,11-10 1 0 0,-7 4-3 0 0,0-1 0 0 0,-1 0 0 0 0,20-32 0 0 0,-27 37-156 0 0,0 0-1 0 0,-1 0 1 0 0,0 0 0 0 0,-1 0-1 0 0,0-1 1 0 0,-1 0 0 0 0,0 0-1 0 0,2-15 1 0 0,-6 10-775 0 0,-6 24-398 0 0,-6 24-154 0 0,5-7 1135 0 0,2 1 1 0 0,1 0-1 0 0,1 0 1 0 0,1 0-1 0 0,1 0 1 0 0,1 0-1 0 0,3 27 1 0 0,-2-50 127 0 0,1 0-1 0 0,-1 1 1 0 0,1-1 0 0 0,-1 0 0 0 0,1 0 0 0 0,0 0 0 0 0,0-1 0 0 0,1 1 0 0 0,-1 0 0 0 0,1 0-1 0 0,-1 0 1 0 0,1-1 0 0 0,0 1 0 0 0,3 2 0 0 0,-4-4 23 0 0,1 0 1 0 0,-1 0-1 0 0,1 0 1 0 0,0-1-1 0 0,-1 1 1 0 0,1-1-1 0 0,0 1 0 0 0,-1-1 1 0 0,1 0-1 0 0,0 0 1 0 0,0 0-1 0 0,0 0 1 0 0,-1 0-1 0 0,1 0 0 0 0,0 0 1 0 0,0 0-1 0 0,-1-1 1 0 0,1 1-1 0 0,0-1 1 0 0,-1 1-1 0 0,1-1 0 0 0,0 0 1 0 0,-1 1-1 0 0,1-1 1 0 0,-1 0-1 0 0,3-2 1 0 0,5-3 132 0 0,0 0 0 0 0,-1 0 1 0 0,0-1-1 0 0,0 0 1 0 0,-1-1-1 0 0,0 1 0 0 0,0-1 1 0 0,-1-1-1 0 0,0 1 1 0 0,0-1-1 0 0,-1 0 1 0 0,0 0-1 0 0,-1-1 0 0 0,4-11 1 0 0,-3 6-120 0 0,-1 0 0 0 0,0 0 0 0 0,-1 0-1 0 0,-1 0 1 0 0,0-1 0 0 0,-2 1 0 0 0,1-1 0 0 0,-2 1 0 0 0,-2-16 0 0 0,3 30-83 0 0,1 0 0 0 0,-1 0 0 0 0,0 1 1 0 0,0-1-1 0 0,0 0 0 0 0,-1 1 0 0 0,1-1 0 0 0,0 0 1 0 0,0 0-1 0 0,0 1 0 0 0,0-1 0 0 0,-1 0 0 0 0,1 1 0 0 0,0-1 1 0 0,-1 0-1 0 0,1 1 0 0 0,0-1 0 0 0,-1 1 0 0 0,1-1 1 0 0,-1 0-1 0 0,1 1 0 0 0,-2-1 0 0 0,-4 13-834 0 0,-3 27 32 0 0,8-32 773 0 0,0 1 0 0 0,1-1 0 0 0,0 0 0 0 0,0 0 0 0 0,1 0 0 0 0,0 0 0 0 0,0 1 0 0 0,0-1 0 0 0,5 12 0 0 0,-4-16 44 0 0,-1 0 0 0 0,1 0 0 0 0,-1 0 0 0 0,1 0 0 0 0,0 0 0 0 0,0-1 0 0 0,0 1 0 0 0,0-1 0 0 0,1 0 1 0 0,-1 0-1 0 0,1 1 0 0 0,-1-1 0 0 0,1-1 0 0 0,0 1 0 0 0,0 0 0 0 0,0-1 0 0 0,0 1 0 0 0,0-1 0 0 0,0 0 0 0 0,0 0 0 0 0,0 0 0 0 0,0-1 0 0 0,0 1 0 0 0,4 0 0 0 0,11-1 15 0 0,-1 0 1 0 0,0-1-1 0 0,1 0 1 0 0,-1-1-1 0 0,0-1 0 0 0,0-1 1 0 0,0-1-1 0 0,20-8 1 0 0,-12 3 106 0 0,-1-1 1 0 0,0-1-1 0 0,-1-1 1 0 0,38-28-1 0 0,-57 37-33 0 0,0 1-1 0 0,0-1 1 0 0,-1 0-1 0 0,1-1 1 0 0,-1 1-1 0 0,0-1 1 0 0,0 1-1 0 0,-1-1 1 0 0,1 0-1 0 0,-1 0 1 0 0,0 0-1 0 0,0 0 1 0 0,-1-1 0 0 0,1 1-1 0 0,-1 0 1 0 0,1-12-1 0 0,-2 15-63 0 0,0-1 1 0 0,0 0-1 0 0,0 1 0 0 0,-1-1 0 0 0,1 0 0 0 0,0 1 1 0 0,-1-1-1 0 0,0 0 0 0 0,0 1 0 0 0,1-1 0 0 0,-2 1 1 0 0,1-1-1 0 0,0 1 0 0 0,0 0 0 0 0,-1-1 1 0 0,1 1-1 0 0,-1 0 0 0 0,0 0 0 0 0,0 0 0 0 0,0 0 1 0 0,0 0-1 0 0,0 0 0 0 0,0 1 0 0 0,0-1 0 0 0,0 1 1 0 0,-1-1-1 0 0,1 1 0 0 0,-1 0 0 0 0,1 0 1 0 0,-1 0-1 0 0,1 0 0 0 0,-1 1 0 0 0,0-1 0 0 0,1 1 1 0 0,-4-1-1 0 0,1 1-39 0 0,1 0 0 0 0,0 1 0 0 0,0-1 0 0 0,0 1 0 0 0,0 0 0 0 0,0 0 0 0 0,0 0 0 0 0,1 1 0 0 0,-1 0 0 0 0,0-1 0 0 0,1 1 0 0 0,-1 0 0 0 0,1 1 0 0 0,-1-1 0 0 0,1 1 0 0 0,0-1 0 0 0,0 1 0 0 0,0 0 0 0 0,-2 3 0 0 0,-4 5-15 0 0,0-1 0 0 0,1 2 0 0 0,0-1 0 0 0,-8 16 0 0 0,14-22 28 0 0,-1 0 0 0 0,1 0 0 0 0,0 0 0 0 0,0 1 0 0 0,1-1 0 0 0,0 1 0 0 0,0-1 0 0 0,0 1 0 0 0,0 0 0 0 0,1 9 0 0 0,0-13 2 0 0,1 1 0 0 0,-1-1 0 0 0,0 0-1 0 0,1 0 1 0 0,0 0 0 0 0,-1 0 0 0 0,1 0 0 0 0,0 0-1 0 0,0 0 1 0 0,0-1 0 0 0,1 1 0 0 0,-1 0-1 0 0,0 0 1 0 0,1-1 0 0 0,-1 1 0 0 0,1-1 0 0 0,-1 1-1 0 0,1-1 1 0 0,0 0 0 0 0,-1 1 0 0 0,1-1-1 0 0,0 0 1 0 0,0 0 0 0 0,0 0 0 0 0,0-1 0 0 0,0 1-1 0 0,0 0 1 0 0,0-1 0 0 0,0 1 0 0 0,4-1-1 0 0,13 2-58 0 0,1-2-1 0 0,-1 0 1 0 0,0-1-1 0 0,0-1 0 0 0,31-6 1 0 0,-23 3-3 0 0,53-3 0 0 0,-72 8 93 0 0,-1-1 52 0 0,1 1 0 0 0,-1 0 0 0 0,1 1 0 0 0,0 0 0 0 0,-1 0 0 0 0,0 1 0 0 0,14 4 0 0 0,-20-8 188 0 0,0 0 0 0 0,0-1 0 0 0,-1 1 0 0 0,0 0 0 0 0,1 0 0 0 0,-1 0 0 0 0,0 0 0 0 0,0 0 0 0 0,0-1 0 0 0,0-2-1 0 0,0 4-117 0 0,0-24-226 0 0,-1-1-1 0 0,0 1 1 0 0,-2 0-1 0 0,-1 0 1 0 0,-1 0-1 0 0,-12-34 1 0 0,33 87-10923 0 0,-13-23 10451 0 0,1-1-1 0 0,0 0 1 0 0,0 0 0 0 0,0-1-1 0 0,7 6 1 0 0,5 1-441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4.194"/>
    </inkml:context>
    <inkml:brush xml:id="br0">
      <inkml:brushProperty name="width" value="0.05" units="cm"/>
      <inkml:brushProperty name="height" value="0.05" units="cm"/>
    </inkml:brush>
  </inkml:definitions>
  <inkml:trace contextRef="#ctx0" brushRef="#br0">263 66 16444 0 0,'-2'-4'421'0'0,"0"-1"1"0"0,1 0-1 0 0,-1 0 1 0 0,1 0-1 0 0,0 0 1 0 0,1 0-1 0 0,0 0 1 0 0,-1-1-1 0 0,2 1 1 0 0,-1 0-1 0 0,1-5 1 0 0,-54 193-67 0 0,21 15-423 0 0,30-189 65 0 0,-7 130-52 0 0,5-63-769 0 0,4-67 376 0 0,-3 10-2857 0 0,-15-60-165 0 0,-23-59 3848 0 0,12 34 3208 0 0,-30-109 0 0 0,58 173-3493 0 0,0 0 1 0 0,1 1-1 0 0,-1-1 0 0 0,1 0 0 0 0,-1 0 1 0 0,1 1-1 0 0,0-1 0 0 0,0 0 1 0 0,0 0-1 0 0,0 0 0 0 0,0 1 1 0 0,0-1-1 0 0,1 0 0 0 0,-1 0 1 0 0,0 0-1 0 0,1 1 0 0 0,-1-1 1 0 0,1 0-1 0 0,0 1 0 0 0,1-3 1 0 0,0 3-52 0 0,0 0 0 0 0,0-1 1 0 0,0 1-1 0 0,0 1 1 0 0,0-1-1 0 0,0 0 0 0 0,0 0 1 0 0,0 1-1 0 0,0-1 0 0 0,1 1 1 0 0,-1 0-1 0 0,0-1 1 0 0,0 1-1 0 0,1 0 0 0 0,3 1 1 0 0,49 2-847 0 0,105 19 1 0 0,-54-6-3462 0 0,-68-11 2028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7.961"/>
    </inkml:context>
    <inkml:brush xml:id="br0">
      <inkml:brushProperty name="width" value="0.05" units="cm"/>
      <inkml:brushProperty name="height" value="0.05" units="cm"/>
    </inkml:brush>
  </inkml:definitions>
  <inkml:trace contextRef="#ctx0" brushRef="#br0">32 4 11947 0 0,'-4'-3'9507'0'0,"4"8"-7168"0"0,-1 2-3414 0 0,-3 9 1026 0 0,1-1-1 0 0,0 1 1 0 0,0 22-1 0 0,0-9-23 0 0,1-6-207 0 0,-6 59-6024 0 0,8-68 3996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8.474"/>
    </inkml:context>
    <inkml:brush xml:id="br0">
      <inkml:brushProperty name="width" value="0.05" units="cm"/>
      <inkml:brushProperty name="height" value="0.05" units="cm"/>
    </inkml:brush>
  </inkml:definitions>
  <inkml:trace contextRef="#ctx0" brushRef="#br0">257 201 17124 0 0,'-2'-6'741'0'0,"-1"0"0"0"0,1-1 0 0 0,-2-13 0 0 0,3 15-475 0 0,0 0 0 0 0,0 0 0 0 0,-1 0 0 0 0,1 0-1 0 0,-1 0 1 0 0,0 0 0 0 0,0 1 0 0 0,-5-8 0 0 0,6 11-265 0 0,0 0-1 0 0,0 0 1 0 0,-1 0 0 0 0,1 0 0 0 0,0 0-1 0 0,0 0 1 0 0,-1 1 0 0 0,1-1-1 0 0,-1 0 1 0 0,1 1 0 0 0,-1-1 0 0 0,1 1-1 0 0,-1-1 1 0 0,1 1 0 0 0,-1 0 0 0 0,1 0-1 0 0,-1 0 1 0 0,1 0 0 0 0,-1 0 0 0 0,0 0-1 0 0,1 0 1 0 0,-1 0 0 0 0,1 0 0 0 0,-1 1-1 0 0,1-1 1 0 0,-1 1 0 0 0,1-1 0 0 0,-1 1-1 0 0,1 0 1 0 0,0-1 0 0 0,-1 1 0 0 0,-1 1-1 0 0,-6 4-115 0 0,1-1 0 0 0,0 1 0 0 0,-13 12 0 0 0,7-3 75 0 0,-1-1 0 0 0,2 2 0 0 0,0 0 0 0 0,1 1 0 0 0,1 0 0 0 0,1 0 1 0 0,0 2-1 0 0,1-1 0 0 0,1 1 0 0 0,-6 21 0 0 0,14-39 38 0 0,-1 0 0 0 0,1 0 1 0 0,-1 0-1 0 0,1 1 0 0 0,0-1 0 0 0,0 0 0 0 0,0 0 1 0 0,0 0-1 0 0,0 1 0 0 0,0-1 0 0 0,0 0 0 0 0,0 0 1 0 0,0 0-1 0 0,0 1 0 0 0,1-1 0 0 0,-1 0 1 0 0,0 0-1 0 0,2 2 0 0 0,-2-2 16 0 0,1-1 0 0 0,0 1 0 0 0,-1-1 0 0 0,1 0 0 0 0,0 1 0 0 0,-1-1 0 0 0,1 0 0 0 0,0 1 0 0 0,-1-1 0 0 0,1 0 0 0 0,0 0 0 0 0,0 0 0 0 0,-1 0 0 0 0,1 1 0 0 0,0-1 0 0 0,-1 0 0 0 0,1 0 0 0 0,0 0 0 0 0,0-1 0 0 0,-1 1 0 0 0,1 0 0 0 0,1 0 0 0 0,5-3 156 0 0,1 1 0 0 0,-1-1 0 0 0,0 0-1 0 0,10-6 1 0 0,-11 5-85 0 0,18-9 325 0 0,0-2 0 0 0,-2 0 0 0 0,1-2 1 0 0,-2 0-1 0 0,0-1 0 0 0,-2-2 1 0 0,0 0-1 0 0,-1 0 0 0 0,-1-2 1 0 0,0 0-1 0 0,22-44 0 0 0,-35 58-346 0 0,-1 0 0 0 0,0-1 0 0 0,-1 1 0 0 0,0-1 0 0 0,0 0 0 0 0,0 1 0 0 0,-1-16 0 0 0,-1 24-75 0 0,0 0 0 0 0,0-1-1 0 0,1 1 1 0 0,-1 0 0 0 0,0 0-1 0 0,0 0 1 0 0,0 0-1 0 0,0 0 1 0 0,0-1 0 0 0,0 1-1 0 0,0 0 1 0 0,0 0 0 0 0,0 0-1 0 0,0 0 1 0 0,0 0 0 0 0,0 0-1 0 0,0-1 1 0 0,0 1-1 0 0,0 0 1 0 0,-1 0 0 0 0,1 0-1 0 0,0 0 1 0 0,0 0 0 0 0,0-1-1 0 0,0 1 1 0 0,0 0-1 0 0,0 0 1 0 0,0 0 0 0 0,0 0-1 0 0,0 0 1 0 0,0 0 0 0 0,-1 0-1 0 0,1 0 1 0 0,0-1 0 0 0,0 1-1 0 0,0 0 1 0 0,0 0-1 0 0,0 0 1 0 0,0 0 0 0 0,-1 0-1 0 0,1 0 1 0 0,0 0 0 0 0,0 0-1 0 0,0 0 1 0 0,0 0-1 0 0,0 0 1 0 0,-1 0 0 0 0,-5 6-394 0 0,-6 10-65 0 0,12-15 454 0 0,-10 15-177 0 0,0 2 0 0 0,1-1-1 0 0,1 1 1 0 0,1 0 0 0 0,1 1-1 0 0,0-1 1 0 0,1 1 0 0 0,2 1 0 0 0,-1-1-1 0 0,2 0 1 0 0,0 23 0 0 0,3-38-181 0 0,-1 0 0 0 0,0-1 0 0 0,1 1 1 0 0,0 0-1 0 0,0-1 0 0 0,0 1 0 0 0,0 0 0 0 0,1-1 1 0 0,0 0-1 0 0,-1 1 0 0 0,1-1 0 0 0,0 0 0 0 0,0 0 1 0 0,1 0-1 0 0,-1 0 0 0 0,1 0 0 0 0,-1 0 0 0 0,1-1 1 0 0,0 1-1 0 0,0-1 0 0 0,0 0 0 0 0,0 0 0 0 0,1 0 0 0 0,-1 0 1 0 0,1-1-1 0 0,4 2 0 0 0,10 1-1022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9.240"/>
    </inkml:context>
    <inkml:brush xml:id="br0">
      <inkml:brushProperty name="width" value="0.05" units="cm"/>
      <inkml:brushProperty name="height" value="0.05" units="cm"/>
    </inkml:brush>
  </inkml:definitions>
  <inkml:trace contextRef="#ctx0" brushRef="#br0">206 240 19020 0 0,'-1'-1'137'0'0,"0"-1"-1"0"0,0 1 1 0 0,0 0 0 0 0,-1 0-1 0 0,1 0 1 0 0,0 0-1 0 0,-1 0 1 0 0,1 0 0 0 0,-1 0-1 0 0,1 1 1 0 0,-1-1-1 0 0,1 0 1 0 0,-1 1 0 0 0,1 0-1 0 0,-1-1 1 0 0,1 1 0 0 0,-1 0-1 0 0,0-1 1 0 0,1 1-1 0 0,-1 0 1 0 0,0 0 0 0 0,1 0-1 0 0,-4 1 1 0 0,-1 0 26 0 0,-1-1 0 0 0,1 1-1 0 0,-1 1 1 0 0,-9 2 0 0 0,5 1-49 0 0,1 0-1 0 0,0 0 1 0 0,-1 1 0 0 0,2 0-1 0 0,-12 9 1 0 0,16-11-142 0 0,0 0-1 0 0,0 1 1 0 0,0 0 0 0 0,1 0-1 0 0,0 0 1 0 0,0 0 0 0 0,0 1 0 0 0,0 0-1 0 0,1-1 1 0 0,-4 10 0 0 0,7-14-7 0 0,-1 0 0 0 0,1 0 0 0 0,-1 0 0 0 0,1 1 0 0 0,0-1 0 0 0,-1 0 0 0 0,1 0 0 0 0,0 1 0 0 0,0-1 0 0 0,0 0 0 0 0,0 1 0 0 0,0-1-1 0 0,0 0 1 0 0,0 1 0 0 0,1-1 0 0 0,-1 0 0 0 0,0 0 0 0 0,1 1 0 0 0,-1-1 0 0 0,1 0 0 0 0,-1 0 0 0 0,1 0 0 0 0,1 2 0 0 0,-1-2 6 0 0,0 1 0 0 0,1-1 0 0 0,-1 0-1 0 0,1 0 1 0 0,0-1 0 0 0,-1 1 0 0 0,1 0-1 0 0,0 0 1 0 0,-1-1 0 0 0,1 1 0 0 0,0-1 0 0 0,0 1-1 0 0,0-1 1 0 0,3 0 0 0 0,6 0 39 0 0,1 0-1 0 0,0-1 1 0 0,0-1 0 0 0,11-2 0 0 0,-21 3 17 0 0,15-4 127 0 0,0-1-1 0 0,-1-1 1 0 0,1 0 0 0 0,-2-1 0 0 0,1-1-1 0 0,28-21 1 0 0,-21 8 56 0 0,-19 17-184 0 0,0 1 0 0 0,1 0 0 0 0,-1 0 0 0 0,9-5 0 0 0,-2-1-63 0 0,-3 4-473 0 0,-11 18 90 0 0,-6 8 336 0 0,-2-1-1 0 0,0 1 1 0 0,-2-2-1 0 0,-24 30 0 0 0,21-29-181 0 0,-15 23 0 0 0,30-41 192 0 0,1-1-1 0 0,-1 0 1 0 0,1 1-1 0 0,0-1 0 0 0,0 1 1 0 0,-1-1-1 0 0,1 1 1 0 0,0-1-1 0 0,0 1 0 0 0,0-1 1 0 0,-1 1-1 0 0,1-1 1 0 0,0 1-1 0 0,0-1 0 0 0,0 1 1 0 0,0-1-1 0 0,0 1 1 0 0,0-1-1 0 0,0 1 0 0 0,0-1 1 0 0,0 1-1 0 0,0-1 1 0 0,0 1-1 0 0,0-1 0 0 0,1 1 1 0 0,-1-1-1 0 0,0 1 1 0 0,0-1-1 0 0,0 0 0 0 0,1 2 1 0 0,0-2-61 0 0,0 1 1 0 0,0-1-1 0 0,0 1 0 0 0,0-1 1 0 0,0 1-1 0 0,0-1 1 0 0,0 0-1 0 0,0 0 0 0 0,0 1 1 0 0,0-1-1 0 0,0 0 1 0 0,0 0-1 0 0,0 0 0 0 0,1 0 1 0 0,46-6-2857 0 0,-38 4 2337 0 0,12 3-391 0 0,-22-1 980 0 0,1 0-1 0 0,-1 0 1 0 0,1 0-1 0 0,-1 1 1 0 0,1-1-1 0 0,-1 0 1 0 0,1 0-1 0 0,-1 1 1 0 0,1-1-1 0 0,-1 0 1 0 0,1 1-1 0 0,-1-1 1 0 0,0 1-1 0 0,1-1 1 0 0,-1 0-1 0 0,0 1 1 0 0,1-1-1 0 0,-1 1 1 0 0,0-1-1 0 0,1 2 1 0 0,-1 0-67 0 0,0 0 0 0 0,0 1 0 0 0,0-1 0 0 0,0 0 0 0 0,0 1 1 0 0,-1-1-1 0 0,1 0 0 0 0,-1 1 0 0 0,1-1 0 0 0,-1 0 0 0 0,0 0 0 0 0,0 0 0 0 0,0 0 1 0 0,-2 3-1 0 0,-8 13-80 0 0,-1 1 0 0 0,-1-1 1 0 0,-27 29-1 0 0,32-39-101 0 0,-3-1 9957 0 0,18-18-7015 0 0,91-104-800 0 0,19-28-2093 0 0,-51 54 231 0 0,104-138-384 0 0,-168 223 392 0 0,0 2 13 0 0,-1 0 0 0 0,1 0 0 0 0,-1 0 1 0 0,1 0-1 0 0,-1 0 0 0 0,1 1 0 0 0,0-1 0 0 0,0 1 1 0 0,0-1-1 0 0,4-1 0 0 0,-7 6-25 0 0,0 0 0 0 0,1 0 0 0 0,-1 0 0 0 0,0 0 0 0 0,0 0 0 0 0,-3 4 1 0 0,4-7 35 0 0,-24 43 450 0 0,18-34-451 0 0,1 0-1 0 0,0 0 0 0 0,-5 13 0 0 0,8-18-103 0 0,1 0 0 0 0,0 0 0 0 0,0 0 0 0 0,1 0 0 0 0,-1 0 0 0 0,1 0 0 0 0,0 1 0 0 0,0-1 0 0 0,0 0 0 0 0,1 0 0 0 0,-1 0 0 0 0,2 5 0 0 0,1-1-284 0 0,0 0-1 0 0,0-1 1 0 0,0 1 0 0 0,1-1-1 0 0,0 0 1 0 0,0 1 0 0 0,7 7-1 0 0,42 41-961 0 0,-41-43 1707 0 0,-11-12-249 0 0,0 0 0 0 0,0 0 0 0 0,0 0 0 0 0,0 0 0 0 0,0 0 0 0 0,0 1 0 0 0,-1-1 0 0 0,1 0 0 0 0,0 0 0 0 0,-1 1 0 0 0,1-1 0 0 0,-1 0-1 0 0,0 1 1 0 0,1-1 0 0 0,-1 1 0 0 0,0-1 0 0 0,0 0 0 0 0,0 1 0 0 0,0-1 0 0 0,0 1 0 0 0,0-1 0 0 0,0 1 0 0 0,0-1 0 0 0,-1 0 0 0 0,1 1 0 0 0,-1-1-1 0 0,1 0 1 0 0,-1 1 0 0 0,1-1 0 0 0,-1 0 0 0 0,0 0 0 0 0,1 1 0 0 0,-1-1 0 0 0,0 0 0 0 0,-1 1 0 0 0,-4 5 506 0 0,-1 0 1 0 0,0-1-1 0 0,0 0 1 0 0,-11 8-1 0 0,4-4 141 0 0,7-5-414 0 0,0 0 1 0 0,0-1-1 0 0,-1 0 1 0 0,1 0 0 0 0,-1 0-1 0 0,0-1 1 0 0,0 0-1 0 0,-1-1 1 0 0,-12 3-1 0 0,15-5-425 0 0,0 1-1 0 0,1-1 0 0 0,-1 0 0 0 0,0 0 1 0 0,0 0-1 0 0,-8-2 0 0 0,10 1-346 0 0,1 0-1 0 0,0 0 1 0 0,-1 0-1 0 0,1-1 1 0 0,0 1-1 0 0,0-1 1 0 0,0 1-1 0 0,0-1 0 0 0,0 0 1 0 0,0-1-1 0 0,-3-2 1 0 0,3 1-1605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7:12.540"/>
    </inkml:context>
    <inkml:brush xml:id="br0">
      <inkml:brushProperty name="width" value="0.05" units="cm"/>
      <inkml:brushProperty name="height" value="0.05" units="cm"/>
    </inkml:brush>
  </inkml:definitions>
  <inkml:trace contextRef="#ctx0" brushRef="#br0">1 29 22549,'0'0'-13,"0"0"0,-1 0 0,1 0 0,0 1 1,0-1-1,1 0 0,-1 0 0,0 0 0,0 0 1,0 0-1,0 0 0,0 1 0,0-1 0,0 0 0,0 0 1,0 0-1,0 0 0,0 0 0,0 0 0,0 1 0,0-1 1,0 0-1,1 0 0,-1 0 0,0 0 0,0 0 0,0 0 1,0 0-1,0 0 0,0 0 0,1 0 0,-1 0 0,0 0 1,0 0-1,0 1 0,0-1 0,0 0 0,0 0 0,1 0 1,-1 0-1,0 0 0,0 0 0,0-1 0,14 2-550,-15-23-5884,2 11 5548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13.857"/>
    </inkml:context>
    <inkml:brush xml:id="br0">
      <inkml:brushProperty name="width" value="0.05" units="cm"/>
      <inkml:brushProperty name="height" value="0.05" units="cm"/>
    </inkml:brush>
  </inkml:definitions>
  <inkml:trace contextRef="#ctx0" brushRef="#br0">31 91 11731 0 0,'-11'-8'1665'0'0,"10"7"-1202"0"0,-1-1 0 0 0,1 1 0 0 0,0 0-1 0 0,0 1 1 0 0,-1-1 0 0 0,1 0 0 0 0,-1 0-1 0 0,1 0 1 0 0,-1 1 0 0 0,1-1 0 0 0,-4 0-1 0 0,52-1-144 0 0,0-3-1 0 0,0-1 0 0 0,-1-3 0 0 0,0-2 0 0 0,61-22 0 0 0,-103 32-334 0 0,1 0 0 0 0,-1 0-1 0 0,1 0 1 0 0,0 0 0 0 0,-1 1-1 0 0,1 0 1 0 0,0 0 0 0 0,-1 0-1 0 0,1 0 1 0 0,0 1 0 0 0,-1 0-1 0 0,1 0 1 0 0,-1 0 0 0 0,1 0-1 0 0,7 4 1 0 0,-2-1-3 0 0,1-1-27 0 0,0 0 0 0 0,1-1 0 0 0,-1 0 0 0 0,1-1 0 0 0,-1 0 0 0 0,1 0 0 0 0,0-1 1 0 0,-1-1-1 0 0,23-4 0 0 0,-15 8-260 0 0,-18-2 282 0 0,0-1 0 0 0,0 1 0 0 0,0-1 0 0 0,0 0 0 0 0,0 1 0 0 0,0-1 0 0 0,0 0 0 0 0,0 0 0 0 0,0 0 0 0 0,0 0-1 0 0,0 0 1 0 0,0 0 0 0 0,0 0 0 0 0,0 0 0 0 0,0 0 0 0 0,0 0 0 0 0,1 0 0 0 0,-1-1 0 0 0,0 1 0 0 0,0 0 0 0 0,1-2 0 0 0,9 19-1063 0 0,6-27-5291 0 0,-11 4 6196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21.557"/>
    </inkml:context>
    <inkml:brush xml:id="br0">
      <inkml:brushProperty name="width" value="0.05" units="cm"/>
      <inkml:brushProperty name="height" value="0.05" units="cm"/>
    </inkml:brush>
  </inkml:definitions>
  <inkml:trace contextRef="#ctx0" brushRef="#br0">139 1 2304 0 0,'-19'0'6671'0'0,"22"6"-7465"0"0,-3-6 972 0 0,-1 1 0 0 0,1 0 0 0 0,0-1 0 0 0,0 1 0 0 0,0 0-1 0 0,-1-1 1 0 0,1 1 0 0 0,0-1 0 0 0,-1 1 0 0 0,1-1 0 0 0,0 1 0 0 0,-1-1 0 0 0,1 1-1 0 0,-1-1 1 0 0,1 1 0 0 0,-1-1 0 0 0,1 1 0 0 0,-1-1 0 0 0,1 0 0 0 0,-1 1 0 0 0,1-1 0 0 0,-1 0-1 0 0,1 0 1 0 0,-1 1 0 0 0,0-1 0 0 0,1 0 0 0 0,-1 0 0 0 0,0 0 0 0 0,0 1 0 0 0,-3-1-146 0 0,0 0 1 0 0,0 1-1 0 0,1 0 1 0 0,-1 0-1 0 0,0 0 1 0 0,0 0-1 0 0,1 0 1 0 0,-1 1-1 0 0,1 0 1 0 0,-1-1-1 0 0,1 1 1 0 0,0 1 0 0 0,0-1-1 0 0,0 0 1 0 0,0 1-1 0 0,0 0 1 0 0,0-1-1 0 0,1 1 1 0 0,-1 0-1 0 0,1 1 1 0 0,0-1-1 0 0,0 0 1 0 0,0 1 0 0 0,-2 3-1 0 0,-5 11-1331 0 0,-8-7-3979 0 0,13-8 3789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22.818"/>
    </inkml:context>
    <inkml:brush xml:id="br0">
      <inkml:brushProperty name="width" value="0.05" units="cm"/>
      <inkml:brushProperty name="height" value="0.05" units="cm"/>
    </inkml:brush>
  </inkml:definitions>
  <inkml:trace contextRef="#ctx0" brushRef="#br0">10 24 6177 0 0,'3'-1'3501'0'0,"-7"-1"-512"0"0,-5 2 1202 0 0,9 0-3991 0 0,19 5-1045 0 0,16 2 475 0 0,-9-2 346 0 0,29 1-1 0 0,-46-5 57 0 0,1-1-1 0 0,-1-1 1 0 0,0 1 0 0 0,1-2-1 0 0,-1 1 1 0 0,16-6-1 0 0,-15 4-11 0 0,0-1-21 0 0,-1 1 0 0 0,0 0 0 0 0,1 0 0 0 0,0 1 1 0 0,0 1-1 0 0,0-1 0 0 0,-1 2 0 0 0,18 0 0 0 0,-12 5-106 0 0,-15-5 137 0 0,1 0 0 0 0,-1 0 0 0 0,0 0 0 0 0,0 0-1 0 0,0 0 1 0 0,0 0 0 0 0,1 1 0 0 0,-1-1 0 0 0,0 0 0 0 0,0 0 0 0 0,0 0-1 0 0,0 0 1 0 0,1 0 0 0 0,-1 0 0 0 0,0 0 0 0 0,0 0 0 0 0,0 0 0 0 0,0 1 0 0 0,0-1-1 0 0,0 0 1 0 0,1 0 0 0 0,-1 0 0 0 0,0 0 0 0 0,0 0 0 0 0,0 1 0 0 0,0-1-1 0 0,0 0 1 0 0,0 0 0 0 0,0 0 0 0 0,0 0 0 0 0,0 1 0 0 0,0-1 0 0 0,0 0 0 0 0,0 0-1 0 0,0 0 1 0 0,0 0 0 0 0,0 1 0 0 0,0-1 0 0 0,0 0 0 0 0,0 0 0 0 0,0 0-1 0 0,0 0 1 0 0,0 1 0 0 0,0-1 0 0 0,0 0 0 0 0,0 0 0 0 0,0 0 0 0 0,0 0 0 0 0,0 1-1 0 0,-1-1 1 0 0,1 0 0 0 0,0 0 0 0 0,0 0 0 0 0,0 0 0 0 0,0 0 0 0 0,0 1-1 0 0,-9 1 120 0 0,0 1 0 0 0,1-2 0 0 0,-1 1 0 0 0,0-1 0 0 0,0 0 0 0 0,0-1 0 0 0,0 0 0 0 0,-16-2 0 0 0,-19 1-147 0 0,13 2-3 0 0,21 1 17 0 0,0-1 0 0 0,-1-1 0 0 0,1 0 0 0 0,0 0 0 0 0,0-1 0 0 0,-1 0 0 0 0,1-1 0 0 0,0 0 0 0 0,0-1 0 0 0,-16-6 0 0 0,22 8-51 0 0,1-1 0 0 0,-1 1 0 0 0,1-1 0 0 0,-1 1 0 0 0,0 0-1 0 0,0 1 1 0 0,0-1 0 0 0,-4 1 0 0 0,8 0-5 0 0,0 0-1 0 0,1 0 1 0 0,-1 0-1 0 0,0-1 1 0 0,0 1 0 0 0,0 0-1 0 0,1 0 1 0 0,-1 0-1 0 0,0 0 1 0 0,0 0-1 0 0,0 0 1 0 0,0 0 0 0 0,1 0-1 0 0,-1 0 1 0 0,0 0-1 0 0,0 0 1 0 0,0-1 0 0 0,0 1-1 0 0,1 0 1 0 0,-1 0-1 0 0,0 0 1 0 0,0 0-1 0 0,0 0 1 0 0,0-1 0 0 0,0 1-1 0 0,0 0 1 0 0,0 0-1 0 0,0 0 1 0 0,1-1 0 0 0,-1 1-1 0 0,0 0 1 0 0,0 0-1 0 0,0 0 1 0 0,0-1-1 0 0,0 1 1 0 0,0 0 0 0 0,0 0-1 0 0,0 0 1 0 0,0 0-1 0 0,0-1 1 0 0,0 1 0 0 0,0 0-1 0 0,0 0 1 0 0,-1 0-1 0 0,1-1 1 0 0,0 1-1 0 0,0 0 1 0 0,0 0 0 0 0,0 0-1 0 0,0-1 1 0 0,0 1-1 0 0,0 0 1 0 0,0 0 0 0 0,-1 0-1 0 0,1 0 1 0 0,0 0-1 0 0,0-1 1 0 0,0 1-1 0 0,0 0 1 0 0,0 0 0 0 0,-1 0-1 0 0,8 3-681 0 0,0 0 1 0 0,0-1-1 0 0,0 1 0 0 0,10 1 0 0 0,150 27 92 0 0,-85-22 579 0 0,-72-9 72 0 0,1 0-1 0 0,-1 0 0 0 0,0-1 1 0 0,0-1-1 0 0,0 0 0 0 0,10-3 1 0 0,-13 4 15 0 0,-7 4 527 0 0,0-3-493 0 0,-1 1 1 0 0,1-1-1 0 0,-1 0 1 0 0,1 1 0 0 0,-1-1-1 0 0,1 1 1 0 0,-1-1-1 0 0,0 0 1 0 0,1 0 0 0 0,-1 1-1 0 0,0-1 1 0 0,1 0-1 0 0,-1 0 1 0 0,0 0 0 0 0,1 0-1 0 0,-1 1 1 0 0,-1-1-1 0 0,-14-2 326 0 0,1 1 0 0 0,-1-2-1 0 0,1 0 1 0 0,-26-9 0 0 0,-31-6-88 0 0,53 15-252 0 0,8 1-96 0 0,0 0 0 0 0,0 1-1 0 0,-1 0 1 0 0,-11 1 0 0 0,20 0-45 0 0,0 1 0 0 0,-1-1 1 0 0,1 1-1 0 0,0 0 0 0 0,0 0 1 0 0,-1 0-1 0 0,1 0 0 0 0,0 1 0 0 0,0-1 1 0 0,0 1-1 0 0,0 0 0 0 0,1 0 1 0 0,-1 0-1 0 0,0 0 0 0 0,1 0 1 0 0,0 0-1 0 0,-1 1 0 0 0,-1 2 0 0 0,4-5 51 0 0,0 0 0 0 0,-1 1 0 0 0,1-1 0 0 0,0 0 0 0 0,0 0 0 0 0,0 0 0 0 0,0 0 0 0 0,-1 0 0 0 0,1 0 0 0 0,0 0 0 0 0,0 1 0 0 0,0-1 0 0 0,0 0 0 0 0,0 0 0 0 0,0 0 0 0 0,-1 0 0 0 0,1 1 0 0 0,0-1 0 0 0,0 0 0 0 0,0 0 0 0 0,0 0 0 0 0,0 1 0 0 0,0-1 0 0 0,0 0 0 0 0,0 0 0 0 0,0 0 0 0 0,0 0 0 0 0,0 1 0 0 0,0-1 0 0 0,0 0 0 0 0,0 0 0 0 0,0 0 0 0 0,0 1 0 0 0,0-1 0 0 0,0 0 0 0 0,0 0 0 0 0,0 0 0 0 0,0 1 0 0 0,0-1 0 0 0,1 0 0 0 0,-1 0 0 0 0,0 0 0 0 0,0 0 0 0 0,0 1 0 0 0,0-1 0 0 0,0 0 0 0 0,1 0 0 0 0,11-2-2045 0 0,15-10-75 0 0,-10 4 1161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8.138"/>
    </inkml:context>
    <inkml:brush xml:id="br0">
      <inkml:brushProperty name="width" value="0.05" units="cm"/>
      <inkml:brushProperty name="height" value="0.05" units="cm"/>
    </inkml:brush>
  </inkml:definitions>
  <inkml:trace contextRef="#ctx0" brushRef="#br0">42 13 10882 0 0,'6'-10'5150'0'0,"-11"7"-2469"0"0,5 3-2661 0 0,-1 0-1 0 0,0 0 0 0 0,0 1 0 0 0,0-1 1 0 0,1 0-1 0 0,-1 0 0 0 0,0 1 1 0 0,1-1-1 0 0,-1 0 0 0 0,0 1 1 0 0,1-1-1 0 0,-1 1 0 0 0,0-1 1 0 0,1 1-1 0 0,-1-1 0 0 0,1 1 1 0 0,-1 0-1 0 0,1-1 0 0 0,-1 1 1 0 0,1 0-1 0 0,-1-1 0 0 0,1 1 0 0 0,-1 0 1 0 0,1 1-1 0 0,-7 28-230 0 0,2 0 0 0 0,1 0-1 0 0,1 0 1 0 0,3 60 0 0 0,1-48 179 0 0,-8 69 0 0 0,6-109 59 0 0,1-1 0 0 0,0 0 1 0 0,-1 0-1 0 0,1 1 0 0 0,0-1 1 0 0,0 0-1 0 0,0 1 0 0 0,0-1 1 0 0,0 0-1 0 0,0 0 0 0 0,0 1 0 0 0,0-1 1 0 0,0 0-1 0 0,1 1 0 0 0,-1-1 1 0 0,0 0-1 0 0,1 0 0 0 0,-1 0 1 0 0,1 1-1 0 0,0-1 0 0 0,-1 0 0 0 0,1 0 1 0 0,0 0-1 0 0,0 0 0 0 0,0 0 1 0 0,-1 0-1 0 0,1 0 0 0 0,0 0 1 0 0,0 0-1 0 0,0-1 0 0 0,1 1 0 0 0,-1 0 1 0 0,2 0-1 0 0,2 0 190 0 0,0 0-1 0 0,0-1 0 0 0,0 1 1 0 0,0-1-1 0 0,0 0 1 0 0,0-1-1 0 0,7-1 1 0 0,-4 1-93 0 0,12-2 283 0 0,0-2-1 0 0,0 0 1 0 0,23-11-1 0 0,30-7-15 0 0,-63 21-399 0 0,0 1 0 0 0,0 1-1 0 0,0 0 1 0 0,1 0 0 0 0,-1 1 0 0 0,0 0 0 0 0,18 4 0 0 0,-18-2-626 0 0,-1-1 0 0 0,1-1 0 0 0,0 0 0 0 0,0 0 0 0 0,0-1 0 0 0,0 0 0 0 0,0-1 0 0 0,10-1 0 0 0,-19 1 340 0 0,1 1-1 0 0,0-1 1 0 0,-1 0-1 0 0,1 1 1 0 0,-1-1-1 0 0,0 0 1 0 0,1 0 0 0 0,-1 0-1 0 0,0 0 1 0 0,1 0-1 0 0,1-3 1 0 0,-2 3 91 0 0,3-2-4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8.585"/>
    </inkml:context>
    <inkml:brush xml:id="br0">
      <inkml:brushProperty name="width" value="0.05" units="cm"/>
      <inkml:brushProperty name="height" value="0.05" units="cm"/>
    </inkml:brush>
  </inkml:definitions>
  <inkml:trace contextRef="#ctx0" brushRef="#br0">5 13 15115 0 0,'-5'-12'6692'0'0,"16"18"-6858"0"0,1 0 0 0 0,0-1 0 0 0,20 7 0 0 0,-21-8 184 0 0,0 0 0 0 0,0 1 1 0 0,0 0-1 0 0,11 8 0 0 0,-18-11-6 0 0,-1 1 0 0 0,0 0 0 0 0,1 0 0 0 0,-1 0 0 0 0,0 0-1 0 0,0 1 1 0 0,-1-1 0 0 0,1 1 0 0 0,-1 0 0 0 0,0 0 0 0 0,0 0 0 0 0,0 0 0 0 0,0 0 0 0 0,-1 0 0 0 0,2 5 0 0 0,-1 0-31 0 0,-1 1 0 0 0,1-1 0 0 0,-2 0 0 0 0,1 0 0 0 0,-1 1 0 0 0,-1-1 0 0 0,0 0 0 0 0,0 0 0 0 0,0 0 0 0 0,-1 0 0 0 0,-1 0 0 0 0,0 0 0 0 0,0 0 0 0 0,0-1 0 0 0,-1 1 0 0 0,-1-1 0 0 0,1 0 0 0 0,-1 0 0 0 0,-1-1 0 0 0,1 1 0 0 0,-13 11 0 0 0,-64 53-6464 0 0,70-63 6266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5.937"/>
    </inkml:context>
    <inkml:brush xml:id="br0">
      <inkml:brushProperty name="width" value="0.05" units="cm"/>
      <inkml:brushProperty name="height" value="0.05" units="cm"/>
    </inkml:brush>
  </inkml:definitions>
  <inkml:trace contextRef="#ctx0" brushRef="#br0">196 285 13243 0 0,'-3'-4'398'0'0,"0"1"0"0"0,0 0 0 0 0,0 1 0 0 0,-1-1 0 0 0,0 0 1 0 0,1 1-1 0 0,-1 0 0 0 0,0 0 0 0 0,0 0 0 0 0,0 0 0 0 0,-9-2 0 0 0,10 4-330 0 0,-1 0-1 0 0,1 0 0 0 0,0 0 1 0 0,-1 0-1 0 0,1 0 1 0 0,0 1-1 0 0,-1-1 0 0 0,1 1 1 0 0,0 0-1 0 0,0 0 0 0 0,-1 0 1 0 0,1 1-1 0 0,0-1 0 0 0,0 1 1 0 0,0 0-1 0 0,-3 2 0 0 0,-1 1-80 0 0,0 0-1 0 0,1 1 0 0 0,-1-1 0 0 0,2 2 0 0 0,-1-1 0 0 0,0 0 0 0 0,1 1 0 0 0,0 0 0 0 0,1 0 0 0 0,0 1 1 0 0,0-1-1 0 0,0 1 0 0 0,1 0 0 0 0,0 0 0 0 0,1 0 0 0 0,-1 0 0 0 0,2 0 0 0 0,-2 15 0 0 0,3-21 45 0 0,0-1 0 0 0,0 0 0 0 0,0 1 0 0 0,0-1 0 0 0,0 1 0 0 0,1-1 0 0 0,-1 0-1 0 0,0 1 1 0 0,1-1 0 0 0,-1 0 0 0 0,1 1 0 0 0,0-1 0 0 0,0 0 0 0 0,-1 0 0 0 0,1 1-1 0 0,0-1 1 0 0,0 0 0 0 0,0 0 0 0 0,0 0 0 0 0,0 0 0 0 0,0 0 0 0 0,0 0 0 0 0,0-1-1 0 0,1 1 1 0 0,-1 0 0 0 0,0-1 0 0 0,1 1 0 0 0,-1 0 0 0 0,0-1 0 0 0,1 0 0 0 0,-1 1-1 0 0,0-1 1 0 0,1 0 0 0 0,-1 0 0 0 0,1 1 0 0 0,-1-1 0 0 0,1 0 0 0 0,-1 0 0 0 0,0-1-1 0 0,1 1 1 0 0,1 0 0 0 0,4-1 216 0 0,1-1 1 0 0,-1 1-1 0 0,1-1 0 0 0,-1 0 0 0 0,0-1 0 0 0,10-4 1 0 0,0-2 26 0 0,0-1 1 0 0,-1-1 0 0 0,-1 0 0 0 0,0-1-1 0 0,0 0 1 0 0,-1-2 0 0 0,-1 1 0 0 0,0-2-1 0 0,-1 0 1 0 0,15-24 0 0 0,-15 19-112 0 0,-1-2 0 0 0,0 1-1 0 0,-1-2 1 0 0,-2 1 0 0 0,0-1 0 0 0,-2 0 0 0 0,8-46 0 0 0,-14 65-178 0 0,1 1-23 0 0,0-1 1 0 0,-1 1-1 0 0,0-1 0 0 0,1 1 0 0 0,-1-1 1 0 0,0 1-1 0 0,-1-1 0 0 0,1 1 1 0 0,0-1-1 0 0,-2-4 0 0 0,1 8 22 0 0,1 0-1 0 0,-1 0 1 0 0,1 0 0 0 0,-1 0-1 0 0,1 0 1 0 0,-1 1-1 0 0,1-1 1 0 0,-1 0-1 0 0,1 0 1 0 0,-1 1 0 0 0,1-1-1 0 0,-1 0 1 0 0,1 0-1 0 0,0 1 1 0 0,-1-1-1 0 0,1 1 1 0 0,0-1 0 0 0,-1 0-1 0 0,1 1 1 0 0,0-1-1 0 0,0 1 1 0 0,-1-1 0 0 0,1 1-1 0 0,0-1 1 0 0,-1 1-1 0 0,-7 14-169 0 0,8-14 176 0 0,-29 59-389 0 0,3-10 252 0 0,2 1-1 0 0,-31 102 1 0 0,54-148-41 0 0,0 0-1 0 0,0 0 1 0 0,0 0 0 0 0,1 0 0 0 0,0 0-1 0 0,0 1 1 0 0,0-1 0 0 0,0 0 0 0 0,1 0 0 0 0,0 0-1 0 0,0 0 1 0 0,0 0 0 0 0,4 9 0 0 0,-3-11-112 0 0,0 0 1 0 0,0 0 0 0 0,0 0 0 0 0,0 0-1 0 0,0-1 1 0 0,1 1 0 0 0,0 0 0 0 0,-1-1 0 0 0,1 0-1 0 0,0 1 1 0 0,0-1 0 0 0,0 0 0 0 0,0-1-1 0 0,0 1 1 0 0,1 0 0 0 0,-1-1 0 0 0,0 0-1 0 0,1 0 1 0 0,-1 0 0 0 0,5 1 0 0 0,11 1 45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9.211"/>
    </inkml:context>
    <inkml:brush xml:id="br0">
      <inkml:brushProperty name="width" value="0.05" units="cm"/>
      <inkml:brushProperty name="height" value="0.05" units="cm"/>
    </inkml:brush>
  </inkml:definitions>
  <inkml:trace contextRef="#ctx0" brushRef="#br0">21 30 9746 0 0,'1'1'147'0'0,"0"0"-1"0"0,-1 0 1 0 0,1 0 0 0 0,-1 0-1 0 0,1 1 1 0 0,-1-1 0 0 0,1 0-1 0 0,-1 0 1 0 0,0 0-1 0 0,0 1 1 0 0,0-1 0 0 0,1 0-1 0 0,-1 1 1 0 0,-1-1 0 0 0,1 0-1 0 0,0 3 1 0 0,-6 25-384 0 0,3-17 442 0 0,0 4-115 0 0,-1 3 174 0 0,0 1-1 0 0,2-1 0 0 0,0 1 0 0 0,1 0 0 0 0,0-1 0 0 0,4 24 0 0 0,-3-42-187 0 0,0 0 0 0 0,1 0 0 0 0,-1 0 0 0 0,0 0 0 0 0,1 0 0 0 0,-1 0 1 0 0,0 0-1 0 0,1 0 0 0 0,0 0 0 0 0,-1 0 0 0 0,1 0 0 0 0,-1 0 0 0 0,1 0 0 0 0,0 0 0 0 0,0 0 0 0 0,0 0 0 0 0,-1-1 0 0 0,1 1 0 0 0,0 0 1 0 0,0-1-1 0 0,0 1 0 0 0,0 0 0 0 0,0-1 0 0 0,0 0 0 0 0,2 1 0 0 0,-1 0 44 0 0,0-1-1 0 0,0 0 1 0 0,1 0-1 0 0,-1 0 1 0 0,0 0 0 0 0,0-1-1 0 0,1 1 1 0 0,-1 0 0 0 0,0-1-1 0 0,0 0 1 0 0,5-1-1 0 0,2-3 185 0 0,1 0 0 0 0,-1 0 0 0 0,0-1 0 0 0,10-8 0 0 0,3-3 238 0 0,-2-1-1 0 0,1-1 0 0 0,-2-1 1 0 0,28-36-1 0 0,-36 40-59 0 0,-1-1 0 0 0,0 0 0 0 0,-1 0 0 0 0,13-37 0 0 0,-22 54-487 0 0,0 0 0 0 0,0 0 0 0 0,0 0 0 0 0,0 0-1 0 0,0 0 1 0 0,-1 1 0 0 0,1-1 0 0 0,0 0 0 0 0,0 0 0 0 0,0 0-1 0 0,0 0 1 0 0,0 0 0 0 0,-1 0 0 0 0,1 0 0 0 0,0 0 0 0 0,0 0 0 0 0,0 0-1 0 0,0 0 1 0 0,-1 0 0 0 0,1 0 0 0 0,0 0 0 0 0,0 0 0 0 0,0 0-1 0 0,0 0 1 0 0,-1 0 0 0 0,1 0 0 0 0,0 0 0 0 0,0 0 0 0 0,0 0-1 0 0,0 0 1 0 0,0 0 0 0 0,-1 0 0 0 0,1-1 0 0 0,0 1 0 0 0,0 0 0 0 0,0 0-1 0 0,0 0 1 0 0,0 0 0 0 0,0 0 0 0 0,-1 0 0 0 0,1 0 0 0 0,0-1-1 0 0,0 1 1 0 0,0 0 0 0 0,-18 89-779 0 0,10-46 631 0 0,6-34 83 0 0,0 1 0 0 0,1-1 0 0 0,0 1 0 0 0,1-1 0 0 0,0 1 1 0 0,0 0-1 0 0,3 12 0 0 0,-3-19 46 0 0,1-1 0 0 0,0 0 0 0 0,0 1 1 0 0,0-1-1 0 0,0 0 0 0 0,0 0 0 0 0,0 0 0 0 0,0 0 0 0 0,1 0 0 0 0,-1 0 1 0 0,1 0-1 0 0,-1-1 0 0 0,1 1 0 0 0,0 0 0 0 0,0-1 0 0 0,-1 1 0 0 0,1-1 1 0 0,0 0-1 0 0,1 0 0 0 0,-1 0 0 0 0,0 0 0 0 0,0 0 0 0 0,0 0 0 0 0,1 0 1 0 0,-1-1-1 0 0,0 1 0 0 0,1-1 0 0 0,-1 1 0 0 0,0-1 0 0 0,1 0 0 0 0,-1 0 1 0 0,0 0-1 0 0,1 0 0 0 0,3-2 0 0 0,1 1 20 0 0,0 0 0 0 0,0-1 0 0 0,0 0 0 0 0,0-1 0 0 0,0 1 0 0 0,-1-1 0 0 0,0-1 1 0 0,1 1-1 0 0,-1-1 0 0 0,10-9 0 0 0,2-2 73 0 0,31-34 0 0 0,-41 40-141 0 0,0 0 0 0 0,0-1 0 0 0,-1 0 0 0 0,-1 0 1 0 0,0 0-1 0 0,9-21 0 0 0,-21 52-659 0 0,1-1 1 0 0,-3 30 0 0 0,6-37 795 0 0,1 0 0 0 0,1 0 1 0 0,0 0-1 0 0,1 0 0 0 0,3 21 1 0 0,-4-32-42 0 0,1 0 1 0 0,-1 0-1 0 0,1 0 1 0 0,-1 0-1 0 0,1 0 1 0 0,0-1-1 0 0,0 1 1 0 0,-1 0-1 0 0,1 0 1 0 0,1-1 0 0 0,-1 1-1 0 0,0 0 1 0 0,0-1-1 0 0,0 1 1 0 0,1-1-1 0 0,-1 1 1 0 0,1-1-1 0 0,-1 0 1 0 0,1 0-1 0 0,0 0 1 0 0,0 0-1 0 0,-1 0 1 0 0,1 0-1 0 0,0 0 1 0 0,0 0-1 0 0,0-1 1 0 0,0 1-1 0 0,0-1 1 0 0,0 1-1 0 0,0-1 1 0 0,0 0-1 0 0,0 0 1 0 0,0 0-1 0 0,0 0 1 0 0,0 0-1 0 0,0 0 1 0 0,0-1 0 0 0,0 1-1 0 0,0-1 1 0 0,-1 1-1 0 0,1-1 1 0 0,2-1-1 0 0,3 0-356 0 0,-1-1 1 0 0,0 0-1 0 0,-1 0 0 0 0,1-1 0 0 0,0 1 0 0 0,-1-2 1 0 0,0 1-1 0 0,0 0 0 0 0,0-1 0 0 0,0 0 0 0 0,6-9 1 0 0,-2-5-387 0 0,0-3 563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9.679"/>
    </inkml:context>
    <inkml:brush xml:id="br0">
      <inkml:brushProperty name="width" value="0.05" units="cm"/>
      <inkml:brushProperty name="height" value="0.05" units="cm"/>
    </inkml:brush>
  </inkml:definitions>
  <inkml:trace contextRef="#ctx0" brushRef="#br0">15 0 13947 0 0,'0'0'2088'0'0,"-3"0"-1143"0"0,2 2-297 0 0,-2-1-120 0 0,1 2-88 0 0,1 0-296 0 0,-2 0-80 0 0,2 1-40 0 0,1 0-120 0 0,0 2-72 0 0,4 1-872 0 0,0 0-129 0 0,3 1-527 0 0,2-1-928 0 0,1-1 63 0 0,0-2-896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0.130"/>
    </inkml:context>
    <inkml:brush xml:id="br0">
      <inkml:brushProperty name="width" value="0.05" units="cm"/>
      <inkml:brushProperty name="height" value="0.05" units="cm"/>
    </inkml:brush>
  </inkml:definitions>
  <inkml:trace contextRef="#ctx0" brushRef="#br0">210 172 13211 0 0,'-35'22'3790'0'0,"-42"31"-2407"0"0,68-45-1428 0 0,0 0 1 0 0,1 0-1 0 0,0 1 0 0 0,0 0 0 0 0,1 0 0 0 0,-7 11 1 0 0,9-11 22 0 0,0 1 0 0 0,1-1 1 0 0,0 1-1 0 0,0 0 1 0 0,1 0-1 0 0,0 0 1 0 0,1 1-1 0 0,0-1 0 0 0,1 1 1 0 0,0-1-1 0 0,1 14 1 0 0,0-21 31 0 0,0-1-1 0 0,0 0 1 0 0,0 1 0 0 0,1-1 0 0 0,-1 0 0 0 0,1 1-1 0 0,0-1 1 0 0,0 0 0 0 0,-1 0 0 0 0,2 0 0 0 0,-1 1-1 0 0,0-1 1 0 0,0 0 0 0 0,1 0 0 0 0,-1-1-1 0 0,1 1 1 0 0,-1 0 0 0 0,1 0 0 0 0,2 1 0 0 0,0-1 30 0 0,-1 0 1 0 0,1 0-1 0 0,0 0 1 0 0,0 0-1 0 0,0-1 1 0 0,0 0-1 0 0,0 0 1 0 0,0 0 0 0 0,0 0-1 0 0,6 0 1 0 0,2-1 72 0 0,1 0 0 0 0,-1-1 0 0 0,0 0 0 0 0,1-1 0 0 0,-1 0 0 0 0,18-6 0 0 0,-7-1 93 0 0,-1 0-1 0 0,-1-2 0 0 0,0 0 1 0 0,0-1-1 0 0,-1-1 0 0 0,0-1 1 0 0,29-28-1 0 0,-30 23-107 0 0,0-1 1 0 0,-1 0-1 0 0,-1-2 1 0 0,-1 0-1 0 0,-1 0 0 0 0,19-40 1 0 0,-29 54-45 0 0,-1-1 0 0 0,0 0 0 0 0,-1 0 0 0 0,1 0 0 0 0,-2 0 0 0 0,1 0 0 0 0,-2-1 0 0 0,1 1 0 0 0,-1-1 0 0 0,0-11 0 0 0,-1 20-58 0 0,0 1-1 0 0,0 0 1 0 0,0 0-1 0 0,0 0 1 0 0,0-1-1 0 0,0 1 1 0 0,0 0-1 0 0,0 0 1 0 0,0 0-1 0 0,0 0 1 0 0,0-1-1 0 0,0 1 0 0 0,0 0 1 0 0,0 0-1 0 0,0 0 1 0 0,0 0-1 0 0,-1 0 1 0 0,1-1-1 0 0,0 1 1 0 0,0 0-1 0 0,0 0 1 0 0,0 0-1 0 0,0 0 1 0 0,0 0-1 0 0,0 0 1 0 0,-1-1-1 0 0,1 1 1 0 0,0 0-1 0 0,0 0 0 0 0,0 0 1 0 0,0 0-1 0 0,0 0 1 0 0,-1 0-1 0 0,1 0 1 0 0,0 0-1 0 0,0 0 1 0 0,0 0-1 0 0,0 0 1 0 0,-1 0-1 0 0,1 0 1 0 0,0 0-1 0 0,0 0 1 0 0,0 0-1 0 0,-1 0 1 0 0,1 0-1 0 0,0 0 0 0 0,0 0 1 0 0,-10 7-184 0 0,-5 14-79 0 0,5-4 192 0 0,2 0-1 0 0,0 1 1 0 0,1 0-1 0 0,1 1 1 0 0,-4 19-1 0 0,7-26 57 0 0,1 0-1 0 0,0 0 1 0 0,1 0-1 0 0,1 0 1 0 0,0 0-1 0 0,0 0 1 0 0,1 0-1 0 0,1 0 1 0 0,4 15-1 0 0,-6-24 18 0 0,0-1 0 0 0,1 0 0 0 0,0 0-1 0 0,-1 0 1 0 0,1 0 0 0 0,0 0 0 0 0,0 0-1 0 0,0 0 1 0 0,1-1 0 0 0,-1 1 0 0 0,0 0 0 0 0,1 0-1 0 0,-1-1 1 0 0,1 1 0 0 0,-1-1 0 0 0,1 1 0 0 0,0-1-1 0 0,-1 0 1 0 0,1 0 0 0 0,0 0 0 0 0,0 0 0 0 0,0 0-1 0 0,4 1 1 0 0,-3-1 33 0 0,0-1 1 0 0,1 0-1 0 0,-1 0 0 0 0,0-1 1 0 0,1 1-1 0 0,-1-1 0 0 0,0 1 0 0 0,0-1 1 0 0,1 0-1 0 0,-1 0 0 0 0,0-1 0 0 0,0 1 1 0 0,0 0-1 0 0,5-5 0 0 0,4-2 78 0 0,0-1-1 0 0,0-1 1 0 0,-1 0-1 0 0,0 0 1 0 0,12-17 0 0 0,42-62 311 0 0,-46 62-270 0 0,-4 6 87 0 0,0-1 0 0 0,-1 0-1 0 0,-2-1 1 0 0,0 0-1 0 0,13-39 1 0 0,-24 61-226 0 0,-1 0 0 0 0,0-1 0 0 0,1 1 1 0 0,-1 0-1 0 0,0 0 0 0 0,0 0 0 0 0,0 0 0 0 0,0 0 0 0 0,0-1 0 0 0,0 1 0 0 0,0 0 1 0 0,0 0-1 0 0,0 0 0 0 0,-1 0 0 0 0,1 0 0 0 0,-1-2 0 0 0,1 2-22 0 0,-1 1 0 0 0,1 0 0 0 0,0-1 0 0 0,-1 1 0 0 0,1 0 0 0 0,-1 0 0 0 0,1-1 0 0 0,0 1 0 0 0,-1 0 0 0 0,1 0 0 0 0,-1-1 0 0 0,1 1 1 0 0,-1 0-1 0 0,1 0 0 0 0,-1 0 0 0 0,1 0 0 0 0,-1 0 0 0 0,1 0 0 0 0,-1 0 0 0 0,1 0 0 0 0,-1 0 0 0 0,1 0 0 0 0,-1 0 0 0 0,1 0 0 0 0,-1 0 0 0 0,0 1 0 0 0,-1 0-56 0 0,-1 0 1 0 0,0 0-1 0 0,0 0 0 0 0,1 1 1 0 0,-1-1-1 0 0,0 1 0 0 0,1 0 1 0 0,0 0-1 0 0,-1 0 1 0 0,1 0-1 0 0,-2 2 0 0 0,-5 8-18 0 0,1 0 0 0 0,1 0 0 0 0,0 1 0 0 0,0 0 0 0 0,2 0-1 0 0,-1 1 1 0 0,2-1 0 0 0,0 1 0 0 0,-4 27 0 0 0,3-8 49 0 0,3 0 0 0 0,0 0-1 0 0,4 40 1 0 0,-1-57 29 0 0,1 1-1 0 0,1-1 1 0 0,5 21-1 0 0,-6-32 16 0 0,-1 0 0 0 0,1-1 0 0 0,0 1 0 0 0,0 0 0 0 0,0-1 0 0 0,0 0 0 0 0,1 1 0 0 0,0-1 0 0 0,0 0 0 0 0,0-1 0 0 0,0 1 0 0 0,1 0 0 0 0,-1-1-1 0 0,1 0 1 0 0,5 4 0 0 0,-8-6 17 0 0,0-1 0 0 0,-1 1 0 0 0,1-1 0 0 0,-1 1 0 0 0,1-1 0 0 0,0 0 0 0 0,-1 0 0 0 0,1 1 0 0 0,0-1 0 0 0,-1 0 0 0 0,1 0 0 0 0,0 0 0 0 0,-1 1 0 0 0,1-1 0 0 0,0 0 0 0 0,0 0 0 0 0,-1 0 0 0 0,1 0 0 0 0,0-1 0 0 0,-1 1-1 0 0,1 0 1 0 0,0 0 0 0 0,-1 0 0 0 0,1 0 0 0 0,0-1 0 0 0,-1 1 0 0 0,1 0 0 0 0,0-1 0 0 0,0 0 0 0 0,0 0 23 0 0,0 0 1 0 0,0-1-1 0 0,-1 1 1 0 0,1 0-1 0 0,-1 0 0 0 0,1-1 1 0 0,-1 1-1 0 0,1 0 1 0 0,-1-1-1 0 0,0 1 0 0 0,0-1 1 0 0,0 1-1 0 0,0 0 0 0 0,0-2 1 0 0,0-4 47 0 0,-1 1 1 0 0,1 0-1 0 0,-2 0 1 0 0,1-1-1 0 0,0 1 1 0 0,-4-6-1 0 0,-7-10-62 0 0,-1 1-1 0 0,-1 1 0 0 0,-32-36 1 0 0,0 0 90 0 0,41 50-106 0 0,3 4-30 0 0,0 0 0 0 0,0 0 0 0 0,0 0-1 0 0,1 0 1 0 0,-1-1 0 0 0,0 1 0 0 0,1 0-1 0 0,0-1 1 0 0,0 1 0 0 0,-2-6 0 0 0,5 8-63 0 0,-1-1 0 0 0,1 1 0 0 0,0 0 0 0 0,0-1 1 0 0,-1 1-1 0 0,1 0 0 0 0,0 0 0 0 0,0 0 0 0 0,0 0 1 0 0,-1 1-1 0 0,5 0 0 0 0,-3-1-49 0 0,123 3-3413 0 0,-97-3 2798 0 0,17 0-682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9:02.944"/>
    </inkml:context>
    <inkml:brush xml:id="br0">
      <inkml:brushProperty name="width" value="0.05" units="cm"/>
      <inkml:brushProperty name="height" value="0.05" units="cm"/>
    </inkml:brush>
  </inkml:definitions>
  <inkml:trace contextRef="#ctx0" brushRef="#br0">138 28 23669,'0'-2'-142,"-3"5"50,-11 10 11,-19 20 20,22-22 38,-3 4-119,-24 31-1,35-41 51,0-1 0,0 1 1,1 0-1,-1 0 0,1 1 1,0-1-1,0 0 0,1 1 1,0-1-1,0 1 0,-1 9 1,3-13 46,-1 0 0,0-1 1,1 1-1,-1-1 0,1 1 1,0-1-1,-1 1 0,1-1 0,0 1 1,0-1-1,0 0 0,0 1 1,0-1-1,0 0 0,0 0 1,0 0-1,1 0 0,-1 0 0,0 0 1,1 0-1,-1 0 0,1 0 1,-1-1-1,1 1 0,-1-1 1,1 1-1,-1-1 0,1 1 1,2-1-1,6 2-110,-1-1-1,1 0 1,14 0 0,-11-1 250,0 0-1,0-1 1,0-1-1,0 0 1,0-1 0,0-1-1,0 0 1,-1 0-1,0-1 1,0-1 0,0 0-1,-1-1 1,1 0-1,9-9 1,-8 6 23,-1 2-9,-1-1 0,-1 0 1,1-1-1,13-17 0,-22 24-30,0 0-1,0 1 1,0-1-1,-1 0 1,1-1 0,-1 1-1,0 0 1,0 0-1,0 0 1,0-1-1,0 1 1,-1-1 0,1 1-1,-1 0 1,0-1-1,0 1 1,-1-1-1,1 1 1,0 0 0,-1-1-1,0 1 1,0 0-1,0-1 1,-3-4-1,-6-22-1251,13 41-3667,0 0 3009,-3-6 788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3.924"/>
    </inkml:context>
    <inkml:brush xml:id="br0">
      <inkml:brushProperty name="width" value="0.05" units="cm"/>
      <inkml:brushProperty name="height" value="0.05" units="cm"/>
    </inkml:brush>
  </inkml:definitions>
  <inkml:trace contextRef="#ctx0" brushRef="#br0">66 74 15563 0 0,'6'-74'6667'0'0,"-22"186"-7463"0"0,1-2 799 0 0,7-63-14 0 0,-2 75 0 0 0,10-120-5 0 0,0 0-1 0 0,0 1 0 0 0,0-1 0 0 0,0 0 1 0 0,0 1-1 0 0,1-1 0 0 0,-1 0 0 0 0,1 0 1 0 0,-1 1-1 0 0,1-1 0 0 0,0 0 0 0 0,0 0 1 0 0,0 0-1 0 0,0 0 0 0 0,0 0 0 0 0,1 0 1 0 0,1 3-1 0 0,-1-4-9 0 0,0 0-1 0 0,-1-1 1 0 0,1 1 0 0 0,0 0 0 0 0,0 0-1 0 0,0-1 1 0 0,0 1 0 0 0,0-1 0 0 0,0 0 0 0 0,0 1-1 0 0,-1-1 1 0 0,1 0 0 0 0,0 0 0 0 0,0 0-1 0 0,0 0 1 0 0,0-1 0 0 0,0 1 0 0 0,0-1 0 0 0,0 1-1 0 0,2-2 1 0 0,43-16-215 0 0,-39 15 215 0 0,-1-1 0 0 0,0 1 0 0 0,1 0-1 0 0,-1 1 1 0 0,1-1 0 0 0,0 2-1 0 0,0-1 1 0 0,0 1 0 0 0,0 0 0 0 0,0 1-1 0 0,10 0 1 0 0,-16 0 7 0 0,0 1 1 0 0,1 0-1 0 0,-1-1 1 0 0,1 1-1 0 0,-1 0 0 0 0,0 1 1 0 0,0-1-1 0 0,1 0 1 0 0,-1 1-1 0 0,0-1 0 0 0,0 1 1 0 0,0-1-1 0 0,-1 1 1 0 0,4 4-1 0 0,-4-5 29 0 0,0 0 0 0 0,-1 0 0 0 0,1 0 0 0 0,-1 0 0 0 0,1 1 0 0 0,-1-1 0 0 0,1 0 0 0 0,-1 1 0 0 0,0-1 0 0 0,1 0 0 0 0,-1 1 0 0 0,0-1 0 0 0,0 0 0 0 0,0 1 0 0 0,0-1 0 0 0,0 0 0 0 0,0 1 0 0 0,-1-1 0 0 0,1 0 0 0 0,0 1 0 0 0,-1-1 0 0 0,1 0 0 0 0,-1 1 0 0 0,1-1 0 0 0,-1 0 0 0 0,0 0 0 0 0,1 0 0 0 0,-3 2 0 0 0,-2 4 154 0 0,0-1 1 0 0,-1 1 0 0 0,0-2 0 0 0,0 1-1 0 0,0-1 1 0 0,-1 1 0 0 0,0-2 0 0 0,0 1-1 0 0,0-1 1 0 0,-1 0 0 0 0,1-1-1 0 0,-11 4 1 0 0,12-5-127 0 0,1-1-1 0 0,-1 0 1 0 0,-1 0 0 0 0,1 0-1 0 0,0-1 1 0 0,0 1 0 0 0,0-1-1 0 0,0-1 1 0 0,0 1 0 0 0,0-1-1 0 0,0 0 1 0 0,0-1 0 0 0,0 0-1 0 0,0 1 1 0 0,1-2 0 0 0,-1 1-1 0 0,-8-6 1 0 0,10 6-374 0 0,0 0 1 0 0,1-1-1 0 0,-1 0 1 0 0,1 0-1 0 0,-1 0 0 0 0,1 0 1 0 0,0 0-1 0 0,0-1 1 0 0,1 1-1 0 0,-1-1 0 0 0,1 0 1 0 0,0 0-1 0 0,0 0 1 0 0,0 0-1 0 0,0 0 1 0 0,1 0-1 0 0,0-1 0 0 0,-2-4 1 0 0,3 1 109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4.394"/>
    </inkml:context>
    <inkml:brush xml:id="br0">
      <inkml:brushProperty name="width" value="0.05" units="cm"/>
      <inkml:brushProperty name="height" value="0.05" units="cm"/>
    </inkml:brush>
  </inkml:definitions>
  <inkml:trace contextRef="#ctx0" brushRef="#br0">286 87 12043 0 0,'-1'-2'446'0'0,"-1"0"1"0"0,1 1 0 0 0,0-1 0 0 0,0 0 0 0 0,0 0 0 0 0,0 0 0 0 0,0 0-1 0 0,0 0 1 0 0,1 0 0 0 0,-1 0 0 0 0,1 0 0 0 0,-1 0 0 0 0,1-1-1 0 0,0 1 1 0 0,0 0 0 0 0,0 0 0 0 0,0 0 0 0 0,0 0 0 0 0,1 0 0 0 0,0-4-1 0 0,1-15 1820 0 0,-2 21-2244 0 0,0-1 1 0 0,0 0-1 0 0,-1 1 0 0 0,1-1 1 0 0,0 1-1 0 0,0-1 1 0 0,0 0-1 0 0,-1 1 0 0 0,1-1 1 0 0,0 1-1 0 0,-1-1 1 0 0,1 1-1 0 0,0-1 1 0 0,-1 1-1 0 0,1-1 0 0 0,-1 1 1 0 0,1-1-1 0 0,-1 1 1 0 0,1-1-1 0 0,-1 1 0 0 0,1 0 1 0 0,-1-1-1 0 0,1 1 1 0 0,-1 0-1 0 0,0 0 1 0 0,0-1-1 0 0,-24-4 62 0 0,16 5-116 0 0,-1 0-1 0 0,1 1 0 0 0,-13 2 1 0 0,5 0-141 0 0,1-1 0 0 0,-1 0 0 0 0,0-2 0 0 0,1 0 1 0 0,-1-1-1 0 0,0 0 0 0 0,1-1 0 0 0,-19-6 1 0 0,34 8 17 0 0,1 0 0 0 0,-1 0 0 0 0,1 0 0 0 0,-1 0 1 0 0,0 0-1 0 0,1 0 0 0 0,-1 0 0 0 0,0 0 0 0 0,1 0 1 0 0,-1 0-1 0 0,0 0 0 0 0,1 0 0 0 0,-1 0 1 0 0,0 0-1 0 0,1 1 0 0 0,-1-1 0 0 0,0 0 0 0 0,1 0 1 0 0,-1 1-1 0 0,1-1 0 0 0,-1 0 0 0 0,1 1 1 0 0,-1-1-1 0 0,1 1 0 0 0,-1-1 0 0 0,1 1 0 0 0,-1 0 1 0 0,-5 17-2213 0 0,6-5 1231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5.012"/>
    </inkml:context>
    <inkml:brush xml:id="br0">
      <inkml:brushProperty name="width" value="0.05" units="cm"/>
      <inkml:brushProperty name="height" value="0.05" units="cm"/>
    </inkml:brush>
  </inkml:definitions>
  <inkml:trace contextRef="#ctx0" brushRef="#br0">69 29 16019 0 0,'-2'-3'450'0'0,"0"0"0"0"0,-1 0-1 0 0,0 0 1 0 0,1 0-1 0 0,-1 0 1 0 0,0 0-1 0 0,-1 1 1 0 0,-3-3 0 0 0,6 6-476 0 0,0 0 1 0 0,0 0 0 0 0,1 1 0 0 0,-1-1 0 0 0,0 0 0 0 0,1 0-1 0 0,-1 1 1 0 0,1-1 0 0 0,-1 1 0 0 0,1-1 0 0 0,-1 0-1 0 0,1 1 1 0 0,0-1 0 0 0,0 1 0 0 0,0 1 0 0 0,-1 0-22 0 0,-9 63-134 0 0,2 1-1 0 0,1 105 1 0 0,3-46 202 0 0,4-120-16 0 0,-1 6 6 0 0,0 1 0 0 0,1-1 1 0 0,1 0-1 0 0,0 1 0 0 0,5 22 0 0 0,-6-34-9 0 0,0 0 0 0 0,1 0 0 0 0,0-1 0 0 0,-1 1 0 0 0,1 0-1 0 0,-1-1 1 0 0,1 1 0 0 0,0 0 0 0 0,-1-1 0 0 0,1 1 0 0 0,0-1-1 0 0,0 1 1 0 0,-1-1 0 0 0,1 1 0 0 0,0-1 0 0 0,0 0 0 0 0,0 1 0 0 0,0-1-1 0 0,-1 0 1 0 0,1 0 0 0 0,0 0 0 0 0,0 0 0 0 0,0 0 0 0 0,0 1-1 0 0,0-2 1 0 0,0 1 0 0 0,0 0 0 0 0,0 0 0 0 0,-1 0 0 0 0,1 0-1 0 0,0 0 1 0 0,0-1 0 0 0,0 1 0 0 0,0 0 0 0 0,0-1 0 0 0,-1 1-1 0 0,1-1 1 0 0,0 1 0 0 0,0-1 0 0 0,4-2 35 0 0,0 1 1 0 0,-1-1 0 0 0,1 0-1 0 0,-1-1 1 0 0,5-3-1 0 0,39-51 761 0 0,-35 41-306 0 0,0 1 0 0 0,23-21 0 0 0,-36 36-492 0 0,1 1-1 0 0,-1 0 1 0 0,0 0-1 0 0,0 0 1 0 0,1-1-1 0 0,-1 1 1 0 0,1 0-1 0 0,-1 0 1 0 0,0 0-1 0 0,1-1 1 0 0,-1 1-1 0 0,0 0 1 0 0,1 0 0 0 0,-1 0-1 0 0,0 0 1 0 0,1 0-1 0 0,-1 0 1 0 0,1 0-1 0 0,-1 0 1 0 0,0 0-1 0 0,1 0 1 0 0,-1 0-1 0 0,1 0 1 0 0,-1 0-1 0 0,0 0 1 0 0,1 1 0 0 0,-1-1-1 0 0,0 0 1 0 0,1 0-1 0 0,-1 0 1 0 0,0 1-1 0 0,1-1 1 0 0,-1 0-1 0 0,0 0 1 0 0,1 0-1 0 0,-1 1 1 0 0,0-1-1 0 0,0 0 1 0 0,1 1 0 0 0,-1-1-1 0 0,0 0 1 0 0,0 1-1 0 0,0-1 1 0 0,1 0-1 0 0,-1 1 1 0 0,0-1-1 0 0,0 0 1 0 0,0 1-1 0 0,0-1 1 0 0,0 1-1 0 0,0-1 1 0 0,0 0 0 0 0,0 1-1 0 0,0-1 1 0 0,0 1-1 0 0,0-1 1 0 0,0 1-1 0 0,4 33-179 0 0,-3-24 160 0 0,0 9-138 0 0,1 5-1096 0 0,4-11-3539 0 0,2-10 2644 0 0,-2-3 1907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5.978"/>
    </inkml:context>
    <inkml:brush xml:id="br0">
      <inkml:brushProperty name="width" value="0.05" units="cm"/>
      <inkml:brushProperty name="height" value="0.05" units="cm"/>
    </inkml:brush>
  </inkml:definitions>
  <inkml:trace contextRef="#ctx0" brushRef="#br0">205 70 14651 0 0,'1'0'174'0'0,"-1"0"-1"0"0,0-1 1 0 0,1 1 0 0 0,-1 0-1 0 0,0 0 1 0 0,0-1 0 0 0,1 1-1 0 0,-1 0 1 0 0,0-1-1 0 0,0 1 1 0 0,1-1 0 0 0,-1 1-1 0 0,0 0 1 0 0,0-1 0 0 0,0 1-1 0 0,0-1 1 0 0,0 1-1 0 0,0 0 1 0 0,0-1 0 0 0,0 1-1 0 0,0-1 1 0 0,0 1 0 0 0,0 0-1 0 0,0-1 1 0 0,0 1-1 0 0,0-1 1 0 0,0 1 0 0 0,0-1-1 0 0,0 1 1 0 0,-1-1 0 0 0,-11-8 1776 0 0,-19 0-1321 0 0,25 9-654 0 0,0 0 0 0 0,1 0 0 0 0,-1 0 0 0 0,1 0 0 0 0,-1 1 0 0 0,1 0 0 0 0,-1 1 0 0 0,1-1 0 0 0,0 1 0 0 0,-1 0 1 0 0,1 0-1 0 0,0 0 0 0 0,0 1 0 0 0,0 0 0 0 0,1 0 0 0 0,-1 0 0 0 0,-4 5 0 0 0,2-2-67 0 0,1 1 0 0 0,0 0 0 0 0,0 0 0 0 0,0 0 0 0 0,1 1 0 0 0,0 0 0 0 0,0 0 0 0 0,1 1 0 0 0,-5 13 1 0 0,7-18 39 0 0,1 0 0 0 0,0 0 0 0 0,0 0 0 0 0,0 0 0 0 0,1 0 0 0 0,-1 0 0 0 0,1 0 1 0 0,0 0-1 0 0,0 0 0 0 0,1 1 0 0 0,-1-1 0 0 0,1 0 0 0 0,0 0 0 0 0,0 0 0 0 0,0 0 1 0 0,2 5-1 0 0,-1-7 12 0 0,-1 0 1 0 0,0 0 0 0 0,1 0-1 0 0,-1 0 1 0 0,1 0-1 0 0,0 0 1 0 0,-1-1 0 0 0,1 1-1 0 0,0-1 1 0 0,0 1-1 0 0,0-1 1 0 0,0 0 0 0 0,1 1-1 0 0,-1-1 1 0 0,0 0-1 0 0,0 0 1 0 0,1-1 0 0 0,-1 1-1 0 0,0 0 1 0 0,1-1-1 0 0,-1 1 1 0 0,1-1 0 0 0,-1 0-1 0 0,1 0 1 0 0,-1 0-1 0 0,1 0 1 0 0,-1 0-1 0 0,4-2 1 0 0,3 1 55 0 0,-1-2-1 0 0,1 1 1 0 0,-1-1 0 0 0,0-1-1 0 0,0 1 1 0 0,0-2-1 0 0,0 1 1 0 0,-1-1 0 0 0,0 0-1 0 0,0 0 1 0 0,0-1-1 0 0,0 0 1 0 0,-1 0 0 0 0,0-1-1 0 0,0 1 1 0 0,8-15-1 0 0,-15 24-39 0 0,0 0-1 0 0,-1 0 0 0 0,2 0 0 0 0,-1 0 0 0 0,0 0 1 0 0,0 0-1 0 0,1 0 0 0 0,0 0 0 0 0,0 1 0 0 0,0-1 0 0 0,0 0 1 0 0,0 0-1 0 0,0 0 0 0 0,1 0 0 0 0,0 0 0 0 0,-1 0 0 0 0,1 0 1 0 0,3 6-1 0 0,-3-8 27 0 0,0 1 0 0 0,0-1 0 0 0,0 1 0 0 0,0 0 0 0 0,0-1 0 0 0,1 0 0 0 0,-1 1 0 0 0,1-1 0 0 0,-1 0 0 0 0,1 0 0 0 0,-1 0 0 0 0,1 0 0 0 0,0 0 0 0 0,0 0 0 0 0,-1 0 0 0 0,1-1 0 0 0,0 1 0 0 0,0-1 0 0 0,0 1 0 0 0,0-1 0 0 0,0 1 0 0 0,-1-1 0 0 0,1 0 0 0 0,0 0 0 0 0,0 0 1 0 0,0 0-1 0 0,0-1 0 0 0,0 1 0 0 0,0 0 0 0 0,0-1 0 0 0,0 1 0 0 0,-1-1 0 0 0,3-1 0 0 0,32-12 64 0 0,0-2 1 0 0,-1-2 0 0 0,36-23-1 0 0,-67 38-79 0 0,-2 2-18 0 0,0-1 0 0 0,0 1 0 0 0,0 0 0 0 0,1 0 0 0 0,-1 0 0 0 0,0 0 0 0 0,1 0 0 0 0,-1 1 0 0 0,1-1 0 0 0,-1 1-1 0 0,1-1 1 0 0,2 1 0 0 0,-3 0 12 0 0,-1 1-1 0 0,0-1 0 0 0,1 1 0 0 0,-1-1 0 0 0,0 1 1 0 0,0-1-1 0 0,0 1 0 0 0,0 0 0 0 0,1 0 0 0 0,-1-1 1 0 0,0 1-1 0 0,0 0 0 0 0,0 0 0 0 0,0 0 1 0 0,-1 0-1 0 0,1 0 0 0 0,0 0 0 0 0,0 0 0 0 0,-1 1 1 0 0,1-1-1 0 0,0 0 0 0 0,0 3 0 0 0,0-1 20 0 0,0 0 0 0 0,0 0 0 0 0,1 0 0 0 0,-1 0 0 0 0,1 0-1 0 0,0 0 1 0 0,0-1 0 0 0,0 1 0 0 0,0-1 0 0 0,1 1 0 0 0,-1-1 0 0 0,0 0-1 0 0,1 0 1 0 0,0 0 0 0 0,-1 0 0 0 0,1 0 0 0 0,0-1 0 0 0,0 1 0 0 0,0-1-1 0 0,0 0 1 0 0,1 1 0 0 0,-1-2 0 0 0,0 1 0 0 0,0 0 0 0 0,0-1 0 0 0,1 1-1 0 0,-1-1 1 0 0,0 0 0 0 0,1 0 0 0 0,-1 0 0 0 0,0-1 0 0 0,1 1 0 0 0,-1-1-1 0 0,0 1 1 0 0,0-1 0 0 0,1 0 0 0 0,5-3 0 0 0,16-8 128 0 0,45-29 0 0 0,-11 7-209 0 0,-57 32-11 0 0,1 1 1 0 0,-1 0-1 0 0,1 0 1 0 0,0 0-1 0 0,-1 0 1 0 0,1 0-1 0 0,0 1 1 0 0,0-1-1 0 0,4 0 1 0 0,-6 1 57 0 0,-1 0 0 0 0,0 1 1 0 0,1-1-1 0 0,-1 0 1 0 0,1 0-1 0 0,-1 0 1 0 0,1 0-1 0 0,-1 0 1 0 0,1 0-1 0 0,-1 1 0 0 0,0-1 1 0 0,1 0-1 0 0,-1 0 1 0 0,1 1-1 0 0,-1-1 1 0 0,0 0-1 0 0,1 1 1 0 0,-1-1-1 0 0,0 0 0 0 0,0 1 1 0 0,1-1-1 0 0,-1 0 1 0 0,0 1-1 0 0,1 0 1 0 0,-1 0 4 0 0,0 0-1 0 0,0 0 1 0 0,1 1 0 0 0,-1-1 0 0 0,0 0 0 0 0,0 1 0 0 0,0-1 0 0 0,0 0 0 0 0,-1 0-1 0 0,1 1 1 0 0,0-1 0 0 0,0 0 0 0 0,-1 2 0 0 0,-6 21 128 0 0,1 0-1 0 0,1 0 1 0 0,-2 32 0 0 0,2 12-81 0 0,5-55-13 0 0,-1 0-1 0 0,-1 0 1 0 0,0 0-1 0 0,-4 15 1 0 0,4-21 20 0 0,0 0 0 0 0,-1 0 0 0 0,0-1 1 0 0,0 1-1 0 0,0-1 0 0 0,-1 1 0 0 0,0-1 1 0 0,0 0-1 0 0,-6 6 0 0 0,10-12-27 0 0,0 1-1 0 0,0-1 1 0 0,-1 0-1 0 0,1 0 1 0 0,0 1-1 0 0,0-1 1 0 0,-1 0-1 0 0,1 1 1 0 0,0-1-1 0 0,0 0 1 0 0,-1 0-1 0 0,1 0 1 0 0,0 1-1 0 0,-1-1 1 0 0,1 0-1 0 0,0 0 1 0 0,-1 0-1 0 0,1 0 1 0 0,0 0-1 0 0,-1 0 1 0 0,1 0-1 0 0,0 0 1 0 0,-1 0-1 0 0,1 1 1 0 0,0-1-1 0 0,-1-1 1 0 0,1 1-1 0 0,0 0 1 0 0,-1 0-1 0 0,1 0 1 0 0,-1 0 0 0 0,1 0-1 0 0,0 0 1 0 0,-1 0-1 0 0,-4-14-150 0 0,5-23-140 0 0,1 34 266 0 0,0-10 14 0 0,0 1-1 0 0,2 0 1 0 0,-1 0 0 0 0,1 0 0 0 0,1 0-1 0 0,0 0 1 0 0,1 0 0 0 0,0 1 0 0 0,1 0-1 0 0,0 0 1 0 0,1 1 0 0 0,14-17 0 0 0,6-4 59 0 0,2 2 1 0 0,50-40-1 0 0,0 0 264 0 0,-50 38-49 0 0,-20 21 38 0 0,1-1 0 0 0,16-12 0 0 0,-23 20-99 0 0,-8 11-212 0 0,-1 9-10 0 0,1 0-1 0 0,1 1 1 0 0,0-1 0 0 0,1 1-1 0 0,1 0 1 0 0,1 0 0 0 0,2 32-1 0 0,0-44 88 0 0,0-1 0 0 0,0 0 0 0 0,1-1 0 0 0,-1 1 0 0 0,1 0 0 0 0,3 5 0 0 0,-4-8-35 0 0,0 0 0 0 0,0 0 0 0 0,0 0 1 0 0,0-1-1 0 0,0 1 0 0 0,0 0 0 0 0,1-1 0 0 0,-1 1 0 0 0,1-1 0 0 0,-1 1 0 0 0,1-1 0 0 0,0 0 0 0 0,-1 0 0 0 0,1 1 0 0 0,0-1 0 0 0,0-1 0 0 0,2 2 0 0 0,-3-2-9 0 0,0 0 0 0 0,0 0 0 0 0,0 0 0 0 0,0 0-1 0 0,-1-1 1 0 0,1 1 0 0 0,0 0 0 0 0,0-1 0 0 0,0 1-1 0 0,0 0 1 0 0,0-1 0 0 0,-1 1 0 0 0,1-1 0 0 0,0 1-1 0 0,0-1 1 0 0,-1 0 0 0 0,1 1 0 0 0,0-1 0 0 0,-1 0-1 0 0,1 0 1 0 0,0 0 0 0 0,14-22-1038 0 0,-10 16-233 0 0,-1 1 717 0 0,-1 0 0 0 0,1 0 0 0 0,-1 0 0 0 0,0 0 0 0 0,0-1 0 0 0,2-7 1 0 0,1-14-611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6.417"/>
    </inkml:context>
    <inkml:brush xml:id="br0">
      <inkml:brushProperty name="width" value="0.05" units="cm"/>
      <inkml:brushProperty name="height" value="0.05" units="cm"/>
    </inkml:brush>
  </inkml:definitions>
  <inkml:trace contextRef="#ctx0" brushRef="#br0">10 1 14483 0 0,'0'0'90'0'0,"-1"0"0"0"0,1 0-1 0 0,0 0 1 0 0,-1 0 0 0 0,1-1 0 0 0,0 1-1 0 0,0 0 1 0 0,-1 0 0 0 0,1 0 0 0 0,0 0-1 0 0,-1 0 1 0 0,1 1 0 0 0,0-1 0 0 0,-1 0 0 0 0,1 0-1 0 0,0 0 1 0 0,0 0 0 0 0,-1 0 0 0 0,1 0-1 0 0,0 0 1 0 0,0 0 0 0 0,-1 1 0 0 0,1-1-1 0 0,0 0 1 0 0,0 0 0 0 0,-1 0 0 0 0,1 1-1 0 0,0-1 1 0 0,0 0 0 0 0,0 0 0 0 0,0 1 0 0 0,-1-1-1 0 0,1 0 1 0 0,0 0 0 0 0,0 1 0 0 0,0-1-1 0 0,0 0 1 0 0,0 0 0 0 0,0 1 0 0 0,0-1-1 0 0,0 0 1 0 0,0 1 0 0 0,-1-1 0 0 0,1 0-1 0 0,0 0 1 0 0,1 1 0 0 0,-1-1 0 0 0,0 0-1 0 0,0 1 1 0 0,0-1 0 0 0,13 20-1556 0 0,26 15-7254 0 0,-26-26 5590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6.840"/>
    </inkml:context>
    <inkml:brush xml:id="br0">
      <inkml:brushProperty name="width" value="0.05" units="cm"/>
      <inkml:brushProperty name="height" value="0.05" units="cm"/>
    </inkml:brush>
  </inkml:definitions>
  <inkml:trace contextRef="#ctx0" brushRef="#br0">805 374 2825 0 0,'-10'78'2685'0'0,"5"-51"-1459"0"0,2 1 0 0 0,0 47 1 0 0,5-25-816 0 0,1-25 591 0 0,-2 1-1 0 0,0 0 0 0 0,-2-1 1 0 0,-1 1-1 0 0,-8 35 1 0 0,2-33 56 0 0,-1-1 0 0 0,-14 28 0 0 0,23-54-960 0 0,0-1 1 0 0,0 1-1 0 0,-1-1 1 0 0,1 0 0 0 0,0 1-1 0 0,0-1 1 0 0,0 1-1 0 0,-1-1 1 0 0,1 0-1 0 0,0 1 1 0 0,0-1 0 0 0,-1 1-1 0 0,1-1 1 0 0,0 0-1 0 0,-1 1 1 0 0,1-1 0 0 0,-1 0-1 0 0,1 0 1 0 0,0 1-1 0 0,-1-1 1 0 0,1 0-1 0 0,-1 0 1 0 0,1 0 0 0 0,0 0-1 0 0,-1 1 1 0 0,1-1-1 0 0,-1 0 1 0 0,1 0-1 0 0,-1 0 1 0 0,-11-9 1660 0 0,-7-25-551 0 0,17 29-1156 0 0,-5-9-73 0 0,1-1 1 0 0,0 1 0 0 0,1-1 0 0 0,1-1 0 0 0,0 1-1 0 0,1-1 1 0 0,1 1 0 0 0,0-1 0 0 0,2 0 0 0 0,0-21 0 0 0,1 28-43 0 0,0 0 1 0 0,0 0 0 0 0,1 1-1 0 0,0-1 1 0 0,1 1 0 0 0,0 0 0 0 0,0-1-1 0 0,1 1 1 0 0,0 0 0 0 0,0 1 0 0 0,1-1-1 0 0,0 1 1 0 0,0 0 0 0 0,0 0 0 0 0,1 1-1 0 0,0-1 1 0 0,1 1 0 0 0,0 0 0 0 0,-1 1-1 0 0,10-5 1 0 0,4-1-548 0 0,1 2 0 0 0,1 1 0 0 0,-1 1 1 0 0,2 0-1 0 0,-1 2 0 0 0,40-5 0 0 0,-16 6-2745 0 0,-36 0 2337 0 0</inkml:trace>
  <inkml:trace contextRef="#ctx0" brushRef="#br0" timeOffset="1">11 29 12371 0 0,'-10'-15'3024'0'0,"10"15"-2925"0"0,0 0 0 0 0,-1-1-1 0 0,1 1 1 0 0,0 0 0 0 0,0-1 0 0 0,0 1 0 0 0,0 0 0 0 0,0 0 0 0 0,0-1 0 0 0,0 1 0 0 0,0 0 0 0 0,0 0 0 0 0,1-1 0 0 0,-1 1-1 0 0,0 0 1 0 0,0 0 0 0 0,0-1 0 0 0,0 1 0 0 0,0 0 0 0 0,0 0 0 0 0,0-1 0 0 0,1 1 0 0 0,-1 0 0 0 0,0 0 0 0 0,0 0 0 0 0,0-1 0 0 0,0 1-1 0 0,1 0 1 0 0,-1 0 0 0 0,0 0 0 0 0,0 0 0 0 0,1-1 0 0 0,2 0 176 0 0,1 0-1 0 0,0 0 1 0 0,-1 1-1 0 0,1-1 1 0 0,0 1 0 0 0,6 0-1 0 0,-2 0-1187 0 0,7-1-648 0 0,1 1 1 0 0,0 0-1 0 0,0 2 0 0 0,0 0 0 0 0,26 6 1 0 0,-12 2-1879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6.370"/>
    </inkml:context>
    <inkml:brush xml:id="br0">
      <inkml:brushProperty name="width" value="0.05" units="cm"/>
      <inkml:brushProperty name="height" value="0.05" units="cm"/>
    </inkml:brush>
  </inkml:definitions>
  <inkml:trace contextRef="#ctx0" brushRef="#br0">89 206 14619 0 0,'18'-15'6071'0'0,"13"-4"-3947"0"0,-21 13-2146 0 0,-1 0 1 0 0,1 0-1 0 0,10-10 1 0 0,-14 10 144 0 0,0 0 1 0 0,-1 0 0 0 0,0-1 0 0 0,0 1 0 0 0,6-12 0 0 0,-9 15-34 0 0,0 0 1 0 0,-1 0-1 0 0,0 0 1 0 0,0 0-1 0 0,0-1 1 0 0,0 1-1 0 0,0 0 1 0 0,-1-1-1 0 0,1 1 1 0 0,-1-1-1 0 0,0 1 1 0 0,0 0-1 0 0,0-1 1 0 0,-1 1-1 0 0,1-1 1 0 0,-2-4-1 0 0,1 7-72 0 0,1-1 0 0 0,-1 0 0 0 0,0 1-1 0 0,0-1 1 0 0,0 1 0 0 0,0-1 0 0 0,0 1-1 0 0,0 0 1 0 0,-1-1 0 0 0,1 1 0 0 0,0 0-1 0 0,-1 0 1 0 0,1 0 0 0 0,-1-1 0 0 0,1 2-1 0 0,-1-1 1 0 0,1 0 0 0 0,-1 0 0 0 0,0 0-1 0 0,0 1 1 0 0,1-1 0 0 0,-1 1 0 0 0,0 0-1 0 0,0-1 1 0 0,1 1 0 0 0,-1 0 0 0 0,0 0-1 0 0,0 0 1 0 0,0 0 0 0 0,0 0 0 0 0,1 0 0 0 0,-4 2-1 0 0,-3-1-67 0 0,1 1-1 0 0,0 0 1 0 0,0 0-1 0 0,0 0 1 0 0,0 1-1 0 0,-11 6 0 0 0,7-2-7 0 0,1 1-1 0 0,0 0 1 0 0,0 0-1 0 0,1 1 1 0 0,0 0-1 0 0,1 1 1 0 0,-15 20-1 0 0,19-24 32 0 0,0 0-1 0 0,1-1 1 0 0,0 2-1 0 0,0-1 1 0 0,0 0-1 0 0,1 0 1 0 0,0 1-1 0 0,0 0 1 0 0,0-1-1 0 0,1 1 0 0 0,0 0 1 0 0,1 0-1 0 0,-1-1 1 0 0,1 1-1 0 0,1 0 1 0 0,0 10-1 0 0,1-14 10 0 0,-1-1 0 0 0,0 1-1 0 0,0 0 1 0 0,1-1 0 0 0,-1 1-1 0 0,1-1 1 0 0,0 0 0 0 0,0 1-1 0 0,0-1 1 0 0,0 0 0 0 0,0 0 0 0 0,0 0-1 0 0,1 0 1 0 0,-1-1 0 0 0,1 1-1 0 0,-1 0 1 0 0,1-1 0 0 0,0 0-1 0 0,-1 0 1 0 0,1 0 0 0 0,0 0 0 0 0,0 0-1 0 0,0 0 1 0 0,0-1 0 0 0,3 1-1 0 0,7 0-22 0 0,0 1 0 0 0,0-2-1 0 0,0 0 1 0 0,17-2-1 0 0,23-4-538 0 0,-1-3-1 0 0,0-2 1 0 0,94-32 0 0 0,-144 42 561 0 0,20-5-497 0 0,-20 10 273 0 0,-8 10 191 0 0,-10 13 140 0 0,11-17 82 0 0,-1 0-1 0 0,0 0 0 0 0,-1-1 1 0 0,-10 13-1 0 0,82-83 1769 0 0,-39 39-2445 0 0,1 1-1 0 0,30-19 1 0 0,-53 38 365 0 0,0 0 1 0 0,0 0-1 0 0,0 0 1 0 0,0 0-1 0 0,0 1 1 0 0,0 0-1 0 0,0 0 1 0 0,0 0-1 0 0,9-1 1 0 0,-12 2 92 0 0,1 0 1 0 0,-1 0-1 0 0,0 1 1 0 0,1-1 0 0 0,-1 0-1 0 0,0 0 1 0 0,1 1 0 0 0,-1-1-1 0 0,0 1 1 0 0,0 0-1 0 0,1-1 1 0 0,-1 1 0 0 0,0 0-1 0 0,0-1 1 0 0,0 1 0 0 0,0 0-1 0 0,0 0 1 0 0,0 0-1 0 0,0 0 1 0 0,0 0 0 0 0,0 0-1 0 0,-1 0 1 0 0,1 1 0 0 0,0-1-1 0 0,-1 0 1 0 0,1 0-1 0 0,0 0 1 0 0,-1 1 0 0 0,0-1-1 0 0,1 0 1 0 0,-1 1-1 0 0,0-1 1 0 0,0 0 0 0 0,1 3-1 0 0,-1 4-327 0 0,1 1-1 0 0,-1 0 0 0 0,-1-1 0 0 0,0 1 1 0 0,0 0-1 0 0,0-1 0 0 0,-5 14 0 0 0,0 0-759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7.291"/>
    </inkml:context>
    <inkml:brush xml:id="br0">
      <inkml:brushProperty name="width" value="0.05" units="cm"/>
      <inkml:brushProperty name="height" value="0.05" units="cm"/>
    </inkml:brush>
  </inkml:definitions>
  <inkml:trace contextRef="#ctx0" brushRef="#br0">14 30 10538 0 0,'-14'16'9648'0'0,"24"-21"-7919"0"0,-4 2-1670 0 0,0 0 0 0 0,0 0 0 0 0,0 0 0 0 0,0 1 0 0 0,1 0 0 0 0,-1 0 0 0 0,1 0 0 0 0,0 1 0 0 0,-1 0-1 0 0,9 0 1 0 0,-13 1-64 0 0,1 0-1 0 0,-1 0 1 0 0,0 0-1 0 0,1 0 0 0 0,-1 1 1 0 0,0-1-1 0 0,1 1 1 0 0,-1-1-1 0 0,0 1 1 0 0,0 0-1 0 0,1 0 0 0 0,-1 0 1 0 0,0 0-1 0 0,0 0 1 0 0,0 1-1 0 0,0-1 0 0 0,-1 0 1 0 0,1 1-1 0 0,0 0 1 0 0,0-1-1 0 0,-1 1 1 0 0,1 0-1 0 0,-1 0 0 0 0,0 0 1 0 0,1 0-1 0 0,-1 0 1 0 0,0 0-1 0 0,0 0 0 0 0,0 0 1 0 0,-1 0-1 0 0,2 4 1 0 0,0 8-34 0 0,0 0 0 0 0,-1-1-1 0 0,-1 16 1 0 0,-1-18-41 0 0,2 1-1 0 0,-1 0 0 0 0,1-1 0 0 0,6 23 1 0 0,-6-31 61 0 0,0-1 1 0 0,0 1 0 0 0,1 0 0 0 0,-1-1 0 0 0,1 1 0 0 0,0-1-1 0 0,-1 1 1 0 0,1-1 0 0 0,0 0 0 0 0,1 0 0 0 0,-1 0 0 0 0,0 0-1 0 0,1 0 1 0 0,-1 0 0 0 0,1 0 0 0 0,-1-1 0 0 0,1 0 0 0 0,0 1-1 0 0,0-1 1 0 0,-1 0 0 0 0,1 0 0 0 0,0-1 0 0 0,0 1-1 0 0,0 0 1 0 0,0-1 0 0 0,0 0 0 0 0,0 0 0 0 0,6 0 0 0 0,-4 0 81 0 0,1-1 1 0 0,-1 1 0 0 0,1-1-1 0 0,-1 0 1 0 0,0 0 0 0 0,1-1-1 0 0,-1 0 1 0 0,0 0 0 0 0,0 0 0 0 0,0 0-1 0 0,0-1 1 0 0,-1 0 0 0 0,1 0-1 0 0,-1 0 1 0 0,7-6 0 0 0,-4 2 58 0 0,-1 0 1 0 0,1-1 0 0 0,-1 0 0 0 0,-1 0-1 0 0,1 0 1 0 0,-1-1 0 0 0,-1 0-1 0 0,0 0 1 0 0,0 0 0 0 0,0 0-1 0 0,-1-1 1 0 0,2-14 0 0 0,-5 19-311 0 0,0 0 1 0 0,-1 0-1 0 0,0 0 0 0 0,0 0 1 0 0,0 0-1 0 0,-1 0 0 0 0,1 0 1 0 0,-1 0-1 0 0,-1 0 0 0 0,1 1 1 0 0,-4-7-1 0 0,-8-16-6845 0 0,14 22 4147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7.744"/>
    </inkml:context>
    <inkml:brush xml:id="br0">
      <inkml:brushProperty name="width" value="0.05" units="cm"/>
      <inkml:brushProperty name="height" value="0.05" units="cm"/>
    </inkml:brush>
  </inkml:definitions>
  <inkml:trace contextRef="#ctx0" brushRef="#br0">138 22 7466 0 0,'9'-1'9239'0'0,"-11"-6"-4715"0"0,2 6-4392 0 0,-1 0 1 0 0,0 0-1 0 0,0-1 0 0 0,0 1 1 0 0,0 0-1 0 0,0 1 0 0 0,0-1 0 0 0,0 0 1 0 0,0 0-1 0 0,0 0 0 0 0,0 1 0 0 0,-1-1 1 0 0,-1 0-1 0 0,-1 0-166 0 0,1 1 1 0 0,-1 0-1 0 0,0 0 0 0 0,0 1 0 0 0,1-1 1 0 0,-1 1-1 0 0,0 0 0 0 0,1 0 1 0 0,-1 0-1 0 0,0 0 0 0 0,1 1 1 0 0,-1-1-1 0 0,1 1 0 0 0,0 0 1 0 0,0 0-1 0 0,0 0 0 0 0,0 1 0 0 0,0-1 1 0 0,0 1-1 0 0,-4 4 0 0 0,1 0-52 0 0,0 0-1 0 0,0 0 1 0 0,0 0-1 0 0,1 1 0 0 0,0 0 1 0 0,1 0-1 0 0,-6 14 1 0 0,10-21 54 0 0,-1 0 1 0 0,0 0-1 0 0,1 0 1 0 0,-1 0 0 0 0,1 0-1 0 0,0 1 1 0 0,-1-1-1 0 0,1 0 1 0 0,0 0-1 0 0,0 1 1 0 0,0-1 0 0 0,0 0-1 0 0,0 1 1 0 0,0-1-1 0 0,0 0 1 0 0,0 0 0 0 0,0 1-1 0 0,1-1 1 0 0,-1 0-1 0 0,1 0 1 0 0,-1 1-1 0 0,0-1 1 0 0,1 0 0 0 0,0 0-1 0 0,-1 0 1 0 0,1 0-1 0 0,0 0 1 0 0,0 0 0 0 0,-1 0-1 0 0,1 0 1 0 0,0 0-1 0 0,0 0 1 0 0,2 1-1 0 0,-1-1-15 0 0,1-1 0 0 0,-1 1 0 0 0,1-1 0 0 0,-1 1 0 0 0,1-1 0 0 0,-1 0-1 0 0,1 0 1 0 0,-1 0 0 0 0,1 0 0 0 0,-1 0 0 0 0,1 0 0 0 0,-1-1-1 0 0,1 0 1 0 0,-1 1 0 0 0,0-1 0 0 0,5-2 0 0 0,52-23-86 0 0,28-11 21 0 0,-77 33 58 0 0,1 1 1 0 0,0 0 0 0 0,0 1 0 0 0,22-2-1 0 0,-31 3 47 0 0,0 1 0 0 0,1 0 1 0 0,-1 0-1 0 0,1 0 0 0 0,-1 0 0 0 0,1 0 0 0 0,-1 1 0 0 0,0-1 0 0 0,1 1 0 0 0,-1 0 0 0 0,0-1 0 0 0,1 1 0 0 0,-1 0 0 0 0,0 0 0 0 0,0 1 0 0 0,0-1 0 0 0,0 0 0 0 0,0 1 0 0 0,0-1 0 0 0,0 1 0 0 0,0 0 0 0 0,-1-1 0 0 0,1 1 0 0 0,0 0 0 0 0,-1 0 0 0 0,0 0 0 0 0,1 0 0 0 0,0 3 0 0 0,0 0 43 0 0,-1 0 1 0 0,1 0-1 0 0,1 0 0 0 0,-1 0 0 0 0,1-1 0 0 0,-1 1 0 0 0,1-1 0 0 0,7 8 0 0 0,-9-11-11 0 0,1 0 0 0 0,0 0 0 0 0,0 0 0 0 0,-1 0 0 0 0,1 0 0 0 0,0 0 0 0 0,0 0 0 0 0,0-1 0 0 0,0 1 0 0 0,0-1 0 0 0,0 1 0 0 0,0-1 0 0 0,1 0 0 0 0,-1 0 0 0 0,0 0 0 0 0,0 0 0 0 0,0 0 0 0 0,0 0 0 0 0,0 0 0 0 0,0-1 0 0 0,0 1 0 0 0,0-1 0 0 0,0 0 0 0 0,0 0 0 0 0,3-1 0 0 0,8-4 112 0 0,-1 1-323 0 0,0 1 0 0 0,0 0 1 0 0,13-3-1 0 0,-21 7-78 0 0,0-1 0 0 0,0 1 0 0 0,0-1 1 0 0,-1 1-1 0 0,1 1 0 0 0,0-1 0 0 0,0 0 0 0 0,0 1 0 0 0,0 0 1 0 0,-1 0-1 0 0,1 0 0 0 0,0 0 0 0 0,-1 1 0 0 0,6 2 1 0 0,6 7-1259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8.182"/>
    </inkml:context>
    <inkml:brush xml:id="br0">
      <inkml:brushProperty name="width" value="0.05" units="cm"/>
      <inkml:brushProperty name="height" value="0.05" units="cm"/>
    </inkml:brush>
  </inkml:definitions>
  <inkml:trace contextRef="#ctx0" brushRef="#br0">18 0 16716 0 0,'0'0'116'0'0,"-1"0"0"0"0,0 0 0 0 0,1 0 0 0 0,-1 0 0 0 0,0 0 0 0 0,1 1 0 0 0,-1-1 0 0 0,0 0 0 0 0,1 0 0 0 0,-1 1 0 0 0,0-1 0 0 0,1 0 0 0 0,-1 0 0 0 0,1 1 0 0 0,-1-1 0 0 0,0 1 0 0 0,1-1 0 0 0,-1 1 0 0 0,1-1 0 0 0,-1 0 0 0 0,1 1 0 0 0,0 0 0 0 0,-1-1 0 0 0,1 1 0 0 0,0-1 0 0 0,-1 1 0 0 0,1-1 0 0 0,-1 2 0 0 0,1 0-14 0 0,-1 1-1 0 0,1-1 1 0 0,0 0-1 0 0,-1 1 1 0 0,1-1 0 0 0,0 0-1 0 0,0 0 1 0 0,1 1-1 0 0,-1 1 1 0 0,2 3-38 0 0,-1 0-1 0 0,1-1 1 0 0,0 0 0 0 0,0 1-1 0 0,7 10 1 0 0,-2-7-59 0 0,0 0 1 0 0,1 0 0 0 0,1-1-1 0 0,-1-1 1 0 0,1 0-1 0 0,1 0 1 0 0,0 0-1 0 0,0-1 1 0 0,14 7-1 0 0,-18-10-317 0 0,0-1-1 0 0,0 0 0 0 0,0-1 1 0 0,1 1-1 0 0,-1-1 0 0 0,0-1 1 0 0,1 1-1 0 0,-1-1 0 0 0,1 0 1 0 0,0 0-1 0 0,-1-1 0 0 0,1 0 1 0 0,0 0-1 0 0,-1-1 0 0 0,1 1 1 0 0,0-2-1 0 0,-1 1 0 0 0,12-4 1 0 0,-2-3-1310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8.651"/>
    </inkml:context>
    <inkml:brush xml:id="br0">
      <inkml:brushProperty name="width" value="0.05" units="cm"/>
      <inkml:brushProperty name="height" value="0.05" units="cm"/>
    </inkml:brush>
  </inkml:definitions>
  <inkml:trace contextRef="#ctx0" brushRef="#br0">266 47 10690 0 0,'-5'3'1359'0'0,"1"-1"0"0"0,-1 1-1 0 0,1 1 1 0 0,-8 6-1 0 0,-17 23 964 0 0,-21 43-1669 0 0,43-65-41 0 0,-7 13-337 0 0,1 0 1 0 0,1 1-1 0 0,-15 46 1 0 0,-12 81-272 0 0,32-121-50 0 0,-5 17-606 0 0,-10 48-5317 0 0,19-76 3887 0 0</inkml:trace>
  <inkml:trace contextRef="#ctx0" brushRef="#br0" timeOffset="1">826 14 17716 0 0,'5'-14'3867'0'0,"-11"24"-2228"0"0,-10 21-1589 0 0,-4 19-54 0 0,3 1 1 0 0,1 0 0 0 0,-12 82-1 0 0,23-98-669 0 0,1 47 0 0 0,5-60-1903 0 0,5 32 1 0 0,-5-42 1617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9.542"/>
    </inkml:context>
    <inkml:brush xml:id="br0">
      <inkml:brushProperty name="width" value="0.05" units="cm"/>
      <inkml:brushProperty name="height" value="0.05" units="cm"/>
    </inkml:brush>
  </inkml:definitions>
  <inkml:trace contextRef="#ctx0" brushRef="#br0">52 52 6865 0 0,'-8'-3'11129'0'0,"7"8"-8655"0"0,23-31 1090 0 0,-22 25-3512 0 0,1 0 0 0 0,-1 1-1 0 0,1-1 1 0 0,-1 0 0 0 0,1 0 0 0 0,-1 0 0 0 0,0 1 0 0 0,0-1 0 0 0,1 0 0 0 0,-1 0 0 0 0,0 0 0 0 0,0 0-1 0 0,0 0 1 0 0,0 1 0 0 0,0-1 0 0 0,0 0 0 0 0,0 0 0 0 0,0 0 0 0 0,0 0 0 0 0,0 0 0 0 0,-1 0 0 0 0,1 1-1 0 0,0-1 1 0 0,-1 0 0 0 0,1 0 0 0 0,0 0 0 0 0,-1 1 0 0 0,1-1 0 0 0,-2-1 0 0 0,1 2-63 0 0,1-1 1 0 0,-1 1 0 0 0,1 0-1 0 0,-1 0 1 0 0,0 0 0 0 0,1-1-1 0 0,-1 1 1 0 0,0 0 0 0 0,1 0-1 0 0,-1 0 1 0 0,1 0 0 0 0,-1 0-1 0 0,0 0 1 0 0,1 0 0 0 0,-1 0-1 0 0,0 1 1 0 0,1-1-1 0 0,-1 0 1 0 0,0 0 0 0 0,1 0-1 0 0,-1 1 1 0 0,1-1 0 0 0,-1 0-1 0 0,1 1 1 0 0,-1-1 0 0 0,1 0-1 0 0,-1 1 1 0 0,1-1 0 0 0,-1 1-1 0 0,1-1 1 0 0,-1 1 0 0 0,1-1-1 0 0,0 1 1 0 0,-1-1-1 0 0,1 1 1 0 0,0-1 0 0 0,-1 1-1 0 0,1 0 1 0 0,0 0 0 0 0,-11 16-500 0 0,-14 25-379 0 0,24-39 815 0 0,0-1 1 0 0,0 1-1 0 0,0 0 0 0 0,0 0 0 0 0,1 0 0 0 0,-1 0 0 0 0,1 0 0 0 0,-1 0 1 0 0,1 0-1 0 0,0 0 0 0 0,0 0 0 0 0,0 0 0 0 0,1 3 0 0 0,0-5 66 0 0,-1-1 0 0 0,0 1-1 0 0,0 0 1 0 0,0-1 0 0 0,0 1-1 0 0,1-1 1 0 0,-1 1 0 0 0,0 0-1 0 0,1-1 1 0 0,-1 1 0 0 0,0-1 0 0 0,1 1-1 0 0,-1-1 1 0 0,1 1 0 0 0,-1-1-1 0 0,1 1 1 0 0,-1-1 0 0 0,1 0-1 0 0,-1 1 1 0 0,1-1 0 0 0,-1 0-1 0 0,1 1 1 0 0,0-1 0 0 0,-1 0 0 0 0,1 1-1 0 0,-1-1 1 0 0,1 0 0 0 0,0 0-1 0 0,-1 0 1 0 0,2 0 0 0 0,0 0 43 0 0,0 0 0 0 0,0 0 1 0 0,0-1-1 0 0,0 1 1 0 0,0-1-1 0 0,0 0 0 0 0,0 1 1 0 0,0-1-1 0 0,0 0 0 0 0,1-1 1 0 0,3-2 141 0 0,0 1 0 0 0,-1-1 0 0 0,1-1 0 0 0,-1 1 0 0 0,7-8 0 0 0,-4-9-20 0 0,-8 21-171 0 0,0-1-1 0 0,1 1 1 0 0,-1 0 0 0 0,0 0 0 0 0,0-1-1 0 0,0 1 1 0 0,0 0 0 0 0,0-1-1 0 0,0 1 1 0 0,0 0 0 0 0,0-1-1 0 0,0 1 1 0 0,0 0 0 0 0,0-1 0 0 0,0 1-1 0 0,0 0 1 0 0,0 0 0 0 0,0-1-1 0 0,-1 1 1 0 0,1 0 0 0 0,0-1-1 0 0,0 1 1 0 0,0 0 0 0 0,0 0 0 0 0,-1-1-1 0 0,1 1 1 0 0,0 0 0 0 0,0 0-1 0 0,0-1 1 0 0,-1 1 0 0 0,1 0 0 0 0,0 0-1 0 0,0 0 1 0 0,-1 0 0 0 0,1-1-1 0 0,0 1 1 0 0,0 0 0 0 0,-1 0-1 0 0,1 0 1 0 0,0 0 0 0 0,-1 0 0 0 0,1 0-1 0 0,0 0 1 0 0,-1 0 0 0 0,1 0-1 0 0,0 0 1 0 0,0 0 0 0 0,-1 0 0 0 0,1 0-1 0 0,0 0 1 0 0,-1 0 0 0 0,1 0-1 0 0,0 0 1 0 0,-1 0 0 0 0,1 0-1 0 0,0 0 1 0 0,0 0 0 0 0,-1 1 0 0 0,1-1-1 0 0,0 0 1 0 0,0 0 0 0 0,-1 0-1 0 0,1 1 1 0 0,0-1 0 0 0,0 0 0 0 0,-1 0-1 0 0,1 1 1 0 0,-38 28-259 0 0,49-41 320 0 0,17-25 0 0 0,-22 48-5849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2:36.907"/>
    </inkml:context>
    <inkml:brush xml:id="br0">
      <inkml:brushProperty name="width" value="0.05" units="cm"/>
      <inkml:brushProperty name="height" value="0.05" units="cm"/>
    </inkml:brush>
  </inkml:definitions>
  <inkml:trace contextRef="#ctx0" brushRef="#br0">203 34 1864,'-3'-3'1983,"1"0"-721,-1 0 0,0 1 1,1-1-1,-1 1 0,0-1 1,-1 1-1,1 0 0,0 0 0,-1 0 1,1 0-1,-1 1 0,-5-2 0,8 3-1218,1 0 0,-1 0 0,0 0 0,1 0 0,-1 0 0,0 1 0,1-1 0,-1 0 0,0 1 0,1-1 0,-1 0 0,0 1 0,1-1 0,-1 0 0,1 1 0,-1-1 0,1 1 0,-1-1 0,1 1 0,-1 0 0,1-1 0,-1 2 0,-9 16 201,7-12-173,-5 11-22,0 1 0,1 0 0,1 0 1,-5 29-1,-3 6 36,-27 148 204,33-149-249,1 4 58,-3 16 178,8-66-202,1 0 0,0 0 0,0 1 1,0-1-1,1 0 0,0 0 0,0 1 0,0-1 1,1 0-1,0 0 0,0 0 0,3 7 0,-3-12-41,0 0 0,-1-1 0,1 1 0,0 0 0,0 0-1,0-1 1,0 1 0,0-1 0,0 1 0,0-1-1,0 1 1,0-1 0,0 0 0,0 1 0,0-1 0,1 0-1,-1 0 1,0 0 0,0 0 0,0 0 0,0 0 0,0 0-1,0 0 1,1 0 0,-1-1 0,0 1 0,1-1-1,34-12 653,-34 12-613,124-66 959,-10 3-3352,-95 55-1520,40-12 1,-46 18 1154,-2 0-341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2:37.340"/>
    </inkml:context>
    <inkml:brush xml:id="br0">
      <inkml:brushProperty name="width" value="0.05" units="cm"/>
      <inkml:brushProperty name="height" value="0.05" units="cm"/>
    </inkml:brush>
  </inkml:definitions>
  <inkml:trace contextRef="#ctx0" brushRef="#br0">0 15 16468,'0'0'115,"0"-1"1,0 1 0,0-1 0,0 1-1,0-1 1,0 1 0,0-1 0,1 1-1,-1-1 1,0 1 0,0-1 0,0 1-1,1-1 1,-1 1 0,0-1 0,1 1-1,-1 0 1,0-1 0,1 1 0,-1-1-1,0 1 1,1 0 0,-1 0 0,1-1-1,-1 1 1,1 0 0,-1-1 0,1 1 0,-1 0-1,1 0 1,-1 0 0,1 0 0,-1 0-1,1-1 1,-1 1 0,1 0 0,-1 0-1,1 0 1,-1 0 0,1 0 0,-1 1-1,1-1 1,-1 0 0,1 0 0,0 0-1,14 1-144,104-5 303,-100 5-277,-1 0 0,1 1 0,0 1 0,23 7 0,-40-9 10,-1-1 0,1 1 0,0 0 0,0-1-1,-1 1 1,1 0 0,-1 0 0,1 0 0,0 0 0,-1 0 0,0 1 0,1-1 0,-1 0-1,0 1 1,0-1 0,0 1 0,0-1 0,0 1 0,0-1 0,1 3 0,-1-1 18,-1 0 0,1 0 0,-1-1 0,0 1 0,0 0 0,0 0 0,0 0 0,0-1 0,-1 1 0,1 0 0,-1 0 0,-1 3 0,-3 7 91,-1 1 0,-1-1 0,0-1 0,-11 15 0,13-20-96,-108 183 587,45-73-6082,60-103 5295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37.965"/>
    </inkml:context>
    <inkml:brush xml:id="br0">
      <inkml:brushProperty name="width" value="0.05" units="cm"/>
      <inkml:brushProperty name="height" value="0.05" units="cm"/>
    </inkml:brush>
  </inkml:definitions>
  <inkml:trace contextRef="#ctx0" brushRef="#br0">84 0 17108 0 0,'-2'1'98'0'0,"0"1"1"0"0,0-1 0 0 0,0 0 0 0 0,0 0 0 0 0,0 1 0 0 0,0 0-1 0 0,0-1 1 0 0,0 1 0 0 0,1 0 0 0 0,-1 0 0 0 0,1-1-1 0 0,-1 1 1 0 0,1 0 0 0 0,0 1 0 0 0,0-1 0 0 0,0 0-1 0 0,0 0 1 0 0,0 0 0 0 0,0 1 0 0 0,1-1 0 0 0,-1 4-1 0 0,-2 8-277 0 0,1 0 0 0 0,-1 23 0 0 0,1-9 314 0 0,-34 229 1212 0 0,33-231-805 0 0,1 28 0 0 0,2-53-489 0 0,0 1 1 0 0,0-1-1 0 0,-1 0 1 0 0,1 0-1 0 0,0 0 0 0 0,0 0 1 0 0,1 0-1 0 0,-1 0 1 0 0,0 0-1 0 0,0 0 0 0 0,0 0 1 0 0,1 0-1 0 0,-1 0 1 0 0,0 0-1 0 0,1 0 0 0 0,-1 0 1 0 0,1 0-1 0 0,0 0 1 0 0,-1 0-1 0 0,1 0 0 0 0,-1 0 1 0 0,1 0-1 0 0,0-1 1 0 0,0 1-1 0 0,0 0 1 0 0,-1 0-1 0 0,1-1 0 0 0,0 1 1 0 0,0-1-1 0 0,0 1 1 0 0,0-1-1 0 0,0 1 0 0 0,0-1 1 0 0,0 0-1 0 0,0 1 1 0 0,0-1-1 0 0,0 0 0 0 0,0 0 1 0 0,1 0-1 0 0,-1 0 1 0 0,0 1-1 0 0,0-2 0 0 0,0 1 1 0 0,0 0-1 0 0,0 0 1 0 0,0 0-1 0 0,0 0 0 0 0,0-1 1 0 0,2 0-1 0 0,4-1 325 0 0,0-1-1 0 0,0 0 1 0 0,0 0-1 0 0,0-1 1 0 0,11-7 0 0 0,2-5 275 0 0,-1 0 0 0 0,-1 0 0 0 0,26-30 0 0 0,43-64 226 0 0,-57 70-768 0 0,-17 21-585 0 0,0 0 0 0 0,-1-1-1 0 0,9-22 1 0 0,-10 27-3081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39.447"/>
    </inkml:context>
    <inkml:brush xml:id="br0">
      <inkml:brushProperty name="width" value="0.05" units="cm"/>
      <inkml:brushProperty name="height" value="0.05" units="cm"/>
    </inkml:brush>
  </inkml:definitions>
  <inkml:trace contextRef="#ctx0" brushRef="#br0">24 262 15643 0 0,'-11'3'515'0'0,"0"1"2659"0"0,11-3-3079 0 0,-1 0 1 0 0,1 0 0 0 0,0 0 0 0 0,0 0-1 0 0,0 0 1 0 0,0 0 0 0 0,0 0-1 0 0,0 0 1 0 0,0 0 0 0 0,0 0 0 0 0,0 0-1 0 0,0 0 1 0 0,0 0 0 0 0,1 0-1 0 0,-1 1 1 0 0,1 2-145 0 0,1-1-1 0 0,-1 1 1 0 0,1 0-1 0 0,0 0 1 0 0,-1 0-1 0 0,2-1 1 0 0,-1 1-1 0 0,0-1 1 0 0,1 0-1 0 0,0 0 1 0 0,-1 0-1 0 0,1 0 1 0 0,0 0-1 0 0,1 0 1 0 0,-1-1-1 0 0,0 1 1 0 0,1-1-1 0 0,0 0 1 0 0,-1 0-1 0 0,1-1 1 0 0,0 1-1 0 0,6 1 1 0 0,-3-1-344 0 0,0 0 1 0 0,0-1 0 0 0,0 0-1 0 0,1 0 1 0 0,-1 0 0 0 0,0-1-1 0 0,1 0 1 0 0,-1-1 0 0 0,0 0-1 0 0,1 0 1 0 0,13-4 0 0 0,-4-2-986 0 0,1 0 1 0 0,-2-2 0 0 0,1 0 0 0 0,29-21 0 0 0,21-24 2367 0 0,-63 50-402 0 0,0 0 0 0 0,0 0 0 0 0,-1-1 0 0 0,1 1 0 0 0,-1-1 0 0 0,0 0 0 0 0,0 0 0 0 0,2-6 0 0 0,-4 9-380 0 0,0 1 1 0 0,-1 0-1 0 0,1-1 1 0 0,-1 1-1 0 0,1 0 1 0 0,-1-1-1 0 0,1 1 1 0 0,-1-1-1 0 0,0 1 1 0 0,0 0-1 0 0,0-1 1 0 0,0 1-1 0 0,0-1 0 0 0,0 1 1 0 0,0-1-1 0 0,0 1 1 0 0,-1-1-1 0 0,1 1 1 0 0,0 0-1 0 0,-1-1 1 0 0,1 1-1 0 0,-1 0 1 0 0,0-1-1 0 0,1 1 1 0 0,-1 0-1 0 0,0 0 1 0 0,0-1-1 0 0,0 1 1 0 0,0 0-1 0 0,0 0 1 0 0,0 0-1 0 0,0 0 1 0 0,0 0-1 0 0,0 0 1 0 0,-2 0-1 0 0,2 0-168 0 0,-1 1 1 0 0,1 0-1 0 0,-1 0 0 0 0,1 0 0 0 0,0-1 0 0 0,-1 1 1 0 0,1 1-1 0 0,-1-1 0 0 0,1 0 0 0 0,-1 0 1 0 0,1 0-1 0 0,0 1 0 0 0,-1-1 0 0 0,1 1 1 0 0,0-1-1 0 0,-1 1 0 0 0,1 0 0 0 0,0-1 1 0 0,0 1-1 0 0,0 0 0 0 0,0 0 0 0 0,0 0 1 0 0,-1 0-1 0 0,1 0 0 0 0,-1 1 0 0 0,-25 30-132 0 0,25-30 128 0 0,2-1-40 0 0,-20 29-56 0 0,20-29 42 0 0,-1 0 1 0 0,0 0 0 0 0,1 0 0 0 0,-1 0 0 0 0,1 1-1 0 0,-1-1 1 0 0,1 0 0 0 0,-1 0 0 0 0,1 1-1 0 0,0-1 1 0 0,0 0 0 0 0,0 1 0 0 0,0-1 0 0 0,-1 0-1 0 0,2 0 1 0 0,-1 1 0 0 0,0-1 0 0 0,0 0-1 0 0,0 1 1 0 0,1-1 0 0 0,-1 0 0 0 0,1 3-1 0 0,1-3 13 0 0,-1 0-1 0 0,0-1 1 0 0,1 1-1 0 0,-1 0 1 0 0,1 0-1 0 0,-1-1 1 0 0,1 1-1 0 0,0-1 1 0 0,-1 1-1 0 0,1-1 1 0 0,-1 0-1 0 0,1 1 1 0 0,0-1-1 0 0,-1 0 1 0 0,1 0-1 0 0,0 0 1 0 0,-1 0-1 0 0,1-1 1 0 0,-1 1-1 0 0,1 0 1 0 0,3-2-1 0 0,34-11 337 0 0,-14 2-142 0 0,-16 6-161 0 0,0 1-1 0 0,0-1 1 0 0,1 2-1 0 0,-1 0 1 0 0,1 0-1 0 0,0 0 1 0 0,0 1-1 0 0,0 1 0 0 0,12-1 1 0 0,-21 3-20 0 0,1-1 0 0 0,0 1 0 0 0,0 0 1 0 0,-1 0-1 0 0,1 0 0 0 0,0 0 0 0 0,-1 0 0 0 0,1 0 1 0 0,-1 1-1 0 0,0-1 0 0 0,1 0 0 0 0,-1 1 0 0 0,0-1 1 0 0,0 1-1 0 0,0-1 0 0 0,0 1 0 0 0,0 0 0 0 0,0 0 0 0 0,0-1 1 0 0,-1 1-1 0 0,1 0 0 0 0,-1 0 0 0 0,1 2 0 0 0,0-2-4 0 0,0 1 0 0 0,0-1-1 0 0,0 1 1 0 0,0-1 0 0 0,0 0-1 0 0,1 1 1 0 0,-1-1-1 0 0,1 0 1 0 0,0 0 0 0 0,-1 0-1 0 0,5 4 1 0 0,-3-5-14 0 0,1 1 1 0 0,-1-1-1 0 0,1 0 0 0 0,-1 0 0 0 0,1 0 1 0 0,0 0-1 0 0,-1 0 0 0 0,1-1 1 0 0,0 0-1 0 0,0 0 0 0 0,-1 0 1 0 0,1 0-1 0 0,0-1 0 0 0,0 1 0 0 0,3-2 1 0 0,10-2 32 0 0,-1-1 0 0 0,17-8 0 0 0,-3 2-14 0 0,-6 1-1 0 0,25-7-64 0 0,-47 17 61 0 0,1-1 0 0 0,-1 1 0 0 0,1-1-1 0 0,0 1 1 0 0,-1 0 0 0 0,1 0 0 0 0,-1 0 0 0 0,1 0 0 0 0,0 0 0 0 0,-1 1 0 0 0,1-1 0 0 0,-1 1 0 0 0,1 0 0 0 0,-1 0-1 0 0,5 2 1 0 0,-6-2 37 0 0,1 0-1 0 0,-1 1 0 0 0,1 0 0 0 0,-1-1 0 0 0,1 1 1 0 0,-1 0-1 0 0,0-1 0 0 0,0 1 0 0 0,0 0 0 0 0,0 0 1 0 0,0 0-1 0 0,1 4 0 0 0,-2-5-45 0 0,0 0 1 0 0,0 0-1 0 0,1 0 0 0 0,-1 0 1 0 0,0 0-1 0 0,1 0 0 0 0,-1 0 1 0 0,1 0-1 0 0,-1 0 0 0 0,1 0 1 0 0,-1 0-1 0 0,1 0 1 0 0,0 0-1 0 0,-1 0 0 0 0,1 0 1 0 0,0 0-1 0 0,0-1 0 0 0,0 1 1 0 0,-1 0-1 0 0,1-1 0 0 0,0 1 1 0 0,0-1-1 0 0,0 1 0 0 0,0-1 1 0 0,0 1-1 0 0,0-1 0 0 0,0 1 1 0 0,1-1-1 0 0,-1 0 1 0 0,0 0-1 0 0,0 0 0 0 0,0 0 1 0 0,0 1-1 0 0,0-1 0 0 0,0-1 1 0 0,1 1-1 0 0,-1 0 0 0 0,1 0 1 0 0,50-19-214 0 0,-45 16 47 0 0,0-1-1 0 0,0 2 0 0 0,0-1 1 0 0,0 1-1 0 0,1 0 0 0 0,-1 0 1 0 0,1 0-1 0 0,0 1 0 0 0,0 1 1 0 0,-1-1-1 0 0,12 2 0 0 0,-18-1 148 0 0,0 0-1 0 0,0 1 1 0 0,1-1 0 0 0,-1 1-1 0 0,0-1 1 0 0,0 1-1 0 0,0-1 1 0 0,0 1-1 0 0,1-1 1 0 0,-1 1 0 0 0,0 0-1 0 0,0 0 1 0 0,0 0-1 0 0,-1-1 1 0 0,1 1 0 0 0,0 0-1 0 0,0 0 1 0 0,0 0-1 0 0,-1 0 1 0 0,1 1-1 0 0,0-1 1 0 0,-1 0 0 0 0,1 0-1 0 0,0 2 1 0 0,0 1-18 0 0,0 1 1 0 0,-1 0-1 0 0,1 0 1 0 0,-1 0 0 0 0,0 6-1 0 0,0-9-163 0 0,-1 1 0 0 0,1-1 0 0 0,0 1 0 0 0,0-1 0 0 0,0 1 0 0 0,1-1 0 0 0,-1 1 0 0 0,0-1 0 0 0,1 1 0 0 0,0-1 0 0 0,-1 1 0 0 0,1-1 1 0 0,0 0-1 0 0,0 1 0 0 0,1-1 0 0 0,-1 0 0 0 0,3 3 0 0 0,-3-4 17 0 0,0-1 1 0 0,0 1-1 0 0,0-1 1 0 0,0 1 0 0 0,0-1-1 0 0,1 1 1 0 0,-1-1-1 0 0,0 0 1 0 0,0 0-1 0 0,1 0 1 0 0,-1 0 0 0 0,0 0-1 0 0,0 0 1 0 0,1 0-1 0 0,-1 0 1 0 0,0 0-1 0 0,0 0 1 0 0,1-1 0 0 0,-1 1-1 0 0,0 0 1 0 0,0-1-1 0 0,0 1 1 0 0,0-1 0 0 0,0 0-1 0 0,2 0 1 0 0,31-23-3193 0 0,-17 11 1707 0 0,20-10-482 0 0,29-15 5021 0 0,-54 32 4981 0 0,-18 13-4680 0 0,-2 6-3287 0 0,1 0 524 0 0,-1 8 39 0 0,5-10-345 0 0,3-10-106 0 0,-1-1 0 0 0,1 1 1 0 0,0 0-1 0 0,-1 0 0 0 0,1-1 0 0 0,0 1 0 0 0,-1 0 0 0 0,1 0 0 0 0,0 0 1 0 0,0 0-1 0 0,0 0 0 0 0,0-1 0 0 0,0 1 0 0 0,0 0 0 0 0,0 0 0 0 0,0 0 1 0 0,0 0-1 0 0,0-1 0 0 0,1 1 0 0 0,-1 0 0 0 0,0 0 0 0 0,1 0 1 0 0,-1-1-1 0 0,0 1 0 0 0,1 0 0 0 0,-1 0 0 0 0,1-1 0 0 0,-1 1 0 0 0,1 0 1 0 0,-1-1-1 0 0,1 1 0 0 0,0-1 0 0 0,-1 1 0 0 0,1 0 0 0 0,0-1 0 0 0,-1 1 1 0 0,1-1-1 0 0,0 0 0 0 0,0 1 0 0 0,-1-1 0 0 0,1 0 0 0 0,0 1 0 0 0,0-1 1 0 0,0 0-1 0 0,-1 0 0 0 0,1 0 0 0 0,0 0 0 0 0,0 0 0 0 0,2 0 0 0 0,1 1-11 0 0,1-1 0 0 0,0 1-1 0 0,0-1 1 0 0,0-1 0 0 0,0 1-1 0 0,0-1 1 0 0,0 1 0 0 0,0-2-1 0 0,0 1 1 0 0,7-3 0 0 0,3-3 49 0 0,27-15 0 0 0,-29 15 133 0 0,0 0-1 0 0,20-8 0 0 0,-33 22 983 0 0,0-5-1122 0 0,0-1 0 0 0,0 1-1 0 0,0 0 1 0 0,0-1 0 0 0,0 1 0 0 0,1-1 0 0 0,-1 1 0 0 0,0-1 0 0 0,1 1 0 0 0,-1-1 0 0 0,1 1 0 0 0,1 2 0 0 0,0-3-56 0 0,0 0 1 0 0,0 0 0 0 0,1-1 0 0 0,-1 1-1 0 0,1 0 1 0 0,-1-1 0 0 0,1 0 0 0 0,-1 0-1 0 0,1 1 1 0 0,-1-1 0 0 0,1-1 0 0 0,-1 1 0 0 0,0 0-1 0 0,1-1 1 0 0,-1 1 0 0 0,1-1 0 0 0,-1 0-1 0 0,0 1 1 0 0,1-1 0 0 0,2-2 0 0 0,8-4-24 0 0,1 0 1 0 0,13-10 0 0 0,-13 9-53 0 0,3-4-32 0 0,-12 8 77 0 0,1 0 0 0 0,0 0 0 0 0,0 1 0 0 0,8-3 0 0 0,-13 7 108 0 0,0 0 0 0 0,-1 0 0 0 0,1 0 0 0 0,-1 1 0 0 0,1-1 1 0 0,-1 0-1 0 0,0 1 0 0 0,0-1 0 0 0,1 0 0 0 0,-1 1 0 0 0,0-1 1 0 0,0 0-1 0 0,0 1 0 0 0,-1 1 0 0 0,4 15 142 0 0,-3-16-173 0 0,1-1 0 0 0,0 1 1 0 0,1-1-1 0 0,-1 0 1 0 0,0 0-1 0 0,0 1 0 0 0,0-1 1 0 0,1 0-1 0 0,-1 0 1 0 0,1 0-1 0 0,-1 0 0 0 0,1-1 1 0 0,-1 1-1 0 0,1 0 0 0 0,-1-1 1 0 0,1 1-1 0 0,0-1 1 0 0,-1 1-1 0 0,1-1 0 0 0,0 0 1 0 0,-1 1-1 0 0,1-1 1 0 0,0 0-1 0 0,0 0 0 0 0,-1 0 1 0 0,1-1-1 0 0,3 0 1 0 0,6 0 105 0 0,-1-1 1 0 0,1-1-1 0 0,10-4 1 0 0,-19 7-108 0 0,20-8 89 0 0,-1-1 0 0 0,-1 0 0 0 0,0-1 0 0 0,0-1 0 0 0,22-18 0 0 0,-33 23 54 0 0,0-1 1 0 0,0-1-1 0 0,-1 0 0 0 0,0 0 1 0 0,0 0-1 0 0,-1-1 1 0 0,0 0-1 0 0,-1-1 1 0 0,0 1-1 0 0,-1-1 0 0 0,1 0 1 0 0,3-14-1 0 0,-8 22-51 0 0,0-1 1 0 0,0 0-1 0 0,-1 1 0 0 0,1-1 1 0 0,-1 0-1 0 0,0 1 0 0 0,0-1 1 0 0,0 0-1 0 0,0 0 0 0 0,0 0 1 0 0,-1 1-1 0 0,1-1 0 0 0,-1 0 1 0 0,0 1-1 0 0,1-1 0 0 0,-1 0 1 0 0,-2-2-1 0 0,-6 20-593 0 0,7 2 370 0 0,0 0-1 0 0,0-1 0 0 0,2 1 1 0 0,0 0-1 0 0,1 0 1 0 0,1-1-1 0 0,5 26 1 0 0,6 7-1347 0 0,22 56 1 0 0,-30-92 928 0 0,-1 1 122 0 0,-8-16 210 0 0,-13-22 16 0 0,13 17 55 0 0,-80-97-340 0 0,30 39 2110 0 0,47 57-1132 0 0,-3-8 1068 0 0,14 14-1242 0 0,12 5-649 0 0,86 16-966 0 0,-66-13-2218 0 0,39 10 0 0 0,-49-7 405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0.321"/>
    </inkml:context>
    <inkml:brush xml:id="br0">
      <inkml:brushProperty name="width" value="0.05" units="cm"/>
      <inkml:brushProperty name="height" value="0.05" units="cm"/>
    </inkml:brush>
  </inkml:definitions>
  <inkml:trace contextRef="#ctx0" brushRef="#br0">145 126 17012 0 0,'0'-4'484'0'0,"-1"0"0"0"0,0-1 0 0 0,0 1 0 0 0,0 0 0 0 0,0 0 0 0 0,-1 0 0 0 0,0 0 0 0 0,0 0 0 0 0,0 0 0 0 0,0 0 0 0 0,-1 1 1 0 0,-4-6-1 0 0,2 3-264 0 0,0 0 0 0 0,-1 0 0 0 0,1 1 1 0 0,-1 0-1 0 0,-1 0 0 0 0,-8-6 1 0 0,13 11-238 0 0,1 0 1 0 0,0-1-1 0 0,-1 1 1 0 0,1 0-1 0 0,0 0 1 0 0,-1 0-1 0 0,1-1 1 0 0,0 2 0 0 0,-1-1-1 0 0,1 0 1 0 0,0 0-1 0 0,-1 0 1 0 0,1 1-1 0 0,0-1 1 0 0,-1 0-1 0 0,1 1 1 0 0,0-1-1 0 0,0 1 1 0 0,0 0 0 0 0,-1-1-1 0 0,1 1 1 0 0,0 0-1 0 0,0 0 1 0 0,0 0-1 0 0,0-1 1 0 0,0 1-1 0 0,0 0 1 0 0,0 1-1 0 0,1-1 1 0 0,-1 0-1 0 0,0 0 1 0 0,1 0 0 0 0,-2 2-1 0 0,-3 5-155 0 0,0 1 0 0 0,-8 18 0 0 0,12-25 137 0 0,0 0-6 0 0,0 1 0 0 0,0-1 1 0 0,0 1-1 0 0,1-1 1 0 0,-1 0-1 0 0,1 1 0 0 0,-1-1 1 0 0,1 1-1 0 0,0-1 0 0 0,0 1 1 0 0,0 3-1 0 0,1-5-10 0 0,-1 1-1 0 0,0-1 1 0 0,1 0 0 0 0,-1 0-1 0 0,1 1 1 0 0,-1-1 0 0 0,1 0-1 0 0,0 0 1 0 0,-1 0-1 0 0,1 0 1 0 0,0 0 0 0 0,0 0-1 0 0,0 0 1 0 0,0 0 0 0 0,0 0-1 0 0,2 1 1 0 0,0-1-14 0 0,0 1 0 0 0,0-1 0 0 0,0 0 0 0 0,0 0 0 0 0,0-1 0 0 0,0 1 0 0 0,1 0 0 0 0,-1-1 0 0 0,0 0 0 0 0,0 0 0 0 0,1 0 0 0 0,-1 0 0 0 0,0-1 0 0 0,0 1 0 0 0,1-1 0 0 0,3-1 0 0 0,2-1 97 0 0,1-1 1 0 0,-1 0-1 0 0,0-1 1 0 0,0 0-1 0 0,0 0 1 0 0,0-1-1 0 0,-1 0 0 0 0,0 0 1 0 0,-1-1-1 0 0,1 0 1 0 0,-1-1-1 0 0,0 1 1 0 0,-1-1-1 0 0,8-13 1 0 0,-14 21-49 0 0,0 0 0 0 0,0-1 0 0 0,0 1 0 0 0,1 0 1 0 0,-1-1-1 0 0,0 1 0 0 0,0 0 0 0 0,0 0 0 0 0,0 0 1 0 0,1-1-1 0 0,-1 1 0 0 0,0 0 0 0 0,0 0 0 0 0,1 0 1 0 0,-1 0-1 0 0,0-1 0 0 0,0 1 0 0 0,1 0 0 0 0,-1 0 1 0 0,0 0-1 0 0,1 0 0 0 0,-1 0 0 0 0,0 0 0 0 0,0 0 1 0 0,1 0-1 0 0,-1 0 0 0 0,0 0 0 0 0,1 0 0 0 0,-1 0 1 0 0,1 0-1 0 0,-1 0 1 0 0,0 0 1 0 0,0 1 0 0 0,0-1 0 0 0,0 0-1 0 0,1 1 1 0 0,-1-1 0 0 0,0 0-1 0 0,0 1 1 0 0,0-1 0 0 0,0 0 0 0 0,0 1-1 0 0,0-1 1 0 0,0 0 0 0 0,0 1-1 0 0,0-1 1 0 0,0 0 0 0 0,0 1-1 0 0,0-1 1 0 0,0 0 0 0 0,-1 1 0 0 0,1-1-1 0 0,0 0 1 0 0,0 0 0 0 0,0 1-1 0 0,0-1 1 0 0,0 0 0 0 0,-1 1 0 0 0,1-1-1 0 0,0 0 1 0 0,0 0 0 0 0,-1 0-1 0 0,1 1 1 0 0,-4 7-29 0 0,0 0-1 0 0,1 0 1 0 0,0 0-1 0 0,1 0 0 0 0,0 1 1 0 0,0-1-1 0 0,1 1 1 0 0,-1 15-1 0 0,2-22 40 0 0,-1 0 1 0 0,1 1-1 0 0,0-1 1 0 0,0 0-1 0 0,0 0 0 0 0,0 1 1 0 0,1-1-1 0 0,-1 0 1 0 0,1 0-1 0 0,-1 1 1 0 0,1-1-1 0 0,0 0 1 0 0,0 0-1 0 0,0 0 1 0 0,0 0-1 0 0,0 0 1 0 0,0 0-1 0 0,0 0 1 0 0,1-1-1 0 0,-1 1 1 0 0,1 0-1 0 0,-1-1 1 0 0,1 1-1 0 0,0-1 1 0 0,-1 1-1 0 0,1-1 1 0 0,0 0-1 0 0,0 0 1 0 0,0 0-1 0 0,0 0 1 0 0,0 0-1 0 0,0 0 1 0 0,1-1-1 0 0,3 2 1 0 0,-2-1 100 0 0,0-1 0 0 0,0 1 0 0 0,1-1-1 0 0,-1 0 1 0 0,1 0 0 0 0,-1 0 0 0 0,0 0 0 0 0,1-1 0 0 0,-1 0 0 0 0,0 0 0 0 0,0 0 0 0 0,1 0 0 0 0,-1-1 0 0 0,0 1 0 0 0,0-1-1 0 0,7-5 1 0 0,-2 0 184 0 0,1 0 0 0 0,-1-1 0 0 0,-1 0 0 0 0,1 0-1 0 0,-1-1 1 0 0,-1 0 0 0 0,0-1 0 0 0,8-12 0 0 0,2-3 115 0 0,-13 20-290 0 0,0-1-1 0 0,0 1 1 0 0,-1-1 0 0 0,5-11 0 0 0,-2 6 6 0 0,-5 9-119 0 0,0 0 0 0 0,0 0 0 0 0,1 0 1 0 0,-1 0-1 0 0,-1 0 0 0 0,1 0 0 0 0,0-1 1 0 0,0-3-1 0 0,-3 9-72 0 0,-1 1 1 0 0,1 0 0 0 0,0-1-1 0 0,0 1 1 0 0,-2 7 0 0 0,4-11 73 0 0,-4 9-36 0 0,0-1 0 0 0,1 1 0 0 0,0 0 0 0 0,1 0 0 0 0,0 0 0 0 0,0 0 0 0 0,1 1 0 0 0,0-1 0 0 0,1 0 0 0 0,0 1 0 0 0,0-1 0 0 0,4 18 0 0 0,-4-26 13 0 0,1 1 0 0 0,-1 0 0 0 0,1-1 1 0 0,0 1-1 0 0,-1 0 0 0 0,1-1 1 0 0,0 1-1 0 0,0-1 0 0 0,0 1 1 0 0,0-1-1 0 0,0 0 0 0 0,1 0 1 0 0,-1 1-1 0 0,0-1 0 0 0,1 0 0 0 0,-1 0 1 0 0,1 0-1 0 0,-1 0 0 0 0,1 0 1 0 0,-1-1-1 0 0,3 2 0 0 0,-1-1 36 0 0,0-1 0 0 0,0 1 0 0 0,0-1 0 0 0,1 1 0 0 0,-1-1 0 0 0,0 0 0 0 0,0-1 0 0 0,0 1 0 0 0,1 0-1 0 0,-1-1 1 0 0,4-1 0 0 0,-2 1-20 0 0,0-1 0 0 0,0 0 0 0 0,0 0 0 0 0,0 0 0 0 0,0-1-1 0 0,0 1 1 0 0,-1-1 0 0 0,1 0 0 0 0,-1-1 0 0 0,0 1 0 0 0,0-1 0 0 0,0 0 0 0 0,6-8-1 0 0,-8 7-54 0 0,1-1-4519 0 0,-2 18-120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7.117"/>
    </inkml:context>
    <inkml:brush xml:id="br0">
      <inkml:brushProperty name="width" value="0.05" units="cm"/>
      <inkml:brushProperty name="height" value="0.05" units="cm"/>
    </inkml:brush>
  </inkml:definitions>
  <inkml:trace contextRef="#ctx0" brushRef="#br0">314 400 19412 0 0,'1'-1'105'0'0,"0"0"0"0"0,-1 0-1 0 0,1 0 1 0 0,-1 0 0 0 0,1 0 0 0 0,-1 0 0 0 0,0 0-1 0 0,1 0 1 0 0,-1 0 0 0 0,0 0 0 0 0,1 0-1 0 0,-1 0 1 0 0,0 0 0 0 0,0 0 0 0 0,0 0 0 0 0,0 0-1 0 0,0 0 1 0 0,0 0 0 0 0,-1 0 0 0 0,1 0-1 0 0,0 0 1 0 0,0 0 0 0 0,-2-2 0 0 0,1 1 39 0 0,0 1 1 0 0,0 0-1 0 0,0-1 1 0 0,0 1-1 0 0,-1 0 1 0 0,1 0 0 0 0,0 0-1 0 0,-1 0 1 0 0,1 0-1 0 0,-1 0 1 0 0,1 0-1 0 0,-1 0 1 0 0,-2 0-1 0 0,-3-1 53 0 0,-1 0-1 0 0,0 0 1 0 0,0 0-1 0 0,0 1 1 0 0,-12 0-1 0 0,8 2-234 0 0,0-1-1 0 0,-1 1 0 0 0,2 1 0 0 0,-1 0 0 0 0,0 1 0 0 0,0 0 0 0 0,1 1 1 0 0,-1 1-1 0 0,1-1 0 0 0,0 2 0 0 0,-16 10 0 0 0,20-12-2 0 0,1 1-1 0 0,0 0 1 0 0,0 0-1 0 0,1 1 1 0 0,-1 0 0 0 0,1 0-1 0 0,0 0 1 0 0,1 0-1 0 0,0 1 1 0 0,0-1-1 0 0,0 1 1 0 0,1 0 0 0 0,0 1-1 0 0,0-1 1 0 0,1 0-1 0 0,0 1 1 0 0,0 0-1 0 0,0-1 1 0 0,1 10-1 0 0,0-16 32 0 0,1 0-1 0 0,0 0 0 0 0,0 0 0 0 0,0-1 1 0 0,0 1-1 0 0,0 0 0 0 0,0 0 1 0 0,0 0-1 0 0,1 0 0 0 0,-1 0 0 0 0,0-1 1 0 0,0 1-1 0 0,1 0 0 0 0,-1 0 0 0 0,0 0 1 0 0,1-1-1 0 0,-1 1 0 0 0,1 0 0 0 0,-1 0 1 0 0,1-1-1 0 0,-1 1 0 0 0,1 0 0 0 0,0-1 1 0 0,-1 1-1 0 0,1-1 0 0 0,0 1 0 0 0,0-1 1 0 0,-1 1-1 0 0,2 0 0 0 0,0-1 4 0 0,0 1 0 0 0,1-1-1 0 0,-1 1 1 0 0,0-1 0 0 0,0 0-1 0 0,1 0 1 0 0,-1 0 0 0 0,0 0 0 0 0,1-1-1 0 0,-1 1 1 0 0,3-1 0 0 0,8-3 48 0 0,-1 0 1 0 0,24-12 0 0 0,-33 15-34 0 0,125-65 653 0 0,-105 51-468 0 0,0 0-1 0 0,0-1 1 0 0,24-24-1 0 0,-22 7 13 0 0,-3 3-682 0 0,-23 44-666 0 0,-22 49 578 0 0,-6 18 634 0 0,27-75-44 0 0,-5 27 3 0 0,7-33-15 0 0,-1 1 1 0 0,1 0-1 0 0,0 0 1 0 0,0 0-1 0 0,0 0 1 0 0,0 0-1 0 0,0 0 1 0 0,0 0-1 0 0,0 0 1 0 0,0 0-1 0 0,0 0 1 0 0,1 0-1 0 0,-1 0 1 0 0,0-1-1 0 0,0 1 1 0 0,1 0-1 0 0,-1 0 1 0 0,1 0-1 0 0,-1 0 1 0 0,1 0-1 0 0,-1-1 1 0 0,1 1-1 0 0,-1 0 1 0 0,1-1 0 0 0,0 1-1 0 0,-1 0 1 0 0,2 0-1 0 0,-1-1 21 0 0,1 0 0 0 0,-1 0 0 0 0,0 0 0 0 0,1 0 0 0 0,-1 0 0 0 0,0 0 0 0 0,0 0 0 0 0,1 0 1 0 0,-1-1-1 0 0,0 1 0 0 0,0 0 0 0 0,0-1 0 0 0,0 0 0 0 0,1 1 0 0 0,-1-1 0 0 0,0 1 0 0 0,0-1 0 0 0,1-1 0 0 0,19-16 374 0 0,-20 18-393 0 0,24-25 318 0 0,-1 0 0 0 0,-2-2 0 0 0,0 0 1 0 0,-2-2-1 0 0,33-61 0 0 0,-42 67-396 0 0,0-2 0 0 0,-2 1 0 0 0,-1-1 1 0 0,-1-1-1 0 0,-1 1 0 0 0,-1-1 0 0 0,-2 0 0 0 0,2-42 0 0 0,-5 67 25 0 0,0 0-1 0 0,0 1 0 0 0,0-1 1 0 0,0 0-1 0 0,0 0 0 0 0,0 0 1 0 0,0 0-1 0 0,0 0 1 0 0,0 0-1 0 0,0 1 0 0 0,0-1 1 0 0,0 0-1 0 0,-1 0 0 0 0,1 0 1 0 0,0 0-1 0 0,-1 1 1 0 0,1-1-1 0 0,0 0 0 0 0,-1 0 1 0 0,1 1-1 0 0,-1-1 0 0 0,1 0 1 0 0,-2 0-1 0 0,2 1 4 0 0,-1 0 0 0 0,0 1-1 0 0,0-1 1 0 0,1 0 0 0 0,-1 1 0 0 0,0-1-1 0 0,0 1 1 0 0,1-1 0 0 0,-1 1 0 0 0,1-1-1 0 0,-1 1 1 0 0,0 0 0 0 0,1-1-1 0 0,-1 1 1 0 0,1 0 0 0 0,0-1 0 0 0,-1 1-1 0 0,0 1 1 0 0,-22 44-520 0 0,22-44 556 0 0,-7 15-67 0 0,-122 284-332 0 0,126-292 388 0 0,1-1 0 0 0,0 2-1 0 0,0-1 1 0 0,1 0 0 0 0,0 0 0 0 0,1 1-1 0 0,0-1 1 0 0,1 19 0 0 0,0-27 0 0 0,0 1 1 0 0,0-1-1 0 0,1 1 0 0 0,-1-1 1 0 0,1 1-1 0 0,-1-1 0 0 0,1 1 1 0 0,-1-1-1 0 0,1 0 1 0 0,0 1-1 0 0,0-1 0 0 0,0 0 1 0 0,0 1-1 0 0,0-1 0 0 0,0 0 1 0 0,0 0-1 0 0,0 0 0 0 0,0 0 1 0 0,0 0-1 0 0,3 1 0 0 0,-1 0-10 0 0,0-1 0 0 0,0 0 0 0 0,0 0 0 0 0,0 0 0 0 0,0 0-1 0 0,1 0 1 0 0,-1-1 0 0 0,0 1 0 0 0,5-1 0 0 0,5 0-160 0 0,0-1 0 0 0,0-1 1 0 0,23-5-1 0 0,6-4-1023 0 0,46-9-2422 0 0,-70 18 2715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0.789"/>
    </inkml:context>
    <inkml:brush xml:id="br0">
      <inkml:brushProperty name="width" value="0.05" units="cm"/>
      <inkml:brushProperty name="height" value="0.05" units="cm"/>
    </inkml:brush>
  </inkml:definitions>
  <inkml:trace contextRef="#ctx0" brushRef="#br0">99 24 16083 0 0,'0'-2'136'0'0,"0"1"-1"0"0,-1 0 0 0 0,0 0 0 0 0,1-1 0 0 0,-1 1 0 0 0,0 0 0 0 0,0 0 0 0 0,1 0 0 0 0,-1 0 1 0 0,0 0-1 0 0,0 0 0 0 0,0 0 0 0 0,0 0 0 0 0,-1 0 0 0 0,1 0 0 0 0,0 0 0 0 0,0 1 0 0 0,0-1 1 0 0,-1 0-1 0 0,1 1 0 0 0,0 0 0 0 0,-1-1 0 0 0,1 1 0 0 0,0-1 0 0 0,-1 1 0 0 0,1 0 0 0 0,-1 0 1 0 0,1 0-1 0 0,0 0 0 0 0,-1 0 0 0 0,1 0 0 0 0,-1 0 0 0 0,1 1 0 0 0,0-1 0 0 0,-2 1 0 0 0,-1 0 18 0 0,0 0 0 0 0,0 1 0 0 0,1-1 0 0 0,-1 1 0 0 0,1 0 0 0 0,-1 0 0 0 0,1 1 0 0 0,0-1 0 0 0,-1 1 0 0 0,-4 5 0 0 0,7-7-199 0 0,-1 0 0 0 0,1 1 0 0 0,0-1 0 0 0,0 1 1 0 0,1-1-1 0 0,-1 1 0 0 0,0-1 0 0 0,0 1 0 0 0,1-1 0 0 0,-1 1 0 0 0,1-1 0 0 0,-1 1 0 0 0,1 0 0 0 0,0-1 0 0 0,0 1 0 0 0,-1 0 0 0 0,1 0 0 0 0,1-1 0 0 0,-1 1 1 0 0,0 0-1 0 0,0-1 0 0 0,0 1 0 0 0,1 0 0 0 0,-1-1 0 0 0,1 1 0 0 0,0-1 0 0 0,-1 1 0 0 0,1 0 0 0 0,0-1 0 0 0,0 0 0 0 0,0 1 0 0 0,0-1 0 0 0,0 1 1 0 0,2 1-1 0 0,5 5-212 0 0,-1-1 0 0 0,1-1 0 0 0,1 1 0 0 0,14 7 1 0 0,-15-8 250 0 0,15 7-206 0 0,-16-10 133 0 0,-1 0 0 0 0,0 1 0 0 0,0 0 0 0 0,0 0 0 0 0,-1 0 0 0 0,1 0-1 0 0,7 10 1 0 0,-13-14 108 0 0,1 1-1 0 0,-1-1 0 0 0,1 1 1 0 0,-1 0-1 0 0,0-1 1 0 0,1 1-1 0 0,-1 0 0 0 0,0 0 1 0 0,0-1-1 0 0,0 1 0 0 0,1 0 1 0 0,-1 0-1 0 0,0-1 1 0 0,0 1-1 0 0,0 0 0 0 0,0 0 1 0 0,0-1-1 0 0,0 1 0 0 0,-1 0 1 0 0,1-1-1 0 0,0 1 1 0 0,0 0-1 0 0,0 0 0 0 0,-1-1 1 0 0,1 1-1 0 0,0 0 0 0 0,-1-1 1 0 0,1 1-1 0 0,0 0 1 0 0,-2 0-1 0 0,1 1 161 0 0,-1 0-1 0 0,0-1 1 0 0,-1 1 0 0 0,1 0-1 0 0,0-1 1 0 0,0 0 0 0 0,-1 1-1 0 0,1-1 1 0 0,-3 1 0 0 0,-6 1 518 0 0,0 0 0 0 0,0 0 1 0 0,-16 2-1 0 0,-5-6-2209 0 0,4 0-4612 0 0,18 3 3144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1.245"/>
    </inkml:context>
    <inkml:brush xml:id="br0">
      <inkml:brushProperty name="width" value="0.05" units="cm"/>
      <inkml:brushProperty name="height" value="0.05" units="cm"/>
    </inkml:brush>
  </inkml:definitions>
  <inkml:trace contextRef="#ctx0" brushRef="#br0">209 275 17764 0 0,'-14'-13'1562'0'0,"10"8"-732"0"0,-1 1-1 0 0,0-1 1 0 0,-1 1-1 0 0,-8-6 1 0 0,12 9-798 0 0,0 1 0 0 0,0-1 0 0 0,0 0 0 0 0,0 0 1 0 0,0 1-1 0 0,0-1 0 0 0,0 1 0 0 0,0 0 0 0 0,0 0 0 0 0,0 0 1 0 0,0 0-1 0 0,0 0 0 0 0,0 0 0 0 0,0 0 0 0 0,0 1 0 0 0,0-1 1 0 0,0 1-1 0 0,0-1 0 0 0,-3 2 0 0 0,-3 2-109 0 0,0 1 1 0 0,0 0-1 0 0,0 0 0 0 0,1 1 1 0 0,0 0-1 0 0,0 0 0 0 0,0 1 1 0 0,1 0-1 0 0,-1 0 0 0 0,2 1 1 0 0,-1-1-1 0 0,1 1 0 0 0,1 0 1 0 0,-1 1-1 0 0,1-1 0 0 0,1 1 1 0 0,-1-1-1 0 0,1 1 0 0 0,-1 11 0 0 0,3-20 63 0 0,1 1-1 0 0,0 0 0 0 0,0 0 1 0 0,0-1-1 0 0,0 1 0 0 0,0 0 1 0 0,0 0-1 0 0,0-1 0 0 0,0 1 1 0 0,0 0-1 0 0,0 0 0 0 0,0-1 1 0 0,0 1-1 0 0,1 0 0 0 0,-1 0 1 0 0,0-1-1 0 0,1 1 0 0 0,-1 0 1 0 0,0-1-1 0 0,1 1 0 0 0,-1 0 1 0 0,1-1-1 0 0,-1 1 0 0 0,0-1 1 0 0,1 1-1 0 0,0-1 0 0 0,-1 1 1 0 0,1-1-1 0 0,-1 1 0 0 0,1-1 1 0 0,0 0-1 0 0,-1 1 0 0 0,1-1 1 0 0,0 0-1 0 0,-1 1 0 0 0,1-1 1 0 0,0 0-1 0 0,0 0 0 0 0,-1 0 1 0 0,1 1-1 0 0,0-1 0 0 0,0 0 1 0 0,-1 0-1 0 0,1 0 0 0 0,0 0 1 0 0,0-1-1 0 0,-1 1 0 0 0,1 0 1 0 0,0 0-1 0 0,-1 0 0 0 0,1 0 1 0 0,1-1-1 0 0,4-1-9 0 0,0 0 0 0 0,0 0-1 0 0,0 0 1 0 0,10-6 0 0 0,6-6 224 0 0,-2-1 0 0 0,0 0 0 0 0,0-2 0 0 0,-2 0 0 0 0,0-1 0 0 0,-1-1 0 0 0,-1-1 0 0 0,0 0 0 0 0,-2-1 0 0 0,0 0 0 0 0,-2-2 0 0 0,0 1 0 0 0,-2-1 0 0 0,0-1 0 0 0,-1 0 0 0 0,-2 0 0 0 0,5-29 0 0 0,-44 144-852 0 0,27-75 586 0 0,-25 113 81 0 0,28-117-174 0 0,1 1 0 0 0,0 0 0 0 0,0 0 0 0 0,1 0-1 0 0,1 0 1 0 0,1-1 0 0 0,-1 1 0 0 0,5 13 0 0 0,-5-24-152 0 0,-1 1 0 0 0,1-1-1 0 0,0 1 1 0 0,0-1 0 0 0,0 0-1 0 0,1 0 1 0 0,-1 1 0 0 0,0-1-1 0 0,1 0 1 0 0,-1 0 0 0 0,1 0-1 0 0,0 0 1 0 0,0-1 0 0 0,0 1-1 0 0,0 0 1 0 0,0-1 0 0 0,0 1-1 0 0,0-1 1 0 0,0 0 0 0 0,1 0-1 0 0,-1 0 1 0 0,1 0 0 0 0,-1 0-1 0 0,0 0 1 0 0,1-1 0 0 0,3 1-1 0 0,7 1-1861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1.773"/>
    </inkml:context>
    <inkml:brush xml:id="br0">
      <inkml:brushProperty name="width" value="0.05" units="cm"/>
      <inkml:brushProperty name="height" value="0.05" units="cm"/>
    </inkml:brush>
  </inkml:definitions>
  <inkml:trace contextRef="#ctx0" brushRef="#br0">1 38 14627 0 0,'0'1'3109'0'0,"1"7"-435"0"0,6 13-2246 0 0,-4-18-268 0 0,0-1-1 0 0,0 0 1 0 0,1 1 0 0 0,-1-1 0 0 0,1-1 0 0 0,-1 1 0 0 0,1 0-1 0 0,0-1 1 0 0,-1 0 0 0 0,1 0 0 0 0,0 0 0 0 0,0 0 0 0 0,0-1-1 0 0,0 1 1 0 0,0-1 0 0 0,0 0 0 0 0,5-1 0 0 0,-2 0 159 0 0,1-1-1 0 0,-1 0 1 0 0,0 0 0 0 0,0-1 0 0 0,0 1 0 0 0,0-2 0 0 0,0 1 0 0 0,7-5-1 0 0,-11 5-212 0 0,0 0 0 0 0,0 0 0 0 0,0 0-1 0 0,0 0 1 0 0,0 0 0 0 0,-1-1 0 0 0,1 1-1 0 0,-1-1 1 0 0,0 0 0 0 0,0 0 0 0 0,0 1 0 0 0,2-8-1 0 0,-4 10-107 0 0,0 1 0 0 0,0 0-1 0 0,0-1 1 0 0,-1 1 0 0 0,1-1-1 0 0,0 1 1 0 0,0-1 0 0 0,0 1 0 0 0,0-1-1 0 0,0 1 1 0 0,-1-1 0 0 0,1 1-1 0 0,0 0 1 0 0,0-1 0 0 0,-1 1-1 0 0,1-1 1 0 0,0 1 0 0 0,-1 0-1 0 0,1-1 1 0 0,0 1 0 0 0,-1 0 0 0 0,1 0-1 0 0,-1-1 1 0 0,1 1 0 0 0,0 0-1 0 0,-1 0 1 0 0,1-1 0 0 0,-1 1-1 0 0,1 0 1 0 0,-1 0 0 0 0,-15 5-364 0 0,-8 16-300 0 0,18-13 572 0 0,-1 1 0 0 0,1 0 0 0 0,1 0-1 0 0,-1 0 1 0 0,1 1 0 0 0,1 0 0 0 0,0 0-1 0 0,1 0 1 0 0,0 0 0 0 0,0 1 0 0 0,-2 17-1 0 0,5-26 57 0 0,1-1 0 0 0,-1 1 0 0 0,0 0-1 0 0,1 0 1 0 0,-1 0 0 0 0,1 0-1 0 0,-1 0 1 0 0,1 0 0 0 0,0 0-1 0 0,0-1 1 0 0,0 1 0 0 0,0 0-1 0 0,0-1 1 0 0,0 1 0 0 0,0-1-1 0 0,1 1 1 0 0,-1-1 0 0 0,0 1-1 0 0,1-1 1 0 0,0 0 0 0 0,-1 0-1 0 0,1 0 1 0 0,-1 0 0 0 0,1 0-1 0 0,0 0 1 0 0,0 0 0 0 0,0 0-1 0 0,0-1 1 0 0,-1 1 0 0 0,1-1-1 0 0,0 0 1 0 0,4 1 0 0 0,3 0-68 0 0,1 0 0 0 0,0-1 0 0 0,-1 0 1 0 0,1 0-1 0 0,12-3 0 0 0,10-2 69 0 0,-1-2 0 0 0,1-1 0 0 0,-2-2 0 0 0,1-1 0 0 0,41-22 0 0 0,-39 18 46 0 0,-32 16-4 0 0,-1-1 0 0 0,0 0 0 0 0,1 0 0 0 0,-1 0 0 0 0,1 1 0 0 0,-1-1 1 0 0,0 0-1 0 0,1 1 0 0 0,-1-1 0 0 0,0 0 0 0 0,1 1 0 0 0,-1-1 0 0 0,0 0 0 0 0,1 1 0 0 0,-1-1 0 0 0,0 0 0 0 0,0 1 0 0 0,0-1 0 0 0,1 1 0 0 0,-1-1 1 0 0,0 1-1 0 0,0-1 0 0 0,0 1 0 0 0,0-1 0 0 0,0 1 0 0 0,0-1 0 0 0,0 0 0 0 0,0 1 0 0 0,0-1 0 0 0,0 1 0 0 0,0-1 0 0 0,0 1 0 0 0,0 0 0 0 0,-1 21 240 0 0,1-20-194 0 0,0 0-12 0 0,-1 3-7 0 0,1 0-1 0 0,-1 0 1 0 0,2 0-1 0 0,-1 0 1 0 0,0 0-1 0 0,3 10 1 0 0,-2-14-39 0 0,-1 0 0 0 0,1 1 0 0 0,-1-1 0 0 0,1 0 0 0 0,0 0 0 0 0,-1 0 1 0 0,1 0-1 0 0,0 0 0 0 0,0 0 0 0 0,0-1 0 0 0,0 1 0 0 0,0 0 0 0 0,0 0 0 0 0,0-1 0 0 0,0 1 0 0 0,0 0 0 0 0,0-1 0 0 0,1 1 0 0 0,-1-1 0 0 0,0 0 1 0 0,0 1-1 0 0,0-1 0 0 0,1 0 0 0 0,-1 0 0 0 0,0 0 0 0 0,0 0 0 0 0,1 0 0 0 0,-1 0 0 0 0,0 0 0 0 0,1 0 0 0 0,-1 0 0 0 0,0 0 0 0 0,0-1 0 0 0,2 0 0 0 0,22-5-9 0 0,39-14 0 0 0,-44 12-15 0 0,-1 2 0 0 0,1 0 0 0 0,34-4 0 0 0,-53 10 38 0 0,0 0 0 0 0,0 0 0 0 0,0 0 0 0 0,0 0 0 0 0,0 1 0 0 0,0-1 0 0 0,0 0 0 0 0,0 1 0 0 0,0-1-1 0 0,0 0 1 0 0,0 1 0 0 0,0-1 0 0 0,0 1 0 0 0,0 0 0 0 0,0-1 0 0 0,-1 1 0 0 0,1 0 0 0 0,0-1 0 0 0,0 1-1 0 0,-1 0 1 0 0,2 1 0 0 0,13 24 203 0 0,-4-7-370 0 0,-1 3-4034 0 0,-8-16 3376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2.545"/>
    </inkml:context>
    <inkml:brush xml:id="br0">
      <inkml:brushProperty name="width" value="0.05" units="cm"/>
      <inkml:brushProperty name="height" value="0.05" units="cm"/>
    </inkml:brush>
  </inkml:definitions>
  <inkml:trace contextRef="#ctx0" brushRef="#br0">1 129 13955 0 0,'0'-7'4365'0'0,"1"9"-4276"0"0,-1 0-1 0 0,1-1 1 0 0,-1 1 0 0 0,1-1-1 0 0,0 1 1 0 0,-1-1-1 0 0,1 1 1 0 0,0-1 0 0 0,0 1-1 0 0,0-1 1 0 0,0 0 0 0 0,2 2-1 0 0,3 1-7 0 0,0 0 1 0 0,0-1-1 0 0,0 0 0 0 0,1 0 0 0 0,-1-1 1 0 0,1 0-1 0 0,-1 0 0 0 0,1 0 0 0 0,0-1 1 0 0,0 0-1 0 0,0 0 0 0 0,0-1 0 0 0,-1 0 1 0 0,1 0-1 0 0,14-2 0 0 0,-9 0 160 0 0,-1-1-1 0 0,1 1 1 0 0,-1-2-1 0 0,1 0 1 0 0,-1 0-1 0 0,0-1 1 0 0,-1 0-1 0 0,16-10 1 0 0,-23 12-148 0 0,0 1 0 0 0,-1 0 1 0 0,1-1-1 0 0,-1 1 0 0 0,0-1 0 0 0,0 0 1 0 0,0 0-1 0 0,0 0 0 0 0,0 0 0 0 0,-1 0 1 0 0,1 0-1 0 0,-1 0 0 0 0,2-6 0 0 0,0-3 165 0 0,-1 0-1 0 0,2-18 0 0 0,-4 27-250 0 0,0 2-34 0 0,0 1 0 0 0,0-1-1 0 0,0 0 1 0 0,0 0 0 0 0,0 1-1 0 0,0-1 1 0 0,0 0-1 0 0,0 0 1 0 0,0 0 0 0 0,0 1-1 0 0,0-1 1 0 0,-1 0 0 0 0,1 0-1 0 0,0 1 1 0 0,0-1 0 0 0,-1 0-1 0 0,1 1 1 0 0,-1-1 0 0 0,1 0-1 0 0,-1 1 1 0 0,1-1 0 0 0,-1 0-1 0 0,1 1 1 0 0,-1-1-1 0 0,1 1 1 0 0,-1-1 0 0 0,0 1-1 0 0,1-1 1 0 0,-1 1 0 0 0,0 0-1 0 0,1-1 1 0 0,-1 1 0 0 0,0 0-1 0 0,0-1 1 0 0,1 1 0 0 0,-1 0-1 0 0,0 0 1 0 0,0 0-1 0 0,0 0 1 0 0,1 0 0 0 0,-1 0-1 0 0,0 0 1 0 0,0 0 0 0 0,1 0-1 0 0,-1 0 1 0 0,0 0 0 0 0,-1 1-1 0 0,-1-1-59 0 0,0 1 0 0 0,0 0 0 0 0,0 0 0 0 0,0 0 0 0 0,0 0 0 0 0,1 0 0 0 0,-1 0 0 0 0,0 1 0 0 0,1 0 0 0 0,-1-1 0 0 0,-4 5 0 0 0,-3 4-53 0 0,1 2 0 0 0,0-1 0 0 0,-10 17 1 0 0,16-25 106 0 0,2 1 0 0 0,-1-1 0 0 0,0 0 0 0 0,1 1 0 0 0,-1-1 0 0 0,1 1 0 0 0,0 0 0 0 0,0-1 0 0 0,0 1 1 0 0,1 0-1 0 0,-1 0 0 0 0,1-1 0 0 0,0 1 0 0 0,0 0 0 0 0,0 0 0 0 0,1 0 0 0 0,0-1 0 0 0,1 6 0 0 0,-1-7-3 0 0,0 0-1 0 0,0 0 0 0 0,0-1 1 0 0,1 1-1 0 0,-1 0 0 0 0,1 0 1 0 0,0-1-1 0 0,-1 1 0 0 0,1-1 1 0 0,0 0-1 0 0,0 1 0 0 0,0-1 1 0 0,0 0-1 0 0,0 0 0 0 0,0 0 1 0 0,0 0-1 0 0,0-1 0 0 0,0 1 1 0 0,0-1-1 0 0,1 1 0 0 0,-1-1 1 0 0,0 0-1 0 0,0 1 0 0 0,1-1 1 0 0,-1 0-1 0 0,3-1 0 0 0,8 0-7 0 0,1 0 0 0 0,-1-1 0 0 0,15-3 0 0 0,-25 4 41 0 0,41-11 94 0 0,82-35 1 0 0,-55 19 10 0 0,-68 27-114 0 0,15-3 146 0 0,-17 4-114 0 0,-1 1 1 0 0,1-1 0 0 0,-1 1 0 0 0,1 0-1 0 0,-1-1 1 0 0,1 1 0 0 0,-1-1 0 0 0,1 1-1 0 0,-1 0 1 0 0,0-1 0 0 0,1 1 0 0 0,-1 0-1 0 0,0-1 1 0 0,0 1 0 0 0,0 0 0 0 0,1 0-1 0 0,-1-1 1 0 0,0 1 0 0 0,0 0 0 0 0,0 0-1 0 0,0-1 1 0 0,0 2 0 0 0,0 0 18 0 0,0 3 25 0 0,1-1 0 0 0,-1 1-1 0 0,1 0 1 0 0,0-1 0 0 0,1 1 0 0 0,2 6 0 0 0,-3-10-74 0 0,-1 0 1 0 0,1 1-1 0 0,0-1 1 0 0,0 0-1 0 0,0 0 0 0 0,0 0 1 0 0,0 0-1 0 0,1 0 0 0 0,-1 0 1 0 0,0 0-1 0 0,0-1 0 0 0,1 1 1 0 0,-1 0-1 0 0,0-1 1 0 0,1 1-1 0 0,-1-1 0 0 0,0 1 1 0 0,1-1-1 0 0,-1 0 0 0 0,1 1 1 0 0,-1-1-1 0 0,1 0 1 0 0,-1 0-1 0 0,3 0 0 0 0,10-1-923 0 0,1-1-1 0 0,-1 0 0 0 0,-1-1 1 0 0,15-4-1 0 0,8-2-2858 0 0,-12 4 1167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028"/>
    </inkml:context>
    <inkml:brush xml:id="br0">
      <inkml:brushProperty name="width" value="0.05" units="cm"/>
      <inkml:brushProperty name="height" value="0.05" units="cm"/>
    </inkml:brush>
  </inkml:definitions>
  <inkml:trace contextRef="#ctx0" brushRef="#br0">123 39 9594 0 0,'-2'-8'377'0'0,"-4"-12"2190"0"0,6 20-2299 0 0,0-1 0 0 0,-1 1 0 0 0,1-1 1 0 0,0 0-1 0 0,0 1 0 0 0,-1-1 0 0 0,1 1 0 0 0,0-1 1 0 0,-1 1-1 0 0,1-1 0 0 0,-1 1 0 0 0,1-1 1 0 0,0 1-1 0 0,-1-1 0 0 0,1 1 0 0 0,-1-1 0 0 0,1 1 1 0 0,-1 0-1 0 0,0-1 0 0 0,1 1 0 0 0,-1 0 0 0 0,0-1 1 0 0,-2 3-245 0 0,1 0-1 0 0,0 1 1 0 0,-1-1 0 0 0,1 0 0 0 0,0 1 0 0 0,1-1 0 0 0,-1 1 0 0 0,0 0 0 0 0,1-1 0 0 0,-1 1-1 0 0,-1 5 1 0 0,-5 20 123 0 0,1 0-1 0 0,-5 45 1 0 0,0 1 174 0 0,-25 180-127 0 0,36-253-194 0 0,1 5 10 0 0,-1-2 49 0 0,0 0-1 0 0,1 1 0 0 0,0-1 0 0 0,0 1 1 0 0,0-1-1 0 0,0 1 0 0 0,2 5 0 0 0,7-57 2618 0 0,-6 9-2624 0 0,2 0 0 0 0,2 0 1 0 0,1 0-1 0 0,2 1 1 0 0,2 1-1 0 0,18-42 0 0 0,-21 57-152 0 0,2 1 1 0 0,19-30-1 0 0,-25 42 66 0 0,2 0 0 0 0,-1 0 0 0 0,1 1 0 0 0,0 0 0 0 0,0 0 0 0 0,1 0 0 0 0,0 1 0 0 0,9-6 0 0 0,-13 11-6 0 0,-1 0 1 0 0,1-1-1 0 0,-1 1 0 0 0,1 1 1 0 0,-1-1-1 0 0,1 0 0 0 0,0 1 1 0 0,-1 0-1 0 0,1 0 0 0 0,0 0 1 0 0,-1 0-1 0 0,1 1 1 0 0,0-1-1 0 0,-1 1 0 0 0,8 2 1 0 0,-6-1 12 0 0,0 0 1 0 0,0 0 0 0 0,-1 0 0 0 0,1 0 0 0 0,0 1 0 0 0,-1 0 0 0 0,0 0 0 0 0,1 0 0 0 0,-1 0-1 0 0,5 7 1 0 0,-8-9 45 0 0,0 0 0 0 0,0 0-1 0 0,0 0 1 0 0,-1 0 0 0 0,1 0-1 0 0,0 0 1 0 0,-1 0 0 0 0,1 1 0 0 0,-1-1-1 0 0,0 0 1 0 0,1 0 0 0 0,-1 1-1 0 0,0-1 1 0 0,0 0 0 0 0,1 1-1 0 0,-1-1 1 0 0,0 0 0 0 0,0 0-1 0 0,-1 1 1 0 0,1-1 0 0 0,0 0 0 0 0,-1 3-1 0 0,0-2 40 0 0,0 1 0 0 0,0-1-1 0 0,-1 0 1 0 0,1 0 0 0 0,-1 0-1 0 0,0 1 1 0 0,1-2 0 0 0,-1 1-1 0 0,0 0 1 0 0,-4 3 0 0 0,-5 2 208 0 0,0 0 0 0 0,-1 0 0 0 0,-19 7 0 0 0,26-11-217 0 0,-1-1-9 0 0,0 0 1 0 0,0-1-1 0 0,0 1 0 0 0,0-1 0 0 0,-10 1 0 0 0,-9-4-1395 0 0,24 2 996 0 0,0-1 0 0 0,-1 1 0 0 0,1-1 0 0 0,0 1 0 0 0,0-1 0 0 0,0 1 0 0 0,-1-1 0 0 0,1 0 0 0 0,0 0 0 0 0,0 0 0 0 0,0 1 0 0 0,0-1 0 0 0,-1-2 0 0 0,2 3 113 0 0,0 0-1 0 0,0-1 0 0 0,0 1 1 0 0,0 0-1 0 0,1-1 0 0 0,-1 1 1 0 0,0 0-1 0 0,0-1 0 0 0,0 1 1 0 0,0 0-1 0 0,4-3-2712 0 0,-4 3 2712 0 0,1 0 0 0 0,-1 0 1 0 0,0 0-1 0 0,1 0 0 0 0,-1 0 1 0 0,0 0-1 0 0,1 0 0 0 0,-1 0 1 0 0,0 0-1 0 0,1 0 1 0 0,0 0-1 0 0,2-1-887 0 0,6-2-1996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447"/>
    </inkml:context>
    <inkml:brush xml:id="br0">
      <inkml:brushProperty name="width" value="0.05" units="cm"/>
      <inkml:brushProperty name="height" value="0.05" units="cm"/>
    </inkml:brush>
  </inkml:definitions>
  <inkml:trace contextRef="#ctx0" brushRef="#br0">29 66 4985 0 0,'4'-3'747'0'0,"29"-24"6233"0"0,-31 25-6355 0 0,0 1 0 0 0,0-1 0 0 0,-1 0 0 0 0,1 0 0 0 0,-1 1 0 0 0,0-1 0 0 0,0-1 0 0 0,1 1 0 0 0,-1 0 0 0 0,0 0 0 0 0,-1 0 0 0 0,1 0 0 0 0,0-1 0 0 0,-1 1 0 0 0,1-4 0 0 0,-2 11-517 0 0,-1 0 1 0 0,0 0 0 0 0,0 0-1 0 0,0 0 1 0 0,-1 0 0 0 0,1 0 0 0 0,-1-1-1 0 0,0 1 1 0 0,-8 7 0 0 0,-2 5-52 0 0,8-7-189 0 0,-1 0 1 0 0,2 1 0 0 0,-1-1 0 0 0,1 1-1 0 0,1 0 1 0 0,0 0 0 0 0,1 0 0 0 0,-2 20-1 0 0,0-8-2732 0 0,4-19 2141 0 0,1 0 560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911"/>
    </inkml:context>
    <inkml:brush xml:id="br0">
      <inkml:brushProperty name="width" value="0.05" units="cm"/>
      <inkml:brushProperty name="height" value="0.05" units="cm"/>
    </inkml:brush>
  </inkml:definitions>
  <inkml:trace contextRef="#ctx0" brushRef="#br0">10 197 11290 0 0,'-1'-2'760'0'0,"0"0"0"0"0,-1-1 0 0 0,1 1 0 0 0,0 0-1 0 0,0 0 1 0 0,1-1 0 0 0,-1 1 0 0 0,0 0 0 0 0,1-1-1 0 0,-1 1 1 0 0,1-1 0 0 0,0 1 0 0 0,0-4 0 0 0,1 4-594 0 0,-1 0-1 0 0,1 1 1 0 0,0-1 0 0 0,-1 0 0 0 0,1 0 0 0 0,0 1 0 0 0,0-1 0 0 0,0 1 0 0 0,1-1 0 0 0,-1 1 0 0 0,0-1 0 0 0,1 1 0 0 0,-1 0 0 0 0,0-1 0 0 0,1 1 0 0 0,0 0 0 0 0,-1 0 0 0 0,3-1 0 0 0,1-1-20 0 0,52-29 60 0 0,-53 30-288 0 0,1 0-1 0 0,0 0 0 0 0,0 0 1 0 0,1 1-1 0 0,-1-1 0 0 0,0 1 1 0 0,0 1-1 0 0,1-1 0 0 0,10 1 1 0 0,-16 0 69 0 0,1 0 0 0 0,0 0 1 0 0,-1 0-1 0 0,1 0 1 0 0,0 0-1 0 0,0 1 0 0 0,-1-1 1 0 0,1 0-1 0 0,0 0 1 0 0,-1 1-1 0 0,1-1 0 0 0,-1 0 1 0 0,1 1-1 0 0,0-1 0 0 0,-1 1 1 0 0,1-1-1 0 0,-1 1 1 0 0,1-1-1 0 0,-1 1 0 0 0,1-1 1 0 0,-1 1-1 0 0,0-1 1 0 0,1 1-1 0 0,-1 0 0 0 0,1-1 1 0 0,-1 2-1 0 0,0-1-8 0 0,1 1-1 0 0,-1-1 0 0 0,0 1 1 0 0,0-1-1 0 0,0 1 1 0 0,0-1-1 0 0,0 1 0 0 0,0-1 1 0 0,-1 1-1 0 0,1-1 0 0 0,-1 3 1 0 0,-1 1 3 0 0,0-1 0 0 0,0 0 0 0 0,0 1 0 0 0,0-1 0 0 0,-1 0 1 0 0,1 0-1 0 0,-4 3 0 0 0,9-9 273 0 0,4-6 33 0 0,17-30 296 0 0,-19 33-552 0 0,-1-1 0 0 0,0 0 1 0 0,0 0-1 0 0,0 0 1 0 0,-1-1-1 0 0,3-6 0 0 0,-6 10-80 0 0,1 1-1 0 0,-1 0 1 0 0,1 0-1 0 0,0 0 1 0 0,0 0-1 0 0,0 0 1 0 0,0 0-1 0 0,0 0 1 0 0,0 0-1 0 0,3-3 1 0 0,4 6-586 0 0,2 13 341 0 0,-8-10 306 0 0,1 0 1 0 0,-1-1-1 0 0,1 1 0 0 0,0-1 1 0 0,0 0-1 0 0,0 0 0 0 0,0 0 1 0 0,0 0-1 0 0,1 0 0 0 0,-1-1 1 0 0,1 1-1 0 0,-1-1 0 0 0,1 0 1 0 0,0 0-1 0 0,0-1 0 0 0,0 1 1 0 0,0-1-1 0 0,1 0 0 0 0,-1 0 1 0 0,0 0-1 0 0,0-1 0 0 0,1 1 1 0 0,-1-1-1 0 0,0 0 0 0 0,1 0 1 0 0,-1-1-1 0 0,0 1 0 0 0,8-3 1 0 0,-5 1 70 0 0,1 0 0 0 0,-1-1 0 0 0,0 0 1 0 0,0 0-1 0 0,0-1 0 0 0,0 0 1 0 0,0 0-1 0 0,-1 0 0 0 0,0-1 0 0 0,0 0 1 0 0,0-1-1 0 0,-1 1 0 0 0,0-1 1 0 0,0 0-1 0 0,5-7 0 0 0,1-3 103 0 0,-16 26-305 0 0,2-4 90 0 0,1 0 0 0 0,0 0 0 0 0,0 0 0 0 0,1 0 0 0 0,-1 0 0 0 0,2 0 0 0 0,-2 10 0 0 0,3 44-182 0 0,-1-53 111 0 0,1 0 1 0 0,0-1-1 0 0,0 1 1 0 0,3 8-1 0 0,-3-13-251 0 0,0 1 0 0 0,0-1 0 0 0,0 1-1 0 0,0-1 1 0 0,0 0 0 0 0,1 0 0 0 0,-1 1 0 0 0,1-1 0 0 0,-1 0-1 0 0,1 0 1 0 0,0 0 0 0 0,0-1 0 0 0,0 1 0 0 0,2 1-1 0 0,11 0-1192 0 0,-6-3 613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4.320"/>
    </inkml:context>
    <inkml:brush xml:id="br0">
      <inkml:brushProperty name="width" value="0.05" units="cm"/>
      <inkml:brushProperty name="height" value="0.05" units="cm"/>
    </inkml:brush>
  </inkml:definitions>
  <inkml:trace contextRef="#ctx0" brushRef="#br0">13 14 19892 0 0,'-4'-4'1136'0'0,"1"1"-175"0"0,0-1-9 0 0,0 2-368 0 0,3 1 328 0 0,2 4-1368 0 0,0 0 128 0 0,3 3-360 0 0,-1-1-208 0 0,2 1-329 0 0,0 3-471 0 0,6 1 40 0 0,0 0-577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4.769"/>
    </inkml:context>
    <inkml:brush xml:id="br0">
      <inkml:brushProperty name="width" value="0.05" units="cm"/>
      <inkml:brushProperty name="height" value="0.05" units="cm"/>
    </inkml:brush>
  </inkml:definitions>
  <inkml:trace contextRef="#ctx0" brushRef="#br0">280 19 16484 0 0,'-2'-2'589'0'0,"0"0"0"0"0,0 0 0 0 0,0 1 0 0 0,0-1 0 0 0,0 1 0 0 0,-1 0 0 0 0,1 0 0 0 0,-1 0 0 0 0,1 0 0 0 0,-1 0 0 0 0,1 0 0 0 0,-6 0 0 0 0,3 0-260 0 0,-1 1-1 0 0,1 0 1 0 0,0 0 0 0 0,-1 0-1 0 0,-9 3 1 0 0,-4 2-628 0 0,0 1-1 0 0,-28 12 1 0 0,37-13 737 0 0,-4 0-527 0 0,1 1 61 0 0,0-1 0 0 0,-21 14 0 0 0,31-18-71 0 0,1 0 0 0 0,0 1 1 0 0,-1-1-1 0 0,1 1 0 0 0,0 0 1 0 0,0 0-1 0 0,1 0 0 0 0,-1 0 1 0 0,0 0-1 0 0,1 0 0 0 0,-1 0 1 0 0,1 1-1 0 0,-1-1 0 0 0,1 0 1 0 0,0 1-1 0 0,0-1 0 0 0,0 1 1 0 0,0-1-1 0 0,1 1 0 0 0,-1 5 1 0 0,1-7 12 0 0,1 0 1 0 0,-1 1 0 0 0,1-1-1 0 0,-1 0 1 0 0,1 0 0 0 0,0 0-1 0 0,-1 0 1 0 0,1 0 0 0 0,0 1-1 0 0,0-1 1 0 0,0-1 0 0 0,0 1-1 0 0,0 0 1 0 0,0 0 0 0 0,0 0-1 0 0,0 0 1 0 0,1-1 0 0 0,-1 1 0 0 0,0-1-1 0 0,0 1 1 0 0,1-1 0 0 0,-1 1-1 0 0,2 0 1 0 0,32 9-974 0 0,-35-10 1056 0 0,45 8-1137 0 0,67 2 1 0 0,-16-1 1977 0 0,-112 1 3498 0 0,-36 14-2968 0 0,-4-5-975 0 0,-64 13 0 0 0,105-32-3067 0 0,23-6-441 0 0,4 1 2913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5.244"/>
    </inkml:context>
    <inkml:brush xml:id="br0">
      <inkml:brushProperty name="width" value="0.05" units="cm"/>
      <inkml:brushProperty name="height" value="0.05" units="cm"/>
    </inkml:brush>
  </inkml:definitions>
  <inkml:trace contextRef="#ctx0" brushRef="#br0">137 255 14315 0 0,'0'1'81'0'0,"0"-1"-1"0"0,1 1 1 0 0,-1 0 0 0 0,0-1 0 0 0,0 1-1 0 0,0 0 1 0 0,1-1 0 0 0,-1 1-1 0 0,0 0 1 0 0,0-1 0 0 0,0 1-1 0 0,0 0 1 0 0,0 0 0 0 0,0-1-1 0 0,-1 1 1 0 0,1 0 0 0 0,0-1 0 0 0,0 1-1 0 0,0 0 1 0 0,-1-1 0 0 0,1 1-1 0 0,0-1 1 0 0,-1 1 0 0 0,1 0-1 0 0,0-1 1 0 0,-1 1 0 0 0,1-1-1 0 0,-1 1 1 0 0,1-1 0 0 0,-1 1 0 0 0,1-1-1 0 0,-1 1 1 0 0,1-1 0 0 0,-2 1-1 0 0,-27 19 1376 0 0,14-12-898 0 0,5 0-289 0 0,1 0 1 0 0,-1 0-1 0 0,1 1 0 0 0,1 0 0 0 0,-1 1 0 0 0,-8 13 0 0 0,16-21-281 0 0,-1 1-1 0 0,1-1 1 0 0,-1 0 0 0 0,1 1-1 0 0,0-1 1 0 0,0 1 0 0 0,0 0-1 0 0,0-1 1 0 0,1 1-1 0 0,-1 0 1 0 0,1-1 0 0 0,-1 1-1 0 0,1 0 1 0 0,0 0 0 0 0,0 0-1 0 0,0-1 1 0 0,0 1 0 0 0,1 0-1 0 0,-1 0 1 0 0,1-1 0 0 0,0 1-1 0 0,0-1 1 0 0,0 1 0 0 0,0 0-1 0 0,0-1 1 0 0,0 1 0 0 0,1-1-1 0 0,-1 0 1 0 0,1 0-1 0 0,0 1 1 0 0,-1-1 0 0 0,1 0-1 0 0,0 0 1 0 0,0 0 0 0 0,3 1-1 0 0,-1 0 47 0 0,1 0-1 0 0,-1 0 0 0 0,1-1 1 0 0,-1 0-1 0 0,1 0 0 0 0,0 0 1 0 0,0 0-1 0 0,-1-1 0 0 0,1 1 1 0 0,0-1-1 0 0,1-1 0 0 0,-1 1 1 0 0,0-1-1 0 0,0 0 1 0 0,0 0-1 0 0,0 0 0 0 0,0-1 1 0 0,0 0-1 0 0,0 0 0 0 0,10-3 1 0 0,-4 0 107 0 0,0-1 1 0 0,0 0 0 0 0,0-1 0 0 0,0 0 0 0 0,-1 0 0 0 0,0-1 0 0 0,15-14-1 0 0,-9 5 0 0 0,0 0 0 0 0,-1-2 0 0 0,-1 0 0 0 0,-1 0-1 0 0,-1-1 1 0 0,0-1 0 0 0,-1 0 0 0 0,-1 0 0 0 0,-1-1-1 0 0,-1-1 1 0 0,-1 1 0 0 0,-1-1 0 0 0,6-43 0 0 0,-11 57-161 0 0,-1 0 0 0 0,-1 0 0 0 0,1 0 0 0 0,-1 1 0 0 0,0-1 1 0 0,-1 0-1 0 0,0 1 0 0 0,-4-10 0 0 0,6 15 2 0 0,-1 0 0 0 0,1 0-1 0 0,-1 0 1 0 0,0 1-1 0 0,0-1 1 0 0,0 0 0 0 0,0 1-1 0 0,0-1 1 0 0,-1 1 0 0 0,1-1-1 0 0,0 1 1 0 0,-1 0-1 0 0,1-1 1 0 0,-1 1 0 0 0,1 0-1 0 0,-1 0 1 0 0,0 0 0 0 0,1 0-1 0 0,-1 0 1 0 0,0 1 0 0 0,0-1-1 0 0,1 0 1 0 0,-1 1-1 0 0,0-1 1 0 0,0 1 0 0 0,0 0-1 0 0,0 0 1 0 0,0 0 0 0 0,0 0-1 0 0,0 0 1 0 0,0 0 0 0 0,0 0-1 0 0,1 0 1 0 0,-1 1-1 0 0,0-1 1 0 0,0 1 0 0 0,-3 1-1 0 0,-5 3-46 0 0,1 0 1 0 0,-1 1-1 0 0,1 0 0 0 0,1 0 0 0 0,-1 1 0 0 0,1 0 0 0 0,0 1 0 0 0,1 0 1 0 0,-1 0-1 0 0,2 0 0 0 0,-1 1 0 0 0,1 0 0 0 0,-9 19 0 0 0,12-21-53 0 0,0 0-1 0 0,0 0 1 0 0,1 0-1 0 0,0 1 0 0 0,0-1 1 0 0,1 1-1 0 0,0 0 1 0 0,0-1-1 0 0,1 1 1 0 0,0 0-1 0 0,0-1 1 0 0,1 1-1 0 0,0-1 0 0 0,0 1 1 0 0,1 0-1 0 0,0-1 1 0 0,0 0-1 0 0,0 1 1 0 0,1-1-1 0 0,1 0 1 0 0,-1-1-1 0 0,1 1 1 0 0,0 0-1 0 0,0-1 0 0 0,1 0 1 0 0,0 0-1 0 0,10 9 1 0 0,23 13-623 0 0,-25-19 724 0 0,0 1-1 0 0,16 15 1 0 0,-26-21-223 0 0,0-1-1 0 0,0 0 1 0 0,0 1-1 0 0,0 0 1 0 0,-1 0-1 0 0,0 0 1 0 0,1 0-1 0 0,-2 0 1 0 0,1 0-1 0 0,0 0 1 0 0,-1 1-1 0 0,0-1 1 0 0,1 5-1 0 0,-1-2-292 0 0,2 0 414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7.586"/>
    </inkml:context>
    <inkml:brush xml:id="br0">
      <inkml:brushProperty name="width" value="0.05" units="cm"/>
      <inkml:brushProperty name="height" value="0.05" units="cm"/>
    </inkml:brush>
  </inkml:definitions>
  <inkml:trace contextRef="#ctx0" brushRef="#br0">217 24 20612 0 0,'-4'-3'123'0'0,"0"0"-1"0"0,-1 1 1 0 0,1-1-1 0 0,0 1 0 0 0,-1 0 1 0 0,1 1-1 0 0,-1-1 1 0 0,0 1-1 0 0,1-1 0 0 0,-1 1 1 0 0,0 1-1 0 0,0-1 1 0 0,0 1-1 0 0,0 0 1 0 0,-6 0-1 0 0,-8 2 352 0 0,0 0 1 0 0,-28 8-1 0 0,39-8-455 0 0,5-1-88 0 0,0 0 1 0 0,1 0-1 0 0,-1 0 0 0 0,0 1 0 0 0,1-1 0 0 0,-1 1 1 0 0,1-1-1 0 0,-1 1 0 0 0,1 0 0 0 0,0 0 0 0 0,-1 0 1 0 0,1 0-1 0 0,-2 3 0 0 0,4-4 37 0 0,-1-1 1 0 0,0 1-1 0 0,1 0 1 0 0,-1 0-1 0 0,1 0 0 0 0,-1 0 1 0 0,1 1-1 0 0,-1-1 1 0 0,1 0-1 0 0,0 0 0 0 0,-1 0 1 0 0,1 0-1 0 0,0 0 1 0 0,0 0-1 0 0,0 1 1 0 0,0-1-1 0 0,0 0 0 0 0,0 0 1 0 0,0 0-1 0 0,0 0 1 0 0,0 0-1 0 0,1 1 0 0 0,-1-1 1 0 0,0 0-1 0 0,1 0 1 0 0,-1 0-1 0 0,1 0 0 0 0,-1 0 1 0 0,1 0-1 0 0,0 0 1 0 0,-1 0-1 0 0,1 0 0 0 0,0 0 1 0 0,0-1-1 0 0,1 2 1 0 0,6 5-300 0 0,0-1 0 0 0,1 0 0 0 0,0 0 1 0 0,0-1-1 0 0,1 0 0 0 0,-1 0 0 0 0,16 4 0 0 0,8 0-1092 0 0,34 6-1 0 0,-37-10 197 0 0,48 16-1 0 0,-77-21 1242 0 0,1 1-1 0 0,-1-1 1 0 0,0 0-1 0 0,1 1 1 0 0,-1 0-1 0 0,0-1 1 0 0,0 1-1 0 0,0 0 1 0 0,1-1-1 0 0,-1 1 1 0 0,0 0-1 0 0,0 0 0 0 0,0 0 1 0 0,0 0-1 0 0,0 0 1 0 0,0 0-1 0 0,0 0 1 0 0,-1 0-1 0 0,1 0 1 0 0,0 1-1 0 0,-1-1 1 0 0,2 2-1 0 0,-2-2 65 0 0,0 1-1 0 0,-1-1 1 0 0,1 0-1 0 0,0 1 1 0 0,0-1-1 0 0,-1 0 1 0 0,1 0 0 0 0,-1 0-1 0 0,1 1 1 0 0,-1-1-1 0 0,1 0 1 0 0,-1 0-1 0 0,0 0 1 0 0,0 0-1 0 0,1 0 1 0 0,-1 0 0 0 0,0 0-1 0 0,0 0 1 0 0,-1 0-1 0 0,-5 5 427 0 0,0-1 1 0 0,0 0-1 0 0,0-1 0 0 0,0 0 0 0 0,-16 6 1 0 0,8-4-123 0 0,0-2-1 0 0,-1 0 1 0 0,1-1 0 0 0,-23 2 0 0 0,24-4-896 0 0,0-1-1 0 0,1-1 1 0 0,-1 0 0 0 0,0 0 0 0 0,-17-5-1 0 0,9 0-1164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5.696"/>
    </inkml:context>
    <inkml:brush xml:id="br0">
      <inkml:brushProperty name="width" value="0.05" units="cm"/>
      <inkml:brushProperty name="height" value="0.05" units="cm"/>
    </inkml:brush>
  </inkml:definitions>
  <inkml:trace contextRef="#ctx0" brushRef="#br0">0 52 12843 0 0,'1'2'255'0'0,"0"0"0"0"0,0 0 0 0 0,0 0 0 0 0,0-1-1 0 0,0 1 1 0 0,0 0 0 0 0,0-1 0 0 0,1 1 0 0 0,-1 0 0 0 0,1-1 0 0 0,-1 0 0 0 0,1 1 0 0 0,0-1 0 0 0,0 0 0 0 0,-1 0 0 0 0,4 1 0 0 0,31 17 2398 0 0,-28-15-2063 0 0,1-1 1 0 0,-1-1 0 0 0,1 0 0 0 0,0 0-1 0 0,0-1 1 0 0,0 0 0 0 0,0-1 0 0 0,0 1-1 0 0,13-3 1 0 0,-19 2-500 0 0,0-1 0 0 0,1 1 0 0 0,-1-1 0 0 0,0 0 0 0 0,1 0-1 0 0,-1 0 1 0 0,0-1 0 0 0,0 1 0 0 0,0-1 0 0 0,0 0 0 0 0,0 0 0 0 0,0 0 0 0 0,-1 0 0 0 0,1 0-1 0 0,0 0 1 0 0,-1-1 0 0 0,0 0 0 0 0,0 1 0 0 0,0-1 0 0 0,0 0 0 0 0,0 0 0 0 0,0 0 0 0 0,-1 0-1 0 0,1 0 1 0 0,-1 0 0 0 0,0 0 0 0 0,1-6 0 0 0,-1 7-128 0 0,-1 1 0 0 0,0-1 1 0 0,1 1-1 0 0,-1-1 0 0 0,0 1 0 0 0,0-1 0 0 0,0 1 0 0 0,0-1 1 0 0,0 0-1 0 0,0 1 0 0 0,-1-1 0 0 0,1 1 0 0 0,0-1 0 0 0,-1 1 1 0 0,1-1-1 0 0,-1 1 0 0 0,0 0 0 0 0,1-1 0 0 0,-1 1 0 0 0,0-1 1 0 0,0 1-1 0 0,0 0 0 0 0,0 0 0 0 0,0 0 0 0 0,0-1 0 0 0,0 1 1 0 0,0 0-1 0 0,-1 0 0 0 0,1 1 0 0 0,0-1 0 0 0,0 0 0 0 0,-1 0 0 0 0,1 1 1 0 0,-1-1-1 0 0,1 0 0 0 0,-1 1 0 0 0,1 0 0 0 0,-1-1 0 0 0,1 1 1 0 0,-4 0-1 0 0,1-1-51 0 0,-1 1 1 0 0,1-1-1 0 0,-1 2 0 0 0,0-1 1 0 0,1 0-1 0 0,-1 1 0 0 0,1 0 0 0 0,-1 0 1 0 0,1 0-1 0 0,0 0 0 0 0,-1 1 1 0 0,-7 3-1 0 0,2 2-27 0 0,-1 1-1 0 0,1-1 1 0 0,1 2-1 0 0,-17 17 1 0 0,21-21 65 0 0,1 0 0 0 0,1 0 0 0 0,-1 0 0 0 0,1 1 0 0 0,0 0 0 0 0,0 0 0 0 0,0 0 0 0 0,1 0 0 0 0,0 0 0 0 0,0 0 0 0 0,-1 10 0 0 0,2-15 22 0 0,1 1 0 0 0,0-1 0 0 0,0 1 1 0 0,0-1-1 0 0,0 1 0 0 0,1-1 0 0 0,-1 1 1 0 0,0-1-1 0 0,1 1 0 0 0,-1-1 0 0 0,1 1 1 0 0,-1-1-1 0 0,1 1 0 0 0,0-1 0 0 0,-1 0 1 0 0,1 1-1 0 0,0-1 0 0 0,0 0 0 0 0,2 2 1 0 0,-1-1-3 0 0,1 0 0 0 0,-1 0 0 0 0,1 0 1 0 0,0 0-1 0 0,-1-1 0 0 0,1 0 0 0 0,0 1 1 0 0,0-1-1 0 0,4 1 0 0 0,6 1-8 0 0,1-1-1 0 0,0 0 1 0 0,20-1-1 0 0,-30 0 37 0 0,10-2 12 0 0,-1 1-1 0 0,1-2 0 0 0,0 0 0 0 0,-1 0 0 0 0,0-1 1 0 0,18-7-1 0 0,-1-1 123 0 0,44-25-1 0 0,-74 36-132 0 0,15-7 107 0 0,-14 7-103 0 0,-1 1 0 0 0,0-1 0 0 0,0 0 0 0 0,1 0 0 0 0,-1 0 0 0 0,0 0 0 0 0,0 1 0 0 0,1-1 0 0 0,-1 0 0 0 0,0 0 0 0 0,0 1 0 0 0,0-1 0 0 0,0 0 0 0 0,1 0 0 0 0,-1 1-1 0 0,0-1 1 0 0,0 0 0 0 0,0 0 0 0 0,0 1 0 0 0,0-1 0 0 0,0 0 0 0 0,0 1 0 0 0,0-1 0 0 0,0 0 0 0 0,0 0 0 0 0,0 1 0 0 0,0-1 0 0 0,0 0 0 0 0,0 1 0 0 0,0-1 0 0 0,0 0 0 0 0,0 1 0 0 0,0-1-1 0 0,0 0 1 0 0,0 0 0 0 0,-1 1 0 0 0,1-1 0 0 0,0 0 0 0 0,0 1 0 0 0,-5 19 69 0 0,3-15-63 0 0,0 1-1 0 0,1 0 1 0 0,0 0 0 0 0,0 0-1 0 0,0-1 1 0 0,1 1 0 0 0,0 0-1 0 0,0 0 1 0 0,1 8 0 0 0,0-13-109 0 0,-1 0 0 0 0,1 0 1 0 0,-1 0-1 0 0,1 0 0 0 0,0-1 0 0 0,-1 1 1 0 0,1 0-1 0 0,0 0 0 0 0,0-1 1 0 0,0 1-1 0 0,-1 0 0 0 0,1-1 0 0 0,0 1 1 0 0,0-1-1 0 0,0 1 0 0 0,0-1 0 0 0,0 1 1 0 0,0-1-1 0 0,0 0 0 0 0,2 1 1 0 0,27 4-4750 0 0,-17-3 2298 0 0,6 1-1045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6.103"/>
    </inkml:context>
    <inkml:brush xml:id="br0">
      <inkml:brushProperty name="width" value="0.05" units="cm"/>
      <inkml:brushProperty name="height" value="0.05" units="cm"/>
    </inkml:brush>
  </inkml:definitions>
  <inkml:trace contextRef="#ctx0" brushRef="#br0">26 0 16980 0 0,'1'0'149'0'0,"0"1"0"0"0,-1-1 0 0 0,1 1 0 0 0,0-1 0 0 0,-1 0 0 0 0,1 1 0 0 0,0 0 1 0 0,-1-1-1 0 0,1 1 0 0 0,0-1 0 0 0,-1 1 0 0 0,1 0 0 0 0,-1-1 0 0 0,1 1 0 0 0,-1 0 1 0 0,1-1-1 0 0,-1 1 0 0 0,0 0 0 0 0,1 0 0 0 0,-1 0 0 0 0,0-1 0 0 0,0 1 0 0 0,0 0 0 0 0,1 0 1 0 0,-1 0-1 0 0,0 0 0 0 0,0-1 0 0 0,0 1 0 0 0,0 0 0 0 0,0 0 0 0 0,-1 0 0 0 0,1 1 1 0 0,-3 37-1027 0 0,2-33 1242 0 0,-1 13-395 0 0,-3 20-25 0 0,2 1 0 0 0,1 0-1 0 0,6 55 1 0 0,0-76-197 0 0,-3-16-91 0 0,0 1-1 0 0,0 1 0 0 0,0-1 1 0 0,-1 0-1 0 0,1 0 0 0 0,-1 0 0 0 0,0 0 1 0 0,-1 6-1 0 0,-8-1-4422 0 0,-5-4 3307 0 0,3-5 149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6.592"/>
    </inkml:context>
    <inkml:brush xml:id="br0">
      <inkml:brushProperty name="width" value="0.05" units="cm"/>
      <inkml:brushProperty name="height" value="0.05" units="cm"/>
    </inkml:brush>
  </inkml:definitions>
  <inkml:trace contextRef="#ctx0" brushRef="#br0">1 98 12547 0 0,'0'-3'422'0'0,"0"0"1"0"0,0-1-1 0 0,0 1 1 0 0,1 0-1 0 0,-1 0 1 0 0,1 0-1 0 0,0 0 1 0 0,0 0-1 0 0,0 0 0 0 0,1 0 1 0 0,-1 0-1 0 0,1 0 1 0 0,0 0-1 0 0,-1 1 1 0 0,1-1-1 0 0,3-2 1 0 0,-1 1-135 0 0,0 1 0 0 0,0-1 0 0 0,1 1 0 0 0,0 0 0 0 0,-1 0 0 0 0,1 1 0 0 0,0 0 0 0 0,0 0 0 0 0,5-2 0 0 0,6 0-247 0 0,0 0 1 0 0,0 2 0 0 0,0-1-1 0 0,0 2 1 0 0,0 0-1 0 0,0 1 1 0 0,0 1 0 0 0,0 0-1 0 0,0 1 1 0 0,0 1-1 0 0,0 1 1 0 0,-1 0 0 0 0,1 1-1 0 0,-1 0 1 0 0,20 11-1 0 0,-34-16-40 0 0,1 1 1 0 0,0 0-1 0 0,0 0 0 0 0,0 0 0 0 0,-1 1 0 0 0,1-1 0 0 0,0 0 0 0 0,-1 1 0 0 0,0-1 0 0 0,1 1 1 0 0,-1-1-1 0 0,0 1 0 0 0,1 0 0 0 0,-1-1 0 0 0,0 1 0 0 0,0 0 0 0 0,0 0 0 0 0,-1 0 1 0 0,1 0-1 0 0,0 0 0 0 0,-1 0 0 0 0,1 3 0 0 0,-1-2 19 0 0,-1 0 0 0 0,1 0 0 0 0,-1 0 0 0 0,1 1 0 0 0,-1-1 0 0 0,0 0 1 0 0,0 0-1 0 0,-1 0 0 0 0,1 0 0 0 0,-1-1 0 0 0,1 1 0 0 0,-1 0 0 0 0,-3 3 0 0 0,-3 4-50 0 0,0 1-1 0 0,-1-2 1 0 0,0 1-1 0 0,0-2 1 0 0,-1 1 0 0 0,0-1-1 0 0,-1 0 1 0 0,0-1-1 0 0,-12 6 1 0 0,23-12-143 0 0,0 0 0 0 0,0-1 0 0 0,0 1 0 0 0,1 0 0 0 0,-1 0 0 0 0,0 0 0 0 0,0 0 0 0 0,1 0 0 0 0,-1 0 0 0 0,0-1 0 0 0,1 1 0 0 0,-1 0 0 0 0,1 0 0 0 0,-1-1 1 0 0,1 1-1 0 0,0 0 0 0 0,-1 0 0 0 0,1-1 0 0 0,1 2 0 0 0,21 25-306 0 0,-14-17 156 0 0,78 102-1813 0 0,-85-109 2132 0 0,0 0 1 0 0,0 0 0 0 0,-1 0-1 0 0,1 0 1 0 0,-1 0 0 0 0,1 1-1 0 0,-1-1 1 0 0,0 0 0 0 0,-1 0 0 0 0,1 1-1 0 0,-1-1 1 0 0,1 1 0 0 0,-1-1-1 0 0,0 4 1 0 0,0-4 180 0 0,-1-1 0 0 0,0 1 0 0 0,0-1 0 0 0,1 1 0 0 0,-1-1 0 0 0,-1 0 0 0 0,1 1 0 0 0,0-1 0 0 0,-1 0 0 0 0,1 0 0 0 0,-1 0 0 0 0,1 0 0 0 0,-1 0 0 0 0,0 0 0 0 0,0-1 0 0 0,0 1 0 0 0,0 0 0 0 0,0-1 0 0 0,-4 3 0 0 0,-9 4 943 0 0,-1 0 1 0 0,0-2 0 0 0,-19 7 0 0 0,20-8-781 0 0,-1-1 0 0 0,0-1 0 0 0,0 0 0 0 0,0-1 0 0 0,0-1 0 0 0,-21-1-1 0 0,34 0-483 0 0,1-1-1 0 0,0 1 0 0 0,-1-1 0 0 0,1 1 1 0 0,0-1-1 0 0,0 0 0 0 0,-1 0 0 0 0,1 0 1 0 0,0 0-1 0 0,0 0 0 0 0,0 0 0 0 0,-2-3 1 0 0,3 4-77 0 0,0-1 1 0 0,1 1-1 0 0,-1-1 0 0 0,1 0 1 0 0,-1 1-1 0 0,1-1 1 0 0,0 0-1 0 0,-1 1 0 0 0,1-1 1 0 0,-1 0-1 0 0,1 1 1 0 0,0-1-1 0 0,0 0 0 0 0,-1 0 1 0 0,1 1-1 0 0,0-1 1 0 0,0 0-1 0 0,0 0 0 0 0,0 1 1 0 0,0-1-1 0 0,0 0 1 0 0,0 0-1 0 0,0 1 0 0 0,0-1 1 0 0,1 0-1 0 0,-1 0 1 0 0,0 1-1 0 0,0-1 0 0 0,1 0 1 0 0,-1 0-1 0 0,0 1 1 0 0,1-1-1 0 0,-1 0 0 0 0,0 1 1 0 0,1-1-1 0 0,-1 1 1 0 0,1-1-1 0 0,-1 1 0 0 0,1-1 1 0 0,0 0-1 0 0,6-5-2882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7.058"/>
    </inkml:context>
    <inkml:brush xml:id="br0">
      <inkml:brushProperty name="width" value="0.05" units="cm"/>
      <inkml:brushProperty name="height" value="0.05" units="cm"/>
    </inkml:brush>
  </inkml:definitions>
  <inkml:trace contextRef="#ctx0" brushRef="#br0">82 39 10258 0 0,'1'3'417'0'0,"0"1"0"0"0,0 0 0 0 0,1 0 0 0 0,0-1-1 0 0,0 1 1 0 0,0-1 0 0 0,0 0 0 0 0,0 1 0 0 0,1-1 0 0 0,-1 0-1 0 0,6 4 1 0 0,-7-6-281 0 0,0 0 1 0 0,0 0-1 0 0,0 0 0 0 0,0-1 0 0 0,1 1 0 0 0,-1 0 0 0 0,0-1 0 0 0,0 1 0 0 0,1-1 0 0 0,-1 1 1 0 0,0-1-1 0 0,1 0 0 0 0,-1 0 0 0 0,0 1 0 0 0,1-1 0 0 0,-1 0 0 0 0,0 0 0 0 0,1 0 0 0 0,-1-1 0 0 0,1 1 1 0 0,-1 0-1 0 0,0 0 0 0 0,1-1 0 0 0,-1 1 0 0 0,0-1 0 0 0,0 1 0 0 0,1-1 0 0 0,-1 1 0 0 0,0-1 1 0 0,0 0-1 0 0,0 0 0 0 0,0 0 0 0 0,1 1 0 0 0,-1-1 0 0 0,-1 0 0 0 0,1 0 0 0 0,2-2 0 0 0,0-2 291 0 0,0 1 0 0 0,1 0 0 0 0,-2-1 0 0 0,1 1 0 0 0,2-7-1 0 0,-4 10-364 0 0,0-1-1 0 0,0 0 0 0 0,-1 0 1 0 0,1 0-1 0 0,-1 0 0 0 0,1 0 1 0 0,-1 0-1 0 0,0 1 0 0 0,0-1 1 0 0,0 0-1 0 0,0 0 0 0 0,0 0 1 0 0,0 0-1 0 0,0 0 0 0 0,-1 0 1 0 0,1 0-1 0 0,-2-2 0 0 0,2 3-93 0 0,-1 0 1 0 0,0 0-1 0 0,0 1 0 0 0,1-1 0 0 0,-1 0 0 0 0,0 1 1 0 0,0-1-1 0 0,0 1 0 0 0,0-1 0 0 0,0 1 0 0 0,0-1 1 0 0,0 1-1 0 0,0 0 0 0 0,0-1 0 0 0,0 1 0 0 0,0 0 1 0 0,0 0-1 0 0,0 0 0 0 0,0 0 0 0 0,0 0 0 0 0,0 0 1 0 0,0 0-1 0 0,0 0 0 0 0,0 0 0 0 0,0 1 0 0 0,0-1 1 0 0,0 0-1 0 0,0 0 0 0 0,0 1 0 0 0,0-1 0 0 0,0 1 1 0 0,0-1-1 0 0,-1 2 0 0 0,-31 18-755 0 0,23-11 645 0 0,-1 1 0 0 0,1 1 0 0 0,0-1 0 0 0,1 2 0 0 0,1-1 0 0 0,-1 1 0 0 0,2 0-1 0 0,0 1 1 0 0,0 0 0 0 0,1 0 0 0 0,1 1 0 0 0,0-1 0 0 0,-3 19 0 0 0,7-30 68 0 0,1 1 0 0 0,0-1 0 0 0,-1 1 0 0 0,1-1 0 0 0,0 1 0 0 0,0-1 0 0 0,1 1 0 0 0,-1-1 0 0 0,0 1 0 0 0,1-1 0 0 0,-1 1 0 0 0,1-1 0 0 0,0 1 0 0 0,0-1 0 0 0,0 0 0 0 0,0 1 0 0 0,0-1-1 0 0,1 0 1 0 0,-1 0 0 0 0,1 0 0 0 0,-1 0 0 0 0,1 0 0 0 0,0 0 0 0 0,0-1 0 0 0,0 1 0 0 0,0 0 0 0 0,4 2 0 0 0,-1-2-81 0 0,0 0 1 0 0,0 0-1 0 0,1-1 0 0 0,-1 0 0 0 0,0 0 1 0 0,1 0-1 0 0,-1 0 0 0 0,0-1 0 0 0,1 0 1 0 0,-1 0-1 0 0,1 0 0 0 0,7-2 0 0 0,0 0-572 0 0,1-1-1 0 0,-1-1 0 0 0,23-8 0 0 0,-10 0-657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7.524"/>
    </inkml:context>
    <inkml:brush xml:id="br0">
      <inkml:brushProperty name="width" value="0.05" units="cm"/>
      <inkml:brushProperty name="height" value="0.05" units="cm"/>
    </inkml:brush>
  </inkml:definitions>
  <inkml:trace contextRef="#ctx0" brushRef="#br0">99 1 12707 0 0,'0'0'26'0'0,"-1"0"-1"0"0,1 0 1 0 0,0 0 0 0 0,0 0 0 0 0,0 0 0 0 0,-1 0 0 0 0,1 0 0 0 0,0 0 0 0 0,0-1 0 0 0,0 1-1 0 0,-1 0 1 0 0,1 0 0 0 0,0 0 0 0 0,0 0 0 0 0,-1 0 0 0 0,1 0 0 0 0,0 0 0 0 0,0 0 0 0 0,0 1-1 0 0,-1-1 1 0 0,1 0 0 0 0,0 0 0 0 0,0 0 0 0 0,0 0 0 0 0,-1 0 0 0 0,1 0 0 0 0,0 0 0 0 0,0 0-1 0 0,0 0 1 0 0,0 1 0 0 0,-1-1 0 0 0,1 0 0 0 0,0 0 0 0 0,0 0 0 0 0,0 0 0 0 0,0 1 0 0 0,0-1-1 0 0,0 0 1 0 0,-1 0 0 0 0,1 0 0 0 0,0 1 0 0 0,-5 14 389 0 0,2 20-110 0 0,2-31-139 0 0,-30 365 3578 0 0,27-331-3631 0 0,-2 0-1 0 0,-1-1 1 0 0,-14 39 0 0 0,19-68-88 0 0,0-3-14 0 0,0 1 0 0 0,0 0 0 0 0,1 0 0 0 0,0 1 0 0 0,0-1 1 0 0,0 0-1 0 0,1 0 0 0 0,0 8 0 0 0,0-14-4 0 0,0 0-1 0 0,0 0 1 0 0,0 0-1 0 0,0 0 1 0 0,0 0-1 0 0,0 1 1 0 0,0-1 0 0 0,0 0-1 0 0,0 0 1 0 0,0 0-1 0 0,1 0 1 0 0,-1 0 0 0 0,0 0-1 0 0,0 0 1 0 0,0 0-1 0 0,0 0 1 0 0,0 0-1 0 0,0 0 1 0 0,0 0 0 0 0,0 1-1 0 0,0-1 1 0 0,0 0-1 0 0,0 0 1 0 0,1 0-1 0 0,-1 0 1 0 0,0 0 0 0 0,0 0-1 0 0,0 0 1 0 0,0 0-1 0 0,0 0 1 0 0,0 0-1 0 0,0 0 1 0 0,0 0 0 0 0,1 0-1 0 0,-1 0 1 0 0,0 0-1 0 0,0 0 1 0 0,0 0-1 0 0,0 0 1 0 0,0 0 0 0 0,0 0-1 0 0,0 0 1 0 0,0-1-1 0 0,0 1 1 0 0,0 0-1 0 0,1 0 1 0 0,-1 0 0 0 0,0 0-1 0 0,0 0 1 0 0,0 0-1 0 0,0 0 1 0 0,0 0-1 0 0,7-7 256 0 0,3-7 211 0 0,3-10-287 0 0,-2 1 1 0 0,-1-2-1 0 0,8-30 0 0 0,15-77-718 0 0,-32 127 512 0 0,1-2-103 0 0,-2 4 25 0 0,1 1-1 0 0,-1-1 0 0 0,1 1 1 0 0,-1-1-1 0 0,1 1 0 0 0,0 0 1 0 0,0-1-1 0 0,0 1 0 0 0,0 0 1 0 0,1 0-1 0 0,-1 0 0 0 0,1 0 1 0 0,-1 0-1 0 0,4-4 0 0 0,14 27-1482 0 0,-16-14 1564 0 0,1 0 1 0 0,0-1 0 0 0,0 0 0 0 0,1 0 0 0 0,-1 0 0 0 0,1-1-1 0 0,1 1 1 0 0,-1-1 0 0 0,1 0 0 0 0,7 5 0 0 0,-10-9 96 0 0,0 1 0 0 0,0-1 0 0 0,0 0 0 0 0,0 0 0 0 0,0 0 1 0 0,0 0-1 0 0,0-1 0 0 0,0 1 0 0 0,1-1 0 0 0,-1 1 0 0 0,0-1 0 0 0,0 0 0 0 0,1-1 1 0 0,-1 1-1 0 0,0 0 0 0 0,0-1 0 0 0,0 0 0 0 0,0 0 0 0 0,0 0 0 0 0,0 0 1 0 0,0 0-1 0 0,0-1 0 0 0,0 1 0 0 0,0-1 0 0 0,0 1 0 0 0,2-4 0 0 0,140-107 893 0 0,-144 112-993 0 0,-1-1 1 0 0,0 0 0 0 0,1 1-1 0 0,-1-1 1 0 0,1 1 0 0 0,-1-1-1 0 0,1 1 1 0 0,-1 0-1 0 0,1-1 1 0 0,0 1 0 0 0,-1 0-1 0 0,1-1 1 0 0,-1 1 0 0 0,1 0-1 0 0,0-1 1 0 0,-1 1 0 0 0,1 0-1 0 0,0 0 1 0 0,-1 0 0 0 0,2 0-1 0 0,0 16-231 0 0,-2 5 240 0 0,-1-10 12 0 0,0 0 0 0 0,1 0 1 0 0,1 0-1 0 0,2 17 0 0 0,-2-26-4 0 0,-1-1 0 0 0,1 1 0 0 0,-1 0 0 0 0,1 0 0 0 0,-1 0 0 0 0,1-1 0 0 0,0 1 0 0 0,0-1 0 0 0,0 1 0 0 0,0 0 0 0 0,0-1 0 0 0,0 1 0 0 0,0-1 0 0 0,0 0 0 0 0,1 1 0 0 0,-1-1 0 0 0,1 0 0 0 0,-1 0 0 0 0,1 0 0 0 0,-1 0 0 0 0,1 0 0 0 0,0 0 0 0 0,-1-1 0 0 0,1 1 0 0 0,0 0 0 0 0,-1-1 0 0 0,1 1 0 0 0,0-1 0 0 0,0 0 0 0 0,0 1 0 0 0,0-1 0 0 0,-1 0 0 0 0,4-1 0 0 0,25-2-1152 0 0,-1-1-1 0 0,56-17 0 0 0,7-1-4673 0 0,-92 21 5817 0 0,1 1 0 0 0,-1 0 0 0 0,1 0 0 0 0,-1 0 0 0 0,1 0 0 0 0,-1 0 0 0 0,1-1 0 0 0,-1 1 0 0 0,1 0 0 0 0,0 0 0 0 0,-1 0 0 0 0,1 1 0 0 0,-1-1 0 0 0,1 0 0 0 0,-1 0 0 0 0,1 0 0 0 0,-1 0 0 0 0,1 0 0 0 0,-1 1 0 0 0,1-1 0 0 0,-1 0 0 0 0,1 0 0 0 0,-1 1 0 0 0,1-1 0 0 0,-1 0 0 0 0,0 1 0 0 0,1-1 0 0 0,-1 0 0 0 0,0 1 1 0 0,1-1-1 0 0,-1 1 0 0 0,0-1 0 0 0,1 1 0 0 0,-1-1 0 0 0,0 1 0 0 0,0-1 0 0 0,1 0 0 0 0,-1 1 0 0 0,0 0 0 0 0,0-1 0 0 0,0 1 0 0 0,0-1 0 0 0,0 1 0 0 0,0-1 0 0 0,0 1 0 0 0,0-1 0 0 0,0 1 0 0 0,0-1 0 0 0,0 1 0 0 0,0-1 0 0 0,0 2 0 0 0,-11 30 1701 0 0,8-24-1188 0 0,-19 53 2148 0 0,11-37-1741 0 0,2 1 1 0 0,-9 43-1 0 0,8 20-457 0 0,4-25-219 0 0,5-54-67 0 0,-1 0 0 0 0,0 0 0 0 0,0-1 0 0 0,-6 12 0 0 0,8-18 62 0 0,-1 1-1 0 0,-1-1 1 0 0,1 1-1 0 0,0-1 1 0 0,-1 0-1 0 0,1 1 1 0 0,-1-1-1 0 0,0 0 1 0 0,1 0-1 0 0,-1 0 1 0 0,0 0-1 0 0,0-1 1 0 0,-1 1 0 0 0,1 0-1 0 0,0-1 1 0 0,0 0-1 0 0,-1 1 1 0 0,-3 0-1 0 0,5-2-124 0 0,0 0-1 0 0,0 0 1 0 0,0 0 0 0 0,0 0-1 0 0,0 0 1 0 0,0 0 0 0 0,0-1-1 0 0,0 1 1 0 0,0 0 0 0 0,0-1-1 0 0,0 1 1 0 0,0-1 0 0 0,0 1-1 0 0,0-1 1 0 0,0 1 0 0 0,1-1-1 0 0,-1 0 1 0 0,0 0-1 0 0,0 1 1 0 0,0-1 0 0 0,1 0-1 0 0,-1 0 1 0 0,1 0 0 0 0,-1 0-1 0 0,0 1 1 0 0,1-1 0 0 0,-1 0-1 0 0,1 0 1 0 0,0 0 0 0 0,-1-2-1 0 0,-11-36 782 0 0,11 34-847 0 0,-4-17-92 0 0,0-2-1 0 0,-1-26 1 0 0,6 40 18 0 0,0 1 0 0 0,0 0 0 0 0,1 0 1 0 0,0 0-1 0 0,0 0 0 0 0,1 0 0 0 0,0 0 1 0 0,6-15-1 0 0,-5 20 12 0 0,-1 0 0 0 0,1 0 0 0 0,0 0 1 0 0,1 0-1 0 0,-1 0 0 0 0,1 1 0 0 0,-1-1 0 0 0,1 1 1 0 0,0 0-1 0 0,0 0 0 0 0,1 1 0 0 0,-1-1 0 0 0,0 1 0 0 0,1 0 1 0 0,0 0-1 0 0,-1 1 0 0 0,1-1 0 0 0,0 1 0 0 0,5-1 0 0 0,10-2-1475 0 0,0 1-1 0 0,0 1 1 0 0,27 1-1 0 0,21 3-540 0 0,-35 0 708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8.042"/>
    </inkml:context>
    <inkml:brush xml:id="br0">
      <inkml:brushProperty name="width" value="0.05" units="cm"/>
      <inkml:brushProperty name="height" value="0.05" units="cm"/>
    </inkml:brush>
  </inkml:definitions>
  <inkml:trace contextRef="#ctx0" brushRef="#br0">44 39 18428 0 0,'-7'-13'2109'0'0,"-1"-2"-535"0"0,3 8 2306 0 0,4 7-3874 0 0,1-1 0 0 0,0 1 1 0 0,0 0-1 0 0,0 0 0 0 0,0-1 0 0 0,-1 1 0 0 0,1 0 1 0 0,0 0-1 0 0,0 0 0 0 0,-1 0 0 0 0,1 0 0 0 0,0-1 1 0 0,0 1-1 0 0,-1 0 0 0 0,1 0 0 0 0,0 0 0 0 0,0 0 1 0 0,-1 0-1 0 0,1 0 0 0 0,0 0 0 0 0,-1 0 1 0 0,1 0-1 0 0,0 0 0 0 0,0 0 0 0 0,-1 0 0 0 0,1 0 1 0 0,0 0-1 0 0,0 0 0 0 0,-1 0 0 0 0,1 0 0 0 0,0 0 1 0 0,-1 0-1 0 0,1 1 0 0 0,0-1 0 0 0,0 0 1 0 0,-1 0-1 0 0,-5 12-510 0 0,0 15-1092 0 0,5-20 976 0 0,1 0 0 0 0,-1 0 0 0 0,1 0 0 0 0,1 0 1 0 0,-1 0-1 0 0,1-1 0 0 0,0 1 0 0 0,1 0 0 0 0,0 0 0 0 0,0-1 0 0 0,0 1 0 0 0,5 9 0 0 0,4-3-583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8.510"/>
    </inkml:context>
    <inkml:brush xml:id="br0">
      <inkml:brushProperty name="width" value="0.05" units="cm"/>
      <inkml:brushProperty name="height" value="0.05" units="cm"/>
    </inkml:brush>
  </inkml:definitions>
  <inkml:trace contextRef="#ctx0" brushRef="#br0">223 211 9266 0 0,'-2'-3'675'0'0,"0"0"0"0"0,0-1-1 0 0,-1 1 1 0 0,1 0 0 0 0,-1 1 0 0 0,0-1-1 0 0,0 0 1 0 0,0 1 0 0 0,0 0 0 0 0,0-1 0 0 0,-6-2-1 0 0,5 4-655 0 0,0 0 0 0 0,1-1 0 0 0,-1 2 0 0 0,0-1-1 0 0,0 0 1 0 0,1 1 0 0 0,-1-1 0 0 0,0 1 0 0 0,0 0 0 0 0,0 1-1 0 0,0-1 1 0 0,1 1 0 0 0,-1-1 0 0 0,0 1 0 0 0,0 0-1 0 0,1 0 1 0 0,-1 1 0 0 0,1-1 0 0 0,-1 1 0 0 0,1 0 0 0 0,-1 0-1 0 0,1 0 1 0 0,0 0 0 0 0,0 1 0 0 0,0-1 0 0 0,0 1 0 0 0,1 0-1 0 0,-5 5 1 0 0,-4 7 21 0 0,0 0-1 0 0,2 0 0 0 0,-13 25 1 0 0,18-30-59 0 0,-1 0 0 0 0,2 0 1 0 0,0 0-1 0 0,0 0 0 0 0,1 0 1 0 0,0 1-1 0 0,-1 15 0 0 0,3-24 15 0 0,0-1 0 0 0,0 0-1 0 0,0 1 1 0 0,0-1 0 0 0,0 0-1 0 0,0 1 1 0 0,0-1 0 0 0,1 0 0 0 0,-1 1-1 0 0,1-1 1 0 0,-1 0 0 0 0,1 1-1 0 0,-1-1 1 0 0,1 0 0 0 0,0 0 0 0 0,-1 0-1 0 0,1 0 1 0 0,0 0 0 0 0,0 1-1 0 0,0-2 1 0 0,0 1 0 0 0,0 0 0 0 0,0 0-1 0 0,0 0 1 0 0,1 0 0 0 0,1 0 51 0 0,-1 0 0 0 0,0 0 1 0 0,1-1-1 0 0,-1 1 1 0 0,0-1-1 0 0,1 0 1 0 0,-1 0-1 0 0,1 0 0 0 0,-1 0 1 0 0,1 0-1 0 0,-1-1 1 0 0,0 1-1 0 0,3-1 1 0 0,5-2 256 0 0,0 0 0 0 0,-1-1 0 0 0,0 0 1 0 0,1 0-1 0 0,14-11 0 0 0,-6 1-99 0 0,0 0 0 0 0,-1-2-1 0 0,0 0 1 0 0,-1 0 0 0 0,-1-2 0 0 0,-1 0 0 0 0,0-1 0 0 0,-2 0-1 0 0,0-1 1 0 0,-1 0 0 0 0,-1-1 0 0 0,-1 0 0 0 0,-1-1 0 0 0,0 0-1 0 0,-2 0 1 0 0,5-33 0 0 0,-11 22-677 0 0,-2 32 9 0 0,-3 7 244 0 0,-2 8-22 0 0,-6 18 44 0 0,1 1 0 0 0,-9 41-1 0 0,7-21 185 0 0,10-41 11 0 0,1 0 1 0 0,1 0 0 0 0,0-1-1 0 0,0 1 1 0 0,1 1 0 0 0,1-1-1 0 0,0 0 1 0 0,1 0 0 0 0,3 18-1 0 0,-3-27 14 0 0,0-1 1 0 0,0 0-1 0 0,0 1 0 0 0,0-1 0 0 0,0 0 0 0 0,1 1 0 0 0,-1-1 0 0 0,1 0 1 0 0,-1 0-1 0 0,1 0 0 0 0,0 0 0 0 0,0 0 0 0 0,0-1 0 0 0,0 1 0 0 0,4 2 1 0 0,-1-2-286 0 0,0 0 0 0 0,-1 0-1 0 0,1 0 1 0 0,0 0 0 0 0,0-1 0 0 0,0 0 0 0 0,9 1 0 0 0,0-1-789 0 0,1-1-1 0 0,-1-1 1 0 0,1 0-1 0 0,25-6 0 0 0,-17 2-146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9.238"/>
    </inkml:context>
    <inkml:brush xml:id="br0">
      <inkml:brushProperty name="width" value="0.05" units="cm"/>
      <inkml:brushProperty name="height" value="0.05" units="cm"/>
    </inkml:brush>
  </inkml:definitions>
  <inkml:trace contextRef="#ctx0" brushRef="#br0">129 192 16131 0 0,'-1'0'87'0'0,"0"-1"0"0"0,1 1 0 0 0,-1 0 0 0 0,0-1 0 0 0,0 1-1 0 0,0 0 1 0 0,0 0 0 0 0,0 0 0 0 0,0 0 0 0 0,0 0-1 0 0,0 0 1 0 0,0 0 0 0 0,0 0 0 0 0,1 0 0 0 0,-1 0-1 0 0,0 0 1 0 0,0 0 0 0 0,0 1 0 0 0,0-1 0 0 0,0 0-1 0 0,0 1 1 0 0,0-1 0 0 0,1 1 0 0 0,-1-1 0 0 0,0 1 0 0 0,0-1-1 0 0,0 1 1 0 0,-22 17 260 0 0,15-9-314 0 0,-1 0-1 0 0,1 1 1 0 0,1 0-1 0 0,0 0 1 0 0,0 1-1 0 0,1 0 1 0 0,1 0-1 0 0,0 0 1 0 0,-6 20-1 0 0,9-25-43 0 0,0 1 0 0 0,1 0 0 0 0,0 0 0 0 0,0 0 0 0 0,1 0 0 0 0,0 0 0 0 0,0 0 0 0 0,2 9 0 0 0,-1-11-9 0 0,0-1-1 0 0,0 1 0 0 0,0-1 0 0 0,1 0 0 0 0,0 0 1 0 0,0 0-1 0 0,0 0 0 0 0,0 0 0 0 0,1 0 0 0 0,0-1 0 0 0,-1 1 1 0 0,1-1-1 0 0,7 6 0 0 0,-6-5 63 0 0,1-1 1 0 0,0 0-1 0 0,0 0 0 0 0,0 0 1 0 0,0-1-1 0 0,0 0 1 0 0,1 0-1 0 0,-1 0 0 0 0,1-1 1 0 0,-1 1-1 0 0,1-1 0 0 0,0-1 1 0 0,-1 1-1 0 0,1-1 0 0 0,0 0 1 0 0,-1 0-1 0 0,1-1 0 0 0,0 0 1 0 0,-1 0-1 0 0,1 0 1 0 0,10-4-1 0 0,-8 2-58 0 0,1 0-1 0 0,-1-1 1 0 0,0 0-1 0 0,0 0 1 0 0,0-1 0 0 0,-1 0-1 0 0,0-1 1 0 0,0 1 0 0 0,0-1-1 0 0,0-1 1 0 0,-1 1 0 0 0,0-1-1 0 0,5-9 1 0 0,1 0-174 0 0,-8 10 117 0 0,-1 1 0 0 0,1 0-1 0 0,-1-1 1 0 0,0 0 0 0 0,0 0-1 0 0,-1 0 1 0 0,4-12 0 0 0,-5 6 78 0 0,-5 20-11 0 0,-3 4-51 0 0,2-4 24 0 0,0-1-1 0 0,0 1 1 0 0,1 0-1 0 0,0 0 1 0 0,0 0-1 0 0,1 1 1 0 0,0-1-1 0 0,1 1 0 0 0,0 0 1 0 0,0 0-1 0 0,1 0 1 0 0,-1 17-1 0 0,14 105-1193 0 0,-8-98 1050 0 0,0 0 0 0 0,-2 1 0 0 0,-4 53 0 0 0,-13 53 1717 0 0,12-132 197 0 0,-1-13-25 0 0,-1-13 91 0 0,4-2-1391 0 0,0 0-1 0 0,2 1 1 0 0,0-1-1 0 0,1 0 1 0 0,8-35-1 0 0,36-95-674 0 0,-15 65-39 0 0,55-106 0 0 0,-64 151 285 0 0,1 1 1 0 0,2 0 0 0 0,2 2 0 0 0,48-52 0 0 0,-73 86 10 0 0,50-45-7 0 0,-47 43-15 0 0,0 1-1 0 0,0 1 1 0 0,1-1 0 0 0,-1 1-1 0 0,1 0 1 0 0,0 0 0 0 0,0 1 0 0 0,11-4-1 0 0,-17 6 16 0 0,1 0 0 0 0,0 0 1 0 0,0-1-1 0 0,-1 1 0 0 0,1 0 0 0 0,0 0 0 0 0,-1 0 0 0 0,1 0 0 0 0,0 0 0 0 0,-1 0 1 0 0,1 0-1 0 0,0 0 0 0 0,0 0 0 0 0,-1 0 0 0 0,1 1 0 0 0,0-1 0 0 0,-1 0 0 0 0,1 0 1 0 0,0 1-1 0 0,-1-1 0 0 0,1 0 0 0 0,-1 1 0 0 0,1-1 0 0 0,0 1 0 0 0,-1-1 0 0 0,1 1 0 0 0,-1-1 1 0 0,1 1-1 0 0,0 0 0 0 0,-1 0 0 0 0,1 1 0 0 0,-1-1 0 0 0,0 1 0 0 0,0-1 0 0 0,1 1 0 0 0,-1-1 0 0 0,0 1 0 0 0,0-1 0 0 0,0 1 0 0 0,-1-1 0 0 0,1 1 0 0 0,0-1 0 0 0,-1 3 0 0 0,-1 4 23 0 0,-1 1 1 0 0,-1 0-1 0 0,-6 12 0 0 0,2-8 80 0 0,-1-1-1 0 0,0-1 0 0 0,0 0 0 0 0,-17 15 0 0 0,14-13-275 0 0,0 0 0 0 0,-15 21 0 0 0,26-33 80 0 0,1-1-1 0 0,-1 1 0 0 0,1 0 0 0 0,0 0 1 0 0,-1 0-1 0 0,1 0 0 0 0,0 0 1 0 0,0 0-1 0 0,0 0 0 0 0,0-1 0 0 0,0 1 1 0 0,0 0-1 0 0,0 0 0 0 0,0 0 0 0 0,0 0 1 0 0,0 0-1 0 0,0 0 0 0 0,1 0 0 0 0,-1 0 1 0 0,0 0-1 0 0,1-1 0 0 0,-1 1 1 0 0,1 0-1 0 0,-1 0 0 0 0,1 0 0 0 0,-1-1 1 0 0,1 1-1 0 0,-1 0 0 0 0,1-1 0 0 0,0 1 1 0 0,-1 0-1 0 0,1-1 0 0 0,0 1 0 0 0,0 0 1 0 0,34 21-1358 0 0,-25-17 1338 0 0,11 7-40 0 0,-4-3 112 0 0,-1 1 0 0 0,-1 1 0 0 0,25 20 0 0 0,-39-29 74 0 0,0-1 1 0 0,1 0-1 0 0,-1 0 1 0 0,0 1 0 0 0,0-1-1 0 0,0 1 1 0 0,0-1 0 0 0,-1 1-1 0 0,1-1 1 0 0,0 1-1 0 0,-1 0 1 0 0,1-1 0 0 0,-1 1-1 0 0,1 0 1 0 0,-1-1 0 0 0,0 1-1 0 0,0 0 1 0 0,0 0 0 0 0,0-1-1 0 0,0 3 1 0 0,-1-1 91 0 0,1 0 0 0 0,-1 0 0 0 0,0 0-1 0 0,-1-1 1 0 0,1 1 0 0 0,0 0 0 0 0,-1 0 0 0 0,1-1 0 0 0,-1 1 0 0 0,-3 3 0 0 0,-2 1 263 0 0,1 0-1 0 0,-1-1 1 0 0,-1 0 0 0 0,1 0 0 0 0,-1-1-1 0 0,-11 6 1 0 0,-3 1-425 0 0,1-2-1 0 0,-2-1 1 0 0,-32 10 0 0 0,52-19-251 0 0,1 1 0 0 0,-1 0 0 0 0,0 0 0 0 0,1 0 0 0 0,0 0 0 0 0,-1 0 0 0 0,1 1 0 0 0,-4 2 0 0 0,-3 5-1547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9.973"/>
    </inkml:context>
    <inkml:brush xml:id="br0">
      <inkml:brushProperty name="width" value="0.05" units="cm"/>
      <inkml:brushProperty name="height" value="0.05" units="cm"/>
    </inkml:brush>
  </inkml:definitions>
  <inkml:trace contextRef="#ctx0" brushRef="#br0">23 1 15171 0 0,'1'1'107'0'0,"0"1"-1"0"0,0-1 0 0 0,0 1 1 0 0,-1-1-1 0 0,1 1 0 0 0,0-1 1 0 0,-1 1-1 0 0,1-1 0 0 0,-1 1 1 0 0,0-1-1 0 0,0 1 0 0 0,1 0 0 0 0,-1-1 1 0 0,0 1-1 0 0,0 0 0 0 0,-1 1 1 0 0,-4 32-262 0 0,3-23 223 0 0,-7 33-45 0 0,-3 34 154 0 0,11-72-146 0 0,1 0 1 0 0,0 0 0 0 0,0 1-1 0 0,1-1 1 0 0,0 0-1 0 0,0 0 1 0 0,1 0-1 0 0,2 10 1 0 0,-3-15 28 0 0,0 0 0 0 0,0-1 0 0 0,0 1 0 0 0,0 0-1 0 0,1 0 1 0 0,-1-1 0 0 0,0 1 0 0 0,1-1 0 0 0,-1 1 0 0 0,1-1 0 0 0,-1 0 0 0 0,1 0 0 0 0,0 0 0 0 0,0 0 0 0 0,-1 0 0 0 0,1 0 0 0 0,0 0 0 0 0,0 0 0 0 0,0 0 0 0 0,0-1 0 0 0,0 1 0 0 0,0-1 0 0 0,0 0 0 0 0,0 0 0 0 0,0 0 0 0 0,0 1 0 0 0,0-2-1 0 0,0 1 1 0 0,0 0 0 0 0,0 0 0 0 0,3-1 0 0 0,7-2 267 0 0,0 0 0 0 0,-1-1-1 0 0,1 0 1 0 0,10-5 0 0 0,-12 5-272 0 0,7-6 72 0 0,1 0 0 0 0,-2-1 0 0 0,0-1 0 0 0,0 0 0 0 0,-1-1 0 0 0,23-25 0 0 0,-35 35-109 0 0,24-28 26 0 0,-21 23-131 0 0,0 1 0 0 0,1-1 1 0 0,0 1-1 0 0,14-11 1 0 0,-22 21 55 0 0,-1-1 1 0 0,1 1-1 0 0,0-1 1 0 0,0 1-1 0 0,1-1 1 0 0,-1 1-1 0 0,0 0 1 0 0,1-1-1 0 0,0 1 1 0 0,-1 0-1 0 0,1-1 1 0 0,0 1-1 0 0,0 0 1 0 0,1 2-1 0 0,5 48 279 0 0,-6-52-234 0 0,0 0-1 0 0,0 0 1 0 0,0-1 0 0 0,1 1-1 0 0,-1 0 1 0 0,0 0-1 0 0,0 0 1 0 0,1-1 0 0 0,-1 1-1 0 0,1 0 1 0 0,-1-1-1 0 0,0 1 1 0 0,1 0-1 0 0,-1-1 1 0 0,1 1 0 0 0,0 0-1 0 0,-1-1 1 0 0,1 1-1 0 0,-1-1 1 0 0,1 1 0 0 0,0-1-1 0 0,0 1 1 0 0,-1-1-1 0 0,1 0 1 0 0,0 1 0 0 0,0-1-1 0 0,-1 0 1 0 0,3 1-1 0 0,-1-1 18 0 0,-1 0-1 0 0,1-1 1 0 0,0 1-1 0 0,0-1 0 0 0,0 1 1 0 0,-1-1-1 0 0,1 0 1 0 0,0 1-1 0 0,-1-1 0 0 0,1 0 1 0 0,0 0-1 0 0,1-2 1 0 0,33-20 131 0 0,71-32-1 0 0,-94 48-156 0 0,-4 3-44 0 0,1 0 1 0 0,-1 1 0 0 0,15-4-1 0 0,-24 7 39 0 0,1 0-1 0 0,-1 1 0 0 0,1-1 0 0 0,-1 0 0 0 0,1 0 1 0 0,-1 1-1 0 0,0-1 0 0 0,1 1 0 0 0,-1-1 0 0 0,0 0 1 0 0,1 1-1 0 0,-1-1 0 0 0,0 1 0 0 0,0-1 1 0 0,0 1-1 0 0,1-1 0 0 0,-1 1 0 0 0,0-1 0 0 0,0 1 1 0 0,0-1-1 0 0,0 1 0 0 0,0-1 0 0 0,0 1 0 0 0,0-1 1 0 0,0 1-1 0 0,0-1 0 0 0,0 1 0 0 0,0-1 0 0 0,0 2 1 0 0,0 16 47 0 0,0-18-47 0 0,-4 32 38 0 0,-1 22 38 0 0,4-50-221 0 0,1-1 0 0 0,1 1 0 0 0,-1-1 0 0 0,0 1 0 0 0,1-1 0 0 0,0 0 0 0 0,-1 1 0 0 0,2-1 0 0 0,-1 0 1 0 0,0 1-1 0 0,4 5 0 0 0,-4-8-217 0 0,0 0 1 0 0,1-1 0 0 0,-1 1-1 0 0,1 0 1 0 0,-1 0 0 0 0,1-1-1 0 0,0 1 1 0 0,-1-1 0 0 0,1 1-1 0 0,-1-1 1 0 0,1 1-1 0 0,0-1 1 0 0,-1 0 0 0 0,1 0-1 0 0,0 0 1 0 0,3-1 0 0 0,-4 1 317 0 0,9-1-172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0.444"/>
    </inkml:context>
    <inkml:brush xml:id="br0">
      <inkml:brushProperty name="width" value="0.05" units="cm"/>
      <inkml:brushProperty name="height" value="0.05" units="cm"/>
    </inkml:brush>
  </inkml:definitions>
  <inkml:trace contextRef="#ctx0" brushRef="#br0">300 14 19068 0 0,'-57'-7'2862'0'0,"45"5"-2620"0"0,0 0 1 0 0,-1 1-1 0 0,-17 0 1 0 0,21 1-229 0 0,0 1 1 0 0,0 1 0 0 0,-1 0 0 0 0,1 0 0 0 0,1 1 0 0 0,-1 0 0 0 0,0 0 0 0 0,1 1 0 0 0,0 0 0 0 0,-1 0 0 0 0,2 1-1 0 0,-1 0 1 0 0,0 1 0 0 0,1 0 0 0 0,0 0 0 0 0,-10 12 0 0 0,-2 9-495 0 0,18-26 431 0 0,0 0 1 0 0,1 1-1 0 0,-1-1 1 0 0,1 1-1 0 0,-1-1 0 0 0,1 1 1 0 0,-1-1-1 0 0,1 1 0 0 0,0-1 1 0 0,0 1-1 0 0,0-1 1 0 0,0 1-1 0 0,0-1 0 0 0,0 1 1 0 0,1-1-1 0 0,-1 1 0 0 0,0-1 1 0 0,1 1-1 0 0,0 1 1 0 0,0-2 0 0 0,0 0 1 0 0,0 0 0 0 0,0 0 0 0 0,0 0 0 0 0,0 0-1 0 0,0 0 1 0 0,1 0 0 0 0,-1-1 0 0 0,0 1-1 0 0,1 0 1 0 0,-1-1 0 0 0,0 1 0 0 0,1-1 0 0 0,-1 1-1 0 0,1-1 1 0 0,-1 0 0 0 0,0 0 0 0 0,1 0-1 0 0,-1 0 1 0 0,3 0 0 0 0,28-3-207 0 0,-20-2 193 0 0,-1 0 0 0 0,1-1 0 0 0,-1 0 0 0 0,0-1 0 0 0,0-1 0 0 0,-1 1 0 0 0,18-18-1 0 0,-19 16-106 0 0,14-4-486 0 0,-23 12 635 0 0,1 1-1 0 0,-1 0 1 0 0,0 0 0 0 0,1-1 0 0 0,-1 1 0 0 0,0 0 0 0 0,1 0 0 0 0,-1 0 0 0 0,0-1-1 0 0,1 1 1 0 0,-1 0 0 0 0,0 0 0 0 0,1 0 0 0 0,-1 0 0 0 0,1 0 0 0 0,-1 0 0 0 0,0 0-1 0 0,1 0 1 0 0,-1 0 0 0 0,0 0 0 0 0,1 0 0 0 0,-1 0 0 0 0,1 0 0 0 0,-1 0 0 0 0,0 0-1 0 0,1 0 1 0 0,-1 0 0 0 0,0 1 0 0 0,1-1 0 0 0,-1 0 0 0 0,0 0 0 0 0,1 0 0 0 0,-1 1-1 0 0,0-1 1 0 0,1 0 0 0 0,-1 0 0 0 0,0 1 0 0 0,0-1 0 0 0,1 0 0 0 0,-1 1 0 0 0,0-1-1 0 0,0 0 1 0 0,1 1 0 0 0,-1-1 0 0 0,0 0 0 0 0,0 1 0 0 0,0-1 0 0 0,0 0 0 0 0,0 1 0 0 0,0-1-1 0 0,0 1 1 0 0,0-1 0 0 0,0 0 0 0 0,0 1 0 0 0,0-1 0 0 0,0 1 0 0 0,0-1 0 0 0,-6 35-58 0 0,4-30 117 0 0,0 0 0 0 0,1 0 1 0 0,0 0-1 0 0,0 0 0 0 0,0 0 0 0 0,1 1 1 0 0,0-1-1 0 0,0 0 0 0 0,0 1 0 0 0,1-1 1 0 0,-1 0-1 0 0,4 10 0 0 0,-3-13-1 0 0,0-1 0 0 0,0 1 0 0 0,1-1 0 0 0,-1 1-1 0 0,0-1 1 0 0,1 0 0 0 0,0 1 0 0 0,-1-1 0 0 0,1 0-1 0 0,-1 0 1 0 0,1 0 0 0 0,0 0 0 0 0,0 0 0 0 0,0-1-1 0 0,0 1 1 0 0,0 0 0 0 0,-1-1 0 0 0,1 0 0 0 0,0 1-1 0 0,0-1 1 0 0,0 0 0 0 0,0 0 0 0 0,4 0 0 0 0,6-1 138 0 0,-1 0 0 0 0,22-5 0 0 0,-26 4-150 0 0,47-12 1 0 0,-1-2-1 0 0,90-41 1 0 0,-141 56-36 0 0,0 0 0 0 0,0 0 0 0 0,0 0 0 0 0,0 1 0 0 0,0-1-1 0 0,0 1 1 0 0,0-1 0 0 0,0 1 0 0 0,0-1 0 0 0,3 1 0 0 0,-1 6-25 0 0,-8 10 97 0 0,-2-3-5 0 0,-8 28 358 0 0,13-40-426 0 0,1 1 0 0 0,-1-1 0 0 0,1 0 0 0 0,0 1 0 0 0,0-1 0 0 0,0 1 0 0 0,0-1 0 0 0,0 0 0 0 0,0 1 0 0 0,0-1 0 0 0,1 0 0 0 0,-1 1 0 0 0,0-1 0 0 0,1 0 0 0 0,-1 1 0 0 0,1-1 0 0 0,-1 0 1 0 0,1 0-1 0 0,0 1 0 0 0,0-1 0 0 0,-1 0 0 0 0,1 0 0 0 0,0 0 0 0 0,0 0 0 0 0,0 0 0 0 0,1 1 0 0 0,11 2-2258 0 0,-7 0 2180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8.213"/>
    </inkml:context>
    <inkml:brush xml:id="br0">
      <inkml:brushProperty name="width" value="0.05" units="cm"/>
      <inkml:brushProperty name="height" value="0.05" units="cm"/>
    </inkml:brush>
  </inkml:definitions>
  <inkml:trace contextRef="#ctx0" brushRef="#br0">144 50 13379 0 0,'-7'-13'1605'0'0,"-7"-10"-131"0"0,4 10 2498 0 0,10 13-3950 0 0,0 0 1 0 0,0 0 0 0 0,-1-1 0 0 0,1 1-1 0 0,0 0 1 0 0,0 0 0 0 0,0 0 0 0 0,0 0-1 0 0,-1 0 1 0 0,1 0 0 0 0,0 0-1 0 0,0 0 1 0 0,0 0 0 0 0,0 0 0 0 0,-1 0-1 0 0,1 0 1 0 0,0 0 0 0 0,0 0 0 0 0,0 0-1 0 0,-1 0 1 0 0,1 0 0 0 0,0 0 0 0 0,0 0-1 0 0,0 1 1 0 0,0-1 0 0 0,-1 0-1 0 0,1 0 1 0 0,0 0 0 0 0,0 0 0 0 0,0 0-1 0 0,0 0 1 0 0,0 0 0 0 0,0 1 0 0 0,-1-1-1 0 0,1 0 1 0 0,0 0 0 0 0,0 0 0 0 0,0 0-1 0 0,0 0 1 0 0,0 1 0 0 0,0-1-1 0 0,-7 13 96 0 0,-2 15-350 0 0,-9 53 43 0 0,-10 121 0 0 0,7-32 319 0 0,11-110 5 0 0,3 1 1 0 0,3-1 0 0 0,2 1-1 0 0,3 0 1 0 0,9 63-1 0 0,-9-110-21 0 0,-1-10 4 0 0,0-1-1 0 0,0 1 1 0 0,1 0-1 0 0,-1-1 1 0 0,1 1 0 0 0,0 0-1 0 0,0-1 1 0 0,0 1-1 0 0,0-1 1 0 0,4 7-1 0 0,-5-10-47 0 0,1-1-1 0 0,0 1 0 0 0,-1-1 0 0 0,1 1 0 0 0,-1 0 1 0 0,1-1-1 0 0,0 1 0 0 0,-1-1 0 0 0,1 0 1 0 0,-1 1-1 0 0,0-1 0 0 0,1 1 0 0 0,-1-1 1 0 0,1 0-1 0 0,-1 1 0 0 0,0-1 0 0 0,0 0 1 0 0,1 1-1 0 0,-1-1 0 0 0,0 0 0 0 0,0 0 0 0 0,0 1 1 0 0,0-1-1 0 0,0-1 0 0 0,10-30 751 0 0,-8 25-651 0 0,12-52 268 0 0,-3-1 0 0 0,6-99 1 0 0,-11 23-468 0 0,-6 118 4 0 0,0 8-1577 0 0,6 25 309 0 0,-6-12 1293 0 0,1 0-1 0 0,0 0 1 0 0,1 0-1 0 0,-1 0 1 0 0,1 0-1 0 0,-1 0 1 0 0,1 0-1 0 0,0 0 1 0 0,0-1-1 0 0,0 1 1 0 0,0-1-1 0 0,0 0 0 0 0,1 1 1 0 0,-1-1-1 0 0,1 0 1 0 0,0 0-1 0 0,-1 0 1 0 0,1-1-1 0 0,0 1 1 0 0,0-1-1 0 0,0 0 1 0 0,0 1-1 0 0,0-1 1 0 0,0-1-1 0 0,1 1 1 0 0,-1 0-1 0 0,0-1 1 0 0,0 0-1 0 0,1 1 1 0 0,-1-1-1 0 0,0-1 1 0 0,1 1-1 0 0,-1 0 1 0 0,0-1-1 0 0,0 1 1 0 0,0-1-1 0 0,1 0 1 0 0,-1 0-1 0 0,0-1 1 0 0,0 1-1 0 0,0 0 1 0 0,-1-1-1 0 0,6-4 1 0 0,0-1 178 0 0,-1 0 1 0 0,0-1 0 0 0,-1 0 0 0 0,0 0 0 0 0,0 0 0 0 0,0-1 0 0 0,-1 0-1 0 0,-1 0 1 0 0,5-13 0 0 0,-3 6-30 0 0,-1-1 0 0 0,-1-1 0 0 0,0 1 0 0 0,2-26-1 0 0,-7 30-347 0 0,-3 19-239 0 0,-5 18-18 0 0,-1 11 206 0 0,-5 47 0 0 0,13-72 245 0 0,1 1-1 0 0,1-1 1 0 0,0 1 0 0 0,0-1-1 0 0,1 1 1 0 0,0-1 0 0 0,1 1-1 0 0,0-1 1 0 0,4 12 0 0 0,-5-19 9 0 0,0-1 0 0 0,1 1 0 0 0,-1-1 0 0 0,0 0 0 0 0,1 1 0 0 0,-1-1 0 0 0,1 0 0 0 0,0 0 0 0 0,0 0 0 0 0,-1 0 0 0 0,1 0 0 0 0,1-1 0 0 0,-1 1 0 0 0,0-1 0 0 0,0 1 0 0 0,1-1 0 0 0,2 1 0 0 0,-1 0 3 0 0,0-1 0 0 0,0 0 0 0 0,0 0 0 0 0,1-1 0 0 0,-1 1 0 0 0,0-1 0 0 0,0 0 0 0 0,1 0 0 0 0,7-1 0 0 0,1-2-164 0 0,0 0 0 0 0,0-1 1 0 0,0-1-1 0 0,0 0 0 0 0,20-11 1 0 0,-22 9-578 0 0,0 1 0 0 0,-1-2 0 0 0,0 0 0 0 0,-1 0 0 0 0,1 0 0 0 0,-2-1 0 0 0,1-1 0 0 0,13-19 0 0 0,-7 0-501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3:00.656"/>
    </inkml:context>
    <inkml:brush xml:id="br0">
      <inkml:brushProperty name="width" value="0.05" units="cm"/>
      <inkml:brushProperty name="height" value="0.05" units="cm"/>
    </inkml:brush>
  </inkml:definitions>
  <inkml:trace contextRef="#ctx0" brushRef="#br0">139 78 20676,'2'-4'477,"9"-28"59,-10 30-475,0 0 0,-1 0 0,1-1 0,-1 1 0,0 0 0,1-1 0,-1 1 0,0 0 0,-1-1-1,1 1 1,0 0 0,-1 0 0,0-4 0,1 5-60,-1 1-1,1 0 0,0-1 1,-1 1-1,1-1 0,0 1 1,-1 0-1,1-1 1,0 1-1,-1 0 0,1-1 1,-1 1-1,1 0 1,0 0-1,-1 0 0,1-1 1,-1 1-1,1 0 1,-1 0-1,1 0 0,-1 0 1,1 0-1,-1 0 0,1 0 1,-1 0-1,1 0 1,-1 0-1,1 0 0,-1 0 1,1 0-1,-1 0 1,1 0-1,0 0 0,-1 1 1,1-1-1,-1 0 0,1 0 1,-1 1-1,1-1 1,0 0-1,-1 1 0,1-1 1,0 0-1,-1 1 1,1-1-1,0 0 0,-1 1 1,1-1-1,0 1 0,-19 22-236,17-20 217,-17 29-36,2 1 1,1 0-1,-21 64 1,19-49 43,17-47 0,1 0 1,-1 0-1,1 1 1,-1-1-1,1 0 1,-1 1-1,1-1 1,0 1 0,0-1-1,0 0 1,0 1-1,0-1 1,0 1-1,0-1 1,0 1-1,0-1 1,1 0-1,-1 1 1,1-1-1,-1 0 1,1 1-1,1 1 1,-1-2-5,0 0-1,0 0 1,0 0-1,1 0 1,-1 0 0,0-1-1,1 1 1,-1 0 0,1-1-1,-1 1 1,1-1-1,-1 0 1,1 1 0,-1-1-1,1 0 1,0 0 0,1 0-1,4 0-11,0-1 0,-1 0-1,1 0 1,0 0 0,0-1 0,-1 0-1,1 0 1,6-4 0,47-36 35,-60 42-103,0 0 0,1 0-1,-1 0 1,0-1 0,1 1 0,-1 0 0,0 0 0,1-1 0,-1 1-1,0 0 1,0 0 0,1-1 0,-1 1 0,0 0 0,0-1 0,0 1-1,1 0 1,-1-1 0,0 1 0,0-1 0,0 1 0,0 0 0,0-1-1,0 1 1,0 0 0,0-1 0,0 1 0,0-1 0,0 1 0,0 0-1,0-1 1,0 1 0,0 0 0,0-1 0,0 1 0,-1 0 0,1-1 0,0 1-1,0 0 1,0-1 0,0 1 0,-1 0 0,1-1 0,-8-5-1590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1.561"/>
    </inkml:context>
    <inkml:brush xml:id="br0">
      <inkml:brushProperty name="width" value="0.05" units="cm"/>
      <inkml:brushProperty name="height" value="0.05" units="cm"/>
    </inkml:brush>
  </inkml:definitions>
  <inkml:trace contextRef="#ctx0" brushRef="#br0">354 367 10986 0 0,'4'-12'2430'0'0,"12"-36"4381"0"0,-14 38-5967 0 0,0 0-1 0 0,0 0 1 0 0,0-10-1 0 0,-2 16-758 0 0,0 0 0 0 0,0 0 0 0 0,0-1 0 0 0,0 1 0 0 0,-1 0 0 0 0,0 0 0 0 0,0 0 0 0 0,0 0 0 0 0,0 0-1 0 0,-1 0 1 0 0,1 1 0 0 0,-1-1 0 0 0,0 0 0 0 0,0 1 0 0 0,0-1 0 0 0,-1 1 0 0 0,1 0 0 0 0,-1-1 0 0 0,0 1 0 0 0,0 1 0 0 0,-6-6-1 0 0,-3 0-273 0 0,0 0-1 0 0,-1 2 0 0 0,0-1 0 0 0,0 1 0 0 0,0 1 0 0 0,-1 0 0 0 0,0 1 0 0 0,0 1 0 0 0,0 0 0 0 0,0 1 0 0 0,-28-1 0 0 0,36 3 130 0 0,1 1 0 0 0,-1 0 0 0 0,0 0-1 0 0,0 1 1 0 0,0 0 0 0 0,1 0 0 0 0,-1 0 0 0 0,1 1-1 0 0,0 0 1 0 0,-1 0 0 0 0,1 0 0 0 0,0 0 0 0 0,1 1-1 0 0,-1 0 1 0 0,1 0 0 0 0,0 0 0 0 0,0 0 0 0 0,0 1-1 0 0,0 0 1 0 0,1 0 0 0 0,0 0 0 0 0,0 0 0 0 0,-3 6-1 0 0,-1 4-43 0 0,1 0 0 0 0,0 1 1 0 0,1-1-1 0 0,1 1 0 0 0,1 0 0 0 0,0 1 0 0 0,-1 17 0 0 0,4-24 44 0 0,0-1 0 0 0,0 1 1 0 0,1-1-1 0 0,1 1 0 0 0,-1-1 0 0 0,2 1 1 0 0,-1-1-1 0 0,1 0 0 0 0,0 0 0 0 0,1 0 1 0 0,0-1-1 0 0,1 1 0 0 0,0-1 0 0 0,0 0 1 0 0,0 0-1 0 0,1-1 0 0 0,9 9 1 0 0,-11-11 83 0 0,1 0-1 0 0,0-1 1 0 0,1 0 0 0 0,-1 0 0 0 0,1 0 0 0 0,0 0 0 0 0,0-1 0 0 0,0 0 0 0 0,0-1 0 0 0,0 1 0 0 0,1-1 0 0 0,-1 0 0 0 0,1-1 0 0 0,-1 1 0 0 0,1-2 0 0 0,0 1 0 0 0,0 0 0 0 0,-1-1 0 0 0,1-1 0 0 0,0 1 0 0 0,0-1 0 0 0,-1 0 0 0 0,1 0 0 0 0,10-4 0 0 0,0-2 189 0 0,-1 0-1 0 0,1-1 1 0 0,-2-1 0 0 0,1 0 0 0 0,-1-1 0 0 0,0-1 0 0 0,-1-1 0 0 0,14-13 0 0 0,-3-2 44 0 0,0-2 0 0 0,39-59 0 0 0,-13 12-57 0 0,-8 12-207 0 0,39-74 1 0 0,-72 114-688 0 0,-10 24 664 0 0,0 0-1 0 0,0 0 0 0 0,0 0 1 0 0,0 0-1 0 0,0 0 1 0 0,0 0-1 0 0,0 0 1 0 0,0 0-1 0 0,0 0 1 0 0,0 0-1 0 0,0 0 1 0 0,0 0-1 0 0,0 0 1 0 0,0 0-1 0 0,0 0 1 0 0,0 0-1 0 0,0 0 1 0 0,0 0-31 0 0,0-1-31 0 0,-7 16-181 0 0,-12 34 306 0 0,-20 87-1 0 0,0 54 268 0 0,31-149-245 0 0,4-20-81 0 0,1-9-388 0 0,1-1 1 0 0,0 1 0 0 0,1-1-1 0 0,0 1 1 0 0,1 21-1 0 0,1-32 218 0 0,-1 0-1 0 0,0 0 0 0 0,0 0 1 0 0,0 0-1 0 0,1 0 1 0 0,-1 0-1 0 0,0 0 0 0 0,1 0 1 0 0,-1 0-1 0 0,1 0 0 0 0,0 0 1 0 0,-1 0-1 0 0,1 0 1 0 0,0 0-1 0 0,-1-1 0 0 0,1 1 1 0 0,0 0-1 0 0,0 0 1 0 0,-1-1-1 0 0,1 1 0 0 0,0-1 1 0 0,0 1-1 0 0,0-1 0 0 0,1 1 1 0 0,1 0-24 0 0,-1 0 1 0 0,1-1 0 0 0,-1 0-1 0 0,1 1 1 0 0,-1-1-1 0 0,1 0 1 0 0,-1 0 0 0 0,1-1-1 0 0,2 0 1 0 0,13-3-866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2.078"/>
    </inkml:context>
    <inkml:brush xml:id="br0">
      <inkml:brushProperty name="width" value="0.05" units="cm"/>
      <inkml:brushProperty name="height" value="0.05" units="cm"/>
    </inkml:brush>
  </inkml:definitions>
  <inkml:trace contextRef="#ctx0" brushRef="#br0">14 178 19604 0 0,'-1'0'143'0'0,"1"0"-1"0"0,-1 0 1 0 0,0 0-1 0 0,0 0 1 0 0,1 1-1 0 0,-1-1 1 0 0,0 0 0 0 0,1 1-1 0 0,-1-1 1 0 0,0 0-1 0 0,1 1 1 0 0,-1-1-1 0 0,0 1 1 0 0,1-1-1 0 0,-1 1 1 0 0,1-1-1 0 0,-1 1 1 0 0,1 0-1 0 0,-1-1 1 0 0,0 2 0 0 0,1-2-103 0 0,1 1 0 0 0,-1-1 1 0 0,0 1-1 0 0,0-1 1 0 0,0 1-1 0 0,0-1 0 0 0,1 0 1 0 0,-1 1-1 0 0,0-1 1 0 0,0 1-1 0 0,1-1 0 0 0,-1 0 1 0 0,0 1-1 0 0,1-1 1 0 0,-1 0-1 0 0,0 1 1 0 0,1-1-1 0 0,-1 0 0 0 0,0 0 1 0 0,1 1-1 0 0,-1-1 1 0 0,1 0-1 0 0,0 0 0 0 0,3 2-18 0 0,1 0 0 0 0,-1-1-1 0 0,1 1 1 0 0,-1-1-1 0 0,9 1 1 0 0,-7-2 111 0 0,-1-1 0 0 0,0 1 0 0 0,0-1 0 0 0,1 0 0 0 0,-1-1 0 0 0,0 1 0 0 0,0-1 0 0 0,0 0 0 0 0,0 0 0 0 0,0 0 0 0 0,-1-1 0 0 0,1 1 0 0 0,-1-1 0 0 0,1-1 0 0 0,-1 1 0 0 0,0 0-1 0 0,0-1 1 0 0,-1 0 0 0 0,1 0 0 0 0,-1 0 0 0 0,0-1 0 0 0,5-8 0 0 0,-3 6 5 0 0,0-1-1 0 0,-1-1 0 0 0,-1 1 1 0 0,1-1-1 0 0,-1 1 0 0 0,-1-1 1 0 0,1 0-1 0 0,-2 0 0 0 0,1 0 1 0 0,-1 0-1 0 0,0 0 0 0 0,-2-15 1 0 0,1 23-166 0 0,0 1 0 0 0,1-1 1 0 0,-1 1-1 0 0,0 0 0 0 0,0-1 0 0 0,0 1 0 0 0,-1-1 1 0 0,1 1-1 0 0,0-1 0 0 0,0 1 0 0 0,0 0 1 0 0,0-1-1 0 0,0 1 0 0 0,0-1 0 0 0,-1 1 1 0 0,1 0-1 0 0,0-1 0 0 0,0 1 0 0 0,-1-1 1 0 0,1 1-1 0 0,0 0 0 0 0,0 0 0 0 0,-1-1 1 0 0,1 1-1 0 0,0 0 0 0 0,-1-1 0 0 0,1 1 1 0 0,0 0-1 0 0,-1 0 0 0 0,0-1 0 0 0,-9 9-788 0 0,-7 17 40 0 0,9-10 533 0 0,-37 74-240 0 0,41-79 358 0 0,0 1 1 0 0,1-1-1 0 0,0 1 1 0 0,0 0-1 0 0,1 0 1 0 0,-1 20 0 0 0,3-28 49 0 0,0-1 1 0 0,1 0 0 0 0,-1 1 0 0 0,1-1 0 0 0,-1 0 0 0 0,1 0-1 0 0,0 1 1 0 0,0-1 0 0 0,0 0 0 0 0,0 0 0 0 0,0 0 0 0 0,0 0-1 0 0,0 0 1 0 0,1 0 0 0 0,-1 0 0 0 0,1 0 0 0 0,0-1-1 0 0,-1 1 1 0 0,1 0 0 0 0,0-1 0 0 0,0 0 0 0 0,0 1 0 0 0,0-1-1 0 0,0 0 1 0 0,0 0 0 0 0,1 0 0 0 0,-1 0 0 0 0,0-1 0 0 0,0 1-1 0 0,1 0 1 0 0,2-1 0 0 0,8 3-101 0 0,1-1 0 0 0,-1-1 0 0 0,1-1 0 0 0,15 0 0 0 0,-23 0 182 0 0,20-1 213 0 0,0 0 0 0 0,0-2 0 0 0,0 0 0 0 0,0-2 0 0 0,0-1 0 0 0,-1-1 0 0 0,0-1 0 0 0,37-18 0 0 0,-62 26-146 0 0,0 0 0 0 0,1-1 0 0 0,-1 1-1 0 0,1 0 1 0 0,-1-1 0 0 0,0 1 0 0 0,1-1 0 0 0,-1 1 0 0 0,1-1-1 0 0,-1 1 1 0 0,0-1 0 0 0,0 1 0 0 0,1-1 0 0 0,-1 1 0 0 0,0-1 0 0 0,0 1-1 0 0,0-1 1 0 0,0 1 0 0 0,1-1 0 0 0,-1 1 0 0 0,0-1 0 0 0,0 1-1 0 0,0-1 1 0 0,0 0 0 0 0,0 1 0 0 0,-1-1 0 0 0,-6-20 1343 0 0,-16-13-412 0 0,-55-63-538 0 0,65 79-585 0 0,13 18 54 0 0,0 0 1 0 0,0 0-1 0 0,1 0 0 0 0,-1 0 0 0 0,0 0 1 0 0,0 0-1 0 0,1 0 0 0 0,-1 0 1 0 0,0 0-1 0 0,0 0 0 0 0,0 0 1 0 0,1 0-1 0 0,-1 0 0 0 0,0 0 1 0 0,0 0-1 0 0,1 0 0 0 0,-1 0 0 0 0,0 0 1 0 0,0 0-1 0 0,0-1 0 0 0,1 1 1 0 0,-1 0-1 0 0,0 0 0 0 0,0 0 1 0 0,0 0-1 0 0,1 0 0 0 0,-1-1 0 0 0,0 1 1 0 0,0 0-1 0 0,0 0 0 0 0,0 0 1 0 0,1 0-1 0 0,-1-1 0 0 0,0 1 1 0 0,0 0-1 0 0,0 0 0 0 0,0-1 0 0 0,0 1 1 0 0,0 0-1 0 0,0 0 0 0 0,0 0 1 0 0,0-1-1 0 0,0 1 0 0 0,0 0 1 0 0,0 0-1 0 0,0-1 0 0 0,0 1 1 0 0,0 0-1 0 0,0 0 0 0 0,0-1 0 0 0,0 1 1 0 0,0 0-1 0 0,0 0 0 0 0,0 0 1 0 0,0-1-1 0 0,0 1 0 0 0,-1 0 1 0 0,1 0-1 0 0,0-1 0 0 0,0 1 0 0 0,0 0 1 0 0,29 9-3136 0 0,-17-6 2136 0 0,45 5-2822 0 0,-20-7 1678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3.953"/>
    </inkml:context>
    <inkml:brush xml:id="br0">
      <inkml:brushProperty name="width" value="0.05" units="cm"/>
      <inkml:brushProperty name="height" value="0.05" units="cm"/>
    </inkml:brush>
  </inkml:definitions>
  <inkml:trace contextRef="#ctx0" brushRef="#br0">154 281 10786 0 0,'3'-5'1540'0'0,"0"0"0"0"0,0 0-1 0 0,0 0 1 0 0,-1 0 0 0 0,3-7-1 0 0,-3 6-700 0 0,0-1 0 0 0,-1 1 0 0 0,1-1-1 0 0,-1 1 1 0 0,0-8 0 0 0,-1 12-802 0 0,1-1 1 0 0,-1 1-1 0 0,0 0 0 0 0,0 0 1 0 0,0 0-1 0 0,-1-1 0 0 0,1 1 1 0 0,0 0-1 0 0,-1 0 0 0 0,1 0 1 0 0,-1 0-1 0 0,0-1 0 0 0,0 1 1 0 0,0 0-1 0 0,0 0 1 0 0,0 0-1 0 0,0 1 0 0 0,0-1 1 0 0,-1 0-1 0 0,1 0 0 0 0,-1 1 1 0 0,1-1-1 0 0,-1 1 0 0 0,0-1 1 0 0,0 1-1 0 0,1 0 0 0 0,-1-1 1 0 0,0 1-1 0 0,0 0 0 0 0,0 0 1 0 0,0 1-1 0 0,0-1 1 0 0,-1 0-1 0 0,1 1 0 0 0,0-1 1 0 0,-4 0-1 0 0,3 2-103 0 0,-1-1 0 0 0,1 1 0 0 0,0-1 0 0 0,0 1-1 0 0,-1 0 1 0 0,1 0 0 0 0,0 1 0 0 0,0-1 0 0 0,0 1 0 0 0,0-1 0 0 0,1 1 0 0 0,-1 0-1 0 0,0 0 1 0 0,1 0 0 0 0,-1 0 0 0 0,1 1 0 0 0,0-1 0 0 0,-1 1 0 0 0,-2 4 0 0 0,-4 6-156 0 0,0 0 0 0 0,-12 24 1 0 0,14-22 59 0 0,0 0 0 0 0,1 0 0 0 0,-6 25 0 0 0,11-35 85 0 0,0 0 0 0 0,0 1 0 0 0,1-1-1 0 0,0 1 1 0 0,0-1 0 0 0,1 9 0 0 0,-1-12 22 0 0,1 1 0 0 0,-1-1 1 0 0,1 0-1 0 0,0 1 0 0 0,0-1 1 0 0,0 0-1 0 0,0 0 0 0 0,0 0 1 0 0,0 0-1 0 0,1 0 0 0 0,-1 0 0 0 0,1 0 1 0 0,-1 0-1 0 0,1 0 0 0 0,2 2 1 0 0,-2-3 29 0 0,1 0 0 0 0,-1 1 0 0 0,0-1 1 0 0,1 0-1 0 0,-1 0 0 0 0,1 0 0 0 0,-1-1 0 0 0,1 1 1 0 0,0 0-1 0 0,-1-1 0 0 0,1 0 0 0 0,0 0 0 0 0,-1 1 1 0 0,1-2-1 0 0,0 1 0 0 0,-1 0 0 0 0,1 0 0 0 0,-1-1 1 0 0,1 0-1 0 0,0 1 0 0 0,-1-1 0 0 0,1 0 0 0 0,3-2 1 0 0,5-3 125 0 0,1-1 0 0 0,-1 0 0 0 0,15-11 0 0 0,-17 11-20 0 0,4-3 68 0 0,-2 0 0 0 0,0-1 0 0 0,0-1 0 0 0,-1 1 0 0 0,0-2 0 0 0,10-16 0 0 0,43-85 832 0 0,-61 109-944 0 0,13-23 178 0 0,-7 12-103 0 0,0 0 1 0 0,0 0 0 0 0,-2 0 0 0 0,9-29 0 0 0,-15 36-531 0 0,-4 12 93 0 0,-8 17-97 0 0,9-14 312 0 0,-25 47-78 0 0,2 0 0 0 0,-32 99 0 0 0,54-140 173 0 0,-16 55-93 0 0,19-62 57 0 0,0 1 0 0 0,0-1 1 0 0,0 0-1 0 0,1 0 0 0 0,0 1 0 0 0,0-1 0 0 0,0 0 0 0 0,1 1 0 0 0,0-1 0 0 0,2 7 0 0 0,-3-10 17 0 0,1 0 0 0 0,0-1-1 0 0,0 1 1 0 0,0-1 0 0 0,0 1 0 0 0,0-1 0 0 0,0 1 0 0 0,0-1-1 0 0,0 0 1 0 0,0 0 0 0 0,1 0 0 0 0,-1 1 0 0 0,0-1 0 0 0,1 0-1 0 0,-1-1 1 0 0,1 1 0 0 0,-1 0 0 0 0,4 1 0 0 0,-1-1 12 0 0,-1 0 0 0 0,1-1 0 0 0,0 1 0 0 0,-1-1 0 0 0,1 1 0 0 0,0-1 0 0 0,0-1 0 0 0,5 0 1 0 0,-1 0 89 0 0,-1 0 0 0 0,0-1 0 0 0,0 0 1 0 0,0-1-1 0 0,0 0 0 0 0,0 0 0 0 0,-1 0 1 0 0,10-7-1 0 0,-8 4 62 0 0,-1 0 0 0 0,-1-1 0 0 0,0 0 0 0 0,0 0 0 0 0,0-1 0 0 0,-1 1 0 0 0,1-1 0 0 0,6-16 0 0 0,0-4 304 0 0,11-40 1 0 0,-12 32-144 0 0,-9 24-193 0 0,-2 10-88 0 0,0 1 0 0 0,0-1 0 0 0,0 0 0 0 0,0 0 0 0 0,0 1 0 0 0,1-1 0 0 0,-1 0 0 0 0,1 1 0 0 0,-1-1 0 0 0,1 0-1 0 0,0 1 1 0 0,0-1 0 0 0,0 1 0 0 0,0-1 0 0 0,1-1 0 0 0,-2 3-19 0 0,0 0 0 0 0,0 0 0 0 0,0 0 0 0 0,0 0-1 0 0,0 0 1 0 0,0 0 0 0 0,0 0 0 0 0,0 0 0 0 0,0 0 0 0 0,0 0 0 0 0,0 0 0 0 0,-1 0 0 0 0,1 0-1 0 0,0 0 1 0 0,0 0 0 0 0,0 0 0 0 0,0 0 0 0 0,0 0 0 0 0,0 0 0 0 0,0 0 0 0 0,0 0 0 0 0,0 0-1 0 0,0-1 1 0 0,0 1 0 0 0,0 0 0 0 0,0 0 0 0 0,0 0 0 0 0,0 0 0 0 0,0 0 0 0 0,0 0 0 0 0,-5 8-192 0 0,-1 4 116 0 0,2 1 0 0 0,0 1 0 0 0,0-1 0 0 0,1 0 0 0 0,1 1 0 0 0,0 0 0 0 0,1 23 0 0 0,0-30 63 0 0,1 0-58 0 0,0-1 1 0 0,0 1 0 0 0,0 0-1 0 0,1 0 1 0 0,1 7 0 0 0,-1-13 31 0 0,-1 1 0 0 0,1 0 0 0 0,-1-1 0 0 0,1 1 0 0 0,0 0 1 0 0,0-1-1 0 0,-1 1 0 0 0,1-1 0 0 0,0 0 0 0 0,0 1 0 0 0,1-1 0 0 0,-1 0 0 0 0,0 0 1 0 0,0 1-1 0 0,1-1 0 0 0,-1 0 0 0 0,1 0 0 0 0,-1 0 0 0 0,1-1 0 0 0,-1 1 0 0 0,1 0 1 0 0,-1 0-1 0 0,1-1 0 0 0,0 1 0 0 0,2-1 0 0 0,3 1-2 0 0,1 0 1 0 0,0-1-1 0 0,0 0 1 0 0,-1-1-1 0 0,1 0 1 0 0,0 0-1 0 0,-1 0 0 0 0,1-1 1 0 0,-1 0-1 0 0,0-1 1 0 0,0 0-1 0 0,1 0 1 0 0,-2 0-1 0 0,1-1 0 0 0,0 0 1 0 0,7-5-1 0 0,2-3 170 0 0,-1-1-1 0 0,0 0 0 0 0,-1-1 1 0 0,0 0-1 0 0,13-19 0 0 0,-22 27-27 0 0,-3 4-36 0 0,0 0 1 0 0,0 0 0 0 0,-1 0-1 0 0,1 0 1 0 0,-1-1 0 0 0,1 1-1 0 0,-1-1 1 0 0,0 1 0 0 0,0-1-1 0 0,2-4 1 0 0,-23 61-328 0 0,18-48 244 0 0,-2 10-45 0 0,0 0 0 0 0,-2 18 1 0 0,6-31 27 0 0,-1 0 0 0 0,1 1 1 0 0,0-1-1 0 0,0 0 0 0 0,0 0 0 0 0,0 1 1 0 0,1-1-1 0 0,-1 0 0 0 0,1 0 1 0 0,0 1-1 0 0,0-1 0 0 0,0 0 0 0 0,0 0 1 0 0,1 0-1 0 0,-1 0 0 0 0,1 0 1 0 0,3 3-1 0 0,-4-4 29 0 0,1-1-1 0 0,0-1 1 0 0,0 1-1 0 0,-1 0 1 0 0,1 0 0 0 0,0-1-1 0 0,0 1 1 0 0,0-1-1 0 0,0 1 1 0 0,0-1 0 0 0,0 0-1 0 0,0 0 1 0 0,0 0-1 0 0,0 0 1 0 0,0 0 0 0 0,0 0-1 0 0,0 0 1 0 0,0-1-1 0 0,0 1 1 0 0,0-1 0 0 0,3-1-1 0 0,40-17 218 0 0,-39 16-130 0 0,60-35 468 0 0,-60 34-294 0 0,1-1 0 0 0,-1 0-1 0 0,0 0 1 0 0,0-1 0 0 0,0 0 0 0 0,-1 0 0 0 0,7-9 0 0 0,-12 13-134 0 0,1 0-1 0 0,-1 0 1 0 0,1 0 0 0 0,-1 1 0 0 0,1-1 0 0 0,-1 0 0 0 0,0 0-1 0 0,0 0 1 0 0,0 0 0 0 0,0 0 0 0 0,0 0 0 0 0,-1 0 0 0 0,1 0-1 0 0,-1 1 1 0 0,1-1 0 0 0,-1 0 0 0 0,1 0 0 0 0,-2-2 0 0 0,-18-35 229 0 0,15 30-279 0 0,-4-5-89 0 0,-2-4 116 0 0,11 18-129 0 0,0 0-1 0 0,0 0 1 0 0,0 0-1 0 0,0 0 1 0 0,0 0-1 0 0,1 0 1 0 0,-1 0-1 0 0,0 0 1 0 0,0 0-1 0 0,0 0 1 0 0,0 0-1 0 0,0 0 1 0 0,0 0-1 0 0,1 0 1 0 0,-1 0-1 0 0,0 0 1 0 0,0 0-1 0 0,0 0 1 0 0,0 0-1 0 0,0 0 1 0 0,1 0-1 0 0,-1 0 1 0 0,0 0-1 0 0,0 0 1 0 0,0 0-1 0 0,0 0 1 0 0,0 0-1 0 0,0 0 1 0 0,1 0-1 0 0,-1 0 1 0 0,0 0-1 0 0,0-1 1 0 0,0 1-1 0 0,0 0 1 0 0,0 0 0 0 0,0 0-1 0 0,0 0 1 0 0,0 0-1 0 0,0 0 1 0 0,1 0-1 0 0,-1-1 1 0 0,0 1-1 0 0,0 0 1 0 0,0 0-1 0 0,0 0 1 0 0,0 0-1 0 0,0 0 1 0 0,0-1-1 0 0,0 1 1 0 0,0 0-1 0 0,0 0 1 0 0,0 0-1 0 0,0 0 1 0 0,0 0-1 0 0,0-1 1 0 0,0 1-1 0 0,0 0 1 0 0,0 0-1 0 0,10 3-761 0 0,0 0 0 0 0,0-1 0 0 0,1 0 0 0 0,0-1 0 0 0,-1 0 0 0 0,1-1 0 0 0,13-1 0 0 0,8 0 613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4.482"/>
    </inkml:context>
    <inkml:brush xml:id="br0">
      <inkml:brushProperty name="width" value="0.05" units="cm"/>
      <inkml:brushProperty name="height" value="0.05" units="cm"/>
    </inkml:brush>
  </inkml:definitions>
  <inkml:trace contextRef="#ctx0" brushRef="#br0">255 225 15219 0 0,'0'-1'305'0'0,"1"0"0"0"0,-1-1-1 0 0,1 1 1 0 0,-1 0 0 0 0,1-1 0 0 0,-1 1-1 0 0,0 0 1 0 0,1-1 0 0 0,-1 1 0 0 0,0-1-1 0 0,0 1 1 0 0,0-1 0 0 0,0 1 0 0 0,-1 0-1 0 0,1-1 1 0 0,0 1 0 0 0,-1 0 0 0 0,1-1-1 0 0,0 1 1 0 0,-1 0 0 0 0,0-1 0 0 0,-1-1-1 0 0,1 1-118 0 0,0 1 0 0 0,-1 0 1 0 0,1-1-1 0 0,-1 1 0 0 0,0 0 0 0 0,1 0 0 0 0,-1 0 0 0 0,0 0 0 0 0,0 0 0 0 0,0 1 0 0 0,1-1 0 0 0,-1 1 0 0 0,0-1 0 0 0,-3 0 1 0 0,-2 1-169 0 0,1-1 0 0 0,0 1 1 0 0,0 0-1 0 0,0 0 1 0 0,0 1-1 0 0,-1 0 1 0 0,1 0-1 0 0,0 0 1 0 0,-10 5-1 0 0,5-1-100 0 0,1 1-1 0 0,0 0 1 0 0,0 1-1 0 0,1 0 1 0 0,0 0-1 0 0,0 1 1 0 0,1 0 0 0 0,0 1-1 0 0,0 0 1 0 0,1 0-1 0 0,0 1 1 0 0,1 0-1 0 0,0 0 1 0 0,0 0-1 0 0,1 1 1 0 0,0 0 0 0 0,1 0-1 0 0,1 0 1 0 0,0 0-1 0 0,0 1 1 0 0,-2 19-1 0 0,5-28 52 0 0,0-1 0 0 0,0 0 0 0 0,0 0 0 0 0,0 1 0 0 0,0-1 0 0 0,0 0 0 0 0,1 0 0 0 0,-1 0 0 0 0,1 1 0 0 0,0-1 0 0 0,-1 0 0 0 0,1 0 0 0 0,0 0 0 0 0,0 0 0 0 0,0 0 0 0 0,1 0 0 0 0,-1-1 0 0 0,0 1 0 0 0,1 0 0 0 0,-1-1-1 0 0,1 1 1 0 0,0 0 0 0 0,-1-1 0 0 0,1 0 0 0 0,0 1 0 0 0,0-1 0 0 0,0 0 0 0 0,0 0 0 0 0,0 0 0 0 0,0 0 0 0 0,0-1 0 0 0,0 1 0 0 0,0 0 0 0 0,1-1 0 0 0,-1 0 0 0 0,0 1 0 0 0,0-1 0 0 0,1 0 0 0 0,-1 0 0 0 0,0 0 0 0 0,0 0 0 0 0,0-1 0 0 0,1 1 0 0 0,-1-1 0 0 0,0 1-1 0 0,0-1 1 0 0,0 0 0 0 0,0 0 0 0 0,0 0 0 0 0,3-1 0 0 0,17-11 247 0 0,0 0 1 0 0,0-2-1 0 0,-2 0 0 0 0,0-1 0 0 0,33-35 0 0 0,77-105 420 0 0,-112 133-572 0 0,-11 13-55 0 0,0 0 1 0 0,0 0 0 0 0,9-20 0 0 0,-14 26-41 0 0,-1 0 0 0 0,1 0 1 0 0,-1 0-1 0 0,0 0 0 0 0,0-1 1 0 0,0 1-1 0 0,-1 0 0 0 0,1-1 0 0 0,-1 1 1 0 0,0 0-1 0 0,0-1 0 0 0,-1 1 1 0 0,1 0-1 0 0,-2-6 0 0 0,1 8 0 0 0,0 1 0 0 0,0-1 0 0 0,0 1-1 0 0,0-1 1 0 0,0 1 0 0 0,0-1 0 0 0,-1 1-1 0 0,1 0 1 0 0,0 0 0 0 0,-1-1 0 0 0,1 1-1 0 0,-1 0 1 0 0,1 0 0 0 0,-1 0 0 0 0,1 1 0 0 0,-1-1-1 0 0,0 0 1 0 0,0 1 0 0 0,1-1 0 0 0,-1 1-1 0 0,0-1 1 0 0,0 1 0 0 0,0 0 0 0 0,1 0-1 0 0,-1 0 1 0 0,0 0 0 0 0,0 0 0 0 0,0 0-1 0 0,-1 1 1 0 0,-6-1-111 0 0,0 1 0 0 0,0 1 0 0 0,0 0 0 0 0,-13 5 0 0 0,3 0-34 0 0,1 0-1 0 0,0 2 1 0 0,0 0-1 0 0,-24 18 1 0 0,36-24 109 0 0,1 1 1 0 0,0 0 0 0 0,0 1 0 0 0,0-1-1 0 0,0 1 1 0 0,1 0 0 0 0,0 0 0 0 0,0 1-1 0 0,0-1 1 0 0,1 1 0 0 0,-1 0 0 0 0,1 0-1 0 0,1 0 1 0 0,-1 0 0 0 0,1 0 0 0 0,0 1-1 0 0,-1 7 1 0 0,3-11 2 0 0,0 0 0 0 0,0 0 0 0 0,0 0 0 0 0,1 0-1 0 0,-1 0 1 0 0,1 0 0 0 0,-1 0 0 0 0,1 0 0 0 0,0 0 0 0 0,0 0 0 0 0,1-1-1 0 0,-1 1 1 0 0,1 0 0 0 0,-1-1 0 0 0,1 1 0 0 0,0-1 0 0 0,0 0 0 0 0,0 1-1 0 0,0-1 1 0 0,0 0 0 0 0,0 0 0 0 0,1 0 0 0 0,-1-1 0 0 0,1 1 0 0 0,-1-1-1 0 0,5 3 1 0 0,7 2-224 0 0,0 0 0 0 0,0-1 1 0 0,30 7-1 0 0,-29-8 53 0 0,18 5-372 0 0,-1 0 0 0 0,31 16 1 0 0,-53-21 433 0 0,0 1 1 0 0,0 0 0 0 0,-1 1 0 0 0,0 0-1 0 0,0 1 1 0 0,-1 0 0 0 0,0 0 0 0 0,0 0-1 0 0,0 1 1 0 0,8 12 0 0 0,8 31-3357 0 0,-20-48 3306 0 0,4-3-354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4.966"/>
    </inkml:context>
    <inkml:brush xml:id="br0">
      <inkml:brushProperty name="width" value="0.05" units="cm"/>
      <inkml:brushProperty name="height" value="0.05" units="cm"/>
    </inkml:brush>
  </inkml:definitions>
  <inkml:trace contextRef="#ctx0" brushRef="#br0">231 14 14131 0 0,'6'-10'2493'0'0,"-9"6"394"0"0,-18 6-281 0 0,17-1-3032 0 0,-18 3 594 0 0,1 1 0 0 0,-1 1 0 0 0,-28 12 0 0 0,43-15-192 0 0,0 0 0 0 0,0 1-1 0 0,0-1 1 0 0,0 1 0 0 0,1 1 0 0 0,0-1-1 0 0,0 1 1 0 0,0 0 0 0 0,1 1-1 0 0,-1-1 1 0 0,1 1 0 0 0,0 0 0 0 0,-5 10-1 0 0,9-15-53 0 0,1 0-1 0 0,0-1 1 0 0,-1 1-1 0 0,1 0 1 0 0,0-1-1 0 0,-1 1 1 0 0,1 0-1 0 0,0 0 1 0 0,0-1-1 0 0,0 1 1 0 0,0 0-1 0 0,0 0 0 0 0,0-1 1 0 0,0 1-1 0 0,0 0 1 0 0,0 0-1 0 0,0-1 1 0 0,0 1-1 0 0,1 0 1 0 0,-1-1-1 0 0,0 1 1 0 0,0 0-1 0 0,1-1 1 0 0,-1 1-1 0 0,0 0 1 0 0,1-1-1 0 0,-1 1 0 0 0,1 0 1 0 0,-1-1-1 0 0,1 1 1 0 0,-1-1-1 0 0,1 1 1 0 0,-1-1-1 0 0,1 1 1 0 0,0-1-1 0 0,-1 0 1 0 0,1 1-1 0 0,0-1 1 0 0,-1 0-1 0 0,1 1 1 0 0,0-1-1 0 0,-1 0 0 0 0,1 0 1 0 0,0 1-1 0 0,0-1 1 0 0,-1 0-1 0 0,1 0 1 0 0,1 0-1 0 0,5 1-675 0 0,1 0 0 0 0,0 0 0 0 0,13-1 0 0 0,-15-1 448 0 0,26 2-1058 0 0,47 5 0 0 0,-67-4 1300 0 0,1 1 0 0 0,-1 0-1 0 0,0 0 1 0 0,0 1-1 0 0,-1 1 1 0 0,21 10-1 0 0,-31-15 124 0 0,0 1 0 0 0,0-1-1 0 0,0 1 1 0 0,0 0 0 0 0,0-1-1 0 0,0 1 1 0 0,0 0 0 0 0,-1 0-1 0 0,1 0 1 0 0,0-1 0 0 0,0 1-1 0 0,0 0 1 0 0,-1 0-1 0 0,1 0 1 0 0,-1 0 0 0 0,1 0-1 0 0,-1 1 1 0 0,1-1 0 0 0,-1 0-1 0 0,1 0 1 0 0,-1 0 0 0 0,0 0-1 0 0,0 0 1 0 0,1 3-1 0 0,-2-2 124 0 0,1 0 0 0 0,-1 0 0 0 0,0-1 0 0 0,1 1 0 0 0,-1 0 0 0 0,0 0 0 0 0,0-1 0 0 0,0 1 0 0 0,0-1 0 0 0,0 1 0 0 0,0-1 0 0 0,-1 1 0 0 0,1-1 0 0 0,-2 2 0 0 0,-5 3 687 0 0,0 0-1 0 0,-1 0 0 0 0,1 0 1 0 0,-17 6-1 0 0,8-5-246 0 0,0 0-1 0 0,-26 5 0 0 0,35-10-1158 0 0,0 0 1 0 0,-1-1-1 0 0,1 0 0 0 0,0 0 0 0 0,-1-1 0 0 0,1-1 0 0 0,-14-1 0 0 0,17 0-1161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5.501"/>
    </inkml:context>
    <inkml:brush xml:id="br0">
      <inkml:brushProperty name="width" value="0.05" units="cm"/>
      <inkml:brushProperty name="height" value="0.05" units="cm"/>
    </inkml:brush>
  </inkml:definitions>
  <inkml:trace contextRef="#ctx0" brushRef="#br0">187 351 18364 0 0,'-2'-1'207'0'0,"-1"0"0"0"0,1 0 1 0 0,0-1-1 0 0,-1 1 0 0 0,0 1 1 0 0,1-1-1 0 0,-1 0 0 0 0,1 1 0 0 0,-1-1 1 0 0,0 1-1 0 0,-2 0 0 0 0,-1 0-213 0 0,0 0-1 0 0,1 0 1 0 0,-1 1-1 0 0,0 0 1 0 0,1 0-1 0 0,-1 1 1 0 0,1-1-1 0 0,-1 1 1 0 0,1 1 0 0 0,0-1-1 0 0,0 1 1 0 0,0-1-1 0 0,0 2 1 0 0,0-1-1 0 0,1 0 1 0 0,-1 1-1 0 0,1 0 1 0 0,0 0-1 0 0,0 0 1 0 0,0 0-1 0 0,-3 6 1 0 0,2-3 1 0 0,1 0 1 0 0,-1 0-1 0 0,1 0 0 0 0,0 1 0 0 0,1 0 1 0 0,0 0-1 0 0,0 0 0 0 0,1 0 1 0 0,0 0-1 0 0,0 1 0 0 0,1-1 0 0 0,0 1 1 0 0,0 12-1 0 0,1-19-10 0 0,0 0 1 0 0,0 0-1 0 0,1 0 0 0 0,-1 0 1 0 0,1-1-1 0 0,-1 1 0 0 0,1 0 1 0 0,-1 0-1 0 0,1-1 0 0 0,0 1 1 0 0,0 0-1 0 0,0-1 0 0 0,0 1 1 0 0,0 0-1 0 0,0-1 0 0 0,1 0 0 0 0,-1 1 1 0 0,0-1-1 0 0,4 2 0 0 0,-2-1 9 0 0,0 0 0 0 0,0-1 0 0 0,0 0 0 0 0,0 1 1 0 0,0-1-1 0 0,0-1 0 0 0,1 1 0 0 0,-1 0 0 0 0,0-1 0 0 0,6 1 0 0 0,-1-1 18 0 0,0-1 0 0 0,0 1 0 0 0,-1-1 0 0 0,1-1 0 0 0,0 1 0 0 0,0-1 0 0 0,-1-1 0 0 0,15-6 0 0 0,-7 0-8 0 0,1-2-1 0 0,-2 0 1 0 0,1 0-1 0 0,-2-1 0 0 0,0-1 1 0 0,12-14-1 0 0,63-92 117 0 0,-68 90 146 0 0,-2-1-1 0 0,27-58 0 0 0,-41 77-171 0 0,0-1 0 0 0,0 1 0 0 0,-2-1-1 0 0,1 0 1 0 0,0-13 0 0 0,-3 18-55 0 0,0 0 1 0 0,0 0-1 0 0,0 0 0 0 0,-1 1 1 0 0,0-1-1 0 0,-1 0 0 0 0,0 1 0 0 0,0-1 1 0 0,0 1-1 0 0,-3-7 0 0 0,4 11-43 0 0,0 0 0 0 0,1 1-1 0 0,-1-1 1 0 0,0 1-1 0 0,0-1 1 0 0,0 1-1 0 0,0-1 1 0 0,0 1-1 0 0,0 0 1 0 0,0 0 0 0 0,-1-1-1 0 0,1 1 1 0 0,0 0-1 0 0,-1 0 1 0 0,1 0-1 0 0,-1 0 1 0 0,1 1-1 0 0,-1-1 1 0 0,1 0 0 0 0,-1 1-1 0 0,1-1 1 0 0,-1 1-1 0 0,0-1 1 0 0,1 1-1 0 0,-1 0 1 0 0,0-1-1 0 0,0 1 1 0 0,1 0 0 0 0,-1 0-1 0 0,0 0 1 0 0,1 1-1 0 0,-1-1 1 0 0,0 0-1 0 0,1 1 1 0 0,-1-1-1 0 0,0 1 1 0 0,1-1 0 0 0,-1 1-1 0 0,1 0 1 0 0,-1 0-1 0 0,1 0 1 0 0,-1 0-1 0 0,1 0 1 0 0,-1 0-1 0 0,1 0 1 0 0,0 0 0 0 0,-2 2-1 0 0,-16 14 7 0 0,1 1-1 0 0,-30 36 1 0 0,41-43-1 0 0,-1-1 0 0 0,2 1 0 0 0,-1 0 0 0 0,2 0 0 0 0,-1 1 0 0 0,1-1 0 0 0,-5 22 0 0 0,9-23-56 0 0,0-1-1 0 0,0 0 0 0 0,1 0 0 0 0,0 1 1 0 0,1-1-1 0 0,0 0 0 0 0,0 0 1 0 0,1 1-1 0 0,0-1 0 0 0,1 0 0 0 0,0-1 1 0 0,0 1-1 0 0,1 0 0 0 0,8 13 0 0 0,-9-17 21 0 0,0-1-1 0 0,0 1 0 0 0,0 0 0 0 0,1-1 1 0 0,-1 0-1 0 0,1 0 0 0 0,0 0 0 0 0,0 0 1 0 0,1 0-1 0 0,-1-1 0 0 0,1 0 0 0 0,0 0 1 0 0,0 0-1 0 0,0-1 0 0 0,0 0 0 0 0,0 0 0 0 0,0 0 1 0 0,1 0-1 0 0,-1-1 0 0 0,1 0 0 0 0,-1 0 1 0 0,1 0-1 0 0,0-1 0 0 0,-1 0 0 0 0,8 0 1 0 0,-8-2 55 0 0,-1 1 1 0 0,1-1 0 0 0,0 0-1 0 0,-1 0 1 0 0,0 0 0 0 0,1-1 0 0 0,-1 1-1 0 0,0-1 1 0 0,0 0 0 0 0,0 0-1 0 0,-1-1 1 0 0,1 1 0 0 0,3-5-1 0 0,-4 4 74 0 0,0 0 0 0 0,1 0-1 0 0,0 1 1 0 0,0 0 0 0 0,0 0-1 0 0,0 0 1 0 0,0 0 0 0 0,1 0-1 0 0,-1 1 1 0 0,1 0 0 0 0,6-2-1 0 0,-10 4-87 0 0,-1-1 0 0 0,1 1 0 0 0,-1 0-1 0 0,0 0 1 0 0,1 0 0 0 0,-1 0 0 0 0,1 1-1 0 0,-1-1 1 0 0,1 0 0 0 0,-1 0 0 0 0,0 0-1 0 0,1 0 1 0 0,-1 0 0 0 0,0 0 0 0 0,1 1 0 0 0,-1-1-1 0 0,1 0 1 0 0,-1 0 0 0 0,0 1 0 0 0,0-1-1 0 0,1 0 1 0 0,-1 0 0 0 0,0 1 0 0 0,1-1-1 0 0,-1 0 1 0 0,0 1 0 0 0,0-1 0 0 0,0 0-1 0 0,1 1 1 0 0,-1 0 0 0 0,6 17 261 0 0,-6-17-262 0 0,0 1 1 0 0,0-1-1 0 0,0 1 0 0 0,1-1 1 0 0,-1 0-1 0 0,1 1 0 0 0,-1-1 1 0 0,1 1-1 0 0,-1-1 0 0 0,1 0 1 0 0,0 1-1 0 0,0-1 0 0 0,0 0 0 0 0,-1 0 1 0 0,1 0-1 0 0,2 2 0 0 0,-1-2-67 0 0,0-1 0 0 0,0 0 0 0 0,-1 0-1 0 0,1 1 1 0 0,0-1 0 0 0,0 0 0 0 0,0-1-1 0 0,0 1 1 0 0,-1 0 0 0 0,1 0 0 0 0,0-1-1 0 0,0 1 1 0 0,-1-1 0 0 0,1 1 0 0 0,0-1-1 0 0,-1 0 1 0 0,3-1 0 0 0,31-21-994 0 0,-20 11 551 0 0,-9 8 193 0 0,-4 3 345 0 0,0-1-1 0 0,1 1 1 0 0,-1-1-1 0 0,0 1 0 0 0,0 0 1 0 0,1 0-1 0 0,-1 0 1 0 0,0 0-1 0 0,4 0 1 0 0,-5 1-4 0 0,-1 0 1 0 0,0 0 0 0 0,1 0-1 0 0,-1 0 1 0 0,1 0-1 0 0,-1 0 1 0 0,0 0 0 0 0,1 1-1 0 0,-1-1 1 0 0,1 0 0 0 0,-1 0-1 0 0,0 0 1 0 0,1 1-1 0 0,-1-1 1 0 0,0 0 0 0 0,1 0-1 0 0,-1 1 1 0 0,0-1 0 0 0,0 0-1 0 0,1 1 1 0 0,-1-1-1 0 0,0 0 1 0 0,1 1 0 0 0,3 17 508 0 0,4 21 133 0 0,-7-36-857 0 0,-1 0-1 0 0,1 0 0 0 0,0 0 1 0 0,1 0-1 0 0,-1-1 0 0 0,0 1 0 0 0,1 0 1 0 0,-1-1-1 0 0,1 0 0 0 0,3 4 1 0 0,-3-5-760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6.432"/>
    </inkml:context>
    <inkml:brush xml:id="br0">
      <inkml:brushProperty name="width" value="0.05" units="cm"/>
      <inkml:brushProperty name="height" value="0.05" units="cm"/>
    </inkml:brush>
  </inkml:definitions>
  <inkml:trace contextRef="#ctx0" brushRef="#br0">7 136 8322 0 0,'2'7'2979'0'0,"-2"-7"-2876"0"0,0 0-1 0 0,0 1 0 0 0,0-1 0 0 0,1 0 1 0 0,-1 1-1 0 0,0-1 0 0 0,0 0 0 0 0,0 1 1 0 0,0-1-1 0 0,0 0 0 0 0,0 1 0 0 0,0-1 1 0 0,0 0-1 0 0,0 1 0 0 0,0-1 0 0 0,0 0 1 0 0,0 1-1 0 0,0-1 0 0 0,0 0 0 0 0,0 1 1 0 0,-1-1-1 0 0,1 0 0 0 0,0 0 0 0 0,0 1 1 0 0,0-1-1 0 0,0 0 0 0 0,-1 1 0 0 0,1-1 1 0 0,0 0-1 0 0,-1 1 0 0 0,1 0 181 0 0,-1-1 0 0 0,0 1 0 0 0,1 0 0 0 0,-1 0 0 0 0,1 0 0 0 0,-1 0-1 0 0,1 0 1 0 0,-1 0 0 0 0,1 0 0 0 0,0 0 0 0 0,0 0 0 0 0,-1 0 0 0 0,1 0 0 0 0,0 0 0 0 0,0 0 0 0 0,0 0 0 0 0,0 0-1 0 0,0 1 1 0 0,0-1 0 0 0,0 0 0 0 0,2 2 550 0 0,15-23 1614 0 0,-8 11-1942 0 0,9-11-151 0 0,1 2-1 0 0,1 0 0 0 0,1 1 1 0 0,28-18-1 0 0,-41 29-460 0 0,1 1 0 0 0,0 0 0 0 0,0 0 0 0 0,0 1 0 0 0,1 1-1 0 0,-1-1 1 0 0,16-2 0 0 0,-23 6 75 0 0,1-1 0 0 0,-1 1 0 0 0,0-1 0 0 0,0 1-1 0 0,1 0 1 0 0,-1 0 0 0 0,0 0 0 0 0,1 0 0 0 0,-1 1 0 0 0,0-1-1 0 0,0 0 1 0 0,1 1 0 0 0,-1 0 0 0 0,0 0 0 0 0,0-1 0 0 0,0 1 0 0 0,0 0-1 0 0,0 1 1 0 0,0-1 0 0 0,0 0 0 0 0,0 1 0 0 0,0-1 0 0 0,0 1-1 0 0,-1-1 1 0 0,1 1 0 0 0,-1 0 0 0 0,1 0 0 0 0,-1-1 0 0 0,0 1-1 0 0,0 0 1 0 0,0 0 0 0 0,0 1 0 0 0,0-1 0 0 0,0 0 0 0 0,0 0 0 0 0,-1 0-1 0 0,1 1 1 0 0,0 2 0 0 0,0 1 52 0 0,-1 0-1 0 0,0 0 0 0 0,0-1 1 0 0,0 1-1 0 0,0 0 1 0 0,-1-1-1 0 0,0 1 1 0 0,0 0-1 0 0,-3 5 0 0 0,-21 50-14 0 0,17-46-1625 0 0,2 1 0 0 0,-6 16 0 0 0,12-31 1448 0 0,-1 0-38 0 0,1-1 0 0 0,0 1-1 0 0,0 0 1 0 0,0-1-1 0 0,-1 1 1 0 0,1 0-1 0 0,0-1 1 0 0,0 1 0 0 0,0 0-1 0 0,0-1 1 0 0,0 1-1 0 0,0 0 1 0 0,0-1-1 0 0,0 1 1 0 0,1 0 0 0 0,-1-1-1 0 0,0 1 1 0 0,0 0-1 0 0,0-1 1 0 0,1 1 0 0 0,-1 0-1 0 0,6 4-2754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6.915"/>
    </inkml:context>
    <inkml:brush xml:id="br0">
      <inkml:brushProperty name="width" value="0.05" units="cm"/>
      <inkml:brushProperty name="height" value="0.05" units="cm"/>
    </inkml:brush>
  </inkml:definitions>
  <inkml:trace contextRef="#ctx0" brushRef="#br0">23 1 16035 0 0,'-8'21'5789'0'0,"4"-3"-5895"0"0,0 0 0 0 0,-3 34 0 0 0,7-15-345 0 0,0-13-5833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7.476"/>
    </inkml:context>
    <inkml:brush xml:id="br0">
      <inkml:brushProperty name="width" value="0.05" units="cm"/>
      <inkml:brushProperty name="height" value="0.05" units="cm"/>
    </inkml:brush>
  </inkml:definitions>
  <inkml:trace contextRef="#ctx0" brushRef="#br0">139 15 16836 0 0,'-3'-15'1693'0'0,"3"26"-356"0"0,-1-4-1370 0 0,0-1 0 0 0,0 1 1 0 0,-1-1-1 0 0,1 0 1 0 0,-1 1-1 0 0,-1-1 1 0 0,-4 10-1 0 0,2-5 84 0 0,-14 40 329 0 0,3 0 0 0 0,2 1 0 0 0,3 0-1 0 0,-9 101 1 0 0,18-140-379 0 0,1-6-22 0 0,0 0-1 0 0,1 1 1 0 0,-1-1 0 0 0,2 0 0 0 0,-1 1-1 0 0,2 10 1 0 0,-2-18 24 0 0,0 0 0 0 0,1 1 0 0 0,-1-1 0 0 0,0 0 0 0 0,0 1 0 0 0,0-1 0 0 0,0 0 0 0 0,0 1 0 0 0,1-1 0 0 0,-1 0 0 0 0,0 1 0 0 0,0-1 1 0 0,0 0-1 0 0,1 0 0 0 0,-1 1 0 0 0,0-1 0 0 0,0 0 0 0 0,1 0 0 0 0,-1 1 0 0 0,0-1 0 0 0,1 0 0 0 0,-1 0 0 0 0,0 0 0 0 0,1 0 0 0 0,-1 0 0 0 0,0 1 0 0 0,1-1 0 0 0,-1 0 0 0 0,0 0 0 0 0,1 0 0 0 0,-1 0 0 0 0,0 0 0 0 0,1 0 0 0 0,-1 0 0 0 0,0 0 0 0 0,1 0 0 0 0,14-10 230 0 0,10-18 329 0 0,-25 27-539 0 0,21-28 405 0 0,-1-1 0 0 0,-2-2 0 0 0,18-42 0 0 0,31-105-324 0 0,-66 175-153 0 0,1-2-107 0 0,0-1 0 0 0,0 1 0 0 0,-1 0 0 0 0,1-10 0 0 0,-19 69-1485 0 0,8-10 1580 0 0,1 1 0 0 0,-2 57 1 0 0,9-78 36 0 0,1-1 0 0 0,2 0 0 0 0,0 0 0 0 0,1 0 0 0 0,1 0 0 0 0,10 33 0 0 0,-13-54 22 0 0,-1 1 1 0 0,0 0-1 0 0,1-1 0 0 0,0 1 1 0 0,-1-1-1 0 0,1 0 1 0 0,0 1-1 0 0,0-1 1 0 0,0 0-1 0 0,0 1 1 0 0,0-1-1 0 0,0 0 1 0 0,0 0-1 0 0,0 0 1 0 0,1 0-1 0 0,-1 0 1 0 0,0 0-1 0 0,3 1 1 0 0,-4-2 1 0 0,1 0 1 0 0,-1 0-1 0 0,0 0 1 0 0,1 0-1 0 0,-1 0 1 0 0,0 0-1 0 0,0 0 1 0 0,1 0-1 0 0,-1 0 1 0 0,0 0-1 0 0,1 0 1 0 0,-1 0-1 0 0,0 0 1 0 0,0 0-1 0 0,1-1 1 0 0,-1 1-1 0 0,0 0 1 0 0,0 0-1 0 0,1 0 1 0 0,-1 0-1 0 0,0-1 1 0 0,0 1-1 0 0,0 0 1 0 0,1 0-1 0 0,-1-1 1 0 0,0 1-1 0 0,0 0 1 0 0,0 0 0 0 0,0-1-1 0 0,0 1 1 0 0,1-1-1 0 0,0-19-182 0 0,-4 5-159 0 0,0 1-1 0 0,0 0 1 0 0,-2 0 0 0 0,0 0 0 0 0,0 0 0 0 0,-1 1 0 0 0,-1 0-1 0 0,-13-21 1 0 0,-9-6-52 0 0,-41-44-1 0 0,35 44 788 0 0,7 10 305 0 0,17 18 935 0 0,-20-25 1 0 0,34 37-1832 0 0,0-1 1 0 0,-1 2-1 0 0,1-1 1 0 0,0 0-1 0 0,0 0 1 0 0,0 1-1 0 0,4 1 1 0 0,11 3-487 0 0,142 33-487 0 0,-92-25-2655 0 0,-56-10 2302 0 0,-2 0-208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8.654"/>
    </inkml:context>
    <inkml:brush xml:id="br0">
      <inkml:brushProperty name="width" value="0.05" units="cm"/>
      <inkml:brushProperty name="height" value="0.05" units="cm"/>
    </inkml:brush>
  </inkml:definitions>
  <inkml:trace contextRef="#ctx0" brushRef="#br0">45 1 17876 0 0,'-1'0'100'0'0,"0"0"1"0"0,0 0 0 0 0,0 0-1 0 0,-1 0 1 0 0,1 0-1 0 0,0 0 1 0 0,0 0 0 0 0,0 0-1 0 0,0 0 1 0 0,0 0-1 0 0,0 0 1 0 0,0 1-1 0 0,0-1 1 0 0,0 0 0 0 0,0 1-1 0 0,0-1 1 0 0,1 1-1 0 0,-1-1 1 0 0,0 1 0 0 0,0-1-1 0 0,0 1 1 0 0,0 0-1 0 0,1 0 1 0 0,-1-1-1 0 0,0 1 1 0 0,1 0 0 0 0,-1 0-1 0 0,0 0 1 0 0,1-1-1 0 0,-1 1 1 0 0,1 0 0 0 0,-1 0-1 0 0,1 0 1 0 0,0 0-1 0 0,-1 1 1 0 0,-2 4 3 0 0,1 0-1 0 0,-1 0 1 0 0,1 1 0 0 0,-1 6-1 0 0,2-9-183 0 0,1 0 0 0 0,-1 0-1 0 0,1 1 1 0 0,0-1-1 0 0,0 0 1 0 0,1 0 0 0 0,-1 0-1 0 0,1 0 1 0 0,0 0-1 0 0,0 0 1 0 0,0 0 0 0 0,1-1-1 0 0,-1 1 1 0 0,1 0-1 0 0,0 0 1 0 0,0-1 0 0 0,0 1-1 0 0,1-1 1 0 0,-1 0-1 0 0,1 0 1 0 0,5 5 0 0 0,4 2-1140 0 0,0 0 1 0 0,1 0 0 0 0,1-2 0 0 0,17 10 0 0 0,-15-10 448 0 0,8 5-438 0 0</inkml:trace>
  <inkml:trace contextRef="#ctx0" brushRef="#br0" timeOffset="1">396 302 11666 0 0,'-5'17'7250'0'0,"-11"13"-7023"0"0,8-16 438 0 0,-22 37 268 0 0,-2-1 0 0 0,-51 62 0 0 0,73-99-867 0 0,-18 22 245 0 0,26-34-344 0 0,1 1 0 0 0,-1 0 0 0 0,0-1 0 0 0,0 1 0 0 0,1-1 0 0 0,-1 0 0 0 0,0 0 0 0 0,0 0 0 0 0,-1 1 0 0 0,1-2 0 0 0,0 1 0 0 0,0 0 0 0 0,0 0 0 0 0,-1-1 0 0 0,-2 1-1 0 0,3-2-237 0 0,1 1-1 0 0,-1-1 0 0 0,0 0 0 0 0,1 0 1 0 0,0 0-1 0 0,-1 0 0 0 0,1 0 0 0 0,-1 0 1 0 0,1 0-1 0 0,0-1 0 0 0,0 1 0 0 0,0 0 1 0 0,0-1-1 0 0,0 1 0 0 0,0-1 1 0 0,-1-1-1 0 0,-15-28-2026 0 0,10 13 1155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7.968"/>
    </inkml:context>
    <inkml:brush xml:id="br0">
      <inkml:brushProperty name="width" value="0.05" units="cm"/>
      <inkml:brushProperty name="height" value="0.05" units="cm"/>
    </inkml:brush>
  </inkml:definitions>
  <inkml:trace contextRef="#ctx0" brushRef="#br0">1 1 17284 0 0,'1'8'1240'0'0,"2"1"-928"0"0,-1-3-232 0 0,-1-6 824 0 0,1 0-760 0 0,0 1-24 0 0,1 2-16 0 0,3 0 16 0 0,0 4-48 0 0,2-3-24 0 0,2 2-24 0 0,2 1-64 0 0,2 0-48 0 0,5 2-888 0 0,4 1-328 0 0,-2-1 624 0 0,5-2 688 0 0,6 3-720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8.466"/>
    </inkml:context>
    <inkml:brush xml:id="br0">
      <inkml:brushProperty name="width" value="0.05" units="cm"/>
      <inkml:brushProperty name="height" value="0.05" units="cm"/>
    </inkml:brush>
  </inkml:definitions>
  <inkml:trace contextRef="#ctx0" brushRef="#br0">3 315 15683 0 0,'-1'2'248'0'0,"1"1"0"0"0,-1-1 0 0 0,1 1 0 0 0,0 0 0 0 0,0-1 0 0 0,-1 1-1 0 0,2 0 1 0 0,-1-1 0 0 0,0 1 0 0 0,1 0 0 0 0,0 2 0 0 0,-1-4-147 0 0,0-1 1 0 0,1 1-1 0 0,-1-1 1 0 0,0 1-1 0 0,1-1 1 0 0,-1 1-1 0 0,0-1 0 0 0,1 1 1 0 0,-1-1-1 0 0,1 1 1 0 0,-1-1-1 0 0,1 0 1 0 0,-1 1-1 0 0,1-1 1 0 0,-1 0-1 0 0,1 1 0 0 0,-1-1 1 0 0,1 0-1 0 0,-1 0 1 0 0,2 1-1 0 0,-1-1 43 0 0,1 0 1 0 0,0 0-1 0 0,-1 0 0 0 0,1 0 0 0 0,-1 0 0 0 0,1-1 0 0 0,0 1 0 0 0,-1 0 1 0 0,1-1-1 0 0,-1 1 0 0 0,2-2 0 0 0,9-3 264 0 0,-1-1 0 0 0,0-1-1 0 0,0 0 1 0 0,-1 0 0 0 0,0-1-1 0 0,16-16 1 0 0,-3 0 52 0 0,27-37 0 0 0,-35 41-183 0 0,22-38-1 0 0,-32 48-300 0 0,0 1 0 0 0,-1-1 0 0 0,-1 0 0 0 0,0 0-1 0 0,0 0 1 0 0,2-20 0 0 0,-4 26-76 0 0,0-16-264 0 0,0 20 323 0 0,-1-1 0 0 0,0 1 1 0 0,0-1-1 0 0,0 1 0 0 0,-1-1 1 0 0,1 0-1 0 0,0 1 0 0 0,0-1 1 0 0,0 1-1 0 0,0-1 0 0 0,0 1 1 0 0,-1-1-1 0 0,1 0 0 0 0,0 1 1 0 0,0-1-1 0 0,-1 1 1 0 0,1 0-1 0 0,-1-1 0 0 0,1 1 1 0 0,0-1-1 0 0,-1 1 0 0 0,1-1 1 0 0,-1 1-1 0 0,1 0 0 0 0,-1-1 1 0 0,-1 1-28 0 0,1 1 1 0 0,-1 0 0 0 0,1 0-1 0 0,-1-1 1 0 0,1 1 0 0 0,0 0 0 0 0,-1 0-1 0 0,1 0 1 0 0,0 0 0 0 0,0 0-1 0 0,-1 1 1 0 0,1-1 0 0 0,0 0-1 0 0,0 0 1 0 0,0 1 0 0 0,1-1 0 0 0,-1 1-1 0 0,-1 1 1 0 0,0 1-57 0 0,-16 20-102 0 0,2 1 0 0 0,1 1 0 0 0,-21 49 0 0 0,29-59 217 0 0,1 2 0 0 0,1-1 1 0 0,1 1-1 0 0,0-1 0 0 0,1 1 1 0 0,1 0-1 0 0,1 27 0 0 0,1-40-7 0 0,0-1-1 0 0,0 0 1 0 0,1 1-1 0 0,0-1 1 0 0,0 1 0 0 0,0-1-1 0 0,1 0 1 0 0,-1 0-1 0 0,1 0 1 0 0,4 7-1 0 0,-5-10 28 0 0,0 1 0 0 0,0-1 0 0 0,0 0 1 0 0,0 0-1 0 0,0 0 0 0 0,1 0 0 0 0,-1 0 0 0 0,0 0 0 0 0,1 0 0 0 0,-1 0 0 0 0,1 0 0 0 0,-1-1 0 0 0,1 1 0 0 0,-1-1 0 0 0,1 1 0 0 0,-1-1 1 0 0,1 1-1 0 0,0-1 0 0 0,-1 0 0 0 0,1 0 0 0 0,-1 0 0 0 0,1 0 0 0 0,0 0 0 0 0,-1 0 0 0 0,1 0 0 0 0,0-1 0 0 0,-1 1 0 0 0,1 0 0 0 0,-1-1 0 0 0,1 1 1 0 0,2-2-1 0 0,4-2 78 0 0,0 0 1 0 0,-1-1 0 0 0,1 0 0 0 0,-1 0 0 0 0,0 0 0 0 0,0-1 0 0 0,11-13 0 0 0,38-52 313 0 0,-48 61-359 0 0,56-98 201 0 0,-62 111-490 0 0,-2 12 135 0 0,-4 28 107 0 0,3-24 18 0 0,-1 2 20 0 0,3 36-1 0 0,-1-52-84 0 0,1 1 0 0 0,0-1 0 0 0,0 0 0 0 0,0 0-1 0 0,0 1 1 0 0,1-1 0 0 0,0 0 0 0 0,0 0 0 0 0,0-1 0 0 0,1 1-1 0 0,-1 0 1 0 0,5 5 0 0 0,-5-9-205 0 0,-1 0 0 0 0,1 1 1 0 0,0-1-1 0 0,-1 0 0 0 0,1 0 0 0 0,0 0 1 0 0,0-1-1 0 0,0 1 0 0 0,0 0 0 0 0,0-1 1 0 0,0 1-1 0 0,0-1 0 0 0,0 1 0 0 0,0-1 0 0 0,0 0 1 0 0,0 0-1 0 0,0 0 0 0 0,0 0 0 0 0,0 0 1 0 0,0-1-1 0 0,0 1 0 0 0,0-1 0 0 0,0 1 1 0 0,0-1-1 0 0,0 1 0 0 0,2-2 0 0 0,12-9-2108 0 0</inkml:trace>
  <inkml:trace contextRef="#ctx0" brushRef="#br0" timeOffset="1">543 35 15179 0 0,'-5'-8'704'0'0,"2"3"-232"0"0,0 5-7 0 0,2 2-185 0 0,-1 1-168 0 0,1 1-144 0 0,-1 0-176 0 0,1 3-56 0 0,-1 3-56 0 0,0-1-81 0 0,2 0-95 0 0,1 2-464 0 0,2 0 72 0 0,3 1-96 0 0,2 2-441 0 0,4-2 9 0 0,1 1-168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8.891"/>
    </inkml:context>
    <inkml:brush xml:id="br0">
      <inkml:brushProperty name="width" value="0.05" units="cm"/>
      <inkml:brushProperty name="height" value="0.05" units="cm"/>
    </inkml:brush>
  </inkml:definitions>
  <inkml:trace contextRef="#ctx0" brushRef="#br0">185 325 12067 0 0,'1'0'188'0'0,"-1"-1"0"0"0,1 1 1 0 0,-1-1-1 0 0,1 1 0 0 0,-1-1 0 0 0,0 1 1 0 0,1-1-1 0 0,-1 1 0 0 0,0-1 1 0 0,0 1-1 0 0,1-1 0 0 0,-1 0 1 0 0,0 1-1 0 0,0-1 0 0 0,0 1 1 0 0,1-1-1 0 0,-1 0 0 0 0,0 1 1 0 0,0-1-1 0 0,0 0 0 0 0,0 1 1 0 0,0-1-1 0 0,0 1 0 0 0,-1-1 0 0 0,1 0 1 0 0,0 1-1 0 0,0-2 0 0 0,-1 2-70 0 0,0-1 0 0 0,0 1-1 0 0,0-1 1 0 0,0 1-1 0 0,0-1 1 0 0,0 1 0 0 0,0-1-1 0 0,0 1 1 0 0,0 0 0 0 0,0 0-1 0 0,0-1 1 0 0,0 1-1 0 0,0 0 1 0 0,-1 0 0 0 0,1 0-1 0 0,-2 0 1 0 0,-1 1-82 0 0,-1 0 1 0 0,0 0-1 0 0,1 0 0 0 0,-1 0 1 0 0,1 1-1 0 0,-1 0 1 0 0,1 0-1 0 0,0 0 0 0 0,-1 0 1 0 0,1 1-1 0 0,0-1 1 0 0,1 1-1 0 0,-7 6 1 0 0,-3 3 181 0 0,1 0 0 0 0,-15 20 0 0 0,20-22-67 0 0,0 0 1 0 0,1 1-1 0 0,0-1 0 0 0,-7 19 1 0 0,10-23-125 0 0,1 0 0 0 0,0 1 0 0 0,0-1 0 0 0,1 0 0 0 0,0 1 0 0 0,0-1 1 0 0,1 1-1 0 0,0-1 0 0 0,0 1 0 0 0,1 8 0 0 0,-1-15-19 0 0,0 1 1 0 0,0 0-1 0 0,0 0 1 0 0,1-1-1 0 0,-1 1 1 0 0,0 0-1 0 0,1-1 1 0 0,-1 1-1 0 0,0 0 1 0 0,1-1-1 0 0,-1 1 1 0 0,1 0-1 0 0,-1-1 1 0 0,1 1-1 0 0,-1-1 1 0 0,1 1-1 0 0,-1-1 1 0 0,1 1-1 0 0,-1-1 1 0 0,1 0-1 0 0,0 1 1 0 0,-1-1-1 0 0,1 0 1 0 0,0 1-1 0 0,1-1 12 0 0,0 1-1 0 0,0-1 1 0 0,0 0-1 0 0,0 0 0 0 0,0 0 1 0 0,0 0-1 0 0,0 0 1 0 0,0 0-1 0 0,3-1 1 0 0,5-2 77 0 0,0 0 1 0 0,19-9 0 0 0,-18 8-41 0 0,19-10 31 0 0,0-1 0 0 0,-1-1 0 0 0,0-1 0 0 0,28-23 0 0 0,98-93 607 0 0,-129 109-216 0 0,-1-2-1 0 0,33-43 0 0 0,-51 60-309 0 0,0-1 0 0 0,-1 1 1 0 0,-1-1-1 0 0,1 0 0 0 0,-2-1 0 0 0,1 1 0 0 0,-1-1 1 0 0,-1 0-1 0 0,0 0 0 0 0,-1 0 0 0 0,0 0 0 0 0,1-13 0 0 0,-3 23-171 0 0,0 0 0 0 0,0 0-1 0 0,1 0 1 0 0,-1 0-1 0 0,0 0 1 0 0,0 0 0 0 0,0 0-1 0 0,-1 0 1 0 0,1 0-1 0 0,0 0 1 0 0,0 0-1 0 0,0 0 1 0 0,-1 0 0 0 0,1 0-1 0 0,-1 0 1 0 0,1 0-1 0 0,0 0 1 0 0,-1 0 0 0 0,0 1-1 0 0,1-1 1 0 0,-1 0-1 0 0,1 0 1 0 0,-1 0-1 0 0,0 1 1 0 0,0-1 0 0 0,1 0-1 0 0,-1 1 1 0 0,0-1-1 0 0,0 1 1 0 0,0-1-1 0 0,0 1 1 0 0,0-1 0 0 0,0 1-1 0 0,0 0 1 0 0,0-1-1 0 0,0 1 1 0 0,0 0 0 0 0,0 0-1 0 0,0 0 1 0 0,0 0-1 0 0,0 0 1 0 0,0 0-1 0 0,0 0 1 0 0,0 0 0 0 0,0 0-1 0 0,0 0 1 0 0,0 0-1 0 0,0 1 1 0 0,0-1 0 0 0,0 0-1 0 0,1 1 1 0 0,-1-1-1 0 0,-2 2 1 0 0,-5 1-126 0 0,-1 1-1 0 0,1 1 1 0 0,0 0 0 0 0,-9 7-1 0 0,4-2 52 0 0,0 1-1 0 0,0 0 1 0 0,1 1-1 0 0,0 0 1 0 0,1 1-1 0 0,1 0 1 0 0,0 1-1 0 0,1 0 1 0 0,0 0-1 0 0,1 1 1 0 0,1 1-1 0 0,0-1 1 0 0,1 1-1 0 0,1 0 1 0 0,0 0-1 0 0,1 1 1 0 0,1-1-1 0 0,-2 24 1 0 0,5-32 68 0 0,-1 1 1 0 0,1 0-1 0 0,1-1 1 0 0,-1 1-1 0 0,2-1 1 0 0,-1 1-1 0 0,1-1 0 0 0,0 1 1 0 0,1-1-1 0 0,0 0 1 0 0,0 0-1 0 0,1 0 1 0 0,0-1-1 0 0,0 1 0 0 0,1-1 1 0 0,0 0-1 0 0,0 0 1 0 0,0 0-1 0 0,1-1 0 0 0,0 0 1 0 0,1 0-1 0 0,-1-1 1 0 0,1 1-1 0 0,0-1 1 0 0,1-1-1 0 0,-1 0 0 0 0,16 7 1 0 0,-11-7 33 0 0,-1 0 0 0 0,1-1 1 0 0,0-1-1 0 0,0 0 0 0 0,0-1 0 0 0,0 0 1 0 0,0-1-1 0 0,0 0 0 0 0,0-1 0 0 0,0 0 1 0 0,0-1-1 0 0,0 0 0 0 0,0-1 0 0 0,21-8 1 0 0,-21 6 133 0 0,0 0 1 0 0,-1-1 0 0 0,0 0 0 0 0,0-1 0 0 0,0 0 0 0 0,-1 0 0 0 0,0-1-1 0 0,0-1 1 0 0,-1 0 0 0 0,0 0 0 0 0,0-1 0 0 0,-1 0 0 0 0,13-21-1 0 0,-20 27-112 0 0,1 0 0 0 0,0-1-1 0 0,-1 1 1 0 0,0 0 0 0 0,0-1-1 0 0,0 1 1 0 0,-1-1 0 0 0,1 0-1 0 0,-1 1 1 0 0,0-1-1 0 0,-1 1 1 0 0,1-1 0 0 0,-1 1-1 0 0,0-1 1 0 0,-2-6 0 0 0,3 10-64 0 0,0-1 1 0 0,-1 0 0 0 0,0 1 0 0 0,0-1 0 0 0,1 0 0 0 0,-1 1 0 0 0,0 0-1 0 0,0-1 1 0 0,0 1 0 0 0,0-1 0 0 0,-1 1 0 0 0,1 0 0 0 0,0 0 0 0 0,0 0-1 0 0,-1-1 1 0 0,1 1 0 0 0,-1 1 0 0 0,1-1 0 0 0,-1 0 0 0 0,1 0 0 0 0,-1 0-1 0 0,0 1 1 0 0,1-1 0 0 0,-1 1 0 0 0,0-1 0 0 0,1 1 0 0 0,-1 0 0 0 0,0 0-1 0 0,0 0 1 0 0,1 0 0 0 0,-1 0 0 0 0,0 0 0 0 0,0 0 0 0 0,1 1 0 0 0,-1-1 0 0 0,0 0-1 0 0,0 1 1 0 0,1 0 0 0 0,-1-1 0 0 0,1 1 0 0 0,-1 0 0 0 0,-1 1-1 0 0,-4 1-35 0 0,1 1 0 0 0,0 0 0 0 0,0 0 0 0 0,1 0 0 0 0,-1 1-1 0 0,1 0 1 0 0,0 0 0 0 0,0 0 0 0 0,1 1 0 0 0,0 0 0 0 0,0 0-1 0 0,0 0 1 0 0,0 0 0 0 0,1 0 0 0 0,0 1 0 0 0,1-1 0 0 0,-1 1-1 0 0,1 0 1 0 0,-2 10 0 0 0,4-12-68 0 0,-1 0 0 0 0,0 0 1 0 0,1 0-1 0 0,0 0 0 0 0,0 0 0 0 0,0 0 1 0 0,1 1-1 0 0,0-1 0 0 0,0 0 0 0 0,0 0 1 0 0,0-1-1 0 0,1 1 0 0 0,0 0 0 0 0,0 0 1 0 0,0-1-1 0 0,1 1 0 0 0,-1-1 0 0 0,1 0 0 0 0,0 0 1 0 0,0 0-1 0 0,1 0 0 0 0,-1 0 0 0 0,1 0 1 0 0,0-1-1 0 0,0 0 0 0 0,0 0 0 0 0,7 4 1 0 0,-3-3-411 0 0,1 0 0 0 0,-1 0 0 0 0,1-1 0 0 0,10 3 0 0 0,13-1-1192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9.463"/>
    </inkml:context>
    <inkml:brush xml:id="br0">
      <inkml:brushProperty name="width" value="0.05" units="cm"/>
      <inkml:brushProperty name="height" value="0.05" units="cm"/>
    </inkml:brush>
  </inkml:definitions>
  <inkml:trace contextRef="#ctx0" brushRef="#br0">51 138 15579 0 0,'0'-6'886'0'0,"0"4"-474"0"0,0-1 0 0 0,-1 0-1 0 0,1 1 1 0 0,0-1 0 0 0,-1 0 0 0 0,0 1 0 0 0,1-1 0 0 0,-1 0-1 0 0,0 1 1 0 0,-3-5 654 0 0,2 16-1327 0 0,0-1 1 0 0,0 1-1 0 0,-1 17 1 0 0,2-17 144 0 0,-10 73-156 0 0,2-29 495 0 0,3 1 1 0 0,1 94 0 0 0,5-147-176 0 0,0 0 0 0 0,0-1 1 0 0,0 1-1 0 0,0-1 0 0 0,0 1 1 0 0,0 0-1 0 0,0-1 0 0 0,0 1 1 0 0,0 0-1 0 0,0-1 0 0 0,0 1 0 0 0,1-1 1 0 0,-1 1-1 0 0,0 0 0 0 0,0-1 1 0 0,1 1-1 0 0,-1-1 0 0 0,0 1 1 0 0,1-1-1 0 0,-1 1 0 0 0,1-1 0 0 0,-1 1 1 0 0,0-1-1 0 0,1 1 0 0 0,-1-1 1 0 0,1 0-1 0 0,-1 1 0 0 0,1-1 1 0 0,-1 0-1 0 0,1 1 0 0 0,0-1 0 0 0,-1 0 1 0 0,1 0-1 0 0,-1 1 0 0 0,1-1 1 0 0,0 0-1 0 0,-1 0 0 0 0,1 0 1 0 0,0 0-1 0 0,-1 0 0 0 0,1 0 1 0 0,-1 0-1 0 0,1 0 0 0 0,0 0 0 0 0,-1 0 1 0 0,1 0-1 0 0,0-1 0 0 0,-1 1 1 0 0,1 0-1 0 0,-1 0 0 0 0,1 0 1 0 0,-1-1-1 0 0,1 1 0 0 0,-1 0 0 0 0,1-1 1 0 0,0 1-1 0 0,0-1 0 0 0,6-4 330 0 0,-1 1 0 0 0,1-1 0 0 0,8-9-1 0 0,-11 11-251 0 0,299-306 3854 0 0,-285 288-4029 0 0,23-35 1 0 0,-36 48-283 0 0,-1 0 0 0 0,0 0 0 0 0,0 0 0 0 0,0-1 0 0 0,-1 1 0 0 0,-1-1 0 0 0,1 0 0 0 0,1-12 0 0 0,-3 16-3403 0 0,-1 16-5278 0 0,-1 0 5104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9.962"/>
    </inkml:context>
    <inkml:brush xml:id="br0">
      <inkml:brushProperty name="width" value="0.05" units="cm"/>
      <inkml:brushProperty name="height" value="0.05" units="cm"/>
    </inkml:brush>
  </inkml:definitions>
  <inkml:trace contextRef="#ctx0" brushRef="#br0">1 1 7730 0 0,'2'4'1480'0'0,"-2"1"-72"0"0,0 0 1 0 0,2 2-409 0 0,-1 1 24 0 0,-1-1-16 0 0,2 0-448 0 0,-1 1-240 0 0,1 1-64 0 0,-1-2-80 0 0,2 0-216 0 0,0 1-272 0 0,3 0-72 0 0,1 1-264 0 0,4 1-264 0 0,-1-2 16 0 0,3 2-320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0.441"/>
    </inkml:context>
    <inkml:brush xml:id="br0">
      <inkml:brushProperty name="width" value="0.05" units="cm"/>
      <inkml:brushProperty name="height" value="0.05" units="cm"/>
    </inkml:brush>
  </inkml:definitions>
  <inkml:trace contextRef="#ctx0" brushRef="#br0">248 19 15731 0 0,'-1'-1'75'0'0,"0"-1"0"0"0,0 1 0 0 0,-1-1 0 0 0,1 1 0 0 0,-1 0 0 0 0,1 0 0 0 0,-1-1 0 0 0,0 1 0 0 0,1 0 0 0 0,-1 0 0 0 0,0 0 0 0 0,0 1 0 0 0,1-1 0 0 0,-1 0 0 0 0,0 1 0 0 0,0-1 0 0 0,0 1 0 0 0,-3-1 0 0 0,1 1-19 0 0,0 1 0 0 0,0-1 0 0 0,0 0 0 0 0,0 1-1 0 0,0 0 1 0 0,1 0 0 0 0,-1 0 0 0 0,-7 4 0 0 0,0 0-60 0 0,0 2 0 0 0,0-1 0 0 0,1 2 1 0 0,-19 16-1 0 0,15-12-14 0 0,2 1 1 0 0,-1 0-1 0 0,2 1 1 0 0,-17 26 0 0 0,25-35-36 0 0,0-1 1 0 0,0 1 0 0 0,1 0-1 0 0,0 0 1 0 0,0 0 0 0 0,0 0-1 0 0,1 1 1 0 0,0-1 0 0 0,0 0-1 0 0,0 1 1 0 0,1-1 0 0 0,-1 0-1 0 0,1 1 1 0 0,1-1 0 0 0,-1 1-1 0 0,1-1 1 0 0,0 0 0 0 0,0 1 0 0 0,3 9-1 0 0,-3-14 58 0 0,0 1-1 0 0,0 0 0 0 0,0-1 1 0 0,0 0-1 0 0,0 1 0 0 0,0-1 1 0 0,1 0-1 0 0,-1 0 0 0 0,0 1 1 0 0,1-1-1 0 0,-1 0 0 0 0,0 0 1 0 0,1 0-1 0 0,-1-1 0 0 0,1 1 1 0 0,0 0-1 0 0,-1-1 0 0 0,1 1 1 0 0,0-1-1 0 0,-1 1 0 0 0,1-1 1 0 0,0 0-1 0 0,0 1 0 0 0,-1-1 1 0 0,1 0-1 0 0,0 0 1 0 0,0 0-1 0 0,-1-1 0 0 0,1 1 1 0 0,0 0-1 0 0,-1-1 0 0 0,4 0 1 0 0,6-3 116 0 0,0 0 1 0 0,0 0 0 0 0,18-10-1 0 0,-23 11-112 0 0,74-44 174 0 0,-50 28 30 0 0,49-23 0 0 0,-79 42-204 0 0,1-1-1 0 0,-1 1 0 0 0,1 0 0 0 0,0-1 1 0 0,-1 1-1 0 0,1 0 0 0 0,0 0 0 0 0,-1 0 1 0 0,1 0-1 0 0,0 0 0 0 0,0 0 0 0 0,-1 0 0 0 0,1 0 1 0 0,0 0-1 0 0,-1 0 0 0 0,1 0 0 0 0,0 0 1 0 0,-1 0-1 0 0,1 0 0 0 0,0 1 0 0 0,-1-1 0 0 0,1 0 1 0 0,0 0-1 0 0,-1 1 0 0 0,1-1 0 0 0,0 1 1 0 0,-1-1-1 0 0,1 0 0 0 0,-1 1 0 0 0,1-1 0 0 0,-1 1 1 0 0,1 0-1 0 0,-1-1 0 0 0,0 1 0 0 0,1-1 1 0 0,-1 1-1 0 0,0-1 0 0 0,1 1 0 0 0,-1 0 1 0 0,0-1-1 0 0,0 1 0 0 0,1 0 0 0 0,-1-1 0 0 0,0 1 1 0 0,0 0-1 0 0,0 0 0 0 0,0-1 0 0 0,0 1 1 0 0,0 0-1 0 0,0-1 0 0 0,0 2 0 0 0,0 8 131 0 0,0 0 0 0 0,0 1 0 0 0,-3 10 0 0 0,1 1 132 0 0,0 36 432 0 0,2-57-686 0 0,1-1 0 0 0,-1 0 0 0 0,0 0-1 0 0,0 0 1 0 0,1 0 0 0 0,-1 0 0 0 0,0 1 0 0 0,0-1-1 0 0,1 0 1 0 0,-1 0 0 0 0,0 0 0 0 0,1 0-1 0 0,-1 0 1 0 0,0 0 0 0 0,0 0 0 0 0,1 0 0 0 0,-1 0-1 0 0,0 0 1 0 0,1 0 0 0 0,-1 0 0 0 0,0 0 0 0 0,0 0-1 0 0,1 0 1 0 0,-1-1 0 0 0,0 1 0 0 0,0 0 0 0 0,1 0-1 0 0,-1 0 1 0 0,0 0 0 0 0,0 0 0 0 0,1-1 0 0 0,-1 1-1 0 0,0 0 1 0 0,0 0 0 0 0,0 0 0 0 0,1-1-1 0 0,10-6 234 0 0,23-19 34 0 0,-4 2-276 0 0,1 1-1 0 0,1 1 1 0 0,1 2 0 0 0,53-23 0 0 0,-85 42 2 0 0,1 0 1 0 0,0 0 0 0 0,0 1-1 0 0,0-1 1 0 0,0 1-1 0 0,0-1 1 0 0,1 1-1 0 0,-1 0 1 0 0,0 0 0 0 0,0 0-1 0 0,0 0 1 0 0,0 0-1 0 0,0 1 1 0 0,0-1-1 0 0,0 0 1 0 0,0 1 0 0 0,3 1-1 0 0,-4-1 10 0 0,0 0-1 0 0,1 0 1 0 0,-1 0-1 0 0,0 0 1 0 0,0 0 0 0 0,0 0-1 0 0,-1 0 1 0 0,1 0-1 0 0,0 1 1 0 0,0-1-1 0 0,-1 0 1 0 0,1 0 0 0 0,-1 1-1 0 0,1-1 1 0 0,-1 1-1 0 0,1-1 1 0 0,-1 0-1 0 0,0 1 1 0 0,0-1 0 0 0,0 1-1 0 0,1-1 1 0 0,-2 1-1 0 0,1-1 1 0 0,0 1-1 0 0,0-1 1 0 0,-1 2 0 0 0,-11 86-1126 0 0,12-89 937 0 0,0 1 1 0 0,0 0-1 0 0,0 0 1 0 0,0 0-1 0 0,0-1 0 0 0,0 1 1 0 0,0 0-1 0 0,0 0 1 0 0,0 0-1 0 0,0-1 0 0 0,1 1 1 0 0,-1 0-1 0 0,0 0 1 0 0,1-1-1 0 0,-1 1 0 0 0,0 0 1 0 0,1-1-1 0 0,-1 1 0 0 0,1 0 1 0 0,-1-1-1 0 0,1 1 1 0 0,0-1-1 0 0,-1 1 0 0 0,1-1 1 0 0,-1 1-1 0 0,1-1 1 0 0,0 1-1 0 0,-1-1 0 0 0,1 0 1 0 0,0 1-1 0 0,0-1 1 0 0,-1 0-1 0 0,1 1 0 0 0,1-1 1 0 0,10 0-1983 0 0</inkml:trace>
  <inkml:trace contextRef="#ctx0" brushRef="#br0" timeOffset="1">1147 52 17404 0 0,'-3'-1'188'0'0,"1"-1"0"0"0,-1 1-1 0 0,1-1 1 0 0,-1 1 0 0 0,0 0 0 0 0,0 0 0 0 0,1 0 0 0 0,-1 0 0 0 0,0 1 0 0 0,0-1 0 0 0,0 1 0 0 0,0 0 0 0 0,0-1 0 0 0,-6 2 0 0 0,-44 7 1077 0 0,34-4-943 0 0,15-3-244 0 0,-12 1 127 0 0,0 1-1 0 0,1 1 1 0 0,-1 0 0 0 0,1 1 0 0 0,-25 12 0 0 0,39-17-265 0 0,0 1 1 0 0,1-1-1 0 0,-1 0 0 0 0,0 1 1 0 0,0-1-1 0 0,0 1 1 0 0,0-1-1 0 0,1 1 0 0 0,-1-1 1 0 0,0 1-1 0 0,1 0 0 0 0,-1-1 1 0 0,0 1-1 0 0,1 0 1 0 0,-1-1-1 0 0,1 1 0 0 0,-1 0 1 0 0,1 0-1 0 0,-1 0 0 0 0,1-1 1 0 0,0 1-1 0 0,-1 0 1 0 0,1 0-1 0 0,0 0 0 0 0,0 0 1 0 0,-1 0-1 0 0,1 0 0 0 0,0 0 1 0 0,0 0-1 0 0,0 0 0 0 0,0-1 1 0 0,0 1-1 0 0,0 0 1 0 0,1 0-1 0 0,-1 0 0 0 0,0 0 1 0 0,0 0-1 0 0,1 0 0 0 0,-1 0 1 0 0,0-1-1 0 0,1 1 1 0 0,-1 0-1 0 0,1 0 0 0 0,-1 0 1 0 0,1-1-1 0 0,0 1 0 0 0,-1 0 1 0 0,1-1-1 0 0,0 1 1 0 0,-1 0-1 0 0,2 0 0 0 0,6 5-447 0 0,0-1-1 0 0,0 0 0 0 0,0 0 0 0 0,12 4 0 0 0,-9-3 504 0 0,32 16-670 0 0,4 1 297 0 0,65 45 1 0 0,-110-67 465 0 0,-1 0 1 0 0,1 0-1 0 0,-1 0 0 0 0,0 0 0 0 0,1 0 0 0 0,-1 0 1 0 0,0 1-1 0 0,0-1 0 0 0,0 0 0 0 0,0 1 0 0 0,0-1 1 0 0,0 1-1 0 0,0-1 0 0 0,0 1 0 0 0,0 0 0 0 0,-1-1 1 0 0,1 1-1 0 0,-1 0 0 0 0,1 0 0 0 0,-1 3 0 0 0,0-4 54 0 0,0 1 0 0 0,-1-1 0 0 0,1 0 0 0 0,-1 1 0 0 0,0-1 0 0 0,1 0 0 0 0,-1 1 0 0 0,0-1 0 0 0,0 0 0 0 0,0 0 0 0 0,1 0 0 0 0,-1 0-1 0 0,0 0 1 0 0,-1 0 0 0 0,1 0 0 0 0,0 0 0 0 0,0 0 0 0 0,0 0 0 0 0,-1 0 0 0 0,1-1 0 0 0,0 1 0 0 0,-1-1 0 0 0,1 1 0 0 0,-3 0 0 0 0,-99 31 2563 0 0,89-28-3194 0 0,1-2 1 0 0,-1 0-1 0 0,0-1 1 0 0,0 0-1 0 0,-25-2 1 0 0,38 1 134 0 0,-1-1 0 0 0,0 1 0 0 0,1 0 0 0 0,-1-1 0 0 0,1 1 0 0 0,-1-1 0 0 0,1 0 0 0 0,-1 1 0 0 0,1-1 0 0 0,-1 0 0 0 0,1 0 0 0 0,0 0 0 0 0,-1 0-1 0 0,1 0 1 0 0,0 0 0 0 0,0-1 0 0 0,0 1 0 0 0,0 0 0 0 0,0 0 0 0 0,-2-4 0 0 0,1 0 32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1.203"/>
    </inkml:context>
    <inkml:brush xml:id="br0">
      <inkml:brushProperty name="width" value="0.05" units="cm"/>
      <inkml:brushProperty name="height" value="0.05" units="cm"/>
    </inkml:brush>
  </inkml:definitions>
  <inkml:trace contextRef="#ctx0" brushRef="#br0">167 31 12675 0 0,'0'-1'184'0'0,"0"0"1"0"0,0-1 0 0 0,0 1-1 0 0,0 0 1 0 0,0 0-1 0 0,0 0 1 0 0,0 0 0 0 0,0 0-1 0 0,-1 0 1 0 0,1-1-1 0 0,0 1 1 0 0,-1 0 0 0 0,1 0-1 0 0,0 0 1 0 0,-1 0-1 0 0,0 0 1 0 0,1 0 0 0 0,-1 0-1 0 0,1 0 1 0 0,-1 1-1 0 0,0-1 1 0 0,0 0 0 0 0,0 0-1 0 0,1 0 1 0 0,-1 1-1 0 0,0-1 1 0 0,0 0 0 0 0,0 1-1 0 0,0-1 1 0 0,0 1-1 0 0,-2-1 1 0 0,1 1-93 0 0,0 0-1 0 0,0 0 1 0 0,-1 0 0 0 0,1 0-1 0 0,0 0 1 0 0,0 1-1 0 0,-1-1 1 0 0,1 1 0 0 0,0 0-1 0 0,0-1 1 0 0,0 1 0 0 0,0 0-1 0 0,0 0 1 0 0,0 1 0 0 0,-3 1-1 0 0,-5 5-38 0 0,1 0 0 0 0,0 1 0 0 0,0-1 0 0 0,1 2 0 0 0,0-1 0 0 0,1 1 0 0 0,0 0 1 0 0,1 1-1 0 0,0 0 0 0 0,0 0 0 0 0,1 0 0 0 0,1 0 0 0 0,0 1 0 0 0,0 0 0 0 0,2 0 0 0 0,-1 0 0 0 0,1 0 0 0 0,1 0 0 0 0,0 0 0 0 0,1 15 0 0 0,0-25-65 0 0,0 0 0 0 0,0 0 0 0 0,1 0 0 0 0,-1 0 0 0 0,1 0 0 0 0,-1 0 0 0 0,1-1 0 0 0,0 1 0 0 0,-1 0 0 0 0,1 0 0 0 0,0 0 0 0 0,0 0 0 0 0,1-1 0 0 0,-1 1 0 0 0,0-1 0 0 0,0 1 0 0 0,1-1 0 0 0,2 3 0 0 0,-2-3 12 0 0,-1 0 0 0 0,1-1 0 0 0,0 1 0 0 0,0-1 0 0 0,-1 1 0 0 0,1-1 1 0 0,0 0-1 0 0,0 0 0 0 0,0 0 0 0 0,-1 0 0 0 0,1 0 0 0 0,0 0 0 0 0,0 0 0 0 0,0 0 1 0 0,-1-1-1 0 0,1 1 0 0 0,0-1 0 0 0,-1 0 0 0 0,1 1 0 0 0,0-1 0 0 0,1-1 0 0 0,18-9 35 0 0,0-1 0 0 0,-1-1 0 0 0,-1-1 0 0 0,28-25 0 0 0,64-74-199 0 0,-97 98 107 0 0,-3 1-40 0 0,-2 3-246 0 0,-14 22 205 0 0,-13 20 430 0 0,-21 50 0 0 0,34-67-215 0 0,0 0-1 0 0,1 0 1 0 0,0 0 0 0 0,1 0-1 0 0,1 1 1 0 0,-1 22 0 0 0,3-36-79 0 0,0 0 1 0 0,0 1 0 0 0,0-1 0 0 0,0 0 0 0 0,0 0 0 0 0,0 1 0 0 0,1-1 0 0 0,-1 0 0 0 0,0 0 0 0 0,1 1 0 0 0,-1-1 0 0 0,1 0-1 0 0,-1 0 1 0 0,1 0 0 0 0,0 0 0 0 0,-1 0 0 0 0,1 0 0 0 0,0 0 0 0 0,0 0 0 0 0,0 0 0 0 0,0 0 0 0 0,0 0 0 0 0,1 0 0 0 0,0 0 2 0 0,-1 0 1 0 0,1 0 0 0 0,0-1 0 0 0,0 1-1 0 0,0-1 1 0 0,0 0 0 0 0,1 1 0 0 0,-1-1-1 0 0,0 0 1 0 0,0 0 0 0 0,0 0 0 0 0,4-1 0 0 0,5-2 3 0 0,0 0 0 0 0,0 0 0 0 0,21-10 0 0 0,-31 12-8 0 0,38-17-22 0 0,-2-3 0 0 0,-1-1-1 0 0,-1-2 1 0 0,-1-1 0 0 0,-1-2-1 0 0,36-37 1 0 0,-74 72 118 0 0,0-1 0 0 0,1 1 0 0 0,0 0 0 0 0,0 0 0 0 0,-5 18 0 0 0,0-4 117 0 0,8-19-183 0 0,0-1 0 0 0,0 1 0 0 0,0 0 0 0 0,0 0 0 0 0,0 0 0 0 0,1 0 0 0 0,-1 0 0 0 0,1 0 0 0 0,0 0 0 0 0,-1 0 0 0 0,2 0 0 0 0,-1 5 0 0 0,1-7-28 0 0,-1 0 1 0 0,0-1-1 0 0,0 1 0 0 0,1-1 1 0 0,-1 1-1 0 0,1-1 1 0 0,-1 1-1 0 0,0 0 1 0 0,1-1-1 0 0,-1 1 1 0 0,1-1-1 0 0,-1 0 0 0 0,1 1 1 0 0,-1-1-1 0 0,1 1 1 0 0,-1-1-1 0 0,1 0 1 0 0,0 1-1 0 0,-1-1 0 0 0,1 0 1 0 0,1 1-1 0 0,0-1-15 0 0,0 0 1 0 0,0 0-1 0 0,0 0 0 0 0,0 0 0 0 0,0 0 0 0 0,0 0 0 0 0,0 0 1 0 0,0-1-1 0 0,0 1 0 0 0,3-2 0 0 0,88-33-630 0 0,-65 23 534 0 0,1 1 0 0 0,43-10 1 0 0,-71 21 131 0 0,-1-1 1 0 0,0 1-1 0 0,1 0 1 0 0,-1 0-1 0 0,0 0 1 0 0,1 0 0 0 0,-1 1-1 0 0,0-1 1 0 0,0 0-1 0 0,1 0 1 0 0,-1 0-1 0 0,0 0 1 0 0,1 0 0 0 0,-1 0-1 0 0,0 0 1 0 0,0 0-1 0 0,1 1 1 0 0,-1-1-1 0 0,0 0 1 0 0,0 0 0 0 0,1 0-1 0 0,-1 1 1 0 0,0-1-1 0 0,0 0 1 0 0,0 0-1 0 0,1 1 1 0 0,-1-1 0 0 0,0 0-1 0 0,0 0 1 0 0,0 1-1 0 0,0-1 1 0 0,0 0-1 0 0,0 0 1 0 0,0 1 0 0 0,1-1-1 0 0,-1 0 1 0 0,0 1-1 0 0,0-1 1 0 0,0 0-1 0 0,0 0 1 0 0,0 1 0 0 0,0-1-1 0 0,0 0 1 0 0,0 1-1 0 0,-1-1 1 0 0,1 0-1 0 0,0 1 1 0 0,0-1 0 0 0,0 0-1 0 0,0 0 1 0 0,0 1-1 0 0,-7 25 383 0 0,1-5-346 0 0,6-20-63 0 0,0-1 0 0 0,0 1 0 0 0,0 0 0 0 0,0 0 0 0 0,0 0 0 0 0,0-1-1 0 0,0 1 1 0 0,1 0 0 0 0,-1 0 0 0 0,0 0 0 0 0,0-1 0 0 0,1 1 0 0 0,-1 0 0 0 0,1-1 0 0 0,-1 1-1 0 0,0 0 1 0 0,1-1 0 0 0,-1 1 0 0 0,1 0 0 0 0,-1-1 0 0 0,1 1 0 0 0,0-1 0 0 0,-1 1 0 0 0,2 0-1 0 0,-1-1 3 0 0,1 1-1 0 0,-1-1 1 0 0,1 1-1 0 0,-1-1 1 0 0,0 0-1 0 0,1 0 0 0 0,-1 0 1 0 0,1 0-1 0 0,-1 0 1 0 0,1 0-1 0 0,-1 0 1 0 0,3-1-1 0 0,6-1-40 0 0,0-1 1 0 0,0-1-1 0 0,11-6 0 0 0,-10 5-101 0 0,7-3-295 0 0,1 1 1 0 0,0 0 0 0 0,0 2 0 0 0,0 0-1 0 0,1 1 1 0 0,34-2 0 0 0,-53 6 447 0 0,1 0 0 0 0,0 0 0 0 0,-1 0 0 0 0,1 0 0 0 0,-1 0 0 0 0,1 1 1 0 0,-1-1-1 0 0,1 1 0 0 0,-1-1 0 0 0,1 1 0 0 0,-1 0 0 0 0,1-1 0 0 0,-1 1 0 0 0,0 0 0 0 0,1 0 1 0 0,-1 0-1 0 0,0 0 0 0 0,0 0 0 0 0,2 3 0 0 0,-1-2 51 0 0,-1 0 0 0 0,1 1 1 0 0,-1 0-1 0 0,0-1 0 0 0,0 1 1 0 0,0 0-1 0 0,0 0 0 0 0,0-1 0 0 0,-1 1 1 0 0,1 4-1 0 0,0 1 111 0 0,-1 0-1 0 0,0 1 1 0 0,-1-1 0 0 0,0 1 0 0 0,0-1-1 0 0,-4 14 1 0 0,-5 6 20 0 0,-5 20-3434 0 0,15-46 2586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4.142"/>
    </inkml:context>
    <inkml:brush xml:id="br0">
      <inkml:brushProperty name="width" value="0.05" units="cm"/>
      <inkml:brushProperty name="height" value="0.05" units="cm"/>
    </inkml:brush>
  </inkml:definitions>
  <inkml:trace contextRef="#ctx0" brushRef="#br0">91 262 10850 0 0,'0'0'127'0'0,"0"0"1"0"0,1 0-1 0 0,-1 0 0 0 0,0 0 0 0 0,0 0 0 0 0,1 0 0 0 0,-1 0 0 0 0,0 0 1 0 0,0-1-1 0 0,1 1 0 0 0,-1 0 0 0 0,0 0 0 0 0,0 0 0 0 0,0 0 0 0 0,1 0 1 0 0,-1-1-1 0 0,0 1 0 0 0,0 0 0 0 0,0 0 0 0 0,1 0 0 0 0,-1-1 0 0 0,0 1 1 0 0,0 0-1 0 0,0 0 0 0 0,0 0 0 0 0,0-1 0 0 0,1 1 0 0 0,-1 0 0 0 0,0 0 0 0 0,0-1 1 0 0,0 1-1 0 0,0 0 0 0 0,0 0 0 0 0,0-1 0 0 0,0 1 0 0 0,0 0 0 0 0,0-1 1 0 0,0 1-1 0 0,0 0 0 0 0,0 0 0 0 0,0-1 0 0 0,0 1 0 0 0,0 0 0 0 0,-1-1 1 0 0,1 1-12 0 0,0 0 0 0 0,0 0 0 0 0,-1 0 0 0 0,1 0 1 0 0,0 0-1 0 0,-1 0 0 0 0,1 0 0 0 0,0 0 1 0 0,-1 0-1 0 0,1 0 0 0 0,0 0 0 0 0,0 1 1 0 0,-1-1-1 0 0,1 0 0 0 0,0 0 0 0 0,-1 0 1 0 0,1 0-1 0 0,0 0 0 0 0,0 1 0 0 0,-1-1 0 0 0,1 0 1 0 0,0 0-1 0 0,0 0 0 0 0,0 1 0 0 0,-1-1 1 0 0,1 0-1 0 0,0 0 0 0 0,0 1 0 0 0,0-1 1 0 0,0 0-1 0 0,-1 0 0 0 0,1 1 0 0 0,0-1 1 0 0,0 0-1 0 0,0 0 0 0 0,0 1 0 0 0,0 0 0 0 0,-19 52-414 0 0,-16 81-1 0 0,17-60 139 0 0,15-60 139 0 0,0-5-2 0 0,0-1 1 0 0,1 1-1 0 0,1-1 1 0 0,-1 1-1 0 0,1 0 1 0 0,1 0-1 0 0,0 9 1 0 0,0-18 32 0 0,0 1 1 0 0,0-1-1 0 0,0 1 1 0 0,0-1-1 0 0,1 0 1 0 0,-1 1-1 0 0,0-1 1 0 0,0 0-1 0 0,0 1 0 0 0,0-1 1 0 0,1 0-1 0 0,-1 0 1 0 0,0 1-1 0 0,0-1 1 0 0,1 0-1 0 0,-1 1 1 0 0,0-1-1 0 0,1 0 1 0 0,-1 0-1 0 0,0 0 1 0 0,1 1-1 0 0,-1-1 1 0 0,0 0-1 0 0,1 0 1 0 0,-1 0-1 0 0,0 0 1 0 0,1 0-1 0 0,-1 0 1 0 0,1 0-1 0 0,-1 0 1 0 0,0 0-1 0 0,1 0 1 0 0,-1 0-1 0 0,0 0 1 0 0,1 0-1 0 0,-1 0 1 0 0,1 0-1 0 0,-1 0 1 0 0,0 0-1 0 0,1 0 1 0 0,-1 0-1 0 0,0 0 1 0 0,1-1-1 0 0,-1 1 1 0 0,0 0-1 0 0,1 0 1 0 0,-1-1-1 0 0,21-12 305 0 0,-17 9-259 0 0,19-14 136 0 0,-2-1 0 0 0,0-1 0 0 0,-2-2-1 0 0,0 1 1 0 0,-1-2 0 0 0,-1 0-1 0 0,22-43 1 0 0,9-17-235 0 0,-48 83 9 0 0,1-1 0 0 0,-1 1-1 0 0,0-1 1 0 0,0 1-1 0 0,0-1 1 0 0,0 1-1 0 0,1 0 1 0 0,-1-1 0 0 0,0 1-1 0 0,1-1 1 0 0,-1 1-1 0 0,0 0 1 0 0,1-1-1 0 0,-1 1 1 0 0,0 0 0 0 0,1-1-1 0 0,-1 1 1 0 0,0 0-1 0 0,1 0 1 0 0,-1-1-1 0 0,1 1 1 0 0,-1 0 0 0 0,1 0-1 0 0,-1 0 1 0 0,1 0-1 0 0,-1-1 1 0 0,0 1-1 0 0,1 0 1 0 0,-1 0-1 0 0,1 0 1 0 0,-1 0 0 0 0,1 0-1 0 0,-1 0 1 0 0,1 0-1 0 0,0 1 1 0 0,0 0-4 0 0,0 0 0 0 0,0 0 0 0 0,-1 0 0 0 0,1 0 0 0 0,0 0 0 0 0,-1 0 1 0 0,1 0-1 0 0,-1 0 0 0 0,1 0 0 0 0,-1 1 0 0 0,1-1 0 0 0,-1 3 0 0 0,6 41-150 0 0,-5 38 432 0 0,-1-83-219 0 0,0 0 0 0 0,0 1 1 0 0,0-1-1 0 0,0 1 0 0 0,0-1 0 0 0,0 1 0 0 0,0-1 1 0 0,0 1-1 0 0,0-1 0 0 0,0 1 0 0 0,0-1 0 0 0,0 1 0 0 0,0-1 1 0 0,1 1-1 0 0,-1-1 0 0 0,0 0 0 0 0,0 1 0 0 0,0-1 1 0 0,1 1-1 0 0,-1-1 0 0 0,0 0 0 0 0,1 1 0 0 0,-1-1 0 0 0,0 1 1 0 0,1-1-1 0 0,-1 0 0 0 0,0 0 0 0 0,1 1 0 0 0,-1-1 1 0 0,1 0-1 0 0,-1 0 0 0 0,0 1 0 0 0,2-1 0 0 0,-1 0 17 0 0,0 0 0 0 0,1 0 1 0 0,-1-1-1 0 0,0 1 0 0 0,1 0 0 0 0,-1-1 0 0 0,0 1 0 0 0,0-1 0 0 0,0 1 0 0 0,1-1 0 0 0,-1 0 0 0 0,1 0 0 0 0,35-31 567 0 0,-34 30-524 0 0,30-29 196 0 0,-2-2 0 0 0,-1 0 1 0 0,26-39-1 0 0,-60 118-1330 0 0,-9 14 873 0 0,8-42 159 0 0,1 0 1 0 0,0-1-1 0 0,2 1 1 0 0,0 0-1 0 0,1 21 1 0 0,1-39 30 0 0,-1 1 0 0 0,1-1 0 0 0,0 1 0 0 0,0-1-1 0 0,0 1 1 0 0,0-1 0 0 0,1 1 0 0 0,-1 0 0 0 0,0-1 0 0 0,0 1 0 0 0,0-1 0 0 0,0 1 0 0 0,0-1 0 0 0,1 1 0 0 0,-1-1 0 0 0,0 0 0 0 0,0 1 0 0 0,1-1-1 0 0,-1 1 1 0 0,0-1 0 0 0,1 1 0 0 0,-1-1 0 0 0,1 0 0 0 0,-1 1 0 0 0,0-1 0 0 0,1 0 0 0 0,-1 1 0 0 0,1-1 0 0 0,-1 0 0 0 0,1 0 0 0 0,-1 1 0 0 0,1-1-1 0 0,0 0 1 0 0,0 0 36 0 0,1 0 0 0 0,-1-1-1 0 0,0 1 1 0 0,1 0 0 0 0,-1-1-1 0 0,0 1 1 0 0,0-1 0 0 0,0 0-1 0 0,1 1 1 0 0,-1-1-1 0 0,0 0 1 0 0,2-1 0 0 0,27-29 811 0 0,-19 17-761 0 0,-1 1-237 0 0,0 1 0 0 0,-1-2 0 0 0,0 1 0 0 0,-1-1 1 0 0,9-23-1 0 0,-17 36-425 0 0,-3 26-1690 0 0,1-15 1922 0 0,-2 11 93 0 0,0 0-1 0 0,2 1 1 0 0,0-1-1 0 0,1 1 0 0 0,4 38 1 0 0,-3-58 250 0 0,0-1-1 0 0,0 0 1 0 0,0 0 0 0 0,1 0 0 0 0,-1 0 0 0 0,0 0 0 0 0,1 0-1 0 0,-1 0 1 0 0,1 0 0 0 0,-1 0 0 0 0,1 0 0 0 0,0 0-1 0 0,-1 0 1 0 0,1-1 0 0 0,0 1 0 0 0,-1 0 0 0 0,1 0 0 0 0,0 0-1 0 0,0-1 1 0 0,0 1 0 0 0,0-1 0 0 0,0 1 0 0 0,1 0-1 0 0,0-1 39 0 0,-1 1 0 0 0,1-1 0 0 0,0 0 0 0 0,0 0-1 0 0,-1 0 1 0 0,1 0 0 0 0,0 0 0 0 0,0 0-1 0 0,-1 0 1 0 0,1-1 0 0 0,0 1 0 0 0,-1-1-1 0 0,3 0 1 0 0,6-3 239 0 0,-1-1-1 0 0,0 0 1 0 0,17-13-1 0 0,-22 16-279 0 0,21-17 279 0 0,-1-2 0 0 0,36-38 0 0 0,36-54 248 0 0,-82 96-420 0 0,18-23 223 0 0,36-60 0 0 0,-55 78-353 0 0,-1-1-1 0 0,-1 0 1 0 0,-1-1-1 0 0,11-41 0 0 0,-33 77-747 0 0,2 9 511 0 0,-50 110-313 0 0,53-111 538 0 0,0 0 0 0 0,2 0-1 0 0,0 1 1 0 0,2-1 0 0 0,-2 22 0 0 0,4-28 2 0 0,1 1 0 0 0,0-1 0 0 0,1 1 0 0 0,0-1 1 0 0,1 1-1 0 0,1-1 0 0 0,0 0 0 0 0,1 0 0 0 0,7 15 1 0 0,-22-71 1658 0 0,-13-18-2271 0 0,14 32 477 0 0,-1 0 1 0 0,-1 1 0 0 0,-20-30 0 0 0,30 54 282 0 0,1 0 0 0 0,-1 1 1 0 0,0 0-1 0 0,0-1 1 0 0,0 1-1 0 0,0 0 0 0 0,0 0 1 0 0,0 0-1 0 0,0 0 0 0 0,-1 1 1 0 0,1-1-1 0 0,-1 0 0 0 0,1 1 1 0 0,-6-2-1 0 0,8 3-176 0 0,17 4-423 0 0,19 2 626 0 0,65 2 0 0 0,-42-8-3714 0 0,-43-1-587 0 0,-9 0 1519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4.593"/>
    </inkml:context>
    <inkml:brush xml:id="br0">
      <inkml:brushProperty name="width" value="0.05" units="cm"/>
      <inkml:brushProperty name="height" value="0.05" units="cm"/>
    </inkml:brush>
  </inkml:definitions>
  <inkml:trace contextRef="#ctx0" brushRef="#br0">1 12 19756 0 0,'6'0'1409'0'0,"-3"-6"3488"0"0,-1 6-4441 0 0,-2-1-352 0 0,3-1-152 0 0,0 2-88 0 0,1-1-697 0 0,4-1-1183 0 0,0 4-392 0 0,5 4 911 0 0,-1-1 1521 0 0,0 1-1464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5.050"/>
    </inkml:context>
    <inkml:brush xml:id="br0">
      <inkml:brushProperty name="width" value="0.05" units="cm"/>
      <inkml:brushProperty name="height" value="0.05" units="cm"/>
    </inkml:brush>
  </inkml:definitions>
  <inkml:trace contextRef="#ctx0" brushRef="#br0">275 34 20516 0 0,'0'-2'255'0'0,"0"1"-1"0"0,0 0 0 0 0,0-1 0 0 0,0 1 0 0 0,0 0 1 0 0,-1-1-1 0 0,1 1 0 0 0,0 0 0 0 0,-1 0 0 0 0,1-1 1 0 0,0 1-1 0 0,-1 0 0 0 0,0 0 0 0 0,1 0 1 0 0,-1 0-1 0 0,0-1 0 0 0,0 1 0 0 0,1 0 0 0 0,-1 0 1 0 0,0 0-1 0 0,0 1 0 0 0,0-1 0 0 0,-1-1 0 0 0,0 1-180 0 0,0 0-1 0 0,0 1 0 0 0,0-1 1 0 0,0 1-1 0 0,0-1 0 0 0,0 1 1 0 0,0 0-1 0 0,-1-1 0 0 0,1 1 1 0 0,0 0-1 0 0,0 0 0 0 0,0 1 1 0 0,-2-1-1 0 0,-8 3-320 0 0,2 0 0 0 0,-1 0 0 0 0,0 1 1 0 0,-13 7-1 0 0,6-2-65 0 0,-61 32-799 0 0,72-36 910 0 0,0-1 1 0 0,1 1-1 0 0,0-1 0 0 0,0 2 0 0 0,1-1 1 0 0,-1 1-1 0 0,1 0 0 0 0,0 0 0 0 0,-4 7 1 0 0,9-12 112 0 0,-1-1 1 0 0,1 1 0 0 0,0 0-1 0 0,-1-1 1 0 0,1 1 0 0 0,0 0 0 0 0,0-1-1 0 0,-1 1 1 0 0,1 0 0 0 0,0-1-1 0 0,0 1 1 0 0,0 0 0 0 0,0-1 0 0 0,0 1-1 0 0,0 0 1 0 0,0 0 0 0 0,0-1-1 0 0,0 1 1 0 0,0 0 0 0 0,0-1 0 0 0,1 1-1 0 0,-1 0 1 0 0,0-1 0 0 0,0 1-1 0 0,1 0 1 0 0,-1-1 0 0 0,0 1 0 0 0,1-1-1 0 0,-1 1 1 0 0,1 0 0 0 0,-1-1-1 0 0,1 1 1 0 0,-1-1 0 0 0,1 1-1 0 0,-1-1 1 0 0,1 0 0 0 0,-1 1 0 0 0,1-1-1 0 0,0 1 1 0 0,-1-1 0 0 0,1 0-1 0 0,-1 0 1 0 0,1 1 0 0 0,0-1 0 0 0,0 0-1 0 0,-1 0 1 0 0,1 0 0 0 0,0 0-1 0 0,1 0 1 0 0,6 2-328 0 0,0-1-1 0 0,1-1 0 0 0,12 0 1 0 0,-11 0 234 0 0,18 1-178 0 0,40 7 1 0 0,-61-6 342 0 0,1-1-1 0 0,-1 1 1 0 0,1 0 0 0 0,-1 1-1 0 0,0 0 1 0 0,0 0 0 0 0,0 1-1 0 0,0 0 1 0 0,-1 0 0 0 0,9 6-1 0 0,-14-9 81 0 0,0 0 0 0 0,0 0 0 0 0,0 0 0 0 0,0 1 0 0 0,0-1 0 0 0,0 0 0 0 0,-1 0 0 0 0,1 1 0 0 0,0-1 0 0 0,-1 0-1 0 0,1 1 1 0 0,-1-1 0 0 0,1 1 0 0 0,-1-1 0 0 0,0 0 0 0 0,1 1 0 0 0,-1-1 0 0 0,0 1 0 0 0,0-1 0 0 0,0 1 0 0 0,0-1 0 0 0,0 1-1 0 0,-1-1 1 0 0,1 1 0 0 0,0-1 0 0 0,-1 1 0 0 0,1-1 0 0 0,-1 1 0 0 0,1-1 0 0 0,-1 0 0 0 0,0 1 0 0 0,1-1 0 0 0,-2 1-1 0 0,-3 6 393 0 0,-1-1 0 0 0,0 0-1 0 0,0-1 1 0 0,-10 9 0 0 0,5-5-175 0 0,2-1-287 0 0,0-1-1 0 0,-1 0 0 0 0,-1 0 1 0 0,1-2-1 0 0,-1 1 0 0 0,0-1 1 0 0,-1-1-1 0 0,1 0 0 0 0,-1 0 1 0 0,0-1-1 0 0,0-1 0 0 0,-14 3 1 0 0,24-6-160 0 0,2 0 95 0 0,0 0-1 0 0,-1 0 0 0 0,1 0 1 0 0,-1 0-1 0 0,1 1 0 0 0,0-1 1 0 0,-1 0-1 0 0,1 0 1 0 0,-1 0-1 0 0,1 0 0 0 0,0 0 1 0 0,-1 0-1 0 0,1-1 0 0 0,-1 1 1 0 0,1 0-1 0 0,-1 0 0 0 0,1 0 1 0 0,0 0-1 0 0,-1 0 0 0 0,1 0 1 0 0,0-1-1 0 0,-1 1 0 0 0,1 0 1 0 0,0 0-1 0 0,-1-1 1 0 0,1 1-1 0 0,0 0 0 0 0,-1-1 1 0 0,-1-8-1388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9.076"/>
    </inkml:context>
    <inkml:brush xml:id="br0">
      <inkml:brushProperty name="width" value="0.05" units="cm"/>
      <inkml:brushProperty name="height" value="0.05" units="cm"/>
    </inkml:brush>
  </inkml:definitions>
  <inkml:trace contextRef="#ctx0" brushRef="#br0">0 1 12635 0 0,'2'0'472'0'0,"1"0"0"0"0,-1 0 0 0 0,0-1 0 0 0,0 2 0 0 0,0-1 0 0 0,1 0 0 0 0,-1 0 1 0 0,0 1-1 0 0,3 0 0 0 0,40 18 2256 0 0,-14-6-1193 0 0,-4-3-1236 0 0,0 1 0 0 0,-1 1 0 0 0,-1 2 0 0 0,40 26 0 0 0,-50-28-1682 0 0,0 0 0 0 0,0 1 0 0 0,-1 0 0 0 0,18 25 0 0 0,-18-19 1155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5.547"/>
    </inkml:context>
    <inkml:brush xml:id="br0">
      <inkml:brushProperty name="width" value="0.05" units="cm"/>
      <inkml:brushProperty name="height" value="0.05" units="cm"/>
    </inkml:brush>
  </inkml:definitions>
  <inkml:trace contextRef="#ctx0" brushRef="#br0">178 16 19964 0 0,'10'-12'788'0'0,"-7"9"9"0"0,-7 12-735 0 0,-137 313-462 0 0,131-296 500 0 0,1 1-1 0 0,2 1 0 0 0,0 0 1 0 0,2-1-1 0 0,-2 52 0 0 0,21-99 1027 0 0,-2-10-837 0 0,-2-2-1 0 0,-2 1 1 0 0,-1-1-1 0 0,6-54 1 0 0,-9 55-368 0 0,-3 18-470 0 0,-1 16-776 0 0,-1 0 1172 0 0,1 0-1 0 0,0 0 1 0 0,0 0 0 0 0,0 0-1 0 0,0 0 1 0 0,1 0 0 0 0,0 4 0 0 0,2-1 106 0 0,-1 1 1 0 0,1-1-1 0 0,0 0 1 0 0,0 0-1 0 0,1 0 1 0 0,0 0 0 0 0,0-1-1 0 0,0 0 1 0 0,1 1-1 0 0,-1-2 1 0 0,1 1-1 0 0,1 0 1 0 0,-1-1 0 0 0,11 7-1 0 0,-11-9 124 0 0,1 1 1 0 0,0-1-1 0 0,-1 0 0 0 0,1 0 0 0 0,0-1 0 0 0,0 1 1 0 0,0-2-1 0 0,0 1 0 0 0,0 0 0 0 0,0-1 0 0 0,1 0 1 0 0,-1-1-1 0 0,0 1 0 0 0,0-1 0 0 0,0 0 0 0 0,11-4 1 0 0,-5 1 181 0 0,-1-1 1 0 0,0 0 0 0 0,-1-1 0 0 0,1 0-1 0 0,-1 0 1 0 0,17-15 0 0 0,-20 16-149 0 0,-1-1 0 0 0,-1 1-1 0 0,1-1 1 0 0,-1-1 0 0 0,0 1 0 0 0,0-1 0 0 0,-1 0 0 0 0,0 0 0 0 0,0 0 0 0 0,-1 0-1 0 0,3-9 1 0 0,-5 11-529 0 0,-2 5 92 0 0,-6 9-106 0 0,-9 17 80 0 0,8-8 243 0 0,1-1 0 0 0,-6 23 0 0 0,11-33 68 0 0,0 0 0 0 0,1 0 0 0 0,0 0 0 0 0,0 0 0 0 0,1 0 0 0 0,0 0 0 0 0,0 0 0 0 0,0 1 0 0 0,3 8 0 0 0,-3-14 28 0 0,1-1 1 0 0,-1 1-1 0 0,0-1 1 0 0,1 1 0 0 0,0 0-1 0 0,-1-1 1 0 0,1 0 0 0 0,0 1-1 0 0,0-1 1 0 0,0 1 0 0 0,0-1-1 0 0,0 0 1 0 0,0 0 0 0 0,0 1-1 0 0,0-1 1 0 0,1 0-1 0 0,-1 0 1 0 0,0 0 0 0 0,1 0-1 0 0,-1 0 1 0 0,0-1 0 0 0,1 1-1 0 0,-1 0 1 0 0,3 0 0 0 0,-1-1 23 0 0,0 1-1 0 0,1-1 1 0 0,-1 0 0 0 0,0 0 0 0 0,0 0 0 0 0,1-1 0 0 0,-1 1 0 0 0,0-1 0 0 0,1 1 0 0 0,-1-1 0 0 0,4-2 0 0 0,7-3 68 0 0,0-1 1 0 0,0 0-1 0 0,0-1 1 0 0,12-10 0 0 0,-6 3-37 0 0,3-1 115 0 0,29-26 0 0 0,-47 37-167 0 0,0 0 1 0 0,0 0 0 0 0,0-1 0 0 0,-1 1-1 0 0,0-1 1 0 0,0 0 0 0 0,-1 0-1 0 0,1 0 1 0 0,-1-1 0 0 0,4-12 0 0 0,-22 59-1414 0 0,8-24 1415 0 0,0 0 0 0 0,1 0 0 0 0,-6 33 0 0 0,11-46-94 0 0,0 23 222 0 0,0-25-233 0 0,1 0-1 0 0,0 0 0 0 0,0 0 0 0 0,0 0 1 0 0,0 0-1 0 0,0 0 0 0 0,1 0 0 0 0,-1 0 1 0 0,0 0-1 0 0,0 0 0 0 0,1 0 1 0 0,-1-1-1 0 0,0 1 0 0 0,1 0 0 0 0,-1 0 1 0 0,1 0-1 0 0,0 0 0 0 0,-1-1 0 0 0,1 1 1 0 0,0 1-1 0 0,0-2-80 0 0,-1 0 0 0 0,1 0 1 0 0,-1 0-1 0 0,1 0 0 0 0,-1 0 1 0 0,1-1-1 0 0,-1 1 0 0 0,0 0 0 0 0,1 0 1 0 0,-1 0-1 0 0,1 0 0 0 0,-1-1 1 0 0,1 1-1 0 0,-1 0 0 0 0,1 0 0 0 0,-1-1 1 0 0,0 1-1 0 0,1 0 0 0 0,-1-1 1 0 0,0 1-1 0 0,1 0 0 0 0,-1-1 0 0 0,0 1 1 0 0,1-1-1 0 0,0 0-109 0 0,4-6-2074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6.082"/>
    </inkml:context>
    <inkml:brush xml:id="br0">
      <inkml:brushProperty name="width" value="0.05" units="cm"/>
      <inkml:brushProperty name="height" value="0.05" units="cm"/>
    </inkml:brush>
  </inkml:definitions>
  <inkml:trace contextRef="#ctx0" brushRef="#br0">4 35 20028 0 0,'-2'-15'1400'0'0,"1"-4"3719"0"0,1 22-5582 0 0,0 0 1 0 0,1 0-1 0 0,0 0 0 0 0,0 0 0 0 0,-1 0 1 0 0,2 0-1 0 0,-1 0 0 0 0,0 0 1 0 0,1 0-1 0 0,-1-1 0 0 0,1 1 1 0 0,0-1-1 0 0,0 1 0 0 0,2 2 0 0 0,4 6-327 0 0,0 2-246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6.543"/>
    </inkml:context>
    <inkml:brush xml:id="br0">
      <inkml:brushProperty name="width" value="0.05" units="cm"/>
      <inkml:brushProperty name="height" value="0.05" units="cm"/>
    </inkml:brush>
  </inkml:definitions>
  <inkml:trace contextRef="#ctx0" brushRef="#br0">270 86 19340 0 0,'-2'-3'310'0'0,"0"0"0"0"0,0 0 0 0 0,0 0 0 0 0,-1 1 0 0 0,1-1 0 0 0,-1 0 0 0 0,1 1 0 0 0,-1 0 0 0 0,0 0 0 0 0,0 0 0 0 0,0 0 0 0 0,0 0 0 0 0,0 1 0 0 0,0-1 0 0 0,-1 1 0 0 0,1 0 0 0 0,-1 0 0 0 0,-5-1 0 0 0,2 0-258 0 0,0 1 0 0 0,0 0-1 0 0,0 0 1 0 0,0 0 0 0 0,0 1 0 0 0,0 0 0 0 0,0 1-1 0 0,-10 1 1 0 0,14-1-122 0 0,-1 0 0 0 0,0 0 0 0 0,1 0 0 0 0,-1 1 0 0 0,1-1 0 0 0,-1 1 0 0 0,1 0 0 0 0,0 0 0 0 0,0 0 0 0 0,-1 1-1 0 0,2-1 1 0 0,-1 1 0 0 0,0 0 0 0 0,0-1 0 0 0,1 1 0 0 0,0 0 0 0 0,-1 1 0 0 0,1-1 0 0 0,0 0 0 0 0,1 1 0 0 0,-1-1 0 0 0,1 1 0 0 0,-1-1 0 0 0,1 1 0 0 0,0 0 0 0 0,0-1-1 0 0,1 1 1 0 0,-1 0 0 0 0,1 0 0 0 0,0 0 0 0 0,0-1 0 0 0,0 1 0 0 0,0 0 0 0 0,1 0 0 0 0,0 0 0 0 0,-1-1 0 0 0,1 1 0 0 0,1 0 0 0 0,-1-1 0 0 0,0 1 0 0 0,1-1 0 0 0,3 7 0 0 0,33 42-508 0 0,-24-35 550 0 0,-1 1-1 0 0,-1 0 1 0 0,0 1-1 0 0,14 33 1 0 0,-24-46 52 0 0,0 1 1 0 0,0-1 0 0 0,-1 0 0 0 0,1 1 0 0 0,-2 0 0 0 0,1-1-1 0 0,-1 1 1 0 0,0-1 0 0 0,0 1 0 0 0,0 0 0 0 0,-1-1-1 0 0,0 1 1 0 0,-1-1 0 0 0,0 1 0 0 0,1-1 0 0 0,-2 0 0 0 0,1 0-1 0 0,-1 0 1 0 0,0 0 0 0 0,-4 6 0 0 0,0-2 80 0 0,0 0 0 0 0,0-1 0 0 0,-1 0 1 0 0,0 0-1 0 0,-1-1 0 0 0,-10 9 0 0 0,14-14-9 0 0,1 1-1 0 0,0-1 1 0 0,-1-1-1 0 0,0 1 0 0 0,0 0 1 0 0,1-1-1 0 0,-2 0 1 0 0,1 0-1 0 0,0-1 0 0 0,0 1 1 0 0,0-1-1 0 0,-1 0 1 0 0,1-1-1 0 0,-1 1 1 0 0,-9-1-1 0 0,13-1-101 0 0,1 1-1 0 0,0 0 1 0 0,0 0-1 0 0,0-1 1 0 0,-1 1-1 0 0,1-1 1 0 0,0 1 0 0 0,0-1-1 0 0,0 1 1 0 0,0-1-1 0 0,0 0 1 0 0,0 1 0 0 0,0-1-1 0 0,0 0 1 0 0,0 0-1 0 0,0 0 1 0 0,0 0 0 0 0,1 0-1 0 0,-1 0 1 0 0,0 0-1 0 0,1 0 1 0 0,-1 0-1 0 0,0 0 1 0 0,1 0 0 0 0,0 0-1 0 0,-1 0 1 0 0,1-1-1 0 0,0 1 1 0 0,-1 0 0 0 0,1 0-1 0 0,0-1 1 0 0,0 1-1 0 0,0 0 1 0 0,0 0 0 0 0,0 0-1 0 0,0-1 1 0 0,0 1-1 0 0,1 0 1 0 0,-1 0-1 0 0,1-3 1 0 0,1-4-238 0 0,1 0 0 0 0,0 0 0 0 0,0 0 0 0 0,6-10 0 0 0,40-67-24 0 0,5 3 1 0 0,84-100-1 0 0,-66 101 662 0 0,-26 31-108 0 0,-31 28-139 0 0,-14 18-240 0 0,-11 14-139 0 0,-3 7 53 0 0,0 0 0 0 0,-14 27 1 0 0,22-36 167 0 0,1 1-1 0 0,0 0 1 0 0,1 0 0 0 0,-1 0 0 0 0,2 0 0 0 0,-1 0-1 0 0,-1 17 1 0 0,4-25-5 0 0,0 1 0 0 0,0 0 0 0 0,0-1 1 0 0,0 1-1 0 0,0-1 0 0 0,0 1 0 0 0,1-1 0 0 0,-1 1 0 0 0,1-1 0 0 0,-1 1 0 0 0,1-1 1 0 0,-1 1-1 0 0,1-1 0 0 0,0 0 0 0 0,0 1 0 0 0,0-1 0 0 0,0 0 0 0 0,0 0 0 0 0,0 0 1 0 0,0 0-1 0 0,0 1 0 0 0,0-1 0 0 0,0-1 0 0 0,1 1 0 0 0,-1 0 0 0 0,0 0 0 0 0,1 0 0 0 0,-1-1 1 0 0,1 1-1 0 0,-1-1 0 0 0,0 1 0 0 0,1-1 0 0 0,-1 1 0 0 0,1-1 0 0 0,0 0 0 0 0,-1 0 1 0 0,1 0-1 0 0,1 0 0 0 0,8 0-12 0 0,-1 0-1 0 0,1-1 1 0 0,-1 0 0 0 0,15-3 0 0 0,58-16 125 0 0,131-48 1 0 0,-213 67-86 0 0,0 1 0 0 0,-1 0 0 0 0,1-1 0 0 0,0 1 0 0 0,0 0 0 0 0,0 0 1 0 0,0 0-1 0 0,0-1 0 0 0,0 1 0 0 0,0 0 0 0 0,0 0 0 0 0,-1 0 0 0 0,1 1 1 0 0,0-1-1 0 0,2 0 0 0 0,-3 0 2 0 0,0 1 0 0 0,1-1 1 0 0,-1 0-1 0 0,0 1 0 0 0,1-1 1 0 0,-1 0-1 0 0,0 0 0 0 0,1 1 1 0 0,-1-1-1 0 0,0 1 0 0 0,0-1 1 0 0,1 0-1 0 0,-1 1 0 0 0,0-1 1 0 0,0 1-1 0 0,0-1 0 0 0,0 0 1 0 0,0 1-1 0 0,1-1 0 0 0,-1 1 0 0 0,0-1 1 0 0,0 1-1 0 0,0-1 0 0 0,-7 32 467 0 0,6-28-490 0 0,-4 11 186 0 0,2 0-1 0 0,-1 1 0 0 0,2 0 0 0 0,-1 26 1 0 0,37-71-109 0 0,-28 24 237 0 0,-4 2-1016 0 0,1 0 0 0 0,0 1 1 0 0,0-1-1 0 0,0 1 0 0 0,0 0 0 0 0,6-3 1 0 0,-9 5 520 0 0,1 0 0 0 0,-1 0 1 0 0,1 0-1 0 0,-1-1 0 0 0,1 1 1 0 0,-1 0-1 0 0,1 0 0 0 0,-1 0 1 0 0,1 0-1 0 0,-1 0 0 0 0,0 0 1 0 0,1 0-1 0 0,-1 1 0 0 0,1-1 1 0 0,-1 0-1 0 0,1 0 0 0 0,-1 0 1 0 0,1 0-1 0 0,-1 1 0 0 0,0-1 1 0 0,1 0-1 0 0,-1 0 1 0 0,1 1-1 0 0,0 0-167 0 0,0 0 1 0 0,-1 0-1 0 0,1 0 1 0 0,0 0-1 0 0,-1 0 1 0 0,1 0-1 0 0,-1 0 1 0 0,1 1-1 0 0,-1-1 1 0 0,1 0-1 0 0,-1 0 1 0 0,0 3-1 0 0,2 10-1932 0 0,1 3-32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7.101"/>
    </inkml:context>
    <inkml:brush xml:id="br0">
      <inkml:brushProperty name="width" value="0.05" units="cm"/>
      <inkml:brushProperty name="height" value="0.05" units="cm"/>
    </inkml:brush>
  </inkml:definitions>
  <inkml:trace contextRef="#ctx0" brushRef="#br0">303 226 17828 0 0,'-4'-7'524'0'0,"0"1"0"0"0,-1 0 1 0 0,0-1-1 0 0,0 2 0 0 0,0-1 1 0 0,-1 0-1 0 0,1 1 0 0 0,-1 0 1 0 0,-1 1-1 0 0,-10-7 0 0 0,13 9-502 0 0,0 0-1 0 0,0 0 0 0 0,0 1 0 0 0,-1 0 0 0 0,1 0 0 0 0,0 0 1 0 0,-1 0-1 0 0,1 1 0 0 0,-1-1 0 0 0,1 1 0 0 0,-1 0 0 0 0,1 1 0 0 0,-1-1 1 0 0,1 1-1 0 0,0 0 0 0 0,-1 0 0 0 0,1 0 0 0 0,0 0 0 0 0,-8 5 0 0 0,2-1-130 0 0,0 1 0 0 0,0 1 0 0 0,1-1 0 0 0,0 1 0 0 0,1 1 0 0 0,0 0-1 0 0,0 0 1 0 0,0 0 0 0 0,-9 15 0 0 0,12-15 26 0 0,0 0 0 0 0,0 0 1 0 0,0 1-1 0 0,1 0 0 0 0,1 0 0 0 0,-1 0 1 0 0,1 0-1 0 0,1 0 0 0 0,0 1 1 0 0,0-1-1 0 0,0 15 0 0 0,2-23 71 0 0,-1 0 0 0 0,1-1 0 0 0,0 1 0 0 0,0 0 0 0 0,0 0 0 0 0,0 0 0 0 0,0 0 0 0 0,0 0 0 0 0,1 0 0 0 0,-1 0 0 0 0,0 0 0 0 0,0 0 0 0 0,1 0 0 0 0,-1-1 0 0 0,0 1 0 0 0,1 0 0 0 0,-1 0 0 0 0,1 0 0 0 0,-1-1 0 0 0,1 1 0 0 0,-1 0 0 0 0,1 0 0 0 0,0-1 0 0 0,-1 1 0 0 0,1-1 0 0 0,0 1 0 0 0,0 0 0 0 0,-1-1 0 0 0,1 1 0 0 0,0-1 0 0 0,0 0 0 0 0,0 1 0 0 0,0-1 0 0 0,-1 0 0 0 0,1 1 0 0 0,0-1 0 0 0,0 0 0 0 0,0 0 0 0 0,0 0 0 0 0,0 0 0 0 0,0 0 0 0 0,0 0 0 0 0,0 0 0 0 0,0 0 0 0 0,0 0 0 0 0,0 0 0 0 0,-1-1 0 0 0,3 1 0 0 0,4-3 63 0 0,1 0 0 0 0,-1 0 0 0 0,1 0 1 0 0,9-7-1 0 0,-11 7-2 0 0,43-26 347 0 0,-2-2 0 0 0,-1-2 1 0 0,-1-1-1 0 0,66-68 0 0 0,-98 89-453 0 0,-1 0-1 0 0,-1 0 1 0 0,0-1 0 0 0,-1-1 0 0 0,0 1 0 0 0,-1-2-1 0 0,10-21 1 0 0,-31 61-358 0 0,-1-1-1 0 0,-18 26 1 0 0,3-5 370 0 0,1-4 47 0 0,16-24 22 0 0,0 1-1 0 0,-9 18 1 0 0,18-29-75 0 0,-1 0 0 0 0,1 0 1 0 0,0 0-1 0 0,1 0 0 0 0,-1 0 0 0 0,1 0 1 0 0,0 0-1 0 0,1 1 0 0 0,-1-1 1 0 0,2 10-1 0 0,-1-14-113 0 0,0 0 1 0 0,1 0-1 0 0,-1-1 1 0 0,1 1-1 0 0,-1 0 1 0 0,1 0-1 0 0,0-1 1 0 0,-1 1-1 0 0,1 0 0 0 0,0-1 1 0 0,0 1-1 0 0,0-1 1 0 0,0 1-1 0 0,1-1 1 0 0,-1 0-1 0 0,0 1 1 0 0,1-1-1 0 0,-1 0 0 0 0,0 0 1 0 0,1 0-1 0 0,2 2 1 0 0,-1-2-156 0 0,0 0 1 0 0,0 0-1 0 0,0 0 1 0 0,0 0-1 0 0,1 0 1 0 0,-1-1-1 0 0,0 1 1 0 0,0-1-1 0 0,1 0 1 0 0,-1 0-1 0 0,5-1 1 0 0,11-2 63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7.585"/>
    </inkml:context>
    <inkml:brush xml:id="br0">
      <inkml:brushProperty name="width" value="0.05" units="cm"/>
      <inkml:brushProperty name="height" value="0.05" units="cm"/>
    </inkml:brush>
  </inkml:definitions>
  <inkml:trace contextRef="#ctx0" brushRef="#br0">1 76 15731 0 0,'0'1'2036'0'0,"1"0"-1780"0"0,-1 1 0 0 0,1-1 0 0 0,0 1 0 0 0,0-1-1 0 0,0 0 1 0 0,0 1 0 0 0,0-1 0 0 0,0 0 0 0 0,0 0 0 0 0,0 0-1 0 0,0 0 1 0 0,0 0 0 0 0,1 0 0 0 0,-1 0 0 0 0,3 1 0 0 0,2-1 20 0 0,0 0 1 0 0,0 0-1 0 0,0-1 1 0 0,0 0-1 0 0,-1-1 1 0 0,1 1-1 0 0,0-1 1 0 0,0 0-1 0 0,0 0 1 0 0,6-3-1 0 0,-1 0 5 0 0,-1 0-1 0 0,1-1 0 0 0,-1 0 0 0 0,12-9 0 0 0,-20 13-238 0 0,0-1 0 0 0,-1 1-1 0 0,1 0 1 0 0,-1-1 0 0 0,1 0 0 0 0,-1 1-1 0 0,0-1 1 0 0,1 0 0 0 0,-1 0 0 0 0,0 0 0 0 0,0 0-1 0 0,0 0 1 0 0,-1 0 0 0 0,1 0 0 0 0,0 0-1 0 0,-1 0 1 0 0,1 0 0 0 0,-1 0 0 0 0,0 0 0 0 0,0-4-1 0 0,0 6-63 0 0,0-1-1 0 0,0 0 1 0 0,0 0-1 0 0,0 0 1 0 0,0 1-1 0 0,0-1 1 0 0,-1 0-1 0 0,1 0 1 0 0,0 1 0 0 0,-1-1-1 0 0,1 0 1 0 0,-1 1-1 0 0,1-1 1 0 0,0 0-1 0 0,-1 1 1 0 0,1-1-1 0 0,-1 1 1 0 0,0-1-1 0 0,1 1 1 0 0,-1-1-1 0 0,1 1 1 0 0,-2-1-1 0 0,1 0-59 0 0,0 1-1 0 0,-1 0 1 0 0,1-1 0 0 0,-1 1-1 0 0,1 0 1 0 0,0 0-1 0 0,-1 0 1 0 0,1 0 0 0 0,-1 0-1 0 0,1 0 1 0 0,0 0-1 0 0,-1 1 1 0 0,1-1 0 0 0,0 0-1 0 0,-1 1 1 0 0,1-1-1 0 0,-2 2 1 0 0,-9 4-111 0 0,1 0 1 0 0,-1 1-1 0 0,1 1 1 0 0,0 0-1 0 0,1 0 1 0 0,0 1-1 0 0,0 0 0 0 0,1 1 1 0 0,-14 18-1 0 0,21-25 166 0 0,1-1 0 0 0,-1 0 0 0 0,1 1 0 0 0,-1 0 0 0 0,1-1 0 0 0,0 1 0 0 0,0 0 0 0 0,0-1 0 0 0,0 1 0 0 0,1 0-1 0 0,-1 0 1 0 0,1 4 0 0 0,0-6 16 0 0,0 0 0 0 0,0 0 0 0 0,0 0 0 0 0,1 0 0 0 0,-1 0 1 0 0,1 0-1 0 0,-1 0 0 0 0,1 0 0 0 0,-1 0 0 0 0,1 0 0 0 0,-1 0 0 0 0,1 0 0 0 0,0 0 0 0 0,0-1 0 0 0,-1 1 0 0 0,1 0 0 0 0,0 0 0 0 0,0-1 0 0 0,0 1 0 0 0,0 0 0 0 0,0-1 0 0 0,0 1 0 0 0,0-1 0 0 0,0 0 0 0 0,0 1 0 0 0,0-1 0 0 0,0 0 0 0 0,0 1 0 0 0,0-1 0 0 0,0 0 0 0 0,0 0 0 0 0,0 0 0 0 0,0 0 0 0 0,0 0 0 0 0,2-1 0 0 0,13 2 18 0 0,1-2 0 0 0,-1 0-1 0 0,0-1 1 0 0,24-7 0 0 0,65-22 20 0 0,-52 13-41 0 0,-10 4-5 0 0,-16 5 118 0 0,39-9 1 0 0,-66 18-81 0 0,0 0 0 0 0,0 0 0 0 0,1 0 1 0 0,-1 0-1 0 0,0 0 0 0 0,1 0 0 0 0,-1 0 0 0 0,0 0 0 0 0,0 0 0 0 0,1 0 0 0 0,-1 0 0 0 0,0 0 0 0 0,1 0 0 0 0,-1 0 0 0 0,0 0 1 0 0,0 0-1 0 0,1 0 0 0 0,-1 0 0 0 0,0 0 0 0 0,0 0 0 0 0,1 1 0 0 0,-1-1 0 0 0,0 0 0 0 0,0 0 0 0 0,1 0 0 0 0,-1 1 0 0 0,0-1 0 0 0,0 0 1 0 0,0 0-1 0 0,0 0 0 0 0,1 1 0 0 0,-1-1 0 0 0,0 0 0 0 0,0 0 0 0 0,0 1 0 0 0,-1 13 398 0 0,-13 23-55 0 0,10-26-262 0 0,1-3-49 0 0,0-2-29 0 0,1-1-1 0 0,1 1 0 0 0,-1 0 1 0 0,1 0-1 0 0,0 0 1 0 0,0 7-1 0 0,1-13-20 0 0,0 0-1 0 0,0 0 1 0 0,0 0 0 0 0,0 0-1 0 0,0 0 1 0 0,0 1-1 0 0,0-1 1 0 0,0 0-1 0 0,0 0 1 0 0,0 0 0 0 0,0 0-1 0 0,0 0 1 0 0,0 1-1 0 0,0-1 1 0 0,0 0-1 0 0,0 0 1 0 0,0 0 0 0 0,0 0-1 0 0,0 0 1 0 0,1 0-1 0 0,-1 0 1 0 0,0 1-1 0 0,0-1 1 0 0,0 0 0 0 0,0 0-1 0 0,0 0 1 0 0,0 0-1 0 0,1 0 1 0 0,-1 0 0 0 0,0 0-1 0 0,0 0 1 0 0,0 0-1 0 0,0 0 1 0 0,0 0-1 0 0,0 0 1 0 0,1 0 0 0 0,-1 0-1 0 0,0 0 1 0 0,0 0-1 0 0,0 0 1 0 0,0 0-1 0 0,0 0 1 0 0,1 0 0 0 0,-1 0-1 0 0,0 0 1 0 0,0 0-1 0 0,0 0 1 0 0,11-5 49 0 0,9-9 0 0 0,-19 14-55 0 0,6-6-11 0 0,7-6-147 0 0,0 1 1 0 0,1 1-1 0 0,0 0 1 0 0,1 1-1 0 0,0 1 1 0 0,24-9-1 0 0,-39 17 150 0 0,0-1 0 0 0,0 1 0 0 0,0 0 0 0 0,0 0 0 0 0,0 1 0 0 0,0-1 0 0 0,0 0 0 0 0,0 0 0 0 0,0 0 0 0 0,0 1 0 0 0,0-1 0 0 0,0 0 0 0 0,0 1 0 0 0,0-1 0 0 0,0 1 0 0 0,0-1 0 0 0,0 1-1 0 0,-1 0 1 0 0,1-1 0 0 0,0 1 0 0 0,0 0 0 0 0,-1-1 0 0 0,1 1 0 0 0,0 0 0 0 0,-1 0 0 0 0,1 0 0 0 0,-1 0 0 0 0,1 0 0 0 0,-1 0 0 0 0,1-1 0 0 0,-1 1 0 0 0,0 0 0 0 0,1 0 0 0 0,-1 0 0 0 0,0 0 0 0 0,0 2 0 0 0,3 8 63 0 0,-1-1 1 0 0,1 20 0 0 0,-2-18-51 0 0,-1-11-70 0 0,7 35 494 0 0,0-18-1617 0 0,-6-18 940 0 0,-1 1 0 0 0,1-1-1 0 0,-1 1 1 0 0,0-1 0 0 0,1 1-1 0 0,-1-1 1 0 0,1 1 0 0 0,-1-1-1 0 0,1 0 1 0 0,-1 1 0 0 0,1-1-1 0 0,0 0 1 0 0,-1 1-1 0 0,1-1 1 0 0,-1 0 0 0 0,1 0-1 0 0,0 1 1 0 0,-1-1 0 0 0,1 0-1 0 0,1 0 1 0 0,-2 0 52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8.208"/>
    </inkml:context>
    <inkml:brush xml:id="br0">
      <inkml:brushProperty name="width" value="0.05" units="cm"/>
      <inkml:brushProperty name="height" value="0.05" units="cm"/>
    </inkml:brush>
  </inkml:definitions>
  <inkml:trace contextRef="#ctx0" brushRef="#br0">1 238 11739 0 0,'0'-4'7538'0'0,"3"-4"-3773"0"0,13-19-1946 0 0,13 3-1679 0 0,1 2 1 0 0,1 1-1 0 0,55-27 0 0 0,-39 22-102 0 0,66-32-481 0 0,-110 60-65 0 0,-4 6 284 0 0,-5 11 136 0 0,5-15 9 0 0,-30 91-1329 0 0,6-35-2473 0 0,24-58 3548 0 0,0 0-1 0 0,1 0 1 0 0,-1 1-1 0 0,0-1 0 0 0,1 0 1 0 0,-1 0-1 0 0,1 0 1 0 0,0 0-1 0 0,-1 1 0 0 0,1-1 1 0 0,0 0-1 0 0,1 0 1 0 0,-1 3-1 0 0,4 2 82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8.711"/>
    </inkml:context>
    <inkml:brush xml:id="br0">
      <inkml:brushProperty name="width" value="0.05" units="cm"/>
      <inkml:brushProperty name="height" value="0.05" units="cm"/>
    </inkml:brush>
  </inkml:definitions>
  <inkml:trace contextRef="#ctx0" brushRef="#br0">87 63 20444 0 0,'2'-21'1505'0'0,"-2"18"-1209"0"0,0 0 0 0 0,0 0-1 0 0,0 0 1 0 0,0-1 0 0 0,1 1-1 0 0,0 0 1 0 0,-1 0 0 0 0,1 0-1 0 0,0 0 1 0 0,0 0 0 0 0,3-5-1 0 0,-11 37-833 0 0,-35 86-118 0 0,23-58 662 0 0,13-37-81 0 0,0 0-1 0 0,1 0 1 0 0,-2 24-1 0 0,3 27-5612 0 0,4-65 4638 0 0,-1-4-200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9.236"/>
    </inkml:context>
    <inkml:brush xml:id="br0">
      <inkml:brushProperty name="width" value="0.05" units="cm"/>
      <inkml:brushProperty name="height" value="0.05" units="cm"/>
    </inkml:brush>
  </inkml:definitions>
  <inkml:trace contextRef="#ctx0" brushRef="#br0">15 62 17868 0 0,'0'-1'297'0'0,"1"-1"1"0"0,-1 1 0 0 0,1-1-1 0 0,-1 1 1 0 0,1-1 0 0 0,0 1-1 0 0,0 0 1 0 0,0-1 0 0 0,0 1-1 0 0,0 0 1 0 0,0 0 0 0 0,0-1-1 0 0,0 1 1 0 0,1 0 0 0 0,-1 0-1 0 0,3-1 1 0 0,25-5 3084 0 0,-22 5-3633 0 0,32-2 1058 0 0,54 0 1 0 0,-57 3-1005 0 0,69-9 0 0 0,-58 2-1876 0 0,-16 6-4683 0 0,-27 2 6249 0 0</inkml:trace>
  <inkml:trace contextRef="#ctx0" brushRef="#br0" timeOffset="1">0 183 15203 0 0,'24'-2'5461'0'0,"26"0"-3144"0"0,1-3-1 0 0,51-12 1 0 0,66-6-7322 0 0,-156 24 3234 0 0,-2 2-311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9.668"/>
    </inkml:context>
    <inkml:brush xml:id="br0">
      <inkml:brushProperty name="width" value="0.05" units="cm"/>
      <inkml:brushProperty name="height" value="0.05" units="cm"/>
    </inkml:brush>
  </inkml:definitions>
  <inkml:trace contextRef="#ctx0" brushRef="#br0">17 323 15491 0 0,'-1'0'114'0'0,"1"0"0"0"0,-1 0 1 0 0,0 0-1 0 0,0 0 0 0 0,1 0 0 0 0,-1 1 0 0 0,0-1 0 0 0,1 0 0 0 0,-1 0 0 0 0,0 1 0 0 0,1-1 0 0 0,-1 0 0 0 0,1 1 1 0 0,-1-1-1 0 0,0 1 0 0 0,1-1 0 0 0,-1 1 0 0 0,1-1 0 0 0,-1 1 0 0 0,1-1 0 0 0,-1 1 0 0 0,1 0 0 0 0,0-1 0 0 0,-1 1 1 0 0,1 0-1 0 0,0-1 0 0 0,0 1 0 0 0,-1 1 0 0 0,2-1-60 0 0,-1 0-1 0 0,1 0 1 0 0,0-1 0 0 0,-1 1-1 0 0,1 0 1 0 0,0-1 0 0 0,0 1-1 0 0,0 0 1 0 0,0-1 0 0 0,0 1-1 0 0,0-1 1 0 0,-1 1 0 0 0,1-1-1 0 0,0 1 1 0 0,1-1 0 0 0,0 1 0 0 0,48 9 285 0 0,-34-9-604 0 0,0-1 0 0 0,0 0 0 0 0,0-1 0 0 0,0-1 0 0 0,-1-1 0 0 0,1 0 0 0 0,-1-1 0 0 0,0 0-1 0 0,26-12 1 0 0,-21 6-445 0 0,-1 0-1 0 0,0-2 0 0 0,0 0 1 0 0,-1-1-1 0 0,-1-1 0 0 0,22-22 1 0 0,-55 76 4501 0 0,14-37-3532 0 0,1 0 0 0 0,0 0 0 0 0,-1 0 0 0 0,1 0 0 0 0,0 1 0 0 0,1-1 0 0 0,-1 0 0 0 0,0 6 0 0 0,1-8-195 0 0,0-1-1 0 0,0 0 0 0 0,0 1 1 0 0,0-1-1 0 0,0 0 0 0 0,0 1 0 0 0,0-1 1 0 0,0 1-1 0 0,1-1 0 0 0,-1 0 1 0 0,0 1-1 0 0,0-1 0 0 0,0 0 1 0 0,0 1-1 0 0,1-1 0 0 0,-1 0 1 0 0,0 0-1 0 0,0 1 0 0 0,1-1 0 0 0,-1 0 1 0 0,0 0-1 0 0,1 1 0 0 0,-1-1 1 0 0,0 0-1 0 0,1 0 0 0 0,-1 0 1 0 0,0 0-1 0 0,1 1 0 0 0,1-1 46 0 0,-1 0-1 0 0,1 0 1 0 0,-1 0 0 0 0,1 0-1 0 0,-1-1 1 0 0,0 1-1 0 0,1 0 1 0 0,-1-1-1 0 0,0 1 1 0 0,1-1 0 0 0,-1 1-1 0 0,2-2 1 0 0,202-97 1174 0 0,-205 98-1288 0 0,1 1 0 0 0,-1 0 0 0 0,1-1 0 0 0,-1 1 0 0 0,1 0 0 0 0,0-1 0 0 0,-1 1 1 0 0,1 0-1 0 0,-1 0 0 0 0,1-1 0 0 0,0 1 0 0 0,-1 0 0 0 0,1 0 0 0 0,-1 0 0 0 0,1 0 1 0 0,0 0-1 0 0,-1 0 0 0 0,1 0 0 0 0,0 0 0 0 0,-1 0 0 0 0,1 0 0 0 0,-1 0 0 0 0,1 0 1 0 0,0 1-1 0 0,-1-1 0 0 0,1 0 0 0 0,-1 0 0 0 0,1 1 0 0 0,0-1 0 0 0,-1 0 0 0 0,1 1 1 0 0,-1-1-1 0 0,1 1 0 0 0,-1-1 0 0 0,0 0 0 0 0,1 1 0 0 0,-1-1 0 0 0,1 1 0 0 0,-1-1 1 0 0,0 1-1 0 0,1 0 0 0 0,-1-1 0 0 0,0 1 0 0 0,0-1 0 0 0,1 1 0 0 0,-1-1 0 0 0,0 1 1 0 0,0 0-1 0 0,0-1 0 0 0,0 2 0 0 0,1 5 11 0 0,-1 0 0 0 0,0-1 0 0 0,-1 1 1 0 0,-1 9-1 0 0,0 6 41 0 0,2-12-28 0 0,0-6-15 0 0,0 0 0 0 0,0 0 1 0 0,1 0-1 0 0,-1 0 0 0 0,1 0 0 0 0,3 8 0 0 0,-4-12 5 0 0,1 1 1 0 0,-1 0-1 0 0,1 0 1 0 0,-1 0-1 0 0,1-1 1 0 0,0 1-1 0 0,0 0 1 0 0,-1-1-1 0 0,1 1 0 0 0,0 0 1 0 0,0-1-1 0 0,0 1 1 0 0,-1-1-1 0 0,1 0 1 0 0,0 1-1 0 0,0-1 1 0 0,0 0-1 0 0,0 1 0 0 0,0-1 1 0 0,0 0-1 0 0,0 0 1 0 0,0 0-1 0 0,0 0 1 0 0,0 0-1 0 0,0 0 1 0 0,0 0-1 0 0,0 0 0 0 0,0 0 1 0 0,0 0-1 0 0,0 0 1 0 0,0-1-1 0 0,0 1 1 0 0,0 0-1 0 0,1-2 1 0 0,63-24-492 0 0,-16 4-1759 0 0,-40 19 754 0 0,1 0-1 0 0,-1 1 1 0 0,15-3-1 0 0,-12 4-740 0 0</inkml:trace>
  <inkml:trace contextRef="#ctx0" brushRef="#br0" timeOffset="1">778 68 19204 0 0,'-1'-5'449'0'0,"0"0"-1"0"0,0 1 1 0 0,0-1-1 0 0,1 1 1 0 0,-1-1-1 0 0,1 0 1 0 0,1 0-1 0 0,-1 1 1 0 0,0-1-1 0 0,1 0 1 0 0,0 1-1 0 0,2-7 1 0 0,-1 12-619 0 0,0 0 1 0 0,0 0-1 0 0,-1 1 1 0 0,1-1-1 0 0,-1 0 1 0 0,1 1-1 0 0,-1-1 1 0 0,0 1-1 0 0,1 0 1 0 0,-1-1-1 0 0,1 4 1 0 0,6 4-682 0 0,60 57-10107 0 0,-51-50 7560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0.117"/>
    </inkml:context>
    <inkml:brush xml:id="br0">
      <inkml:brushProperty name="width" value="0.05" units="cm"/>
      <inkml:brushProperty name="height" value="0.05" units="cm"/>
    </inkml:brush>
  </inkml:definitions>
  <inkml:trace contextRef="#ctx0" brushRef="#br0">114 56 18052 0 0,'2'-10'703'0'0,"-1"5"-307"0"0,-1-1 1 0 0,1 1-1 0 0,-1-1 0 0 0,1 1 1 0 0,-2-1-1 0 0,0-6 1 0 0,-15 33-602 0 0,1 2 226 0 0,1 1 1 0 0,1 0-1 0 0,-16 39 1 0 0,23-45 0 0 0,0 0 0 0 0,1 0 0 0 0,1 0 0 0 0,1 0 0 0 0,1 1 0 0 0,-1 21 0 0 0,3-38 33 0 0,-1 0 1 0 0,1 0-1 0 0,0 0 1 0 0,0 0 0 0 0,0 0-1 0 0,1-1 1 0 0,-1 1 0 0 0,0 0-1 0 0,1 0 1 0 0,-1 0-1 0 0,1 0 1 0 0,0 0 0 0 0,-1 0-1 0 0,1 0 1 0 0,0-1 0 0 0,0 1-1 0 0,0 0 1 0 0,0-1-1 0 0,1 1 1 0 0,-1-1 0 0 0,0 1-1 0 0,1-1 1 0 0,-1 0 0 0 0,1 1-1 0 0,-1-1 1 0 0,1 0-1 0 0,0 0 1 0 0,-1 0 0 0 0,1 0-1 0 0,0 0 1 0 0,0-1 0 0 0,0 1-1 0 0,0 0 1 0 0,0-1-1 0 0,0 0 1 0 0,0 1 0 0 0,3-1-1 0 0,2 0 155 0 0,-1-1 0 0 0,0 1-1 0 0,0-1 1 0 0,1-1-1 0 0,-1 1 1 0 0,0-1 0 0 0,0 0-1 0 0,-1-1 1 0 0,1 1 0 0 0,10-7-1 0 0,76-54-368 0 0,-34 16-3977 0 0,-53 43 3218 0 0,0 0 1 0 0,0 0 0 0 0,1 1 0 0 0,10-6-1 0 0,4 0-1805 0 0</inkml:trace>
  <inkml:trace contextRef="#ctx0" brushRef="#br0" timeOffset="1">223 308 11626 0 0,'0'3'1369'0'0,"2"1"-1337"0"0,-2 0 744 0 0,2 4 584 0 0,0-1-904 0 0,2 1 304 0 0,5 2-367 0 0,-1-1 119 0 0,2 1-56 0 0,3 0-360 0 0,4-1-224 0 0,-1-1-232 0 0,4-1-368 0 0,-1 1-321 0 0,0-4 33 0 0,2 0-512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9.658"/>
    </inkml:context>
    <inkml:brush xml:id="br0">
      <inkml:brushProperty name="width" value="0.05" units="cm"/>
      <inkml:brushProperty name="height" value="0.05" units="cm"/>
    </inkml:brush>
  </inkml:definitions>
  <inkml:trace contextRef="#ctx0" brushRef="#br0">243 152 13683 0 0,'3'-9'1568'0'0,"-1"0"0"0"0,1 0 0 0 0,-1 0 0 0 0,-1 0 0 0 0,1-16 0 0 0,-2 23-1436 0 0,0-1 0 0 0,0 0 0 0 0,-1 0 0 0 0,1 0 0 0 0,-1 0 0 0 0,1 1 0 0 0,-1-1 0 0 0,0 0 0 0 0,0 1 0 0 0,0-1 0 0 0,-1 1 0 0 0,1-1 0 0 0,-1 1 0 0 0,1-1 0 0 0,-1 1 0 0 0,0 0 0 0 0,0 0 0 0 0,0 0 0 0 0,0 0 0 0 0,0 0 0 0 0,0 0 0 0 0,-4-2 0 0 0,1 1-203 0 0,-1-1-1 0 0,0 1 1 0 0,0 0 0 0 0,0 0-1 0 0,-1 1 1 0 0,-9-3 0 0 0,13 4 27 0 0,0 1 0 0 0,1 0 0 0 0,-1 0 1 0 0,0 1-1 0 0,1-1 0 0 0,-1 0 0 0 0,0 1 0 0 0,1 0 1 0 0,-1-1-1 0 0,1 1 0 0 0,-1 0 0 0 0,1 0 0 0 0,-1 1 1 0 0,1-1-1 0 0,0 0 0 0 0,-1 1 0 0 0,1 0 1 0 0,0-1-1 0 0,-3 4 0 0 0,-9 8-94 0 0,1 0-1 0 0,0 2 1 0 0,1-1-1 0 0,0 1 1 0 0,-10 19-1 0 0,17-26 81 0 0,1-1 0 0 0,0 1 0 0 0,0 0-1 0 0,1 0 1 0 0,0 0 0 0 0,1 0 0 0 0,0 0 0 0 0,0 1-1 0 0,1-1 1 0 0,0 1 0 0 0,0-1 0 0 0,1 1-1 0 0,1 14 1 0 0,-1-21 21 0 0,1 0 0 0 0,-1-1 0 0 0,0 1 0 0 0,1 0 1 0 0,0 0-1 0 0,-1-1 0 0 0,1 1 0 0 0,0 0 0 0 0,0-1 0 0 0,0 1 0 0 0,0 0 0 0 0,0-1 0 0 0,0 1 0 0 0,0-1 0 0 0,0 0 0 0 0,1 1 0 0 0,-1-1 0 0 0,1 0 0 0 0,-1 0 0 0 0,3 2 0 0 0,-1-2 5 0 0,0 0 0 0 0,-1-1 0 0 0,1 1-1 0 0,0 0 1 0 0,0-1 0 0 0,-1 0-1 0 0,1 1 1 0 0,0-1 0 0 0,0 0 0 0 0,0 0-1 0 0,0-1 1 0 0,3 0 0 0 0,2-1 45 0 0,-1 0 1 0 0,0 0-1 0 0,0-1 1 0 0,0 0-1 0 0,0 0 1 0 0,0-1-1 0 0,0 1 1 0 0,-1-2 0 0 0,7-5-1 0 0,1-2 214 0 0,-1-1 0 0 0,12-16 0 0 0,-21 25-141 0 0,-1 0 1 0 0,0 0-1 0 0,0-1 1 0 0,-1 1-1 0 0,1-1 0 0 0,-1 0 1 0 0,0 1-1 0 0,-1-1 1 0 0,1 0-1 0 0,-1 0 1 0 0,0 0-1 0 0,1-7 0 0 0,-7 16-694 0 0,-2 7 367 0 0,-2 7 35 0 0,-19 48-26 0 0,26-60 238 0 0,0 1 0 0 0,0 0 0 0 0,1-1 0 0 0,0 1 0 0 0,0 0 0 0 0,0-1 0 0 0,1 1 0 0 0,1 8 0 0 0,-1-15 3 0 0,0 1 1 0 0,0-1-1 0 0,0 0 1 0 0,0 1 0 0 0,0-1-1 0 0,1 0 1 0 0,-1 1-1 0 0,0-1 1 0 0,0 0-1 0 0,0 1 1 0 0,1-1-1 0 0,-1 0 1 0 0,0 0-1 0 0,0 1 1 0 0,1-1 0 0 0,-1 0-1 0 0,0 0 1 0 0,1 1-1 0 0,-1-1 1 0 0,0 0-1 0 0,1 0 1 0 0,-1 0-1 0 0,0 0 1 0 0,1 0-1 0 0,-1 1 1 0 0,0-1-1 0 0,1 0 1 0 0,-1 0 0 0 0,1 0-1 0 0,-1 0 1 0 0,0 0-1 0 0,1 0 1 0 0,-1 0-1 0 0,1 0 1 0 0,-1 0-1 0 0,0 0 1 0 0,1 0-1 0 0,-1-1 1 0 0,0 1 0 0 0,1 0-1 0 0,-1 0 1 0 0,0 0-1 0 0,1 0 1 0 0,-1-1-1 0 0,0 1 1 0 0,1 0-1 0 0,-1 0 1 0 0,1-1-1 0 0,17-10 351 0 0,-18 11-356 0 0,250-190 949 0 0,-247 187-986 0 0,0 1-1 0 0,0 0 0 0 0,0 0 1 0 0,0 0-1 0 0,0 1 1 0 0,0-1-1 0 0,1 1 0 0 0,4-2 1 0 0,-8 3 15 0 0,1 0 0 0 0,-1 0-1 0 0,1 0 1 0 0,-1 0 0 0 0,1 0 0 0 0,-1 0 0 0 0,1 0-1 0 0,0 0 1 0 0,-1 0 0 0 0,1 0 0 0 0,-1 0 0 0 0,1 1 0 0 0,-1-1-1 0 0,1 0 1 0 0,-1 0 0 0 0,1 1 0 0 0,-1-1 0 0 0,1 0-1 0 0,-1 1 1 0 0,1-1 0 0 0,0 1 0 0 0,0 0-8 0 0,-1 1 1 0 0,1-1-1 0 0,0 0 0 0 0,-1 0 0 0 0,1 1 1 0 0,-1-1-1 0 0,1 1 0 0 0,-1-1 1 0 0,0 0-1 0 0,0 1 0 0 0,1-1 1 0 0,-1 3-1 0 0,0 11 80 0 0,0 1-1 0 0,-1 0 1 0 0,-1 0 0 0 0,-1-1 0 0 0,0 1-1 0 0,-7 21 1 0 0,39-57 1760 0 0,-5-2-1584 0 0,-4 4-223 0 0,33-24 0 0 0,-46 38-88 0 0,-1 0 1 0 0,1 0-1 0 0,-1 1 1 0 0,1 0-1 0 0,0 0 1 0 0,0 1-1 0 0,1-1 1 0 0,-1 2-1 0 0,0-1 1 0 0,10 0-1 0 0,-15 2 42 0 0,0 0-1 0 0,0 0 0 0 0,0 0 1 0 0,0 0-1 0 0,0 0 0 0 0,0 1 1 0 0,0-1-1 0 0,0 1 0 0 0,0-1 1 0 0,0 1-1 0 0,0 0 1 0 0,0-1-1 0 0,-1 1 0 0 0,1 0 1 0 0,0 1-1 0 0,0-1 0 0 0,-1 0 1 0 0,1 0-1 0 0,-1 1 0 0 0,3 1 1 0 0,-2 0 11 0 0,0 1 0 0 0,0-1 1 0 0,-1 0-1 0 0,1 1 0 0 0,-1-1 0 0 0,1 1 1 0 0,-1-1-1 0 0,0 1 0 0 0,0-1 1 0 0,0 7-1 0 0,0 6-463 0 0,-1 1 1 0 0,-1 0-1 0 0,-4 31 1 0 0,4-45 269 0 0,1 1 155 0 0,-1 7-2997 0 0,1-11 2980 0 0,0 0 1 0 0,0 1-1 0 0,0-1 0 0 0,0 0 0 0 0,0 0 1 0 0,0 0-1 0 0,0 0 0 0 0,0 0 1 0 0,0 1-1 0 0,0-1 0 0 0,0 0 1 0 0,0 0-1 0 0,0 0 0 0 0,0 0 1 0 0,0 0-1 0 0,0 0 0 0 0,1 1 1 0 0,-1-1-1 0 0,0 0 0 0 0,0 0 1 0 0,0 0-1 0 0,0 0 0 0 0,0 0 0 0 0,0 0 1 0 0,1 0-1 0 0,-1 0 0 0 0,0 0 1 0 0,0 0-1 0 0,0 1 0 0 0,0-1 1 0 0,0 0-1 0 0,1 0 0 0 0,-1 0 1 0 0,0 0-1 0 0,0 0 0 0 0,0 0 1 0 0,0 0-1 0 0,0 0 0 0 0,1 0 1 0 0,-1 0-1 0 0,0 0 0 0 0,0 0 1 0 0,0-1-1 0 0,0 1 0 0 0,1 0 0 0 0,-1 0 1 0 0,0 0-1 0 0,0 0 0 0 0,0 0 1 0 0,0 0-1 0 0,0 0 0 0 0,0 0 1 0 0,1 0-1 0 0,-1-1 0 0 0,6-2-2191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0.616"/>
    </inkml:context>
    <inkml:brush xml:id="br0">
      <inkml:brushProperty name="width" value="0.05" units="cm"/>
      <inkml:brushProperty name="height" value="0.05" units="cm"/>
    </inkml:brush>
  </inkml:definitions>
  <inkml:trace contextRef="#ctx0" brushRef="#br0">179 22 14915 0 0,'-1'-2'122'0'0,"-1"0"0"0"0,0 1-1 0 0,1-1 1 0 0,-1 1 0 0 0,0-1-1 0 0,0 1 1 0 0,1-1 0 0 0,-1 1-1 0 0,0 0 1 0 0,0 0 0 0 0,-1 0 0 0 0,1 0-1 0 0,0 1 1 0 0,0-1 0 0 0,0 0-1 0 0,-1 1 1 0 0,1-1 0 0 0,0 1-1 0 0,-3 0 1 0 0,1 0 19 0 0,-1 1 0 0 0,1-1-1 0 0,-1 1 1 0 0,1 0 0 0 0,-1 0-1 0 0,1 1 1 0 0,0-1 0 0 0,0 1 0 0 0,-6 3-1 0 0,1 0 177 0 0,0 1 0 0 0,0 0-1 0 0,0 1 1 0 0,1 0 0 0 0,0 1-1 0 0,0-1 1 0 0,-10 14 0 0 0,17-20-306 0 0,0 0 0 0 0,0 1 0 0 0,0-1 0 0 0,0 1 1 0 0,1-1-1 0 0,-1 1 0 0 0,0-1 0 0 0,1 1 0 0 0,-1-1 0 0 0,1 1 0 0 0,-1 0 0 0 0,1-1 1 0 0,0 4-1 0 0,0-5-15 0 0,0 1 0 0 0,0-1 0 0 0,1 1 1 0 0,-1 0-1 0 0,0-1 0 0 0,1 0 0 0 0,-1 1 1 0 0,1-1-1 0 0,-1 1 0 0 0,1-1 0 0 0,-1 1 1 0 0,1-1-1 0 0,-1 0 0 0 0,1 1 0 0 0,-1-1 1 0 0,1 0-1 0 0,-1 0 0 0 0,1 1 0 0 0,-1-1 1 0 0,1 0-1 0 0,0 0 0 0 0,-1 0 0 0 0,1 0 1 0 0,-1 0-1 0 0,1 0 0 0 0,0 0 0 0 0,-1 0 1 0 0,1 0-1 0 0,0 0 0 0 0,-1 0 0 0 0,1 0 1 0 0,-1 0-1 0 0,1 0 0 0 0,-1-1 0 0 0,1 1 1 0 0,0 0-1 0 0,-1 0 0 0 0,1-1 0 0 0,33-9-2 0 0,-2 0 0 0 0,1-3 0 0 0,58-30 0 0 0,-30 12-58 0 0,-45 27-135 0 0,-15 4 194 0 0,-1 0 0 0 0,0 0 1 0 0,0 0-1 0 0,1 0 1 0 0,-1 0-1 0 0,0 0 0 0 0,1 0 1 0 0,-1 0-1 0 0,0 1 1 0 0,0-1-1 0 0,1 0 0 0 0,-1 0 1 0 0,0 0-1 0 0,0 0 1 0 0,1 1-1 0 0,-1-1 1 0 0,0 0-1 0 0,0 0 0 0 0,0 0 1 0 0,1 1-1 0 0,-1-1 1 0 0,0 0-1 0 0,0 1 0 0 0,0-1 1 0 0,0 0-1 0 0,0 0 1 0 0,0 1-1 0 0,1-1 0 0 0,-1 3 5 0 0,0 0-1 0 0,0 0 1 0 0,-1 0-1 0 0,1 0 0 0 0,0 0 1 0 0,-1-1-1 0 0,-1 5 0 0 0,-1 8 163 0 0,-9 31 208 0 0,9-35-275 0 0,0-1 0 0 0,0 1 0 0 0,1-1 0 0 0,-1 17-1 0 0,3-26-78 0 0,0 0 0 0 0,0-1 0 0 0,0 1 0 0 0,0 0 0 0 0,0-1 0 0 0,0 1 0 0 0,1 0 0 0 0,-1-1 0 0 0,0 1 0 0 0,0-1 0 0 0,1 1 0 0 0,-1 0 0 0 0,0-1 0 0 0,1 1 0 0 0,-1-1 0 0 0,0 1 0 0 0,1-1 0 0 0,-1 1 0 0 0,1-1 0 0 0,-1 1 0 0 0,1-1 1 0 0,-1 1-1 0 0,1-1 0 0 0,-1 0 0 0 0,1 1 0 0 0,-1-1 0 0 0,1 0 0 0 0,0 1 0 0 0,-1-1 0 0 0,1 0 0 0 0,0 0 0 0 0,-1 0 0 0 0,1 1 0 0 0,0-1 0 0 0,-1 0 0 0 0,1 0 0 0 0,0 0 0 0 0,-1 0 0 0 0,1 0 0 0 0,0 0 0 0 0,-1-1 0 0 0,1 1 0 0 0,0 0 0 0 0,-1 0 0 0 0,2-1 0 0 0,36-11 240 0 0,-27 7-228 0 0,-3 2-36 0 0,122-44-387 0 0,-108 38 13 0 0,0-1 0 0 0,-1-1 0 0 0,33-23 1 0 0,-53 35 438 0 0,-3 5 28 0 0,-8 18 146 0 0,-6 13 183 0 0,16-37-403 0 0,0 0 0 0 0,0 1 0 0 0,-1-1 0 0 0,1 1 0 0 0,0-1 0 0 0,0 0 0 0 0,0 1 0 0 0,0-1 0 0 0,0 1 0 0 0,0-1 0 0 0,0 1 0 0 0,0-1 0 0 0,0 0 0 0 0,0 1 0 0 0,0-1 0 0 0,0 1 0 0 0,0-1 0 0 0,0 1 0 0 0,0-1 0 0 0,1 0 0 0 0,-1 1 0 0 0,0-1 0 0 0,0 1 0 0 0,0-1 0 0 0,1 0 0 0 0,-1 1 0 0 0,0-1 0 0 0,1 0 0 0 0,-1 1 0 0 0,0-1 0 0 0,1 0 0 0 0,-1 1 0 0 0,0-1 0 0 0,1 0 1 0 0,-1 0-1 0 0,0 0 0 0 0,1 1 0 0 0,-1-1 0 0 0,1 0 0 0 0,-1 0 0 0 0,0 0 0 0 0,1 0 0 0 0,-1 0 0 0 0,1 0 0 0 0,-1 0 0 0 0,1 0 0 0 0,-1 0 0 0 0,0 0 0 0 0,1 0 0 0 0,-1 0 0 0 0,1 0 0 0 0,-1 0 0 0 0,1 0 0 0 0,0 0 0 0 0,31-10 102 0 0,-21 6-126 0 0,46-16-239 0 0,-38 13-2 0 0,1 0 1 0 0,-1 1 0 0 0,38-5 0 0 0,-57 11 241 0 0,0 0 1 0 0,0 0-1 0 0,0 0 1 0 0,1 0 0 0 0,-1 0-1 0 0,0 0 1 0 0,0 0-1 0 0,0 0 1 0 0,1 0-1 0 0,-1 0 1 0 0,0 0-1 0 0,0 0 1 0 0,0 0-1 0 0,0 0 1 0 0,1 0 0 0 0,-1 0-1 0 0,0 0 1 0 0,0 0-1 0 0,0 0 1 0 0,0 1-1 0 0,0-1 1 0 0,1 0-1 0 0,-1 0 1 0 0,0 0-1 0 0,0 0 1 0 0,0 0-1 0 0,0 1 1 0 0,0-1 0 0 0,0 0-1 0 0,0 0 1 0 0,0 0-1 0 0,0 0 1 0 0,1 1-1 0 0,-1-1 1 0 0,0 0-1 0 0,0 0 1 0 0,0 0-1 0 0,0 0 1 0 0,0 1 0 0 0,0-1-1 0 0,-3 12-319 0 0,-12 25-1479 0 0,4-11-3295 0 0,9-18 2803 0 0,-1-2-404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1.128"/>
    </inkml:context>
    <inkml:brush xml:id="br0">
      <inkml:brushProperty name="width" value="0.05" units="cm"/>
      <inkml:brushProperty name="height" value="0.05" units="cm"/>
    </inkml:brush>
  </inkml:definitions>
  <inkml:trace contextRef="#ctx0" brushRef="#br0">67 1 13723 0 0,'-1'0'104'0'0,"0"0"-1"0"0,0 0 1 0 0,0 0 0 0 0,1 0-1 0 0,-1 0 1 0 0,0 1 0 0 0,0-1-1 0 0,0 0 1 0 0,1 1 0 0 0,-1-1-1 0 0,0 0 1 0 0,1 1 0 0 0,-1-1-1 0 0,0 1 1 0 0,1-1 0 0 0,-1 1-1 0 0,0-1 1 0 0,1 1 0 0 0,-1 0 0 0 0,1-1-1 0 0,-1 1 1 0 0,1 0 0 0 0,-1 1-1 0 0,-14 25 1907 0 0,6-11-982 0 0,2-7-578 0 0,5-7-392 0 0,0 0 0 0 0,1 0 0 0 0,-1 1-1 0 0,1-1 1 0 0,-1 0 0 0 0,1 1 0 0 0,0-1-1 0 0,0 1 1 0 0,0-1 0 0 0,0 1 0 0 0,1 0-1 0 0,-1-1 1 0 0,1 1 0 0 0,-1 4 0 0 0,0 8 50 0 0,1-13-113 0 0,0-1 0 0 0,0 1 0 0 0,-1-1-1 0 0,1 1 1 0 0,0-1 0 0 0,1 1 0 0 0,-1-1 0 0 0,0 1-1 0 0,0-1 1 0 0,1 1 0 0 0,-1-1 0 0 0,1 2-1 0 0,0-2 2 0 0,0 0-1 0 0,0-1 0 0 0,0 1 1 0 0,-1-1-1 0 0,1 1 0 0 0,0-1 1 0 0,0 1-1 0 0,0-1 0 0 0,0 1 1 0 0,0-1-1 0 0,0 0 0 0 0,1 0 1 0 0,-1 0-1 0 0,0 1 0 0 0,0-1 1 0 0,0 0-1 0 0,0 0 0 0 0,0 0 1 0 0,0-1-1 0 0,0 1 0 0 0,0 0 1 0 0,2-1-1 0 0,18-2 6 0 0,-1-1 0 0 0,1-1 0 0 0,-1 0 0 0 0,31-15 0 0 0,72-43 1481 0 0,-133 76-1471 0 0,1 0 1 0 0,0 0-1 0 0,1 0 0 0 0,0 1 0 0 0,1 0 0 0 0,-8 25 1 0 0,14-38-24 0 0,1 0 0 0 0,0 0 0 0 0,0 0 0 0 0,0-1 0 0 0,-1 1 0 0 0,1 0 1 0 0,0 0-1 0 0,0 0 0 0 0,0 0 0 0 0,0-1 0 0 0,1 1 0 0 0,-1 0 0 0 0,0 0 1 0 0,0 0-1 0 0,0-1 0 0 0,1 1 0 0 0,-1 0 0 0 0,0 0 0 0 0,1-1 0 0 0,-1 1 0 0 0,1 0 1 0 0,-1-1-1 0 0,1 1 0 0 0,-1 0 0 0 0,1-1 0 0 0,-1 1 0 0 0,1-1 0 0 0,0 1 0 0 0,-1 0 1 0 0,1-1-1 0 0,0 0 0 0 0,-1 1 0 0 0,1-1 0 0 0,0 1 0 0 0,0-1 0 0 0,-1 0 0 0 0,1 0 1 0 0,0 1-1 0 0,0-1 0 0 0,0 0 0 0 0,-1 0 0 0 0,1 0 0 0 0,0 0 0 0 0,0 0 1 0 0,0 0-1 0 0,0 0 0 0 0,-1 0 0 0 0,1 0 0 0 0,1-1 0 0 0,7-1-193 0 0,0 1 0 0 0,0-2 0 0 0,16-5 0 0 0,-13 3-118 0 0,63-18-1319 0 0,-13 5 62 0 0,64-29 0 0 0,-126 46 1620 0 0,1 1 1 0 0,-1 0-1 0 0,0 0 1 0 0,1-1-1 0 0,-1 1 1 0 0,0 0-1 0 0,1 0 1 0 0,-1 0-1 0 0,0 0 0 0 0,1 0 1 0 0,-1 0-1 0 0,0-1 1 0 0,1 1-1 0 0,-1 0 1 0 0,0 0-1 0 0,1 0 1 0 0,-1 0-1 0 0,1 0 0 0 0,-1 0 1 0 0,0 0-1 0 0,1 1 1 0 0,-1-1-1 0 0,0 0 1 0 0,1 0-1 0 0,-1 0 1 0 0,0 0-1 0 0,1 0 0 0 0,-1 0 1 0 0,1 1-1 0 0,-2 10 951 0 0,-15 21 370 0 0,12-25-1061 0 0,-6 15 463 0 0,7-14-1217 0 0,0 0 1 0 0,-1 0-1 0 0,-1 0 1 0 0,1 0-1 0 0,-1-1 1 0 0,-10 12 0 0 0,10-15-252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1.902"/>
    </inkml:context>
    <inkml:brush xml:id="br0">
      <inkml:brushProperty name="width" value="0.05" units="cm"/>
      <inkml:brushProperty name="height" value="0.05" units="cm"/>
    </inkml:brush>
  </inkml:definitions>
  <inkml:trace contextRef="#ctx0" brushRef="#br0">0 161 18380 0 0,'23'-5'6432'0'0,"72"-27"-4578"0"0,-82 27-1699 0 0,-1-1 1 0 0,1-1 0 0 0,-1 0-1 0 0,17-13 1 0 0,-26 18-163 0 0,1-1 1 0 0,-1 0-1 0 0,0 0 1 0 0,0 0-1 0 0,0 0 1 0 0,0-1-1 0 0,-1 1 1 0 0,1-1-1 0 0,-1 0 1 0 0,0 0-1 0 0,0 1 1 0 0,0-1-1 0 0,0-1 1 0 0,-1 1-1 0 0,0 0 1 0 0,0 0-1 0 0,0 0 1 0 0,0-7 0 0 0,0 11-8 0 0,-1-1 0 0 0,0 1 0 0 0,0 0 0 0 0,0 0 0 0 0,0 0 0 0 0,0 0 0 0 0,0 0 0 0 0,0 0 1 0 0,-1-1-1 0 0,1 1 0 0 0,0 0 0 0 0,0 0 0 0 0,0 0 0 0 0,0 0 0 0 0,0 0 0 0 0,0 0 1 0 0,0 0-1 0 0,0-1 0 0 0,0 1 0 0 0,0 0 0 0 0,0 0 0 0 0,0 0 0 0 0,0 0 0 0 0,0 0 1 0 0,0 0-1 0 0,-1 0 0 0 0,1 0 0 0 0,0 0 0 0 0,0 0 0 0 0,0 0 0 0 0,0 0 0 0 0,0-1 1 0 0,0 1-1 0 0,0 0 0 0 0,-1 0 0 0 0,1 0 0 0 0,0 0 0 0 0,0 0 0 0 0,0 0 0 0 0,0 0 1 0 0,0 0-1 0 0,0 0 0 0 0,0 0 0 0 0,-1 0 0 0 0,1 0 0 0 0,0 0 0 0 0,0 0 0 0 0,0 0 1 0 0,0 1-1 0 0,0-1 0 0 0,-1 0 0 0 0,-8 5-331 0 0,-5 7 18 0 0,-23 24-201 0 0,22-23 450 0 0,1 0-1 0 0,0 1 1 0 0,1 1 0 0 0,0 0 0 0 0,-18 31-1 0 0,30-43 29 0 0,-1-1-1 0 0,1 0 1 0 0,0 1 0 0 0,0-1-1 0 0,0 1 1 0 0,1-1-1 0 0,-1 1 1 0 0,1-1 0 0 0,-1 1-1 0 0,1 0 1 0 0,0-1-1 0 0,0 1 1 0 0,0-1 0 0 0,0 1-1 0 0,1 0 1 0 0,0 2-1 0 0,-1-3 12 0 0,1-1 1 0 0,0 0-1 0 0,-1 0 0 0 0,1 0 0 0 0,0 0 0 0 0,0 0 0 0 0,0 0 0 0 0,0 0 1 0 0,0 0-1 0 0,0 0 0 0 0,0 0 0 0 0,0 0 0 0 0,1-1 0 0 0,-1 1 0 0 0,0 0 1 0 0,0-1-1 0 0,1 1 0 0 0,-1-1 0 0 0,0 1 0 0 0,1-1 0 0 0,-1 0 0 0 0,0 0 1 0 0,1 1-1 0 0,-1-1 0 0 0,0 0 0 0 0,1 0 0 0 0,-1 0 0 0 0,1-1 0 0 0,-1 1 1 0 0,0 0-1 0 0,3-1 0 0 0,24-5-67 0 0,0-2 1 0 0,-1-1-1 0 0,0-1 0 0 0,43-22 1 0 0,-55 25 71 0 0,87-49 206 0 0,-102 56-162 0 0,1 1-1 0 0,-1-1 1 0 0,0 0-1 0 0,0 1 0 0 0,0-1 1 0 0,1 1-1 0 0,-1-1 0 0 0,0 1 1 0 0,0-1-1 0 0,0 0 1 0 0,0 1-1 0 0,0-1 0 0 0,0 1 1 0 0,0-1-1 0 0,0 1 0 0 0,0-1 1 0 0,0 1-1 0 0,0-1 1 0 0,0 0-1 0 0,0 1 0 0 0,0-1 1 0 0,0 1-1 0 0,0-1 0 0 0,-1 1 1 0 0,1-1-1 0 0,0 0 0 0 0,0 1 1 0 0,0-1-1 0 0,-1 1 1 0 0,0-1-1 0 0,-8 29 46 0 0,5-18-28 0 0,-7 33 23 0 0,10-41-57 0 0,1 1 1 0 0,-1-1 0 0 0,1 0-1 0 0,0 0 1 0 0,0 0-1 0 0,0 1 1 0 0,0-1-1 0 0,0 0 1 0 0,1 0 0 0 0,0 0-1 0 0,1 6 1 0 0,-1-8 12 0 0,0 0-1 0 0,-1 0 1 0 0,1-1 0 0 0,0 1 0 0 0,0-1 0 0 0,-1 1-1 0 0,1 0 1 0 0,0-1 0 0 0,0 1 0 0 0,0-1 0 0 0,0 0 0 0 0,0 1-1 0 0,0-1 1 0 0,0 0 0 0 0,0 0 0 0 0,-1 1 0 0 0,1-1-1 0 0,0 0 1 0 0,0 0 0 0 0,0 0 0 0 0,0 0 0 0 0,0 0-1 0 0,0 0 1 0 0,0 0 0 0 0,0-1 0 0 0,0 1 0 0 0,2-1-1 0 0,29-10 177 0 0,-23 7-131 0 0,18-8 10 0 0,42-24 0 0 0,-46 23-358 0 0,0 1 0 0 0,34-13 0 0 0,-56 24 287 0 0,-1 1 0 0 0,0 0-1 0 0,1 0 1 0 0,-1 0 0 0 0,0 0-1 0 0,1 0 1 0 0,-1 0 0 0 0,0 0-1 0 0,0 0 1 0 0,1 0-1 0 0,-1 0 1 0 0,0 0 0 0 0,1 0-1 0 0,-1 0 1 0 0,0 0 0 0 0,1 0-1 0 0,-1 0 1 0 0,0 0-1 0 0,1 0 1 0 0,-1 0 0 0 0,0 0-1 0 0,0 1 1 0 0,1-1 0 0 0,-1 0-1 0 0,0 0 1 0 0,1 0 0 0 0,-1 0-1 0 0,0 1 1 0 0,0-1-1 0 0,0 0 1 0 0,1 1 0 0 0,1 11-130 0 0,-8 20-21 0 0,5-26 24 0 0,-13 46-1648 0 0,9-35-619 0 0,1 0 1 0 0,-4 30 0 0 0,7-29-586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2.548"/>
    </inkml:context>
    <inkml:brush xml:id="br0">
      <inkml:brushProperty name="width" value="0.05" units="cm"/>
      <inkml:brushProperty name="height" value="0.05" units="cm"/>
    </inkml:brush>
  </inkml:definitions>
  <inkml:trace contextRef="#ctx0" brushRef="#br0">330 1 13275 0 0,'-1'0'197'0'0,"-1"0"1"0"0,1 1-1 0 0,-1 0 1 0 0,1-1-1 0 0,-1 1 1 0 0,1 0-1 0 0,-1 0 1 0 0,1-1 0 0 0,0 1-1 0 0,-1 0 1 0 0,1 0-1 0 0,0 1 1 0 0,0-1-1 0 0,0 0 1 0 0,0 0-1 0 0,0 1 1 0 0,0-1-1 0 0,0 0 1 0 0,0 1-1 0 0,1-1 1 0 0,-2 3-1 0 0,-17 45-847 0 0,11-26 946 0 0,-57 115 319 0 0,-21 50 1295 0 0,72-151-1463 0 0,1 1 1 0 0,2 0-1 0 0,-7 48 1 0 0,9-32-133 0 0,3-29-157 0 0,2 1 1 0 0,1 0 0 0 0,1-1-1 0 0,2 34 1 0 0,2-48 464 0 0,0-17 710 0 0,-1-18 198 0 0,-25-165-358 0 0,-1-10-1331 0 0,25 194 150 0 0,0 1 0 0 0,0-1 0 0 0,0 1 0 0 0,1-1 0 0 0,-1 1 0 0 0,1-1 0 0 0,0 1 0 0 0,1 0 0 0 0,1-5-1 0 0,-2 7-28 0 0,-1 1 0 0 0,1 0 0 0 0,0 0 0 0 0,0 0 0 0 0,0 0-1 0 0,0 0 1 0 0,-1 0 0 0 0,1 0 0 0 0,0 0 0 0 0,1 0 0 0 0,-1 1-1 0 0,0-1 1 0 0,0 0 0 0 0,0 0 0 0 0,0 1 0 0 0,1-1 0 0 0,-1 1-1 0 0,0-1 1 0 0,0 1 0 0 0,1 0 0 0 0,-1 0 0 0 0,0-1 0 0 0,1 1 0 0 0,-1 0-1 0 0,0 0 1 0 0,1 0 0 0 0,-1 0 0 0 0,0 0 0 0 0,1 1 0 0 0,-1-1-1 0 0,0 0 1 0 0,1 1 0 0 0,1 0 0 0 0,61 22-804 0 0,-43-15 311 0 0,1 0 1 0 0,0-1-1 0 0,35 6 1 0 0,-37-11-914 0 0,1-1 0 0 0,-1 0 1 0 0,1-2-1 0 0,-1 0 0 0 0,1-1 1 0 0,-1-1-1 0 0,20-6 0 0 0,-15 2 1123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017"/>
    </inkml:context>
    <inkml:brush xml:id="br0">
      <inkml:brushProperty name="width" value="0.05" units="cm"/>
      <inkml:brushProperty name="height" value="0.05" units="cm"/>
    </inkml:brush>
  </inkml:definitions>
  <inkml:trace contextRef="#ctx0" brushRef="#br0">183 103 10354 0 0,'7'-7'768'0'0,"0"0"0"0"0,-1 0 1 0 0,0 0-1 0 0,6-11 0 0 0,-11 16-336 0 0,1-1 1 0 0,-1 1 0 0 0,0-1-1 0 0,0 1 1 0 0,0-1 0 0 0,0 0-1 0 0,0 0 1 0 0,0-4 0 0 0,-1 6-247 0 0,0 0 0 0 0,0 0 1 0 0,0 0-1 0 0,0 0 1 0 0,0 0-1 0 0,0 0 0 0 0,-1 0 1 0 0,1 0-1 0 0,0 0 1 0 0,-1 0-1 0 0,1 0 0 0 0,-1 0 1 0 0,1 0-1 0 0,-1 0 0 0 0,1 0 1 0 0,-1 0-1 0 0,1 0 1 0 0,-1 1-1 0 0,0-1 0 0 0,0 0 1 0 0,1 0-1 0 0,-3-1 0 0 0,1 1-138 0 0,-1 0-1 0 0,1 0 0 0 0,-1 1 0 0 0,1-1 0 0 0,-1 0 1 0 0,1 1-1 0 0,-1-1 0 0 0,1 1 0 0 0,-1 0 0 0 0,0 0 1 0 0,1 0-1 0 0,-1 0 0 0 0,0 1 0 0 0,1-1 0 0 0,-1 1 1 0 0,1-1-1 0 0,-4 2 0 0 0,-2 1-97 0 0,1-1 0 0 0,-1 2 0 0 0,1-1 0 0 0,-9 6 1 0 0,3-1 53 0 0,1 1 0 0 0,0 0 0 0 0,1 1 1 0 0,0 0-1 0 0,-14 17 0 0 0,20-22-18 0 0,1 1 0 0 0,0 0 0 0 0,0 0 0 0 0,0 0 1 0 0,1 0-1 0 0,0 1 0 0 0,0-1 0 0 0,1 1 0 0 0,0 0 0 0 0,0 0 0 0 0,0 0 0 0 0,1 0 0 0 0,-1 11 0 0 0,2-17 20 0 0,0 1 0 0 0,0 0-1 0 0,0 0 1 0 0,1 0 0 0 0,-1 0-1 0 0,0-1 1 0 0,1 1 0 0 0,-1 0-1 0 0,1 0 1 0 0,-1-1 0 0 0,1 1 0 0 0,0 0-1 0 0,0-1 1 0 0,0 1 0 0 0,0 0-1 0 0,0-1 1 0 0,0 0 0 0 0,0 1-1 0 0,1-1 1 0 0,-1 0 0 0 0,2 2-1 0 0,0-1 39 0 0,-1-1 0 0 0,1 0-1 0 0,0 0 1 0 0,-1 0 0 0 0,1 0-1 0 0,0 0 1 0 0,0-1 0 0 0,0 1-1 0 0,-1-1 1 0 0,1 0 0 0 0,0 1-1 0 0,4-2 1 0 0,6 0 161 0 0,0-1 0 0 0,-1 0 0 0 0,1-1 0 0 0,22-9 0 0 0,-8 3 74 0 0,-2-2 1 0 0,36-21-1 0 0,-52 27-245 0 0,0-1 0 0 0,0 0 0 0 0,0-1 0 0 0,-1 0 0 0 0,-1 0 0 0 0,1 0 1 0 0,-1-1-1 0 0,0 0 0 0 0,9-15 0 0 0,-14 15-950 0 0,-11 14 292 0 0,-12 12 67 0 0,20-17 549 0 0,-6 6-161 0 0,-76 78-328 0 0,77-77 388 0 0,-1 0 1 0 0,2 0-1 0 0,-1 1 0 0 0,1-1 0 0 0,0 1 0 0 0,1 1 0 0 0,0-1 0 0 0,0 1 0 0 0,-2 13 0 0 0,5-22 11 0 0,1 0-1 0 0,-1 0 0 0 0,1 0 0 0 0,0 1 0 0 0,0-1 1 0 0,0 0-1 0 0,0 0 0 0 0,0 0 0 0 0,0 1 1 0 0,0-1-1 0 0,0 0 0 0 0,0 0 0 0 0,1 0 1 0 0,-1 0-1 0 0,0 1 0 0 0,1-1 0 0 0,-1 0 1 0 0,1 0-1 0 0,-1 0 0 0 0,1 0 0 0 0,0 0 0 0 0,-1 0 1 0 0,1 0-1 0 0,0 0 0 0 0,0 0 0 0 0,-1 0 1 0 0,1-1-1 0 0,0 1 0 0 0,0 0 0 0 0,0 0 1 0 0,0-1-1 0 0,0 1 0 0 0,0-1 0 0 0,0 1 0 0 0,1-1 1 0 0,-1 1-1 0 0,0-1 0 0 0,0 0 0 0 0,0 1 1 0 0,0-1-1 0 0,1 0 0 0 0,-1 0 0 0 0,0 0 1 0 0,3 0-1 0 0,3 0-861 0 0,1-1-1 0 0,0 0 1 0 0,0 0 0 0 0,0-1-1 0 0,11-4 1 0 0,7-2-1523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483"/>
    </inkml:context>
    <inkml:brush xml:id="br0">
      <inkml:brushProperty name="width" value="0.05" units="cm"/>
      <inkml:brushProperty name="height" value="0.05" units="cm"/>
    </inkml:brush>
  </inkml:definitions>
  <inkml:trace contextRef="#ctx0" brushRef="#br0">221 22 13307 0 0,'0'-21'11028'0'0,"-6"35"-11839"0"0,-82 219 87 0 0,-13 39 848 0 0,94-248-145 0 0,1 1 0 0 0,1 0 0 0 0,-2 33 0 0 0,7-57 16 0 0,0 0 1 0 0,-1 0-1 0 0,1-1 1 0 0,0 1 0 0 0,0 0-1 0 0,0-1 1 0 0,0 1-1 0 0,0 0 1 0 0,0 0 0 0 0,0-1-1 0 0,1 1 1 0 0,-1 0-1 0 0,0-1 1 0 0,0 1 0 0 0,1 0-1 0 0,-1-1 1 0 0,0 1-1 0 0,0 0 1 0 0,1-1 0 0 0,-1 1-1 0 0,1 0 1 0 0,-1-1-1 0 0,1 1 1 0 0,-1-1-1 0 0,1 1 1 0 0,-1-1 0 0 0,1 1-1 0 0,0-1-2 0 0,1 0-1 0 0,-1 0 0 0 0,0 1 1 0 0,0-1-1 0 0,0-1 1 0 0,0 1-1 0 0,0 0 0 0 0,0 0 1 0 0,0 0-1 0 0,0 0 1 0 0,0-1-1 0 0,0 1 0 0 0,0 0 1 0 0,0-1-1 0 0,0 1 1 0 0,1-1-1 0 0,5-4-35 0 0,1 0 0 0 0,-1 0 0 0 0,8-8-1 0 0,-14 12 41 0 0,27-26-70 0 0,-1-1 0 0 0,-1-2-1 0 0,-1 0 1 0 0,-2-2-1 0 0,-1 0 1 0 0,18-39 0 0 0,91-218 1443 0 0,-127 280-1244 0 0,-1 0 128 0 0,-3 8-208 0 0,0 0 0 0 0,0 0 0 0 0,0 0 0 0 0,1 0 0 0 0,-1 1 0 0 0,0-1 0 0 0,1 0 0 0 0,-1 0 0 0 0,0 0 0 0 0,1 1 0 0 0,-1-1 0 0 0,1 0-1 0 0,0 0 1 0 0,-1 1 0 0 0,1-1 0 0 0,-1 1 0 0 0,1-1 0 0 0,1 0 0 0 0,-8 37-481 0 0,-8 31 268 0 0,-45 125-1 0 0,45-152 191 0 0,-7 10 66 0 0,15-36-321 0 0,0 0 1 0 0,0 0-1 0 0,2 1 0 0 0,-6 27 1 0 0,10-42 110 0 0,0 1 0 0 0,0-1 0 0 0,0 1 1 0 0,0-1-1 0 0,0 0 0 0 0,0 1 0 0 0,0-1 0 0 0,0 1 0 0 0,0-1 1 0 0,0 0-1 0 0,0 1 0 0 0,0-1 0 0 0,0 0 0 0 0,0 1 0 0 0,0-1 1 0 0,1 1-1 0 0,-1-1 0 0 0,0 0 0 0 0,0 1 0 0 0,0-1 0 0 0,1 0 1 0 0,-1 1-1 0 0,0-1 0 0 0,0 0 0 0 0,1 0 0 0 0,-1 1 1 0 0,0-1-1 0 0,1 0 0 0 0,-1 0 0 0 0,0 1 0 0 0,1-1 0 0 0,-1 0 1 0 0,0 0-1 0 0,1 0 0 0 0,-1 0 0 0 0,0 1 0 0 0,1-1 0 0 0,-1 0 1 0 0,1 0-1 0 0,-1 0 0 0 0,0 0 0 0 0,1 0 0 0 0,-1 0 0 0 0,1 0 1 0 0,6 0-1937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916"/>
    </inkml:context>
    <inkml:brush xml:id="br0">
      <inkml:brushProperty name="width" value="0.05" units="cm"/>
      <inkml:brushProperty name="height" value="0.05" units="cm"/>
    </inkml:brush>
  </inkml:definitions>
  <inkml:trace contextRef="#ctx0" brushRef="#br0">200 14 17860 0 0,'-2'-13'4091'0'0,"0"20"-2367"0"0,-2 23-1775 0 0,-11 275 53 0 0,-7-141 212 0 0,5-50-408 0 0,8-71-1884 0 0,8-41 1653 0 0,0 0 0 0 0,0 0 1 0 0,1 0-1 0 0,-1-1 0 0 0,-1 1 0 0 0,1 0 1 0 0,0 0-1 0 0,0-1 0 0 0,-1 1 0 0 0,-2 2 1 0 0,4-4 257 0 0,0 0 0 0 0,-1 0 1 0 0,1 0-1 0 0,-1 0 1 0 0,1 0-1 0 0,-1 0 1 0 0,1 0-1 0 0,0 0 0 0 0,-1 0 1 0 0,1 0-1 0 0,-1 0 1 0 0,1 0-1 0 0,-1 0 1 0 0,1 0-1 0 0,-1 0 0 0 0,1 0 1 0 0,0 0-1 0 0,-1 0 1 0 0,1-1-1 0 0,-1 1 1 0 0,1 0-1 0 0,0 0 0 0 0,-1-1 1 0 0,1 1-1 0 0,-1 0 1 0 0,1 0-1 0 0,0-1 1 0 0,0 1-1 0 0,-1 0 0 0 0,1-1 1 0 0,0 1-1 0 0,-1-1 1 0 0,1 1-1 0 0,0 0 1 0 0,0-1-1 0 0,-1 0 0 0 0,-9-19-2224 0 0,7 16 2100 0 0,-3-9 317 0 0,1 1 0 0 0,-5-17 0 0 0,-6-13 1721 0 0,7 18 66 0 0,0 0 0 0 0,1 0 0 0 0,1 0-1 0 0,2-1 1 0 0,0 0 0 0 0,2 0-1 0 0,-1-27 1 0 0,4 51-1784 0 0,0 1 1 0 0,0-1-1 0 0,1 1 0 0 0,-1-1 1 0 0,0 1-1 0 0,0-1 0 0 0,0 1 0 0 0,0 0 1 0 0,1-1-1 0 0,-1 1 0 0 0,0-1 1 0 0,0 1-1 0 0,1 0 0 0 0,-1-1 0 0 0,0 1 1 0 0,1 0-1 0 0,-1-1 0 0 0,0 1 1 0 0,1 0-1 0 0,-1-1 0 0 0,0 1 0 0 0,1 0 1 0 0,-1 0-1 0 0,1 0 0 0 0,-1-1 1 0 0,1 1-1 0 0,0 0 0 0 0,18-3 149 0 0,18 7-361 0 0,-1 6-691 0 0,46 19-1 0 0,-7 3-6414 0 0,-60-23 4410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4.427"/>
    </inkml:context>
    <inkml:brush xml:id="br0">
      <inkml:brushProperty name="width" value="0.05" units="cm"/>
      <inkml:brushProperty name="height" value="0.05" units="cm"/>
    </inkml:brush>
  </inkml:definitions>
  <inkml:trace contextRef="#ctx0" brushRef="#br0">6 2 20836 0 0,'-6'0'3473'0'0,"8"0"-3409"0"0,-1 0-24 0 0,5 0-112 0 0,-6-1-128 0 0,1 1-480 0 0,2 0-368 0 0,0 1-561 0 0,0 2-687 0 0,6 2 55 0 0,-2 0-911 0 0</inkml:trace>
  <inkml:trace contextRef="#ctx0" brushRef="#br0" timeOffset="1">149 37 16091 0 0,'-8'0'2537'0'0,"-6"-4"4072"0"0,14 1-6185 0 0,0 1-536 0 0,1 2-1032 0 0,5 6-2825 0 0,-1-3 1993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4.833"/>
    </inkml:context>
    <inkml:brush xml:id="br0">
      <inkml:brushProperty name="width" value="0.05" units="cm"/>
      <inkml:brushProperty name="height" value="0.05" units="cm"/>
    </inkml:brush>
  </inkml:definitions>
  <inkml:trace contextRef="#ctx0" brushRef="#br0">1 349 17884 0 0,'0'-1'63'0'0,"0"1"0"0"0,0-1 0 0 0,0 1 0 0 0,0-1 0 0 0,0 1 1 0 0,0-1-1 0 0,0 1 0 0 0,0 0 0 0 0,0-1 0 0 0,1 1 0 0 0,-1-1 0 0 0,0 1 0 0 0,0 0 0 0 0,0-1 1 0 0,1 1-1 0 0,-1 0 0 0 0,0-1 0 0 0,0 1 0 0 0,1 0 0 0 0,-1-1 0 0 0,0 1 0 0 0,1 0 0 0 0,-1-1 1 0 0,1 1-1 0 0,-1 0 0 0 0,0 0 0 0 0,1 0 0 0 0,-1-1 0 0 0,1 1 0 0 0,-1 0 0 0 0,0 0 0 0 0,1 0 1 0 0,-1 0-1 0 0,1 0 0 0 0,-1 0 0 0 0,1 0 0 0 0,0 0 0 0 0,25-2 473 0 0,-14 1-311 0 0,165-20 1969 0 0,473-42 632 0 0,-392 55-2906 0 0,106-5-653 0 0,-2-27-829 0 0,164-69 337 0 0,-468 95 1315 0 0,14-3-44 0 0,73-28 0 0 0,-138 41-3146 0 0,-12 3 463 0 0,-17 4 96 0 0,17-3 2864 0 0,-16 3-1738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5.349"/>
    </inkml:context>
    <inkml:brush xml:id="br0">
      <inkml:brushProperty name="width" value="0.05" units="cm"/>
      <inkml:brushProperty name="height" value="0.05" units="cm"/>
    </inkml:brush>
  </inkml:definitions>
  <inkml:trace contextRef="#ctx0" brushRef="#br0">112 1 20068 0 0,'0'0'158'0'0,"-1"0"1"0"0,0 0-1 0 0,1 0 0 0 0,-1 0 0 0 0,1 0 0 0 0,-1 0 1 0 0,1 0-1 0 0,-1 1 0 0 0,1-1 0 0 0,-1 0 0 0 0,1 0 0 0 0,-1 0 1 0 0,1 1-1 0 0,-1-1 0 0 0,1 0 0 0 0,-1 1 0 0 0,1-1 1 0 0,-1 1-1 0 0,1-1 0 0 0,0 0 0 0 0,-1 1 0 0 0,1-1 0 0 0,0 1 1 0 0,-1-1-1 0 0,1 2 0 0 0,-3 17 978 0 0,10 30-2128 0 0,-4-36 1332 0 0,14 73-1786 0 0,4 0-3621 0 0,-12-56 2670 0 0</inkml:trace>
  <inkml:trace contextRef="#ctx0" brushRef="#br0" timeOffset="1">0 919 15163 0 0,'6'6'7002'0'0,"-7"-6"-6922"0"0,1-3-1080 0 0,4 2 271 0 0,-4-2-423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0.669"/>
    </inkml:context>
    <inkml:brush xml:id="br0">
      <inkml:brushProperty name="width" value="0.05" units="cm"/>
      <inkml:brushProperty name="height" value="0.05" units="cm"/>
    </inkml:brush>
  </inkml:definitions>
  <inkml:trace contextRef="#ctx0" brushRef="#br0">36 243 2953 0 0,'15'-4'5061'0'0,"11"-9"-4695"0"0,-15 7 624 0 0,-1 1 641 0 0,0 0 1 0 0,-1-1-1 0 0,0-1 1 0 0,0 1-1 0 0,16-16 1 0 0,-23 20-1334 0 0,0 0 0 0 0,0-1 0 0 0,0 1 0 0 0,0 0 0 0 0,0-1 0 0 0,0 0 0 0 0,-1 1 0 0 0,1-1 0 0 0,-1 0-1 0 0,0 0 1 0 0,0 1 0 0 0,0-1 0 0 0,0 0 0 0 0,-1 0 0 0 0,1 0 0 0 0,-1-1 0 0 0,1 1 0 0 0,-1 0 0 0 0,0 0 0 0 0,0 0 0 0 0,-1 0 0 0 0,1 0 0 0 0,-1 0 0 0 0,1 0 0 0 0,-1 0 0 0 0,-2-4 0 0 0,2 4-252 0 0,0 1-1 0 0,0-1 0 0 0,-1 1 0 0 0,1-1 0 0 0,-1 1 0 0 0,1 0 0 0 0,-1 0 0 0 0,0 0 0 0 0,-4-4 0 0 0,5 6-70 0 0,0-1 1 0 0,0 1 0 0 0,0-1 0 0 0,0 1-1 0 0,0-1 1 0 0,0 1 0 0 0,0 0 0 0 0,-1-1-1 0 0,1 1 1 0 0,0 0 0 0 0,0 0-1 0 0,0 0 1 0 0,0 0 0 0 0,0 0 0 0 0,-1 0-1 0 0,1 0 1 0 0,0 1 0 0 0,0-1 0 0 0,0 0-1 0 0,0 1 1 0 0,0-1 0 0 0,0 1-1 0 0,-1-1 1 0 0,1 1 0 0 0,0-1 0 0 0,0 1-1 0 0,-1 0 1 0 0,-8 7-162 0 0,-1 0-1 0 0,1 0 1 0 0,0 1-1 0 0,1 0 1 0 0,-9 11 0 0 0,14-14 39 0 0,-1-1 0 0 0,1 1 0 0 0,1 0 0 0 0,-1 0 0 0 0,1 1 0 0 0,0-1 0 0 0,0 1 0 0 0,0-1 0 0 0,1 1 0 0 0,-2 13 0 0 0,4-20 132 0 0,-1 1 0 0 0,1-1 1 0 0,0 0-1 0 0,0 1 0 0 0,0-1 0 0 0,0 0 1 0 0,0 1-1 0 0,0-1 0 0 0,0 0 0 0 0,0 1 1 0 0,0-1-1 0 0,0 0 0 0 0,1 1 0 0 0,-1-1 1 0 0,0 0-1 0 0,0 0 0 0 0,0 1 0 0 0,0-1 1 0 0,0 0-1 0 0,1 1 0 0 0,-1-1 0 0 0,0 0 1 0 0,0 0-1 0 0,0 1 0 0 0,1-1 0 0 0,-1 0 1 0 0,0 0-1 0 0,0 0 0 0 0,1 1 0 0 0,-1-1 1 0 0,0 0-1 0 0,1 0 0 0 0,-1 0 0 0 0,0 0 1 0 0,0 0-1 0 0,1 1 0 0 0,-1-1 0 0 0,16-3-136 0 0,14-13 180 0 0,16-22 62 0 0,-10 7-814 0 0,-35 31 629 0 0,-1-1 0 0 0,1 0 1 0 0,0 1-1 0 0,-1-1 0 0 0,1 1 1 0 0,0 0-1 0 0,-1-1 0 0 0,1 1 0 0 0,0-1 1 0 0,0 1-1 0 0,0 0 0 0 0,-1 0 1 0 0,1-1-1 0 0,0 1 0 0 0,0 0 0 0 0,0 0 1 0 0,0 0-1 0 0,-1 0 0 0 0,1 0 1 0 0,0 0-1 0 0,0 0 0 0 0,0 0 0 0 0,0 0 1 0 0,-1 1-1 0 0,2-1 0 0 0,-1 1 16 0 0,0 0 0 0 0,0 0 0 0 0,0 0 0 0 0,0-1 0 0 0,0 1 0 0 0,-1 0 0 0 0,1 0 0 0 0,0 1 1 0 0,-1-1-1 0 0,1 0 0 0 0,0 0 0 0 0,-1 0 0 0 0,0 0 0 0 0,1 0 0 0 0,-1 2 0 0 0,2 7-38 0 0,0 0 0 0 0,-1-1 1 0 0,0 16-1 0 0,-1-18 142 0 0,-1 178 400 0 0,-1-70 23 0 0,2-88-329 0 0,-1 0 1 0 0,-2-1-1 0 0,-1 1 0 0 0,-12 44 1 0 0,11-55-40 0 0,-1 0 0 0 0,0 0 0 0 0,-1-1 0 0 0,-1 0 0 0 0,-1 0 0 0 0,0-1 0 0 0,0 0 0 0 0,-19 20 0 0 0,26-32-22 0 0,1 0 0 0 0,-1 0 0 0 0,0 0 1 0 0,-1 0-1 0 0,1-1 0 0 0,0 1 0 0 0,0-1 1 0 0,-1 1-1 0 0,1-1 0 0 0,-1 0 0 0 0,1 0 0 0 0,-1 0 1 0 0,1 0-1 0 0,-1 0 0 0 0,-4 0 0 0 0,6-1-28 0 0,0 0 0 0 0,-1-1-1 0 0,1 1 1 0 0,-1 0 0 0 0,1-1 0 0 0,0 1-1 0 0,-1-1 1 0 0,1 1 0 0 0,0-1-1 0 0,-1 0 1 0 0,1 1 0 0 0,0-1-1 0 0,0 0 1 0 0,0 0 0 0 0,0 0-1 0 0,0 0 1 0 0,0 0 0 0 0,0 0 0 0 0,0 0-1 0 0,0 0 1 0 0,0-1 0 0 0,0 1-1 0 0,1 0 1 0 0,-1 0 0 0 0,1-1-1 0 0,-1 1 1 0 0,1-1 0 0 0,-1 1 0 0 0,1-3-1 0 0,-2-3-42 0 0,0 0 0 0 0,1 0 0 0 0,0 0 0 0 0,1-1-1 0 0,-1 1 1 0 0,1 0 0 0 0,1 0 0 0 0,0-1 0 0 0,0 1 0 0 0,0 0 0 0 0,1 0-1 0 0,0 0 1 0 0,0 0 0 0 0,6-12 0 0 0,5-6-18 0 0,0 1 0 0 0,28-35-1 0 0,-26 37 71 0 0,56-70-166 0 0,86-87 1 0 0,-43 51-374 0 0,-100 113 412 0 0,-2-1 1 0 0,18-30-1 0 0,-26 40 102 0 0,-1 0 0 0 0,0-1-1 0 0,0 1 1 0 0,-1-1 0 0 0,0 0 0 0 0,0 0 0 0 0,0 1 0 0 0,-1-1 0 0 0,0 0 0 0 0,-1 0 0 0 0,1-9 0 0 0,-1 16-16 0 0,0-1 0 0 0,0 0 0 0 0,0 1 0 0 0,0-1-1 0 0,0 0 1 0 0,0 1 0 0 0,0-1 0 0 0,0 0 0 0 0,0 1 0 0 0,-1-1 0 0 0,1 1 0 0 0,0-1-1 0 0,0 0 1 0 0,0 1 0 0 0,-1-1 0 0 0,1 1 0 0 0,0-1 0 0 0,-1 1 0 0 0,1-1 0 0 0,-1 1-1 0 0,1-1 1 0 0,-1 1 0 0 0,1-1 0 0 0,0 1 0 0 0,-1-1 0 0 0,0 1 0 0 0,1 0 0 0 0,-2-1-1 0 0,1 1-12 0 0,0 0 0 0 0,0 0 0 0 0,1 1 0 0 0,-1-1 0 0 0,0 0 0 0 0,0 0 0 0 0,0 1 0 0 0,0-1 0 0 0,0 1 0 0 0,0-1 0 0 0,0 1 0 0 0,0-1 0 0 0,1 1 0 0 0,-1-1 0 0 0,0 1 0 0 0,0 1 0 0 0,-30 33-442 0 0,30-33 450 0 0,-14 17-123 0 0,-38 58-93 0 0,48-69 245 0 0,0 0 0 0 0,1 1 0 0 0,0-1-1 0 0,1 1 1 0 0,0 0 0 0 0,0 0 0 0 0,-2 14-1 0 0,5-21-12 0 0,0 0-1 0 0,-1-1 0 0 0,1 1 0 0 0,0 0 0 0 0,0-1 0 0 0,0 1 0 0 0,0 0 0 0 0,1 0 0 0 0,-1-1 0 0 0,0 1 0 0 0,1 0 0 0 0,-1-1 0 0 0,1 1 0 0 0,0-1 0 0 0,-1 1 0 0 0,1 0 0 0 0,0-1 0 0 0,2 3 0 0 0,-2-3 0 0 0,0 0 0 0 0,0 0 0 0 0,1-1 0 0 0,-1 1 0 0 0,0 0 0 0 0,1-1 0 0 0,-1 1 0 0 0,0-1 0 0 0,1 1 0 0 0,-1-1 0 0 0,1 0 0 0 0,-1 1 0 0 0,1-1-1 0 0,-1 0 1 0 0,1 0 0 0 0,-1 0 0 0 0,3 0 0 0 0,6-2 22 0 0,-1 0 0 0 0,1-1-1 0 0,0 1 1 0 0,-1-2 0 0 0,10-4 0 0 0,-10 5-30 0 0,52-29 34 0 0,-48 25-45 0 0,0-1 1 0 0,0 2-1 0 0,1 0 1 0 0,0 0-1 0 0,0 1 1 0 0,20-4-1 0 0,-33 9 12 0 0,0 0 1 0 0,-1 0-1 0 0,1 0 0 0 0,0 0 0 0 0,-1 0 0 0 0,1 0 0 0 0,0 0 0 0 0,-1 0 1 0 0,1 1-1 0 0,0-1 0 0 0,-1 0 0 0 0,1 0 0 0 0,0 1 0 0 0,-1-1 1 0 0,1 0-1 0 0,-1 1 0 0 0,1-1 0 0 0,-1 0 0 0 0,1 1 0 0 0,-1-1 1 0 0,1 1-1 0 0,-1-1 0 0 0,1 1 0 0 0,-1-1 0 0 0,1 1 0 0 0,-1-1 0 0 0,0 1 1 0 0,1-1-1 0 0,-1 1 0 0 0,0 0 0 0 0,0-1 0 0 0,1 2 0 0 0,3 26 257 0 0,-4-26-164 0 0,0 0-1 0 0,0 0 1 0 0,0 0-1 0 0,1 0 1 0 0,-1 0-1 0 0,0 0 1 0 0,1 0-1 0 0,0 0 1 0 0,-1 0-1 0 0,3 4 1 0 0,-1-7 43 0 0,0-1-1 0 0,0 1 1 0 0,1 0-1 0 0,-1 0 1 0 0,0-1 0 0 0,0 1-1 0 0,0-1 1 0 0,-1 0 0 0 0,3-2-1 0 0,-3 4-67 0 0,26-27 332 0 0,-14 13-418 0 0,1 0 0 0 0,25-17 0 0 0,-35 28-37 0 0,0 0 0 0 0,0 1 0 0 0,0-1 0 0 0,0 1 0 0 0,1 0 0 0 0,-1 0 0 0 0,1 1-1 0 0,0 0 1 0 0,-1-1 0 0 0,1 1 0 0 0,0 1 0 0 0,0-1 0 0 0,0 1 0 0 0,-1 0 0 0 0,8 0 0 0 0,-11 1 39 0 0,0-1 0 0 0,0 0 1 0 0,0 0-1 0 0,0 1 0 0 0,0-1 0 0 0,0 0 1 0 0,0 1-1 0 0,0-1 0 0 0,0 1 0 0 0,0 0 1 0 0,0-1-1 0 0,0 1 0 0 0,0 0 0 0 0,0-1 1 0 0,-1 1-1 0 0,1 0 0 0 0,0 0 1 0 0,0 0-1 0 0,-1 0 0 0 0,1 0 0 0 0,-1 0 1 0 0,1 0-1 0 0,0 1 0 0 0,0 1 11 0 0,0 0 0 0 0,-1 0 0 0 0,1 0 0 0 0,-1 0 0 0 0,1 0 0 0 0,-1 0 1 0 0,0 0-1 0 0,-1 5 0 0 0,0 2 7 0 0,-1-1 1 0 0,0 0-1 0 0,0 0 1 0 0,-8 16-1 0 0,4-13-139 0 0,-7 14-1073 0 0,10-9-2882 0 0,4-14 3689 0 0,0-3-603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9.711"/>
    </inkml:context>
    <inkml:brush xml:id="br0">
      <inkml:brushProperty name="width" value="0.05" units="cm"/>
      <inkml:brushProperty name="height" value="0.05" units="cm"/>
    </inkml:brush>
  </inkml:definitions>
  <inkml:trace contextRef="#ctx0" brushRef="#br0">0 1 672 0 0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2.234"/>
    </inkml:context>
    <inkml:brush xml:id="br0">
      <inkml:brushProperty name="width" value="0.05" units="cm"/>
      <inkml:brushProperty name="height" value="0.05" units="cm"/>
    </inkml:brush>
  </inkml:definitions>
  <inkml:trace contextRef="#ctx0" brushRef="#br0">46 58 6609 0 0,'-11'7'6608'0'0,"-12"9"1228"0"0,22-15-7791 0 0,0 0 1 0 0,0 0 0 0 0,0-1 0 0 0,1 1 0 0 0,-1 0 0 0 0,0 0-1 0 0,0 0 1 0 0,0 0 0 0 0,1 0 0 0 0,-1 0 0 0 0,1 0 0 0 0,-1 0-1 0 0,0 0 1 0 0,1 1 0 0 0,-1 1 0 0 0,5-3 127 0 0,-1 0-1 0 0,1 0 1 0 0,0-1 0 0 0,-1 0 0 0 0,8-1-1 0 0,15-5-55 0 0,0 2 0 0 0,1 1-1 0 0,0 1 1 0 0,-1 1 0 0 0,47 3-1 0 0,-30 0-158 0 0,43-6 0 0 0,99-26 2 0 0,31-4 14 0 0,-200 33 20 0 0,1 1 0 0 0,-1 0 0 0 0,0 1 1 0 0,1 1-1 0 0,-1 0 0 0 0,0 1 0 0 0,0 1 0 0 0,20 6 1 0 0,-22 1 96 0 0,-14-9-84 0 0,1-1 0 0 0,-1 0 0 0 0,0 1 0 0 0,1-1-1 0 0,-1 0 1 0 0,0 1 0 0 0,0-1 0 0 0,0 0 0 0 0,1 1 0 0 0,-1-1 0 0 0,0 0 0 0 0,0 1 0 0 0,0-1 0 0 0,0 1 0 0 0,0-1 0 0 0,0 0 0 0 0,1 1 0 0 0,-1-1 0 0 0,0 1 0 0 0,0-1 0 0 0,0 1 0 0 0,0-1 0 0 0,-1 0 0 0 0,1 1 0 0 0,0-1 0 0 0,0 1-1 0 0,0-1 1 0 0,0 0 0 0 0,0 1 0 0 0,0-1 0 0 0,-1 1 0 0 0,1-1 0 0 0,0 0 0 0 0,0 1 0 0 0,-1 0 0 0 0,1-1 30 0 0,1-1-1513 0 0,-4 0-844 0 0,3 1 2125 0 0,-1 0 1 0 0,1 1 0 0 0,-1-1 0 0 0,0 0 0 0 0,1 0 0 0 0,-1 0 0 0 0,1 0 0 0 0,-1 1 0 0 0,0-1 0 0 0,1 0-1 0 0,-1 1 1 0 0,1-1 0 0 0,-1 0 0 0 0,1 1 0 0 0,0-1 0 0 0,-1 1 0 0 0,1-1 0 0 0,-1 1 0 0 0,1-1 0 0 0,0 1-1 0 0,-1 0 1 0 0,-4 7-2054 0 0,0-1-269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2.700"/>
    </inkml:context>
    <inkml:brush xml:id="br0">
      <inkml:brushProperty name="width" value="0.05" units="cm"/>
      <inkml:brushProperty name="height" value="0.05" units="cm"/>
    </inkml:brush>
  </inkml:definitions>
  <inkml:trace contextRef="#ctx0" brushRef="#br0">6 15 18852 0 0,'0'-1'91'0'0,"0"1"0"0"0,0 0 1 0 0,0-1-1 0 0,1 1 0 0 0,-1-1 0 0 0,0 1 0 0 0,0 0 0 0 0,0-1 1 0 0,0 1-1 0 0,0 0 0 0 0,0-1 0 0 0,0 1 0 0 0,0-1 0 0 0,0 1 1 0 0,0 0-1 0 0,0-1 0 0 0,0 1 0 0 0,0-1 0 0 0,0 1 0 0 0,0 0 1 0 0,0-1-1 0 0,0 1 0 0 0,0-1 0 0 0,0 1 0 0 0,-1 0 0 0 0,1-1 1 0 0,0 1-1 0 0,0 0 0 0 0,-1-1 0 0 0,1 1 0 0 0,0 0 1 0 0,0 0-1 0 0,-1-1 0 0 0,1 1 0 0 0,0 0 0 0 0,-1 0 0 0 0,1-1 1 0 0,0 1-1 0 0,-1 0 0 0 0,1 0 0 0 0,0 0 0 0 0,-1-1 0 0 0,0 1 1 0 0,1 1-94 0 0,0-1 0 0 0,0 1 0 0 0,0-1 0 0 0,1 1 0 0 0,-1-1 0 0 0,0 1 0 0 0,0-1 0 0 0,0 1 0 0 0,0-1 0 0 0,0 1 0 0 0,1-1 0 0 0,-1 0 0 0 0,0 1 0 0 0,0-1 0 0 0,1 1 0 0 0,-1-1 0 0 0,0 0 0 0 0,1 1 0 0 0,-1-1 0 0 0,1 1 0 0 0,-1-1 0 0 0,0 0 0 0 0,1 0 0 0 0,-1 1 0 0 0,1-1 0 0 0,-1 0 0 0 0,1 1 0 0 0,16 13-440 0 0,-7-8 395 0 0,0 0-1 0 0,0-1 1 0 0,1 0 0 0 0,-1 0-1 0 0,1-2 1 0 0,0 1 0 0 0,18 2-1 0 0,14 6-8 0 0,-41-11 54 0 0,14 3 6 0 0,0 2-1 0 0,0 0 0 0 0,-1 1 0 0 0,19 11 1 0 0,-30-16 7 0 0,-1 1 1 0 0,0-1 0 0 0,1 1 0 0 0,-1-1 0 0 0,0 1 0 0 0,0 0 0 0 0,-1 0-1 0 0,1 1 1 0 0,-1-1 0 0 0,1 0 0 0 0,-1 1 0 0 0,0 0 0 0 0,0-1 0 0 0,-1 1-1 0 0,1 0 1 0 0,-1 0 0 0 0,0 0 0 0 0,0 0 0 0 0,0 0 0 0 0,0 0 0 0 0,-1 0-1 0 0,0 0 1 0 0,0 5 0 0 0,-1 3 19 0 0,-1 0 0 0 0,-1 0 1 0 0,0 0-1 0 0,-1 0 0 0 0,0 0 0 0 0,-1-1 0 0 0,0 0 1 0 0,0 0-1 0 0,-1 0 0 0 0,-1-1 0 0 0,-10 13 0 0 0,-7 7-32 0 0,-2 0 0 0 0,-36 31 0 0 0,9-17-1905 0 0,-3-5-4494 0 0,52-36 5747 0 0,-11 7-2539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3.529"/>
    </inkml:context>
    <inkml:brush xml:id="br0">
      <inkml:brushProperty name="width" value="0.05" units="cm"/>
      <inkml:brushProperty name="height" value="0.05" units="cm"/>
    </inkml:brush>
  </inkml:definitions>
  <inkml:trace contextRef="#ctx0" brushRef="#br0">239 285 18148 0 0,'-1'-15'2062'0'0,"1"12"-1863"0"0,0 1-1 0 0,0 0 1 0 0,0 0 0 0 0,0 0-1 0 0,-1-1 1 0 0,1 1-1 0 0,-1 0 1 0 0,1 0-1 0 0,-1 0 1 0 0,0 0 0 0 0,1 0-1 0 0,-1 0 1 0 0,0 0-1 0 0,0 0 1 0 0,-1 0-1 0 0,1 0 1 0 0,0 1-1 0 0,-1-1 1 0 0,1 0 0 0 0,-1 1-1 0 0,1-1 1 0 0,-4-1-1 0 0,-1-1-205 0 0,0 1-1 0 0,-1 1 0 0 0,1-1 1 0 0,-1 1-1 0 0,-13-3 1 0 0,17 5-39 0 0,0 0 0 0 0,0 0 1 0 0,0 0-1 0 0,0 0 0 0 0,0 1 0 0 0,0-1 1 0 0,0 1-1 0 0,0-1 0 0 0,0 1 1 0 0,0 0-1 0 0,1 0 0 0 0,-1 1 1 0 0,0-1-1 0 0,1 1 0 0 0,-1-1 0 0 0,1 1 1 0 0,-4 2-1 0 0,-5 7-60 0 0,0 1 0 0 0,1-1 0 0 0,1 2 0 0 0,-1-1 0 0 0,2 2 1 0 0,0-1-1 0 0,1 1 0 0 0,0 0 0 0 0,1 0 0 0 0,0 1 0 0 0,1 0 0 0 0,1 0 0 0 0,-2 17 0 0 0,5-31 72 0 0,1 0-1 0 0,0 0 0 0 0,0 1 1 0 0,0-1-1 0 0,-1 1 1 0 0,1-1-1 0 0,1 0 0 0 0,-1 1 1 0 0,0-1-1 0 0,0 0 1 0 0,0 0-1 0 0,1 1 1 0 0,-1-1-1 0 0,1 0 0 0 0,-1 1 1 0 0,1-1-1 0 0,0 0 1 0 0,-1 0-1 0 0,1 0 1 0 0,0 0-1 0 0,0 0 0 0 0,-1 0 1 0 0,1 0-1 0 0,0 0 1 0 0,2 2-1 0 0,0-2-9 0 0,-1 0 0 0 0,1 0-1 0 0,-1-1 1 0 0,1 1 0 0 0,-1 0 0 0 0,1-1-1 0 0,-1 0 1 0 0,1 1 0 0 0,-1-1 0 0 0,1 0-1 0 0,-1 0 1 0 0,5-1 0 0 0,6-2-22 0 0,-1 1 0 0 0,0-2 0 0 0,0 0 0 0 0,18-8 0 0 0,-17 6 118 0 0,-1-1 1 0 0,1 0 0 0 0,-1 0-1 0 0,-1-2 1 0 0,1 1-1 0 0,-1-2 1 0 0,-1 1-1 0 0,0-1 1 0 0,0-1 0 0 0,-1 0-1 0 0,0 0 1 0 0,-1-1-1 0 0,-1 0 1 0 0,1-1 0 0 0,8-23-1 0 0,-3 6 178 0 0,-13 27-254 0 0,0 5-45 0 0,-8 17-236 0 0,-3 11 249 0 0,2-1-1 0 0,0 1 0 0 0,2 1 1 0 0,2-1-1 0 0,1 1 1 0 0,-1 42-1 0 0,5-72 56 0 0,0 0 0 0 0,0 1-1 0 0,0-1 1 0 0,0 0 0 0 0,0 0-1 0 0,0 0 1 0 0,0 0 0 0 0,0 0 0 0 0,1 0-1 0 0,-1 0 1 0 0,0 1 0 0 0,1-1 0 0 0,-1 0-1 0 0,1 0 1 0 0,-1 0 0 0 0,1 0-1 0 0,0-1 1 0 0,-1 1 0 0 0,1 0 0 0 0,0 0-1 0 0,1 1 1 0 0,-2-2 8 0 0,1 1 0 0 0,0-1 0 0 0,0 0-1 0 0,0 0 1 0 0,0 1 0 0 0,0-1 0 0 0,1 0 0 0 0,-1 0-1 0 0,0 0 1 0 0,0 0 0 0 0,0 0 0 0 0,0 0 0 0 0,0 0 0 0 0,0-1-1 0 0,0 1 1 0 0,0 0 0 0 0,0-1 0 0 0,1 0 0 0 0,7-3 58 0 0,-1 0 0 0 0,0-1 0 0 0,0 0-1 0 0,8-7 1 0 0,-9 6-44 0 0,24-18 55 0 0,-1 0-1 0 0,-1-3 1 0 0,-2 0 0 0 0,0-2-1 0 0,-2-1 1 0 0,-1 0 0 0 0,-2-2 0 0 0,-1-1-1 0 0,-1-1 1 0 0,-2 0 0 0 0,-1-1-1 0 0,17-57 1 0 0,-32 87-93 0 0,5-28-278 0 0,-33 74-868 0 0,-1 10 1157 0 0,2 0 0 0 0,-33 102-1 0 0,50-133 67 0 0,2 1 0 0 0,0 0 0 0 0,1 0 0 0 0,-3 35 0 0 0,8-50-120 0 0,0-1 0 0 0,0 0 0 0 0,1 1 0 0 0,0-1 0 0 0,0 0 0 0 0,0 1 0 0 0,0-1 0 0 0,1 0 0 0 0,0 0 0 0 0,3 7 0 0 0,-3-9-114 0 0,0 1-1 0 0,1-1 1 0 0,-1 0-1 0 0,1-1 1 0 0,0 1-1 0 0,-1 0 1 0 0,1-1-1 0 0,0 1 1 0 0,1-1 0 0 0,-1 0-1 0 0,0 0 1 0 0,1 0-1 0 0,-1-1 1 0 0,1 1-1 0 0,-1-1 1 0 0,6 2-1 0 0,-1-1-632 0 0,0-1-1 0 0,1 0 1 0 0,11 1-1 0 0,9-1-1141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4.008"/>
    </inkml:context>
    <inkml:brush xml:id="br0">
      <inkml:brushProperty name="width" value="0.05" units="cm"/>
      <inkml:brushProperty name="height" value="0.05" units="cm"/>
    </inkml:brush>
  </inkml:definitions>
  <inkml:trace contextRef="#ctx0" brushRef="#br0">241 7 15307 0 0,'-21'-3'3902'0'0,"12"1"-3566"0"0,-1 1 0 0 0,0 1-1 0 0,0-1 1 0 0,1 2-1 0 0,-1-1 1 0 0,0 1-1 0 0,0 1 1 0 0,1 0 0 0 0,-1 0-1 0 0,-12 5 1 0 0,14-4-341 0 0,0 1-1 0 0,0-1 1 0 0,0 1 0 0 0,1 0 0 0 0,-1 1-1 0 0,1 0 1 0 0,0 0 0 0 0,1 0 0 0 0,-1 1 0 0 0,1 0-1 0 0,0 1 1 0 0,-5 7 0 0 0,10-13-61 0 0,1-1 1 0 0,-1 1-1 0 0,1-1 1 0 0,0 1-1 0 0,0-1 1 0 0,-1 1-1 0 0,1 0 1 0 0,0-1-1 0 0,0 1 0 0 0,0 0 1 0 0,0-1-1 0 0,0 1 1 0 0,0 0-1 0 0,0-1 1 0 0,0 1-1 0 0,0 0 1 0 0,0-1-1 0 0,0 1 1 0 0,0 0-1 0 0,0-1 0 0 0,1 1 1 0 0,-1-1-1 0 0,0 1 1 0 0,0 0-1 0 0,1-1 1 0 0,-1 1-1 0 0,0-1 1 0 0,1 1-1 0 0,-1-1 1 0 0,1 1-1 0 0,-1-1 1 0 0,1 1-1 0 0,-1-1 0 0 0,1 1 1 0 0,-1-1-1 0 0,1 0 1 0 0,-1 1-1 0 0,1-1 1 0 0,-1 0-1 0 0,1 1 1 0 0,0-1-1 0 0,-1 0 1 0 0,1 0-1 0 0,0 1 0 0 0,-1-1 1 0 0,1 0-1 0 0,0 0 1 0 0,0 0-1 0 0,42 7-1268 0 0,-34-6 1214 0 0,7 2 10 0 0,-5-2 48 0 0,0 0-1 0 0,0 1 1 0 0,0 1 0 0 0,-1 0 0 0 0,1 0-1 0 0,14 7 1 0 0,-10-2 46 0 0,-3-3-68 0 0,-1 1 1 0 0,22 16-1 0 0,-30-21 111 0 0,-1 1 0 0 0,0-1 0 0 0,0 1 0 0 0,-1 0 0 0 0,1 0 0 0 0,0 0 0 0 0,-1 0 1 0 0,1 0-1 0 0,-1 0 0 0 0,1 0 0 0 0,-1 0 0 0 0,0 1 0 0 0,0-1 0 0 0,0 1 0 0 0,0-1 0 0 0,-1 1 0 0 0,1-1 0 0 0,-1 1 0 0 0,1-1 0 0 0,-1 1 0 0 0,0 3 0 0 0,0-5 54 0 0,0 1 0 0 0,-1-1 0 0 0,1 1-1 0 0,-1-1 1 0 0,0 1 0 0 0,1-1 0 0 0,-1 1 0 0 0,0-1-1 0 0,0 0 1 0 0,0 1 0 0 0,0-1 0 0 0,0 0 0 0 0,0 0-1 0 0,0 0 1 0 0,0 0 0 0 0,0 0 0 0 0,-1 0 0 0 0,1 0-1 0 0,0 0 1 0 0,-3 1 0 0 0,-35 13 1156 0 0,24-10-862 0 0,6-2-290 0 0,1-1 0 0 0,-1 0-1 0 0,1 0 1 0 0,-1-1 0 0 0,0 0 0 0 0,0-1 0 0 0,-8 0 0 0 0,7-1-1020 0 0,0 0 1 0 0,0 0 0 0 0,-11-3 0 0 0,13-1-441 0 0,8 1 457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4.440"/>
    </inkml:context>
    <inkml:brush xml:id="br0">
      <inkml:brushProperty name="width" value="0.05" units="cm"/>
      <inkml:brushProperty name="height" value="0.05" units="cm"/>
    </inkml:brush>
  </inkml:definitions>
  <inkml:trace contextRef="#ctx0" brushRef="#br0">281 9 16476 0 0,'-3'-1'178'0'0,"-1"-1"0"0"0,1 1 0 0 0,-1 0 0 0 0,0 0 0 0 0,1 0 0 0 0,-1 0 0 0 0,0 1 0 0 0,0 0 1 0 0,0-1-1 0 0,0 1 0 0 0,1 1 0 0 0,-1-1 0 0 0,-6 2 0 0 0,-51 12-216 0 0,51-10 43 0 0,0 0 0 0 0,1 1 0 0 0,-1 0 1 0 0,1 0-1 0 0,0 1 0 0 0,1 0 0 0 0,-1 1 0 0 0,1 0 1 0 0,0 0-1 0 0,1 1 0 0 0,0-1 0 0 0,0 2 1 0 0,1-1-1 0 0,0 1 0 0 0,0 0 0 0 0,1 0 0 0 0,0 1 1 0 0,1-1-1 0 0,0 1 0 0 0,0 0 0 0 0,1 0 1 0 0,0 1-1 0 0,-1 12 0 0 0,4-22-3 0 0,0 0 1 0 0,0 0-1 0 0,0 0 0 0 0,0 0 0 0 0,0 0 1 0 0,0 0-1 0 0,0-1 0 0 0,1 1 0 0 0,-1 0 1 0 0,0 0-1 0 0,0 0 0 0 0,1 0 0 0 0,-1-1 1 0 0,1 1-1 0 0,-1 0 0 0 0,0 0 0 0 0,1-1 1 0 0,0 1-1 0 0,-1 0 0 0 0,1-1 0 0 0,-1 1 1 0 0,1 0-1 0 0,0-1 0 0 0,1 1 0 0 0,0 0 30 0 0,0 0 0 0 0,0 0 0 0 0,0 0 0 0 0,0 0 0 0 0,1-1 0 0 0,-1 1 0 0 0,0-1 0 0 0,1 1 0 0 0,2-1 0 0 0,3 0 144 0 0,1 0 0 0 0,0-1 0 0 0,0 0 0 0 0,8-2 0 0 0,1-1 167 0 0,-1-1-1 0 0,0-1 1 0 0,0 0-1 0 0,-1-2 1 0 0,19-10-1 0 0,-30 16-194 0 0,0-1 1 0 0,0-1 0 0 0,0 1-1 0 0,-1-1 1 0 0,1 1-1 0 0,-1-1 1 0 0,0-1-1 0 0,0 1 1 0 0,-1 0-1 0 0,1-1 1 0 0,-1 0-1 0 0,0 0 1 0 0,0 0-1 0 0,0 0 1 0 0,-1 0-1 0 0,0-1 1 0 0,0 1-1 0 0,0-1 1 0 0,1-11-1 0 0,-3 16-167 0 0,0 0-1 0 0,0-1 1 0 0,0 1-1 0 0,0 0 1 0 0,-1 0-1 0 0,1-1 1 0 0,0 1-1 0 0,-1 0 1 0 0,1 0-1 0 0,-1 0 1 0 0,1-1-1 0 0,-1 1 1 0 0,0 0-1 0 0,1 0 1 0 0,-1 0-1 0 0,0 0 1 0 0,0 0-1 0 0,0 0 1 0 0,0 0-1 0 0,0 0 1 0 0,0 1-1 0 0,0-1 1 0 0,0 0-1 0 0,0 1 1 0 0,0-1-1 0 0,0 0 1 0 0,0 1-1 0 0,0-1 1 0 0,-1 1-1 0 0,1 0 1 0 0,0-1-1 0 0,0 1 1 0 0,-1 0-1 0 0,1 0 1 0 0,0 0-1 0 0,-2 0 1 0 0,-6-1-1487 0 0,0 1 0 0 0,0 0 0 0 0,-16 2 0 0 0,23-2 1083 0 0,-42 10-2107 0 0,23-3 1022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5.385"/>
    </inkml:context>
    <inkml:brush xml:id="br0">
      <inkml:brushProperty name="width" value="0.05" units="cm"/>
      <inkml:brushProperty name="height" value="0.05" units="cm"/>
    </inkml:brush>
  </inkml:definitions>
  <inkml:trace contextRef="#ctx0" brushRef="#br0">32 351 14083 0 0,'-21'0'1912'0'0,"20"0"-1875"0"0,1 0 1 0 0,0 0 0 0 0,-1 1 0 0 0,1-1 0 0 0,-1 0-1 0 0,1 0 1 0 0,-1 0 0 0 0,1 0 0 0 0,0 0 0 0 0,-1 0-1 0 0,1 1 1 0 0,0-1 0 0 0,-1 0 0 0 0,1 0 0 0 0,-1 0-1 0 0,1 1 1 0 0,0-1 0 0 0,0 0 0 0 0,-1 1 0 0 0,1-1-1 0 0,0 0 1 0 0,-1 1 0 0 0,1-1 0 0 0,0 0-1 0 0,0 1 1 0 0,0-1 0 0 0,-1 1 0 0 0,1-1 0 0 0,0 0-1 0 0,0 1 1 0 0,0-1 0 0 0,0 1 0 0 0,0-1 0 0 0,0 0-1 0 0,0 1 1 0 0,0-1 0 0 0,0 1 0 0 0,0-1 0 0 0,0 1-1 0 0,0-1 1 0 0,0 0 0 0 0,0 1 0 0 0,0-1 0 0 0,0 1-1 0 0,1-1 1 0 0,-1 0 0 0 0,0 1 0 0 0,0 0-1 0 0,1-1 6 0 0,-1 0-1 0 0,0 1 0 0 0,1-1 0 0 0,-1 0 0 0 0,0 0 0 0 0,1 1 0 0 0,-1-1 0 0 0,0 0 1 0 0,1 0-1 0 0,-1 0 0 0 0,0 1 0 0 0,1-1 0 0 0,-1 0 0 0 0,1 0 0 0 0,-1 0 0 0 0,0 0 0 0 0,1 0 1 0 0,-1 0-1 0 0,1 0 0 0 0,-1 0 0 0 0,0 0 0 0 0,1 0 0 0 0,-1 0 0 0 0,1 0 0 0 0,-1 0 0 0 0,0 0 1 0 0,1 0-1 0 0,-1-1 0 0 0,1 1 0 0 0,15-6 612 0 0,-11 4-300 0 0,18-8 145 0 0,-1-1-1 0 0,0 0 1 0 0,0-2 0 0 0,-2 0 0 0 0,1-2 0 0 0,-2 0 0 0 0,0-1 0 0 0,-1-1 0 0 0,0-1-1 0 0,-2 0 1 0 0,0-2 0 0 0,23-36 0 0 0,-29 39-409 0 0,-1-1 0 0 0,-1 0 0 0 0,7-24 0 0 0,-1 9-1103 0 0,-34 152-3165 0 0,0 2 4357 0 0,17-103-195 0 0,1 1-1 0 0,1-1 1 0 0,0 0-1 0 0,2 1 0 0 0,3 30 1 0 0,26 86-138 0 0,-10-54 202 0 0,-17-69-2 0 0,-1 0-1 0 0,0 0 1 0 0,0 17-1 0 0,-2-26 41 0 0,0 0-1 0 0,0 1 1 0 0,-1-1-1 0 0,1 0 1 0 0,-1 0-1 0 0,0 1 0 0 0,0-1 1 0 0,0 0-1 0 0,0 0 1 0 0,0 0-1 0 0,-1 0 1 0 0,1 0-1 0 0,-1 0 1 0 0,0 0-1 0 0,0-1 0 0 0,0 1 1 0 0,-3 2-1 0 0,3-3 106 0 0,0 0 1 0 0,0-1-1 0 0,0 1 0 0 0,0 0 0 0 0,0-1 0 0 0,-1 0 0 0 0,1 0 0 0 0,0 0 0 0 0,-1 0 0 0 0,1 0 0 0 0,-4 1 0 0 0,5-2-105 0 0,-1 0 0 0 0,0 0-1 0 0,1 0 1 0 0,-1 0-1 0 0,1-1 1 0 0,-1 1 0 0 0,1 0-1 0 0,-1-1 1 0 0,1 1 0 0 0,-1-1-1 0 0,1 1 1 0 0,0-1 0 0 0,-1 0-1 0 0,1 0 1 0 0,0 1-1 0 0,-1-1 1 0 0,1 0 0 0 0,0 0-1 0 0,0 0 1 0 0,0 0 0 0 0,-1-2-1 0 0,-8-9-46 0 0,1 0 0 0 0,1 0 1 0 0,0-1-1 0 0,0 0 0 0 0,1 0 0 0 0,-9-29 0 0 0,7 16-473 0 0,1-1 1 0 0,-6-51-1 0 0,12 70 285 0 0,2 0-1 0 0,-1 0 1 0 0,1 0 0 0 0,1-11-1 0 0,-1 17 82 0 0,1-1 0 0 0,-1 1-1 0 0,1 0 1 0 0,-1 0 0 0 0,1 0 0 0 0,0 0 0 0 0,0 0 0 0 0,0 0-1 0 0,0 0 1 0 0,0 0 0 0 0,0 0 0 0 0,1 0 0 0 0,-1 0-1 0 0,1 1 1 0 0,-1-1 0 0 0,1 1 0 0 0,-1-1 0 0 0,1 1 0 0 0,0 0-1 0 0,3-3 1 0 0,96-36-1651 0 0,-75 31 1671 0 0,0-1-1 0 0,-1-1 0 0 0,39-24 0 0 0,-44 21 213 0 0,0-1-1 0 0,30-30 0 0 0,-41 35 67 0 0,1 0-1 0 0,-1-1 1 0 0,-1 0-1 0 0,0-1 1 0 0,0 0-1 0 0,6-16 1 0 0,-13 25 214 0 0,-1-1-1 0 0,0 1 1 0 0,0-1-1 0 0,0 1 1 0 0,0 0-1 0 0,-2-7 1 0 0,2 8-410 0 0,0 1 0 0 0,0-1 1 0 0,0 1-1 0 0,-1-1 0 0 0,1 1 0 0 0,-1-1 0 0 0,1 1 1 0 0,-1 0-1 0 0,0-1 0 0 0,1 1 0 0 0,-1 0 1 0 0,0-1-1 0 0,0 1 0 0 0,0 0 0 0 0,0 0 0 0 0,0 0 1 0 0,0 0-1 0 0,0 0 0 0 0,0 0 0 0 0,-1 0 0 0 0,1 0 1 0 0,0 0-1 0 0,-2 0 0 0 0,2 1-85 0 0,0 0 0 0 0,0 0-1 0 0,0 0 1 0 0,0 0 0 0 0,0 1 0 0 0,0-1-1 0 0,0 1 1 0 0,0-1 0 0 0,0 0 0 0 0,0 1-1 0 0,0-1 1 0 0,0 1 0 0 0,0 0 0 0 0,0-1-1 0 0,0 1 1 0 0,1 0 0 0 0,-1 0 0 0 0,0-1-1 0 0,1 1 1 0 0,-1 0 0 0 0,0 0 0 0 0,1 0 0 0 0,-1 1-1 0 0,-15 25-450 0 0,14-23 399 0 0,-5 8-13 0 0,1 1 0 0 0,0 0 1 0 0,1 0-1 0 0,1 0 0 0 0,0 1 0 0 0,0-1 0 0 0,2 1 1 0 0,0 0-1 0 0,0 0 0 0 0,1 0 0 0 0,2 24 0 0 0,-1-37 91 0 0,0 0-1 0 0,0 0 1 0 0,1 0-1 0 0,-1 0 1 0 0,0 0-1 0 0,1 0 1 0 0,-1 0-1 0 0,0 0 1 0 0,1 0-1 0 0,0 0 1 0 0,-1-1-1 0 0,1 1 1 0 0,-1 0-1 0 0,1 0 1 0 0,0 0-1 0 0,0-1 1 0 0,-1 1-1 0 0,1 0 1 0 0,0-1-1 0 0,0 1 1 0 0,0-1-1 0 0,0 1 1 0 0,0-1-1 0 0,1 1 1 0 0,1 0-30 0 0,0 0-1 0 0,0-1 1 0 0,0 0 0 0 0,0 1 0 0 0,0-1 0 0 0,0 0-1 0 0,0-1 1 0 0,5 0 0 0 0,4-1-375 0 0,0-1 0 0 0,0-1 0 0 0,15-6 0 0 0,-17 6-328 0 0,0-1 0 0 0,0 1 0 0 0,-1-1 0 0 0,0-1 0 0 0,0 0 0 0 0,14-12 0 0 0,-7 1 529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5.836"/>
    </inkml:context>
    <inkml:brush xml:id="br0">
      <inkml:brushProperty name="width" value="0.05" units="cm"/>
      <inkml:brushProperty name="height" value="0.05" units="cm"/>
    </inkml:brush>
  </inkml:definitions>
  <inkml:trace contextRef="#ctx0" brushRef="#br0">87 64 17108 0 0,'-16'-16'1184'0'0,"0"2"288"0"0,3 1-1192 0 0,2 6 3929 0 0,4 2-3561 0 0,0 2-296 0 0,2 1 0 0 0,0 0-111 0 0,2 1-265 0 0,0 1-1097 0 0,3 3 41 0 0,4 2-2033 0 0,3 4 1017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6.395"/>
    </inkml:context>
    <inkml:brush xml:id="br0">
      <inkml:brushProperty name="width" value="0.05" units="cm"/>
      <inkml:brushProperty name="height" value="0.05" units="cm"/>
    </inkml:brush>
  </inkml:definitions>
  <inkml:trace contextRef="#ctx0" brushRef="#br0">9 0 17716 0 0,'0'1'105'0'0,"-1"-1"1"0"0,0 1-1 0 0,1-1 0 0 0,-1 1 1 0 0,0-1-1 0 0,1 1 1 0 0,-1 0-1 0 0,1-1 0 0 0,-1 1 1 0 0,1 0-1 0 0,-1 0 1 0 0,1-1-1 0 0,0 1 0 0 0,-1 0 1 0 0,1 0-1 0 0,0 0 1 0 0,0-1-1 0 0,-1 1 0 0 0,1 0 1 0 0,0 0-1 0 0,0 0 1 0 0,0 0-1 0 0,0 0 0 0 0,0 1 1 0 0,2 28-359 0 0,0-16 378 0 0,-4 56-102 0 0,2 45 107 0 0,-1-70-97 0 0,0-34-31 0 0,1 1 0 0 0,0 0 0 0 0,4 21-1 0 0,0 11 553 0 0,-3-49 121 0 0,-1 0 0 0 0,2 0 1 0 0,-1 0-1 0 0,1 0 0 0 0,-1 1 1 0 0,6-10-1 0 0,2-10-324 0 0,-1-2-326 0 0,-2 0 0 0 0,-1 0 0 0 0,-1-1-1 0 0,1-52 1 0 0,-5 69-104 0 0,0 3-1080 0 0,6 16 55 0 0,-2-2 936 0 0,0 0-1 0 0,0 0 0 0 0,1-1 0 0 0,0 1 0 0 0,0-1 0 0 0,1 0 0 0 0,9 8 0 0 0,-12-12 183 0 0,0 0 0 0 0,0 0 0 0 0,0-1 0 0 0,0 0 0 0 0,0 1 0 0 0,1-1 0 0 0,-1 0 0 0 0,0-1 0 0 0,1 1 0 0 0,-1 0 0 0 0,0-1 0 0 0,1 0 0 0 0,-1 0 0 0 0,1 0 0 0 0,-1 0-1 0 0,0 0 1 0 0,1-1 0 0 0,-1 0 0 0 0,1 0 0 0 0,-1 1 0 0 0,4-3 0 0 0,5-2 95 0 0,0-1-1 0 0,0 0 1 0 0,-1 0-1 0 0,0-1 1 0 0,0-1-1 0 0,0 0 1 0 0,8-9-1 0 0,3-3 110 0 0,-2-2-1 0 0,19-24 1 0 0,-29 27 34 0 0,-12 17-331 0 0,-6 11-223 0 0,-4 9 181 0 0,1 1 0 0 0,0 0-1 0 0,2 1 1 0 0,0 0 0 0 0,2 0-1 0 0,0 1 1 0 0,1 0 0 0 0,1 0-1 0 0,-3 32 1 0 0,7-51 120 0 0,1-1-1 0 0,-1 1 1 0 0,1-1-1 0 0,0 1 1 0 0,0-1 0 0 0,0 1-1 0 0,0-1 1 0 0,0 1 0 0 0,0-1-1 0 0,1 1 1 0 0,-1 0 0 0 0,0-1-1 0 0,1 1 1 0 0,-1-1-1 0 0,1 0 1 0 0,0 1 0 0 0,-1-1-1 0 0,1 1 1 0 0,0-1 0 0 0,0 0-1 0 0,0 1 1 0 0,0-1 0 0 0,0 0-1 0 0,0 0 1 0 0,0 0 0 0 0,0 0-1 0 0,1 0 1 0 0,1 1-1 0 0,-1-1 32 0 0,1-1 0 0 0,-1 1 0 0 0,1-1 0 0 0,-1 0-1 0 0,0 0 1 0 0,1 0 0 0 0,-1 0 0 0 0,1 0 0 0 0,-1-1-1 0 0,1 1 1 0 0,-1-1 0 0 0,0 0 0 0 0,1 1 0 0 0,-1-1-1 0 0,0 0 1 0 0,0 0 0 0 0,0 0 0 0 0,3-2 0 0 0,31-19 208 0 0,-1-1 0 0 0,-2-1 0 0 0,0-2 0 0 0,51-54 1 0 0,-42 40-541 0 0,-44 45 270 0 0,1 0 0 0 0,0 1 0 0 0,0-1 0 0 0,0 0-1 0 0,1 1 1 0 0,-1-1 0 0 0,1 1 0 0 0,1-1 0 0 0,0 7-1 0 0,0 4 35 0 0,-1-14-2 0 0,-1 13 28 0 0,1 0-1 0 0,1 0 0 0 0,1 0 0 0 0,6 27 0 0 0,-8-41-121 0 0,0 0-1 0 0,1 0 1 0 0,-1 0-1 0 0,1 1 1 0 0,-1-1-1 0 0,1 0 1 0 0,-1 0-1 0 0,1-1 1 0 0,0 1-1 0 0,0 0 1 0 0,-1 0-1 0 0,1 0 1 0 0,0 0-1 0 0,0-1 1 0 0,0 1-1 0 0,0 0 0 0 0,0-1 1 0 0,0 1-1 0 0,0 0 1 0 0,0-1-1 0 0,0 0 1 0 0,0 1-1 0 0,0-1 1 0 0,0 0-1 0 0,1 1 1 0 0,-1-1-1 0 0,0 0 1 0 0,0 0-1 0 0,0 0 1 0 0,0 0-1 0 0,1 0 1 0 0,-1 0-1 0 0,2-1 1 0 0,1 0-405 0 0,1 0 0 0 0,-1 0 1 0 0,1-1-1 0 0,-1 1 0 0 0,0-1 1 0 0,1-1-1 0 0,3-2 0 0 0,9-9-716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6.928"/>
    </inkml:context>
    <inkml:brush xml:id="br0">
      <inkml:brushProperty name="width" value="0.05" units="cm"/>
      <inkml:brushProperty name="height" value="0.05" units="cm"/>
    </inkml:brush>
  </inkml:definitions>
  <inkml:trace contextRef="#ctx0" brushRef="#br0">39 9 19900 0 0,'0'-1'93'0'0,"-1"1"-1"0"0,0-1 1 0 0,0 0-1 0 0,1 1 0 0 0,-1-1 1 0 0,0 0-1 0 0,0 1 1 0 0,0-1-1 0 0,0 1 0 0 0,0 0 1 0 0,0-1-1 0 0,0 1 1 0 0,0 0-1 0 0,0-1 1 0 0,0 1-1 0 0,0 0 0 0 0,0 0 1 0 0,0 0-1 0 0,0 0 1 0 0,0 0-1 0 0,0 0 1 0 0,0 0-1 0 0,0 0 0 0 0,0 0 1 0 0,0 1-1 0 0,0-1 1 0 0,0 0-1 0 0,0 1 0 0 0,-1 0 1 0 0,1 0-119 0 0,0 1 0 0 0,0-1 0 0 0,0 1 0 0 0,0 0 0 0 0,0 0 1 0 0,0-1-1 0 0,1 1 0 0 0,-1 0 0 0 0,0 0 0 0 0,1 0 0 0 0,0-1 0 0 0,0 1 0 0 0,-1 0 0 0 0,1 0 1 0 0,0 0-1 0 0,1 2 0 0 0,-1 1-231 0 0,0-1 1 0 0,1 0 0 0 0,0 0-1 0 0,0 0 1 0 0,0 0 0 0 0,0 0-1 0 0,1 0 1 0 0,0 0 0 0 0,-1-1-1 0 0,1 1 1 0 0,1 0 0 0 0,-1-1-1 0 0,4 5 1 0 0,0-1-490 0 0,0-1 1 0 0,1 1-1 0 0,0-1 0 0 0,0 0 0 0 0,9 5 1 0 0,0-1-286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1.639"/>
    </inkml:context>
    <inkml:brush xml:id="br0">
      <inkml:brushProperty name="width" value="0.05" units="cm"/>
      <inkml:brushProperty name="height" value="0.05" units="cm"/>
    </inkml:brush>
  </inkml:definitions>
  <inkml:trace contextRef="#ctx0" brushRef="#br0">233 104 13891 0 0,'1'-2'417'0'0,"0"-1"0"0"0,0 0-1 0 0,0 0 1 0 0,0 0 0 0 0,0 1 0 0 0,-1-1 0 0 0,1 0 0 0 0,-1 0-1 0 0,0 0 1 0 0,0 0 0 0 0,0 0 0 0 0,0 0 0 0 0,-1 0-1 0 0,1 0 1 0 0,-1 0 0 0 0,1 1 0 0 0,-1-1 0 0 0,0 0-1 0 0,0 0 1 0 0,0 1 0 0 0,-1-1 0 0 0,1 0 0 0 0,-4-3 0 0 0,3 3-310 0 0,0 1 1 0 0,-1-1 0 0 0,1 1-1 0 0,-1 0 1 0 0,0 0 0 0 0,0 0-1 0 0,-5-3 1 0 0,4 3-105 0 0,1 1 1 0 0,-1-1-1 0 0,1 1 0 0 0,-1-1 0 0 0,0 1 1 0 0,1 1-1 0 0,-1-1 0 0 0,0 0 1 0 0,0 1-1 0 0,0 0 0 0 0,0 0 0 0 0,1 0 1 0 0,-1 0-1 0 0,0 1 0 0 0,-6 1 1 0 0,5-1-42 0 0,0 2 1 0 0,0-1-1 0 0,0 0 1 0 0,0 1 0 0 0,0 0-1 0 0,1 0 1 0 0,-1 1-1 0 0,1-1 1 0 0,0 1 0 0 0,-5 6-1 0 0,-4 3-62 0 0,1 1-1 0 0,-14 22 0 0 0,22-31 68 0 0,1 1-1 0 0,0 0 1 0 0,0-1-1 0 0,0 1 1 0 0,1 0-1 0 0,0 0 1 0 0,0 0-1 0 0,1 1 1 0 0,0-1-1 0 0,-1 11 0 0 0,2-16 22 0 0,0 0 0 0 0,0 0 0 0 0,0 0 0 0 0,0 0 0 0 0,0 0 0 0 0,0 0-1 0 0,1 0 1 0 0,-1-1 0 0 0,0 1 0 0 0,1 0 0 0 0,-1 0 0 0 0,0 0 0 0 0,1 0 0 0 0,-1-1-1 0 0,1 1 1 0 0,-1 0 0 0 0,1-1 0 0 0,0 1 0 0 0,-1 0 0 0 0,1-1 0 0 0,0 1 0 0 0,-1 0-1 0 0,1-1 1 0 0,0 1 0 0 0,1-1 0 0 0,0 1-5 0 0,1 0 0 0 0,-1 0 1 0 0,1 0-1 0 0,0-1 0 0 0,-1 1 0 0 0,1-1 0 0 0,0 0 0 0 0,4 0 1 0 0,3 0 27 0 0,1-1 0 0 0,0-1 0 0 0,13-4 0 0 0,-5 0 195 0 0,-1-2 1 0 0,0 0 0 0 0,-1-1-1 0 0,0-1 1 0 0,0 0-1 0 0,-1-2 1 0 0,16-14 0 0 0,-5 5 180 0 0,-27 21-390 0 0,1 0 0 0 0,-1 0-1 0 0,0-1 1 0 0,1 1 0 0 0,-1 0-1 0 0,1-1 1 0 0,-1 1 0 0 0,0 0 0 0 0,1 0-1 0 0,-1 0 1 0 0,1-1 0 0 0,-1 1-1 0 0,0 0 1 0 0,1 0 0 0 0,-1 0 0 0 0,1 0-1 0 0,-1 0 1 0 0,1 0 0 0 0,-1 0 0 0 0,1 0-1 0 0,-1 0 1 0 0,0 0 0 0 0,1 0-1 0 0,-1 0 1 0 0,1 0 0 0 0,-1 0 0 0 0,1 0-1 0 0,-1 1 1 0 0,0-1 0 0 0,1 0 0 0 0,-1 0-1 0 0,1 0 1 0 0,-1 1 0 0 0,0-1-1 0 0,1 1 1 0 0,0 0-6 0 0,0 0-1 0 0,0 1 1 0 0,0-1-1 0 0,-1 1 1 0 0,1-1-1 0 0,0 1 0 0 0,-1-1 1 0 0,1 1-1 0 0,-1 0 1 0 0,0 1-1 0 0,3 46 9 0 0,-3-45 45 0 0,0-3-39 0 0,0-1-1 0 0,0 0 1 0 0,0 0 0 0 0,0 0-1 0 0,0 1 1 0 0,0-1 0 0 0,0 0-1 0 0,0 0 1 0 0,0 0 0 0 0,0 0-1 0 0,0 1 1 0 0,0-1 0 0 0,1 0-1 0 0,-1 0 1 0 0,0 0 0 0 0,0 0-1 0 0,0 0 1 0 0,0 1 0 0 0,0-1-1 0 0,0 0 1 0 0,1 0 0 0 0,-1 0-1 0 0,0 0 1 0 0,0 0 0 0 0,0 0 0 0 0,0 0-1 0 0,0 1 1 0 0,1-1 0 0 0,-1 0-1 0 0,0 0 1 0 0,0 0 0 0 0,0 0-1 0 0,0 0 1 0 0,1 0 0 0 0,-1 0-1 0 0,0 0 1 0 0,0 0 0 0 0,0 0-1 0 0,1 0 1 0 0,-1 0 0 0 0,0 0-1 0 0,0 0 1 0 0,0 0 0 0 0,1 0-1 0 0,13-6 70 0 0,24-17-120 0 0,-24 13 37 0 0,-12 9 5 0 0,15-10-50 0 0,1 0 1 0 0,0 2-1 0 0,1 0 1 0 0,-1 1 0 0 0,2 1-1 0 0,26-7 1 0 0,-45 14 47 0 0,0 1 1 0 0,-1-1 0 0 0,1 0-1 0 0,0 0 1 0 0,0 0 0 0 0,-1 1-1 0 0,1-1 1 0 0,0 1 0 0 0,0-1 0 0 0,-1 0-1 0 0,1 1 1 0 0,-1-1 0 0 0,1 1-1 0 0,0-1 1 0 0,-1 1 0 0 0,1 0-1 0 0,-1-1 1 0 0,1 1 0 0 0,-1-1-1 0 0,1 1 1 0 0,-1 0 0 0 0,0 0-1 0 0,1-1 1 0 0,-1 1 0 0 0,0 0-1 0 0,0 0 1 0 0,1-1 0 0 0,-1 1-1 0 0,0 0 1 0 0,0 0 0 0 0,0-1 0 0 0,0 1-1 0 0,0 1 1 0 0,2 31 55 0 0,-2-30-46 0 0,0 1 18 0 0,-1 1 1 0 0,0-1-1 0 0,0 1 0 0 0,0-1 1 0 0,0 0-1 0 0,0 0 0 0 0,-5 8 0 0 0,-2 7 160 0 0,12-25-44 0 0,0 1 0 0 0,0 0 0 0 0,0-1 0 0 0,0 2 0 0 0,1-1 0 0 0,0 0 0 0 0,9-6 0 0 0,4-4-403 0 0,27-15 1 0 0,-39 26 142 0 0,0 1 0 0 0,1 0 0 0 0,-1 0 0 0 0,1 0 0 0 0,-1 1 0 0 0,1 0 1 0 0,13-2-1 0 0,-18 4 79 0 0,-1 0 1 0 0,1 0-1 0 0,-1 0 1 0 0,1 0-1 0 0,-1 0 1 0 0,1 1 0 0 0,-1-1-1 0 0,1 0 1 0 0,0 1-1 0 0,-1-1 1 0 0,0 1-1 0 0,1 0 1 0 0,-1-1-1 0 0,1 1 1 0 0,-1 0 0 0 0,2 1-1 0 0,-1 0 26 0 0,-1-1-1 0 0,0 1 1 0 0,0-1-1 0 0,0 1 0 0 0,0 0 1 0 0,0 0-1 0 0,0-1 1 0 0,-1 1-1 0 0,1 0 1 0 0,-1 0-1 0 0,1 0 1 0 0,-1 0-1 0 0,0-1 1 0 0,1 1-1 0 0,-1 0 0 0 0,0 0 1 0 0,0 2-1 0 0,-1 6-67 0 0,1 4 628 0 0,0-14-573 0 0,0 0 1 0 0,0 0-1 0 0,0 0 0 0 0,0 0 0 0 0,0 0 1 0 0,0 0-1 0 0,0 1 0 0 0,0-1 0 0 0,0 0 1 0 0,0 0-1 0 0,0 0 0 0 0,0 0 0 0 0,0 0 0 0 0,0 0 1 0 0,0 1-1 0 0,0-1 0 0 0,0 0 0 0 0,0 0 1 0 0,0 0-1 0 0,0 0 0 0 0,0 0 0 0 0,0 0 1 0 0,0 0-1 0 0,0 1 0 0 0,0-1 0 0 0,0 0 1 0 0,0 0-1 0 0,0 0 0 0 0,1 0 0 0 0,-1 0 1 0 0,0 0-1 0 0,0 0 0 0 0,0 0 0 0 0,0 0 1 0 0,0 0-1 0 0,0 1 0 0 0,0-1 0 0 0,1 0 1 0 0,-1 0-1 0 0,0 0 0 0 0,0 0 0 0 0,0 0 1 0 0,0 0-1 0 0,0 0 0 0 0,0 0 0 0 0,1 0 1 0 0,-1 0-1 0 0,0 0 0 0 0,0 0 0 0 0,0 0 0 0 0,0 0 1 0 0,0 0-1 0 0,0 0 0 0 0,1 0 1 0 0,15-7-5062 0 0,-7 5 2801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7.377"/>
    </inkml:context>
    <inkml:brush xml:id="br0">
      <inkml:brushProperty name="width" value="0.05" units="cm"/>
      <inkml:brushProperty name="height" value="0.05" units="cm"/>
    </inkml:brush>
  </inkml:definitions>
  <inkml:trace contextRef="#ctx0" brushRef="#br0">157 165 13795 0 0,'-9'6'4037'0'0,"-26"27"-3469"0"0,14-11 41 0 0,-23 30 1 0 0,37-42-464 0 0,0-1 0 0 0,1 1 0 0 0,0 0 0 0 0,1 1-1 0 0,0-1 1 0 0,-5 17 0 0 0,10-26-125 0 0,0-1-1 0 0,0 1 0 0 0,-1-1 0 0 0,1 1 0 0 0,0-1 0 0 0,0 1 0 0 0,0-1 1 0 0,-1 1-1 0 0,1-1 0 0 0,0 1 0 0 0,0-1 0 0 0,0 1 0 0 0,0 0 0 0 0,0-1 1 0 0,0 1-1 0 0,0-1 0 0 0,0 1 0 0 0,1-1 0 0 0,-1 1 0 0 0,0 0 0 0 0,0-1 1 0 0,0 1-1 0 0,0-1 0 0 0,1 1 0 0 0,-1-1 0 0 0,0 1 0 0 0,1-1 0 0 0,-1 0 1 0 0,0 1-1 0 0,1-1 0 0 0,-1 1 0 0 0,1 0 0 0 0,0-1 64 0 0,0 0 0 0 0,0 0 0 0 0,1 0-1 0 0,-1 0 1 0 0,0 0 0 0 0,0-1 0 0 0,0 1 0 0 0,0 0 0 0 0,0-1 0 0 0,0 1-1 0 0,1 0 1 0 0,-1-1 0 0 0,0 1 0 0 0,1-2 0 0 0,37-26 1566 0 0,-5-5-1373 0 0,-3-2 1 0 0,0-2-1 0 0,29-46 0 0 0,-15 19-147 0 0,-40 57-125 0 0,3-2 3 0 0,0-2-1 0 0,-1 1 0 0 0,-1-1 0 0 0,1 0 1 0 0,-2 0-1 0 0,6-14 0 0 0,-11 25-14 0 0,-1 0 1 0 0,1 0-1 0 0,0 0 1 0 0,0 0-1 0 0,0 1 0 0 0,0-1 1 0 0,0 0-1 0 0,0 0 0 0 0,0 0 1 0 0,-1 0-1 0 0,1 0 1 0 0,0 0-1 0 0,0 0 0 0 0,0 0 1 0 0,0 0-1 0 0,0 0 0 0 0,0 0 1 0 0,-1 0-1 0 0,1 0 0 0 0,0 0 1 0 0,0 0-1 0 0,0 0 1 0 0,0 0-1 0 0,0 0 0 0 0,0 0 1 0 0,-1 0-1 0 0,1 0 0 0 0,0 0 1 0 0,0 0-1 0 0,0 0 0 0 0,0 0 1 0 0,0 0-1 0 0,0 0 1 0 0,-1 0-1 0 0,1 0 0 0 0,0 0 1 0 0,0-1-1 0 0,0 1 0 0 0,0 0 1 0 0,0 0-1 0 0,0 0 0 0 0,0 0 1 0 0,0 0-1 0 0,0 0 1 0 0,-1 0-1 0 0,1-1 0 0 0,0 1 1 0 0,0 0-1 0 0,0 0 0 0 0,0 0 1 0 0,0 0-1 0 0,0 0 0 0 0,0 0 1 0 0,0-1-1 0 0,0 1 1 0 0,0 0-1 0 0,0 0 0 0 0,0 0 1 0 0,0 0-1 0 0,0 0 0 0 0,0 0 1 0 0,0-1-1 0 0,-10 10-350 0 0,-12 30 150 0 0,1 1-1 0 0,1 0 1 0 0,3 2-1 0 0,-17 57 1 0 0,32-93 160 0 0,1 1-1 0 0,0-1 1 0 0,0 0 0 0 0,0 1 0 0 0,1-1 0 0 0,0 1 0 0 0,0-1 0 0 0,1 0 0 0 0,1 9-1 0 0,-1-13 11 0 0,-1 0-1 0 0,1 0 0 0 0,0 1 1 0 0,0-1-1 0 0,0 0 1 0 0,0 0-1 0 0,0 0 0 0 0,0 0 1 0 0,0-1-1 0 0,1 1 0 0 0,-1 0 1 0 0,1 0-1 0 0,-1-1 0 0 0,1 1 1 0 0,0-1-1 0 0,0 1 0 0 0,0-1 1 0 0,-1 0-1 0 0,1 0 1 0 0,1 0-1 0 0,-1 0 0 0 0,0 0 1 0 0,0 0-1 0 0,0 0 0 0 0,0-1 1 0 0,0 1-1 0 0,1-1 0 0 0,3 0 1 0 0,4 0 10 0 0,0 0 1 0 0,0-1 0 0 0,0 0-1 0 0,0-1 1 0 0,0 0-1 0 0,0-1 1 0 0,0 0 0 0 0,-1 0-1 0 0,0-1 1 0 0,1 0 0 0 0,13-10-1 0 0,-11 7 141 0 0,1-2 0 0 0,-1 0 0 0 0,0 0 0 0 0,0-1 1 0 0,-2-1-1 0 0,1 0 0 0 0,9-13 0 0 0,-6-1 577 0 0,-13 24-603 0 0,0 0 0 0 0,-1-1 0 0 0,1 1-1 0 0,-1-1 1 0 0,1 1 0 0 0,-1-1 0 0 0,0 1 0 0 0,1-1 0 0 0,-1 1-1 0 0,0-1 1 0 0,0 0 0 0 0,0 1 0 0 0,0-1 0 0 0,0 1 0 0 0,-1-1-1 0 0,1-1 1 0 0,-1 3-89 0 0,1 0-1 0 0,0 0 0 0 0,0-1 1 0 0,0 1-1 0 0,0 0 0 0 0,0 0 1 0 0,0 0-1 0 0,0 0 0 0 0,0 0 1 0 0,0 0-1 0 0,0 0 0 0 0,0 0 1 0 0,-1 0-1 0 0,1 0 0 0 0,0 0 1 0 0,0 0-1 0 0,0 0 0 0 0,0 0 1 0 0,0 0-1 0 0,0 0 1 0 0,0-1-1 0 0,-1 1 0 0 0,1 0 1 0 0,0 0-1 0 0,0 0 0 0 0,0 0 1 0 0,0 0-1 0 0,0 0 0 0 0,0 1 1 0 0,0-1-1 0 0,-1 0 0 0 0,1 0 1 0 0,0 0-1 0 0,0 0 0 0 0,0 0 1 0 0,0 0-1 0 0,0 0 0 0 0,0 0 1 0 0,0 0-1 0 0,0 0 0 0 0,-1 0 1 0 0,1 0-1 0 0,0 0 0 0 0,0 0 1 0 0,0 0-1 0 0,0 1 0 0 0,0-1 1 0 0,0 0-1 0 0,-7 8-169 0 0,-4 13-158 0 0,11-21 314 0 0,-4 8-54 0 0,0-1 0 0 0,1 1 0 0 0,0 0 0 0 0,0 0-1 0 0,1 0 1 0 0,0 0 0 0 0,0 0 0 0 0,1 0 0 0 0,0 0 0 0 0,1 1-1 0 0,-1-1 1 0 0,2 0 0 0 0,0 10 0 0 0,0-16 7 0 0,-1 0 0 0 0,1 0 0 0 0,0 0 0 0 0,0 0 0 0 0,-1-1 0 0 0,2 1 0 0 0,-1 0 0 0 0,0 0 0 0 0,0-1 0 0 0,0 1 0 0 0,1-1 0 0 0,-1 1 0 0 0,1-1 0 0 0,-1 1 0 0 0,1-1 0 0 0,-1 0 0 0 0,1 0 0 0 0,2 2 0 0 0,0-2-30 0 0,0 1-1 0 0,-1-1 1 0 0,1 0 0 0 0,0 0-1 0 0,-1 0 1 0 0,1-1-1 0 0,0 0 1 0 0,0 1-1 0 0,5-1 1 0 0,-2-1 248 0 0,0 1 0 0 0,0-1 1 0 0,-1-1-1 0 0,1 1 0 0 0,-1-1 1 0 0,1 0-1 0 0,-1-1 0 0 0,0 1 0 0 0,0-1 1 0 0,0 0-1 0 0,6-5 0 0 0,-8 5 182 0 0,0-1-1 0 0,-1 0 1 0 0,1-1 0 0 0,-1 1-1 0 0,0-1 1 0 0,0 1-1 0 0,0-1 1 0 0,-1 0-1 0 0,0 0 1 0 0,0 0 0 0 0,2-7-1 0 0,2-9 363 0 0,4-32 0 0 0,-7 35-524 0 0,-1-34-900 0 0,11 62-6341 0 0,-6-7 6250 0 0,-1 0 0 0 0,1 0 0 0 0,0-1 0 0 0,0 0 0 0 0,11 2 0 0 0,6-2-476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8.256"/>
    </inkml:context>
    <inkml:brush xml:id="br0">
      <inkml:brushProperty name="width" value="0.05" units="cm"/>
      <inkml:brushProperty name="height" value="0.05" units="cm"/>
    </inkml:brush>
  </inkml:definitions>
  <inkml:trace contextRef="#ctx0" brushRef="#br0">66 247 4921 0 0,'2'-8'12349'0'0,"1"-9"-8273"0"0,5-19-2398 0 0,-2 18-1553 0 0,0 0 0 0 0,-1-1 0 0 0,-1 1 0 0 0,-1-1 0 0 0,1-35 0 0 0,-4 54-131 0 0,1-1 0 0 0,-1 1 0 0 0,0 0 0 0 0,0 0 0 0 0,0-1 0 0 0,0 1 0 0 0,-1 0 0 0 0,1 0 0 0 0,0-1 0 0 0,0 1 0 0 0,0 0 0 0 0,0 0 0 0 0,0 0 0 0 0,0-1-1 0 0,0 1 1 0 0,0 0 0 0 0,0 0 0 0 0,-1-1 0 0 0,1 1 0 0 0,0 0 0 0 0,0 0 0 0 0,0 0 0 0 0,0 0 0 0 0,-1-1 0 0 0,1 1 0 0 0,0 0 0 0 0,0 0 0 0 0,0 0 0 0 0,-1 0 0 0 0,1 0-1 0 0,0 0 1 0 0,0-1 0 0 0,-1 1 0 0 0,1 0 0 0 0,0 0 0 0 0,0 0 0 0 0,-1 0 0 0 0,1 0 0 0 0,0 0 0 0 0,0 0 0 0 0,-1 0 0 0 0,1 0 0 0 0,0 0 0 0 0,0 0 0 0 0,-1 0 0 0 0,1 0-1 0 0,0 1 1 0 0,0-1 0 0 0,0 0 0 0 0,-1 0 0 0 0,1 0 0 0 0,0 0 0 0 0,0 0 0 0 0,-1 0 0 0 0,1 0 0 0 0,0 1 0 0 0,0-1 0 0 0,0 0 0 0 0,0 0 0 0 0,-1 1 0 0 0,-12 9-350 0 0,2 3 167 0 0,1 1 0 0 0,0 0 0 0 0,0 0 0 0 0,-8 19 0 0 0,14-24 112 0 0,0-1 1 0 0,0 1-1 0 0,1-1 0 0 0,1 1 0 0 0,0 0 1 0 0,0 0-1 0 0,0 0 0 0 0,1 1 0 0 0,0 14 1 0 0,1-23 57 0 0,0 0 1 0 0,0 0 0 0 0,0 0 0 0 0,1 0 0 0 0,-1 0 0 0 0,0 1 0 0 0,1-1 0 0 0,-1 0 0 0 0,0 0 0 0 0,1 0 0 0 0,-1 0 0 0 0,1 0 0 0 0,0 0-1 0 0,-1 0 1 0 0,1 0 0 0 0,0 0 0 0 0,-1 0 0 0 0,1-1 0 0 0,0 1 0 0 0,0 0 0 0 0,0 0 0 0 0,0-1 0 0 0,1 2 0 0 0,0-2 11 0 0,0 1 1 0 0,0 0-1 0 0,0-1 1 0 0,0 1-1 0 0,0-1 1 0 0,0 0-1 0 0,0 0 0 0 0,1 0 1 0 0,-1 0-1 0 0,0 0 1 0 0,4-1-1 0 0,3-1 41 0 0,-1 0-1 0 0,1-1 0 0 0,-1 0 0 0 0,1 0 0 0 0,7-5 0 0 0,11-7 0 0 0,-1-1 1 0 0,-1-1-1 0 0,0-1 1 0 0,-1-1-1 0 0,-1-1 0 0 0,-1-1 1 0 0,-1-1-1 0 0,19-25 0 0 0,-27 29-12 0 0,7-10-44 0 0,-18 26 5 0 0,-2 4-6 0 0,-9 14-41 0 0,-10 24 89 0 0,-23 67 1 0 0,42-105-25 0 0,-16 49 32 0 0,15-47-31 0 0,1 0 0 0 0,-1-1-1 0 0,1 1 1 0 0,-1-1-1 0 0,1 1 1 0 0,0 0 0 0 0,1-1-1 0 0,-1 1 1 0 0,0 0-1 0 0,1-1 1 0 0,0 1 0 0 0,2 4-1 0 0,-3-7 8 0 0,1 0 0 0 0,0 0-1 0 0,0 0 1 0 0,-1 0 0 0 0,1-1-1 0 0,0 1 1 0 0,0 0 0 0 0,0-1-1 0 0,0 1 1 0 0,0 0 0 0 0,0-1-1 0 0,0 1 1 0 0,0-1 0 0 0,0 0-1 0 0,1 1 1 0 0,-1-1 0 0 0,0 0-1 0 0,0 0 1 0 0,0 1 0 0 0,0-1-1 0 0,1 0 1 0 0,-1 0 0 0 0,0 0 0 0 0,0-1-1 0 0,0 1 1 0 0,0 0 0 0 0,2-1-1 0 0,36-10 144 0 0,-32 8-129 0 0,21-9-3 0 0,0-1-1 0 0,44-29 0 0 0,7-3-53 0 0,-79 45 40 0 0,1-1 0 0 0,-1 1 0 0 0,1-1 0 0 0,-1 1 0 0 0,1 0 0 0 0,-1 0 0 0 0,1-1 0 0 0,-1 1-1 0 0,1 0 1 0 0,-1 0 0 0 0,1 0 0 0 0,-1 0 0 0 0,1-1 0 0 0,-1 1 0 0 0,1 0 0 0 0,0 0 0 0 0,-1 0 0 0 0,1 0-1 0 0,-1 0 1 0 0,1 0 0 0 0,-1 0 0 0 0,1 1 0 0 0,-1-1 0 0 0,1 0 0 0 0,0 0 0 0 0,-1 0 0 0 0,1 1 0 0 0,-1-1 0 0 0,1 0-1 0 0,-1 0 1 0 0,1 1 0 0 0,-1-1 0 0 0,0 0 0 0 0,1 1 0 0 0,-1-1 0 0 0,1 1 0 0 0,-1-1 0 0 0,0 0 0 0 0,1 1-1 0 0,-1-1 1 0 0,0 1 0 0 0,1 0 0 0 0,2 28 225 0 0,-2-16-207 0 0,-1-12-14 0 0,0 0-1 0 0,0 0 1 0 0,0 0-1 0 0,0 0 1 0 0,0 0 0 0 0,1 0-1 0 0,-1 0 1 0 0,0 0-1 0 0,1 0 1 0 0,-1 1-1 0 0,1-1 1 0 0,-1-1-1 0 0,1 1 1 0 0,0 0-1 0 0,0 1 1 0 0,0-2 4 0 0,-1 1 0 0 0,0-1 0 0 0,1 0 0 0 0,-1 0 0 0 0,1 1 0 0 0,-1-1 0 0 0,1 0 0 0 0,-1 0 0 0 0,1 0 1 0 0,-1 0-1 0 0,1 0 0 0 0,-1 0 0 0 0,1 0 0 0 0,-1 0 0 0 0,1 0 0 0 0,-1 0 0 0 0,1 0 0 0 0,-1 0 0 0 0,1 0 0 0 0,-1 0 0 0 0,1 0 1 0 0,-1 0-1 0 0,1-1 0 0 0,4-1 86 0 0,-1-1 1 0 0,0 0 0 0 0,0 0 0 0 0,0 0 0 0 0,5-5-1 0 0,-4 3-61 0 0,10-7 15 0 0,-1 0 0 0 0,2 1 0 0 0,0 0 0 0 0,32-15 0 0 0,-39 22-131 0 0,1 0 0 0 0,0 0 0 0 0,0 1 1 0 0,0 0-1 0 0,0 1 0 0 0,0 0 1 0 0,0 1-1 0 0,1 0 0 0 0,-1 1 0 0 0,17 1 1 0 0,-25-1 73 0 0,0 0 1 0 0,0 1-1 0 0,0-1 1 0 0,0 1-1 0 0,0-1 1 0 0,0 1-1 0 0,0 0 1 0 0,0 0 0 0 0,0 0-1 0 0,0 0 1 0 0,-1 0-1 0 0,1 1 1 0 0,0-1-1 0 0,-1 0 1 0 0,1 1 0 0 0,-1-1-1 0 0,0 1 1 0 0,1 0-1 0 0,0 1 1 0 0,0 0 37 0 0,-1 1 0 0 0,1-1 0 0 0,-1 0 0 0 0,0 0 1 0 0,0 1-1 0 0,0-1 0 0 0,0 0 0 0 0,-1 1 0 0 0,0-1 0 0 0,1 1 0 0 0,-2 3 1 0 0,1-2 33 0 0,0-1 0 0 0,0 1 0 0 0,-1-1 1 0 0,0 1-1 0 0,0-1 0 0 0,0 1 0 0 0,-1-1 1 0 0,1 1-1 0 0,-1-1 0 0 0,0 0 0 0 0,0 0 1 0 0,-1 0-1 0 0,1 0 0 0 0,-1 0 0 0 0,0-1 0 0 0,0 1 1 0 0,0-1-1 0 0,-4 4 0 0 0,7-7-96 0 0,-1 0 0 0 0,1 1-1 0 0,0-1 1 0 0,0 0 0 0 0,-1 0-1 0 0,1 0 1 0 0,0 1 0 0 0,0-1-1 0 0,-1 0 1 0 0,1 0 0 0 0,0 0-1 0 0,-1 0 1 0 0,1 0 0 0 0,0 0-1 0 0,0 0 1 0 0,-1 1 0 0 0,1-1-1 0 0,0 0 1 0 0,-1 0 0 0 0,1 0 0 0 0,0 0-1 0 0,-1 0 1 0 0,1-1 0 0 0,0 1-1 0 0,-1 0 1 0 0,1 0 0 0 0,0 0-1 0 0,-1 0 1 0 0,1 0 0 0 0,0 0-1 0 0,0 0 1 0 0,-1-1 0 0 0,1 1-1 0 0,0 0 1 0 0,-1 0 0 0 0,1 0-1 0 0,0-1 1 0 0,0 1 0 0 0,-1 0 0 0 0,-3-13-1436 0 0,4 10 1613 0 0,-3-8-246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8.724"/>
    </inkml:context>
    <inkml:brush xml:id="br0">
      <inkml:brushProperty name="width" value="0.05" units="cm"/>
      <inkml:brushProperty name="height" value="0.05" units="cm"/>
    </inkml:brush>
  </inkml:definitions>
  <inkml:trace contextRef="#ctx0" brushRef="#br0">8 6 19460 0 0,'4'-3'1625'0'0,"0"0"-1337"0"0,-7 3 160 0 0,3 2-312 0 0,-3-2 32 0 0,3 3-336 0 0,0-2-176 0 0,-2 1-569 0 0,-1 0-383 0 0,1 4 32 0 0,-1 0-609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9.283"/>
    </inkml:context>
    <inkml:brush xml:id="br0">
      <inkml:brushProperty name="width" value="0.05" units="cm"/>
      <inkml:brushProperty name="height" value="0.05" units="cm"/>
    </inkml:brush>
  </inkml:definitions>
  <inkml:trace contextRef="#ctx0" brushRef="#br0">17 245 12851 0 0,'-1'2'261'0'0,"-1"0"0"0"0,0 0 1 0 0,1 1-1 0 0,-1-1 0 0 0,1 1 1 0 0,0-1-1 0 0,0 1 0 0 0,0-1 1 0 0,0 1-1 0 0,0 0 0 0 0,0 0 0 0 0,1-1 1 0 0,-1 1-1 0 0,1 3 0 0 0,0-4-177 0 0,0-1-1 0 0,0 1 0 0 0,0-1 1 0 0,0 1-1 0 0,0-1 0 0 0,0 1 1 0 0,0-1-1 0 0,1 1 0 0 0,-1-1 1 0 0,1 1-1 0 0,-1-1 0 0 0,1 1 1 0 0,0-1-1 0 0,-1 0 0 0 0,1 1 0 0 0,0-1 1 0 0,0 0-1 0 0,0 0 0 0 0,0 0 1 0 0,0 1-1 0 0,0-1 0 0 0,0 0 1 0 0,0 0-1 0 0,1-1 0 0 0,-1 1 1 0 0,3 1-1 0 0,1 1 193 0 0,1-1 1 0 0,0-1-1 0 0,0 1 0 0 0,0-1 1 0 0,0 0-1 0 0,0-1 0 0 0,0 1 1 0 0,0-1-1 0 0,1 0 0 0 0,-1-1 1 0 0,7-1-1 0 0,-2 0 69 0 0,-1-1-1 0 0,0 0 1 0 0,0-1-1 0 0,0 0 1 0 0,18-10 0 0 0,-8 1 39 0 0,-1-1 0 0 0,0-1-1 0 0,0-1 1 0 0,-2 0 0 0 0,16-19 0 0 0,-13 12 65 0 0,23-35 0 0 0,-36 49-370 0 0,-2-1 0 0 0,1 1 0 0 0,-2-1 0 0 0,1 0 1 0 0,-1-1-1 0 0,0 1 0 0 0,2-14 0 0 0,-6 24-99 0 0,0-1 0 0 0,0 1 0 0 0,1-1 0 0 0,-1 1 0 0 0,0-1 0 0 0,0 1 0 0 0,0-1 0 0 0,0 1 0 0 0,0-1 1 0 0,0 1-1 0 0,0-1 0 0 0,0 1 0 0 0,0-1 0 0 0,0 0 0 0 0,0 1 0 0 0,0-1 0 0 0,0 1 0 0 0,-1-1 0 0 0,1 1 0 0 0,0-1 0 0 0,0 1 0 0 0,-1-1 0 0 0,1 1 0 0 0,0-1 0 0 0,0 1 0 0 0,-1 0 0 0 0,1-1 0 0 0,-1 1 1 0 0,1-1-1 0 0,0 1 0 0 0,-1 0 0 0 0,1-1 0 0 0,-2 1 0 0 0,1-1-34 0 0,0 1 0 0 0,0 1 0 0 0,-1-1 0 0 0,1 0 1 0 0,0 0-1 0 0,-1 0 0 0 0,1 1 0 0 0,0-1 0 0 0,0 0 1 0 0,-1 1-1 0 0,1 0 0 0 0,0-1 0 0 0,-2 2 0 0 0,-34 25-890 0 0,21-10 828 0 0,0 0-1 0 0,1 1 1 0 0,1 1 0 0 0,1 0 0 0 0,1 1 0 0 0,0 1 0 0 0,2-1 0 0 0,0 2 0 0 0,1-1 0 0 0,-6 28 0 0 0,13-44 58 0 0,1 0-1 0 0,0 0 0 0 0,1 0 1 0 0,-1 0-1 0 0,1 1 0 0 0,0-1 1 0 0,0 0-1 0 0,1 0 0 0 0,-1 1 1 0 0,1-1-1 0 0,0 0 0 0 0,3 6 1 0 0,-3-8-89 0 0,0 0 1 0 0,1-1 0 0 0,0 1-1 0 0,-1 0 1 0 0,1-1 0 0 0,0 1 0 0 0,0-1-1 0 0,1 0 1 0 0,-1 0 0 0 0,0 1 0 0 0,1-1-1 0 0,0-1 1 0 0,-1 1 0 0 0,1 0-1 0 0,0-1 1 0 0,0 1 0 0 0,0-1 0 0 0,0 0-1 0 0,0 0 1 0 0,0 0 0 0 0,3 0-1 0 0,47 11-3259 0 0,-22-6 1195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9.701"/>
    </inkml:context>
    <inkml:brush xml:id="br0">
      <inkml:brushProperty name="width" value="0.05" units="cm"/>
      <inkml:brushProperty name="height" value="0.05" units="cm"/>
    </inkml:brush>
  </inkml:definitions>
  <inkml:trace contextRef="#ctx0" brushRef="#br0">336 70 16756 0 0,'-2'-5'670'0'0,"0"-1"0"0"0,0 0-1 0 0,-1 1 1 0 0,0-1 0 0 0,1 1 0 0 0,-2 0 0 0 0,1 0 0 0 0,-5-6 0 0 0,6 9-611 0 0,0 1 0 0 0,1 0 0 0 0,-1-1 0 0 0,0 1 0 0 0,0 0 0 0 0,0 0 0 0 0,0 0 0 0 0,0 0 0 0 0,0 0-1 0 0,-1 0 1 0 0,1 1 0 0 0,0-1 0 0 0,0 1 0 0 0,-1-1 0 0 0,1 1 0 0 0,0 0 0 0 0,0 0 0 0 0,-1 0 0 0 0,1 0 0 0 0,0 0 0 0 0,-1 1 0 0 0,1-1-1 0 0,0 1 1 0 0,0-1 0 0 0,-3 2 0 0 0,-2 1-111 0 0,-1 0 0 0 0,1 1 0 0 0,-1 0 0 0 0,1 1 0 0 0,0-1 0 0 0,1 1 0 0 0,-1 0 0 0 0,1 1 0 0 0,0 0 0 0 0,-7 8 0 0 0,-7 11-42 0 0,-22 35-1 0 0,30-41 72 0 0,-7 10-42 0 0,-22 45 1 0 0,35-60-24 0 0,1-1 0 0 0,0 1 0 0 0,0 0 0 0 0,1 0 1 0 0,1 0-1 0 0,-1 17 0 0 0,3-28 37 0 0,1 0 0 0 0,0-1 0 0 0,0 1 0 0 0,1 0 0 0 0,-1 0 0 0 0,1-1 0 0 0,-1 1 0 0 0,1-1 0 0 0,0 1 0 0 0,0 0 0 0 0,0-1 0 0 0,0 1 0 0 0,0-1 0 0 0,1 0 0 0 0,-1 1 0 0 0,1-1 0 0 0,2 3 0 0 0,0-1-12 0 0,0-1 0 0 0,0 0 0 0 0,0 0 0 0 0,0 0 0 0 0,1 0 1 0 0,-1 0-1 0 0,1-1 0 0 0,8 3 0 0 0,2-1 26 0 0,0 0 1 0 0,-1-1 0 0 0,1 0 0 0 0,0-1-1 0 0,22-1 1 0 0,-23 0 142 0 0,19-2 313 0 0,-32 0-341 0 0,0 1-1 0 0,0 0 1 0 0,0-1-1 0 0,0 1 1 0 0,0 0-1 0 0,0-1 1 0 0,0 1-1 0 0,-1-1 0 0 0,1 0 1 0 0,0 1-1 0 0,0-1 1 0 0,0 0-1 0 0,0 1 1 0 0,-1-1-1 0 0,1 0 1 0 0,0 0-1 0 0,-1 0 1 0 0,1 0-1 0 0,-1 0 1 0 0,1 1-1 0 0,-1-1 1 0 0,1 0-1 0 0,-1 0 0 0 0,0 0 1 0 0,1-2-1 0 0,1-8 580 0 0,-1 0-1 0 0,0 0 0 0 0,-2-22 0 0 0,1 8-465 0 0,36 43-3681 0 0,-5-3 3298 0 0,-24-11 207 0 0,1-1 0 0 0,-1 0 0 0 0,0 0 1 0 0,1-1-1 0 0,-1 0 0 0 0,1 0 0 0 0,0-1 1 0 0,0 0-1 0 0,0-1 0 0 0,13 0 1 0 0,-21 0 3 0 0,0 0 1 0 0,1 0 0 0 0,-1 0-1 0 0,0 0 1 0 0,1 0 0 0 0,-1 0-1 0 0,0 1 1 0 0,0-1 0 0 0,1 0-1 0 0,-1 0 1 0 0,0 0 0 0 0,1 0-1 0 0,-1 0 1 0 0,0 0 0 0 0,0 0-1 0 0,1 1 1 0 0,-1-1 0 0 0,0 0-1 0 0,0 0 1 0 0,1 0 0 0 0,-1 1-1 0 0,0-1 1 0 0,0 0 0 0 0,1 0-1 0 0,-1 1 1 0 0,0-1 0 0 0,0 0-1 0 0,0 0 1 0 0,0 1 0 0 0,0-1-1 0 0,1 0 1 0 0,-1 0 0 0 0,0 1-1 0 0,-2 13 282 0 0,-14 18-247 0 0,12-26-41 0 0,-3 4-64 0 0,-3 8-941 0 0,10-18 867 0 0,0 1 1 0 0,0-1-1 0 0,0 0 1 0 0,0 1 0 0 0,0-1-1 0 0,0 0 1 0 0,0 1-1 0 0,0-1 1 0 0,0 0-1 0 0,0 1 1 0 0,0-1 0 0 0,0 0-1 0 0,0 1 1 0 0,0-1-1 0 0,1 0 1 0 0,-1 1-1 0 0,0-1 1 0 0,0 0 0 0 0,0 0-1 0 0,1 1 1 0 0,-1-1-1 0 0,0 0 1 0 0,0 0-1 0 0,1 1 1 0 0,-1-1 0 0 0,0 0-1 0 0,0 0 1 0 0,1 0-1 0 0,-1 1 1 0 0,0-1-1 0 0,1 0 1 0 0,-1 0-1 0 0,0 0 1 0 0,1 0 0 0 0,-1 0-1 0 0,0 0 1 0 0,1 0-1 0 0,-1 0 1 0 0,0 0-1 0 0,1 0 1 0 0,-1 0 0 0 0,0 0-1 0 0,1 0 1 0 0,-1 0-1 0 0,0 0 1 0 0,1 0-1 0 0,-1 0 1 0 0,1 0 0 0 0,10 0-1977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0.216"/>
    </inkml:context>
    <inkml:brush xml:id="br0">
      <inkml:brushProperty name="width" value="0.05" units="cm"/>
      <inkml:brushProperty name="height" value="0.05" units="cm"/>
    </inkml:brush>
  </inkml:definitions>
  <inkml:trace contextRef="#ctx0" brushRef="#br0">9 158 16676 0 0,'0'3'2891'0'0,"1"3"1055"0"0,11-7-3630 0 0,3-4-137 0 0,0 0 1 0 0,-1-1-1 0 0,0 0 0 0 0,0-1 0 0 0,-1-1 1 0 0,0 0-1 0 0,0-1 0 0 0,-1 0 0 0 0,19-19 0 0 0,-22 19-120 0 0,16-19 183 0 0,-24 26-239 0 0,0 1 0 0 0,-1 0 0 0 0,1-1 0 0 0,0 1 0 0 0,0-1 0 0 0,-1 1 0 0 0,1-1 0 0 0,-1 1 0 0 0,1-1 0 0 0,-1 1 0 0 0,0-1 0 0 0,0 0 0 0 0,0 1 0 0 0,0-1 0 0 0,0 1 0 0 0,0-1 0 0 0,0 0 0 0 0,-1-2 0 0 0,1 3-20 0 0,0 1-1 0 0,0 0 1 0 0,0-1 0 0 0,-1 1 0 0 0,1 0 0 0 0,0-1-1 0 0,-1 1 1 0 0,1 0 0 0 0,0 0 0 0 0,0-1 0 0 0,-1 1-1 0 0,1 0 1 0 0,-1 0 0 0 0,1-1 0 0 0,0 1 0 0 0,-1 0-1 0 0,1 0 1 0 0,0 0 0 0 0,-1 0 0 0 0,1 0 0 0 0,-1-1-1 0 0,1 1 1 0 0,0 0 0 0 0,-1 0 0 0 0,1 0 0 0 0,-1 0-1 0 0,1 0 1 0 0,-1 0 0 0 0,1 1 0 0 0,0-1 0 0 0,-1 0-1 0 0,1 0 1 0 0,-1 0 0 0 0,1 0 0 0 0,0 0 0 0 0,-1 0-1 0 0,1 1 1 0 0,0-1 0 0 0,-1 0 0 0 0,1 0 0 0 0,0 1-1 0 0,-1-1 1 0 0,1 0 0 0 0,0 1 0 0 0,-1-1 0 0 0,1 1-1 0 0,-15 12-569 0 0,-23 28-107 0 0,21-24 502 0 0,-21 27 1 0 0,12-10 59 0 0,-15 20 17 0 0,37-48-14 0 0,1 0-1 0 0,0 0 0 0 0,0 0 1 0 0,0 0-1 0 0,1 0 0 0 0,0 1 1 0 0,-2 11-1 0 0,3-17 25 0 0,1 0 0 0 0,0 0 1 0 0,0 0-1 0 0,0 0 0 0 0,0 0 0 0 0,0 0 0 0 0,1 0 0 0 0,-1 0 1 0 0,0 0-1 0 0,0 0 0 0 0,1 0 0 0 0,-1 0 0 0 0,0 0 0 0 0,1 0 1 0 0,-1 0-1 0 0,1 0 0 0 0,-1-1 0 0 0,1 1 0 0 0,0 0 0 0 0,-1 0 1 0 0,1-1-1 0 0,0 1 0 0 0,-1 0 0 0 0,1-1 0 0 0,0 1 0 0 0,0 0 1 0 0,0-1-1 0 0,-1 1 0 0 0,1-1 0 0 0,0 1 0 0 0,0-1 0 0 0,0 0 1 0 0,1 1-1 0 0,2 0-291 0 0,-1-1 0 0 0,0 1 0 0 0,1-1 0 0 0,-1 1 0 0 0,0-1 0 0 0,1 0 0 0 0,-1 0 0 0 0,6-1 0 0 0,13-3-1487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0.618"/>
    </inkml:context>
    <inkml:brush xml:id="br0">
      <inkml:brushProperty name="width" value="0.05" units="cm"/>
      <inkml:brushProperty name="height" value="0.05" units="cm"/>
    </inkml:brush>
  </inkml:definitions>
  <inkml:trace contextRef="#ctx0" brushRef="#br0">241 6 18076 0 0,'0'0'41'0'0,"0"0"1"0"0,0-1 0 0 0,0 1-1 0 0,0 0 1 0 0,0 0 0 0 0,0-1-1 0 0,0 1 1 0 0,0 0-1 0 0,-1 0 1 0 0,1-1 0 0 0,0 1-1 0 0,0 0 1 0 0,0 0 0 0 0,0-1-1 0 0,-1 1 1 0 0,1 0-1 0 0,0 0 1 0 0,0 0 0 0 0,0-1-1 0 0,-1 1 1 0 0,1 0 0 0 0,0 0-1 0 0,0 0 1 0 0,-1 0-1 0 0,1 0 1 0 0,0 0 0 0 0,0-1-1 0 0,-1 1 1 0 0,1 0 0 0 0,0 0-1 0 0,0 0 1 0 0,-1 0-1 0 0,1 0 1 0 0,-15 1 455 0 0,-13 7-173 0 0,6 1-164 0 0,0 1 0 0 0,0 2 0 0 0,1-1 0 0 0,1 2 0 0 0,0 1 0 0 0,0 1-1 0 0,-21 21 1 0 0,41-36-212 0 0,-1 1-1 0 0,1-1 1 0 0,0 0-1 0 0,0 0 1 0 0,0 1 0 0 0,-1-1-1 0 0,1 0 1 0 0,0 1-1 0 0,0-1 1 0 0,0 0-1 0 0,0 1 1 0 0,0-1-1 0 0,0 0 1 0 0,0 1 0 0 0,0-1-1 0 0,0 0 1 0 0,0 1-1 0 0,0-1 1 0 0,0 0-1 0 0,0 1 1 0 0,0-1-1 0 0,0 0 1 0 0,0 1 0 0 0,0-1-1 0 0,0 0 1 0 0,0 1-1 0 0,0-1 1 0 0,0 0-1 0 0,1 0 1 0 0,-1 1-1 0 0,0-1 1 0 0,11 12-892 0 0,18 5 61 0 0,-26-15 724 0 0,109 53-856 0 0,-38-20 1687 0 0,-74-35-631 0 0,1 0 0 0 0,-1 0 0 0 0,0 1 0 0 0,1-1 1 0 0,-1 0-1 0 0,0 0 0 0 0,1 1 0 0 0,-1-1 0 0 0,0 0 1 0 0,1 0-1 0 0,-1 1 0 0 0,0-1 0 0 0,0 0 0 0 0,1 1 0 0 0,-1-1 1 0 0,0 1-1 0 0,0-1 0 0 0,0 0 0 0 0,0 1 0 0 0,0-1 1 0 0,1 0-1 0 0,-1 1 0 0 0,0-1 0 0 0,0 1 0 0 0,0-1 0 0 0,0 0 1 0 0,0 1-1 0 0,0-1 0 0 0,0 1 0 0 0,0-1 0 0 0,0 0 0 0 0,-1 1 1 0 0,1-1-1 0 0,0 1 0 0 0,0-1 0 0 0,0 0 0 0 0,0 1 1 0 0,0-1-1 0 0,-1 0 0 0 0,1 1 0 0 0,0-1 0 0 0,0 0 0 0 0,-1 1 1 0 0,1-1-1 0 0,0 0 0 0 0,-1 1 0 0 0,1-1 0 0 0,0 0 1 0 0,-1 0-1 0 0,1 1 0 0 0,-21 14 1210 0 0,18-13-1079 0 0,-18 10 146 0 0,0-1 0 0 0,0-1 0 0 0,-2-1 0 0 0,1-1 1 0 0,-28 6-1 0 0,48-13-582 0 0,0 0 1 0 0,0 0 0 0 0,0-1 0 0 0,0 1 0 0 0,0-1 0 0 0,-1 1-1 0 0,1-1 1 0 0,0 0 0 0 0,0 0 0 0 0,0 0 0 0 0,0 0 0 0 0,-1 0-1 0 0,1 0 1 0 0,0-1 0 0 0,0 1 0 0 0,0-1 0 0 0,0 0 0 0 0,0 1-1 0 0,0-1 1 0 0,-2-1 0 0 0,-1-5-1735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1.045"/>
    </inkml:context>
    <inkml:brush xml:id="br0">
      <inkml:brushProperty name="width" value="0.05" units="cm"/>
      <inkml:brushProperty name="height" value="0.05" units="cm"/>
    </inkml:brush>
  </inkml:definitions>
  <inkml:trace contextRef="#ctx0" brushRef="#br0">297 37 21493 0 0,'-1'-2'153'0'0,"0"0"1"0"0,1-1 0 0 0,-1 1 0 0 0,-1 0 0 0 0,1 0 0 0 0,0 0 0 0 0,0 0 0 0 0,-1 0-1 0 0,1 0 1 0 0,-1 0 0 0 0,0 1 0 0 0,1-1 0 0 0,-1 1 0 0 0,0-1 0 0 0,0 1 0 0 0,0-1 0 0 0,-3 0-1 0 0,2 1-192 0 0,0 0 0 0 0,0 1-1 0 0,0-1 1 0 0,-1 1 0 0 0,1 0-1 0 0,0 0 1 0 0,0 0 0 0 0,0 1-1 0 0,-1-1 1 0 0,1 1 0 0 0,0 0-1 0 0,0 0 1 0 0,-4 1 0 0 0,-8 3-90 0 0,-1 1 0 0 0,1 1 1 0 0,0 0-1 0 0,1 1 1 0 0,0 1-1 0 0,0 0 0 0 0,1 1 1 0 0,0 0-1 0 0,1 1 0 0 0,-14 14 1 0 0,26-24 74 0 0,-1 0 1 0 0,0-1 0 0 0,1 1-1 0 0,-1 0 1 0 0,1 0 0 0 0,-1 0-1 0 0,1-1 1 0 0,-1 1 0 0 0,1 0-1 0 0,0 0 1 0 0,-1 0 0 0 0,1 0-1 0 0,0 0 1 0 0,0 0 0 0 0,0 0-1 0 0,0 0 1 0 0,0 0 0 0 0,0 0-1 0 0,0 0 1 0 0,0 0 0 0 0,0 0-1 0 0,0 0 1 0 0,0 0 0 0 0,1 0-1 0 0,-1-1 1 0 0,0 1-1 0 0,1 0 1 0 0,-1 0 0 0 0,0 0-1 0 0,1 0 1 0 0,-1 0 0 0 0,1-1-1 0 0,0 1 1 0 0,-1 0 0 0 0,1 0-1 0 0,0-1 1 0 0,-1 1 0 0 0,2 0-1 0 0,4 4-326 0 0,0-2-1 0 0,0 1 0 0 0,0-1 0 0 0,11 5 0 0 0,1 0 101 0 0,34 15-674 0 0,-42-19 892 0 0,0 0-1 0 0,0 0 1 0 0,0 1 0 0 0,13 8-1 0 0,-23-11 138 0 0,0 0-1 0 0,0 0 1 0 0,-1-1 0 0 0,1 1-1 0 0,0 0 1 0 0,-1-1 0 0 0,1 1-1 0 0,-1-1 1 0 0,0 1-1 0 0,0-1 1 0 0,1 1 0 0 0,-1-1-1 0 0,0 1 1 0 0,-2 1-1 0 0,3-2-11 0 0,-14 19 813 0 0,0-1 0 0 0,-1-1 0 0 0,-1 0 1 0 0,-1-1-1 0 0,-31 25 0 0 0,47-41-832 0 0,0 0 0 0 0,0 0 0 0 0,0-1 0 0 0,0 1 0 0 0,-1 0 0 0 0,1-1 1 0 0,0 1-1 0 0,0-1 0 0 0,-1 1 0 0 0,1-1 0 0 0,0 0 0 0 0,-1 0 0 0 0,1 1 0 0 0,0-1 0 0 0,-1 0 0 0 0,1 0 0 0 0,0 0 0 0 0,-1-1 1 0 0,1 1-1 0 0,0 0 0 0 0,-1 0 0 0 0,1-1 0 0 0,0 1 0 0 0,0-1 0 0 0,-3 0 0 0 0,0-2-555 0 0,0 0 1 0 0,0 0-1 0 0,0 0 0 0 0,0-1 1 0 0,-5-5-1 0 0,-14-13-4063 0 0,14 18 4321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1.497"/>
    </inkml:context>
    <inkml:brush xml:id="br0">
      <inkml:brushProperty name="width" value="0.05" units="cm"/>
      <inkml:brushProperty name="height" value="0.05" units="cm"/>
    </inkml:brush>
  </inkml:definitions>
  <inkml:trace contextRef="#ctx0" brushRef="#br0">0 259 10986 0 0,'0'1'359'0'0,"0"0"0"0"0,0-1 1 0 0,0 1-1 0 0,0 0 0 0 0,1 0 0 0 0,-1 0 0 0 0,0 0 0 0 0,0 0 0 0 0,0-1 0 0 0,1 1 0 0 0,-1 0 0 0 0,0 0 0 0 0,1 0 0 0 0,-1-1 0 0 0,1 1 0 0 0,-1 0 1 0 0,1 0-1 0 0,-1-1 0 0 0,1 1 0 0 0,-1-1 0 0 0,2 2 0 0 0,22 6 2210 0 0,-15-7-2338 0 0,1-1-1 0 0,-1 0 0 0 0,0 0 0 0 0,0 0 1 0 0,0-1-1 0 0,0-1 0 0 0,0 0 1 0 0,0 0-1 0 0,17-7 0 0 0,-5 1 161 0 0,-1-1-1 0 0,37-24 0 0 0,-46 26-179 0 0,0-1 0 0 0,-1-1 0 0 0,0 0 0 0 0,0 0 0 0 0,-1-1 0 0 0,0 0 0 0 0,8-12 0 0 0,-13 16-124 0 0,-1 0-1 0 0,1 0 0 0 0,-1 0 1 0 0,0 0-1 0 0,0-1 0 0 0,-1 1 0 0 0,0-1 1 0 0,0 1-1 0 0,0-1 0 0 0,-1 0 1 0 0,0 1-1 0 0,-1-1 0 0 0,1 0 0 0 0,-1 0 1 0 0,-2-11-1 0 0,2 17-120 0 0,0 0 0 0 0,0 0-1 0 0,0 0 1 0 0,0 0 0 0 0,-1 0 0 0 0,1 0 0 0 0,0 1-1 0 0,-1-1 1 0 0,1 0 0 0 0,-1 0 0 0 0,1 0 0 0 0,-1 0-1 0 0,1 0 1 0 0,-1 1 0 0 0,0-1 0 0 0,1 0 0 0 0,-1 1-1 0 0,0-1 1 0 0,0 0 0 0 0,1 1 0 0 0,-1-1 0 0 0,0 1-1 0 0,0-1 1 0 0,0 1 0 0 0,-1-1 0 0 0,-1 1-31 0 0,1-1 0 0 0,0 1 0 0 0,0 0 0 0 0,0 0 1 0 0,0 0-1 0 0,0 1 0 0 0,0-1 0 0 0,0 0 0 0 0,-1 1 0 0 0,1-1 1 0 0,-3 2-1 0 0,-4 2-146 0 0,0 1 0 0 0,0 0 0 0 0,-16 11 0 0 0,6-1 128 0 0,0 0 1 0 0,2 1-1 0 0,-1 0 0 0 0,2 2 1 0 0,0 0-1 0 0,1 0 1 0 0,1 2-1 0 0,1 0 1 0 0,1 0-1 0 0,1 1 0 0 0,0 1 1 0 0,-10 32-1 0 0,19-49 13 0 0,1-1 1 0 0,0 1-1 0 0,0 0 0 0 0,0-1 0 0 0,1 1 1 0 0,0 0-1 0 0,0 0 0 0 0,0 0 0 0 0,0 0 0 0 0,1-1 1 0 0,0 1-1 0 0,0 0 0 0 0,0 0 0 0 0,3 6 0 0 0,-1-5 53 0 0,0 0-1 0 0,1 0 1 0 0,-1 0-1 0 0,1-1 0 0 0,1 0 1 0 0,-1 1-1 0 0,1-2 0 0 0,0 1 1 0 0,7 5-1 0 0,0 0-421 0 0,1-2-1 0 0,0 0 1 0 0,20 9-1 0 0,39 11-5351 0 0,-51-20 3505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011"/>
    </inkml:context>
    <inkml:brush xml:id="br0">
      <inkml:brushProperty name="width" value="0.05" units="cm"/>
      <inkml:brushProperty name="height" value="0.05" units="cm"/>
    </inkml:brush>
  </inkml:definitions>
  <inkml:trace contextRef="#ctx0" brushRef="#br0">38 72 16420 0 0,'6'-4'1549'0'0,"-4"5"-429"0"0,-3 13-143 0 0,-1-3-1197 0 0,-8 85 322 0 0,-22 340 496 0 0,32-436-617 0 0,0 0 1 0 0,0 0-1 0 0,0 1 1 0 0,0-1-1 0 0,0 0 0 0 0,0 0 1 0 0,0 0-1 0 0,0 1 1 0 0,0-1-1 0 0,1 0 1 0 0,-1 0-1 0 0,0 0 1 0 0,0 0-1 0 0,0 1 1 0 0,0-1-1 0 0,0 0 0 0 0,1 0 1 0 0,-1 0-1 0 0,0 0 1 0 0,0 0-1 0 0,0 0 1 0 0,0 0-1 0 0,1 1 1 0 0,-1-1-1 0 0,0 0 0 0 0,0 0 1 0 0,0 0-1 0 0,1 0 1 0 0,-1 0-1 0 0,0 0 1 0 0,0 0-1 0 0,0 0 1 0 0,1 0-1 0 0,-1 0 1 0 0,0 0-1 0 0,0 0 0 0 0,0 0 1 0 0,1 0-1 0 0,-1 0 1 0 0,0 0-1 0 0,0 0 1 0 0,0 0-1 0 0,1-1 1 0 0,-1 1-1 0 0,0 0 1 0 0,0 0-1 0 0,0 0 0 0 0,1 0 1 0 0,-1 0-1 0 0,0 0 1 0 0,0-1-1 0 0,0 1 1 0 0,0 0-1 0 0,0 0 1 0 0,0 0-1 0 0,1 0 0 0 0,-1-1 1 0 0,0 1-1 0 0,0 0 1 0 0,11-10-1282 0 0,50-60-6944 0 0,-38 39 5188 0 0</inkml:trace>
  <inkml:trace contextRef="#ctx0" brushRef="#br0" timeOffset="1">408 19 17804 0 0,'1'-19'1653'0'0,"-19"48"-1044"0"0,16-25-630 0 0,-32 58 330 0 0,4 1-1 0 0,-25 74 0 0 0,54-132-307 0 0,-29 97 581 0 0,27-87-745 0 0,1 0-1 0 0,0 0 0 0 0,0 0 1 0 0,3 31-1 0 0,-1-44-193 0 0,0 1 0 0 0,1-1 0 0 0,-1 0 1 0 0,1 0-1 0 0,0 1 0 0 0,0-1 0 0 0,0 0 0 0 0,0 0 0 0 0,0 0 0 0 0,0 0 0 0 0,0 0 0 0 0,1 0 1 0 0,-1 0-1 0 0,1 0 0 0 0,0 0 0 0 0,-1-1 0 0 0,1 1 0 0 0,0-1 0 0 0,0 1 0 0 0,0-1 0 0 0,0 0 1 0 0,4 2-1 0 0,10 3-3136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2.136"/>
    </inkml:context>
    <inkml:brush xml:id="br0">
      <inkml:brushProperty name="width" value="0.05" units="cm"/>
      <inkml:brushProperty name="height" value="0.05" units="cm"/>
    </inkml:brush>
  </inkml:definitions>
  <inkml:trace contextRef="#ctx0" brushRef="#br0">28 107 15627 0 0,'3'-8'706'0'0,"-1"5"-159"0"0,-1 0-1 0 0,0 0 0 0 0,0-1 0 0 0,0 1 1 0 0,0 0-1 0 0,-1 0 0 0 0,1-1 0 0 0,-1 1 0 0 0,0 0 1 0 0,0 0-1 0 0,0-1 0 0 0,-1-5 0 0 0,-16 43-1106 0 0,16-34 555 0 0,-2 8-4 0 0,0-1 0 0 0,0 1-1 0 0,0-1 1 0 0,1 1 0 0 0,0 0 0 0 0,1 0 0 0 0,-1 13 0 0 0,2-21 10 0 0,0 0 1 0 0,1 1 0 0 0,-1-1 0 0 0,0 0 0 0 0,0 0 0 0 0,1 0 0 0 0,-1 1 0 0 0,0-1 0 0 0,1 0 0 0 0,-1 0 0 0 0,0 0 0 0 0,1 0 0 0 0,-1 0 0 0 0,0 0 0 0 0,1 0-1 0 0,-1 0 1 0 0,1 0 0 0 0,-1 0 0 0 0,0 0 0 0 0,1 0 0 0 0,-1 0 0 0 0,0 0 0 0 0,1 0 0 0 0,-1 0 0 0 0,0 0 0 0 0,1 0 0 0 0,-1-1 0 0 0,0 1 0 0 0,1 0-1 0 0,-1 0 1 0 0,0 0 0 0 0,0-1 0 0 0,1 1 0 0 0,-1 0 0 0 0,0 0 0 0 0,0-1 0 0 0,1 1 0 0 0,14-9-7 0 0,-15 9 5 0 0,141-89-207 0 0,-132 82 198 0 0,-8 6-12 0 0,0 0 0 0 0,1-1-1 0 0,-1 1 1 0 0,0 1 0 0 0,0-1-1 0 0,0 0 1 0 0,1 0 0 0 0,-1 0-1 0 0,0 1 1 0 0,1-1 0 0 0,-1 0 0 0 0,1 1-1 0 0,-1-1 1 0 0,1 1 0 0 0,1 0-1 0 0,-3 0 12 0 0,1 0 0 0 0,-1 0 0 0 0,0 0 0 0 0,0 0 0 0 0,1 1 1 0 0,-1-1-1 0 0,0 0 0 0 0,0 0 0 0 0,1 1 0 0 0,-1-1 0 0 0,0 0 0 0 0,0 0 0 0 0,1 1 0 0 0,-1-1 0 0 0,0 0 0 0 0,0 1 0 0 0,0-1 0 0 0,0 0 0 0 0,0 1 0 0 0,0-1 0 0 0,0 0 0 0 0,1 1 0 0 0,-1-1 0 0 0,0 0 0 0 0,0 1 0 0 0,0-1 0 0 0,0 1 0 0 0,0-1 0 0 0,-1 0 0 0 0,1 1 0 0 0,0-1 0 0 0,0 0 0 0 0,0 1 0 0 0,0-1 0 0 0,0 0 0 0 0,0 1 0 0 0,0-1 0 0 0,-1 0 0 0 0,1 0 0 0 0,0 1 0 0 0,0-1 0 0 0,-1 1 0 0 0,-7 18-25 0 0,6-17 46 0 0,-24 66 613 0 0,38-77-286 0 0,0 0 1 0 0,1 1-1 0 0,20-11 1 0 0,-32 19-322 0 0,50-29-470 0 0,-24 12-208 0 0,0 2 0 0 0,56-21 0 0 0,-83 36 652 0 0,1-1 0 0 0,-1 1 0 0 0,0 0 0 0 0,1 0 0 0 0,-1 0 0 0 0,1 0 0 0 0,-1 0 0 0 0,0-1 0 0 0,1 1 0 0 0,-1 0 0 0 0,1 0 0 0 0,-1 0 0 0 0,0 0 0 0 0,1 0 0 0 0,-1 0 0 0 0,1 0 0 0 0,-1 1 0 0 0,0-1 0 0 0,1 0 0 0 0,-1 0 0 0 0,1 0 0 0 0,-1 0 0 0 0,0 0 0 0 0,1 1 0 0 0,-1-1 0 0 0,0 0 0 0 0,1 0 0 0 0,-1 0 0 0 0,0 1 0 0 0,1-1 0 0 0,-1 0 0 0 0,0 1 0 0 0,1-1 0 0 0,-1 0 0 0 0,0 1 0 0 0,1 17-19 0 0,-13 16 313 0 0,5-20 132 0 0,0 0-1 0 0,-1-1 1 0 0,-1-1 0 0 0,0 1 0 0 0,-15 15-1 0 0,23-27-41 0 0,19-17-2470 0 0,-11 11 778 0 0,1 0 0 0 0,0 1 0 0 0,0 0 0 0 0,10-3 0 0 0,-3 2 27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509"/>
    </inkml:context>
    <inkml:brush xml:id="br0">
      <inkml:brushProperty name="width" value="0.05" units="cm"/>
      <inkml:brushProperty name="height" value="0.05" units="cm"/>
    </inkml:brush>
  </inkml:definitions>
  <inkml:trace contextRef="#ctx0" brushRef="#br0">204 35 17652 0 0,'-10'-12'1712'0'0,"8"9"-1410"0"0,0 1-1 0 0,0 0 1 0 0,0-1 0 0 0,0 1-1 0 0,-1 0 1 0 0,1 0 0 0 0,-4-3-1 0 0,5 5-287 0 0,0 0 0 0 0,-1-1 0 0 0,1 1 0 0 0,0 0 0 0 0,0 0 0 0 0,0 0 0 0 0,0-1-1 0 0,0 1 1 0 0,0 0 0 0 0,0 0 0 0 0,0 1 0 0 0,0-1 0 0 0,0 0 0 0 0,0 0 0 0 0,0 0-1 0 0,0 1 1 0 0,0-1 0 0 0,0 1 0 0 0,0-1 0 0 0,0 0 0 0 0,0 1 0 0 0,0 0 0 0 0,0-1 0 0 0,0 1-1 0 0,0 0 1 0 0,1-1 0 0 0,-2 2 0 0 0,-8 8-130 0 0,0 1-1 0 0,1 0 0 0 0,0 1 1 0 0,-12 20-1 0 0,6-8 36 0 0,5-9 28 0 0,-15 33 0 0 0,23-42-24 0 0,-1 0 0 0 0,1 0 1 0 0,0 1-1 0 0,0-1 0 0 0,1 1 1 0 0,-1-1-1 0 0,2 1 0 0 0,-1 11 1 0 0,1-17 44 0 0,0 0 1 0 0,0 0-1 0 0,1 0 1 0 0,-1 0-1 0 0,0 0 1 0 0,1 0-1 0 0,-1 0 1 0 0,1-1-1 0 0,-1 1 1 0 0,1 0-1 0 0,-1 0 1 0 0,1 0-1 0 0,0-1 1 0 0,-1 1-1 0 0,1 0 1 0 0,0-1-1 0 0,-1 1 1 0 0,1-1-1 0 0,0 1 1 0 0,0-1-1 0 0,0 1 1 0 0,0-1-1 0 0,-1 1 1 0 0,1-1-1 0 0,0 0 1 0 0,0 1 0 0 0,0-1-1 0 0,0 0 1 0 0,0 0-1 0 0,0 0 1 0 0,0 0-1 0 0,0 0 1 0 0,0 0-1 0 0,1 0 1 0 0,39-5-1146 0 0,-34 4 869 0 0,16-5-813 0 0,1-1 1 0 0,41-17-1 0 0,18-6 174 0 0,-82 29 958 0 0,1 1-1 0 0,0-1 1 0 0,-1 1 0 0 0,1-1 0 0 0,0 1 0 0 0,-1 0 0 0 0,1 0 0 0 0,0 0 0 0 0,-1 0 0 0 0,1 0 0 0 0,0 1 0 0 0,0-1 0 0 0,-1 0 0 0 0,1 1 0 0 0,0-1 0 0 0,-1 1 0 0 0,1 0 0 0 0,-1-1-1 0 0,1 1 1 0 0,2 2 0 0 0,-4-2 65 0 0,1 0 1 0 0,0 0-1 0 0,0 0 0 0 0,-1 0 0 0 0,1 0 0 0 0,-1 0 0 0 0,1 0 0 0 0,-1 0 1 0 0,1 1-1 0 0,-1-1 0 0 0,0 0 0 0 0,0 0 0 0 0,1 1 0 0 0,-1-1 0 0 0,0 0 1 0 0,0 0-1 0 0,0 1 0 0 0,0-1 0 0 0,-1 0 0 0 0,1 0 0 0 0,0 1 0 0 0,0-1 1 0 0,-1 0-1 0 0,1 0 0 0 0,-1 0 0 0 0,1 1 0 0 0,-1-1 0 0 0,0 0 0 0 0,0 1 0 0 0,-2 2 396 0 0,1 0 0 0 0,-1 0 0 0 0,-1 0 0 0 0,1 0-1 0 0,0-1 1 0 0,-1 1 0 0 0,0-1 0 0 0,0 0 0 0 0,-7 5-1 0 0,-45 22 1990 0 0,41-23-1989 0 0,3-2-527 0 0,1 0 0 0 0,-2 0-1 0 0,1-2 1 0 0,0 1 0 0 0,-1-2-1 0 0,1 1 1 0 0,-1-2 0 0 0,0 0-1 0 0,0 0 1 0 0,1-1 0 0 0,-20-3-1 0 0,28 3-657 0 0,0-1-1 0 0,0-1 1 0 0,0 1-1 0 0,0 0 1 0 0,0-1-1 0 0,0 0 1 0 0,1 0-1 0 0,-5-3 1 0 0,2 0-1597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930"/>
    </inkml:context>
    <inkml:brush xml:id="br0">
      <inkml:brushProperty name="width" value="0.05" units="cm"/>
      <inkml:brushProperty name="height" value="0.05" units="cm"/>
    </inkml:brush>
  </inkml:definitions>
  <inkml:trace contextRef="#ctx0" brushRef="#br0">250 343 21629 0 0,'2'-1'92'0'0,"-1"0"-1"0"0,1 0 1 0 0,-1-1 0 0 0,1 1 0 0 0,-1-1 0 0 0,1 1 0 0 0,-1-1 0 0 0,0 0 0 0 0,0 0 0 0 0,0 1-1 0 0,0-1 1 0 0,0 0 0 0 0,0 0 0 0 0,-1 0 0 0 0,1 0 0 0 0,-1 0 0 0 0,1 0 0 0 0,-1 0 0 0 0,0 0-1 0 0,1 0 1 0 0,-1 0 0 0 0,0 0 0 0 0,0 0 0 0 0,-1 0 0 0 0,1 0 0 0 0,0 0 0 0 0,-1 0 0 0 0,1 0-1 0 0,-1 0 1 0 0,0 0 0 0 0,1 0 0 0 0,-1 0 0 0 0,0 0 0 0 0,0 0 0 0 0,-1 1 0 0 0,1-1 0 0 0,0 0 0 0 0,0 1-1 0 0,-3-3 1 0 0,0 0-137 0 0,0 0 0 0 0,-1 0 0 0 0,1 1 0 0 0,-1-1 0 0 0,0 1 0 0 0,0 0 0 0 0,0 0 0 0 0,0 1 0 0 0,-1-1 0 0 0,1 1-1 0 0,-1 0 1 0 0,1 1 0 0 0,-9-2 0 0 0,8 3-42 0 0,-1 0-1 0 0,1 1 0 0 0,0-1 1 0 0,0 1-1 0 0,0 1 1 0 0,0-1-1 0 0,0 1 0 0 0,0 0 1 0 0,0 1-1 0 0,1-1 1 0 0,-1 1-1 0 0,1 0 1 0 0,-1 0-1 0 0,1 1 0 0 0,0 0 1 0 0,0 0-1 0 0,1 0 1 0 0,-1 0-1 0 0,1 1 0 0 0,0-1 1 0 0,-5 9-1 0 0,3-5 22 0 0,0 1 0 0 0,0 0 0 0 0,1 0 0 0 0,0 0 0 0 0,1 0 0 0 0,0 1 0 0 0,0 0 0 0 0,1 0 0 0 0,0 0 0 0 0,1 0-1 0 0,0 1 1 0 0,0 11 0 0 0,2-20 86 0 0,0-1-1 0 0,0 1 0 0 0,0-1 0 0 0,0 1 1 0 0,0-1-1 0 0,1 0 0 0 0,-1 1 0 0 0,0-1 1 0 0,1 1-1 0 0,-1-1 0 0 0,1 0 0 0 0,0 1 1 0 0,-1-1-1 0 0,1 0 0 0 0,0 1 0 0 0,0-1 1 0 0,0 0-1 0 0,0 0 0 0 0,0 0 1 0 0,0 0-1 0 0,0 0 0 0 0,0 0 0 0 0,0 0 1 0 0,2 1-1 0 0,0-1 52 0 0,0 0 0 0 0,0 0 0 0 0,0 0 0 0 0,0-1 0 0 0,0 1 0 0 0,0-1 0 0 0,0 1 0 0 0,0-1 0 0 0,0 0 0 0 0,0 0 0 0 0,4-1 0 0 0,4-1 151 0 0,0 0 0 0 0,-1-1 1 0 0,1 0-1 0 0,-1-1 0 0 0,19-9 1 0 0,-3-2-59 0 0,-1-2 0 0 0,-1 0 1 0 0,0-2-1 0 0,32-33 1 0 0,75-96 25 0 0,-122 138-178 0 0,-6 6-15 0 0,42-54-54 0 0,-41 52 2 0 0,0-1 0 0 0,-1 1 0 0 0,0 0-1 0 0,0-1 1 0 0,0 1 0 0 0,-1-1 0 0 0,0 0 0 0 0,1-8 0 0 0,-3 14 18 0 0,0-1 0 0 0,0 1 0 0 0,0 0 0 0 0,0-1 1 0 0,0 1-1 0 0,0 0 0 0 0,-1 0 0 0 0,1-1 0 0 0,-1 1 0 0 0,1 0 1 0 0,-1 0-1 0 0,1 0 0 0 0,-1 0 0 0 0,1 0 0 0 0,-1 0 0 0 0,0 0 1 0 0,0 0-1 0 0,0 0 0 0 0,0 0 0 0 0,0 0 0 0 0,0 0 1 0 0,0 0-1 0 0,0 0 0 0 0,0 1 0 0 0,0-1 0 0 0,0 1 0 0 0,0-1 1 0 0,0 1-1 0 0,0-1 0 0 0,-1 1 0 0 0,1-1 0 0 0,0 1 0 0 0,0 0 1 0 0,-1 0-1 0 0,1 0 0 0 0,-3 0 0 0 0,-3-1-129 0 0,0 0-1 0 0,0 1 1 0 0,0 0-1 0 0,0 1 0 0 0,-9 1 1 0 0,0 2 94 0 0,1 1 1 0 0,-1 0-1 0 0,1 1 0 0 0,0 1 1 0 0,1 0-1 0 0,0 1 0 0 0,0 1 1 0 0,1 0-1 0 0,0 1 0 0 0,0 1 1 0 0,1-1-1 0 0,1 2 0 0 0,0 0 1 0 0,0 0-1 0 0,1 1 1 0 0,1 0-1 0 0,-15 28 0 0 0,22-37 47 0 0,1-1 0 0 0,-1 1 0 0 0,1-1-1 0 0,0 1 1 0 0,0 0 0 0 0,0-1 0 0 0,1 1-1 0 0,-1 0 1 0 0,1 0 0 0 0,0-1 0 0 0,0 1-1 0 0,0 0 1 0 0,1 0 0 0 0,1 6 0 0 0,-1-7-2 0 0,0-1-1 0 0,1 1 1 0 0,-1-1 0 0 0,1 1 0 0 0,-1-1 0 0 0,1 0 0 0 0,0 1 0 0 0,0-1 0 0 0,0 0 0 0 0,0 0 0 0 0,1-1 0 0 0,-1 1 0 0 0,0 0-1 0 0,1-1 1 0 0,-1 1 0 0 0,1-1 0 0 0,0 0 0 0 0,-1 0 0 0 0,7 1 0 0 0,11 4-192 0 0,29 3 0 0 0,-31-6-113 0 0,34 10 0 0 0,-45-11 267 0 0,-1 1 0 0 0,1 0 0 0 0,-1 0 0 0 0,0 1 1 0 0,0-1-1 0 0,0 1 0 0 0,0 1 0 0 0,8 7 0 0 0,-11-8 84 0 0,1 0 0 0 0,0-1 0 0 0,-1 2 0 0 0,0-1-1 0 0,0 0 1 0 0,0 1 0 0 0,-1-1 0 0 0,1 1 0 0 0,-1 0-1 0 0,0 0 1 0 0,-1 0 0 0 0,1 0 0 0 0,-1 0 0 0 0,0 0-1 0 0,0 1 1 0 0,-1-1 0 0 0,1 0 0 0 0,-1 1 0 0 0,-1 7-1 0 0,-1-4-281 0 0,0 1 0 0 0,0-1 1 0 0,-1-1-1 0 0,0 1 0 0 0,-1 0 0 0 0,0-1 0 0 0,0 0 0 0 0,-1 0 0 0 0,0 0 0 0 0,-8 9 0 0 0,0-1-343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3.953"/>
    </inkml:context>
    <inkml:brush xml:id="br0">
      <inkml:brushProperty name="width" value="0.05" units="cm"/>
      <inkml:brushProperty name="height" value="0.05" units="cm"/>
    </inkml:brush>
  </inkml:definitions>
  <inkml:trace contextRef="#ctx0" brushRef="#br0">228 453 13779 0 0,'1'-7'1466'0'0,"3"-44"5616"0"0,-4 48-6860 0 0,0 0 0 0 0,0-1 0 0 0,-1 1 0 0 0,1 0 0 0 0,-1 0 1 0 0,1-1-1 0 0,-1 1 0 0 0,0 0 0 0 0,0 0 0 0 0,-1 0 0 0 0,1 0 1 0 0,-4-5-1 0 0,3 6-243 0 0,0-1 0 0 0,-1 1 0 0 0,1 0 0 0 0,-1 0 0 0 0,0 0-1 0 0,0 0 1 0 0,1 0 0 0 0,-1 1 0 0 0,0 0 0 0 0,-1-1 0 0 0,1 1 0 0 0,0 0 0 0 0,0 0 0 0 0,0 1 0 0 0,-1-1 0 0 0,1 1 0 0 0,0-1 0 0 0,-1 1 0 0 0,1 0 0 0 0,0 0 0 0 0,0 1 0 0 0,-1-1 0 0 0,1 1 0 0 0,-6 1 0 0 0,2 0-94 0 0,0 0 1 0 0,0 1-1 0 0,1 0 1 0 0,-1 0-1 0 0,0 1 1 0 0,1-1-1 0 0,0 1 1 0 0,0 1-1 0 0,-10 8 1 0 0,9-6-18 0 0,1-1 1 0 0,0 1 0 0 0,0 1-1 0 0,1-1 1 0 0,-1 1 0 0 0,2 0-1 0 0,-1 0 1 0 0,1 0-1 0 0,0 1 1 0 0,1-1 0 0 0,-3 13-1 0 0,5-20 106 0 0,1 0-1 0 0,0 0 0 0 0,-1 1 0 0 0,1-1 0 0 0,0 0 1 0 0,0 1-1 0 0,0-1 0 0 0,0 0 0 0 0,0 1 1 0 0,0-1-1 0 0,1 0 0 0 0,-1 1 0 0 0,0-1 0 0 0,1 0 1 0 0,-1 0-1 0 0,0 1 0 0 0,1-1 0 0 0,0 0 1 0 0,-1 0-1 0 0,1 0 0 0 0,0 0 0 0 0,0 0 0 0 0,-1 0 1 0 0,1 0-1 0 0,0 0 0 0 0,0 0 0 0 0,0 0 1 0 0,0 0-1 0 0,0 0 0 0 0,0-1 0 0 0,1 1 0 0 0,-1 0 1 0 0,0-1-1 0 0,0 1 0 0 0,0-1 0 0 0,1 0 0 0 0,-1 1 1 0 0,0-1-1 0 0,0 0 0 0 0,1 1 0 0 0,-1-1 1 0 0,2 0-1 0 0,6 1-34 0 0,0-1 0 0 0,0 0 1 0 0,-1 0-1 0 0,18-4 0 0 0,-8 1 100 0 0,0-2 0 0 0,0-1 0 0 0,0 0 0 0 0,-1-1 1 0 0,0 0-1 0 0,0-2 0 0 0,-1 0 0 0 0,0-1 0 0 0,-1 0 0 0 0,24-22 0 0 0,-16 11 183 0 0,-1-2-1 0 0,0-1 1 0 0,-2 0 0 0 0,-1-2 0 0 0,23-38 0 0 0,-42 63-222 0 0,0 1 0 0 0,1 0 0 0 0,-1-1 0 0 0,0 1 0 0 0,0 0 0 0 0,1-1 0 0 0,-1 1 0 0 0,0 0 0 0 0,0-1 0 0 0,0 1 0 0 0,0-1 0 0 0,1 1 0 0 0,-1 0 0 0 0,0-1 0 0 0,0 1 0 0 0,0-1 0 0 0,0 1 0 0 0,0-1 1 0 0,0 1-1 0 0,0 0 0 0 0,0-1 0 0 0,0 1 0 0 0,0-1 0 0 0,0 1 0 0 0,0-1 0 0 0,-1 1 0 0 0,1 0 0 0 0,0-1 0 0 0,0 1 0 0 0,0-1 0 0 0,0 1 0 0 0,-1 0 0 0 0,0-1 0 0 0,1 1-11 0 0,-1 0 0 0 0,0-1 0 0 0,1 1 0 0 0,-1 1-1 0 0,0-1 1 0 0,1 0 0 0 0,-1 0 0 0 0,0 0 0 0 0,1 0 0 0 0,-1 0-1 0 0,1 1 1 0 0,-1-1 0 0 0,0 0 0 0 0,1 0 0 0 0,-1 1 0 0 0,1-1 0 0 0,-1 0-1 0 0,0 1 1 0 0,1-1 0 0 0,-1 1 0 0 0,1-1 0 0 0,0 1 0 0 0,-1-1 0 0 0,0 1-1 0 0,-16 18-96 0 0,0 1 0 0 0,1 1 0 0 0,1 0 0 0 0,0 1 0 0 0,2 0 0 0 0,-17 41 0 0 0,27-57 104 0 0,-1 4-5 0 0,0 0-1 0 0,0 0 1 0 0,1 0-1 0 0,1 0 0 0 0,-4 22 1 0 0,6-32 19 0 0,0 1-1 0 0,0-1 1 0 0,0 1 0 0 0,0 0 0 0 0,1-1-1 0 0,-1 1 1 0 0,0-1 0 0 0,0 1 0 0 0,0 0-1 0 0,0-1 1 0 0,1 1 0 0 0,-1-1 0 0 0,0 1 0 0 0,0 0-1 0 0,1-1 1 0 0,-1 1 0 0 0,1-1 0 0 0,-1 1-1 0 0,0-1 1 0 0,1 0 0 0 0,-1 1 0 0 0,1-1-1 0 0,-1 1 1 0 0,1-1 0 0 0,-1 0 0 0 0,1 1-1 0 0,-1-1 1 0 0,1 0 0 0 0,0 0 0 0 0,0 1-1 0 0,1-1 23 0 0,0 1 0 0 0,1-1 0 0 0,-1 0-1 0 0,0 0 1 0 0,0 0 0 0 0,0 0-1 0 0,0 0 1 0 0,1-1 0 0 0,1 0-1 0 0,43-17 423 0 0,-46 18-447 0 0,38-20 96 0 0,-1-2 1 0 0,-2-1-1 0 0,0-2 1 0 0,-1-1-1 0 0,46-46 0 0 0,-39 29 92 0 0,-1-2-1 0 0,-3-2 0 0 0,45-70 1 0 0,-79 111-199 0 0,-2 3-20 0 0,1-1 1 0 0,-1 1 0 0 0,0 0 0 0 0,0-1 0 0 0,-1 0-1 0 0,1 1 1 0 0,-1-1 0 0 0,0 0 0 0 0,2-6 0 0 0,-6 11-44 0 0,1 0 1 0 0,0 0-1 0 0,0 0 0 0 0,0 1 1 0 0,0-1-1 0 0,0 1 1 0 0,0-1-1 0 0,0 1 1 0 0,-1 2-1 0 0,-14 15-64 0 0,2 0 1 0 0,0 2-1 0 0,-21 39 0 0 0,-29 74 33 0 0,50-100 72 0 0,-8 19 15 0 0,3 0-1 0 0,-19 74 1 0 0,38-123-1 0 0,0 0-1 0 0,0 1 1 0 0,1-1 0 0 0,-1 0 0 0 0,1 1 0 0 0,0-1 0 0 0,0 0 0 0 0,1 1-1 0 0,-1-1 1 0 0,2 5 0 0 0,-2-8 11 0 0,0-1 1 0 0,1 1-1 0 0,-1 0 0 0 0,0 0 0 0 0,1-1 1 0 0,-1 1-1 0 0,1 0 0 0 0,-1 0 0 0 0,1-1 0 0 0,-1 1 1 0 0,1 0-1 0 0,0-1 0 0 0,-1 1 0 0 0,1-1 1 0 0,0 1-1 0 0,0-1 0 0 0,-1 1 0 0 0,1-1 0 0 0,0 0 1 0 0,1 1-1 0 0,0-1 15 0 0,0 1 0 0 0,0-1-1 0 0,0 0 1 0 0,0 0 0 0 0,0 0 0 0 0,0-1 0 0 0,0 1 0 0 0,-1 0-1 0 0,1-1 1 0 0,0 1 0 0 0,0-1 0 0 0,0 0 0 0 0,2-1 0 0 0,6-3 95 0 0,0-1 0 0 0,0 0 0 0 0,-1-1 0 0 0,0 0 0 0 0,0 0 0 0 0,16-18 0 0 0,-4 0 259 0 0,23-34 0 0 0,-2-7 608 0 0,53-119 0 0 0,-33 60-620 0 0,-48 103-874 0 0,-14 22 505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0 1 0 0,0 0-1 0 0,0 0 0 0 0,0 0 0 0 0,0 1 0 0 0,0-1 0 0 0,0 0 0 0 0,0 0 0 0 0,0 0 0 0 0,0 0 0 0 0,0 0 0 0 0,0 0 0 0 0,0 0 0 0 0,0 0 0 0 0,0 0 0 0 0,0 0 0 0 0,0 0 0 0 0,0 1 0 0 0,0-1 0 0 0,0 0 0 0 0,-1 0 0 0 0,-1 16-572 0 0,-38 143 115 0 0,-6 28 491 0 0,39-152-47 0 0,2 1 0 0 0,2 0 0 0 0,2 49 0 0 0,4-60-22 0 0,-3-25 76 0 0,0 1 0 0 0,0 0-1 0 0,0-1 1 0 0,0 1 0 0 0,0 0-1 0 0,0 0 1 0 0,0-1 0 0 0,0 1-1 0 0,1 0 1 0 0,-1-1 0 0 0,0 1-1 0 0,0 0 1 0 0,1-1 0 0 0,-1 1-1 0 0,0-1 1 0 0,1 1 0 0 0,-1-1-1 0 0,1 1 1 0 0,-1 0 0 0 0,1-1-1 0 0,-1 0 1 0 0,1 1 0 0 0,-1-1-1 0 0,1 1 1 0 0,-1-1 0 0 0,1 1-1 0 0,-1-1 1 0 0,2 1-1 0 0,-1-6 164 0 0,0 0 0 0 0,0 1-1 0 0,-1-1 1 0 0,1 0-1 0 0,-1 1 1 0 0,-1-7-1 0 0,-3-34-382 0 0,-3 0-1 0 0,-2 0 0 0 0,-16-50 1 0 0,-7-32-73 0 0,32 125 226 0 0,0 1-466 0 0,10 16-539 0 0,4-6 645 0 0,-1 0 1 0 0,1-2 0 0 0,1 0-1 0 0,-1 0 1 0 0,1-1-1 0 0,0-1 1 0 0,1-1-1 0 0,-1 0 1 0 0,1-1-1 0 0,0 0 1 0 0,0-1 0 0 0,25-1-1 0 0,6-1-378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4.698"/>
    </inkml:context>
    <inkml:brush xml:id="br0">
      <inkml:brushProperty name="width" value="0.05" units="cm"/>
      <inkml:brushProperty name="height" value="0.05" units="cm"/>
    </inkml:brush>
  </inkml:definitions>
  <inkml:trace contextRef="#ctx0" brushRef="#br0">183 371 12547 0 0,'1'-1'160'0'0,"0"1"1"0"0,-1-1 0 0 0,1 1-1 0 0,0-1 1 0 0,-1 0 0 0 0,1 1-1 0 0,-1-1 1 0 0,1 1 0 0 0,-1-1-1 0 0,1 0 1 0 0,-1 1-1 0 0,0-1 1 0 0,1 0 0 0 0,-1 0-1 0 0,0 1 1 0 0,0-1 0 0 0,1 0-1 0 0,-1 0 1 0 0,0 0 0 0 0,0 1-1 0 0,0-1 1 0 0,0 0 0 0 0,0 0-1 0 0,0 0 1 0 0,0 1 0 0 0,0-1-1 0 0,0 0 1 0 0,-1 0-1 0 0,1 0 1 0 0,0 1 0 0 0,0-1-1 0 0,-1 0 1 0 0,1 0 0 0 0,-1 1-1 0 0,1-1 1 0 0,0 0 0 0 0,-1 1-1 0 0,1-1 1 0 0,-1 0 0 0 0,1 1-1 0 0,-1-1 1 0 0,0 1 0 0 0,1-1-1 0 0,-1 1 1 0 0,0-1-1 0 0,1 1 1 0 0,-1-1 0 0 0,0 1-1 0 0,1 0 1 0 0,-3-1 0 0 0,-1-1-6 0 0,0 0 0 0 0,-1 1 0 0 0,1-1 0 0 0,-1 1 0 0 0,1 0 0 0 0,-1 0 1 0 0,-8 0-1 0 0,6 2-226 0 0,0 0-1 0 0,1 1 1 0 0,-1 0 0 0 0,1 0 0 0 0,-1 0 0 0 0,1 1 0 0 0,0 0 0 0 0,-1 0 0 0 0,2 0 0 0 0,-1 1-1 0 0,0 0 1 0 0,1 0 0 0 0,-1 1 0 0 0,1-1 0 0 0,1 1 0 0 0,-1 0 0 0 0,1 0 0 0 0,-1 1 0 0 0,2 0 0 0 0,-1-1-1 0 0,0 1 1 0 0,1 0 0 0 0,0 1 0 0 0,-2 8 0 0 0,4-14 62 0 0,1-1 0 0 0,0 1 0 0 0,0-1 1 0 0,0 1-1 0 0,0-1 0 0 0,-1 1 0 0 0,1 0 0 0 0,0-1 0 0 0,0 1 0 0 0,0-1 0 0 0,0 1 1 0 0,0 0-1 0 0,1-1 0 0 0,-1 1 0 0 0,0-1 0 0 0,0 1 0 0 0,0 0 0 0 0,0-1 1 0 0,1 1-1 0 0,-1-1 0 0 0,0 1 0 0 0,0-1 0 0 0,1 1 0 0 0,-1-1 0 0 0,0 1 0 0 0,1-1 1 0 0,-1 1-1 0 0,1-1 0 0 0,-1 0 0 0 0,1 1 0 0 0,1 0 21 0 0,-1-1-1 0 0,1 1 1 0 0,-1-1-1 0 0,1 0 0 0 0,-1 0 1 0 0,1 1-1 0 0,-1-1 1 0 0,1 0-1 0 0,-1 0 1 0 0,1 0-1 0 0,-1-1 1 0 0,2 1-1 0 0,9-3 192 0 0,-1 0 1 0 0,18-6-1 0 0,-23 6-162 0 0,23-9 116 0 0,0-1-1 0 0,-2-1 1 0 0,0-2-1 0 0,0 0 1 0 0,-1-2-1 0 0,25-24 1 0 0,132-135 538 0 0,-173 166-629 0 0,96-104-93 0 0,-106 114-149 0 0,-13 19-312 0 0,-107 172 71 0 0,98-149 376 0 0,1 0 0 0 0,-27 82 0 0 0,47-120 27 0 0,0 0 0 0 0,1 0 0 0 0,-1-1-1 0 0,1 1 1 0 0,-1 0 0 0 0,1 0 0 0 0,0 0 0 0 0,0 5 0 0 0,1-7 3 0 0,-1 0 0 0 0,0 0 0 0 0,0 0 0 0 0,1 0 0 0 0,-1 0 0 0 0,1 0 0 0 0,-1 0 0 0 0,1 0 0 0 0,-1 0 0 0 0,1 0 0 0 0,0 0 0 0 0,-1 0 0 0 0,1 0 0 0 0,0-1 0 0 0,0 1 0 0 0,1 1 0 0 0,1-1-3 0 0,0 1 0 0 0,0-1 0 0 0,0 0 0 0 0,0 0 0 0 0,1-1 0 0 0,-1 1 0 0 0,0-1 0 0 0,0 1 0 0 0,1-1 0 0 0,-1 0 0 0 0,0 0 0 0 0,1-1 0 0 0,-1 1 0 0 0,4-1 0 0 0,13-3 65 0 0,-1-1 1 0 0,1 0 0 0 0,-1-2-1 0 0,0 0 1 0 0,0-1-1 0 0,-1 0 1 0 0,0-2-1 0 0,21-15 1 0 0,-14 7 383 0 0,0-1 1 0 0,-1-2-1 0 0,-1 0 0 0 0,33-41 0 0 0,-53 58-337 0 0,0 0-1 0 0,-1-1 0 0 0,0 1 0 0 0,1 0 1 0 0,-1-1-1 0 0,-1 1 0 0 0,1-1 0 0 0,-1 0 1 0 0,1 1-1 0 0,-1-1 0 0 0,0-5 0 0 0,-1 9-102 0 0,0 1-1 0 0,0 0 1 0 0,0-1 0 0 0,0 1-1 0 0,0 0 1 0 0,0 0-1 0 0,0-1 1 0 0,-1 1-1 0 0,1 0 1 0 0,0 0 0 0 0,0-1-1 0 0,0 1 1 0 0,0 0-1 0 0,0 0 1 0 0,-1-1-1 0 0,1 1 1 0 0,0 0 0 0 0,0 0-1 0 0,0 0 1 0 0,0-1-1 0 0,-1 1 1 0 0,1 0-1 0 0,0 0 1 0 0,0 0 0 0 0,-1 0-1 0 0,1-1 1 0 0,0 1-1 0 0,0 0 1 0 0,-1 0-1 0 0,1 0 1 0 0,0 0 0 0 0,-1 0-1 0 0,1 0 1 0 0,0 0-1 0 0,0 0 1 0 0,-1 0-1 0 0,1 0 1 0 0,0 0 0 0 0,0 0-1 0 0,-1 0 1 0 0,1 0-1 0 0,0 0 1 0 0,-1 0-1 0 0,1 0 1 0 0,0 0 0 0 0,0 1-1 0 0,-1-1 1 0 0,1 0-1 0 0,0 0 1 0 0,0 0-1 0 0,-1 0 1 0 0,1 0 0 0 0,0 1-1 0 0,0-1 1 0 0,-1 0-1 0 0,-18 9-375 0 0,17-7 351 0 0,-22 10-47 0 0,1 1 0 0 0,1 2 0 0 0,-28 22 0 0 0,37-26 70 0 0,1 1 0 0 0,0 0 0 0 0,1 0 0 0 0,0 1 0 0 0,1 1 0 0 0,-13 21 0 0 0,20-30-49 0 0,1 0 0 0 0,-1 0 1 0 0,1 1-1 0 0,0-1 0 0 0,0 1 0 0 0,1 0 1 0 0,0-1-1 0 0,0 1 0 0 0,0 0 0 0 0,1 0 1 0 0,0-1-1 0 0,0 1 0 0 0,0 0 0 0 0,2 6 0 0 0,-1-8-267 0 0,0 1 0 0 0,0-1-1 0 0,1 0 1 0 0,0-1 0 0 0,-1 1 0 0 0,2 0-1 0 0,-1 0 1 0 0,0-1 0 0 0,1 1-1 0 0,0-1 1 0 0,-1 0 0 0 0,1 0-1 0 0,0 0 1 0 0,1 0 0 0 0,-1 0-1 0 0,1-1 1 0 0,-1 1 0 0 0,1-1-1 0 0,7 3 1 0 0,37 15-5742 0 0,-21-12 2373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5.196"/>
    </inkml:context>
    <inkml:brush xml:id="br0">
      <inkml:brushProperty name="width" value="0.05" units="cm"/>
      <inkml:brushProperty name="height" value="0.05" units="cm"/>
    </inkml:brush>
  </inkml:definitions>
  <inkml:trace contextRef="#ctx0" brushRef="#br0">336 24 14195 0 0,'1'0'102'0'0,"-1"-1"0"0"0,0 1-1 0 0,0-1 1 0 0,1 0 0 0 0,-1 0 0 0 0,0 1-1 0 0,0-1 1 0 0,0 0 0 0 0,0 1 0 0 0,0-1 0 0 0,0 0-1 0 0,0 0 1 0 0,0 1 0 0 0,0-1 0 0 0,0 0-1 0 0,0 1 1 0 0,-1-1 0 0 0,1 0 0 0 0,0 1 0 0 0,0-1-1 0 0,-1 0 1 0 0,1 1 0 0 0,0-1 0 0 0,-1 0-1 0 0,1 1 1 0 0,-1-1 0 0 0,1 1 0 0 0,-1-1 0 0 0,0 0-1 0 0,-1 0 34 0 0,1 0 0 0 0,-1 1 0 0 0,1 0 0 0 0,-1-1 0 0 0,0 1-1 0 0,1 0 1 0 0,-1 0 0 0 0,1-1 0 0 0,-1 1 0 0 0,0 0 0 0 0,1 1 0 0 0,-4-1 0 0 0,-5 2 54 0 0,1 1 0 0 0,-1 0 0 0 0,-13 6 0 0 0,-19 9 148 0 0,-44 29 0 0 0,70-37-293 0 0,0 1-1 0 0,0 1 1 0 0,1 0 0 0 0,0 1-1 0 0,-16 19 1 0 0,30-31-80 0 0,0 0 0 0 0,0-1 0 0 0,1 1 0 0 0,-1 0-1 0 0,0 0 1 0 0,1 0 0 0 0,-1 0 0 0 0,0 0 0 0 0,1 0 0 0 0,-1 0 0 0 0,1 0 0 0 0,-1 0 0 0 0,1 1 0 0 0,0-1 0 0 0,-1 0 0 0 0,1 0 0 0 0,0 0 0 0 0,0 0 0 0 0,0 1 0 0 0,0-1-1 0 0,0 0 1 0 0,0 0 0 0 0,0 0 0 0 0,0 0 0 0 0,1 1 0 0 0,-1-1 0 0 0,0 0 0 0 0,1 0 0 0 0,-1 0 0 0 0,1 0 0 0 0,-1 0 0 0 0,1 0 0 0 0,-1 0 0 0 0,1 0 0 0 0,0 0 0 0 0,0 0-1 0 0,-1 0 1 0 0,1 0 0 0 0,0 0 0 0 0,0-1 0 0 0,0 1 0 0 0,0 0 0 0 0,0-1 0 0 0,0 1 0 0 0,0-1 0 0 0,0 1 0 0 0,2 0 0 0 0,6 3-164 0 0,1 0 1 0 0,-1-1-1 0 0,1 0 1 0 0,14 2-1 0 0,-18-4 230 0 0,29 6-126 0 0,5 3 314 0 0,1-3 0 0 0,73 4 0 0 0,-114-11-167 0 0,0 0 0 0 0,0 1-1 0 0,0-1 1 0 0,0 0 0 0 0,-1 0 0 0 0,1 0-1 0 0,0 0 1 0 0,0 0 0 0 0,0 0-1 0 0,0 0 1 0 0,0 0 0 0 0,0 0 0 0 0,0 1-1 0 0,0-1 1 0 0,0 0 0 0 0,0 0 0 0 0,0 0-1 0 0,0 0 1 0 0,0 0 0 0 0,0 0-1 0 0,0 0 1 0 0,0 0 0 0 0,0 0 0 0 0,0 1-1 0 0,0-1 1 0 0,0 0 0 0 0,1 0-1 0 0,-1 0 1 0 0,0 0 0 0 0,0 0 0 0 0,0 0-1 0 0,0 0 1 0 0,0 0 0 0 0,0 0-1 0 0,0 0 1 0 0,0 1 0 0 0,0-1 0 0 0,0 0-1 0 0,0 0 1 0 0,0 0 0 0 0,0 0-1 0 0,1 0 1 0 0,-1 0 0 0 0,0 0 0 0 0,0 0-1 0 0,0 0 1 0 0,0 0 0 0 0,0 0 0 0 0,0 0-1 0 0,0 0 1 0 0,0 0 0 0 0,1 0-1 0 0,-17 9 1059 0 0,-25 7-194 0 0,-119 34-190 0 0,137-42-2577 0 0,-1-1-1 0 0,-26 4 0 0 0,37-10 1657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7.132"/>
    </inkml:context>
    <inkml:brush xml:id="br0">
      <inkml:brushProperty name="width" value="0.05" units="cm"/>
      <inkml:brushProperty name="height" value="0.05" units="cm"/>
    </inkml:brush>
  </inkml:definitions>
  <inkml:trace contextRef="#ctx0" brushRef="#br0">170 27 12411 0 0,'-11'-27'5318'0'0,"12"31"-5065"0"0,0-1 0 0 0,-1 1 0 0 0,0-1 0 0 0,0 1 0 0 0,0 0 0 0 0,0-1-1 0 0,0 1 1 0 0,-1-1 0 0 0,0 1 0 0 0,-1 4 0 0 0,-15 46-1039 0 0,9-29 956 0 0,-3 22-168 0 0,3 0 1 0 0,1 0-1 0 0,3 1 1 0 0,1 49-1 0 0,-4 53 29 0 0,1-88 937 0 0,6-64-696 0 0,0-14-35 0 0,-1 1 1 0 0,0 0-1 0 0,-4-20 0 0 0,-25-85-779 0 0,-11-6 638 0 0,34 101-12 0 0,7 19-487 0 0,4 18-589 0 0,-2-8 875 0 0,0 0-1 0 0,0 0 1 0 0,1 0 0 0 0,-1 0 0 0 0,1-1 0 0 0,0 1-1 0 0,0-1 1 0 0,0 1 0 0 0,6 3 0 0 0,36 27-200 0 0,-39-29 263 0 0,12 6-227 0 0,0 0 0 0 0,1-1 0 0 0,29 12 1 0 0,-21-13-985 0 0,1 0 0 0 0,0-2 0 0 0,1-1 1 0 0,30 3-1 0 0,-33-6 95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7.600"/>
    </inkml:context>
    <inkml:brush xml:id="br0">
      <inkml:brushProperty name="width" value="0.05" units="cm"/>
      <inkml:brushProperty name="height" value="0.05" units="cm"/>
    </inkml:brush>
  </inkml:definitions>
  <inkml:trace contextRef="#ctx0" brushRef="#br0">209 159 8874 0 0,'2'-4'556'0'0,"0"-1"0"0"0,1 1 1 0 0,-2-1-1 0 0,1 0 0 0 0,0 0 0 0 0,-1 0 0 0 0,0 0 1 0 0,0 0-1 0 0,-1 0 0 0 0,1 0 0 0 0,-1-1 0 0 0,0 1 1 0 0,0 0-1 0 0,-1 0 0 0 0,0 0 0 0 0,1 0 0 0 0,-2 0 1 0 0,-1-6-1 0 0,2 8-477 0 0,0 0 1 0 0,0 0-1 0 0,0 0 0 0 0,0 0 1 0 0,-1 0-1 0 0,1 0 0 0 0,-1 0 1 0 0,0 0-1 0 0,1 1 0 0 0,-2-1 1 0 0,1 1-1 0 0,0-1 0 0 0,0 1 1 0 0,-1 0-1 0 0,1 0 0 0 0,-1 0 1 0 0,0 0-1 0 0,1 1 0 0 0,-1-1 1 0 0,0 1-1 0 0,0-1 0 0 0,0 1 1 0 0,0 0-1 0 0,0 0 0 0 0,0 0 1 0 0,-1 1-1 0 0,1-1 0 0 0,0 1 1 0 0,-5-1-1 0 0,5 2-124 0 0,-1 0 0 0 0,1 0 0 0 0,0 0 0 0 0,0 1 0 0 0,0-1 0 0 0,0 1 0 0 0,0-1 0 0 0,0 1 0 0 0,0 0 0 0 0,0 0 0 0 0,1 0 0 0 0,-1 1 0 0 0,1-1 0 0 0,-4 4 0 0 0,-28 40-388 0 0,22-28 273 0 0,1 0-1 0 0,-15 36 1 0 0,24-48 84 0 0,-1 0 1 0 0,1 0-1 0 0,0 1 0 0 0,1-1 0 0 0,-1 1 0 0 0,1-1 1 0 0,1 1-1 0 0,-1 0 0 0 0,1-1 0 0 0,0 1 0 0 0,1 0 1 0 0,0-1-1 0 0,1 9 0 0 0,-1-13 79 0 0,0 0 0 0 0,-1 0 0 0 0,1 0 0 0 0,0 0 0 0 0,0 0 0 0 0,1 0 1 0 0,-1 0-1 0 0,0 0 0 0 0,1 0 0 0 0,-1-1 0 0 0,1 1 0 0 0,-1-1 0 0 0,1 1 0 0 0,0-1 0 0 0,0 1 0 0 0,-1-1 0 0 0,1 0 0 0 0,3 1 0 0 0,-1 0 153 0 0,0-1 1 0 0,-1 0-1 0 0,1 0 0 0 0,0-1 0 0 0,0 1 0 0 0,0-1 0 0 0,-1 0 1 0 0,1 0-1 0 0,0 0 0 0 0,4-1 0 0 0,0 0 227 0 0,1-1 0 0 0,-1 0 0 0 0,0 0 0 0 0,0-1 0 0 0,-1 0 0 0 0,1-1 0 0 0,0 1 1 0 0,-1-1-1 0 0,10-8 0 0 0,-10 7-224 0 0,0-1 0 0 0,0 1 1 0 0,0-2-1 0 0,-1 1 0 0 0,0-1 0 0 0,0 0 1 0 0,-1 0-1 0 0,0-1 0 0 0,0 1 1 0 0,3-9-1 0 0,-7 14-248 0 0,0 1 1 0 0,-1 0-1 0 0,1-1 0 0 0,-1 1 0 0 0,0-1 1 0 0,0 1-1 0 0,1-1 0 0 0,-1 1 0 0 0,0 0 1 0 0,0-1-1 0 0,0 1 0 0 0,0-1 0 0 0,-1 1 1 0 0,1-1-1 0 0,0 1 0 0 0,-1-1 0 0 0,1 1 1 0 0,-1 0-1 0 0,1-1 0 0 0,-1 1 0 0 0,1 0 1 0 0,-1-1-1 0 0,0 1 0 0 0,0 0 1 0 0,0 0-1 0 0,0 0 0 0 0,0 0 0 0 0,0 0 1 0 0,0 0-1 0 0,0 0 0 0 0,0 0 0 0 0,0 0 1 0 0,-1 0-1 0 0,-1 0 0 0 0,-1-1-542 0 0,1 0-1 0 0,-1 1 1 0 0,0 0 0 0 0,0 0-1 0 0,0 0 1 0 0,-1 0 0 0 0,1 1-1 0 0,0-1 1 0 0,0 1-1 0 0,0 0 1 0 0,-5 1 0 0 0,-3 2 345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8.826"/>
    </inkml:context>
    <inkml:brush xml:id="br0">
      <inkml:brushProperty name="width" value="0.05" units="cm"/>
      <inkml:brushProperty name="height" value="0.05" units="cm"/>
    </inkml:brush>
  </inkml:definitions>
  <inkml:trace contextRef="#ctx0" brushRef="#br0">227 165 16740 0 0,'4'-5'625'0'0,"1"-1"0"0"0,-1 0 0 0 0,0 0 0 0 0,0 0 1 0 0,-1 0-1 0 0,0-1 0 0 0,0 0 0 0 0,0 1 0 0 0,1-9 0 0 0,-2 8-360 0 0,0 0-1 0 0,-1 0 0 0 0,0-1 0 0 0,0 1 0 0 0,-1 0 0 0 0,1-1 0 0 0,-2 1 0 0 0,-1-14 0 0 0,2 20-274 0 0,0 1 0 0 0,-1-1 0 0 0,1 0 0 0 0,0 0 0 0 0,-1 0-1 0 0,1 1 1 0 0,-1-1 0 0 0,1 0 0 0 0,-1 0 0 0 0,1 1 0 0 0,-1-1 0 0 0,0 0 0 0 0,1 1 0 0 0,-1-1 0 0 0,0 1-1 0 0,1-1 1 0 0,-1 1 0 0 0,0-1 0 0 0,0 1 0 0 0,0-1 0 0 0,1 1 0 0 0,-1 0 0 0 0,0-1 0 0 0,0 1 0 0 0,0 0-1 0 0,0 0 1 0 0,0 0 0 0 0,1 0 0 0 0,-1 0 0 0 0,0 0 0 0 0,0 0 0 0 0,0 0 0 0 0,0 0 0 0 0,0 0 0 0 0,0 0-1 0 0,0 1 1 0 0,1-1 0 0 0,-1 0 0 0 0,0 0 0 0 0,-1 2 0 0 0,-35 15-671 0 0,37-17 679 0 0,-18 12-160 0 0,0 1 0 0 0,1 1 0 0 0,0 0 0 0 0,1 1 0 0 0,1 1 0 0 0,0 1 1 0 0,2 0-1 0 0,0 0 0 0 0,0 2 0 0 0,-18 36 0 0 0,26-37-529 0 0,8-14 192 0 0,7-8 385 0 0,19-16 297 0 0,-1-2 0 0 0,-1 0 0 0 0,-1-2 0 0 0,-1-2-1 0 0,36-44 1 0 0,-61 68-216 0 0,1 1 0 0 0,0 0-1 0 0,0 0 1 0 0,0 0 0 0 0,0-1-1 0 0,0 1 1 0 0,0 0 0 0 0,0 0-1 0 0,0 0 1 0 0,0 1 0 0 0,1-1 0 0 0,-1 0-1 0 0,0 0 1 0 0,3 0 0 0 0,-3 1 3 0 0,0 0 0 0 0,-1 0 0 0 0,1 1 0 0 0,0-1 1 0 0,0 0-1 0 0,-1 1 0 0 0,1-1 0 0 0,0 0 0 0 0,-1 1 1 0 0,1-1-1 0 0,0 1 0 0 0,-1 0 0 0 0,1-1 0 0 0,-1 1 1 0 0,1-1-1 0 0,-1 1 0 0 0,1 0 0 0 0,-1-1 0 0 0,1 1 1 0 0,-1 0-1 0 0,0-1 0 0 0,1 1 0 0 0,-1 0 1 0 0,0 0-1 0 0,0 0 0 0 0,1 1 0 0 0,3 15 10 0 0,0 0 0 0 0,-1 0 0 0 0,0 1-1 0 0,-1-1 1 0 0,-2 1 0 0 0,-1 35 0 0 0,-4-19 82 0 0,-2 1 1 0 0,0-2 0 0 0,-21 55 0 0 0,-5 23 62 0 0,24-71-74 0 0,0-1 2 0 0,-21 59 1 0 0,26-87 39 0 0,0-1 1 0 0,-1-1 0 0 0,0 1 0 0 0,0 0 0 0 0,-1-1-1 0 0,0 0 1 0 0,-1-1 0 0 0,0 1 0 0 0,-1-1 0 0 0,-13 11-1 0 0,20-18-32 0 0,0 0-1 0 0,-1 0 1 0 0,1 0-1 0 0,0 0 1 0 0,0 0-1 0 0,-1 0 1 0 0,1-1-1 0 0,0 1 1 0 0,-1 0-1 0 0,1-1 0 0 0,-1 1 1 0 0,1-1-1 0 0,-1 0 1 0 0,1 0-1 0 0,-1 1 1 0 0,1-1-1 0 0,-1 0 1 0 0,1 0-1 0 0,-1 0 1 0 0,1 0-1 0 0,-4-1 0 0 0,4 0-18 0 0,0 0 0 0 0,-1 0 0 0 0,1 0 0 0 0,0 0 0 0 0,0 0-1 0 0,-1 0 1 0 0,1 0 0 0 0,0 0 0 0 0,0-1 0 0 0,0 1 0 0 0,0 0-1 0 0,1-1 1 0 0,-1 1 0 0 0,0-1 0 0 0,1 1 0 0 0,-1-1 0 0 0,0-1-1 0 0,-2-8-59 0 0,1 0-1 0 0,0 0 0 0 0,1 0 0 0 0,-1-17 0 0 0,2 9-125 0 0,1 1-1 0 0,1-1 1 0 0,0 1 0 0 0,1 0-1 0 0,1 0 1 0 0,1 0-1 0 0,1 1 1 0 0,0-1 0 0 0,1 1-1 0 0,1 1 1 0 0,9-17 0 0 0,-2 11 12 0 0,0 0-1 0 0,1 2 1 0 0,2-1 0 0 0,0 2 0 0 0,0 0-1 0 0,2 1 1 0 0,23-15 0 0 0,180-136-788 0 0,-180 133 274 0 0,-51 64-222 0 0,-30 66 1101 0 0,11-31-176 0 0,6-14 799 0 0,26-50 1631 0 0,4-5-1206 0 0,-6 2-1180 0 0,0 0 0 0 0,0-1 0 0 0,0 1 0 0 0,0-1 0 0 0,-1 1 0 0 0,0-1 0 0 0,0 0-1 0 0,0 0 1 0 0,0 0 0 0 0,-1 0 0 0 0,0 0 0 0 0,0 0 0 0 0,0 0 0 0 0,-1 0 0 0 0,1 0-1 0 0,-1-1 1 0 0,-1 1 0 0 0,1 0 0 0 0,-1 0 0 0 0,0 0 0 0 0,-1-6 0 0 0,1 5-112 0 0,-1-6-222 0 0,2 11 57 0 0,2 4-2 0 0,-2-3 174 0 0,-3-3-1324 0 0,3 3 1196 0 0,0 0 1 0 0,1 0-1 0 0,-1 0 0 0 0,0-1 0 0 0,0 1 0 0 0,1 0 0 0 0,-1 0 0 0 0,0 0 0 0 0,0 0 0 0 0,1-1 0 0 0,-1 1 0 0 0,0 0 0 0 0,0 0 0 0 0,1 0 1 0 0,-1 0-1 0 0,0 0 0 0 0,1 0 0 0 0,-1 0 0 0 0,0 0 0 0 0,1 0 0 0 0,-1 0 0 0 0,0 0 0 0 0,0 0 0 0 0,1 0 0 0 0,-1 0 0 0 0,0 0 1 0 0,1 0-1 0 0,-1 1 0 0 0,0-1 0 0 0,0 0 0 0 0,1 0 0 0 0,2 1-759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0.310"/>
    </inkml:context>
    <inkml:brush xml:id="br0">
      <inkml:brushProperty name="width" value="0.05" units="cm"/>
      <inkml:brushProperty name="height" value="0.05" units="cm"/>
    </inkml:brush>
  </inkml:definitions>
  <inkml:trace contextRef="#ctx0" brushRef="#br0">6 205 16227 0 0,'-6'4'2958'0'0,"13"11"-3104"0"0,-1-3 139 0 0,-6-11 58 0 0,1-1-1 0 0,-1 1 1 0 0,0 0 0 0 0,0-1 0 0 0,1 1 0 0 0,-1 0 0 0 0,0-1 0 0 0,1 1 0 0 0,-1-1 0 0 0,1 1 0 0 0,-1 0 0 0 0,1-1 0 0 0,-1 1 0 0 0,1-1 0 0 0,-1 1 0 0 0,1-1 0 0 0,-1 1 0 0 0,1-1 0 0 0,0 0 0 0 0,-1 1 0 0 0,1-1 0 0 0,0 0 0 0 0,-1 0 0 0 0,1 1 0 0 0,0-1 0 0 0,-1 0 0 0 0,1 0 0 0 0,0 0 0 0 0,0 0 0 0 0,-1 0 0 0 0,1 0 0 0 0,0 0 0 0 0,0 0 0 0 0,-1 0 0 0 0,1 0 0 0 0,0 0 0 0 0,-1 0 0 0 0,1-1 0 0 0,0 1 0 0 0,0 0 0 0 0,-1 0 0 0 0,1-1 0 0 0,-1 1 0 0 0,1 0 0 0 0,1-2 0 0 0,4 0 236 0 0,-1-2 1 0 0,1 1-1 0 0,-1 0 1 0 0,1-1 0 0 0,-1 0-1 0 0,0 0 1 0 0,-1-1 0 0 0,1 1-1 0 0,5-8 1 0 0,3-5 98 0 0,17-27 0 0 0,-20 28-235 0 0,12-28-1 0 0,-20 39-139 0 0,0-1 1 0 0,0 0-1 0 0,0 1 0 0 0,-1-1 0 0 0,0 0 1 0 0,0 0-1 0 0,0 0 0 0 0,-1 0 1 0 0,0-8-1 0 0,0 14-32 0 0,0-1 0 0 0,0 1 0 0 0,0-1 0 0 0,0 1 0 0 0,0-1 0 0 0,0 1 0 0 0,0-1 0 0 0,0 1 0 0 0,0-1 0 0 0,-1 1 0 0 0,1-1 0 0 0,0 1 0 0 0,0-1 0 0 0,-1 1 0 0 0,1-1 0 0 0,0 1 0 0 0,0-1 0 0 0,-1 1 0 0 0,1 0 0 0 0,-1-1 0 0 0,1 1 0 0 0,0-1 0 0 0,-1 1 0 0 0,1 0 0 0 0,-1 0 1 0 0,1-1-1 0 0,-1 1 0 0 0,0-1 0 0 0,0 1-25 0 0,0 0 0 0 0,0 1 1 0 0,0-1-1 0 0,1 0 0 0 0,-1 0 1 0 0,0 0-1 0 0,0 1 1 0 0,0-1-1 0 0,0 0 0 0 0,0 1 1 0 0,1-1-1 0 0,-1 1 0 0 0,0-1 1 0 0,-1 2-1 0 0,-24 23-814 0 0,7-1 720 0 0,1 1-1 0 0,1 1 1 0 0,1 1-1 0 0,2 0 1 0 0,-21 52-1 0 0,33-72 104 0 0,-11 39 78 0 0,12-44-86 0 0,1-1 1 0 0,-1 1-1 0 0,1 0 0 0 0,0 0 1 0 0,0 1-1 0 0,0-1 0 0 0,0 0 1 0 0,0 0-1 0 0,0 0 0 0 0,0 0 1 0 0,1 0-1 0 0,-1 0 1 0 0,1-1-1 0 0,0 1 0 0 0,-1 0 1 0 0,1 0-1 0 0,0 0 0 0 0,0 0 1 0 0,1 1-1 0 0,2 0-162 0 0,0 1-1 0 0,1-2 1 0 0,-1 1 0 0 0,0 0-1 0 0,10 3 1 0 0,15 11 95 0 0,-27-16 169 0 0,0 0 0 0 0,0 0 0 0 0,-1 0 0 0 0,1 0 0 0 0,0 0 1 0 0,0 0-1 0 0,0 0 0 0 0,0-1 0 0 0,0 1 0 0 0,0-1 0 0 0,0 1 0 0 0,0-1 1 0 0,0 0-1 0 0,1 0 0 0 0,-1 0 0 0 0,0 0 0 0 0,0 0 0 0 0,0 0 0 0 0,3-1 1 0 0,-1-3 711 0 0,-3 4-770 0 0,-1 0 0 0 0,0 0 0 0 0,0-1 0 0 0,0 1 0 0 0,0 0 0 0 0,1 0 0 0 0,-1 0 0 0 0,0 0 0 0 0,0 0 0 0 0,0-1 0 0 0,0 1 0 0 0,1 0 0 0 0,-1 0 0 0 0,0 0 0 0 0,0 0 0 0 0,0 0 0 0 0,1 0 0 0 0,-1 0 0 0 0,0 0 0 0 0,0 0 0 0 0,0 0 0 0 0,1 0 0 0 0,-1 0 0 0 0,0 0 0 0 0,0 0 0 0 0,1 0 0 0 0,-1 0 0 0 0,0 0 0 0 0,0 0 0 0 0,0 0 0 0 0,1 0 0 0 0,-1 0 0 0 0,0 1 0 0 0,0-1 0 0 0,0 0 0 0 0,1 0 0 0 0,-1 0 30 0 0,1 0 1 0 0,0 0 0 0 0,0 0 0 0 0,0 0-1 0 0,0 0 1 0 0,0 0 0 0 0,-1 0 0 0 0,1 0-1 0 0,0 0 1 0 0,0-1 0 0 0,0 1-1 0 0,-1 0 1 0 0,1-1 0 0 0,0 1 0 0 0,0-1-1 0 0,-1 1 1 0 0,1 0 0 0 0,0-1 0 0 0,-1 1-1 0 0,1-1 1 0 0,0 0 0 0 0,-1 1-1 0 0,1-1 1 0 0,-1 0 0 0 0,1 1 0 0 0,-1-1-1 0 0,1-1 1 0 0,14-26 1371 0 0,-9 16-1100 0 0,6-8 87 0 0,-6 11-347 0 0,0 0-1 0 0,-1-1 1 0 0,0 1 0 0 0,6-18 0 0 0,-7 12-1155 0 0,0 9 1142 0 0,-1 0 0 0 0,1 1 0 0 0,0-1 0 0 0,1 1 0 0 0,-1-1 0 0 0,8-5 0 0 0,2-4-52 0 0,-13 14-1 0 0,-1 1 0 0 0,1-1 1 0 0,-1 1-1 0 0,1-1 0 0 0,0 1 0 0 0,-1 0 0 0 0,1-1 0 0 0,-1 1 0 0 0,1 0 1 0 0,0-1-1 0 0,-1 1 0 0 0,1 0 0 0 0,0 0 0 0 0,0-1 0 0 0,-1 1 0 0 0,1 0 1 0 0,0 0-1 0 0,-1 0 0 0 0,1 0 0 0 0,0 0 0 0 0,0 0 0 0 0,-1 0 0 0 0,1 0 1 0 0,0 0-1 0 0,-1 1 0 0 0,1-1 0 0 0,0 0 0 0 0,-1 0 0 0 0,1 1 0 0 0,0-1 1 0 0,-1 0-1 0 0,1 1 0 0 0,0-1 0 0 0,-1 1 0 0 0,1-1 0 0 0,-1 1 0 0 0,1-1 1 0 0,-1 1-1 0 0,1-1 0 0 0,-1 1 0 0 0,1-1 0 0 0,0 2 0 0 0,23 34-475 0 0,-15-22 453 0 0,-7-11 38 0 0,0 0 1 0 0,-1 0-1 0 0,1 0 0 0 0,-1 0 1 0 0,1 0-1 0 0,-1 1 1 0 0,0-1-1 0 0,0 0 1 0 0,-1 0-1 0 0,1 1 0 0 0,-1-1 1 0 0,0 1-1 0 0,1-1 1 0 0,-1 0-1 0 0,-1 1 0 0 0,1-1 1 0 0,-1 6-1 0 0,-1-3-10 0 0,0 1 0 0 0,1-1-1 0 0,-2 0 1 0 0,1 0 0 0 0,-1 0 0 0 0,0 0-1 0 0,0-1 1 0 0,-6 8 0 0 0,6-80 2485 0 0,3 30-2380 0 0,7-56 0 0 0,-7 87-209 0 0,0 5 47 0 0,0 0 0 0 0,0 0-1 0 0,0-1 1 0 0,-1 1 0 0 0,1 0 0 0 0,1 0-1 0 0,-1 0 1 0 0,0 0 0 0 0,0-1-1 0 0,0 1 1 0 0,0 0 0 0 0,1 0 0 0 0,-1 0-1 0 0,1 0 1 0 0,-1 0 0 0 0,1 0-1 0 0,-1 0 1 0 0,1 0 0 0 0,0 0 0 0 0,0-1-1 0 0,25 27-2004 0 0,-21-21 2154 0 0,-1-1 0 0 0,1 0 1 0 0,-1 0-1 0 0,1 0 0 0 0,0 0 1 0 0,0-1-1 0 0,0 0 0 0 0,1 0 1 0 0,-1-1-1 0 0,0 1 0 0 0,1-1 1 0 0,-1 0-1 0 0,1-1 0 0 0,-1 1 1 0 0,1-1-1 0 0,-1 0 0 0 0,1 0 1 0 0,-1-1-1 0 0,1 0 1 0 0,-1 0-1 0 0,1 0 0 0 0,-1-1 1 0 0,0 1-1 0 0,0-1 0 0 0,0 0 1 0 0,0-1-1 0 0,0 1 0 0 0,0-1 1 0 0,5-4-1 0 0,18-19 242 0 0,-16 14-363 0 0,0 1 1 0 0,1 0 0 0 0,0 1 0 0 0,21-12 0 0 0,-34 48-364 0 0,-4 0 401 0 0,-9 32 1 0 0,7-37 15 0 0,1 1 0 0 0,-4 34 1 0 0,9-54-15 0 0,0-1 0 0 0,0 0 0 0 0,0 1 1 0 0,0-1-1 0 0,0 0 0 0 0,0 0 0 0 0,0 1 0 0 0,0-1 1 0 0,0 0-1 0 0,1 0 0 0 0,-1 1 0 0 0,1-1 0 0 0,-1 0 0 0 0,1 0 1 0 0,-1 0-1 0 0,1 0 0 0 0,-1 0 0 0 0,1 1 0 0 0,0-1 1 0 0,0 0-1 0 0,0-1 0 0 0,-1 1 0 0 0,1 0 0 0 0,0 0 0 0 0,0 0 1 0 0,0 0-1 0 0,0-1 0 0 0,1 1 0 0 0,-1 0 0 0 0,0-1 0 0 0,0 1 1 0 0,0-1-1 0 0,0 1 0 0 0,1-1 0 0 0,-1 0 0 0 0,0 0 1 0 0,0 1-1 0 0,1-1 0 0 0,-1 0 0 0 0,0 0 0 0 0,0 0 0 0 0,1 0 1 0 0,-1 0-1 0 0,0-1 0 0 0,0 1 0 0 0,1 0 0 0 0,1-1 1 0 0,6-1 19 0 0,0-1 1 0 0,0 0 0 0 0,0 0 0 0 0,0-1-1 0 0,8-4 1 0 0,40-26 174 0 0,59-46 0 0 0,-56 37-628 0 0,-60 42 429 0 0,0 1-1 0 0,1 0 0 0 0,-1 0 0 0 0,0-1 0 0 0,1 1 0 0 0,-1 0 0 0 0,0 0 0 0 0,0 0 0 0 0,1-1 0 0 0,-1 1 0 0 0,0 0 1 0 0,1 0-1 0 0,-1 0 0 0 0,0 0 0 0 0,1 0 0 0 0,-1 0 0 0 0,0 0 0 0 0,1 0 0 0 0,-1 0 0 0 0,1 0 0 0 0,-1 0 0 0 0,0 0 0 0 0,1 0 1 0 0,-1 0-1 0 0,0 0 0 0 0,1 0 0 0 0,-1 0 0 0 0,0 0 0 0 0,1 1 0 0 0,-1-1 0 0 0,0 0 0 0 0,0 0 0 0 0,1 0 0 0 0,-1 0 0 0 0,0 1 1 0 0,1-1-1 0 0,-1 1 0 0 0,5 15-202 0 0,-6 21 157 0 0,1-37 57 0 0,-7 40 24 0 0,4-31-17 0 0,1 0 0 0 0,1 0-1 0 0,0 0 1 0 0,0 0 0 0 0,1 10 0 0 0,0-18-1 0 0,0 0 0 0 0,0-1 1 0 0,1 1-1 0 0,-1-1 0 0 0,0 1 1 0 0,0 0-1 0 0,1-1 0 0 0,-1 1 1 0 0,0-1-1 0 0,1 1 0 0 0,-1-1 1 0 0,1 0-1 0 0,-1 1 0 0 0,1-1 1 0 0,-1 1-1 0 0,1-1 0 0 0,-1 0 0 0 0,1 1 1 0 0,-1-1-1 0 0,1 0 0 0 0,-1 1 1 0 0,1-1-1 0 0,0 0 0 0 0,-1 0 1 0 0,1 0-1 0 0,0 0 0 0 0,-1 0 1 0 0,1 1-1 0 0,-1-1 0 0 0,1 0 1 0 0,0 0-1 0 0,-1 0 0 0 0,1-1 1 0 0,0 1-1 0 0,-1 0 0 0 0,1 0 1 0 0,0 0-1 0 0,26-7 281 0 0,-26 7-269 0 0,13-6 145 0 0,0-1-1 0 0,0 0 1 0 0,-1-1-1 0 0,25-19 0 0 0,-29 20-278 0 0,0 0-1 0 0,1 0 0 0 0,0 0 0 0 0,0 1 0 0 0,1 1 0 0 0,0 0 0 0 0,0 1 0 0 0,0 0 0 0 0,21-5 0 0 0,-30 9 69 0 0,0 0-1 0 0,0 0 1 0 0,0 0 0 0 0,0 0-1 0 0,0 0 1 0 0,0 1 0 0 0,-1-1 0 0 0,1 1-1 0 0,0-1 1 0 0,0 1 0 0 0,-1 0-1 0 0,1 0 1 0 0,0 0 0 0 0,-1 0-1 0 0,1 0 1 0 0,0 0 0 0 0,-1 0-1 0 0,0 0 1 0 0,1 1 0 0 0,-1-1 0 0 0,0 1-1 0 0,0-1 1 0 0,0 1 0 0 0,1-1-1 0 0,-2 1 1 0 0,1 0 0 0 0,0-1-1 0 0,0 1 1 0 0,1 3 0 0 0,0 2-761 0 0,0 0 0 0 0,0 0 0 0 0,0 0 0 0 0,-1 0 1 0 0,0 0-1 0 0,0 11 0 0 0,-1-13 71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0.824"/>
    </inkml:context>
    <inkml:brush xml:id="br0">
      <inkml:brushProperty name="width" value="0.05" units="cm"/>
      <inkml:brushProperty name="height" value="0.05" units="cm"/>
    </inkml:brush>
  </inkml:definitions>
  <inkml:trace contextRef="#ctx0" brushRef="#br0">28 1 14435 0 0,'-9'1'-88'0'0,"5"5"16"0"0,-2 0 0 0 0,2 4 32 0 0,1 0-32 0 0,1 1 8 0 0,2 1-16 0 0,0-1-608 0 0,2 1-56 0 0,4-1-433 0 0,2 2-639 0 0,4-3 32 0 0,2-1-649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2.703"/>
    </inkml:context>
    <inkml:brush xml:id="br0">
      <inkml:brushProperty name="width" value="0.05" units="cm"/>
      <inkml:brushProperty name="height" value="0.05" units="cm"/>
    </inkml:brush>
  </inkml:definitions>
  <inkml:trace contextRef="#ctx0" brushRef="#br0">93 154 10922 0 0,'7'-17'11590'0'0,"13"3"-9569"0"0,-3 5-1965 0 0,-7 3 9 0 0,-1-1-1 0 0,0 0 0 0 0,9-11 1 0 0,-15 15-14 0 0,0 0 0 0 0,0-1 0 0 0,0 1 0 0 0,0-1 0 0 0,-1 0 0 0 0,1 0 0 0 0,-1 0 0 0 0,0 0 0 0 0,-1 0 0 0 0,3-8 0 0 0,-3 11-50 0 0,-1 0-1 0 0,0 0 1 0 0,0 0-1 0 0,0 0 1 0 0,0 0-1 0 0,0 0 1 0 0,0 0 0 0 0,0 1-1 0 0,0-1 1 0 0,-1 0-1 0 0,1 0 1 0 0,0 0-1 0 0,0 0 1 0 0,-1 0-1 0 0,1 0 1 0 0,-1 0 0 0 0,1 1-1 0 0,-1-1 1 0 0,1 0-1 0 0,-1 0 1 0 0,1 1-1 0 0,-1-1 1 0 0,0 0-1 0 0,1 1 1 0 0,-1-1 0 0 0,0 0-1 0 0,0 1 1 0 0,1-1-1 0 0,-1 1 1 0 0,0 0-1 0 0,0-1 1 0 0,0 1-1 0 0,0 0 1 0 0,1-1 0 0 0,-1 1-1 0 0,0 0 1 0 0,0 0-1 0 0,0 0 1 0 0,0-1-1 0 0,0 1 1 0 0,0 0-1 0 0,0 0 1 0 0,0 1 0 0 0,0-1-1 0 0,-1 0 1 0 0,-3 0-65 0 0,0 1 1 0 0,0 0 0 0 0,0 0-1 0 0,0 0 1 0 0,0 0-1 0 0,1 1 1 0 0,-7 2 0 0 0,3 1-2 0 0,0 1 1 0 0,0 0-1 0 0,0 0 1 0 0,1 0 0 0 0,0 1-1 0 0,1 0 1 0 0,-13 16-1 0 0,4-1-38 0 0,-20 38-1 0 0,32-54 87 0 0,0 1 0 0 0,0-1 0 0 0,0 0 0 0 0,1 1 0 0 0,0 0-1 0 0,-2 13 1 0 0,4-19 11 0 0,0 0 0 0 0,0 0-1 0 0,0 1 1 0 0,0-1 0 0 0,0 0-1 0 0,0 0 1 0 0,1 0 0 0 0,-1 1-1 0 0,0-1 1 0 0,1 0 0 0 0,-1 0-1 0 0,1 0 1 0 0,-1 0 0 0 0,1 0-1 0 0,-1 0 1 0 0,1 0 0 0 0,0 0-1 0 0,1 2 1 0 0,0-2-3 0 0,-1 0 1 0 0,1-1-1 0 0,-1 1 0 0 0,1 0 0 0 0,-1 0 1 0 0,1-1-1 0 0,0 1 0 0 0,-1-1 0 0 0,1 0 0 0 0,0 1 1 0 0,0-1-1 0 0,-1 0 0 0 0,1 0 0 0 0,0 0 1 0 0,0 0-1 0 0,-1 0 0 0 0,3-1 0 0 0,10-1-13 0 0,0-1 0 0 0,0 0-1 0 0,-1-1 1 0 0,0 0-1 0 0,25-13 1 0 0,59-40 35 0 0,-63 36-13 0 0,36-17-1 0 0,-69 37-5 0 0,-1 1 1 0 0,0 0-1 0 0,1 0 1 0 0,-1-1 0 0 0,0 1-1 0 0,0 0 1 0 0,1 0-1 0 0,-1 0 1 0 0,0 0-1 0 0,1 0 1 0 0,-1 0-1 0 0,0-1 1 0 0,1 1 0 0 0,-1 0-1 0 0,0 0 1 0 0,1 0-1 0 0,-1 0 1 0 0,1 0-1 0 0,-1 0 1 0 0,0 0 0 0 0,1 0-1 0 0,-1 1 1 0 0,0-1-1 0 0,1 0 1 0 0,-1 0-1 0 0,0 0 1 0 0,1 0 0 0 0,-1 0-1 0 0,0 0 1 0 0,0 1-1 0 0,1-1 1 0 0,-1 12-60 0 0,-16 21 143 0 0,13-26-20 0 0,-1 1 67 0 0,0 1 0 0 0,-1-1 0 0 0,0 0 0 0 0,0-1 0 0 0,-9 11 0 0 0,30-33 655 0 0,25-16 0 0 0,89-53-1675 0 0,-112 72 632 0 0,-15 9 172 0 0,0 1 1 0 0,1-1 0 0 0,-1 1 0 0 0,0 0-1 0 0,1 0 1 0 0,-1 0 0 0 0,1 0 0 0 0,0 1-1 0 0,0-1 1 0 0,-1 1 0 0 0,1 0 0 0 0,0 0-1 0 0,8 0 1 0 0,-11 1 76 0 0,-1 1 0 0 0,0-1 0 0 0,1 1 0 0 0,-1-1 0 0 0,1 1 0 0 0,-1-1 0 0 0,1 1 0 0 0,-1-1 0 0 0,0 1 0 0 0,1-1 0 0 0,-1 1 0 0 0,0-1 0 0 0,0 1 0 0 0,0 0 0 0 0,1-1 0 0 0,-1 1 0 0 0,0 0 0 0 0,0-1 0 0 0,0 1 0 0 0,0-1 0 0 0,0 1 0 0 0,0 0 0 0 0,0-1 0 0 0,0 1 0 0 0,0 0 0 0 0,-1 0 0 0 0,-1 19 13 0 0,-3-3 90 0 0,0-1 0 0 0,-1 1-1 0 0,-13 25 1 0 0,-7 20-895 0 0,26-61 473 0 0,-1 0-1 0 0,1 1 1 0 0,-1-1-1 0 0,1 0 0 0 0,0 0 1 0 0,-1 1-1 0 0,1-1 0 0 0,0 0 1 0 0,0 1-1 0 0,0-1 0 0 0,0 0 1 0 0,0 1-1 0 0,0-1 0 0 0,1 0 1 0 0,-1 1-1 0 0,0-1 0 0 0,1 0 1 0 0,-1 0-1 0 0,1 1 0 0 0,0 1 1 0 0,3 3 79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1.305"/>
    </inkml:context>
    <inkml:brush xml:id="br0">
      <inkml:brushProperty name="width" value="0.05" units="cm"/>
      <inkml:brushProperty name="height" value="0.05" units="cm"/>
    </inkml:brush>
  </inkml:definitions>
  <inkml:trace contextRef="#ctx0" brushRef="#br0">213 40 14931 0 0,'-6'0'208'0'0,"-1"1"-1"0"0,1 0 0 0 0,-1 1 1 0 0,1 0-1 0 0,0 0 0 0 0,0 0 1 0 0,0 0-1 0 0,0 1 0 0 0,0 0 1 0 0,1 1-1 0 0,-1-1 1 0 0,1 1-1 0 0,0 0 0 0 0,-6 6 1 0 0,5-4-200 0 0,-1 0 0 0 0,1 1 0 0 0,0 0 0 0 0,0 0 0 0 0,1 1 0 0 0,0-1 0 0 0,1 1 0 0 0,-1 0 0 0 0,-4 15 1 0 0,8-22-30 0 0,1 0 1 0 0,-1 0 0 0 0,1 0-1 0 0,-1 0 1 0 0,1 0 0 0 0,0 0-1 0 0,-1 0 1 0 0,1 1 0 0 0,0-1-1 0 0,0 0 1 0 0,0 0 0 0 0,0 0-1 0 0,0 1 1 0 0,0-1 0 0 0,0 0-1 0 0,0 0 1 0 0,1 0 0 0 0,-1 1-1 0 0,0-1 1 0 0,1 0 0 0 0,-1 0-1 0 0,1 0 1 0 0,-1 0 0 0 0,1 0 0 0 0,-1 0-1 0 0,1 0 1 0 0,0 0 0 0 0,-1 0-1 0 0,1 0 1 0 0,0 0 0 0 0,0 0-1 0 0,1 1 1 0 0,2-1 10 0 0,-1 0-1 0 0,0 0 1 0 0,0-1 0 0 0,1 1-1 0 0,-1-1 1 0 0,0 0 0 0 0,1 1-1 0 0,-1-1 1 0 0,1-1 0 0 0,3 0-1 0 0,-5 1-14 0 0,0 0 0 0 0,0 0 0 0 0,0 0 0 0 0,0 0 1 0 0,0 1-1 0 0,-1-1 0 0 0,1 0 0 0 0,0 1 0 0 0,0-1 0 0 0,0 1 0 0 0,-1 0 0 0 0,1 0 0 0 0,0-1 0 0 0,0 1 0 0 0,-1 0 0 0 0,1 0 0 0 0,-1 1 0 0 0,2 0 0 0 0,0 1 4 0 0,-1 0-1 0 0,1 0 1 0 0,-1 0 0 0 0,0 0-1 0 0,0 1 1 0 0,0-1 0 0 0,0 0-1 0 0,1 7 1 0 0,2 4 58 0 0,-2 1-1 0 0,0 1 0 0 0,2 22 1 0 0,-5-36-26 0 0,2 11 105 0 0,-1 0 0 0 0,-1 1 0 0 0,0-1 0 0 0,-1 0 0 0 0,0 1 0 0 0,-6 20 0 0 0,5-27 134 0 0,-1 1 0 0 0,1-1 0 0 0,-2 0-1 0 0,1 0 1 0 0,-1 0 0 0 0,0-1 0 0 0,0 1 0 0 0,-1-1-1 0 0,0 0 1 0 0,0 0 0 0 0,0-1 0 0 0,-12 10-1 0 0,4-5 192 0 0,-1 1 0 0 0,0-2 0 0 0,-1 0 0 0 0,0-1 0 0 0,-21 9 0 0 0,36-17-447 0 0,0 0 0 0 0,0 0 0 0 0,0 0 0 0 0,0 0 0 0 0,0 0 0 0 0,0 0 0 0 0,0 0 0 0 0,-1 0 0 0 0,1 1 0 0 0,0-1 0 0 0,0 0 0 0 0,0 0 0 0 0,0 0 0 0 0,0 0 0 0 0,0 0 0 0 0,0 0 0 0 0,-1-1 0 0 0,1 1 0 0 0,0 0 0 0 0,0 0 0 0 0,0 0 0 0 0,0 0 0 0 0,0 0 0 0 0,0 0 0 0 0,0 0 0 0 0,-1 0 0 0 0,1 0 0 0 0,0 0 0 0 0,0 0 0 0 0,0 0 0 0 0,0 0 0 0 0,0 0 0 0 0,0 0 0 0 0,0-1 0 0 0,0 1 0 0 0,0 0 0 0 0,0 0 0 0 0,-1 0 0 0 0,1 0 0 0 0,0 0 0 0 0,0 0 0 0 0,0 0 0 0 0,0-1 0 0 0,0 1 0 0 0,0 0 0 0 0,0 0 0 0 0,0 0 0 0 0,0 0 0 0 0,0 0 0 0 0,0-1 0 0 0,2-8-231 0 0,6-9-62 0 0,10-11 122 0 0,1 1 1 0 0,2 0 0 0 0,28-28 0 0 0,-7 7 168 0 0,44-52 23 0 0,-29 36-31 0 0,86-126 0 0 0,-131 160-396 0 0,-11 25-310 0 0,-6 22 88 0 0,-1 8 442 0 0,1 0 0 0 0,-3 39 1 0 0,2-10 291 0 0,6-51-104 0 0,0 0 0 0 0,0 0 0 0 0,0 0 1 0 0,0 0-1 0 0,0 0 0 0 0,0 1 0 0 0,0-1 0 0 0,1 0 1 0 0,-1 0-1 0 0,1 0 0 0 0,-1 0 0 0 0,1 0 0 0 0,0 0 1 0 0,0-1-1 0 0,0 1 0 0 0,0 0 0 0 0,0 0 0 0 0,0-1 1 0 0,0 1-1 0 0,0 0 0 0 0,1-1 0 0 0,2 3 0 0 0,2 0-40 0 0,0 0 0 0 0,0 0 0 0 0,1 0 0 0 0,-1-1 0 0 0,8 3 0 0 0,-1-1 29 0 0,3 1-6 0 0,1-1-1 0 0,23 5 1 0 0,5 1 65 0 0,-26-7 2 0 0,6 3 1895 0 0,-33-35 2449 0 0,-5-30-3863 0 0,-7-65-1 0 0,20 119-472 0 0,-1-1-878 0 0,3 6-661 0 0,8 10 520 0 0,2-2 51 0 0,0-1 0 0 0,1 0 0 0 0,-1-1 0 0 0,2 0 0 0 0,-1-1 0 0 0,1-1 0 0 0,0 0 0 0 0,0-1 0 0 0,26 5 0 0 0,-7-4 659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1.761"/>
    </inkml:context>
    <inkml:brush xml:id="br0">
      <inkml:brushProperty name="width" value="0.05" units="cm"/>
      <inkml:brushProperty name="height" value="0.05" units="cm"/>
    </inkml:brush>
  </inkml:definitions>
  <inkml:trace contextRef="#ctx0" brushRef="#br0">37 188 16243 0 0,'0'0'140'0'0,"-1"0"-1"0"0,0 1 1 0 0,1-1-1 0 0,-1 0 0 0 0,0 1 1 0 0,1-1-1 0 0,-1 0 1 0 0,1 1-1 0 0,-1-1 0 0 0,0 1 1 0 0,1-1-1 0 0,-1 1 0 0 0,1-1 1 0 0,-1 1-1 0 0,1-1 1 0 0,0 1-1 0 0,-1 0 0 0 0,1-1 1 0 0,-1 1-1 0 0,1-1 0 0 0,0 1 1 0 0,0 0-1 0 0,-1-1 1 0 0,1 1-1 0 0,0 0 0 0 0,0 0 1 0 0,0 0-1 0 0,-5 28-609 0 0,4-16 714 0 0,-6 29-115 0 0,1 1 0 0 0,2-1 0 0 0,3 46 0 0 0,1-81-156 0 0,0 0 0 0 0,1-1-1 0 0,0 1 1 0 0,0 0-1 0 0,0 0 1 0 0,1-1-1 0 0,0 1 1 0 0,1-1 0 0 0,0 0-1 0 0,-1 1 1 0 0,2-1-1 0 0,-1 0 1 0 0,1-1 0 0 0,0 1-1 0 0,0-1 1 0 0,1 1-1 0 0,9 7 1 0 0,-14-12-20 0 0,1-1 0 0 0,0 0-1 0 0,0 0 1 0 0,0 1 0 0 0,0-1 0 0 0,-1 0 0 0 0,1 0 0 0 0,0 0 0 0 0,0 0-1 0 0,0 0 1 0 0,0 0 0 0 0,0 0 0 0 0,0-1 0 0 0,-1 1 0 0 0,1 0 0 0 0,0 0-1 0 0,0-1 1 0 0,0 1 0 0 0,-1 0 0 0 0,1-1 0 0 0,0 1 0 0 0,0-1 0 0 0,-1 1-1 0 0,1-1 1 0 0,0 1 0 0 0,-1-1 0 0 0,1 0 0 0 0,0 1 0 0 0,-1-1 0 0 0,1 0-1 0 0,-1 1 1 0 0,1-1 0 0 0,-1 0 0 0 0,1-1 0 0 0,17-29 1825 0 0,-11 12-12 0 0</inkml:trace>
  <inkml:trace contextRef="#ctx0" brushRef="#br0" timeOffset="1">122 19 18452 0 0,'0'-1'100'0'0,"-4"-14"2249"0"0,1 13-1427 0 0,-2 9-1068 0 0,5-6 22 0 0,0 1 0 0 0,0-1 0 0 0,0 0 0 0 0,-1 1 1 0 0,1-1-1 0 0,1 1 0 0 0,-1-1 0 0 0,0 1 0 0 0,0-1 0 0 0,0 0 1 0 0,1 1-1 0 0,-1-1 0 0 0,1 1 0 0 0,-1-1 0 0 0,1 0 0 0 0,-1 0 1 0 0,1 1-1 0 0,0-1 0 0 0,0 0 0 0 0,0 0 0 0 0,-1 0 1 0 0,1 0-1 0 0,0 0 0 0 0,3 2 0 0 0,0 2-747 0 0,1-1 0 0 0,1 0 0 0 0,-1 0 0 0 0,7 3 0 0 0,2 0-888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2.216"/>
    </inkml:context>
    <inkml:brush xml:id="br0">
      <inkml:brushProperty name="width" value="0.05" units="cm"/>
      <inkml:brushProperty name="height" value="0.05" units="cm"/>
    </inkml:brush>
  </inkml:definitions>
  <inkml:trace contextRef="#ctx0" brushRef="#br0">179 1 13115 0 0,'-14'4'7717'0'0,"-18"6"-4763"0"0,9-2-3147 0 0,0 0 0 0 0,0 2-1 0 0,-22 13 1 0 0,43-22 63 0 0,1-1 1 0 0,0 1-1 0 0,0 0 1 0 0,0 0-1 0 0,0 0 1 0 0,0 0-1 0 0,0 0 0 0 0,0 0 1 0 0,0 0-1 0 0,0 0 1 0 0,0 0-1 0 0,0 0 1 0 0,1 0-1 0 0,-1 1 1 0 0,0-1-1 0 0,1 0 0 0 0,-1 0 1 0 0,1 1-1 0 0,0-1 1 0 0,-1 0-1 0 0,1 1 1 0 0,0-1-1 0 0,0 3 0 0 0,0-2-78 0 0,0 0 0 0 0,1 0 0 0 0,0 0 0 0 0,-1 0 0 0 0,1 0-1 0 0,0-1 1 0 0,0 1 0 0 0,0 0 0 0 0,0 0 0 0 0,1-1 0 0 0,-1 1-1 0 0,0 0 1 0 0,4 2 0 0 0,3 3-339 0 0,1 0 0 0 0,-1-1 1 0 0,1 0-1 0 0,15 7 0 0 0,8 1-83 0 0,-14-6 311 0 0,-1 1-1 0 0,0 0 1 0 0,24 17 0 0 0,-38-23 356 0 0,1 0 0 0 0,0 0 0 0 0,-1 0 0 0 0,0 0 1 0 0,0 1-1 0 0,0 0 0 0 0,0-1 0 0 0,0 1 1 0 0,-1 0-1 0 0,1 0 0 0 0,-1 1 0 0 0,0-1 1 0 0,-1 0-1 0 0,1 1 0 0 0,-1-1 0 0 0,0 1 0 0 0,0-1 1 0 0,0 1-1 0 0,0 7 0 0 0,-1-9 272 0 0,0-1-1 0 0,-1 1 0 0 0,1 0 1 0 0,-1-1-1 0 0,0 1 1 0 0,1-1-1 0 0,-1 1 1 0 0,0-1-1 0 0,0 1 0 0 0,-1-1 1 0 0,1 1-1 0 0,0-1 1 0 0,-1 0-1 0 0,1 0 1 0 0,-1 0-1 0 0,0 0 1 0 0,0 0-1 0 0,0 0 0 0 0,0 0 1 0 0,0-1-1 0 0,0 1 1 0 0,0-1-1 0 0,-1 1 1 0 0,1-1-1 0 0,-1 0 1 0 0,1 0-1 0 0,-3 1 0 0 0,-2 0 28 0 0,0 0 0 0 0,1 0-1 0 0,-1-1 1 0 0,0 0 0 0 0,0 0 0 0 0,0 0-1 0 0,-1-1 1 0 0,1 0 0 0 0,-8-2-1 0 0,12 2-516 0 0,1 0 0 0 0,-1-1 0 0 0,1 1 0 0 0,0-1 0 0 0,-1 0 0 0 0,1 0 0 0 0,0 0 0 0 0,0 0 0 0 0,0 0 0 0 0,0 0 0 0 0,0-1 0 0 0,0 1 0 0 0,0-1 0 0 0,0 1 0 0 0,-2-4 0 0 0,1 2 113 0 0,1 0 0 0 0,0-1 0 0 0,0 1 0 0 0,1-1 0 0 0,-1 1 0 0 0,1-1 0 0 0,0 0 0 0 0,0 0 0 0 0,-1-5 0 0 0,-2-11-220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2.639"/>
    </inkml:context>
    <inkml:brush xml:id="br0">
      <inkml:brushProperty name="width" value="0.05" units="cm"/>
      <inkml:brushProperty name="height" value="0.05" units="cm"/>
    </inkml:brush>
  </inkml:definitions>
  <inkml:trace contextRef="#ctx0" brushRef="#br0">204 14 12019 0 0,'1'-11'3919'0'0,"-4"9"-1615"0"0,-11 13-1032 0 0,-11 25-1482 0 0,19-19 300 0 0,0 1 0 0 0,2 0 1 0 0,0-1-1 0 0,-3 35 0 0 0,3 76 263 0 0,4-113-314 0 0,0-4-97 0 0,0 2-113 0 0,-1 0 1 0 0,2 0 0 0 0,0 0-1 0 0,0 0 1 0 0,1 0 0 0 0,1 0 0 0 0,0 0-1 0 0,7 17 1 0 0,-20-46-943 0 0,-24-28 0 0 0,17 23 2462 0 0,0-2 0 0 0,-25-42-1 0 0,11 0 3980 0 0,31 65-5304 0 0,0 0-1 0 0,0 0 1 0 0,0 0-1 0 0,0-1 1 0 0,0 1-1 0 0,0 0 1 0 0,0 0-1 0 0,0 0 1 0 0,0-1-1 0 0,0 1 1 0 0,0 0 0 0 0,0 0-1 0 0,0 0 1 0 0,0 0-1 0 0,0-1 1 0 0,0 1-1 0 0,0 0 1 0 0,0 0-1 0 0,0 0 1 0 0,0-1-1 0 0,0 1 1 0 0,0 0-1 0 0,0 0 1 0 0,0 0-1 0 0,0 0 1 0 0,1-1-1 0 0,-1 1 1 0 0,0 0-1 0 0,0 0 1 0 0,0 0 0 0 0,0 0-1 0 0,0 0 1 0 0,0 0-1 0 0,1-1 1 0 0,-1 1-1 0 0,0 0 1 0 0,0 0-1 0 0,11-3 66 0 0,20 3-777 0 0,-20 1 652 0 0,196 10-6104 0 0,-179-11 5169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3.496"/>
    </inkml:context>
    <inkml:brush xml:id="br0">
      <inkml:brushProperty name="width" value="0.05" units="cm"/>
      <inkml:brushProperty name="height" value="0.05" units="cm"/>
    </inkml:brush>
  </inkml:definitions>
  <inkml:trace contextRef="#ctx0" brushRef="#br0">192 279 11186 0 0,'1'-1'548'0'0,"1"0"-1"0"0,-1 0 0 0 0,0-1 1 0 0,-1 1-1 0 0,1 0 0 0 0,0 0 1 0 0,0-1-1 0 0,-1 1 0 0 0,1-1 1 0 0,0 1-1 0 0,-1 0 0 0 0,1-1 1 0 0,-1 1-1 0 0,0-1 1 0 0,1 1-1 0 0,-1-1 0 0 0,0 1 1 0 0,0-3-1 0 0,-3-29 2544 0 0,3 32-3090 0 0,0 0-1 0 0,-1 1 1 0 0,1-1 0 0 0,0 1-1 0 0,-1-1 1 0 0,1 0-1 0 0,0 1 1 0 0,-1-1-1 0 0,1 1 1 0 0,-1-1 0 0 0,1 1-1 0 0,-1-1 1 0 0,1 1-1 0 0,-1-1 1 0 0,1 1-1 0 0,-1 0 1 0 0,1-1 0 0 0,-1 1-1 0 0,0 0 1 0 0,1-1-1 0 0,-1 1 1 0 0,0 0-1 0 0,1 0 1 0 0,-1-1 0 0 0,0 1-1 0 0,1 0 1 0 0,-1 0-1 0 0,0 0 1 0 0,1 0-1 0 0,-1 0 1 0 0,0 0 0 0 0,1 0-1 0 0,-1 0 1 0 0,0 0-1 0 0,1 1 1 0 0,-1-1-1 0 0,0 0 1 0 0,1 0 0 0 0,-1 1-1 0 0,0-1 1 0 0,1 0-1 0 0,-2 1 1 0 0,-28 16-559 0 0,26-14 520 0 0,-8 6-56 0 0,0 0 0 0 0,0 0 0 0 0,1 2 0 0 0,0-1 0 0 0,0 1 0 0 0,1 1 0 0 0,1 0 0 0 0,0 0-1 0 0,1 1 1 0 0,0 0 0 0 0,1 1 0 0 0,1-1 0 0 0,-9 27 0 0 0,15-40 94 0 0,0 0 0 0 0,0 1 0 0 0,-1-1 0 0 0,1 0 0 0 0,0 0 0 0 0,0 1 1 0 0,0-1-1 0 0,0 0 0 0 0,0 0 0 0 0,0 1 0 0 0,0-1 0 0 0,0 0 0 0 0,0 0 0 0 0,1 1 0 0 0,-1-1 0 0 0,0 0 1 0 0,0 0-1 0 0,0 1 0 0 0,0-1 0 0 0,0 0 0 0 0,0 0 0 0 0,0 0 0 0 0,1 1 0 0 0,-1-1 0 0 0,0 0 0 0 0,0 0 1 0 0,0 0-1 0 0,0 1 0 0 0,1-1 0 0 0,-1 0 0 0 0,0 0 0 0 0,0 0 0 0 0,0 0 0 0 0,1 0 0 0 0,-1 0 0 0 0,0 1 1 0 0,0-1-1 0 0,1 0 0 0 0,-1 0 0 0 0,0 0 0 0 0,0 0 0 0 0,1 0 0 0 0,-1 0 0 0 0,0 0 0 0 0,0 0 0 0 0,1 0 1 0 0,-1 0-1 0 0,0 0 0 0 0,0 0 0 0 0,1 0 0 0 0,-1 0 0 0 0,0 0 0 0 0,0-1 0 0 0,1 1 0 0 0,-1 0 0 0 0,0 0 1 0 0,0 0-1 0 0,0 0 0 0 0,1 0 0 0 0,14-7 79 0 0,29-18 339 0 0,-2-1 1 0 0,66-55-1 0 0,68-76 797 0 0,-110 95-856 0 0,5-4-1802 0 0,-85 85 972 0 0,0 1-1 0 0,1 0 1 0 0,1 1 0 0 0,-12 29 0 0 0,17-34 301 0 0,0-3 159 0 0,-17 36 4 0 0,-34 96 0 0 0,58-142 6 0 0,-1-1 0 0 0,0 0 0 0 0,1 1 0 0 0,0-1 0 0 0,-1 0 0 0 0,1 1 0 0 0,0-1 0 0 0,0 1 0 0 0,1 2 0 0 0,-1-4 10 0 0,0 0 0 0 0,1 0 0 0 0,-1-1 0 0 0,0 1 0 0 0,1 0 0 0 0,-1 0 0 0 0,0 0 0 0 0,1-1 0 0 0,-1 1 0 0 0,1 0-1 0 0,0 0 1 0 0,-1-1 0 0 0,1 1 0 0 0,-1 0 0 0 0,1-1 0 0 0,0 1 0 0 0,1 0 0 0 0,1 0 19 0 0,-1 0 0 0 0,1 0 0 0 0,0-1 0 0 0,0 1 0 0 0,-1-1 0 0 0,1 0 0 0 0,0 0 0 0 0,0 0 0 0 0,0 0 1 0 0,0 0-1 0 0,-1 0 0 0 0,1-1 0 0 0,0 0 0 0 0,3-1 0 0 0,30-10 157 0 0,-1-1 1 0 0,0-2 0 0 0,-2-2-1 0 0,39-24 1 0 0,-48 26-142 0 0,0 0-1 0 0,-1-2 1 0 0,0 0-1 0 0,-2-2 1 0 0,31-33-1 0 0,-51 51-40 0 0,11-15 122 0 0,-11 10-108 0 0,-10 7-123 0 0,-2 6 17 0 0,-1 0 0 0 0,1 1 0 0 0,0 0 0 0 0,1 0 0 0 0,0 2 0 0 0,0-1 0 0 0,-14 19 0 0 0,7-9 21 0 0,8-9 37 0 0,0 0 1 0 0,1 1-1 0 0,0 0 1 0 0,-6 14 0 0 0,11-20-16 0 0,1 0 1 0 0,-1 0 0 0 0,1 0-1 0 0,0 0 1 0 0,1 1 0 0 0,0-1-1 0 0,-1 0 1 0 0,2 1 0 0 0,-1 0-1 0 0,1-1 1 0 0,0 1 0 0 0,0 9-1 0 0,1-14 30 0 0,-1 1-1 0 0,0-1 1 0 0,1 1-1 0 0,-1-1 1 0 0,1 0-1 0 0,0 1 1 0 0,-1-1-1 0 0,1 0 1 0 0,0 0-1 0 0,0 0 1 0 0,0 1-1 0 0,0-1 1 0 0,0 0-1 0 0,0 0 1 0 0,0 0-1 0 0,0 0 1 0 0,0-1-1 0 0,0 1 1 0 0,0 0-1 0 0,1 0 1 0 0,-1-1-1 0 0,0 1 1 0 0,0-1-1 0 0,1 1 1 0 0,-1-1-1 0 0,1 1 1 0 0,-1-1-1 0 0,0 0 1 0 0,1 0-1 0 0,-1 0 1 0 0,1 1-1 0 0,1-2 1 0 0,7 1 17 0 0,-1-1 1 0 0,0 0 0 0 0,0 0 0 0 0,10-4 0 0 0,-3 1 11 0 0,154-27-7 0 0,-163 30-149 0 0,-4 1 253 0 0,-1-1 0 0 0,0 1-1 0 0,0-1 1 0 0,0 1 0 0 0,1-1-1 0 0,-1 0 1 0 0,0 0 0 0 0,0 0 0 0 0,3-2-1 0 0,-4 2 45 0 0,-1 0 0 0 0,1 0 0 0 0,0-1 0 0 0,0 1 0 0 0,-1 0 0 0 0,1-1 0 0 0,-1 1 0 0 0,1 0 0 0 0,-1-1 0 0 0,0 1 0 0 0,1-1 0 0 0,-1 1 0 0 0,0 0 0 0 0,0-1 0 0 0,0 1 0 0 0,0-4 0 0 0,-1-9 336 0 0,-1 0 1 0 0,0-1 0 0 0,-4-13-1 0 0,3 17-340 0 0,-10-42 928 0 0,13 52-1078 0 0,0 1 0 0 0,0 0 0 0 0,0-1 0 0 0,0 1 0 0 0,0-1-1 0 0,0 1 1 0 0,0-1 0 0 0,0 1 0 0 0,0-1 0 0 0,0 1 0 0 0,0-1 0 0 0,1 1 0 0 0,-1-1 0 0 0,0 1 0 0 0,0-1 0 0 0,0 1 0 0 0,0 0 0 0 0,1-1 0 0 0,-1 1 0 0 0,0-1 0 0 0,1 1 0 0 0,-1 0 0 0 0,0-1 0 0 0,0 1 0 0 0,1 0 0 0 0,-1-1 0 0 0,1 1 0 0 0,-1 0 0 0 0,0 0 0 0 0,1-1 0 0 0,18-1-385 0 0,27 11-730 0 0,-39-8 919 0 0,30 9-1241 0 0,89 17-2911 0 0,-91-24 3337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4.704"/>
    </inkml:context>
    <inkml:brush xml:id="br0">
      <inkml:brushProperty name="width" value="0.05" units="cm"/>
      <inkml:brushProperty name="height" value="0.05" units="cm"/>
    </inkml:brush>
  </inkml:definitions>
  <inkml:trace contextRef="#ctx0" brushRef="#br0">298 115 18156 0 0,'1'-3'717'0'0,"1"-10"612"0"0,-2 13-1272 0 0,0 0 0 0 0,1-1 0 0 0,-1 1 0 0 0,0 0 0 0 0,0 0 0 0 0,0 0 0 0 0,0-1 0 0 0,0 1 0 0 0,0 0 0 0 0,0 0 0 0 0,0-1 1 0 0,0 1-1 0 0,0 0 0 0 0,-1 0 0 0 0,1-1 0 0 0,0 1 0 0 0,0 0 0 0 0,0 0 0 0 0,0 0 0 0 0,0-1 0 0 0,0 1 0 0 0,0 0 0 0 0,-1 0 0 0 0,1 0 0 0 0,0-1 0 0 0,0 1 0 0 0,0 0 1 0 0,0 0-1 0 0,-1 0 0 0 0,1 0 0 0 0,0 0 0 0 0,0-1 0 0 0,0 1 0 0 0,-1 0 0 0 0,1 0 0 0 0,0 0 0 0 0,-1 0 0 0 0,1 0 171 0 0,-7 12-548 0 0,5-7 273 0 0,0 0-1 0 0,0-1 1 0 0,0 1-1 0 0,0 0 1 0 0,0-1-1 0 0,-1 1 1 0 0,0-1-1 0 0,-4 5 1 0 0,-2 4 9 0 0,-23 32 52 0 0,-3-2 1 0 0,-1-1 0 0 0,-2-1-1 0 0,-63 51 1 0 0,88-83-61 0 0,16-15-333 0 0,19-18-482 0 0,265-312-451 0 0,-265 312 1664 0 0,-14 15-9 0 0,-1 1 0 0 0,13-19-1 0 0,-48 73-1160 0 0,9-2 838 0 0,2 1 0 0 0,3 0 1 0 0,1 1-1 0 0,2 1 0 0 0,2 0 1 0 0,-3 50-1 0 0,19-45 838 0 0,-6-72-413 0 0,-2 0-332 0 0,0 1-1 0 0,-2-1 0 0 0,-1 1 0 0 0,0 0 1 0 0,-1 0-1 0 0,-1 0 0 0 0,-1 1 1 0 0,-13-25-1 0 0,3 13 173 0 0,16 29-287 0 0,0-1-1 0 0,0 1 0 0 0,0-1 1 0 0,0 1-1 0 0,-1 0 1 0 0,1-1-1 0 0,0 1 1 0 0,-1 0-1 0 0,1 0 0 0 0,0 0 1 0 0,-1 0-1 0 0,0 0 1 0 0,1 0-1 0 0,-1 0 1 0 0,1 0-1 0 0,-4 0 0 0 0,5 1-17 0 0,-1 0-1 0 0,1 0 0 0 0,0 0 0 0 0,0 0 0 0 0,0 0 0 0 0,0 0 0 0 0,0 0 0 0 0,0 0 0 0 0,-1 0 0 0 0,1 0 0 0 0,0 0 0 0 0,0 0 1 0 0,0 0-1 0 0,0 0 0 0 0,0 0 0 0 0,0 0 0 0 0,-1 0 0 0 0,1 0 0 0 0,0 0 0 0 0,0 0 0 0 0,0 0 0 0 0,0 1 0 0 0,0-1 0 0 0,0 0 0 0 0,0 0 1 0 0,0 0-1 0 0,0 0 0 0 0,0 0 0 0 0,-1 0 0 0 0,1 0 0 0 0,0 1 0 0 0,0-1 0 0 0,0 0 0 0 0,0 0 0 0 0,0 0 0 0 0,0 0 0 0 0,0 0 1 0 0,0 0-1 0 0,0 1 0 0 0,0-1 0 0 0,0 0 0 0 0,0 0 0 0 0,0 0 0 0 0,0 0 0 0 0,0 1 0 0 0,4 7-744 0 0,7 6 3 0 0,-6-10 793 0 0,0-1 0 0 0,0-1 0 0 0,0 1 0 0 0,0-1 1 0 0,1 0-1 0 0,-1 0 0 0 0,1 0 0 0 0,-1-1 1 0 0,1 0-1 0 0,0 0 0 0 0,-1-1 0 0 0,1 1 0 0 0,11-2 1 0 0,7-1 374 0 0,45-9 0 0 0,-61 9-403 0 0,54-15 196 0 0,-50 12-260 0 0,0 1 0 0 0,0 0 0 0 0,1 1 0 0 0,-1 1 0 0 0,1 0-1 0 0,-1 0 1 0 0,1 1 0 0 0,19 1 0 0 0,-31 1 64 0 0,0-1 0 0 0,0 1 0 0 0,0-1 0 0 0,0 1 0 0 0,0-1 0 0 0,-1 1 0 0 0,1 0 0 0 0,0 0 0 0 0,0-1 0 0 0,0 1 0 0 0,0 0-1 0 0,-1 0 1 0 0,1 0 0 0 0,0 0 0 0 0,-1 0 0 0 0,1 0 0 0 0,-1 0 0 0 0,1 0 0 0 0,-1 0 0 0 0,1 0 0 0 0,-1 0 0 0 0,0 0 0 0 0,0 0 0 0 0,1 0 0 0 0,-1 0 0 0 0,0 1 0 0 0,0-1 0 0 0,0 0-1 0 0,0 0 1 0 0,0 0 0 0 0,-1 0 0 0 0,1 0 0 0 0,0 0 0 0 0,-1 2 0 0 0,-9 39 370 0 0,-34 52 245 0 0,17-38-19 0 0,61-84 3369 0 0,19-14-3813 0 0,-32 23-204 0 0,-6 4-170 0 0,32-21-1 0 0,-43 33 109 0 0,1 0 1 0 0,-1 1-1 0 0,1-1 0 0 0,0 1 1 0 0,0 0-1 0 0,-1 0 0 0 0,2 1 0 0 0,-1-1 1 0 0,0 1-1 0 0,0 0 0 0 0,0 1 1 0 0,8-1-1 0 0,-11 1 62 0 0,-1 0 1 0 0,1 1-1 0 0,0-1 1 0 0,-1 0-1 0 0,1 1 1 0 0,-1-1-1 0 0,1 1 0 0 0,-1-1 1 0 0,1 1-1 0 0,-1 0 1 0 0,1 0-1 0 0,-1 0 1 0 0,0-1-1 0 0,1 1 0 0 0,-1 1 1 0 0,0-1-1 0 0,0 0 1 0 0,1 0-1 0 0,-1 0 1 0 0,1 2-1 0 0,-1 0-19 0 0,1 0 0 0 0,-1 0 0 0 0,1 1 0 0 0,-1-1 0 0 0,0 0 0 0 0,0 0 0 0 0,-1 1 0 0 0,1-1 0 0 0,0 5 0 0 0,-1 3-86 0 0,0-1 1 0 0,-1 0-1 0 0,0 0 0 0 0,-1 1 1 0 0,-4 17-1 0 0,-25 69-865 0 0,30-96 707 0 0,13-13-2000 0 0,-2 1 1477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5.593"/>
    </inkml:context>
    <inkml:brush xml:id="br0">
      <inkml:brushProperty name="width" value="0.05" units="cm"/>
      <inkml:brushProperty name="height" value="0.05" units="cm"/>
    </inkml:brush>
  </inkml:definitions>
  <inkml:trace contextRef="#ctx0" brushRef="#br0">203 0 12851 0 0,'-7'4'224'0'0,"0"0"0"0"0,1 0 1 0 0,-1 0-1 0 0,1 1 1 0 0,0 0-1 0 0,0 0 0 0 0,-8 10 1 0 0,-33 45 1226 0 0,37-45-1075 0 0,1-4-220 0 0,1 0-1 0 0,0 1 1 0 0,1 0 0 0 0,0 0 0 0 0,1 1 0 0 0,1 0 0 0 0,0 0-1 0 0,0 0 1 0 0,2 1 0 0 0,-1-1 0 0 0,-1 23 0 0 0,-4 73-188 0 0,7-99 55 0 0,1-7-24 0 0,0-1 0 0 0,1 0 1 0 0,-1 0-1 0 0,1 0 1 0 0,-1 1-1 0 0,1-1 0 0 0,0 0 1 0 0,0 1-1 0 0,0-1 1 0 0,1 0-1 0 0,-1 0 0 0 0,0 1 1 0 0,1-1-1 0 0,0 0 1 0 0,0 4-1 0 0,0-18-99 0 0,1 0 1 0 0,0 0-1 0 0,6-20 0 0 0,-6 25 61 0 0,6-17 81 0 0,0-1 0 0 0,-2 0-1 0 0,-1 0 1 0 0,3-46 0 0 0,-9 83-1594 0 0,0-10 1466 0 0,1 1 0 0 0,-1 0-1 0 0,1-1 1 0 0,0 1 0 0 0,0 0 0 0 0,0-1 0 0 0,0 1-1 0 0,0 0 1 0 0,1 0 0 0 0,-1-1 0 0 0,1 1 0 0 0,0-1 0 0 0,0 1-1 0 0,0 0 1 0 0,0-1 0 0 0,0 0 0 0 0,0 1 0 0 0,1-1-1 0 0,1 3 1 0 0,1-1 311 0 0,0-1 0 0 0,1 1-1 0 0,-1-1 1 0 0,1 1 0 0 0,0-2-1 0 0,0 1 1 0 0,0 0 0 0 0,0-1 0 0 0,1 0-1 0 0,-1 0 1 0 0,1 0 0 0 0,-1-1 0 0 0,1 0-1 0 0,0 0 1 0 0,-1 0 0 0 0,1-1-1 0 0,0 0 1 0 0,-1 0 0 0 0,1 0 0 0 0,0-1-1 0 0,-1 0 1 0 0,1 0 0 0 0,0 0-1 0 0,-1-1 1 0 0,8-3 0 0 0,-3 1 38 0 0,-1 0 0 0 0,1 0 0 0 0,-1-1 0 0 0,0 0 0 0 0,0-1 0 0 0,0 0 1 0 0,-1 0-1 0 0,0-1 0 0 0,-1 0 0 0 0,1-1 0 0 0,-1 1 0 0 0,0-1 0 0 0,6-11 0 0 0,-8 8-973 0 0,-14 19 87 0 0,-17 21-96 0 0,24-27 697 0 0,-14 18-174 0 0,-28 43 0 0 0,38-54 199 0 0,1 0 1 0 0,1 1-1 0 0,-1 0 0 0 0,2-1 1 0 0,-1 1-1 0 0,1 1 1 0 0,-3 16-1 0 0,6-26 20 0 0,0-1 0 0 0,0 1 0 0 0,0-1 0 0 0,0 1 0 0 0,0-1 0 0 0,0 1 0 0 0,0-1 0 0 0,0 1 1 0 0,0-1-1 0 0,0 0 0 0 0,0 1 0 0 0,1-1 0 0 0,-1 1 0 0 0,0-1 0 0 0,0 1 0 0 0,0-1 0 0 0,0 0 0 0 0,1 1 0 0 0,-1-1 0 0 0,0 0 0 0 0,1 1 0 0 0,-1-1 0 0 0,0 0 0 0 0,0 1 0 0 0,1-1 0 0 0,-1 0 0 0 0,1 1 1 0 0,-1-1-1 0 0,0 0 0 0 0,1 0 0 0 0,-1 1 0 0 0,1-1 0 0 0,-1 0 0 0 0,0 0 0 0 0,1 0 0 0 0,21-2 525 0 0,24-18 33 0 0,-43 18-529 0 0,24-11 19 0 0,118-63 60 0 0,-115 58-238 0 0,-1-1 1 0 0,45-39 0 0 0,-42 28-602 0 0,-30 30 211 0 0,-3 8 303 0 0,-3 8 59 0 0,-62 128 272 0 0,65-141-90 0 0,-1 1 0 0 0,1-1-1 0 0,0 1 1 0 0,0-1-1 0 0,0 1 1 0 0,1 0-1 0 0,-1-1 1 0 0,1 1 0 0 0,0 0-1 0 0,0-1 1 0 0,1 8-1 0 0,0-11-13 0 0,-1 1-1 0 0,0-1 1 0 0,1 0-1 0 0,-1 0 1 0 0,1 0-1 0 0,-1 1 0 0 0,1-1 1 0 0,-1 0-1 0 0,0 0 1 0 0,1 0-1 0 0,-1 0 1 0 0,1 0-1 0 0,-1 0 1 0 0,1 0-1 0 0,-1 0 1 0 0,1 0-1 0 0,-1 0 1 0 0,1 0-1 0 0,-1 0 1 0 0,1-1-1 0 0,-1 1 0 0 0,0 0 1 0 0,1 0-1 0 0,-1 0 1 0 0,1 0-1 0 0,-1-1 1 0 0,0 1-1 0 0,1 0 1 0 0,-1-1-1 0 0,1 1 1 0 0,-1-1-1 0 0,16-11 570 0 0,-13 10-452 0 0,131-117 835 0 0,-94 81-972 0 0,-40 38-13 0 0,81-79-74 0 0,-70 67 10 0 0,0-1 1 0 0,-1 0-1 0 0,-1-1 0 0 0,14-25 1 0 0,-22 38 39 0 0,-1-1 0 0 0,1 1 0 0 0,0 0 0 0 0,-1 0 0 0 0,1-1-1 0 0,-1 1 1 0 0,0 0 0 0 0,1-1 0 0 0,-1 1 0 0 0,0 0 0 0 0,0-1 0 0 0,0 1 0 0 0,0-1 0 0 0,0 1 0 0 0,0 0 0 0 0,0-3 0 0 0,-1 4-8 0 0,1 0 0 0 0,0-1 0 0 0,-1 1-1 0 0,1-1 1 0 0,0 1 0 0 0,-1 0 0 0 0,1-1 0 0 0,-1 1 0 0 0,1 0 0 0 0,-1 0 0 0 0,1-1 0 0 0,0 1 0 0 0,-1 0-1 0 0,1 0 1 0 0,-1 0 0 0 0,1-1 0 0 0,-1 1 0 0 0,1 0 0 0 0,-1 0 0 0 0,0 0 0 0 0,1 0 0 0 0,-1 0-1 0 0,1 0 1 0 0,-1 0 0 0 0,1 0 0 0 0,-1 0 0 0 0,0 1 0 0 0,-5 0-141 0 0,1 1-1 0 0,-1 0 1 0 0,1 0 0 0 0,-1 0 0 0 0,-8 6 0 0 0,1 0 156 0 0,2 0 0 0 0,-1 0 1 0 0,1 1-1 0 0,0 0 0 0 0,1 1 1 0 0,0 0-1 0 0,0 1 0 0 0,1 0 1 0 0,1 0-1 0 0,0 1 0 0 0,1 0 1 0 0,0 1-1 0 0,0 0 0 0 0,2 0 1 0 0,-1 0-1 0 0,2 0 0 0 0,0 1 1 0 0,0 0-1 0 0,1 0 0 0 0,1 0 1 0 0,-1 21-1 0 0,3-32-52 0 0,0 0 0 0 0,1 0 1 0 0,-1 0-1 0 0,1 0 0 0 0,-1 0 1 0 0,1 0-1 0 0,0-1 0 0 0,0 1 0 0 0,0 0 1 0 0,0 0-1 0 0,1-1 0 0 0,-1 1 1 0 0,1 0-1 0 0,0-1 0 0 0,-1 0 0 0 0,1 1 1 0 0,0-1-1 0 0,0 0 0 0 0,1 0 1 0 0,-1 0-1 0 0,0 0 0 0 0,1 0 0 0 0,-1-1 1 0 0,1 1-1 0 0,0-1 0 0 0,-1 0 0 0 0,6 2 1 0 0,-3-1-116 0 0,1 0 0 0 0,-1-1 0 0 0,1 1 0 0 0,0-1 0 0 0,-1-1 0 0 0,1 1 1 0 0,0-1-1 0 0,0 0 0 0 0,-1 0 0 0 0,1-1 0 0 0,0 0 0 0 0,-1 0 0 0 0,1 0 0 0 0,7-3 1 0 0,-11 3 4 0 0,1 0 0 0 0,0 0 0 0 0,-1-1 0 0 0,1 1 0 0 0,-1-1 0 0 0,0 0 1 0 0,1 0-1 0 0,2-3 0 0 0,5-10-891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6.054"/>
    </inkml:context>
    <inkml:brush xml:id="br0">
      <inkml:brushProperty name="width" value="0.05" units="cm"/>
      <inkml:brushProperty name="height" value="0.05" units="cm"/>
    </inkml:brush>
  </inkml:definitions>
  <inkml:trace contextRef="#ctx0" brushRef="#br0">31 27 18972 0 0,'-10'-11'2000'0'0,"1"2"-1960"0"0,2 2 1737 0 0,5 7-1305 0 0,1 1-512 0 0,1 2-160 0 0,0 0-16 0 0,-2 2-104 0 0,4 2-120 0 0,2 0-40 0 0,1 1-377 0 0,0-2-591 0 0,2 4-248 0 0,6 5 47 0 0,2-3-759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7.263"/>
    </inkml:context>
    <inkml:brush xml:id="br0">
      <inkml:brushProperty name="width" value="0.05" units="cm"/>
      <inkml:brushProperty name="height" value="0.05" units="cm"/>
    </inkml:brush>
  </inkml:definitions>
  <inkml:trace contextRef="#ctx0" brushRef="#br0">226 366 9882 0 0,'-1'-3'1653'0'0,"1"-1"0"0"0,-1 0 0 0 0,1 0 0 0 0,-1 1 0 0 0,0-1 0 0 0,-2-4 0 0 0,-12-20 1335 0 0,14 27-2975 0 0,0 0 0 0 0,0 1 1 0 0,1-1-1 0 0,-1 1 0 0 0,0-1 0 0 0,0 1 0 0 0,0-1 0 0 0,0 1 0 0 0,-1-1 0 0 0,1 1 1 0 0,0 0-1 0 0,0 0 0 0 0,0-1 0 0 0,0 1 0 0 0,0 0 0 0 0,0 0 0 0 0,0 0 0 0 0,-1 0 1 0 0,1 0-1 0 0,0 1 0 0 0,0-1 0 0 0,0 0 0 0 0,0 0 0 0 0,-1 1 0 0 0,-27 10-219 0 0,17-6 53 0 0,1 2 0 0 0,0 0 1 0 0,0 0-1 0 0,0 1 1 0 0,1 0-1 0 0,0 1 0 0 0,0 0 1 0 0,1 0-1 0 0,1 1 1 0 0,-1 1-1 0 0,2-1 0 0 0,-1 1 1 0 0,-9 20-1 0 0,16-29 112 0 0,1-1 0 0 0,-1 0 0 0 0,1 1-1 0 0,-1-1 1 0 0,1 0 0 0 0,0 1 0 0 0,0-1 0 0 0,0 0 0 0 0,-1 1-1 0 0,1-1 1 0 0,0 0 0 0 0,1 1 0 0 0,-1-1 0 0 0,0 2-1 0 0,0-3 9 0 0,1 1-1 0 0,-1-1 0 0 0,0 1 0 0 0,0-1 0 0 0,1 1 0 0 0,-1-1 0 0 0,0 1 0 0 0,1-1 0 0 0,-1 1 0 0 0,1-1 0 0 0,-1 0 0 0 0,1 1 0 0 0,-1-1 0 0 0,1 0 0 0 0,-1 1 0 0 0,1-1 0 0 0,-1 0 0 0 0,1 0 0 0 0,-1 0 0 0 0,1 1 0 0 0,-1-1 0 0 0,1 0 0 0 0,0 0 0 0 0,2 0-25 0 0,-1 0 0 0 0,1 0 0 0 0,0 0 0 0 0,-1 0 0 0 0,1-1 0 0 0,0 1 0 0 0,-1-1 1 0 0,1 0-1 0 0,-1 0 0 0 0,1 0 0 0 0,-1 0 0 0 0,4-2 0 0 0,16-11 154 0 0,0-2 0 0 0,0 0 0 0 0,-2-1 1 0 0,0-1-1 0 0,-1-1 0 0 0,-1-1 0 0 0,0-1 0 0 0,26-42 0 0 0,-28 37 115 0 0,-1-2 0 0 0,-2 1 0 0 0,-1-2 0 0 0,-1 1 0 0 0,-1-2 0 0 0,11-59 0 0 0,-20 75-491 0 0,-1 13 271 0 0,-1 1-1 0 0,1 0 1 0 0,0 0 0 0 0,0 0-1 0 0,0 0 1 0 0,0 0-1 0 0,0 0 1 0 0,0 0-1 0 0,0 0 1 0 0,0 0 0 0 0,-1 0-1 0 0,1 0 1 0 0,0 0-1 0 0,0-1 1 0 0,0 1-1 0 0,0 0 1 0 0,0 0-1 0 0,0 0 1 0 0,-1 0 0 0 0,1 0-1 0 0,0 0 1 0 0,0 0-1 0 0,0 0 1 0 0,0 0-1 0 0,0 0 1 0 0,0 1-1 0 0,-1-1 1 0 0,1 0 0 0 0,0 0-1 0 0,0 0 1 0 0,0 0-1 0 0,0 0 1 0 0,0 0-1 0 0,0 0 1 0 0,0 0-1 0 0,-1 0 1 0 0,1 0 0 0 0,0 0-1 0 0,0 0 1 0 0,0 0-1 0 0,0 1 1 0 0,0-1-1 0 0,0 0 1 0 0,0 0-1 0 0,0 0 1 0 0,0 0 0 0 0,0 0-1 0 0,-13 23-566 0 0,-11 45 71 0 0,-15 72 1 0 0,33-110 530 0 0,1 0 0 0 0,1 0-1 0 0,2 0 1 0 0,1 0 0 0 0,3 37 0 0 0,-2-64-13 0 0,0 0 1 0 0,0 0-1 0 0,1 0 0 0 0,0 0 0 0 0,-1 0 0 0 0,1 0 0 0 0,0 0 0 0 0,0 0 1 0 0,0 0-1 0 0,1 0 0 0 0,-1-1 0 0 0,1 1 0 0 0,0 0 0 0 0,-1-1 0 0 0,1 1 1 0 0,0-1-1 0 0,1 0 0 0 0,2 3 0 0 0,-2-3 26 0 0,-1-1 0 0 0,1 0 0 0 0,0 0 0 0 0,0 0 0 0 0,0 0 0 0 0,0-1 0 0 0,0 1 0 0 0,0-1 0 0 0,0 0 0 0 0,0 0 0 0 0,0 0 0 0 0,0 0 0 0 0,0 0 0 0 0,0-1 0 0 0,0 1 0 0 0,0-1 0 0 0,0 0 0 0 0,4-1 0 0 0,18-7 221 0 0,-1-2 1 0 0,0 0 0 0 0,-1-1 0 0 0,0-2 0 0 0,33-25 0 0 0,-47 32-95 0 0,0-1 0 0 0,0 0 0 0 0,-1 0 0 0 0,8-11 0 0 0,-14 16-41 0 0,1 0 0 0 0,-1 0 0 0 0,0 0 0 0 0,0-1 0 0 0,0 1 0 0 0,0 0 0 0 0,-1-1 0 0 0,1 0 0 0 0,-1 1 0 0 0,0-1-1 0 0,0 0 1 0 0,0 0 0 0 0,-1 0 0 0 0,1 0 0 0 0,-1-6 0 0 0,0 9-119 0 0,0 0 0 0 0,0 0-1 0 0,-1 0 1 0 0,1 0 0 0 0,0 0-1 0 0,0 0 1 0 0,-1 0 0 0 0,1 0-1 0 0,0 1 1 0 0,-1-1 0 0 0,1 0 0 0 0,-1 0-1 0 0,1 0 1 0 0,-1 0 0 0 0,0 0-1 0 0,1 1 1 0 0,-1-1 0 0 0,0 0-1 0 0,0 1 1 0 0,1-1 0 0 0,-1 0-1 0 0,0 1 1 0 0,0-1 0 0 0,0 1 0 0 0,0-1-1 0 0,0 1 1 0 0,0 0 0 0 0,0-1-1 0 0,0 1 1 0 0,1 0 0 0 0,-1 0-1 0 0,0 0 1 0 0,0-1 0 0 0,0 1 0 0 0,0 0-1 0 0,-1 0 1 0 0,1 1 0 0 0,0-1-1 0 0,-1 0 1 0 0,0 1-44 0 0,0-1 0 0 0,0 1 0 0 0,0-1-1 0 0,0 1 1 0 0,0 0 0 0 0,0 0 0 0 0,1 0 0 0 0,-1 0 0 0 0,0 0-1 0 0,1 0 1 0 0,-1 1 0 0 0,0-1 0 0 0,1 0 0 0 0,0 1 0 0 0,-1-1 0 0 0,1 1-1 0 0,0 0 1 0 0,-2 2 0 0 0,-4 11-38 0 0,1 1 1 0 0,1 0-1 0 0,-6 27 1 0 0,9-34-3 0 0,1 0 1 0 0,0 1-1 0 0,1-1 0 0 0,-1 0 1 0 0,2 1-1 0 0,-1-1 1 0 0,1 0-1 0 0,3 11 0 0 0,-3-18-64 0 0,0 1-1 0 0,0-1 1 0 0,0 0-1 0 0,0 0 1 0 0,0 0-1 0 0,0 1 1 0 0,1-1-1 0 0,-1 0 1 0 0,1-1-1 0 0,-1 1 0 0 0,1 0 1 0 0,0 0-1 0 0,0-1 1 0 0,0 1-1 0 0,0-1 1 0 0,0 1-1 0 0,0-1 1 0 0,0 0-1 0 0,1 0 1 0 0,-1 0-1 0 0,0 0 0 0 0,0 0 1 0 0,1-1-1 0 0,-1 1 1 0 0,1-1-1 0 0,-1 1 1 0 0,1-1-1 0 0,3 0 1 0 0,5 0-613 0 0,-1-1 0 0 0,1 0-1 0 0,0 0 1 0 0,-1-1 0 0 0,13-4 0 0 0,1-1-368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7.692"/>
    </inkml:context>
    <inkml:brush xml:id="br0">
      <inkml:brushProperty name="width" value="0.05" units="cm"/>
      <inkml:brushProperty name="height" value="0.05" units="cm"/>
    </inkml:brush>
  </inkml:definitions>
  <inkml:trace contextRef="#ctx0" brushRef="#br0">148 24 18996 0 0,'0'-1'151'0'0,"1"1"0"0"0,-1-1 0 0 0,0 1 1 0 0,1-1-1 0 0,-1 0 0 0 0,0 1 0 0 0,1-1 0 0 0,-1 0 0 0 0,0 1 0 0 0,0-1 1 0 0,0 0-1 0 0,0 1 0 0 0,0-1 0 0 0,1 0 0 0 0,-1 0 0 0 0,0 1 0 0 0,-1-1 1 0 0,1 0-1 0 0,0 1 0 0 0,0-1 0 0 0,0 0 0 0 0,0 0 0 0 0,0 1 0 0 0,-1-1 1 0 0,1 0-1 0 0,0 1 0 0 0,-1-1 0 0 0,1 1 0 0 0,0-1 0 0 0,-1 0 0 0 0,1 1 1 0 0,-1-1-1 0 0,-1 0-49 0 0,0 1 1 0 0,0 0-1 0 0,0 0 1 0 0,0 0-1 0 0,0 0 1 0 0,0 0-1 0 0,0 0 1 0 0,0 0-1 0 0,0 1 1 0 0,0-1-1 0 0,0 1 1 0 0,-2 0-1 0 0,-1 1-159 0 0,0 0 0 0 0,0 1 0 0 0,0-1 0 0 0,0 1 0 0 0,0 0 0 0 0,1 0 0 0 0,0 1 0 0 0,-1-1 0 0 0,-6 9 0 0 0,-32 42-498 0 0,31-39 304 0 0,11-14 172 0 0,0 0 0 0 0,1 0 0 0 0,-1 0 1 0 0,0 1-1 0 0,0-1 0 0 0,0 0 0 0 0,1 0 1 0 0,-1 0-1 0 0,1 0 0 0 0,-1 1 0 0 0,1-1 1 0 0,-1 0-1 0 0,1 1 0 0 0,0-1 0 0 0,0 0 0 0 0,-1 1 1 0 0,1-1-1 0 0,0 0 0 0 0,0 1 0 0 0,1-1 1 0 0,-1 2-1 0 0,1-2-37 0 0,-1 0-1 0 0,1-1 1 0 0,0 1 0 0 0,0 0-1 0 0,0 0 1 0 0,0-1 0 0 0,0 1 0 0 0,0 0-1 0 0,0-1 1 0 0,0 1 0 0 0,0-1-1 0 0,0 1 1 0 0,0-1 0 0 0,1 0 0 0 0,-1 1-1 0 0,0-1 1 0 0,0 0 0 0 0,0 0 0 0 0,0 0-1 0 0,1 0 1 0 0,-1 0 0 0 0,0 0-1 0 0,2 0 1 0 0,59-4-1548 0 0,16 0 885 0 0,-70 5 752 0 0,1-1 1 0 0,0 1-1 0 0,-1 0 0 0 0,1 1 1 0 0,-1 0-1 0 0,13 5 0 0 0,-20-6 70 0 0,0-1-1 0 0,0 0 0 0 0,0 1 0 0 0,0-1 1 0 0,0 0-1 0 0,0 1 0 0 0,0 0 1 0 0,0-1-1 0 0,-1 1 0 0 0,1-1 0 0 0,0 1 1 0 0,0 0-1 0 0,-1-1 0 0 0,1 1 1 0 0,0 0-1 0 0,-1 0 0 0 0,1 0 1 0 0,-1 0-1 0 0,1-1 0 0 0,-1 1 0 0 0,1 0 1 0 0,-1 0-1 0 0,0 0 0 0 0,1 0 1 0 0,-1 2-1 0 0,0-2 65 0 0,0 1-1 0 0,-1-1 1 0 0,1 1-1 0 0,-1-1 1 0 0,1 1-1 0 0,-1-1 1 0 0,1 0 0 0 0,-1 1-1 0 0,0-1 1 0 0,0 0-1 0 0,1 0 1 0 0,-1 1-1 0 0,0-1 1 0 0,0 0 0 0 0,-2 1-1 0 0,-2 3 219 0 0,-1 0 0 0 0,0 0 0 0 0,-1 0 0 0 0,1-1 0 0 0,-11 5 0 0 0,-80 27-2645 0 0,77-29 1023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3.251"/>
    </inkml:context>
    <inkml:brush xml:id="br0">
      <inkml:brushProperty name="width" value="0.05" units="cm"/>
      <inkml:brushProperty name="height" value="0.05" units="cm"/>
    </inkml:brush>
  </inkml:definitions>
  <inkml:trace contextRef="#ctx0" brushRef="#br0">179 436 11618 0 0,'-63'2'1495'0'0,"44"-1"42"0"0,-1 0 1 0 0,1-1-1 0 0,-24-4 1 0 0,29 0 1473 0 0,19 1-1956 0 0,23 1-1423 0 0,156 10-150 0 0,417 9-246 0 0,-1-42-1051 0 0,-220-22 836 0 0,-5-31 1604 0 0,-31-22 933 0 0,199-50-392 0 0,-486 136-1155 0 0,-10 2-6 0 0,0 2 1 0 0,70-5-1 0 0,-116 15-13 0 0,0-1 1 0 0,1 1 0 0 0,-1 0 0 0 0,0 0-1 0 0,1 0 1 0 0,-1 0 0 0 0,0 1 0 0 0,0-1-1 0 0,1 0 1 0 0,-1 0 0 0 0,0 1 0 0 0,0-1-1 0 0,0 1 1 0 0,0-1 0 0 0,1 1-1 0 0,0 0 1 0 0,-2 0-8 0 0,1-1 0 0 0,-1 0 0 0 0,0 1 0 0 0,0-1-1 0 0,0 1 1 0 0,0-1 0 0 0,0 0 0 0 0,0 1 0 0 0,0-1 0 0 0,0 1 0 0 0,0-1 0 0 0,0 0-1 0 0,0 1 1 0 0,0-1 0 0 0,0 1 0 0 0,0-1 0 0 0,0 1 0 0 0,0-1 0 0 0,-1 0-1 0 0,1 1 1 0 0,0-1 0 0 0,0 0 0 0 0,0 1 0 0 0,-1-1 0 0 0,1 0 0 0 0,0 1 0 0 0,0-1-1 0 0,-1 0 1 0 0,1 1 0 0 0,-1-1 0 0 0,-1 3-246 0 0,-1-1 1 0 0,0 0-1 0 0,1 0 0 0 0,-1 0 0 0 0,0 0 1 0 0,0 0-1 0 0,0-1 0 0 0,0 1 0 0 0,0-1 1 0 0,-7 2-1 0 0,-2-1-933 0 0,-2-2-241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8.129"/>
    </inkml:context>
    <inkml:brush xml:id="br0">
      <inkml:brushProperty name="width" value="0.05" units="cm"/>
      <inkml:brushProperty name="height" value="0.05" units="cm"/>
    </inkml:brush>
  </inkml:definitions>
  <inkml:trace contextRef="#ctx0" brushRef="#br0">0 128 16011 0 0,'5'-10'1428'0'0,"0"0"0"0"0,-1 0 0 0 0,5-14 0 0 0,1-5 958 0 0,-15 167-2533 0 0,-3-56 173 0 0,-1 27-6 0 0,9-108-18 0 0,0 0 0 0 0,0 0 0 0 0,0 0 0 0 0,0 0 0 0 0,0 0 1 0 0,0 0-1 0 0,0 0 0 0 0,1 0 0 0 0,-1 0 0 0 0,0 0 0 0 0,0 0 0 0 0,1 0 0 0 0,-1 0 1 0 0,1-1-1 0 0,-1 1 0 0 0,1 0 0 0 0,-1 0 0 0 0,1 0 0 0 0,-1 0 0 0 0,2 0 0 0 0,-1 0 12 0 0,0-1-1 0 0,-1 0 0 0 0,1 0 0 0 0,0 0 1 0 0,-1 0-1 0 0,1 1 0 0 0,0-1 0 0 0,0 0 0 0 0,-1 0 1 0 0,1-1-1 0 0,0 1 0 0 0,-1 0 0 0 0,1 0 1 0 0,0 0-1 0 0,0 0 0 0 0,-1-1 0 0 0,1 1 1 0 0,0 0-1 0 0,-1-1 0 0 0,1 1 0 0 0,0-1 1 0 0,6-4 153 0 0,0 0-1 0 0,0-1 1 0 0,10-10 0 0 0,-9 8-97 0 0,169-182 1080 0 0,-108 111-2354 0 0,3 2-3595 0 0,-67 73 2788 0 0,-1 2-387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8.576"/>
    </inkml:context>
    <inkml:brush xml:id="br0">
      <inkml:brushProperty name="width" value="0.05" units="cm"/>
      <inkml:brushProperty name="height" value="0.05" units="cm"/>
    </inkml:brush>
  </inkml:definitions>
  <inkml:trace contextRef="#ctx0" brushRef="#br0">10 0 10962 0 0,'-1'1'104'0'0,"1"0"0"0"0,-1 0 0 0 0,0 0 0 0 0,0 0 0 0 0,0 0 0 0 0,1 1 0 0 0,-1-1 0 0 0,0 0 0 0 0,1 0 0 0 0,-1 0 0 0 0,1 1 0 0 0,0-1 0 0 0,-1 0 0 0 0,1 0 0 0 0,0 1 0 0 0,0-1 0 0 0,0 0 0 0 0,0 1 0 0 0,0-1 0 0 0,0 0 0 0 0,0 2 0 0 0,1 0 41 0 0,-1-1 1 0 0,1 0 0 0 0,0 1-1 0 0,0-1 1 0 0,0 0 0 0 0,1 0-1 0 0,-1 1 1 0 0,0-1 0 0 0,1 0-1 0 0,3 3 1 0 0,-2-2-104 0 0,0 0 0 0 0,1 0 0 0 0,-1 0 0 0 0,1 0 0 0 0,0 0 0 0 0,0-1 0 0 0,0 0 0 0 0,1 1-1 0 0,-1-2 1 0 0,0 1 0 0 0,9 2 0 0 0,59-1-6020 0 0,-55-3 3659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061"/>
    </inkml:context>
    <inkml:brush xml:id="br0">
      <inkml:brushProperty name="width" value="0.05" units="cm"/>
      <inkml:brushProperty name="height" value="0.05" units="cm"/>
    </inkml:brush>
  </inkml:definitions>
  <inkml:trace contextRef="#ctx0" brushRef="#br0">198 26 13755 0 0,'1'-1'122'0'0,"-1"1"1"0"0,0-1-1 0 0,1 1 1 0 0,-1-1-1 0 0,0 1 0 0 0,1-1 1 0 0,-1 1-1 0 0,0-1 1 0 0,0 0-1 0 0,1 1 1 0 0,-1-1-1 0 0,0 0 0 0 0,0 1 1 0 0,0-1-1 0 0,0 0 1 0 0,0 1-1 0 0,0-1 1 0 0,0 1-1 0 0,0-1 0 0 0,0 0 1 0 0,0 1-1 0 0,0-1 1 0 0,-1 0-1 0 0,1 1 0 0 0,0-1 1 0 0,0 1-1 0 0,-1-1 1 0 0,1 0-1 0 0,0 1 1 0 0,-1-1-1 0 0,1 1 0 0 0,0-1 1 0 0,-1 1-1 0 0,1-1 1 0 0,-1 0-1 0 0,-1 0 28 0 0,0 1-1 0 0,0-1 0 0 0,0 1 1 0 0,0-1-1 0 0,0 1 1 0 0,0 0-1 0 0,0-1 1 0 0,0 1-1 0 0,0 0 1 0 0,0 1-1 0 0,-3-1 1 0 0,-7 2-17 0 0,1 0 1 0 0,0 1 0 0 0,-14 5 0 0 0,18-5-156 0 0,0 0 1 0 0,0 0-1 0 0,0 1 0 0 0,1 0 1 0 0,-1 0-1 0 0,1 0 0 0 0,0 1 1 0 0,1 0-1 0 0,-1 0 0 0 0,1 1 1 0 0,0-1-1 0 0,0 1 1 0 0,0 0-1 0 0,1 1 0 0 0,0-1 1 0 0,1 1-1 0 0,-1 0 0 0 0,1 0 1 0 0,0 0-1 0 0,-2 10 0 0 0,5-16-1 0 0,0 0 0 0 0,-1-1 0 0 0,1 1 0 0 0,0 0 0 0 0,0 0 0 0 0,0-1 0 0 0,0 1 0 0 0,0 0 0 0 0,0-1 1 0 0,0 1-1 0 0,1 0 0 0 0,-1-1 0 0 0,0 1 0 0 0,0 0 0 0 0,0-1 0 0 0,1 1 0 0 0,-1 0 0 0 0,0-1 0 0 0,1 1 0 0 0,-1-1 0 0 0,0 1 0 0 0,1-1 0 0 0,-1 1 0 0 0,1 0 0 0 0,-1-1 0 0 0,1 0 0 0 0,-1 1 0 0 0,1-1 0 0 0,0 1 0 0 0,-1-1 0 0 0,1 0 0 0 0,-1 1 0 0 0,1-1 0 0 0,0 0 0 0 0,-1 0 0 0 0,1 1 0 0 0,0-1 0 0 0,-1 0 0 0 0,1 0 0 0 0,0 0 0 0 0,-1 0 0 0 0,1 0 0 0 0,0 0 0 0 0,0 0 0 0 0,-1 0 0 0 0,1 0 0 0 0,1-1 0 0 0,41-6 89 0 0,-32 5 6 0 0,37-11 195 0 0,-39 9-212 0 0,-1 2-1 0 0,1-1 1 0 0,-1 1 0 0 0,1 0 0 0 0,0 1 0 0 0,0 0-1 0 0,-1 0 1 0 0,12 2 0 0 0,-16 0 5 0 0,0 1 0 0 0,-1-1 0 0 0,1 1-1 0 0,0 0 1 0 0,-1 0 0 0 0,1 1 0 0 0,-1-1 0 0 0,0 1 0 0 0,0 0 0 0 0,0 0 0 0 0,0 0 0 0 0,-1 0-1 0 0,4 5 1 0 0,13 12 147 0 0,-18-19-196 0 0,0 0 0 0 0,0 0 0 0 0,1 0 0 0 0,-1-1 0 0 0,1 1-1 0 0,-1 0 1 0 0,0-1 0 0 0,1 1 0 0 0,-1-1 0 0 0,1 1-1 0 0,0-1 1 0 0,-1 1 0 0 0,1-1 0 0 0,-1 0 0 0 0,1 0-1 0 0,-1 0 1 0 0,1 0 0 0 0,0 0 0 0 0,-1 0 0 0 0,1-1-1 0 0,-1 1 1 0 0,1 0 0 0 0,-1-1 0 0 0,3 0 0 0 0,3-3 90 0 0,0 1 0 0 0,0-1 0 0 0,12-9 0 0 0,-1 1-71 0 0,8-5-5 0 0,-9 6-248 0 0,0 0 1 0 0,20-8 0 0 0,-32 17 135 0 0,0 0 0 0 0,1 0 0 0 0,-1 0-1 0 0,1 1 1 0 0,-1 0 0 0 0,1 0 0 0 0,-1 0 0 0 0,1 1-1 0 0,0 0 1 0 0,-1 0 0 0 0,1 0 0 0 0,6 2 0 0 0,-9-1 72 0 0,0-1 0 0 0,0 1 1 0 0,0 1-1 0 0,0-1 1 0 0,0 0-1 0 0,-1 1 1 0 0,1-1-1 0 0,0 1 1 0 0,-1 0-1 0 0,1 0 1 0 0,-1 0-1 0 0,0 0 0 0 0,0 0 1 0 0,1 0-1 0 0,1 5 1 0 0,2 1-19 0 0,-1 1 0 0 0,-1-1 1 0 0,6 15-1 0 0,1 4-1161 0 0,7-26-4329 0 0,-10-3 5297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526"/>
    </inkml:context>
    <inkml:brush xml:id="br0">
      <inkml:brushProperty name="width" value="0.05" units="cm"/>
      <inkml:brushProperty name="height" value="0.05" units="cm"/>
    </inkml:brush>
  </inkml:definitions>
  <inkml:trace contextRef="#ctx0" brushRef="#br0">218 1 15507 0 0,'-59'28'2458'0'0,"35"-19"-1802"0"0,2 2 0 0 0,-1 1 0 0 0,1 0 0 0 0,1 2 0 0 0,-19 16 0 0 0,39-30-717 0 0,1 0-1 0 0,-1 0 1 0 0,1 1 0 0 0,0-1 0 0 0,-1 0 0 0 0,1 1 0 0 0,-1-1 0 0 0,1 1-1 0 0,0-1 1 0 0,-1 1 0 0 0,1-1 0 0 0,0 0 0 0 0,0 1 0 0 0,-1-1 0 0 0,1 1-1 0 0,0-1 1 0 0,0 1 0 0 0,0-1 0 0 0,0 1 0 0 0,-1 0 0 0 0,1-1-1 0 0,0 1 1 0 0,0 0 0 0 0,9 4-1419 0 0,25-4-342 0 0,-24-1 1943 0 0,7 2-598 0 0,31 7 0 0 0,-3-1-215 0 0,-25-4 499 0 0,-1 0-1 0 0,33 12 1 0 0,-51-16 279 0 0,-1 1 0 0 0,0-1 0 0 0,1 0 0 0 0,-1 0 0 0 0,1 0 0 0 0,-1 0 0 0 0,0 0 0 0 0,1 0 0 0 0,-1 1 0 0 0,0-1 0 0 0,0 0 0 0 0,1 0 0 0 0,-1 0 0 0 0,0 1 0 0 0,1-1 0 0 0,-1 0 0 0 0,0 0 0 0 0,0 1-1 0 0,0-1 1 0 0,1 0 0 0 0,-1 1 0 0 0,0-1 0 0 0,0 0 0 0 0,0 1 0 0 0,0-1 0 0 0,1 0 0 0 0,-1 1 0 0 0,0-1 0 0 0,0 0 0 0 0,0 1 0 0 0,0-1 0 0 0,0 0 0 0 0,0 1 0 0 0,0-1 0 0 0,0 0 0 0 0,0 1 0 0 0,-11 12 1902 0 0,-25 9-76 0 0,31-20-1638 0 0,-130 63 682 0 0,124-64-5893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975"/>
    </inkml:context>
    <inkml:brush xml:id="br0">
      <inkml:brushProperty name="width" value="0.05" units="cm"/>
      <inkml:brushProperty name="height" value="0.05" units="cm"/>
    </inkml:brush>
  </inkml:definitions>
  <inkml:trace contextRef="#ctx0" brushRef="#br0">74 8 14707 0 0,'0'0'47'0'0,"0"0"0"0"0,0-1 0 0 0,0 1 0 0 0,0 0 0 0 0,0 0 0 0 0,0-1 0 0 0,0 1 0 0 0,0 0 0 0 0,0 0 0 0 0,0-1 0 0 0,0 1 0 0 0,0 0 0 0 0,0 0 0 0 0,0 0 0 0 0,0-1 0 0 0,0 1-1 0 0,0 0 1 0 0,0 0 0 0 0,0 0 0 0 0,0-1 0 0 0,0 1 0 0 0,-1 0 0 0 0,1 0 0 0 0,0 0 0 0 0,0-1 0 0 0,0 1 0 0 0,0 0 0 0 0,0 0 0 0 0,-1 0 0 0 0,1 0 0 0 0,0-1 0 0 0,0 1 0 0 0,0 0 0 0 0,-1 0 0 0 0,1 0 0 0 0,0 0 0 0 0,0 0 0 0 0,-1 0 0 0 0,-7 5 800 0 0,-6 13-467 0 0,5 4 114 0 0,0-1-1 0 0,1 2 1 0 0,1-1-1 0 0,2 1 1 0 0,-4 24-1 0 0,9-47-480 0 0,0 1 0 0 0,0-1 1 0 0,0 0-1 0 0,0 0 0 0 0,0 0 0 0 0,0 0 0 0 0,0 1 0 0 0,0-1 1 0 0,0 0-1 0 0,0 0 0 0 0,0 0 0 0 0,0 0 0 0 0,0 1 1 0 0,0-1-1 0 0,0 0 0 0 0,0 0 0 0 0,0 0 0 0 0,0 0 0 0 0,0 1 1 0 0,0-1-1 0 0,0 0 0 0 0,0 0 0 0 0,0 0 0 0 0,0 0 0 0 0,0 0 1 0 0,1 1-1 0 0,-1-1 0 0 0,0 0 0 0 0,0 0 0 0 0,0 0 1 0 0,0 0-1 0 0,0 0 0 0 0,0 0 0 0 0,1 0 0 0 0,-1 1 0 0 0,0-1 1 0 0,0 0-1 0 0,0 0 0 0 0,0 0 0 0 0,1 0 0 0 0,-1 0 0 0 0,0 0 1 0 0,0 0-1 0 0,0 0 0 0 0,0 0 0 0 0,1 0 0 0 0,-1 0 0 0 0,12-4 213 0 0,9-10-148 0 0,7-12-90 0 0,108-98-489 0 0,-135 124 501 0 0,-1-1-1 0 0,0 1 1 0 0,0-1 0 0 0,1 1-1 0 0,-1 0 1 0 0,0-1 0 0 0,1 1-1 0 0,-1 0 1 0 0,1 0 0 0 0,-1-1-1 0 0,0 1 1 0 0,1 0 0 0 0,-1 0-1 0 0,1-1 1 0 0,-1 1 0 0 0,0 0-1 0 0,1 0 1 0 0,-1 0 0 0 0,1 0-1 0 0,-1 0 1 0 0,1 0 0 0 0,-1 0-1 0 0,1 0 1 0 0,-1 0 0 0 0,1 0 0 0 0,-1 0-1 0 0,0 0 1 0 0,1 0 0 0 0,-1 0-1 0 0,1 0 1 0 0,-1 0 0 0 0,1 0-1 0 0,-1 1 1 0 0,0-1 0 0 0,1 0-1 0 0,-1 0 1 0 0,1 1 0 0 0,0 0 12 0 0,0 1 1 0 0,-1-1 0 0 0,1 0-1 0 0,-1 1 1 0 0,0-1 0 0 0,1 1-1 0 0,-1-1 1 0 0,0 1-1 0 0,0-1 1 0 0,0 1 0 0 0,0 2-1 0 0,-6 47 391 0 0,6-49-384 0 0,-3 11 45 0 0,2-6-50 0 0,-1 0 0 0 0,1 0-1 0 0,0 0 1 0 0,0 0 0 0 0,1 0 0 0 0,0 0 0 0 0,0 1 0 0 0,1-1 0 0 0,1 10 0 0 0,-1-17-9 0 0,-1 1-1 0 0,1 0 1 0 0,-1 0-1 0 0,1-1 1 0 0,-1 1-1 0 0,1-1 1 0 0,-1 1-1 0 0,1 0 1 0 0,0-1-1 0 0,-1 1 1 0 0,1-1 0 0 0,0 0-1 0 0,0 1 1 0 0,-1-1-1 0 0,1 1 1 0 0,0-1-1 0 0,0 0 1 0 0,0 0-1 0 0,-1 0 1 0 0,1 1-1 0 0,0-1 1 0 0,0 0 0 0 0,0 0-1 0 0,0 0 1 0 0,-1 0-1 0 0,1 0 1 0 0,0 0-1 0 0,0-1 1 0 0,0 1-1 0 0,0 0 1 0 0,-1 0-1 0 0,1 0 1 0 0,0-1 0 0 0,1 0-1 0 0,32-13 116 0 0,-26 10-138 0 0,20-10-268 0 0,-5 3-363 0 0,29-10 1 0 0,-46 19 584 0 0,0 0 0 0 0,-1 1 0 0 0,1-1 0 0 0,0 1 0 0 0,-1 1 0 0 0,1-1 0 0 0,0 1 0 0 0,0 0 0 0 0,0 0 0 0 0,0 1 0 0 0,5 1 0 0 0,-9-1 157 0 0,0-1 1 0 0,0 1-1 0 0,0 0 0 0 0,0 0 0 0 0,0 0 0 0 0,0 0 0 0 0,0 0 1 0 0,-1 0-1 0 0,1 1 0 0 0,0-1 0 0 0,-1 1 0 0 0,1-1 0 0 0,-1 1 1 0 0,0-1-1 0 0,1 1 0 0 0,-1 0 0 0 0,0 0 0 0 0,0 0 0 0 0,0 0 0 0 0,1 3 223 0 0,1-6-244 0 0,-1 1-1 0 0,1 0 0 0 0,0-1 0 0 0,-1 0 1 0 0,1 1-1 0 0,0-1 0 0 0,-1 0 1 0 0,1 0-1 0 0,-1-1 0 0 0,0 1 0 0 0,1 0 1 0 0,1-3-1 0 0,15-5 7 0 0,-2 2-40 0 0,28-16 1 0 0,15-5-195 0 0,-54 25 126 0 0,1 1 1 0 0,-1 0-1 0 0,0 1 0 0 0,0 0 1 0 0,1 0-1 0 0,-1 0 0 0 0,13 1 1 0 0,-18 0 46 0 0,1 0 0 0 0,-1 0 1 0 0,0 1-1 0 0,1-1 1 0 0,-1 0-1 0 0,0 1 1 0 0,0-1-1 0 0,1 1 0 0 0,-1-1 1 0 0,0 1-1 0 0,0 0 1 0 0,0 0-1 0 0,0-1 1 0 0,0 1-1 0 0,0 0 0 0 0,0 0 1 0 0,0 0-1 0 0,0 0 1 0 0,0 0-1 0 0,0 0 1 0 0,0 0-1 0 0,-1 1 1 0 0,1-1-1 0 0,0 0 0 0 0,-1 0 1 0 0,1 0-1 0 0,-1 1 1 0 0,0-1-1 0 0,1 0 1 0 0,-1 3-1 0 0,1 4 162 0 0,0 0 0 0 0,-1 0 0 0 0,0 0-1 0 0,-1 10 1 0 0,0 0 355 0 0,1-18-577 0 0,0-1-1 0 0,1 1 1 0 0,-1 0 0 0 0,0 0 0 0 0,0 0-1 0 0,0 0 1 0 0,1-1 0 0 0,-1 1-1 0 0,0 0 1 0 0,0 0 0 0 0,0 0 0 0 0,1 0-1 0 0,-1 0 1 0 0,0 0 0 0 0,0 0-1 0 0,1 0 1 0 0,-1 0 0 0 0,0-1 0 0 0,0 1-1 0 0,1 0 1 0 0,-1 0 0 0 0,0 0 0 0 0,0 1-1 0 0,1-1 1 0 0,-1 0 0 0 0,0 0-1 0 0,0 0 1 0 0,1 0 0 0 0,-1 0 0 0 0,0 0-1 0 0,0 0 1 0 0,1 0 0 0 0,-1 0-1 0 0,0 1 1 0 0,0-1 0 0 0,0 0 0 0 0,1 0-1 0 0,-1 0 1 0 0,0 0 0 0 0,0 1-1 0 0,0-1 1 0 0,0 0 0 0 0,1 0 0 0 0,-1 0-1 0 0,0 1 1 0 0,0-1 0 0 0,12 10-5118 0 0,-8-2 2593 0 0,2 2-454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0.392"/>
    </inkml:context>
    <inkml:brush xml:id="br0">
      <inkml:brushProperty name="width" value="0.05" units="cm"/>
      <inkml:brushProperty name="height" value="0.05" units="cm"/>
    </inkml:brush>
  </inkml:definitions>
  <inkml:trace contextRef="#ctx0" brushRef="#br0">207 66 16187 0 0,'-5'-17'992'0'0,"-9"-32"9648"0"0,12 49-10656 0 0,1 0 0 0 0,0 1-1 0 0,0-1 1 0 0,0 0 0 0 0,0 0 0 0 0,0 1-1 0 0,0-1 1 0 0,0 1 0 0 0,0-1-1 0 0,0 1 1 0 0,0 0 0 0 0,0-1 0 0 0,0 1-1 0 0,0 0 1 0 0,-1 1 0 0 0,2-2 12 0 0,-7 5-125 0 0,-9 8 65 0 0,-26 16 0 0 0,37-26 35 0 0,0-1-1 0 0,0 1 1 0 0,0-1-1 0 0,-1 0 1 0 0,1 0-1 0 0,-1 0 1 0 0,1-1-1 0 0,-1 0 1 0 0,0 0-1 0 0,-5 0 1 0 0,12-3-351 0 0,1 1 0 0 0,-1-1 0 0 0,0 0 0 0 0,1 0 1 0 0,-1 0-1 0 0,0 0 0 0 0,0 0 0 0 0,0 0 0 0 0,1-3 0 0 0,4-9-921 0 0,-2 11 1124 0 0,0-1 1 0 0,-1 1-1 0 0,1-1 0 0 0,1 1 0 0 0,-1 0 1 0 0,0 1-1 0 0,1-1 0 0 0,-1 1 1 0 0,1 0-1 0 0,0 0 0 0 0,0 0 1 0 0,0 1-1 0 0,0-1 0 0 0,0 1 0 0 0,0 1 1 0 0,0-1-1 0 0,0 1 0 0 0,0-1 1 0 0,0 1-1 0 0,1 1 0 0 0,-1-1 1 0 0,0 1-1 0 0,0 0 0 0 0,0 0 0 0 0,0 1 1 0 0,0-1-1 0 0,0 1 0 0 0,-1 0 1 0 0,1 0-1 0 0,0 1 0 0 0,6 4 0 0 0,-11-7 280 0 0,1 1-1 0 0,0 0 0 0 0,0 0 0 0 0,0 0 0 0 0,-1-1 0 0 0,1 1 0 0 0,0 0 0 0 0,-1 0 0 0 0,1 0 0 0 0,-1 0 0 0 0,1 0 0 0 0,-1 0 0 0 0,0 0 0 0 0,1 0 0 0 0,-1 0 0 0 0,0 1 0 0 0,0-1 0 0 0,1 0 0 0 0,-1 0 0 0 0,0 0 0 0 0,0 0 0 0 0,0 0 0 0 0,-1 0 0 0 0,1 2 0 0 0,-1-1 202 0 0,0 1 0 0 0,0-1 0 0 0,0 1-1 0 0,0 0 1 0 0,0-1 0 0 0,-1 0 0 0 0,1 1-1 0 0,-1-1 1 0 0,-3 3 0 0 0,-2 3 349 0 0,0-1-1 0 0,-1 0 1 0 0,0-1 0 0 0,-13 8 0 0 0,7-6-416 0 0,-43 24 774 0 0,51-29-1267 0 0,0-1-1 0 0,0 1 1 0 0,0-1-1 0 0,0-1 0 0 0,0 1 1 0 0,-1-1-1 0 0,-10 1 1 0 0,15-2-242 0 0,1-1 0 0 0,-1 1 1 0 0,0 0-1 0 0,1-1 0 0 0,-1 1 1 0 0,1-1-1 0 0,0 1 0 0 0,-1-1 1 0 0,1 0-1 0 0,-1 1 0 0 0,1-1 1 0 0,-2-2-1 0 0,1 2-834 0 0,-3-2-1643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1.151"/>
    </inkml:context>
    <inkml:brush xml:id="br0">
      <inkml:brushProperty name="width" value="0.05" units="cm"/>
      <inkml:brushProperty name="height" value="0.05" units="cm"/>
    </inkml:brush>
  </inkml:definitions>
  <inkml:trace contextRef="#ctx0" brushRef="#br0">240 73 10834 0 0,'1'-1'694'0'0,"1"-1"0"0"0,-1 0-1 0 0,0 0 1 0 0,0 0 0 0 0,1 0-1 0 0,-1 0 1 0 0,0 0 0 0 0,0 0-1 0 0,-1 0 1 0 0,1-1 0 0 0,0 1-1 0 0,-1 0 1 0 0,0 0 0 0 0,1-1-1 0 0,-1 1 1 0 0,0 0-1 0 0,0-4 1 0 0,-1 5-628 0 0,1-1 0 0 0,-1 1 0 0 0,1-1 1 0 0,-1 1-1 0 0,0-1 0 0 0,0 1 0 0 0,0-1 0 0 0,0 1 0 0 0,0 0 0 0 0,0 0 0 0 0,0 0 0 0 0,0-1 0 0 0,0 1 1 0 0,-1 0-1 0 0,1 0 0 0 0,0 0 0 0 0,-1 1 0 0 0,1-1 0 0 0,0 0 0 0 0,-1 0 0 0 0,1 1 0 0 0,-1-1 0 0 0,1 1 0 0 0,-1 0 1 0 0,-2-1-1 0 0,-2 0-172 0 0,0-1 0 0 0,0 2 0 0 0,0-1 0 0 0,0 1 0 0 0,0 0 1 0 0,0 0-1 0 0,0 0 0 0 0,0 1 0 0 0,0 0 0 0 0,0 0 0 0 0,0 1 0 0 0,1 0 1 0 0,-1 0-1 0 0,0 0 0 0 0,1 1 0 0 0,-1-1 0 0 0,1 1 0 0 0,0 1 0 0 0,0-1 1 0 0,-7 6-1 0 0,0 3-59 0 0,0 0 1 0 0,0 1 0 0 0,2 0 0 0 0,-1 1-1 0 0,2 0 1 0 0,-9 17 0 0 0,16-29 105 0 0,1 1-1 0 0,0-1 1 0 0,-1 0-1 0 0,1 1 1 0 0,0-1 0 0 0,1 1-1 0 0,-1 0 1 0 0,0-1-1 0 0,1 1 1 0 0,0 0-1 0 0,-1-1 1 0 0,1 1 0 0 0,0 0-1 0 0,0-1 1 0 0,1 1-1 0 0,0 4 1 0 0,-1-6 4 0 0,1 1 0 0 0,0-1 0 0 0,0 1 0 0 0,0-1 0 0 0,0 1 0 0 0,0-1 0 0 0,0 0 0 0 0,0 0 0 0 0,0 0 0 0 0,0 1 0 0 0,1-1 0 0 0,-1 0 0 0 0,0 0 0 0 0,1-1 0 0 0,-1 1 0 0 0,1 0 0 0 0,-1 0 0 0 0,1-1 0 0 0,-1 1 0 0 0,1-1 0 0 0,-1 1 0 0 0,1-1 0 0 0,0 0 0 0 0,-1 1 0 0 0,1-1 0 0 0,0 0 0 0 0,2 0 0 0 0,6-1-23 0 0,-1 1 0 0 0,1-1-1 0 0,0-1 1 0 0,0 0 0 0 0,-1 0 0 0 0,1-1-1 0 0,-1 0 1 0 0,0-1 0 0 0,18-9-1 0 0,-3-1 202 0 0,0-1 0 0 0,26-22-1 0 0,-39 28 101 0 0,0-1 0 0 0,-1 1 0 0 0,0-2 0 0 0,-1 1 0 0 0,0-1 0 0 0,-1-1 0 0 0,11-19-1 0 0,-30 61-7 0 0,-13 61 0 0 0,24-91-193 0 0,0 1 0 0 0,-1-1 0 0 0,1 0 0 0 0,0 1 0 0 0,0-1 0 0 0,0 1 1 0 0,0-1-1 0 0,0 0 0 0 0,0 1 0 0 0,0-1 0 0 0,0 1 0 0 0,0-1 0 0 0,0 1 0 0 0,0-1 0 0 0,0 1 0 0 0,0-1 1 0 0,0 0-1 0 0,0 1 0 0 0,0-1 0 0 0,0 1 0 0 0,1-1 0 0 0,-1 0 0 0 0,0 1 0 0 0,0-1 0 0 0,0 1 0 0 0,1-1 1 0 0,-1 0-1 0 0,0 1 0 0 0,1-1 0 0 0,-1 0 0 0 0,0 1 0 0 0,1-1 0 0 0,-1 0 0 0 0,0 0 0 0 0,1 1 0 0 0,-1-1 1 0 0,0 0-1 0 0,1 0 0 0 0,-1 0 0 0 0,1 1 0 0 0,-1-1 0 0 0,0 0 0 0 0,1 0 0 0 0,-1 0 0 0 0,1 0 0 0 0,-1 0 1 0 0,1 0-1 0 0,-1 0 0 0 0,1 0 0 0 0,-1 0 0 0 0,0 0 0 0 0,1 0 0 0 0,-1 0 0 0 0,1 0 0 0 0,-1-1 0 0 0,1 1 1 0 0,-1 0-1 0 0,0 0 0 0 0,1 0 0 0 0,-1-1 0 0 0,0 1 0 0 0,1 0 0 0 0,0-1 0 0 0,36-18 481 0 0,-23 12-398 0 0,158-73-656 0 0,-171 80 539 0 0,39-14-541 0 0,-39 14 547 0 0,0-1-1 0 0,0 1 1 0 0,0 0 0 0 0,0 0-1 0 0,0 0 1 0 0,0 0-1 0 0,1 0 1 0 0,-1 0-1 0 0,0 0 1 0 0,0 0-1 0 0,0 0 1 0 0,0 0-1 0 0,0 1 1 0 0,0-1-1 0 0,0 0 1 0 0,0 1 0 0 0,0-1-1 0 0,0 1 1 0 0,0-1-1 0 0,0 1 1 0 0,0-1-1 0 0,0 1 1 0 0,0 0-1 0 0,-1 0 1 0 0,1-1-1 0 0,0 1 1 0 0,0 0 0 0 0,-1 0-1 0 0,1 0 1 0 0,0 0-1 0 0,-1 0 1 0 0,1 1-1 0 0,1 5 83 0 0,0 1 0 0 0,0 0 0 0 0,-1 1 0 0 0,0-1 0 0 0,-1 0 1 0 0,0 0-1 0 0,0 0 0 0 0,-2 9 0 0 0,0 17 652 0 0,5-33 1534 0 0,5-6-1167 0 0,11-12-805 0 0,-10 9-245 0 0,-6 5-61 0 0,2-1-164 0 0,0 0 1 0 0,0 0 0 0 0,0 1-1 0 0,0-1 1 0 0,11-4 0 0 0,-15 8 117 0 0,0-1 1 0 0,0 1 0 0 0,1 0 0 0 0,-1 0-1 0 0,0-1 1 0 0,0 1 0 0 0,0 0-1 0 0,0 0 1 0 0,0 0 0 0 0,0 1 0 0 0,0-1-1 0 0,1 0 1 0 0,-1 0 0 0 0,0 0 0 0 0,0 1-1 0 0,0-1 1 0 0,0 1 0 0 0,0-1 0 0 0,0 1-1 0 0,0-1 1 0 0,0 1 0 0 0,0 0-1 0 0,0-1 1 0 0,0 1 0 0 0,-1 0 0 0 0,1 0-1 0 0,0-1 1 0 0,0 1 0 0 0,-1 0 0 0 0,1 0-1 0 0,-1 0 1 0 0,1 0 0 0 0,0 0 0 0 0,-1 0-1 0 0,0 0 1 0 0,1 0 0 0 0,-1 0-1 0 0,0 0 1 0 0,1 2 0 0 0,9 37-4728 0 0,-7-29 2973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2.276"/>
    </inkml:context>
    <inkml:brush xml:id="br0">
      <inkml:brushProperty name="width" value="0.05" units="cm"/>
      <inkml:brushProperty name="height" value="0.05" units="cm"/>
    </inkml:brush>
  </inkml:definitions>
  <inkml:trace contextRef="#ctx0" brushRef="#br0">225 151 17876 0 0,'0'-4'426'0'0,"1"-1"0"0"0,-1 1 0 0 0,1-1 1 0 0,-1 1-1 0 0,0-1 0 0 0,-2-7 0 0 0,2 11-387 0 0,0 0 0 0 0,0 1 0 0 0,-1-1 0 0 0,1 0 0 0 0,0 1 0 0 0,0-1 0 0 0,-1 1 0 0 0,1-1 0 0 0,0 0-1 0 0,-1 1 1 0 0,1-1 0 0 0,-1 1 0 0 0,1-1 0 0 0,0 1 0 0 0,-1-1 0 0 0,1 1 0 0 0,-1 0 0 0 0,0-1 0 0 0,1 1 0 0 0,-1-1 0 0 0,0 1 0 0 0,0 0-40 0 0,0 0 0 0 0,0 0 0 0 0,0 0 0 0 0,0 0 0 0 0,0 0 0 0 0,-1 0 0 0 0,1 0 0 0 0,0 0 0 0 0,0 1 0 0 0,0-1 0 0 0,0 0 0 0 0,0 1 1 0 0,0-1-1 0 0,0 1 0 0 0,0-1 0 0 0,1 1 0 0 0,-1-1 0 0 0,-1 2 0 0 0,-13 11-164 0 0,0 0 0 0 0,1 1 0 0 0,1 1 0 0 0,0 0-1 0 0,-14 23 1 0 0,1-4-24 0 0,14-17 87 0 0,1 1 0 0 0,0 0 0 0 0,1 0 0 0 0,2 1 0 0 0,-8 21 0 0 0,15-39 76 0 0,1 0 0 0 0,-1 0 0 0 0,1 0 0 0 0,-1 1 0 0 0,1-1 0 0 0,-1 0 0 0 0,1 0 0 0 0,0 1 0 0 0,0-1 1 0 0,0 0-1 0 0,0 1 0 0 0,0-1 0 0 0,0 0 0 0 0,0 0 0 0 0,0 1 0 0 0,0-1 0 0 0,0 0 0 0 0,1 1 0 0 0,0 0 1 0 0,-1-2 17 0 0,1 1 0 0 0,0-1 1 0 0,0 1-1 0 0,0-1 0 0 0,-1 0 1 0 0,1 0-1 0 0,0 1 1 0 0,0-1-1 0 0,0 0 0 0 0,0 0 1 0 0,0 0-1 0 0,0 0 0 0 0,0 0 1 0 0,-1 0-1 0 0,1 0 1 0 0,0-1-1 0 0,0 1 0 0 0,0 0 1 0 0,0 0-1 0 0,0-1 1 0 0,0 1-1 0 0,-1 0 0 0 0,1-1 1 0 0,0 1-1 0 0,1-2 0 0 0,24-11 251 0 0,-1-1-1 0 0,-1-1 0 0 0,0-1 0 0 0,-1-1 0 0 0,-1-2 0 0 0,28-28 0 0 0,-8 2 728 0 0,68-97 1 0 0,-102 129-808 0 0,13-28-1 0 0,-12 21-420 0 0,-90 212-1387 0 0,61-153 1587 0 0,-24 51-26 0 0,38-77 47 0 0,2 0 0 0 0,-1 0 0 0 0,2 1 0 0 0,-5 26 0 0 0,8-39 28 0 0,0 0 0 0 0,0 1 0 0 0,-1-1 0 0 0,1 0 0 0 0,0 0 0 0 0,0 0 0 0 0,0 1 0 0 0,0-1 0 0 0,1 0 0 0 0,-1 0 0 0 0,0 1-1 0 0,0-1 1 0 0,1 0 0 0 0,-1 0 0 0 0,1 0 0 0 0,-1 0 0 0 0,1 0 0 0 0,-1 0 0 0 0,1 0 0 0 0,0 0 0 0 0,-1 0 0 0 0,1 0-1 0 0,0 0 1 0 0,0 0 0 0 0,0 0 0 0 0,0 0 0 0 0,1 1 0 0 0,0-2 15 0 0,0 1-1 0 0,0-1 1 0 0,0 0 0 0 0,0 0-1 0 0,0 1 1 0 0,0-1 0 0 0,0 0-1 0 0,0-1 1 0 0,0 1 0 0 0,0 0-1 0 0,0-1 1 0 0,0 1-1 0 0,0-1 1 0 0,3-1 0 0 0,8-3 100 0 0,-1-1-1 0 0,0 0 1 0 0,20-14 0 0 0,-11 4-17 0 0,0-1-1 0 0,0-1 1 0 0,-2 0 0 0 0,0-2-1 0 0,-1 0 1 0 0,-2-1 0 0 0,28-44-1 0 0,-30 39 28 0 0,-22 35-335 0 0,0 0-1 0 0,-10 16 0 0 0,-1 2 97 0 0,-57 77 275 0 0,69-95-110 0 0,1 1 0 0 0,0-1 1 0 0,0 1-1 0 0,1 1 1 0 0,-6 18-1 0 0,11-28-41 0 0,-1-1-1 0 0,1 0 1 0 0,0 0-1 0 0,0 1 0 0 0,0-1 1 0 0,0 0-1 0 0,0 0 1 0 0,0 1-1 0 0,0-1 0 0 0,0 0 1 0 0,0 0-1 0 0,0 1 1 0 0,0-1-1 0 0,0 0 0 0 0,1 0 1 0 0,-1 1-1 0 0,0-1 1 0 0,0 0-1 0 0,0 0 0 0 0,0 1 1 0 0,0-1-1 0 0,0 0 1 0 0,1 0-1 0 0,-1 0 0 0 0,0 1 1 0 0,0-1-1 0 0,0 0 1 0 0,0 0-1 0 0,1 0 1 0 0,-1 0-1 0 0,0 1 0 0 0,0-1 1 0 0,1 0-1 0 0,-1 0 1 0 0,0 0-1 0 0,0 0 0 0 0,1 0 1 0 0,13 1 31 0 0,17-8 15 0 0,-29 6-48 0 0,31-7-90 0 0,0 0 0 0 0,0 3 0 0 0,1 1 0 0 0,0 1 0 0 0,0 2 0 0 0,0 1 0 0 0,64 9-1 0 0,-93-8 235 0 0,0 0-1 0 0,1 0 1 0 0,-1 1-1 0 0,0 0 0 0 0,-1 0 1 0 0,1 0-1 0 0,0 1 0 0 0,0-1 1 0 0,-1 1-1 0 0,0 0 0 0 0,5 5 1 0 0,-7-37 4235 0 0,-4-8-4203 0 0,-2 1 1 0 0,-2 0-1 0 0,-16-61 1 0 0,17 78-387 0 0,46 30-3986 0 0,0 0 3448 0 0,-10-5-1993 0 0,58 5 1 0 0,-68-9 2754 0 0,11-1-1016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3.246"/>
    </inkml:context>
    <inkml:brush xml:id="br0">
      <inkml:brushProperty name="width" value="0.05" units="cm"/>
      <inkml:brushProperty name="height" value="0.05" units="cm"/>
    </inkml:brush>
  </inkml:definitions>
  <inkml:trace contextRef="#ctx0" brushRef="#br0">129 175 5305 0 0,'3'-3'1077'0'0,"-1"0"0"0"0,0-1 0 0 0,-1 1 0 0 0,1-1 0 0 0,-1 0 0 0 0,2-6 0 0 0,8-16 4283 0 0,-5 13-3962 0 0,0 1 0 0 0,-2-1 1 0 0,1 0-1 0 0,-1-1 0 0 0,2-16 1 0 0,-6 29-1384 0 0,0 1 1 0 0,1-1-1 0 0,-1 0 1 0 0,0 1-1 0 0,0-1 1 0 0,0 0-1 0 0,0 1 1 0 0,0-1-1 0 0,0 0 1 0 0,0 0-1 0 0,0 1 1 0 0,0-1-1 0 0,0 0 1 0 0,0 1-1 0 0,-1-1 1 0 0,1 0 0 0 0,0 1-1 0 0,0-1 1 0 0,-1 0-1 0 0,1 1 1 0 0,0-1-1 0 0,-1 0 1 0 0,1 1-1 0 0,-1-1 1 0 0,1 1-1 0 0,0-1 1 0 0,-1 1-1 0 0,0-1 1 0 0,1 1-1 0 0,-1-1 1 0 0,1 1-1 0 0,-1 0 1 0 0,1-1-1 0 0,-1 1 1 0 0,0 0-1 0 0,1-1 1 0 0,-1 1-1 0 0,0 0 1 0 0,1 0-1 0 0,-1 0 1 0 0,0-1-1 0 0,0 1 1 0 0,1 0 0 0 0,-1 0-1 0 0,0 0 1 0 0,1 0-1 0 0,-1 0 1 0 0,-1 1-1 0 0,-1-1-82 0 0,-1 1 0 0 0,1-1 0 0 0,0 1 0 0 0,-1 0 0 0 0,1 0 0 0 0,0 1 0 0 0,0-1 0 0 0,0 1 0 0 0,-4 2 0 0 0,-7 7-174 0 0,1 1-1 0 0,0 1 0 0 0,1 0 1 0 0,0 0-1 0 0,1 1 0 0 0,0 1 1 0 0,1 0-1 0 0,1 1 1 0 0,-11 24-1 0 0,20-39 203 0 0,-1 0 1 0 0,0 0-1 0 0,1 0 1 0 0,-1 0-1 0 0,1 0 1 0 0,0 1-1 0 0,-1-1 1 0 0,1 0-1 0 0,0 0 1 0 0,-1 1-1 0 0,1-1 1 0 0,0 0-1 0 0,0 1 1 0 0,0-1-1 0 0,0 0 1 0 0,1 2-1 0 0,-1-3 10 0 0,0 0 0 0 0,1 1 0 0 0,-1-1 0 0 0,0 0-1 0 0,1 1 1 0 0,-1-1 0 0 0,1 0 0 0 0,-1 0 0 0 0,0 0-1 0 0,1 1 1 0 0,-1-1 0 0 0,1 0 0 0 0,-1 0-1 0 0,1 0 1 0 0,-1 0 0 0 0,0 0 0 0 0,1 0 0 0 0,-1 0-1 0 0,1 0 1 0 0,-1 0 0 0 0,1 0 0 0 0,-1 0 0 0 0,1 0-1 0 0,-1 0 1 0 0,0 0 0 0 0,1 0 0 0 0,-1 0 0 0 0,1-1-1 0 0,0 1 1 0 0,6-3-189 0 0,1-1 0 0 0,0 1 0 0 0,9-8 0 0 0,-13 9 314 0 0,120-79-1454 0 0,-123 79 1295 0 0,1 1 0 0 0,0 0-1 0 0,0 0 1 0 0,0 0 0 0 0,1 0 0 0 0,-1 0 0 0 0,0 0 0 0 0,0 0-1 0 0,0 1 1 0 0,1-1 0 0 0,-1 1 0 0 0,0-1 0 0 0,1 1-1 0 0,-1 0 1 0 0,0 0 0 0 0,1 0 0 0 0,-1 1 0 0 0,0-1-1 0 0,1 0 1 0 0,-1 1 0 0 0,0-1 0 0 0,0 1 0 0 0,0 0-1 0 0,1 0 1 0 0,-1 0 0 0 0,0 0 0 0 0,0 0 0 0 0,0 0-1 0 0,0 1 1 0 0,0-1 0 0 0,-1 1 0 0 0,1-1 0 0 0,0 1-1 0 0,-1 0 1 0 0,1-1 0 0 0,-1 1 0 0 0,2 3 0 0 0,1 1 61 0 0,-1-1 1 0 0,0 1 0 0 0,0 0 0 0 0,0 0-1 0 0,-1 1 1 0 0,0-1 0 0 0,0 1 0 0 0,0-1-1 0 0,-1 1 1 0 0,0-1 0 0 0,0 14 0 0 0,-3 8 295 0 0,-1 0 1 0 0,-2 0-1 0 0,-13 46 1 0 0,-36 79 1227 0 0,13-42-792 0 0,40-108-717 0 0,-8 26 133 0 0,-1 0 0 0 0,-1-1 0 0 0,-2 0 1 0 0,-17 27-1 0 0,9-33 547 0 0,21-21-645 0 0,-1-1 0 0 0,1 0 1 0 0,-1 1-1 0 0,1-1 0 0 0,-1 0 0 0 0,1 1 0 0 0,-1-1 0 0 0,1 0 0 0 0,-1 1 1 0 0,0-1-1 0 0,1 0 0 0 0,-1 0 0 0 0,1 0 0 0 0,-1 0 0 0 0,0 1 0 0 0,1-1 1 0 0,-1 0-1 0 0,1 0 0 0 0,-1 0 0 0 0,0 0 0 0 0,1 0 0 0 0,-1-1 0 0 0,1 1 1 0 0,-1 0-1 0 0,0 0 0 0 0,1 0 0 0 0,-1 0 0 0 0,1-1 0 0 0,-1 1 0 0 0,0 0 1 0 0,1-1-1 0 0,-1 1 0 0 0,1 0 0 0 0,-1-1 0 0 0,1 1 0 0 0,0-1 0 0 0,-1 1 1 0 0,1 0-1 0 0,-1-1 0 0 0,0 0 0 0 0,-6-14-38 0 0,0 0-1 0 0,1-1 1 0 0,0 0-1 0 0,1 1 1 0 0,1-2-1 0 0,1 1 1 0 0,0 0-1 0 0,1-1 1 0 0,1 1-1 0 0,0-1 1 0 0,1 0-1 0 0,1 1 1 0 0,1-1-1 0 0,0 1 1 0 0,1-1-1 0 0,1 1 1 0 0,0 0-1 0 0,2 0 1 0 0,-1 1-1 0 0,2-1 1 0 0,11-18-1 0 0,-12 24-106 0 0,1 1-1 0 0,1 1 0 0 0,-1-1 0 0 0,1 1 1 0 0,1 0-1 0 0,-1 1 0 0 0,1 0 1 0 0,1 1-1 0 0,13-8 0 0 0,8-2-367 0 0,57-19 0 0 0,-56 24 460 0 0,55-29 0 0 0,-82 37 133 0 0,-1 0 0 0 0,0 1 0 0 0,0-2 1 0 0,0 1-1 0 0,0 0 0 0 0,-1-1 1 0 0,1 0-1 0 0,-1 1 0 0 0,0-1 0 0 0,0-1 1 0 0,0 1-1 0 0,-1 0 0 0 0,1-1 0 0 0,-1 1 1 0 0,0-1-1 0 0,-1 0 0 0 0,1 0 1 0 0,-1 1-1 0 0,0-1 0 0 0,0 0 0 0 0,0 0 1 0 0,-1-1-1 0 0,1 1 0 0 0,-1 0 0 0 0,-1 0 1 0 0,0-7-1 0 0,1 11-237 0 0,0 1-1 0 0,0-1 1 0 0,0 0-1 0 0,0 1 1 0 0,0-1-1 0 0,0 0 1 0 0,-1 1-1 0 0,1-1 1 0 0,0 1-1 0 0,0-1 1 0 0,0 0-1 0 0,-1 1 1 0 0,1-1 0 0 0,0 1-1 0 0,-1-1 1 0 0,1 0-1 0 0,-1 1 1 0 0,1-1-1 0 0,-1 1 1 0 0,1-1-1 0 0,-1 1 1 0 0,1 0-1 0 0,-1-1 1 0 0,0 1-126 0 0,0 0 0 0 0,1 0 1 0 0,-1 0-1 0 0,0 0 0 0 0,1 0 0 0 0,-1 0 0 0 0,1 0 1 0 0,-1 0-1 0 0,1 1 0 0 0,-1-1 0 0 0,0 0 1 0 0,1 0-1 0 0,-1 1 0 0 0,1-1 0 0 0,-1 0 0 0 0,1 1 1 0 0,-1-1-1 0 0,1 1 0 0 0,-1 0 0 0 0,-20 27-6870 0 0,14-16 4616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4.321"/>
    </inkml:context>
    <inkml:brush xml:id="br0">
      <inkml:brushProperty name="width" value="0.05" units="cm"/>
      <inkml:brushProperty name="height" value="0.05" units="cm"/>
    </inkml:brush>
  </inkml:definitions>
  <inkml:trace contextRef="#ctx0" brushRef="#br0">16 274 9178 0 0,'-7'-1'6486'0'0,"18"-4"-2943"0"0,12-14-2444 0 0,-1-1 1 0 0,-1 0 0 0 0,28-37-1 0 0,-35 40-774 0 0,-7 10-195 0 0,-1-1-1 0 0,0 1 0 0 0,-1-2 1 0 0,1 1-1 0 0,-2-1 1 0 0,6-11-1 0 0,-9 18-136 0 0,0 0 0 0 0,-1 0 0 0 0,1 0 0 0 0,-1 0 1 0 0,0 0-1 0 0,1 0 0 0 0,-1 0 0 0 0,0 0 0 0 0,0 0 0 0 0,-1 0 0 0 0,1 0 0 0 0,0 0 1 0 0,0 1-1 0 0,-1-1 0 0 0,1 0 0 0 0,-1 0 0 0 0,0 0 0 0 0,0 0 0 0 0,1 0 0 0 0,-1 1 1 0 0,0-1-1 0 0,-1 0 0 0 0,1 1 0 0 0,0-1 0 0 0,0 1 0 0 0,-1-1 0 0 0,1 1 0 0 0,-1 0 1 0 0,1 0-1 0 0,-1-1 0 0 0,1 1 0 0 0,-1 0 0 0 0,0 0 0 0 0,1 1 0 0 0,-1-1 1 0 0,0 0-1 0 0,0 0 0 0 0,-3 0 0 0 0,3 0-38 0 0,-1 0 1 0 0,0 0-1 0 0,1 1 1 0 0,-1-1-1 0 0,0 1 1 0 0,0-1-1 0 0,0 1 1 0 0,1 0-1 0 0,-1 0 0 0 0,0 0 1 0 0,0 1-1 0 0,0-1 1 0 0,0 1-1 0 0,1-1 1 0 0,-1 1-1 0 0,-4 2 1 0 0,3-1-3 0 0,0 0 1 0 0,0 1-1 0 0,0 0 0 0 0,0-1 1 0 0,0 1-1 0 0,1 1 1 0 0,-1-1-1 0 0,1 1 1 0 0,-3 3-1 0 0,-4 7-32 0 0,1 1 0 0 0,1-1-1 0 0,1 2 1 0 0,-9 21 0 0 0,12-27 16 0 0,1 0 0 0 0,0 1 0 0 0,0-1 0 0 0,1 1 0 0 0,1 0 0 0 0,-1 0 0 0 0,2-1 0 0 0,0 1 1 0 0,1 12-1 0 0,-1-19 11 0 0,1 0 1 0 0,-1 0-1 0 0,1 0 1 0 0,0 0 0 0 0,1 0-1 0 0,-1 0 1 0 0,1-1-1 0 0,-1 1 1 0 0,1 0 0 0 0,0-1-1 0 0,1 1 1 0 0,-1-1-1 0 0,0 0 1 0 0,1 0 0 0 0,0 0-1 0 0,0 0 1 0 0,0 0-1 0 0,0-1 1 0 0,0 1 0 0 0,0-1-1 0 0,1 0 1 0 0,-1 0-1 0 0,1 0 1 0 0,0-1 0 0 0,-1 1-1 0 0,1-1 1 0 0,5 2-1 0 0,6-1-694 0 0,0-1-1 0 0,0 0 0 0 0,0 0 0 0 0,0-2 0 0 0,0 0 0 0 0,0-1 0 0 0,0 0 0 0 0,27-9 0 0 0,-27 8-482 0 0,14-3-1450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6:56:16.560"/>
    </inkml:context>
    <inkml:brush xml:id="br0">
      <inkml:brushProperty name="width" value="0.05" units="cm"/>
      <inkml:brushProperty name="height" value="0.05" units="cm"/>
    </inkml:brush>
  </inkml:definitions>
  <inkml:trace contextRef="#ctx0" brushRef="#br0">1 0 13563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4.940"/>
    </inkml:context>
    <inkml:brush xml:id="br0">
      <inkml:brushProperty name="width" value="0.05" units="cm"/>
      <inkml:brushProperty name="height" value="0.05" units="cm"/>
    </inkml:brush>
  </inkml:definitions>
  <inkml:trace contextRef="#ctx0" brushRef="#br0">258 0 13443 0 0,'-54'4'6937'0'0,"39"-3"-6558"0"0,0-1-1 0 0,0 2 1 0 0,0 0-1 0 0,0 1 1 0 0,-26 9 0 0 0,38-11-421 0 0,0 0 1 0 0,1 1 0 0 0,-1 0 0 0 0,1 0 0 0 0,-1 0 0 0 0,1 0 0 0 0,0 0 0 0 0,0 0 0 0 0,0 0-1 0 0,0 1 1 0 0,0-1 0 0 0,0 1 0 0 0,1 0 0 0 0,-3 5 0 0 0,0 1-223 0 0,0 1-1 0 0,1 0 1 0 0,-1 10 0 0 0,3-19 194 0 0,1 1 0 0 0,0-1 0 0 0,0 0 0 0 0,1 1 0 0 0,-1-1 0 0 0,0 0 0 0 0,0 1 0 0 0,1-1 0 0 0,-1 0 0 0 0,0 0 0 0 0,1 1 0 0 0,-1-1 0 0 0,1 0 0 0 0,0 0 0 0 0,-1 0 0 0 0,1 0 0 0 0,0 0 0 0 0,0 1 0 0 0,0-1 0 0 0,0-1 1 0 0,0 1-1 0 0,0 0 0 0 0,0 0 0 0 0,2 1 0 0 0,31 18-997 0 0,-24-16 837 0 0,58 25-630 0 0,-47-21 741 0 0,-1 0-1 0 0,26 16 1 0 0,-45-24 151 0 0,0 0 0 0 0,0 1 0 0 0,0-1 0 0 0,0 1 0 0 0,0 0-1 0 0,-1-1 1 0 0,1 1 0 0 0,0 0 0 0 0,0-1 0 0 0,0 1 0 0 0,-1 0 0 0 0,1 0-1 0 0,0 0 1 0 0,-1-1 0 0 0,1 1 0 0 0,-1 0 0 0 0,1 0 0 0 0,-1 0 0 0 0,1 0-1 0 0,-1 0 1 0 0,0 0 0 0 0,1 2 0 0 0,-1-2 45 0 0,-1-1 0 0 0,1 1 1 0 0,0 0-1 0 0,-1 0 0 0 0,1-1 0 0 0,-1 1 1 0 0,1 0-1 0 0,-1 0 0 0 0,1-1 0 0 0,-1 1 0 0 0,0-1 1 0 0,1 1-1 0 0,-1-1 0 0 0,0 1 0 0 0,1-1 1 0 0,-1 1-1 0 0,0-1 0 0 0,0 1 0 0 0,0-1 1 0 0,-1 1-1 0 0,-7 2 488 0 0,0-1 0 0 0,0 1 0 0 0,-17 1 0 0 0,2-1 70 0 0,0-1 0 0 0,-42-2 0 0 0,55-1-1391 0 0,-1-1 0 0 0,1 0 1 0 0,0 0-1 0 0,-18-7 0 0 0,16 6-2898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5.435"/>
    </inkml:context>
    <inkml:brush xml:id="br0">
      <inkml:brushProperty name="width" value="0.05" units="cm"/>
      <inkml:brushProperty name="height" value="0.05" units="cm"/>
    </inkml:brush>
  </inkml:definitions>
  <inkml:trace contextRef="#ctx0" brushRef="#br0">183 109 18628 0 0,'1'-4'226'0'0,"0"0"-1"0"0,0 1 1 0 0,0-1-1 0 0,0 0 1 0 0,0 0 0 0 0,-1 0-1 0 0,1 0 1 0 0,-1 1-1 0 0,0-1 1 0 0,-1 0-1 0 0,1 0 1 0 0,-1 0 0 0 0,1 0-1 0 0,-1 0 1 0 0,0 1-1 0 0,0-1 1 0 0,-4-6 0 0 0,4 8-235 0 0,1 0 0 0 0,-1 0 0 0 0,0 0 0 0 0,0 0 1 0 0,0 0-1 0 0,-1 1 0 0 0,1-1 0 0 0,0 0 0 0 0,-1 1 1 0 0,1-1-1 0 0,-1 1 0 0 0,1-1 0 0 0,-1 1 0 0 0,0 0 1 0 0,1 0-1 0 0,-1 0 0 0 0,0 0 0 0 0,0 0 0 0 0,0 0 1 0 0,0 0-1 0 0,0 0 0 0 0,0 1 0 0 0,0-1 1 0 0,0 1-1 0 0,0 0 0 0 0,0 0 0 0 0,0-1 0 0 0,0 1 1 0 0,0 0-1 0 0,-1 1 0 0 0,1-1 0 0 0,0 0 0 0 0,0 1 1 0 0,-3 0-1 0 0,1 1-71 0 0,1 0 0 0 0,-1 0 0 0 0,1 0 0 0 0,-1 0 0 0 0,1 1 0 0 0,0-1 1 0 0,0 1-1 0 0,0 0 0 0 0,0 0 0 0 0,-4 5 0 0 0,-23 38-283 0 0,20-29 290 0 0,3-6 32 0 0,1 1 1 0 0,1-1-1 0 0,-7 18 1 0 0,11-24-20 0 0,-1-1 0 0 0,1 1 1 0 0,0 0-1 0 0,0-1 0 0 0,0 1 1 0 0,1 0-1 0 0,0 0 0 0 0,0 0 1 0 0,0-1-1 0 0,0 1 1 0 0,1 0-1 0 0,1 5 0 0 0,-2-9 33 0 0,0 0-1 0 0,1 0 0 0 0,-1 0 0 0 0,1 0 0 0 0,-1 0 1 0 0,1 0-1 0 0,0 0 0 0 0,-1 0 0 0 0,1 0 1 0 0,0 0-1 0 0,0-1 0 0 0,0 1 0 0 0,-1 0 0 0 0,1 0 1 0 0,0-1-1 0 0,0 1 0 0 0,0-1 0 0 0,0 1 1 0 0,0-1-1 0 0,0 1 0 0 0,0-1 0 0 0,2 1 0 0 0,0-1 22 0 0,-1 1-1 0 0,1-1 0 0 0,0 0 0 0 0,-1 0 0 0 0,1-1 0 0 0,-1 1 0 0 0,1-1 0 0 0,0 1 0 0 0,3-2 1 0 0,2-1 136 0 0,1-1 0 0 0,-1 0 0 0 0,-1 0 0 0 0,15-10 0 0 0,-6 0 167 0 0,0-2-1 0 0,-1 0 1 0 0,0-1 0 0 0,-2 0 0 0 0,0-1-1 0 0,-1 0 1 0 0,10-21 0 0 0,-31 60-409 0 0,0 1 0 0 0,1 1 0 0 0,1-1 0 0 0,-6 35 0 0 0,13-56 120 0 0,-1-1 1 0 0,1 1-1 0 0,0-1 1 0 0,0 1 0 0 0,0-1-1 0 0,0 1 1 0 0,0-1-1 0 0,0 1 1 0 0,0-1 0 0 0,0 1-1 0 0,0-1 1 0 0,0 1-1 0 0,1-1 1 0 0,-1 1 0 0 0,0-1-1 0 0,0 1 1 0 0,0-1 0 0 0,1 1-1 0 0,-1-1 1 0 0,0 1-1 0 0,0-1 1 0 0,1 1 0 0 0,-1-1-1 0 0,0 1 1 0 0,1-1-1 0 0,-1 0 1 0 0,1 1 0 0 0,-1-1-1 0 0,0 0 1 0 0,1 1-1 0 0,-1-1 1 0 0,1 0 0 0 0,-1 0-1 0 0,1 1 1 0 0,-1-1-1 0 0,1 0 1 0 0,-1 0 0 0 0,1 0-1 0 0,-1 0 1 0 0,1 0-1 0 0,-1 0 1 0 0,1 0 0 0 0,-1 0-1 0 0,1 0 1 0 0,-1 0-1 0 0,1 0 1 0 0,0 0 0 0 0,-1 0-1 0 0,1 0 1 0 0,-1 0-1 0 0,2-1 1 0 0,30-12 465 0 0,-25 9-415 0 0,98-52 224 0 0,5-4-786 0 0,-106 58 463 0 0,0 1 0 0 0,1-1 0 0 0,-1 1 0 0 0,0 0 0 0 0,0 0 0 0 0,1 1 0 0 0,-1-1 0 0 0,1 1 0 0 0,5 0 0 0 0,-8 0 41 0 0,-1 0-1 0 0,0 0 0 0 0,1 1 0 0 0,-1-1 0 0 0,1 0 0 0 0,-1 1 0 0 0,0-1 0 0 0,1 1 0 0 0,-1-1 0 0 0,0 1 1 0 0,0 0-1 0 0,1 0 0 0 0,-1-1 0 0 0,0 1 0 0 0,0 0 0 0 0,0 0 0 0 0,0 0 0 0 0,0 0 0 0 0,0 0 1 0 0,0 1-1 0 0,0-1 0 0 0,0 0 0 0 0,-1 0 0 0 0,1 0 0 0 0,-1 1 0 0 0,1-1 0 0 0,0 0 0 0 0,-1 1 0 0 0,0-1 1 0 0,1 1-1 0 0,-1 2 0 0 0,1 7 114 0 0,-1 0 0 0 0,-2 23 0 0 0,0 0 560 0 0,8-42-494 0 0,1 1 0 0 0,-1-1-1 0 0,1 1 1 0 0,0 0 0 0 0,15-11 0 0 0,-13 11-396 0 0,1 1-1 0 0,-1 0 1 0 0,1 0 0 0 0,0 1-1 0 0,15-6 1 0 0,-23 10 183 0 0,-1 0-1 0 0,1 1 1 0 0,0-1-1 0 0,-1 1 1 0 0,1-1-1 0 0,0 1 1 0 0,-1 0 0 0 0,1 0-1 0 0,0-1 1 0 0,-1 1-1 0 0,1 0 1 0 0,0 1-1 0 0,0-1 1 0 0,-1 0 0 0 0,1 1-1 0 0,0-1 1 0 0,-1 0-1 0 0,1 1 1 0 0,-1 0 0 0 0,1-1-1 0 0,0 1 1 0 0,-1 0-1 0 0,1 0 1 0 0,-1 0-1 0 0,0 0 1 0 0,1 0 0 0 0,-1 0-1 0 0,0 0 1 0 0,0 1-1 0 0,0-1 1 0 0,0 0-1 0 0,0 1 1 0 0,0-1 0 0 0,0 1-1 0 0,0-1 1 0 0,0 1-1 0 0,-1-1 1 0 0,1 1 0 0 0,0 0-1 0 0,-1-1 1 0 0,0 1-1 0 0,1 0 1 0 0,-1-1-1 0 0,0 1 1 0 0,0 2 0 0 0,0 42 1641 0 0,20-72-753 0 0,-8 13-1023 0 0,0-1-179 0 0,1 1 0 0 0,18-15 0 0 0,-27 25 205 0 0,-1 1 0 0 0,0-1 0 0 0,1 1 1 0 0,0 0-1 0 0,-1 0 0 0 0,1 0 0 0 0,0 0 0 0 0,0 1 0 0 0,0 0 1 0 0,0 0-1 0 0,0 0 0 0 0,0 0 0 0 0,0 0 0 0 0,0 1 1 0 0,8 0-1 0 0,-10 0 109 0 0,-1 0 1 0 0,0 0 0 0 0,0 1-1 0 0,0-1 1 0 0,0 0-1 0 0,0 1 1 0 0,0-1-1 0 0,1 1 1 0 0,-1-1 0 0 0,0 1-1 0 0,0 0 1 0 0,0-1-1 0 0,-1 1 1 0 0,1 0 0 0 0,0 0-1 0 0,0-1 1 0 0,0 1-1 0 0,0 0 1 0 0,-1 0 0 0 0,1 0-1 0 0,0 0 1 0 0,-1 0-1 0 0,1 0 1 0 0,-1 0 0 0 0,1 0-1 0 0,-1 1 1 0 0,0-1-1 0 0,1 0 1 0 0,-1 0 0 0 0,0 0-1 0 0,0 0 1 0 0,0 1-1 0 0,0-1 1 0 0,0 0-1 0 0,0 0 1 0 0,0 0 0 0 0,0 0-1 0 0,0 1 1 0 0,-1 0-1 0 0,-1 8 190 0 0,0-1 0 0 0,-1 1-1 0 0,-7 16 1 0 0,4-10-86 0 0,3-10-328 0 0,-2 8 795 0 0,5-14-667 0 0,0 1 0 0 0,0-1-1 0 0,0 0 1 0 0,0 0 0 0 0,-1 0 0 0 0,1 1-1 0 0,0-1 1 0 0,0 0 0 0 0,0 0-1 0 0,0 0 1 0 0,0 1 0 0 0,0-1 0 0 0,0 0-1 0 0,0 0 1 0 0,0 0 0 0 0,0 1 0 0 0,0-1-1 0 0,0 0 1 0 0,0 0 0 0 0,0 0-1 0 0,0 1 1 0 0,1-1 0 0 0,-1 0 0 0 0,0 0-1 0 0,0 0 1 0 0,0 1 0 0 0,0-1 0 0 0,0 0-1 0 0,0 0 1 0 0,0 0 0 0 0,1 0-1 0 0,-1 1 1 0 0,0-1 0 0 0,0 0 0 0 0,0 0-1 0 0,0 0 1 0 0,1 0 0 0 0,-1 0 0 0 0,0 0-1 0 0,0 0 1 0 0,0 1 0 0 0,1-1 0 0 0,-1 0-1 0 0,0 0 1 0 0,1 0 0 0 0,1-1-58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6.332"/>
    </inkml:context>
    <inkml:brush xml:id="br0">
      <inkml:brushProperty name="width" value="0.05" units="cm"/>
      <inkml:brushProperty name="height" value="0.05" units="cm"/>
    </inkml:brush>
  </inkml:definitions>
  <inkml:trace contextRef="#ctx0" brushRef="#br0">134 2 13219 0 0,'0'-1'48'0'0,"-1"1"0"0"0,1 0 0 0 0,0 0 0 0 0,0 0-1 0 0,0 0 1 0 0,0 0 0 0 0,-1 0 0 0 0,1 0 0 0 0,0 0 0 0 0,0 0 0 0 0,0 0 0 0 0,0 0 0 0 0,-1 0 0 0 0,1 0 0 0 0,0 0 0 0 0,0 0 0 0 0,0 0 0 0 0,0 0-1 0 0,-1 0 1 0 0,1 0 0 0 0,0 0 0 0 0,0 0 0 0 0,0 0 0 0 0,0 0 0 0 0,-1 0 0 0 0,1 0 0 0 0,0 0 0 0 0,0 0 0 0 0,0 0 0 0 0,0 0 0 0 0,-1 1 0 0 0,1-1-1 0 0,0 0 1 0 0,0 0 0 0 0,0 0 0 0 0,0 0 0 0 0,0 0 0 0 0,0 0 0 0 0,0 1 0 0 0,-1-1 0 0 0,-2 12 1010 0 0,0 18-218 0 0,3-23-536 0 0,-7 79 1076 0 0,-4-1 0 0 0,-27 104 0 0 0,12-69-913 0 0,22-89-396 0 0,4-25-46 0 0,-1 1 0 0 0,0 0-1 0 0,0-1 1 0 0,-1 1 0 0 0,-2 8 0 0 0,3-13-13 0 0,0 0 1 0 0,1-1-1 0 0,-1 1 1 0 0,1 0-1 0 0,0 0 0 0 0,-1 1 1 0 0,1-1-1 0 0,0 0 1 0 0,0 0-1 0 0,0 0 1 0 0,1 4-1 0 0,-7-35 759 0 0,1 1-1 0 0,2-1 1 0 0,-1-32-1 0 0,1 13-630 0 0,2 39-168 0 0,1 0 0 0 0,0 0 0 0 0,0 0-1 0 0,1-1 1 0 0,3-13 0 0 0,-3 19 0 0 0,0 1 0 0 0,0-1 1 0 0,1 1-1 0 0,-1-1 0 0 0,1 1 0 0 0,0 0 0 0 0,0 0 0 0 0,0 0 0 0 0,0 0 0 0 0,1 0 1 0 0,-1 0-1 0 0,1 1 0 0 0,0-1 0 0 0,0 1 0 0 0,0 0 0 0 0,5-4 0 0 0,11-4-11 0 0,0 1-1 0 0,0 0 0 0 0,1 1 1 0 0,0 1-1 0 0,1 1 0 0 0,0 1 1 0 0,0 1-1 0 0,0 1 1 0 0,0 0-1 0 0,32 1 0 0 0,-49 3 39 0 0,0-1-1 0 0,0 0 1 0 0,-1 1-1 0 0,1-1 1 0 0,0 1-1 0 0,0 0 1 0 0,-1 0-1 0 0,1 1 1 0 0,-1-1-1 0 0,1 1 1 0 0,-1 0-1 0 0,0 0 1 0 0,0 0-1 0 0,0 0 1 0 0,0 0-1 0 0,5 5 1 0 0,-7-5 19 0 0,1 1 0 0 0,0-1 0 0 0,-1 1 0 0 0,0-1 0 0 0,1 1 0 0 0,-1-1 0 0 0,0 1 0 0 0,0 0 0 0 0,-1-1 0 0 0,1 1 0 0 0,0 0 0 0 0,-1 0 0 0 0,0 0 0 0 0,0-1 0 0 0,0 1 0 0 0,0 0-1 0 0,0 0 1 0 0,0 0 0 0 0,-1 0 0 0 0,1-1 0 0 0,-1 1 0 0 0,-2 4 0 0 0,-4 13 21 0 0,-2 0-1 0 0,-1-1 1 0 0,-15 23-1 0 0,-3 6-166 0 0,27-47 106 0 0,1 0 1 0 0,-1 0 0 0 0,0 0-1 0 0,1 0 1 0 0,-1 0 0 0 0,1 0-1 0 0,-1 0 1 0 0,1 0-1 0 0,0 0 1 0 0,0 0 0 0 0,-1 0-1 0 0,1 0 1 0 0,0 0 0 0 0,0 1-1 0 0,0-1 1 0 0,0 0 0 0 0,0 0-1 0 0,0 0 1 0 0,1 2-1 0 0,-1-3-10 0 0,1 1 0 0 0,-1-1 0 0 0,1 0 0 0 0,-1 1 0 0 0,1-1 0 0 0,-1 0 0 0 0,1 0 0 0 0,-1 1 0 0 0,1-1 0 0 0,-1 0 0 0 0,1 0 0 0 0,0 0 0 0 0,-1 1 0 0 0,1-1 0 0 0,-1 0 0 0 0,1 0 0 0 0,0 0 0 0 0,-1 0 0 0 0,1 0 0 0 0,-1 0 0 0 0,1 0 0 0 0,0-1 0 0 0,-1 1 0 0 0,2 0 0 0 0,5-2-83 0 0,1-1-1 0 0,-1 0 1 0 0,1 0 0 0 0,7-4-1 0 0,-7 2 96 0 0,15-7 67 0 0,-1-1 1 0 0,0 0-1 0 0,34-30 1 0 0,15-26 164 0 0,-68 70-426 0 0,-2 6 99 0 0,-5 10-6 0 0,0-8 98 0 0,0 1 0 0 0,0 1 0 0 0,1-1 0 0 0,0 0 0 0 0,1 1 0 0 0,-2 13 0 0 0,3-18 28 0 0,1 1 0 0 0,0 0 0 0 0,0-1 1 0 0,0 1-1 0 0,1-1 0 0 0,0 1 0 0 0,0-1 1 0 0,1 1-1 0 0,0-1 0 0 0,0 0 0 0 0,5 9 1 0 0,-7-13 25 0 0,1-1 0 0 0,0 0 0 0 0,-1 0 0 0 0,1 0 0 0 0,0 0 0 0 0,0 0 0 0 0,0 0 0 0 0,-1 0 0 0 0,1 0 1 0 0,0 0-1 0 0,0-1 0 0 0,1 1 0 0 0,-1 0 0 0 0,0-1 0 0 0,0 1 0 0 0,0 0 0 0 0,0-1 0 0 0,1 1 0 0 0,-1-1 0 0 0,0 0 1 0 0,0 0-1 0 0,1 1 0 0 0,-1-1 0 0 0,0 0 0 0 0,2 0 0 0 0,1 0 60 0 0,-1-1 0 0 0,0 0-1 0 0,1 0 1 0 0,-1 0 0 0 0,0 0 0 0 0,0 0 0 0 0,0 0 0 0 0,0-1-1 0 0,5-3 1 0 0,4-3 254 0 0,-1-1 0 0 0,-1 0 0 0 0,19-21 0 0 0,-17 16 7 0 0,0 0-1 0 0,-1-2 0 0 0,-1 1 1 0 0,15-29-1 0 0,-22 37-301 0 0,0 0 0 0 0,-1 1 0 0 0,0-1 0 0 0,0 0 0 0 0,0 0 0 0 0,-1 0 0 0 0,0-1 0 0 0,0 1 0 0 0,-1 0 0 0 0,0 0 0 0 0,0 0 0 0 0,-1-1 0 0 0,1 1 0 0 0,-2 0 0 0 0,-2-8 0 0 0,4 12-126 0 0,-2 1 0 0 0,1-1 0 0 0,0 1 0 0 0,0 0 0 0 0,-1 0 0 0 0,1-1 0 0 0,-1 1 0 0 0,0 0 0 0 0,1 0 0 0 0,-1 1 1 0 0,0-1-1 0 0,0 0 0 0 0,-1 1 0 0 0,1-1 0 0 0,0 1 0 0 0,0-1 0 0 0,-1 1 0 0 0,1 0 0 0 0,-1 0 0 0 0,1 0 0 0 0,-1 1 0 0 0,1-1 0 0 0,-1 1 0 0 0,1-1 1 0 0,-1 1-1 0 0,0 0 0 0 0,1 0 0 0 0,-1 0 0 0 0,1 0 0 0 0,-6 1 0 0 0,8-1-9 0 0,-1 0 0 0 0,1 0 1 0 0,0 1-1 0 0,-1-1 0 0 0,1 0 0 0 0,0 0 1 0 0,0 0-1 0 0,-1 1 0 0 0,1-1 0 0 0,0 0 1 0 0,0 0-1 0 0,-1 1 0 0 0,1-1 0 0 0,0 0 1 0 0,0 1-1 0 0,0-1 0 0 0,0 0 0 0 0,-1 1 0 0 0,1-1 1 0 0,0 0-1 0 0,0 1 0 0 0,0-1 0 0 0,0 0 1 0 0,0 1-1 0 0,0-1 0 0 0,0 0 0 0 0,0 1 1 0 0,0-1-1 0 0,0 1 0 0 0,0-1 0 0 0,0 0 1 0 0,0 1-1 0 0,0-1 0 0 0,1 0 0 0 0,-1 1 1 0 0,0-1-1 0 0,0 0 0 0 0,0 1 0 0 0,0-1 0 0 0,1 0 1 0 0,-1 0-1 0 0,0 1 0 0 0,0-1 0 0 0,0 0 1 0 0,1 0-1 0 0,-1 1 0 0 0,0-1 0 0 0,1 0 1 0 0,-1 0-1 0 0,0 1 0 0 0,1-1 0 0 0,17 15-3607 0 0,-16-13 3017 0 0,12 8-1702 0 0,4 1-203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6.704"/>
    </inkml:context>
    <inkml:brush xml:id="br0">
      <inkml:brushProperty name="width" value="0.05" units="cm"/>
      <inkml:brushProperty name="height" value="0.05" units="cm"/>
    </inkml:brush>
  </inkml:definitions>
  <inkml:trace contextRef="#ctx0" brushRef="#br0">61 32 15483 0 0,'-6'0'1089'0'0,"1"-3"-73"0"0,-3 2-744 0 0,1 1 1656 0 0,1 0-1216 0 0,1 0-248 0 0,-1-2-31 0 0,2 1-105 0 0,-1 0-280 0 0,3-2-769 0 0,-1 3-303 0 0,1-5 512 0 0,1 0 520 0 0,1-5-592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7.349"/>
    </inkml:context>
    <inkml:brush xml:id="br0">
      <inkml:brushProperty name="width" value="0.05" units="cm"/>
      <inkml:brushProperty name="height" value="0.05" units="cm"/>
    </inkml:brush>
  </inkml:definitions>
  <inkml:trace contextRef="#ctx0" brushRef="#br0">20 145 17164 0 0,'-1'-6'1570'0'0,"0"0"0"0"0,1-1 0 0 0,0 1 0 0 0,0-9 0 0 0,1 0 156 0 0,-11 77-3233 0 0,7-35 1384 0 0,0 9 104 0 0,1 0-1 0 0,3 43 1 0 0,-1-78 21 0 0,0 0 0 0 0,0 0 0 0 0,0 0 0 0 0,0-1-1 0 0,0 1 1 0 0,0 0 0 0 0,1 0 0 0 0,-1-1 0 0 0,0 1 0 0 0,0 0 0 0 0,1-1 0 0 0,-1 1 0 0 0,0 0 0 0 0,1-1-1 0 0,-1 1 1 0 0,1 0 0 0 0,-1-1 0 0 0,1 1 0 0 0,-1-1 0 0 0,1 1 0 0 0,-1-1 0 0 0,1 1 0 0 0,0-1-1 0 0,-1 1 1 0 0,1-1 0 0 0,1 1 0 0 0,-1-1 5 0 0,1 0 1 0 0,-1 1-1 0 0,1-1 1 0 0,-1 0-1 0 0,1-1 0 0 0,-1 1 1 0 0,0 0-1 0 0,1 0 0 0 0,-1-1 1 0 0,1 1-1 0 0,-1 0 0 0 0,0-1 1 0 0,2 0-1 0 0,6-3 34 0 0,-1-1 1 0 0,0 0-1 0 0,10-8 0 0 0,-16 11-39 0 0,11-10 21 0 0,0 1-1 0 0,-1-2 0 0 0,11-14 0 0 0,-12 15-56 0 0,-1 0 0 0 0,2 0 1 0 0,19-15-1 0 0,-31 27 24 0 0,0-1 1 0 0,0 1 0 0 0,1 0 0 0 0,-1-1-1 0 0,1 1 1 0 0,-1 0 0 0 0,0 0-1 0 0,1 0 1 0 0,-1-1 0 0 0,0 1 0 0 0,1 0-1 0 0,-1 0 1 0 0,1 0 0 0 0,-1 0-1 0 0,1 0 1 0 0,-1 0 0 0 0,1-1 0 0 0,-1 1-1 0 0,0 0 1 0 0,1 0 0 0 0,-1 1-1 0 0,1-1 1 0 0,-1 0 0 0 0,1 0 0 0 0,-1 0-1 0 0,1 0 1 0 0,-1 0 0 0 0,0 0-1 0 0,1 0 1 0 0,-1 1 0 0 0,1-1 0 0 0,-1 0-1 0 0,0 0 1 0 0,1 1 0 0 0,0 0-5 0 0,0 1 0 0 0,0-1 0 0 0,-1 0 1 0 0,1 1-1 0 0,0-1 0 0 0,-1 0 0 0 0,1 1 0 0 0,-1-1 1 0 0,0 1-1 0 0,1 2 0 0 0,1 46-19 0 0,-2-42 36 0 0,-2 16 15 0 0,2-18 34 0 0,-1 1 0 0 0,1-1 0 0 0,0 1 0 0 0,0-1 0 0 0,1 1-1 0 0,1 6 1 0 0,1-16 126 0 0,0-1-1 0 0,-1 1 1 0 0,1-1-1 0 0,-1 1 1 0 0,0-1-1 0 0,1 0 1 0 0,1-5-1 0 0,0 1-99 0 0,12-19-44 0 0,-7 13-32 0 0,0 0 1 0 0,-1-1 0 0 0,-1 0-1 0 0,0 0 1 0 0,-1-1 0 0 0,-1 1-1 0 0,0-1 1 0 0,2-18-1 0 0,-6 32 65 0 0,-1 1-131 0 0,0 0-1 0 0,0 0 1 0 0,0 0 0 0 0,0 0 0 0 0,0 0-1 0 0,0 0 1 0 0,0 0 0 0 0,0 1 0 0 0,1-1-1 0 0,-1 0 1 0 0,0 0 0 0 0,1 0-1 0 0,-1 0 1 0 0,1 0 0 0 0,0-1 0 0 0,20 0-892 0 0,-11 1 493 0 0,1 0 1 0 0,0 0 0 0 0,0-1-1 0 0,-1 0 1 0 0,1-1 0 0 0,-1 0-1 0 0,18-9 1 0 0,-9 3-1194 0 0,-1-2 0 0 0,0 0 0 0 0,17-14 0 0 0,-14 8 215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7.839"/>
    </inkml:context>
    <inkml:brush xml:id="br0">
      <inkml:brushProperty name="width" value="0.05" units="cm"/>
      <inkml:brushProperty name="height" value="0.05" units="cm"/>
    </inkml:brush>
  </inkml:definitions>
  <inkml:trace contextRef="#ctx0" brushRef="#br0">6 9 17684 0 0,'0'0'189'0'0,"0"0"0"0"0,0-1 0 0 0,0 1 1 0 0,0 0-1 0 0,0-1 0 0 0,0 1 0 0 0,0 0 1 0 0,0 0-1 0 0,0-1 0 0 0,0 1 0 0 0,0 0 0 0 0,0-1 1 0 0,0 1-1 0 0,0 0 0 0 0,0 0 0 0 0,0-1 1 0 0,0 1-1 0 0,-1 0 0 0 0,1 0 0 0 0,0-1 0 0 0,0 1 1 0 0,-1-1 945 0 0,1 1-946 0 0,-1-1 0 0 0,1 1 1 0 0,0 0-1 0 0,0 0 0 0 0,-1 0 0 0 0,-1 3-166 0 0,4 6-4385 0 0,1-1 3945 0 0,1 3-612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8.307"/>
    </inkml:context>
    <inkml:brush xml:id="br0">
      <inkml:brushProperty name="width" value="0.05" units="cm"/>
      <inkml:brushProperty name="height" value="0.05" units="cm"/>
    </inkml:brush>
  </inkml:definitions>
  <inkml:trace contextRef="#ctx0" brushRef="#br0">179 108 19612 0 0,'4'-16'2097'0'0,"2"-29"-1"0"0,0 0 381 0 0,-6 45-2483 0 0,0 0-1 0 0,0 0 1 0 0,-1 0 0 0 0,1 0 0 0 0,0 0 0 0 0,0 0 0 0 0,0 0 0 0 0,0 0 0 0 0,0 0 0 0 0,0 0-1 0 0,0 1 1 0 0,0-1 0 0 0,0 0 0 0 0,0 0 0 0 0,-1 0 0 0 0,1 0 0 0 0,0 0 0 0 0,0 0 0 0 0,0 0 0 0 0,0 0-1 0 0,0 0 1 0 0,0 0 0 0 0,0 0 0 0 0,0 0 0 0 0,-1 0 0 0 0,1 0 0 0 0,0 0 0 0 0,0-1 0 0 0,0 1 0 0 0,0 0-1 0 0,0 0 1 0 0,0 0 0 0 0,0 0 0 0 0,0 0 0 0 0,0 0 0 0 0,0 0 0 0 0,-1 0 0 0 0,1 0 0 0 0,0 0-1 0 0,0 0 1 0 0,0 0 0 0 0,0 0 0 0 0,0 0 0 0 0,0-1 0 0 0,0 1 0 0 0,0 0 0 0 0,0 0 0 0 0,0 0 0 0 0,0 0-1 0 0,-6 8-321 0 0,-2 12 81 0 0,0 2 1 0 0,1-1-1 0 0,2 1 0 0 0,0 0 0 0 0,-2 36 0 0 0,1 115 94 0 0,6-160 104 0 0,4 138-1103 0 0,2-87-8704 0 0,-14-83 3144 0 0,-18-30 11340 0 0,-6-11 2087 0 0,11 18-4164 0 0,10 22-1468 0 0,1 0 0 0 0,1-1-1 0 0,1 0 1 0 0,1 0-1 0 0,-8-37 1 0 0,15 57-1016 0 0,-1-1 0 0 0,1 1 1 0 0,0-1-1 0 0,0 1 0 0 0,0-1 0 0 0,0 0 0 0 0,0 1 0 0 0,0-1 1 0 0,0 1-1 0 0,0-1 0 0 0,1 1 0 0 0,-1-1 0 0 0,1 1 0 0 0,-1-1 1 0 0,1 1-1 0 0,0-1 0 0 0,-1 1 0 0 0,1-1 0 0 0,0 1 0 0 0,0 0 1 0 0,0 0-1 0 0,0-1 0 0 0,0 1 0 0 0,0 0 0 0 0,0 0 0 0 0,3-2 1 0 0,-1 2-107 0 0,-1 0 1 0 0,1 1 0 0 0,-1-1 0 0 0,1 0-1 0 0,0 1 1 0 0,-1 0 0 0 0,1-1 0 0 0,0 1-1 0 0,0 0 1 0 0,-1 1 0 0 0,1-1 0 0 0,0 0-1 0 0,-1 1 1 0 0,1-1 0 0 0,3 2 0 0 0,79 27-1233 0 0,-59-19 103 0 0,1-1 0 0 0,-1-2 0 0 0,1 0 0 0 0,52 5 0 0 0,-52-9 261 0 0,31 0-455 0 0,-55-2 1448 0 0,1-2 0 0 0,-1 1 1 0 0,1 0-1 0 0,-1-1 0 0 0,1 1 1 0 0,-1-1-1 0 0,1 0 0 0 0,-1 0 1 0 0,1-1-1 0 0,-1 1 0 0 0,0-1 1 0 0,4-2-1 0 0,-6 3 53 0 0,0 0 0 0 0,0 0 0 0 0,0 0 0 0 0,0 0 0 0 0,0 0 0 0 0,0 0 0 0 0,-1 0 0 0 0,1 0 0 0 0,0 0 0 0 0,-1 0 0 0 0,1-1 1 0 0,-1 1-1 0 0,1 0 0 0 0,-1 0 0 0 0,1-1 0 0 0,-1 1 0 0 0,0 0 0 0 0,0-1 0 0 0,0 1 0 0 0,0-1 0 0 0,0-1 0 0 0,0 2-121 0 0,0 1 1 0 0,0-1-1 0 0,0 1 1 0 0,0 0-1 0 0,-1-1 1 0 0,1 1-1 0 0,0-1 0 0 0,0 1 1 0 0,0 0-1 0 0,-1-1 1 0 0,1 1-1 0 0,0 0 0 0 0,0-1 1 0 0,-1 1-1 0 0,1 0 1 0 0,0-1-1 0 0,-1 1 0 0 0,1 0 1 0 0,0 0-1 0 0,-1 0 1 0 0,1-1-1 0 0,-1 1 0 0 0,1 0 1 0 0,0 0-1 0 0,-1 0 1 0 0,-1 0-48 0 0,1-1 1 0 0,0 2 0 0 0,0-1-1 0 0,0 0 1 0 0,0 0 0 0 0,0 0-1 0 0,0 0 1 0 0,0 1 0 0 0,0-1-1 0 0,-1 0 1 0 0,1 1 0 0 0,0-1-1 0 0,0 1 1 0 0,-1 1 0 0 0,-32 23-189 0 0,26-19 272 0 0,0 0-1 0 0,-16 10 0 0 0,23-16-72 0 0,-1 1 1 0 0,1-1-1 0 0,0 1 0 0 0,-1-1 1 0 0,1 1-1 0 0,0 0 0 0 0,0 0 0 0 0,-1 0 1 0 0,1 0-1 0 0,0-1 0 0 0,0 1 1 0 0,0 1-1 0 0,0-1 0 0 0,0 0 0 0 0,1 0 1 0 0,-1 0-1 0 0,0 0 0 0 0,0 1 0 0 0,1-1 1 0 0,-1 0-1 0 0,1 1 0 0 0,-1-1 1 0 0,1 0-1 0 0,0 1 0 0 0,-1-1 0 0 0,1 0 1 0 0,0 1-1 0 0,0-1 0 0 0,0 1 1 0 0,0-1-1 0 0,0 1 0 0 0,0-1 0 0 0,0 0 1 0 0,1 1-1 0 0,0 1 0 0 0,0-1-48 0 0,0 0-1 0 0,0-1 1 0 0,0 1-1 0 0,0-1 1 0 0,1 0-1 0 0,-1 1 1 0 0,0-1-1 0 0,1 0 1 0 0,-1 0-1 0 0,1 0 1 0 0,0 0-1 0 0,-1 0 1 0 0,1 0-1 0 0,0 0 1 0 0,-1 0-1 0 0,1-1 0 0 0,0 1 1 0 0,0-1-1 0 0,0 1 1 0 0,0-1-1 0 0,-1 0 1 0 0,1 0-1 0 0,0 0 1 0 0,0 0-1 0 0,0 0 1 0 0,3 0-1 0 0,3-2 12 0 0,1 2 0 0 0,-1-1 1 0 0,0 1-1 0 0,1 1 0 0 0,-1-1 0 0 0,1 1 0 0 0,-1 1 0 0 0,0 0 0 0 0,0 0 0 0 0,12 4 0 0 0,-16-4 103 0 0,-1 0-1 0 0,1 1 1 0 0,-1-1 0 0 0,1 0-1 0 0,-1 1 1 0 0,0 0 0 0 0,1 0-1 0 0,-2 0 1 0 0,1 0 0 0 0,0 1-1 0 0,-1-1 1 0 0,1 1 0 0 0,-1-1-1 0 0,0 1 1 0 0,0 0 0 0 0,0 0-1 0 0,-1 0 1 0 0,1 0 0 0 0,-1 0-1 0 0,0 0 1 0 0,0 0 0 0 0,0 7-1 0 0,-1-8 56 0 0,1 0 0 0 0,-1 0 0 0 0,0 0-1 0 0,0 0 1 0 0,0-1 0 0 0,0 1 0 0 0,0 0-1 0 0,0 0 1 0 0,-1 0 0 0 0,0-1 0 0 0,1 1-1 0 0,-1 0 1 0 0,0 0 0 0 0,-1-1-1 0 0,1 1 1 0 0,0-1 0 0 0,-1 1 0 0 0,1-1-1 0 0,-1 0 1 0 0,0 1 0 0 0,1-1 0 0 0,-1 0-1 0 0,-1 0 1 0 0,1 0 0 0 0,0-1 0 0 0,0 1-1 0 0,-1 0 1 0 0,1-1 0 0 0,0 1 0 0 0,-1-1-1 0 0,0 0 1 0 0,1 0 0 0 0,-1 0-1 0 0,0 0 1 0 0,1-1 0 0 0,-1 1 0 0 0,0-1-1 0 0,-4 1 1 0 0,-1 0-154 0 0,0-1-1 0 0,0 0 0 0 0,0 0 1 0 0,1 0-1 0 0,-15-4 0 0 0,13 2-834 0 0,1 0-1 0 0,0-1 0 0 0,0 0 0 0 0,-14-6 0 0 0,5-2 692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8.865"/>
    </inkml:context>
    <inkml:brush xml:id="br0">
      <inkml:brushProperty name="width" value="0.05" units="cm"/>
      <inkml:brushProperty name="height" value="0.05" units="cm"/>
    </inkml:brush>
  </inkml:definitions>
  <inkml:trace contextRef="#ctx0" brushRef="#br0">188 423 18036 0 0,'2'-3'430'0'0,"0"1"0"0"0,0 0 1 0 0,0 0-1 0 0,0-1 0 0 0,0 1 0 0 0,-1-1 1 0 0,0 0-1 0 0,1 1 0 0 0,-1-1 0 0 0,0 0 0 0 0,0 0 1 0 0,1-4-1 0 0,-1 1-99 0 0,0 0-1 0 0,-1-1 1 0 0,1 1 0 0 0,-1 0 0 0 0,-1 0 0 0 0,0-8-1 0 0,0 9-369 0 0,1 1-1 0 0,-1-1 1 0 0,0 0-1 0 0,-1 0 1 0 0,1 0-1 0 0,-1 1 1 0 0,0-1-1 0 0,0 1 1 0 0,0 0-1 0 0,-1-1 1 0 0,1 1-1 0 0,-1 0 1 0 0,0 0-1 0 0,-1 1 1 0 0,1-1-1 0 0,0 1 1 0 0,-7-5-1 0 0,8 6-33 0 0,-1 1-1 0 0,1 0 1 0 0,-1 0-1 0 0,1 0 1 0 0,-1 0-1 0 0,0 0 1 0 0,0 1-1 0 0,1-1 0 0 0,-1 1 1 0 0,0-1-1 0 0,0 1 1 0 0,1 0-1 0 0,-1 0 1 0 0,0 1-1 0 0,0-1 1 0 0,0 0-1 0 0,1 1 0 0 0,-4 1 1 0 0,2-1 8 0 0,-1 1 1 0 0,1 1 0 0 0,0-1-1 0 0,0 1 1 0 0,0-1-1 0 0,0 1 1 0 0,1 0 0 0 0,-1 0-1 0 0,-5 8 1 0 0,0 0 25 0 0,2 0 0 0 0,-1 1 0 0 0,1 0 0 0 0,1 0 0 0 0,0 0 0 0 0,-6 20 1 0 0,9-25 0 0 0,1 1 0 0 0,0-1 0 0 0,1 1 1 0 0,0 0-1 0 0,0-1 0 0 0,0 1 0 0 0,2 13 1 0 0,-1-19 22 0 0,0 0 1 0 0,1 1 0 0 0,-1-1 0 0 0,1 0-1 0 0,0 1 1 0 0,0-1 0 0 0,0 0 0 0 0,0 0-1 0 0,0 1 1 0 0,0-1 0 0 0,0 0 0 0 0,1 0-1 0 0,-1-1 1 0 0,1 1 0 0 0,-1 0 0 0 0,1 0 0 0 0,0-1-1 0 0,0 1 1 0 0,0-1 0 0 0,0 1 0 0 0,0-1-1 0 0,0 0 1 0 0,0 0 0 0 0,0 0 0 0 0,0 0-1 0 0,1 0 1 0 0,-1 0 0 0 0,4 0 0 0 0,3 0 75 0 0,0 0 1 0 0,0 0 0 0 0,0-1-1 0 0,-1 0 1 0 0,1-1-1 0 0,0 0 1 0 0,0 0 0 0 0,0-1-1 0 0,0 0 1 0 0,-1-1 0 0 0,1 0-1 0 0,-1 0 1 0 0,0-1-1 0 0,1 0 1 0 0,12-8 0 0 0,1-4 62 0 0,0 0 0 0 0,-1-1 0 0 0,38-39 1 0 0,-29 24 9 0 0,49-68 0 0 0,-70 86-258 0 0,-1 1 0 0 0,0-1 1 0 0,-1 0-1 0 0,0 0 0 0 0,-2-1 0 0 0,1 0 1 0 0,-2 0-1 0 0,6-28 0 0 0,-10 40 43 0 0,0 0 0 0 0,0 0-1 0 0,1 1 1 0 0,-2-1 0 0 0,1 0-1 0 0,0 0 1 0 0,-1 0 0 0 0,1 1-1 0 0,-1-1 1 0 0,0 0 0 0 0,1 1 0 0 0,-2-1-1 0 0,1 0 1 0 0,0 1 0 0 0,0 0-1 0 0,-1-1 1 0 0,1 1 0 0 0,-1 0-1 0 0,0-1 1 0 0,0 1 0 0 0,0 0 0 0 0,0 0-1 0 0,0 1 1 0 0,0-1 0 0 0,0 0-1 0 0,-1 1 1 0 0,1-1 0 0 0,0 1-1 0 0,-1 0 1 0 0,0-1 0 0 0,1 1 0 0 0,-1 1-1 0 0,1-1 1 0 0,-5-1 0 0 0,-1 1-43 0 0,0 0 0 0 0,1 0 0 0 0,-1 0 0 0 0,0 1 0 0 0,1 0 0 0 0,-1 1 0 0 0,0 0 0 0 0,1 0 0 0 0,-1 0 0 0 0,0 1 0 0 0,-10 4 0 0 0,7-1 209 0 0,1 0-1 0 0,0 0 0 0 0,0 1 1 0 0,0 0-1 0 0,0 1 0 0 0,1 0 1 0 0,0 1-1 0 0,1 0 0 0 0,-1 0 1 0 0,2 1-1 0 0,-1 0 0 0 0,1 0 1 0 0,1 1-1 0 0,-1 0 0 0 0,2 0 1 0 0,-6 12-1 0 0,10-20-76 0 0,1-1 0 0 0,-1 1 0 0 0,1-1 1 0 0,-1 1-1 0 0,1 0 0 0 0,0-1 0 0 0,-1 1 0 0 0,1 0 1 0 0,0-1-1 0 0,0 1 0 0 0,0 0 0 0 0,0-1 0 0 0,1 1 1 0 0,-1 0-1 0 0,0-1 0 0 0,1 1 0 0 0,-1 0 0 0 0,1-1 1 0 0,1 3-1 0 0,-1-3-2 0 0,0 0 0 0 0,0 0 1 0 0,0 1-1 0 0,0-1 0 0 0,1-1 0 0 0,-1 1 1 0 0,0 0-1 0 0,1 0 0 0 0,-1 0 1 0 0,1-1-1 0 0,-1 1 0 0 0,0-1 0 0 0,1 1 1 0 0,0-1-1 0 0,-1 0 0 0 0,4 1 1 0 0,5-1 1 0 0,1 0 1 0 0,0 0-1 0 0,0-1 1 0 0,19-5 0 0 0,-25 5-18 0 0,15-3-127 0 0,1 1 0 0 0,-1 1 0 0 0,0 1-1 0 0,35 1 1 0 0,-45 1 139 0 0,-1 1-1 0 0,1 0 1 0 0,-1 0-1 0 0,0 0 1 0 0,0 1-1 0 0,0 1 1 0 0,0 0-1 0 0,-1 0 1 0 0,1 0 0 0 0,-1 1-1 0 0,0 1 1 0 0,9 7-1 0 0,-14-10 58 0 0,-1 0 1 0 0,1 0-1 0 0,-1 0 0 0 0,0 0 1 0 0,0 1-1 0 0,0-1 0 0 0,0 1 0 0 0,0-1 1 0 0,-1 1-1 0 0,0 0 0 0 0,0 0 0 0 0,0 0 1 0 0,0 0-1 0 0,0-1 0 0 0,-1 1 1 0 0,0 0-1 0 0,0 0 0 0 0,0 0 0 0 0,0 0 1 0 0,-1 0-1 0 0,-1 7 0 0 0,-1 5 212 0 0,-1 0-1 0 0,-1 0 1 0 0,-12 26 0 0 0,0-17-181 0 0,15-22-571 0 0,-1 1 0 0 0,1-1-1 0 0,0 0 1 0 0,0 1 0 0 0,0 0 0 0 0,-3 6 0 0 0,5-10 434 0 0,0 1-1 0 0,0-1 1 0 0,0 1 0 0 0,1-1 0 0 0,-1 0 0 0 0,0 1 0 0 0,0-1-1 0 0,0 0 1 0 0,0 1 0 0 0,0-1 0 0 0,0 0 0 0 0,1 1 0 0 0,-1-1-1 0 0,0 0 1 0 0,0 0 0 0 0,0 1 0 0 0,1-1 0 0 0,-1 0 0 0 0,0 1-1 0 0,0-1 1 0 0,1 0 0 0 0,-1 0 0 0 0,0 0 0 0 0,1 1 0 0 0,-1-1-1 0 0,0 0 1 0 0,1 0 0 0 0,-1 0 0 0 0,0 0 0 0 0,1 0 0 0 0,-1 0-1 0 0,0 1 1 0 0,1-1 0 0 0,9 1-115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0.283"/>
    </inkml:context>
    <inkml:brush xml:id="br0">
      <inkml:brushProperty name="width" value="0.05" units="cm"/>
      <inkml:brushProperty name="height" value="0.05" units="cm"/>
    </inkml:brush>
  </inkml:definitions>
  <inkml:trace contextRef="#ctx0" brushRef="#br0">104 223 14611 0 0,'0'-1'165'0'0,"0"1"0"0"0,1 0 0 0 0,-1 0 0 0 0,1 0 0 0 0,-1-1 0 0 0,0 1 0 0 0,1 0 0 0 0,-1 0 0 0 0,0-1 0 0 0,1 1 0 0 0,-1 0 0 0 0,0-1 0 0 0,1 1 0 0 0,-1 0 0 0 0,0-1 0 0 0,0 1 0 0 0,1 0 0 0 0,-1-1 0 0 0,0 1 0 0 0,0-1 0 0 0,0 1 0 0 0,0 0 0 0 0,1-1 0 0 0,-1 1 0 0 0,0-1 1 0 0,0 1-1 0 0,0-1 0 0 0,0 1 0 0 0,0 0 0 0 0,0-1 0 0 0,0 1 0 0 0,0-1 0 0 0,0 1 0 0 0,0-1 0 0 0,-1 1 0 0 0,1 0 0 0 0,0-1 0 0 0,0 1 0 0 0,0-1 0 0 0,0 1 0 0 0,-1 0 0 0 0,1-1 0 0 0,0 1 0 0 0,0-1 0 0 0,-1 1 0 0 0,1 0 0 0 0,0-1 0 0 0,-1 1 0 0 0,1 0 0 0 0,0 0 0 0 0,-1-1 0 0 0,1 1 0 0 0,0 0 0 0 0,-1-1 0 0 0,0 1-170 0 0,1 0 1 0 0,-1 0-1 0 0,1 0 0 0 0,-1 0 1 0 0,1 0-1 0 0,-1-1 0 0 0,1 1 1 0 0,-1 0-1 0 0,1 0 0 0 0,-1 0 1 0 0,1 0-1 0 0,-1 1 0 0 0,1-1 1 0 0,-1 0-1 0 0,1 0 0 0 0,-1 0 1 0 0,1 0-1 0 0,-1 0 0 0 0,1 1 1 0 0,-1-1-1 0 0,1 0 0 0 0,-1 1 1 0 0,-5 4-112 0 0,-1 0 0 0 0,1 0 0 0 0,0 1 0 0 0,1 0 1 0 0,-1 0-1 0 0,1 1 0 0 0,1-1 0 0 0,-1 1 0 0 0,-3 9 1 0 0,1-4-21 0 0,1 1 0 0 0,1 0 0 0 0,0 0 0 0 0,-5 22 0 0 0,10-33 104 0 0,-1 0 0 0 0,1 0-1 0 0,0-1 1 0 0,0 1 0 0 0,0 0 0 0 0,0 0 0 0 0,0 0-1 0 0,0-1 1 0 0,0 1 0 0 0,1 2 0 0 0,-1-4 11 0 0,0 1 0 0 0,0-1 1 0 0,1 1-1 0 0,-1-1 0 0 0,0 0 1 0 0,0 1-1 0 0,1-1 0 0 0,-1 1 1 0 0,0-1-1 0 0,1 0 0 0 0,-1 1 0 0 0,0-1 1 0 0,1 0-1 0 0,-1 0 0 0 0,0 1 1 0 0,1-1-1 0 0,-1 0 0 0 0,1 0 0 0 0,-1 0 1 0 0,1 1-1 0 0,-1-1 0 0 0,0 0 1 0 0,1 0-1 0 0,0 0 0 0 0,3 0-48 0 0,-1 0 0 0 0,0-1 0 0 0,1 0 0 0 0,-1 0 0 0 0,0 0 0 0 0,0 0 1 0 0,1 0-1 0 0,4-3 0 0 0,6-3 33 0 0,-2-1 0 0 0,1 0 1 0 0,-1-1-1 0 0,0 0 0 0 0,-1-1 1 0 0,0 0-1 0 0,-1 0 0 0 0,0-2 1 0 0,0 1-1 0 0,-1-1 0 0 0,-1 0 1 0 0,0-1-1 0 0,0 0 0 0 0,-2 0 1 0 0,8-19-1 0 0,-14 25-63 0 0,-4 9-27 0 0,-5 12-45 0 0,-15 38-85 0 0,-25 60 358 0 0,44-98-24 0 0,0 0 0 0 0,1 0-1 0 0,1 1 1 0 0,0 0-1 0 0,0 27 1 0 0,2-39-30 0 0,1 0 1 0 0,0 0-1 0 0,0-1 1 0 0,1 1-1 0 0,-1 0 1 0 0,1 0-1 0 0,-1-1 1 0 0,1 1-1 0 0,0 0 1 0 0,0-1-1 0 0,0 1 1 0 0,0-1-1 0 0,0 1 1 0 0,1-1-1 0 0,-1 0 1 0 0,1 1-1 0 0,0-1 1 0 0,-1 0-1 0 0,1 0 1 0 0,0 0 0 0 0,0 0-1 0 0,1 0 1 0 0,-1-1-1 0 0,4 3 1 0 0,-2-2 61 0 0,0-1 0 0 0,-1 0 0 0 0,1 0 0 0 0,0 0 1 0 0,0-1-1 0 0,0 1 0 0 0,0-1 0 0 0,0 0 1 0 0,0 0-1 0 0,0 0 0 0 0,-1-1 0 0 0,1 1 0 0 0,0-1 1 0 0,0 0-1 0 0,0 0 0 0 0,-1-1 0 0 0,5-1 1 0 0,17-8 46 0 0,-2-1 0 0 0,1-1 0 0 0,-1-1 0 0 0,-1-1 0 0 0,-1-1 0 0 0,0-1 0 0 0,-1-1 0 0 0,18-21 0 0 0,-16 15-281 0 0,-2-2 1 0 0,0 0 0 0 0,-2-1-1 0 0,-1-1 1 0 0,-1-1-1 0 0,14-37 1 0 0,-28 63 58 0 0,1-4-232 0 0,0 0 0 0 0,0 0 0 0 0,-1 0 0 0 0,0-1 0 0 0,0 1 0 0 0,-1-1 0 0 0,0 1 0 0 0,0-1 0 0 0,-1-13 0 0 0,0 21 264 0 0,0-1 1 0 0,0 1 0 0 0,0 0 0 0 0,0-1 0 0 0,0 1 0 0 0,0 0-1 0 0,0-1 1 0 0,0 1 0 0 0,0 0 0 0 0,0-1 0 0 0,-1 1 0 0 0,1 0-1 0 0,0 0 1 0 0,0-1 0 0 0,0 1 0 0 0,-1 0 0 0 0,1 0 0 0 0,0-1-1 0 0,0 1 1 0 0,0 0 0 0 0,-1 0 0 0 0,1-1 0 0 0,0 1 0 0 0,-1 0-1 0 0,1 0 1 0 0,0 0 0 0 0,-1 0 0 0 0,1 0 0 0 0,0 0 0 0 0,0-1-1 0 0,-1 1 1 0 0,1 0 0 0 0,0 0 0 0 0,-1 0 0 0 0,1 0 0 0 0,0 0-1 0 0,-1 0 1 0 0,1 0 0 0 0,0 0 0 0 0,-1 0 0 0 0,1 1-1 0 0,0-1 1 0 0,-1 0 0 0 0,1 0 0 0 0,0 0 0 0 0,-1 0 0 0 0,1 0-1 0 0,0 0 1 0 0,0 1 0 0 0,-1-1 0 0 0,1 0 0 0 0,0 0 0 0 0,0 0-1 0 0,-1 1 1 0 0,1-1 0 0 0,0 0 0 0 0,0 0 0 0 0,0 1 0 0 0,-1 0-1 0 0,-13 14-400 0 0,-24 44 745 0 0,3 1-1 0 0,-29 69 1 0 0,63-126-300 0 0,-9 16 101 0 0,1 0 0 0 0,2 1-1 0 0,0 1 1 0 0,1-1 0 0 0,-7 41 0 0 0,13-59-127 0 0,-1 1 0 0 0,1 0 0 0 0,0-1 0 0 0,0 1 0 0 0,0-1 0 0 0,1 1 0 0 0,-1 0 0 0 0,0-1 0 0 0,1 1 0 0 0,0-1 0 0 0,0 1 0 0 0,0-1 0 0 0,0 1 1 0 0,0-1-1 0 0,0 1 0 0 0,0-1 0 0 0,1 0 0 0 0,-1 0 0 0 0,1 0 0 0 0,0 0 0 0 0,0 0 0 0 0,0 0 0 0 0,0 0 0 0 0,0-1 0 0 0,0 1 0 0 0,0 0 0 0 0,0-1 1 0 0,1 0-1 0 0,-1 0 0 0 0,0 0 0 0 0,1 0 0 0 0,-1 0 0 0 0,1 0 0 0 0,-1 0 0 0 0,1-1 0 0 0,0 1 0 0 0,3-1 0 0 0,0 1 86 0 0,0-1-1 0 0,1 0 0 0 0,-1-1 1 0 0,1 1-1 0 0,-1-1 1 0 0,0 0-1 0 0,1-1 0 0 0,-1 0 1 0 0,0 0-1 0 0,0 0 0 0 0,0 0 1 0 0,0-1-1 0 0,-1 0 1 0 0,9-6-1 0 0,-1-2 473 0 0,0-1-1 0 0,-1 0 1 0 0,-1 0-1 0 0,19-29 1 0 0,32-62 1405 0 0,-28 43-1088 0 0,83-172 1062 0 0,-111 213-1922 0 0,-6 16-74 0 0,1 0 1 0 0,0 0-1 0 0,0 0 0 0 0,0 0 0 0 0,0 0 0 0 0,1 0 0 0 0,-1 0 0 0 0,3-3 0 0 0,-12 15-229 0 0,0 1-1 0 0,1 0 1 0 0,0 1 0 0 0,0 0 0 0 0,1 0-1 0 0,1 0 1 0 0,-6 18 0 0 0,-24 87 202 0 0,35-115 99 0 0,-30 135-63 0 0,26-112 9 0 0,1-1 0 0 0,1 1 0 0 0,2 43 0 0 0,1-63 18 0 0,-1-1 0 0 0,0 0 0 0 0,1 0 0 0 0,-1 1 1 0 0,1-1-1 0 0,0 0 0 0 0,0 0 0 0 0,0 0 0 0 0,1 0 1 0 0,-1 0-1 0 0,1 0 0 0 0,3 5 0 0 0,-4-8 48 0 0,-1 0 1 0 0,0-1-1 0 0,1 1 1 0 0,-1 0-1 0 0,1-1 0 0 0,-1 1 1 0 0,1 0-1 0 0,-1-1 0 0 0,0 1 1 0 0,1-1-1 0 0,-1 1 1 0 0,0-1-1 0 0,1 1 0 0 0,-1-1 1 0 0,0 1-1 0 0,0-1 0 0 0,1 1 1 0 0,-1-1-1 0 0,0 1 1 0 0,0-1-1 0 0,0 1 0 0 0,0-1 1 0 0,0 0-1 0 0,0 1 0 0 0,0-1 1 0 0,0 1-1 0 0,0-2 1 0 0,3-19 513 0 0,-5-10-181 0 0,0 0-1 0 0,-2 0 1 0 0,-9-31-1 0 0,-30-91 361 0 0,78 183-2587 0 0,-27-23 1884 0 0,1 0-1 0 0,-1-1 1 0 0,1-1 0 0 0,1 1-1 0 0,-1-1 1 0 0,1-1 0 0 0,0 0-1 0 0,0 0 1 0 0,0-1 0 0 0,0 0-1 0 0,19 2 1 0 0,-14-4 36 0 0,0 0 1 0 0,0-1-1 0 0,0-1 1 0 0,0 0-1 0 0,0-1 0 0 0,0-1 1 0 0,26-8-1 0 0,-22 5 45 0 0,-1-1 0 0 0,1-1 0 0 0,-2-1-1 0 0,1 0 1 0 0,-1-1 0 0 0,-1-1 0 0 0,0-1 0 0 0,-1 0-1 0 0,0-1 1 0 0,-1-1 0 0 0,0 0 0 0 0,-1-1-1 0 0,12-17 1 0 0,-23 29-71 0 0,0 0-1 0 0,0 0 0 0 0,0 0 1 0 0,-1-1-1 0 0,1 1 1 0 0,-1 0-1 0 0,0-1 0 0 0,0 1 1 0 0,0-1-1 0 0,-1 0 0 0 0,1-3 1 0 0,-1 6-22 0 0,0 0 1 0 0,0 0 0 0 0,0 0-1 0 0,0 0 1 0 0,-1 0 0 0 0,1 0-1 0 0,0 0 1 0 0,-1 0 0 0 0,1 0-1 0 0,0 1 1 0 0,-1-1 0 0 0,1 0-1 0 0,-1 0 1 0 0,1 1 0 0 0,-1-1-1 0 0,0 0 1 0 0,1 0 0 0 0,-2 0-1 0 0,1 0-22 0 0,-1 0-1 0 0,1 0 0 0 0,-1 1 1 0 0,0-1-1 0 0,1 0 1 0 0,-1 1-1 0 0,0-1 0 0 0,1 1 1 0 0,-1 0-1 0 0,0 0 0 0 0,0-1 1 0 0,1 1-1 0 0,-3 0 0 0 0,-2 1-42 0 0,0 0 0 0 0,-1 0 0 0 0,1 1 0 0 0,0 0 0 0 0,0 0-1 0 0,0 0 1 0 0,1 0 0 0 0,-1 1 0 0 0,0 0 0 0 0,1 0 0 0 0,-9 8-1 0 0,-4 2-86 0 0,-30 32-1 0 0,35-31 138 0 0,1-1 0 0 0,0 2 0 0 0,1-1 0 0 0,1 1 0 0 0,0 1 0 0 0,1 0-1 0 0,1 0 1 0 0,1 1 0 0 0,0 0 0 0 0,1 0 0 0 0,0 1 0 0 0,-3 27 0 0 0,8-44 8 0 0,1 1-1 0 0,0 0 1 0 0,-1 0 0 0 0,1 0-1 0 0,0 0 1 0 0,0 0-1 0 0,0-1 1 0 0,0 1-1 0 0,1 0 1 0 0,-1 0 0 0 0,1 0-1 0 0,-1 0 1 0 0,1-1-1 0 0,-1 1 1 0 0,1 0 0 0 0,0 0-1 0 0,0-1 1 0 0,0 1-1 0 0,0-1 1 0 0,0 1 0 0 0,0-1-1 0 0,3 3 1 0 0,-2-3-1 0 0,0 1 1 0 0,0-1 0 0 0,1 0-1 0 0,-1 0 1 0 0,0 0-1 0 0,1-1 1 0 0,-1 1-1 0 0,1-1 1 0 0,-1 1 0 0 0,1-1-1 0 0,-1 0 1 0 0,1 0-1 0 0,0 0 1 0 0,3 0-1 0 0,9-3-46 0 0,-1 0 0 0 0,0 0-1 0 0,0-2 1 0 0,21-8-1 0 0,-13 3 56 0 0,0-2-1 0 0,-1 0 1 0 0,0-2-1 0 0,-1 0 1 0 0,-1-1-1 0 0,0-1 0 0 0,-1-1 1 0 0,-1-1-1 0 0,0 0 1 0 0,14-21-1 0 0,-52 95 245 0 0,11-23-170 0 0,9-30-55 0 0,-7 19 94 0 0,-8 35-1 0 0,15-51-87 0 0,0 0-1 0 0,0 0 0 0 0,1 0 0 0 0,-1 0 0 0 0,2 0 1 0 0,-1 0-1 0 0,0 0 0 0 0,1 0 0 0 0,0 0 1 0 0,1 0-1 0 0,2 8 0 0 0,-3-12-34 0 0,-1-1 0 0 0,1 1 1 0 0,0-1-1 0 0,0 0 0 0 0,-1 1 0 0 0,1-1 1 0 0,0 0-1 0 0,0 0 0 0 0,1 0 0 0 0,-1 0 1 0 0,0 1-1 0 0,0-1 0 0 0,0-1 0 0 0,1 1 0 0 0,-1 0 1 0 0,1 0-1 0 0,-1 0 0 0 0,0-1 0 0 0,1 1 1 0 0,-1-1-1 0 0,1 1 0 0 0,0-1 0 0 0,-1 0 0 0 0,1 1 1 0 0,-1-1-1 0 0,1 0 0 0 0,-1 0 0 0 0,1 0 1 0 0,0 0-1 0 0,-1-1 0 0 0,1 1 0 0 0,-1 0 1 0 0,1-1-1 0 0,-1 1 0 0 0,1-1 0 0 0,-1 1 0 0 0,1-1 1 0 0,2-1-1 0 0,6-3-956 0 0,0-1 0 0 0,1 0 0 0 0,-2 0 0 0 0,11-10 0 0 0,-13 11 78 0 0,15-13-1503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0.757"/>
    </inkml:context>
    <inkml:brush xml:id="br0">
      <inkml:brushProperty name="width" value="0.05" units="cm"/>
      <inkml:brushProperty name="height" value="0.05" units="cm"/>
    </inkml:brush>
  </inkml:definitions>
  <inkml:trace contextRef="#ctx0" brushRef="#br0">73 12 20628 0 0,'0'-1'135'0'0,"-1"0"0"0"0,0 0 0 0 0,1 0 0 0 0,-1 0 0 0 0,0 1 0 0 0,0-1 0 0 0,1 0 0 0 0,-1 1 0 0 0,0-1 0 0 0,0 0 0 0 0,0 1 0 0 0,0-1 0 0 0,0 1 0 0 0,0 0 0 0 0,0-1 0 0 0,0 1 0 0 0,0 0 0 0 0,0-1 0 0 0,0 1 0 0 0,0 0 0 0 0,0 0 0 0 0,0 0 0 0 0,0 0 0 0 0,-1 0 0 0 0,1 0 0 0 0,0 0 0 0 0,0 1 0 0 0,0-1 0 0 0,0 0 0 0 0,0 0 0 0 0,0 1 0 0 0,0-1 0 0 0,0 1 0 0 0,0-1 0 0 0,-1 2 0 0 0,-3 0-270 0 0,1 0-1 0 0,0 1 0 0 0,0-1 1 0 0,0 1-1 0 0,0 0 0 0 0,-6 7 1 0 0,10-9-40 0 0,-1-1 1 0 0,1 1 0 0 0,0 0 0 0 0,-1 0 0 0 0,1 0 0 0 0,0 0 0 0 0,0-1 0 0 0,-1 1 0 0 0,1 0 0 0 0,0 0-1 0 0,0 0 1 0 0,0 0 0 0 0,0 0 0 0 0,0-1 0 0 0,0 1 0 0 0,1 0 0 0 0,-1 0 0 0 0,0 0 0 0 0,0 0 0 0 0,1-1-1 0 0,-1 1 1 0 0,0 0 0 0 0,1 0 0 0 0,-1-1 0 0 0,1 1 0 0 0,-1 0 0 0 0,2 1 0 0 0,17 19-3288 0 0,-6-11 3175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6:56:17.005"/>
    </inkml:context>
    <inkml:brush xml:id="br0">
      <inkml:brushProperty name="width" value="0.05" units="cm"/>
      <inkml:brushProperty name="height" value="0.05" units="cm"/>
    </inkml:brush>
  </inkml:definitions>
  <inkml:trace contextRef="#ctx0" brushRef="#br0">1 1 7818,'104'111'16,"57"-91"80,-161 59-80,231-82 0,-293-63-160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1.255"/>
    </inkml:context>
    <inkml:brush xml:id="br0">
      <inkml:brushProperty name="width" value="0.05" units="cm"/>
      <inkml:brushProperty name="height" value="0.05" units="cm"/>
    </inkml:brush>
  </inkml:definitions>
  <inkml:trace contextRef="#ctx0" brushRef="#br0">227 269 11610 0 0,'-1'0'538'0'0,"0"0"0"0"0,0-1 0 0 0,0 1 0 0 0,0 0-1 0 0,0 0 1 0 0,0-1 0 0 0,0 1 0 0 0,0 0-1 0 0,0-1 1 0 0,0 1 0 0 0,0-1 0 0 0,1 1-1 0 0,-1-1 1 0 0,0 1 0 0 0,0-1 0 0 0,0-1 0 0 0,-12-14 2448 0 0,12 14-2964 0 0,-1 0 0 0 0,1 0 1 0 0,0 0-1 0 0,-1 0 1 0 0,1 0-1 0 0,-1 0 1 0 0,0 0-1 0 0,0 1 1 0 0,0-1-1 0 0,0 0 1 0 0,0 1-1 0 0,0 0 1 0 0,-4-2-1 0 0,3 2-35 0 0,0 0-1 0 0,0 1 1 0 0,0-1-1 0 0,0 1 1 0 0,0 0 0 0 0,-1 0-1 0 0,1 0 1 0 0,0 0-1 0 0,0 1 1 0 0,0-1-1 0 0,0 1 1 0 0,0 0-1 0 0,0 0 1 0 0,-4 1 0 0 0,1 1 2 0 0,0 0 0 0 0,0 0 0 0 0,1 1 0 0 0,-1 0 0 0 0,1 0 0 0 0,-7 7 1 0 0,2-2 7 0 0,1 1 0 0 0,1 1 1 0 0,0-1-1 0 0,1 1 0 0 0,0 1 1 0 0,-8 15-1 0 0,14-24-14 0 0,-1-1-1 0 0,1 1 1 0 0,0 0-1 0 0,0-1 1 0 0,0 1-1 0 0,1 0 1 0 0,-1 0-1 0 0,1 0 0 0 0,-1-1 1 0 0,1 1-1 0 0,0 0 1 0 0,0 0-1 0 0,0 0 1 0 0,0 0-1 0 0,1 0 1 0 0,-1-1-1 0 0,1 1 1 0 0,0 0-1 0 0,0 0 1 0 0,0-1-1 0 0,0 1 1 0 0,0 0-1 0 0,0-1 1 0 0,1 1-1 0 0,-1-1 1 0 0,1 0-1 0 0,0 1 1 0 0,0-1-1 0 0,-1 0 1 0 0,5 3-1 0 0,-1-1 18 0 0,1-1 1 0 0,-1 0-1 0 0,1 0 0 0 0,-1-1 0 0 0,1 0 0 0 0,0 0 1 0 0,0 0-1 0 0,0 0 0 0 0,0-1 0 0 0,0 0 0 0 0,1-1 1 0 0,-1 1-1 0 0,9-1 0 0 0,0-2 28 0 0,-1 1-1 0 0,1-2 1 0 0,-1 0-1 0 0,0-1 1 0 0,0 0 0 0 0,0-1-1 0 0,-1-1 1 0 0,1 0-1 0 0,-1-1 1 0 0,-1 0-1 0 0,21-16 1 0 0,-1-2 1 0 0,-1-2 1 0 0,-2-1-1 0 0,27-32 0 0 0,-35 37 35 0 0,24-38 0 0 0,-40 53-97 0 0,0 1-1 0 0,-1-1 0 0 0,0 0 0 0 0,0 0 1 0 0,-1-1-1 0 0,0 1 0 0 0,0-1 0 0 0,-1 1 0 0 0,2-18 1 0 0,-3 24-22 0 0,-1 0 1 0 0,0 0-1 0 0,0 0 0 0 0,-1-1 1 0 0,1 1-1 0 0,0 0 1 0 0,-1 0-1 0 0,1 0 0 0 0,-1 0 1 0 0,0 0-1 0 0,0 0 1 0 0,0 0-1 0 0,0 0 1 0 0,0 0-1 0 0,0 0 0 0 0,0 0 1 0 0,-1 1-1 0 0,1-1 1 0 0,0 0-1 0 0,-4-2 1 0 0,2 2-29 0 0,-1 0 0 0 0,1 0 1 0 0,0 0-1 0 0,-1 1 0 0 0,1 0 1 0 0,-1-1-1 0 0,0 1 0 0 0,0 0 1 0 0,1 1-1 0 0,-1-1 0 0 0,-4 0 1 0 0,-3 1 19 0 0,0 0 1 0 0,1 1 0 0 0,-1 0-1 0 0,0 0 1 0 0,1 1 0 0 0,-1 0-1 0 0,-16 7 1 0 0,15-3 194 0 0,-1 0 1 0 0,1 1-1 0 0,1 0 0 0 0,-1 1 1 0 0,-17 16-1 0 0,24-20-120 0 0,1 0 0 0 0,-1 0 0 0 0,1 1 0 0 0,0-1 0 0 0,0 1 0 0 0,1 0 0 0 0,0 1 1 0 0,-1-1-1 0 0,2 0 0 0 0,-1 1 0 0 0,1 0 0 0 0,0-1 0 0 0,0 1 0 0 0,0 0 0 0 0,0 7 0 0 0,2-11-39 0 0,0 0 0 0 0,0 0 0 0 0,0 0 0 0 0,1 0 1 0 0,-1 0-1 0 0,1 0 0 0 0,-1-1 0 0 0,1 1 0 0 0,0 0 0 0 0,0 0 0 0 0,0 0 0 0 0,0-1 0 0 0,0 1 1 0 0,0 0-1 0 0,0-1 0 0 0,1 1 0 0 0,-1-1 0 0 0,1 1 0 0 0,-1-1 0 0 0,1 0 0 0 0,-1 0 0 0 0,1 0 1 0 0,0 0-1 0 0,3 2 0 0 0,6 2-76 0 0,1 0-1 0 0,0 0 1 0 0,13 2 0 0 0,11 5-28 0 0,-31-9 153 0 0,1-1 1 0 0,-1 1-1 0 0,0 0 1 0 0,0 0-1 0 0,0 1 1 0 0,0-1-1 0 0,-1 1 1 0 0,0 0-1 0 0,0 1 0 0 0,0-1 1 0 0,0 1-1 0 0,0-1 1 0 0,-1 1-1 0 0,0 0 1 0 0,0 1-1 0 0,0-1 1 0 0,-1 0-1 0 0,0 1 1 0 0,0 0-1 0 0,0-1 1 0 0,0 1-1 0 0,-1 0 1 0 0,0 0-1 0 0,-1 0 1 0 0,1-1-1 0 0,-1 12 1 0 0,0-5-30 0 0,0-6-112 0 0,0 0 1 0 0,0 0-1 0 0,0 0 1 0 0,-1 0-1 0 0,0 0 1 0 0,0 0-1 0 0,0 0 1 0 0,-3 7-1 0 0,3-11-223 0 0,0-1-1 0 0,1 1 1 0 0,-1 0 0 0 0,1-1-1 0 0,0 1 1 0 0,0-1 0 0 0,-1 1 0 0 0,1-1-1 0 0,0 1 1 0 0,0 0 0 0 0,1-1-1 0 0,-1 1 1 0 0,0-1 0 0 0,0 1 0 0 0,1 0-1 0 0,-1-1 1 0 0,1 2 0 0 0,3-1 111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1.671"/>
    </inkml:context>
    <inkml:brush xml:id="br0">
      <inkml:brushProperty name="width" value="0.05" units="cm"/>
      <inkml:brushProperty name="height" value="0.05" units="cm"/>
    </inkml:brush>
  </inkml:definitions>
  <inkml:trace contextRef="#ctx0" brushRef="#br0">55 63 14203 0 0,'-1'5'655'0'0,"0"0"-1"0"0,1 0 1 0 0,-1-1 0 0 0,1 1 0 0 0,0 0-1 0 0,0 6 1 0 0,1-10-533 0 0,-1 0 0 0 0,0 0 0 0 0,0 0 0 0 0,0 0 0 0 0,1 0-1 0 0,-1 0 1 0 0,0-1 0 0 0,1 1 0 0 0,-1 0 0 0 0,1 0 0 0 0,-1 0 0 0 0,1-1 0 0 0,-1 1 0 0 0,1 0 0 0 0,-1 0-1 0 0,1-1 1 0 0,0 1 0 0 0,-1 0 0 0 0,1-1 0 0 0,0 1 0 0 0,0-1 0 0 0,0 1 0 0 0,-1-1 0 0 0,1 0 0 0 0,0 1-1 0 0,0-1 1 0 0,0 0 0 0 0,0 1 0 0 0,0-1 0 0 0,0 0 0 0 0,0 0 0 0 0,0 0 0 0 0,0 0 0 0 0,-1 0 0 0 0,1 0-1 0 0,0 0 1 0 0,0 0 0 0 0,0 0 0 0 0,0 0 0 0 0,0-1 0 0 0,0 1 0 0 0,1-1 0 0 0,12-3 145 0 0,-1-2-1 0 0,1 0 1 0 0,-1 0 0 0 0,0-1-1 0 0,-1-1 1 0 0,0 0 0 0 0,0 0 0 0 0,21-21-1 0 0,-32 28-263 0 0,0 0 0 0 0,1 0-1 0 0,-1 0 1 0 0,0 0 0 0 0,0-1 0 0 0,0 1-1 0 0,0 0 1 0 0,0-1 0 0 0,0 1-1 0 0,0-1 1 0 0,-1 1 0 0 0,1-1 0 0 0,0 1-1 0 0,0-4 1 0 0,-1 5-13 0 0,0-1-1 0 0,0 0 1 0 0,0 1-1 0 0,-1-1 1 0 0,1 1 0 0 0,0-1-1 0 0,0 1 1 0 0,0-1-1 0 0,-1 1 1 0 0,1-1-1 0 0,0 1 1 0 0,0-1 0 0 0,-1 1-1 0 0,1-1 1 0 0,0 1-1 0 0,-1-1 1 0 0,1 1-1 0 0,-1 0 1 0 0,1-1 0 0 0,-1 1-1 0 0,1-1 1 0 0,-1 1-1 0 0,1 0 1 0 0,-1 0 0 0 0,1-1-1 0 0,-1 1 1 0 0,0 0-1 0 0,-3-1-49 0 0,1 0-1 0 0,-1 0 1 0 0,1 1-1 0 0,-1 0 1 0 0,0-1-1 0 0,1 1 0 0 0,-1 1 1 0 0,1-1-1 0 0,-1 0 1 0 0,0 1-1 0 0,-6 2 1 0 0,-1 1-51 0 0,0 1 0 0 0,0 0 0 0 0,1 1 0 0 0,0 0 0 0 0,0 1 1 0 0,0 0-1 0 0,1 0 0 0 0,0 1 0 0 0,-15 17 0 0 0,17-18 51 0 0,1 1 1 0 0,1 0-1 0 0,-1 0 1 0 0,1 0-1 0 0,0 1 1 0 0,1-1-1 0 0,0 1 1 0 0,1 0-1 0 0,-1 0 0 0 0,2 1 1 0 0,-1-1-1 0 0,-1 16 1 0 0,4-24 52 0 0,0 0 0 0 0,0 0 0 0 0,0 1 0 0 0,0-1 1 0 0,0 0-1 0 0,0 0 0 0 0,0 0 0 0 0,1 0 0 0 0,-1 0 0 0 0,0 0 1 0 0,1 0-1 0 0,-1 1 0 0 0,1-1 0 0 0,-1 0 0 0 0,1 0 0 0 0,-1 0 1 0 0,1-1-1 0 0,0 1 0 0 0,-1 0 0 0 0,1 0 0 0 0,0 0 0 0 0,1 1 1 0 0,0-1 5 0 0,0 0 1 0 0,0 0 0 0 0,0 0 0 0 0,0 0 0 0 0,1-1 0 0 0,-1 1 0 0 0,0-1 0 0 0,0 1 0 0 0,0-1 0 0 0,0 0 0 0 0,3 0 0 0 0,6 0 25 0 0,1-1 1 0 0,-1-1-1 0 0,18-4 1 0 0,-25 5-29 0 0,53-15-295 0 0,-2-3 0 0 0,0-2 0 0 0,67-37 0 0 0,-117 55 256 0 0,1 0 0 0 0,0 1 1 0 0,0 0-1 0 0,12-3 0 0 0,-17 4 46 0 0,0 1-1 0 0,0 0 1 0 0,-1 0 0 0 0,1 0-1 0 0,0 0 1 0 0,0 0-1 0 0,0 0 1 0 0,-1 0-1 0 0,1 1 1 0 0,0-1 0 0 0,0 0-1 0 0,0 0 1 0 0,-1 0-1 0 0,1 1 1 0 0,0-1-1 0 0,-1 0 1 0 0,1 1 0 0 0,0-1-1 0 0,0 2 1 0 0,0-2 14 0 0,-1 1 1 0 0,1 0-1 0 0,-1 0 0 0 0,1 0 1 0 0,-1 0-1 0 0,0 0 1 0 0,1 0-1 0 0,-1 0 1 0 0,0 0-1 0 0,0 0 1 0 0,0 0-1 0 0,0 0 1 0 0,0 0-1 0 0,0 0 1 0 0,0 0-1 0 0,0 0 0 0 0,0 0 1 0 0,0 0-1 0 0,-1 2 1 0 0,-1 6 165 0 0,-1-1 1 0 0,0 1 0 0 0,-1 0-1 0 0,-8 14 1 0 0,-8 19 487 0 0,20-41-661 0 0,0-1 0 0 0,0 0 0 0 0,0 0 0 0 0,0 0 1 0 0,0 0-1 0 0,0 1 0 0 0,0-1 0 0 0,0 0 0 0 0,0 0 0 0 0,0 0 1 0 0,0 0-1 0 0,0 1 0 0 0,0-1 0 0 0,0 0 0 0 0,0 0 0 0 0,0 0 1 0 0,0 0-1 0 0,0 1 0 0 0,0-1 0 0 0,0 0 0 0 0,0 0 0 0 0,0 0 1 0 0,0 1-1 0 0,0-1 0 0 0,0 0 0 0 0,0 0 0 0 0,0 0 0 0 0,0 0 0 0 0,0 0 1 0 0,1 1-1 0 0,-1-1 0 0 0,0 0 0 0 0,0 0 0 0 0,0 0 0 0 0,0 0 1 0 0,0 0-1 0 0,0 0 0 0 0,1 1 0 0 0,7-2 210 0 0,8-7-21 0 0,-1-2-89 0 0,30-15 0 0 0,-14 8-368 0 0,-23 13 138 0 0,24-14-332 0 0,-31 17 398 0 0,1 0 0 0 0,0 1 0 0 0,0-1 0 0 0,0 0 0 0 0,0 1 0 0 0,0-1 0 0 0,0 1 0 0 0,0-1 0 0 0,0 1 0 0 0,0 0 0 0 0,0 0 0 0 0,0 0 0 0 0,2 0 0 0 0,-3 1 41 0 0,0 0 1 0 0,0 0-1 0 0,0 0 1 0 0,0 0-1 0 0,-1 0 0 0 0,1 0 1 0 0,0 0-1 0 0,0 0 0 0 0,-1 1 1 0 0,1-1-1 0 0,-1 0 1 0 0,1 0-1 0 0,-1 1 0 0 0,1-1 1 0 0,-1 0-1 0 0,0 0 0 0 0,0 1 1 0 0,0-1-1 0 0,0 3 1 0 0,2 28-374 0 0,-2-31 345 0 0,0 7-694 0 0,0 1 0 0 0,0-1 0 0 0,1 0 0 0 0,0 0 0 0 0,1 0 1 0 0,0 0-1 0 0,5 14 0 0 0,-1-8-356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2.322"/>
    </inkml:context>
    <inkml:brush xml:id="br0">
      <inkml:brushProperty name="width" value="0.05" units="cm"/>
      <inkml:brushProperty name="height" value="0.05" units="cm"/>
    </inkml:brush>
  </inkml:definitions>
  <inkml:trace contextRef="#ctx0" brushRef="#br0">104 9 17484 0 0,'1'0'70'0'0,"-1"0"0"0"0,0-1 0 0 0,0 1 0 0 0,0 0 1 0 0,0-1-1 0 0,0 1 0 0 0,0 0 0 0 0,0 0 0 0 0,0-1 0 0 0,0 1 0 0 0,0 0 1 0 0,0-1-1 0 0,0 1 0 0 0,0 0 0 0 0,0-1 0 0 0,0 1 0 0 0,0 0 1 0 0,-1 0-1 0 0,1-1 0 0 0,0 1 0 0 0,0 0 0 0 0,0-1 0 0 0,0 1 0 0 0,0 0 1 0 0,-1 0-1 0 0,1-1 0 0 0,0 1 0 0 0,0 0 0 0 0,-1 0 0 0 0,1 0 1 0 0,0-1-1 0 0,-1 1 0 0 0,-6 8 665 0 0,-10 25-972 0 0,14-26 484 0 0,-15 28 18 0 0,-22 66 0 0 0,37-90-221 0 0,-1 1 1 0 0,2-1-1 0 0,0 1 1 0 0,0-1 0 0 0,1 1-1 0 0,0 0 1 0 0,1 0 0 0 0,0-1-1 0 0,1 1 1 0 0,3 17 0 0 0,-2-24-7 0 0,-1 1 0 0 0,1 0 1 0 0,1-1-1 0 0,-1 1 0 0 0,1-1 1 0 0,0 0-1 0 0,0 1 0 0 0,0-2 1 0 0,1 1-1 0 0,0 0 0 0 0,0-1 1 0 0,0 1-1 0 0,0-1 0 0 0,9 6 0 0 0,-6-6 78 0 0,0 0 0 0 0,0 0 0 0 0,0-1-1 0 0,0 0 1 0 0,1-1 0 0 0,-1 1-1 0 0,1-1 1 0 0,0-1 0 0 0,0 1-1 0 0,9-1 1 0 0,-3 0 32 0 0,0-1 0 0 0,0-1 0 0 0,0 0 0 0 0,-1-1 1 0 0,1-1-1 0 0,0 0 0 0 0,-1-1 0 0 0,1 0 0 0 0,-1-1 0 0 0,0 0 0 0 0,-1-1 0 0 0,15-9 0 0 0,-14 6-57 0 0,-1 1-1 0 0,0-2 0 0 0,0 0 1 0 0,-1 0-1 0 0,14-16 0 0 0,-22 23-146 0 0,-1-1 0 0 0,1 1 0 0 0,-1 0 0 0 0,0-1 0 0 0,0 0 0 0 0,-1 1 0 0 0,1-1 0 0 0,-1 0-1 0 0,1 0 1 0 0,-1 0 0 0 0,-1 0 0 0 0,1 0 0 0 0,0 0 0 0 0,-1 0 0 0 0,0 0 0 0 0,0 0 0 0 0,0 0 0 0 0,0 0 0 0 0,-1 0 0 0 0,0 0 0 0 0,0 0 0 0 0,0 0-1 0 0,0 0 1 0 0,0 1 0 0 0,-4-7 0 0 0,5 9 3 0 0,0 0 1 0 0,-1 0-1 0 0,1 0 0 0 0,-1 0 0 0 0,0 0 1 0 0,1 0-1 0 0,-1 0 0 0 0,0 0 0 0 0,0 0 1 0 0,1 0-1 0 0,-1 1 0 0 0,0-1 0 0 0,0 0 1 0 0,0 0-1 0 0,0 1 0 0 0,0-1 0 0 0,0 1 1 0 0,0-1-1 0 0,0 1 0 0 0,0-1 0 0 0,0 1 1 0 0,0 0-1 0 0,-1-1 0 0 0,1 1 0 0 0,0 0 1 0 0,-2 0-1 0 0,1 0 21 0 0,-1 1 0 0 0,1-1 0 0 0,0 1 0 0 0,0 0 0 0 0,0 0 0 0 0,0 0-1 0 0,0 0 1 0 0,0 0 0 0 0,0 0 0 0 0,0 1 0 0 0,0-1 0 0 0,-3 3 0 0 0,-4 5 69 0 0,0 1 1 0 0,1 0-1 0 0,-11 17 0 0 0,19-27-37 0 0,-7 10 22 0 0,1 1 0 0 0,-1 0 0 0 0,2 0-1 0 0,0 0 1 0 0,0 1 0 0 0,1 0 0 0 0,-5 23 0 0 0,8-31-32 0 0,1 1 1 0 0,0-1-1 0 0,-1 0 1 0 0,1 0-1 0 0,1 0 1 0 0,-1 1 0 0 0,0-1-1 0 0,1 0 1 0 0,0 0-1 0 0,0 0 1 0 0,0 0-1 0 0,1 0 1 0 0,0 0-1 0 0,-1 0 1 0 0,1-1-1 0 0,0 1 1 0 0,1 0-1 0 0,-1-1 1 0 0,1 0-1 0 0,-1 1 1 0 0,1-1-1 0 0,0 0 1 0 0,0-1-1 0 0,0 1 1 0 0,1 0-1 0 0,-1-1 1 0 0,5 2-1 0 0,-1 0 40 0 0,2 0 0 0 0,-1-1-1 0 0,0 0 1 0 0,1 0-1 0 0,-1-1 1 0 0,1 0 0 0 0,0-1-1 0 0,-1 0 1 0 0,1 0 0 0 0,0-1-1 0 0,13-1 1 0 0,12-3 129 0 0,54-12-1 0 0,-75 13-132 0 0,15-3 65 0 0,-1-2 1 0 0,0 0-1 0 0,0-2 0 0 0,34-18 1 0 0,-50 22-2 0 0,-1 1 1 0 0,0-2 0 0 0,0 0-1 0 0,-1 0 1 0 0,0-1 0 0 0,0 0-1 0 0,0 0 1 0 0,-1-1-1 0 0,0 0 1 0 0,-1-1 0 0 0,0 1-1 0 0,10-22 1 0 0,-15 27-47 0 0,0-1 0 0 0,-1 1 0 0 0,0 0 0 0 0,0-1-1 0 0,0 1 1 0 0,0-1 0 0 0,-1 1 0 0 0,1-1 0 0 0,-2-8 0 0 0,1 12-53 0 0,0 1 0 0 0,0 0 0 0 0,0-1 1 0 0,0 1-1 0 0,0 0 0 0 0,0-1 0 0 0,0 1 0 0 0,-1 0 0 0 0,1 0 1 0 0,0-1-1 0 0,0 1 0 0 0,0 0 0 0 0,-1-1 0 0 0,1 1 1 0 0,0 0-1 0 0,0 0 0 0 0,0-1 0 0 0,-1 1 0 0 0,1 0 1 0 0,0 0-1 0 0,-1 0 0 0 0,1 0 0 0 0,0-1 0 0 0,-1 1 1 0 0,1 0-1 0 0,0 0 0 0 0,0 0 0 0 0,-1 0 0 0 0,1 0 0 0 0,0 0 1 0 0,-1 0-1 0 0,1 0 0 0 0,-1 0 0 0 0,-12 5-249 0 0,-8 14-56 0 0,9-7 275 0 0,0 2 1 0 0,2-1 0 0 0,-1 2 0 0 0,2-1 0 0 0,0 1 0 0 0,1 1 0 0 0,0-1 0 0 0,-5 18 0 0 0,12-32 32 0 0,0 1 0 0 0,1 0 0 0 0,-1-1 0 0 0,1 1 0 0 0,-1 0 0 0 0,1 0 0 0 0,0 0 0 0 0,-1-1 1 0 0,1 1-1 0 0,0 0 0 0 0,0 0 0 0 0,0 0 0 0 0,1 0 0 0 0,-1-1 0 0 0,0 1 0 0 0,1 0 0 0 0,-1 0 0 0 0,1 0 0 0 0,-1-1 0 0 0,1 1 1 0 0,0 0-1 0 0,0-1 0 0 0,0 1 0 0 0,0-1 0 0 0,0 1 0 0 0,0-1 0 0 0,0 1 0 0 0,1-1 0 0 0,-1 0 0 0 0,0 0 0 0 0,1 1 0 0 0,-1-1 1 0 0,1 0-1 0 0,-1 0 0 0 0,3 1 0 0 0,3 0-607 0 0,0 0 0 0 0,0 0 0 0 0,1-1 0 0 0,-1 0 0 0 0,0 0 0 0 0,0-1 0 0 0,14-1 0 0 0,22-1-1105 0 0,-21-2 568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2.776"/>
    </inkml:context>
    <inkml:brush xml:id="br0">
      <inkml:brushProperty name="width" value="0.05" units="cm"/>
      <inkml:brushProperty name="height" value="0.05" units="cm"/>
    </inkml:brush>
  </inkml:definitions>
  <inkml:trace contextRef="#ctx0" brushRef="#br0">24 13 21909 0 0,'-9'-5'1177'0'0,"-5"-2"499"0"0,27 20-3382 0 0,53 42-5683 0 0,-49-43 7157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3.229"/>
    </inkml:context>
    <inkml:brush xml:id="br0">
      <inkml:brushProperty name="width" value="0.05" units="cm"/>
      <inkml:brushProperty name="height" value="0.05" units="cm"/>
    </inkml:brush>
  </inkml:definitions>
  <inkml:trace contextRef="#ctx0" brushRef="#br0">175 28 18284 0 0,'0'0'117'0'0,"1"0"-1"0"0,-1 0 1 0 0,0 0 0 0 0,0 0 0 0 0,0-1-1 0 0,1 1 1 0 0,-1 0 0 0 0,0 0 0 0 0,0 0-1 0 0,0-1 1 0 0,0 1 0 0 0,0 0 0 0 0,0 0-1 0 0,1 0 1 0 0,-1-1 0 0 0,0 1 0 0 0,0 0-1 0 0,0 0 1 0 0,0-1 0 0 0,0 1 0 0 0,0 0-1 0 0,0 0 1 0 0,0-1 0 0 0,0 1 0 0 0,0 0-1 0 0,0 0 1 0 0,0-1 0 0 0,0 1-1 0 0,0 0 1 0 0,0 0 0 0 0,0-1 0 0 0,-1 1-1 0 0,1 0 1 0 0,0 0 0 0 0,0 0 0 0 0,0-1-1 0 0,0 1 1 0 0,0 0 0 0 0,0 0 0 0 0,-1 0-1 0 0,1-1 1 0 0,0 1 0 0 0,0 0 0 0 0,0 0-1 0 0,-1 0 1 0 0,1-1 0 0 0,-9-10 1113 0 0,6 10-1223 0 0,0 0 1 0 0,0 0-1 0 0,1 0 0 0 0,-2 0 0 0 0,1 0 0 0 0,0 1 0 0 0,0 0 1 0 0,0-1-1 0 0,0 1 0 0 0,0 0 0 0 0,0 1 0 0 0,0-1 0 0 0,0 0 0 0 0,0 1 1 0 0,0 0-1 0 0,0 0 0 0 0,0 0 0 0 0,0 0 0 0 0,0 0 0 0 0,0 0 1 0 0,1 1-1 0 0,-5 2 0 0 0,-2 1-45 0 0,1 1 0 0 0,-1 0 0 0 0,1 1 0 0 0,0 0 1 0 0,-9 10-1 0 0,13-13-50 0 0,0 1 0 0 0,0 0 1 0 0,1 1-1 0 0,-1-1 1 0 0,1 1-1 0 0,0 0 1 0 0,1-1-1 0 0,-4 13 0 0 0,5-16 43 0 0,1-1-1 0 0,0 1 0 0 0,0-1 1 0 0,-1 1-1 0 0,1-1 0 0 0,0 1 0 0 0,0-1 1 0 0,0 1-1 0 0,1-1 0 0 0,-1 1 1 0 0,0-1-1 0 0,0 1 0 0 0,1-1 1 0 0,-1 1-1 0 0,1-1 0 0 0,0 0 0 0 0,-1 1 1 0 0,1-1-1 0 0,0 0 0 0 0,0 0 1 0 0,-1 1-1 0 0,1-1 0 0 0,0 0 1 0 0,0 0-1 0 0,1 0 0 0 0,-1 0 0 0 0,0 0 1 0 0,0 0-1 0 0,0 0 0 0 0,1-1 1 0 0,-1 1-1 0 0,0 0 0 0 0,1-1 0 0 0,-1 1 1 0 0,0-1-1 0 0,1 1 0 0 0,-1-1 1 0 0,1 1-1 0 0,-1-1 0 0 0,1 0 1 0 0,-1 0-1 0 0,1 0 0 0 0,1 0 0 0 0,64 2-1192 0 0,-53-3 1028 0 0,1 1 0 0 0,0 1 0 0 0,-1 0 0 0 0,1 1 0 0 0,25 6 1 0 0,-15 0 81 0 0,-8-3 123 0 0,-1 1 0 0 0,29 14 0 0 0,-44-20 54 0 0,0 0 1 0 0,0 1 0 0 0,0-1-1 0 0,0 1 1 0 0,0-1-1 0 0,0 1 1 0 0,0-1-1 0 0,-1 1 1 0 0,1 0 0 0 0,0-1-1 0 0,0 1 1 0 0,-1 0-1 0 0,1 0 1 0 0,0-1-1 0 0,-1 1 1 0 0,1 0 0 0 0,-1 0-1 0 0,1 0 1 0 0,-1 0-1 0 0,0 0 1 0 0,1 0-1 0 0,-1 0 1 0 0,0 0 0 0 0,1 0-1 0 0,-1 0 1 0 0,0 0-1 0 0,0 0 1 0 0,0 0 0 0 0,0 0-1 0 0,0 0 1 0 0,0 0-1 0 0,0 0 1 0 0,-1 0-1 0 0,1 0 1 0 0,0 0 0 0 0,0 0-1 0 0,-1 0 1 0 0,1 0-1 0 0,-1-1 1 0 0,1 1-1 0 0,-1 0 1 0 0,1 0 0 0 0,-1 0-1 0 0,1 0 1 0 0,-1-1-1 0 0,0 1 1 0 0,1 0-1 0 0,-2 0 1 0 0,-2 3 199 0 0,1-1 0 0 0,-1 0 1 0 0,0 0-1 0 0,0-1 0 0 0,0 1 0 0 0,0-1 0 0 0,0 0 1 0 0,-1 0-1 0 0,-6 2 0 0 0,-94 18 1645 0 0,32-17-7208 0 0,56-3 3061 0 0,12 0 1998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3.899"/>
    </inkml:context>
    <inkml:brush xml:id="br0">
      <inkml:brushProperty name="width" value="0.05" units="cm"/>
      <inkml:brushProperty name="height" value="0.05" units="cm"/>
    </inkml:brush>
  </inkml:definitions>
  <inkml:trace contextRef="#ctx0" brushRef="#br0">145 46 15219 0 0,'24'-45'7437'0'0,"-45"104"-7740"0"0,10-26 207 0 0,-110 370 417 0 0,108-357-258 0 0,10-20 261 0 0,5-18 124 0 0,4-17-116 0 0,4-15-188 0 0,-1 1-1 0 0,-1-2 0 0 0,-1 1 1 0 0,4-38-1 0 0,-5 14-281 0 0,-1-68 0 0 0,-12 132-1207 0 0,7-7 1247 0 0,-1-1 0 0 0,1 1 0 0 0,0 0 0 0 0,1-1 1 0 0,0 1-1 0 0,0-1 0 0 0,1 0 0 0 0,0 1 0 0 0,0-1 0 0 0,6 13 0 0 0,-6-17 115 0 0,1 0 0 0 0,0 0 1 0 0,0 0-1 0 0,0 0 0 0 0,0 0 0 0 0,1 0 0 0 0,0-1 0 0 0,-1 1 0 0 0,1-1 0 0 0,0 0 0 0 0,1-1 0 0 0,-1 1 0 0 0,0-1 1 0 0,1 1-1 0 0,0-1 0 0 0,-1 0 0 0 0,1-1 0 0 0,0 0 0 0 0,7 2 0 0 0,4 0 227 0 0,0-1 0 0 0,0 0 0 0 0,0-2 0 0 0,0 1 0 0 0,0-2 0 0 0,0 0-1 0 0,25-6 1 0 0,-30 5-33 0 0,1-2-1 0 0,-1 1 1 0 0,0-1-1 0 0,0-1 1 0 0,-1 0-1 0 0,1 0 0 0 0,-1-1 1 0 0,0-1-1 0 0,-1 0 1 0 0,18-15-1 0 0,-16 11-99 0 0,0-1-1 0 0,0 0 0 0 0,-2-1 1 0 0,1 0-1 0 0,-2 0 1 0 0,1-1-1 0 0,-2 0 0 0 0,11-27 1 0 0,-18 40-143 0 0,0 0 0 0 0,0 1 0 0 0,1-1 0 0 0,-1 0 0 0 0,0 1 1 0 0,0-1-1 0 0,0 0 0 0 0,0 1 0 0 0,1-1 0 0 0,-1 0 0 0 0,0 1 0 0 0,0-1 0 0 0,-1 0 0 0 0,1 0 1 0 0,0 1-1 0 0,0-1 0 0 0,0 0 0 0 0,0 1 0 0 0,-1-1 0 0 0,1 0 0 0 0,0 1 0 0 0,0-1 0 0 0,-1 0 1 0 0,1 1-1 0 0,-1-1 0 0 0,1 1 0 0 0,-1-2 0 0 0,0 2-11 0 0,1 0 1 0 0,-1 0-1 0 0,0 0 1 0 0,1 0-1 0 0,-1 0 0 0 0,0 0 1 0 0,1 0-1 0 0,-1 0 1 0 0,0 0-1 0 0,1 0 0 0 0,-1 0 1 0 0,0 0-1 0 0,1 0 0 0 0,-1 1 1 0 0,1-1-1 0 0,-1 0 1 0 0,0 0-1 0 0,1 1 0 0 0,-1-1 1 0 0,1 0-1 0 0,-1 1 1 0 0,1-1-1 0 0,-1 1 0 0 0,1-1 1 0 0,-1 1-1 0 0,1-1 1 0 0,-1 1-1 0 0,1-1 0 0 0,-1 2 1 0 0,-7 8-165 0 0,1 1 1 0 0,0 1-1 0 0,1-1 0 0 0,-6 16 1 0 0,-3 4 122 0 0,-51 123 55 0 0,64-150 29 0 0,1 0-1 0 0,0 0 1 0 0,0 1 0 0 0,0-1 0 0 0,1 0-1 0 0,-1 0 1 0 0,1 0 0 0 0,0 1-1 0 0,1 5 1 0 0,-1-8 6 0 0,1-1-1 0 0,-1 0 1 0 0,0 1 0 0 0,1-1-1 0 0,-1 0 1 0 0,1 0 0 0 0,-1 0-1 0 0,1 0 1 0 0,0 0 0 0 0,-1 1 0 0 0,1-1-1 0 0,0 0 1 0 0,0 0 0 0 0,0-1-1 0 0,0 1 1 0 0,0 0 0 0 0,0 0-1 0 0,0 0 1 0 0,0-1 0 0 0,0 1-1 0 0,0 0 1 0 0,0-1 0 0 0,1 1 0 0 0,-1-1-1 0 0,0 1 1 0 0,0-1 0 0 0,1 0-1 0 0,-1 0 1 0 0,0 1 0 0 0,1-1-1 0 0,-1 0 1 0 0,0 0 0 0 0,0 0 0 0 0,3-1-1 0 0,6 0 39 0 0,-1 0-1 0 0,0-1 1 0 0,1 0-1 0 0,-1-1 1 0 0,0 0 0 0 0,0 0-1 0 0,13-8 1 0 0,60-39 97 0 0,-45 26-139 0 0,-6 2 2 0 0,0-1 0 0 0,-1-1-1 0 0,-1-2 1 0 0,-2-1-1 0 0,-1-1 1 0 0,35-48 0 0 0,-52 61-100 0 0,-8 14 40 0 0,-9 9-122 0 0,-19 35 139 0 0,2 1 0 0 0,2 1 0 0 0,-27 75 0 0 0,50-120 40 0 0,-11 36 177 0 0,11-35-164 0 0,0 0 1 0 0,0-1-1 0 0,0 1 1 0 0,-1-1-1 0 0,1 1 1 0 0,0 0 0 0 0,0-1-1 0 0,0 1 1 0 0,0 0-1 0 0,0-1 1 0 0,0 1-1 0 0,0 0 1 0 0,0-1 0 0 0,1 1-1 0 0,-1 0 1 0 0,0-1-1 0 0,0 1 1 0 0,0 0-1 0 0,1-1 1 0 0,-1 1-1 0 0,0-1 1 0 0,1 1 0 0 0,-1 0-1 0 0,0-1 1 0 0,1 1-1 0 0,-1-1 1 0 0,1 1-1 0 0,-1-1 1 0 0,1 1 0 0 0,-1-1-1 0 0,1 0 1 0 0,-1 1-1 0 0,1-1 1 0 0,0 0-1 0 0,-1 1 1 0 0,1-1 0 0 0,0 0-1 0 0,-1 0 1 0 0,1 1-1 0 0,-1-1 1 0 0,1 0-1 0 0,0 0 1 0 0,-1 0 0 0 0,1 0-1 0 0,0 0 1 0 0,-1 0-1 0 0,1 0 1 0 0,1 0-1 0 0,25-6 145 0 0,0-1 0 0 0,-1-1 0 0 0,0-2 0 0 0,28-13 0 0 0,-12 5-167 0 0,-3-1-126 0 0,-1-2 1 0 0,0-2-1 0 0,-2-1 0 0 0,46-40 0 0 0,-36 28-252 0 0,-46 36 383 0 0,0 0-1 0 0,0-1 0 0 0,0 1 1 0 0,0 0-1 0 0,1 0 0 0 0,-1 0 1 0 0,0-1-1 0 0,0 1 0 0 0,0 0 1 0 0,0 0-1 0 0,1 0 0 0 0,-1-1 1 0 0,0 1-1 0 0,0 0 0 0 0,0 0 1 0 0,1 0-1 0 0,-1 0 0 0 0,0 0 1 0 0,0 0-1 0 0,1-1 0 0 0,-1 1 1 0 0,0 0-1 0 0,0 0 1 0 0,1 0-1 0 0,-1 0 0 0 0,0 0 1 0 0,0 0-1 0 0,1 0 0 0 0,-1 0 1 0 0,0 0-1 0 0,0 0 0 0 0,1 0 1 0 0,-1 0-1 0 0,0 0 0 0 0,0 0 1 0 0,1 1-1 0 0,-1-1 0 0 0,0 0 1 0 0,0 0-1 0 0,0 0 0 0 0,1 0 1 0 0,-1 0-1 0 0,0 0 0 0 0,0 1 1 0 0,1-1-1 0 0,-1 0 0 0 0,-2 16 2 0 0,-14 24 129 0 0,15-39-126 0 0,-34 67 143 0 0,24-50-77 0 0,0 1 0 0 0,2 1 0 0 0,0 0 0 0 0,2 0-1 0 0,-7 23 1 0 0,14-42-51 0 0,0 0 0 0 0,-1 1 0 0 0,1-1 0 0 0,0 0 0 0 0,-1 0 0 0 0,1 0 0 0 0,0 1 0 0 0,0-1 0 0 0,0 0 0 0 0,0 0-1 0 0,0 1 1 0 0,0-1 0 0 0,0 0 0 0 0,1 0 0 0 0,-1 0 0 0 0,0 1 0 0 0,1-1 0 0 0,-1 0 0 0 0,1 0 0 0 0,-1 0 0 0 0,1 0 0 0 0,0 0 0 0 0,-1 0 0 0 0,1 0 0 0 0,0 0 0 0 0,0 0 0 0 0,-1 0 0 0 0,1 0-1 0 0,0 0 1 0 0,2 0 0 0 0,-1 0 21 0 0,1 0 0 0 0,-1-1-1 0 0,1 0 1 0 0,-1 0 0 0 0,1 0-1 0 0,-1 0 1 0 0,1 0 0 0 0,-1 0-1 0 0,1 0 1 0 0,-1-1 0 0 0,1 1-1 0 0,-1-1 1 0 0,1 0 0 0 0,2-1-1 0 0,36-16-754 0 0,-1-1-1 0 0,72-47 1 0 0,-73 41-1777 0 0,-23 14 1685 0 0,25-20 0 0 0,-15 7-208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4.433"/>
    </inkml:context>
    <inkml:brush xml:id="br0">
      <inkml:brushProperty name="width" value="0.05" units="cm"/>
      <inkml:brushProperty name="height" value="0.05" units="cm"/>
    </inkml:brush>
  </inkml:definitions>
  <inkml:trace contextRef="#ctx0" brushRef="#br0">183 214 8522 0 0,'6'-16'1303'0'0,"-1"-1"1"0"0,0 0-1 0 0,-2 0 1 0 0,1 0 0 0 0,-2 0-1 0 0,-1-1 1 0 0,0 1-1 0 0,-2-24 1 0 0,1 39-1209 0 0,0 0 1 0 0,0 0-1 0 0,-1 0 1 0 0,1 0 0 0 0,-1 0-1 0 0,0 0 1 0 0,1 0-1 0 0,-1 0 1 0 0,0 0 0 0 0,0 0-1 0 0,0 1 1 0 0,0-1 0 0 0,-1 0-1 0 0,-1-1 1 0 0,2 2-71 0 0,1 0-1 0 0,-1 1 1 0 0,0-1 0 0 0,0 0 0 0 0,-1 1 0 0 0,1-1 0 0 0,0 1-1 0 0,0 0 1 0 0,0-1 0 0 0,0 1 0 0 0,0 0 0 0 0,0 0 0 0 0,0-1 0 0 0,-1 1-1 0 0,1 0 1 0 0,0 0 0 0 0,0 0 0 0 0,-2 1 0 0 0,-1 0-26 0 0,0 0 1 0 0,0 1 0 0 0,0-1-1 0 0,1 1 1 0 0,-1 0 0 0 0,0 0-1 0 0,1 0 1 0 0,0 1 0 0 0,-1-1-1 0 0,1 1 1 0 0,0 0 0 0 0,-4 5-1 0 0,-11 13 192 0 0,1 1 1 0 0,1 1-1 0 0,1 0 0 0 0,1 1 0 0 0,1 1 0 0 0,-11 29 0 0 0,23-53-217 0 0,0 1 1 0 0,0 0-1 0 0,0 0 1 0 0,1 0-1 0 0,-1 1 1 0 0,1-1-1 0 0,-1 0 1 0 0,1 0-1 0 0,0 0 0 0 0,0 0 1 0 0,0 1-1 0 0,0-1 1 0 0,0 0-1 0 0,0 0 1 0 0,0 0-1 0 0,1 0 1 0 0,-1 0-1 0 0,1 0 0 0 0,0 1 1 0 0,0-1-1 0 0,-1 0 1 0 0,1-1-1 0 0,1 1 1 0 0,-1 0-1 0 0,0 0 1 0 0,0 0-1 0 0,1-1 0 0 0,-1 1 1 0 0,1 0-1 0 0,-1-1 1 0 0,1 1-1 0 0,2 0 1 0 0,1 1-76 0 0,0-1 0 0 0,0 0 1 0 0,1 0-1 0 0,0 0 0 0 0,-1 0 1 0 0,1-1-1 0 0,0 0 0 0 0,-1-1 1 0 0,1 1-1 0 0,0-1 1 0 0,6-1-1 0 0,91-8-2304 0 0,-8-1-1037 0 0,-94 10 3391 0 0,1-1 1 0 0,0 1-1 0 0,-1 0 0 0 0,1 0 0 0 0,-1 0 0 0 0,1 1 0 0 0,0-1 1 0 0,-1 0-1 0 0,1 0 0 0 0,-1 1 0 0 0,1-1 0 0 0,-1 1 0 0 0,1 0 1 0 0,-1-1-1 0 0,1 1 0 0 0,-1 0 0 0 0,0 0 0 0 0,1 0 0 0 0,-1 0 0 0 0,0 0 1 0 0,0 0-1 0 0,1 0 0 0 0,-1 0 0 0 0,0 1 0 0 0,0-1 0 0 0,0 0 1 0 0,-1 1-1 0 0,1-1 0 0 0,0 0 0 0 0,0 1 0 0 0,-1-1 0 0 0,1 1 1 0 0,-1-1-1 0 0,1 1 0 0 0,-1 0 0 0 0,0 2 0 0 0,1 6 95 0 0,-1-1 0 0 0,0 1 0 0 0,-1-1 0 0 0,0 1 0 0 0,-4 11 0 0 0,1 2 73 0 0,1 5 625 0 0,-2 0 0 0 0,-1-1 1 0 0,-2 1-1 0 0,0-1 0 0 0,-2-1 0 0 0,-1 0 1 0 0,-1 0-1 0 0,-22 34 0 0 0,29-52-383 0 0,0 2 0 0 0,-2-1 0 0 0,1 0 1 0 0,-9 9-1 0 0,14-16-318 0 0,0-1 0 0 0,0 0 0 0 0,-1 0-1 0 0,1 1 1 0 0,0-1 0 0 0,0 0 0 0 0,-1 0 0 0 0,1 0 0 0 0,0-1 0 0 0,-1 1 0 0 0,1 0 0 0 0,-1 0 0 0 0,1-1 0 0 0,-1 1 0 0 0,1-1 0 0 0,-1 1-1 0 0,1-1 1 0 0,-1 0 0 0 0,0 0 0 0 0,1 0 0 0 0,-1 1 0 0 0,0-2 0 0 0,1 1 0 0 0,-1 0 0 0 0,1 0 0 0 0,-1 0 0 0 0,0-1 0 0 0,1 1-1 0 0,-3-1 1 0 0,2-2 22 0 0,0 1-1 0 0,-1 0 0 0 0,1-1 0 0 0,0 1 0 0 0,1-1 0 0 0,-1 0 1 0 0,0 0-1 0 0,1 0 0 0 0,0 0 0 0 0,-1 0 0 0 0,1 0 0 0 0,0 0 0 0 0,1 0 1 0 0,-1 0-1 0 0,0-5 0 0 0,-3-7 42 0 0,-3-8-145 0 0,1 0 1 0 0,2 0-1 0 0,0 0 0 0 0,1 0 0 0 0,1-1 0 0 0,1 1 0 0 0,1-1 0 0 0,5-31 0 0 0,-4 52 2 0 0,0-1 1 0 0,0 0-1 0 0,0 0 0 0 0,1 1 0 0 0,-1-1 0 0 0,1 1 0 0 0,0-1 1 0 0,0 1-1 0 0,0 0 0 0 0,0 0 0 0 0,1-1 0 0 0,0 2 0 0 0,-1-1 1 0 0,5-3-1 0 0,-1 1-168 0 0,0 2 0 0 0,-1-1 1 0 0,2 1-1 0 0,-1 0 0 0 0,0 0 1 0 0,0 0-1 0 0,11-2 0 0 0,6 1-1228 0 0,-1 0 0 0 0,1 1 0 0 0,43 1 0 0 0,-32 4-440 0 0,0-2-304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4.835"/>
    </inkml:context>
    <inkml:brush xml:id="br0">
      <inkml:brushProperty name="width" value="0.05" units="cm"/>
      <inkml:brushProperty name="height" value="0.05" units="cm"/>
    </inkml:brush>
  </inkml:definitions>
  <inkml:trace contextRef="#ctx0" brushRef="#br0">68 1 21373 0 0,'-10'0'1619'0'0,"10"-1"-1590"0"0,0 1-1 0 0,-1 0 1 0 0,1 0-1 0 0,0 0 1 0 0,-1 0 0 0 0,1 0-1 0 0,-1 0 1 0 0,1 0 0 0 0,0 0-1 0 0,-1 0 1 0 0,1 0-1 0 0,0 1 1 0 0,-1-1 0 0 0,1 0-1 0 0,0 0 1 0 0,-1 0-1 0 0,1 0 1 0 0,0 0 0 0 0,0 1-1 0 0,-1-1 1 0 0,1 0 0 0 0,0 0-1 0 0,-1 0 1 0 0,1 1-1 0 0,0-1 1 0 0,0 0 0 0 0,0 0-1 0 0,-1 1 1 0 0,1-1-1 0 0,0 0 1 0 0,0 1 0 0 0,0-1-1 0 0,0 0 1 0 0,-1 1 0 0 0,1-1-1 0 0,0 0 1 0 0,0 1-1 0 0,0-1 1 0 0,0 0 0 0 0,0 1-1 0 0,0-1 1 0 0,0 0 0 0 0,0 1-1 0 0,-3 6 9 0 0,-6 19-59 0 0,2 1 0 0 0,0 0 0 0 0,2 0 1 0 0,1 0-1 0 0,1 1 0 0 0,1-1 0 0 0,4 51 0 0 0,2-21-710 0 0,1 37-3484 0 0,-5-77 2119 0 0,-1 1-1 0 0,0-1 1 0 0,-7 25 0 0 0,0-13-1117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5.288"/>
    </inkml:context>
    <inkml:brush xml:id="br0">
      <inkml:brushProperty name="width" value="0.05" units="cm"/>
      <inkml:brushProperty name="height" value="0.05" units="cm"/>
    </inkml:brush>
  </inkml:definitions>
  <inkml:trace contextRef="#ctx0" brushRef="#br0">16 12 16956 0 0,'-1'-10'2470'0'0,"1"10"-2390"0"0,0 0-1 0 0,0 0 0 0 0,0 0 1 0 0,0 0-1 0 0,-1 0 0 0 0,1 0 0 0 0,0 0 1 0 0,0-1-1 0 0,0 1 0 0 0,0 0 1 0 0,-1 0-1 0 0,1 0 0 0 0,0 0 1 0 0,0 0-1 0 0,0 0 0 0 0,0 0 0 0 0,-1 0 1 0 0,1 0-1 0 0,0 0 0 0 0,0 0 1 0 0,0 0-1 0 0,0 0 0 0 0,-1 0 0 0 0,1 0 1 0 0,0 0-1 0 0,0 0 0 0 0,0 0 1 0 0,-1 0-1 0 0,1 0 0 0 0,0 0 0 0 0,0 1 1 0 0,0-1-1 0 0,0 0 0 0 0,0 0 1 0 0,-1 0-1 0 0,1 0 0 0 0,0 0 0 0 0,0 0 1 0 0,0 0-1 0 0,0 1 0 0 0,0-1 1 0 0,0 0-1 0 0,-1 0 0 0 0,1 0 1 0 0,0 0-1 0 0,0 1 0 0 0,0-1 0 0 0,0 0 1 0 0,-4 7 2540 0 0,1-5-3952 0 0,7-2-1881 0 0,1-2 2492 0 0,-1 0-461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6.326"/>
    </inkml:context>
    <inkml:brush xml:id="br0">
      <inkml:brushProperty name="width" value="0.05" units="cm"/>
      <inkml:brushProperty name="height" value="0.05" units="cm"/>
    </inkml:brush>
  </inkml:definitions>
  <inkml:trace contextRef="#ctx0" brushRef="#br0">179 239 5001 0 0,'1'-4'3722'0'0,"4"-17"6436"0"0,-4 2-5219 0 0,-1 18-4865 0 0,0 0 0 0 0,0 0 0 0 0,0 0-1 0 0,0 0 1 0 0,-1 0 0 0 0,1 0 0 0 0,0 0 0 0 0,-1 0 0 0 0,1 0 0 0 0,-1 0 0 0 0,1 1 0 0 0,-1-1-1 0 0,1 0 1 0 0,-1 0 0 0 0,1 0 0 0 0,-1 1 0 0 0,0-1 0 0 0,0 0 0 0 0,1 1 0 0 0,-1-1 0 0 0,0 1-1 0 0,0-1 1 0 0,0 1 0 0 0,1-1 0 0 0,-1 1 0 0 0,0-1 0 0 0,0 1 0 0 0,0 0 0 0 0,0 0-1 0 0,0-1 1 0 0,0 1 0 0 0,0 0 0 0 0,0 0 0 0 0,0 0 0 0 0,0 0 0 0 0,-1 0 0 0 0,-4 1-112 0 0,1 0 1 0 0,-1 0 0 0 0,1 0-1 0 0,0 1 1 0 0,0-1 0 0 0,0 1-1 0 0,0 0 1 0 0,0 1 0 0 0,0-1-1 0 0,0 1 1 0 0,1 0 0 0 0,-1 0-1 0 0,1 1 1 0 0,0-1 0 0 0,0 1-1 0 0,0 0 1 0 0,1 0 0 0 0,-4 5-1 0 0,-2 2-25 0 0,2 0-1 0 0,-1 1 0 0 0,1 0 1 0 0,1 0-1 0 0,0 0 0 0 0,-4 14 1 0 0,7-17 13 0 0,0-1 0 0 0,0 1 1 0 0,1-1-1 0 0,1 1 0 0 0,-1 0 0 0 0,1 0 1 0 0,1 0-1 0 0,0 0 0 0 0,0-1 1 0 0,1 1-1 0 0,0 0 0 0 0,0 0 0 0 0,6 16 1 0 0,-7-24 42 0 0,0 0 1 0 0,1 0 0 0 0,-1 0 0 0 0,1 0 0 0 0,-1 0-1 0 0,1-1 1 0 0,-1 1 0 0 0,1 0 0 0 0,0 0-1 0 0,-1 0 1 0 0,1-1 0 0 0,0 1 0 0 0,0 0 0 0 0,0-1-1 0 0,0 1 1 0 0,-1-1 0 0 0,1 1 0 0 0,0-1-1 0 0,0 1 1 0 0,0-1 0 0 0,0 0 0 0 0,0 1 0 0 0,0-1-1 0 0,2 0 1 0 0,-1 0 7 0 0,0 0 1 0 0,1 0-1 0 0,-1 0 0 0 0,0-1 0 0 0,0 1 0 0 0,1-1 0 0 0,-1 0 0 0 0,0 0 0 0 0,0 1 1 0 0,4-3-1 0 0,4-3 47 0 0,0-1-1 0 0,0 0 1 0 0,11-12 0 0 0,-17 16-34 0 0,45-44 212 0 0,-3-2 0 0 0,54-75 0 0 0,-87 107-169 0 0,4-5 64 0 0,25-46-1 0 0,-37 60-217 0 0,-1-1-1 0 0,0 0 0 0 0,0 0 1 0 0,-1 0-1 0 0,0-1 1 0 0,-1 1-1 0 0,0-1 0 0 0,1-18 1 0 0,-4 32-141 0 0,0 0 0 0 0,-1 0 0 0 0,1 0 1 0 0,-1-1-1 0 0,0 1 0 0 0,-1-1 0 0 0,-3 5 1 0 0,-1 4-65 0 0,-19 32 80 0 0,-54 101 180 0 0,74-130 77 0 0,-1 1-1 0 0,2 0 0 0 0,0 0 1 0 0,1 0-1 0 0,0 1 1 0 0,1-1-1 0 0,0 27 0 0 0,3-40-34 0 0,-1 0 0 0 0,2 0-1 0 0,-1 0 1 0 0,0 0 0 0 0,1 0 0 0 0,-1 0-1 0 0,1 0 1 0 0,0 0 0 0 0,0 0 0 0 0,0-1-1 0 0,0 1 1 0 0,0 0 0 0 0,1-1 0 0 0,-1 1 0 0 0,1-1-1 0 0,0 1 1 0 0,0-1 0 0 0,0 0 0 0 0,0 0-1 0 0,0 0 1 0 0,0 0 0 0 0,0 0 0 0 0,1 0-1 0 0,-1 0 1 0 0,1-1 0 0 0,-1 1 0 0 0,1-1-1 0 0,0 0 1 0 0,0 0 0 0 0,-1 0 0 0 0,1 0-1 0 0,0-1 1 0 0,0 1 0 0 0,0-1 0 0 0,0 1-1 0 0,3-1 1 0 0,1 0 38 0 0,-1 0 0 0 0,1 0 0 0 0,-1-1 0 0 0,1 0 0 0 0,-1 0 0 0 0,1 0 0 0 0,-1-1 0 0 0,0 0 0 0 0,0-1 0 0 0,0 1 0 0 0,0-1 0 0 0,0 0 0 0 0,0 0 0 0 0,-1-1 0 0 0,10-7 0 0 0,2-8 315 0 0,0-1 0 0 0,-2-1 0 0 0,0 0 0 0 0,-1-1 0 0 0,13-27 0 0 0,-24 43-238 0 0,0 0 0 0 0,-1 0 0 0 0,0-1 1 0 0,0 1-1 0 0,0-1 0 0 0,-1 1 0 0 0,2-12 0 0 0,-6 16-440 0 0,-5 8 41 0 0,-4 6-100 0 0,3-1 285 0 0,1 0-1 0 0,1 1 1 0 0,0 0 0 0 0,1 1 0 0 0,0-1 0 0 0,1 1 0 0 0,0 0-1 0 0,1 1 1 0 0,0-1 0 0 0,-1 16 0 0 0,3-14 61 0 0,1-9-14 0 0,0 0 0 0 0,0 0 0 0 0,1 0 1 0 0,0 0-1 0 0,0 0 0 0 0,2 10 0 0 0,-2-15 44 0 0,0 0 0 0 0,1 0 0 0 0,-1 0 0 0 0,0 0 1 0 0,1 0-1 0 0,-1 0 0 0 0,1 0 0 0 0,-1-1 0 0 0,1 1 0 0 0,0 0 1 0 0,-1 0-1 0 0,1 0 0 0 0,0-1 0 0 0,0 1 0 0 0,-1 0 0 0 0,1-1 0 0 0,0 1 1 0 0,1 0-1 0 0,0-1 8 0 0,0 1 0 0 0,-1-1 0 0 0,1 1 0 0 0,0-1 0 0 0,0 0-1 0 0,0 0 1 0 0,-1 0 0 0 0,1 0 0 0 0,0 0 0 0 0,0 0 0 0 0,0 0 0 0 0,-1-1 0 0 0,4 0 0 0 0,10-4 77 0 0,-1-1 1 0 0,1-1-1 0 0,-2 0 0 0 0,1-1 0 0 0,-1-1 1 0 0,20-15-1 0 0,10-8 122 0 0,-31 24-167 0 0,17-10 63 0 0,-27 17-104 0 0,0 0 1 0 0,-1 0-1 0 0,1 0 0 0 0,0 1 1 0 0,0-1-1 0 0,0 1 1 0 0,0-1-1 0 0,0 1 0 0 0,-1 0 1 0 0,1 0-1 0 0,0 0 0 0 0,0 0 1 0 0,0 0-1 0 0,3 1 1 0 0,-4-1-3 0 0,0 1 0 0 0,0-1 0 0 0,0 1 0 0 0,-1 0 0 0 0,1-1 1 0 0,0 1-1 0 0,0 0 0 0 0,-1 0 0 0 0,1-1 0 0 0,-1 1 0 0 0,1 0 1 0 0,0 0-1 0 0,-1 0 0 0 0,1 0 0 0 0,-1 0 0 0 0,0 0 1 0 0,1 0-1 0 0,-1 0 0 0 0,0 0 0 0 0,0 0 0 0 0,0 0 0 0 0,1 1 1 0 0,1 29-96 0 0,-2-21 88 0 0,4 21 756 0 0,-4-31-711 0 0,0 0-1 0 0,0 0 1 0 0,0-1 0 0 0,0 1-1 0 0,0 0 1 0 0,0 0 0 0 0,0 0 0 0 0,0 0-1 0 0,0 0 1 0 0,1 0 0 0 0,-1 0-1 0 0,0 0 1 0 0,0 0 0 0 0,0 0 0 0 0,0 0-1 0 0,0 0 1 0 0,0 0 0 0 0,0 0-1 0 0,0 0 1 0 0,0 0 0 0 0,0 0 0 0 0,0 0-1 0 0,0 0 1 0 0,1 0 0 0 0,-1 0-1 0 0,0 0 1 0 0,0 0 0 0 0,0 0 0 0 0,0 0-1 0 0,0 0 1 0 0,0 0 0 0 0,0 0-1 0 0,0 0 1 0 0,0 0 0 0 0,0 0 0 0 0,0 0-1 0 0,0 0 1 0 0,0 0 0 0 0,1 0-1 0 0,-1 0 1 0 0,0 0 0 0 0,0 0 0 0 0,0 0-1 0 0,0 0 1 0 0,0 1 0 0 0,0-1-1 0 0,0 0 1 0 0,0 0 0 0 0,0 0 0 0 0,0 0-1 0 0,0 0 1 0 0,0 0 0 0 0,0 0-1 0 0,0 0 1 0 0,0 0 0 0 0,0 0 0 0 0,0 0-1 0 0,0 0 1 0 0,0 1 0 0 0,0-1-1 0 0,0 0 1 0 0,0 0 0 0 0,0 0-1 0 0,4-18 1452 0 0,0-2-1354 0 0,-1 0 0 0 0,-1-1-1 0 0,-1 1 1 0 0,-1-1 0 0 0,-1 1-1 0 0,-4-27 1 0 0,5 42-4151 0 0,6 15-4767 0 0,-3-5 9260 0 0,4 2-1689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19.422"/>
    </inkml:context>
    <inkml:brush xml:id="br0">
      <inkml:brushProperty name="width" value="0.05" units="cm"/>
      <inkml:brushProperty name="height" value="0.05" units="cm"/>
    </inkml:brush>
  </inkml:definitions>
  <inkml:trace contextRef="#ctx0" brushRef="#br0">7 263 11955 0 0,'-1'-1'130'0'0,"0"-1"0"0"0,0 0-1 0 0,1 0 1 0 0,-1 1 0 0 0,0-1 0 0 0,1 0 0 0 0,-1 0 0 0 0,1 0 0 0 0,0 1 0 0 0,0-1 0 0 0,-1 0 0 0 0,1 0 0 0 0,0 0 0 0 0,1 0 0 0 0,-1 0 0 0 0,0 0 0 0 0,0 1 0 0 0,1-1 0 0 0,-1 0 0 0 0,1 0 0 0 0,0 0 0 0 0,0 1 0 0 0,-1-1 0 0 0,1 0 0 0 0,0 1 0 0 0,0-1 0 0 0,0 1 0 0 0,1-1 0 0 0,-1 1 0 0 0,0-1 0 0 0,1 1 0 0 0,-1 0 0 0 0,0 0 0 0 0,1-1 0 0 0,0 1 0 0 0,-1 0 0 0 0,1 1 0 0 0,1-2 0 0 0,15-8-64 0 0,0 0 0 0 0,0 2 1 0 0,1 0-1 0 0,0 1 1 0 0,0 0-1 0 0,1 2 1 0 0,0 1-1 0 0,-1 0 0 0 0,38-1 1 0 0,182-6 137 0 0,-75-2-197 0 0,21-1 95 0 0,-133 14-95 0 0,165 4-62 0 0,-36-2 21 0 0,0 0-1 0 0,-70 2-35 0 0,181-18 1 0 0,147-12-4 0 0,-343 24-35 0 0,146 15 0 0 0,74 7 100 0 0,0-20-40 0 0,-124-2 44 0 0,172 6 6 0 0,184-3 36 0 0,-1-30-32 0 0,147-14 61 0 0,-541 45 22 0 0,215-25-1 0 0,-272 17-2631 0 0,-94 6 1386 0 0,1 3-322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7.234"/>
    </inkml:context>
    <inkml:brush xml:id="br0">
      <inkml:brushProperty name="width" value="0.05" units="cm"/>
      <inkml:brushProperty name="height" value="0.05" units="cm"/>
    </inkml:brush>
  </inkml:definitions>
  <inkml:trace contextRef="#ctx0" brushRef="#br0">150 338 16884 0 0,'-1'-2'124'0'0,"1"1"1"0"0,-1-1 0 0 0,1 1 0 0 0,-1 0-1 0 0,0-1 1 0 0,0 1 0 0 0,0 0 0 0 0,1 0-1 0 0,-1-1 1 0 0,-1 1 0 0 0,1 0 0 0 0,0 0-1 0 0,0 0 1 0 0,0 0 0 0 0,0 0 0 0 0,-1 0-1 0 0,1 1 1 0 0,0-1 0 0 0,-1 0 0 0 0,1 1-1 0 0,-1-1 1 0 0,1 1 0 0 0,-1-1 0 0 0,1 1-1 0 0,-1 0 1 0 0,1-1 0 0 0,-1 1 0 0 0,1 0-1 0 0,-1 0 1 0 0,0 0 0 0 0,1 0-1 0 0,-1 1 1 0 0,1-1 0 0 0,-1 0 0 0 0,-2 2-1 0 0,0-1-167 0 0,0 1 0 0 0,0 0 0 0 0,0 0 0 0 0,0 0 0 0 0,0 0 0 0 0,1 1 0 0 0,-1-1-1 0 0,1 1 1 0 0,0 0 0 0 0,0 0 0 0 0,0 0 0 0 0,-3 5 0 0 0,-3 3 56 0 0,1 1 1 0 0,1 0 0 0 0,0 1-1 0 0,-9 20 1 0 0,15-30 8 0 0,0 0-1 0 0,0 1 1 0 0,0-1 0 0 0,0 0 0 0 0,0 0-1 0 0,1 0 1 0 0,0 1 0 0 0,-1-1 0 0 0,1 0-1 0 0,0 0 1 0 0,1 1 0 0 0,-1-1-1 0 0,1 0 1 0 0,-1 0 0 0 0,1 0 0 0 0,0 1-1 0 0,0-1 1 0 0,0 0 0 0 0,1 0-1 0 0,-1 0 1 0 0,1-1 0 0 0,-1 1 0 0 0,1 0-1 0 0,0 0 1 0 0,0-1 0 0 0,4 4 0 0 0,-4-4 19 0 0,1-1 0 0 0,0 1 0 0 0,0-1 0 0 0,-1 0 0 0 0,1 1 0 0 0,0-1 0 0 0,0-1 0 0 0,0 1 0 0 0,1 0 0 0 0,-1-1 1 0 0,0 1-1 0 0,0-1 0 0 0,0 0 0 0 0,0 0 0 0 0,0 0 0 0 0,0-1 0 0 0,1 1 0 0 0,-1-1 0 0 0,0 0 0 0 0,0 0 0 0 0,0 0 1 0 0,0 0-1 0 0,5-3 0 0 0,3-1 66 0 0,1-1-1 0 0,-1 0 1 0 0,-1-1 0 0 0,16-12 0 0 0,-11 7 58 0 0,-2-1 0 0 0,1 0 0 0 0,-2-1 0 0 0,0 0 1 0 0,0-1-1 0 0,-1-1 0 0 0,-1 1 0 0 0,-1-2 0 0 0,0 1 0 0 0,7-22 0 0 0,-12 21 146 0 0,0 1 1 0 0,1-19-1 0 0,-5 7-455 0 0,-2 21-582 0 0,-2 8-627 0 0,-9 8 1085 0 0,12-9 290 0 0,0 1-1 0 0,0-1 0 0 0,0 1 0 0 0,1-1 0 0 0,-1 1 1 0 0,0-1-1 0 0,0 1 0 0 0,0-1 0 0 0,0 1 0 0 0,1 0 1 0 0,-1 0-1 0 0,0-1 0 0 0,1 1 0 0 0,-1 0 0 0 0,1 0 1 0 0,-1 0-1 0 0,0 0 0 0 0,1-1 0 0 0,0 1 0 0 0,-1 0 1 0 0,1 0-1 0 0,0 0 0 0 0,-1 0 0 0 0,1 0 1 0 0,0 2-1 0 0,1-13 285 0 0,0 0 0 0 0,1 1 0 0 0,1-1 0 0 0,-1 0 0 0 0,2 1 0 0 0,-1 0 0 0 0,7-13 0 0 0,-3 7-334 0 0,9-30 0 0 0,-14 41 49 0 0,-1-1-1 0 0,0 0 1 0 0,-1 0 0 0 0,1 1-1 0 0,-1-1 1 0 0,0 0-1 0 0,0 0 1 0 0,-1 0 0 0 0,1 0-1 0 0,-3-8 1 0 0,3 13-38 0 0,0-1-1 0 0,0 1 1 0 0,-1-1-1 0 0,1 1 1 0 0,0-1-1 0 0,0 0 1 0 0,0 1 0 0 0,0-1-1 0 0,-1 1 1 0 0,1-1-1 0 0,0 1 1 0 0,-1-1-1 0 0,1 1 1 0 0,0-1 0 0 0,-1 1-1 0 0,1-1 1 0 0,-1 1-1 0 0,1 0 1 0 0,-1-1-1 0 0,1 1 1 0 0,0-1 0 0 0,-1 1-1 0 0,0 0 1 0 0,1 0-1 0 0,-1-1 1 0 0,1 1-1 0 0,-1 0 1 0 0,1 0 0 0 0,-2-1-1 0 0,1 2-18 0 0,0-1 0 0 0,0 0 0 0 0,0 1 0 0 0,1-1 0 0 0,-1 1-1 0 0,0-1 1 0 0,0 1 0 0 0,0-1 0 0 0,0 1 0 0 0,0-1 0 0 0,1 1 0 0 0,-1 0-1 0 0,0 0 1 0 0,0-1 0 0 0,0 2 0 0 0,-22 36-706 0 0,21-35 735 0 0,-39 69-230 0 0,15-28 220 0 0,2 0 0 0 0,-21 57 0 0 0,41-92-26 0 0,2-1 0 0 0,-1 1 0 0 0,1 0 0 0 0,0 0 0 0 0,1 0 0 0 0,0 11 0 0 0,1-19 26 0 0,0 1 0 0 0,0-1 0 0 0,0 1 0 0 0,0 0 0 0 0,0-1 0 0 0,1 1 0 0 0,-1-1 0 0 0,0 1 1 0 0,1 0-1 0 0,0-1 0 0 0,-1 1 0 0 0,1-1 0 0 0,0 0 0 0 0,0 1 0 0 0,-1-1 0 0 0,1 0 0 0 0,0 1 1 0 0,1-1-1 0 0,-1 0 0 0 0,0 0 0 0 0,0 0 0 0 0,0 0 0 0 0,1 0 0 0 0,-1 0 0 0 0,0 0 0 0 0,1 0 0 0 0,-1-1 1 0 0,1 1-1 0 0,-1 0 0 0 0,1-1 0 0 0,-1 1 0 0 0,1-1 0 0 0,0 0 0 0 0,-1 0 0 0 0,1 1 0 0 0,-1-1 0 0 0,1 0 1 0 0,0 0-1 0 0,-1 0 0 0 0,1-1 0 0 0,0 1 0 0 0,1-1 0 0 0,9-1-10 0 0,-1-1-1 0 0,1 0 1 0 0,-1-1-1 0 0,0 0 1 0 0,0-1 0 0 0,0 0-1 0 0,0-1 1 0 0,-1 0-1 0 0,0-1 1 0 0,11-9 0 0 0,36-21 251 0 0,-57 37-223 0 0,1-1 0 0 0,0 1 0 0 0,-1-1 1 0 0,1 1-1 0 0,0 0 0 0 0,0-1 0 0 0,-1 1 1 0 0,1 0-1 0 0,0-1 0 0 0,0 1 0 0 0,-1 0 1 0 0,1 0-1 0 0,0 0 0 0 0,0 0 0 0 0,0 0 1 0 0,0 0-1 0 0,-1 0 0 0 0,1 0 0 0 0,0 0 1 0 0,0 0-1 0 0,0 0 0 0 0,-1 0 0 0 0,3 1 1 0 0,-3 0-1 0 0,1 0 0 0 0,-1-1 0 0 0,0 1 0 0 0,1 0 0 0 0,-1-1 0 0 0,0 1 0 0 0,1 0 0 0 0,-1 0 0 0 0,0-1 0 0 0,0 1 0 0 0,0 0 0 0 0,0 0 0 0 0,1 0 0 0 0,-1-1 0 0 0,0 1 0 0 0,0 0 0 0 0,-1 0 0 0 0,1 0 0 0 0,0 1 0 0 0,-2 8 46 0 0,-1 1 0 0 0,-7 18-1 0 0,6-19 50 0 0,-6 18-75 0 0,6-21-256 0 0,1 0 0 0 0,0 0 0 0 0,1 0 1 0 0,-1 1-1 0 0,1-1 0 0 0,1 1 0 0 0,0-1 1 0 0,0 1-1 0 0,0 10 0 0 0,1-18 33 0 0,0 0 0 0 0,1 1 0 0 0,-1-1 0 0 0,0 0-1 0 0,0 1 1 0 0,1-1 0 0 0,-1 0 0 0 0,0 0 0 0 0,1 1 0 0 0,-1-1 0 0 0,0 0 0 0 0,1 0-1 0 0,-1 0 1 0 0,0 0 0 0 0,1 1 0 0 0,-1-1 0 0 0,0 0 0 0 0,1 0 0 0 0,-1 0-1 0 0,1 0 1 0 0,-1 0 0 0 0,0 0 0 0 0,1 0 0 0 0,-1 0 0 0 0,1 0 0 0 0,-1 0-1 0 0,0 0 1 0 0,1 0 0 0 0,-1 0 0 0 0,0 0 0 0 0,1-1 0 0 0,-1 1 0 0 0,1 0-1 0 0,-1 0 1 0 0,0 0 0 0 0,1 0 0 0 0,-1-1 0 0 0,0 1 0 0 0,1 0 0 0 0,-1-1 40 0 0,9-3-3868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8.030"/>
    </inkml:context>
    <inkml:brush xml:id="br0">
      <inkml:brushProperty name="width" value="0.05" units="cm"/>
      <inkml:brushProperty name="height" value="0.05" units="cm"/>
    </inkml:brush>
  </inkml:definitions>
  <inkml:trace contextRef="#ctx0" brushRef="#br0">140 66 14843 0 0,'2'-10'1018'0'0,"-1"6"-392"0"0,0 0 0 0 0,1 0 0 0 0,-1 0 0 0 0,1 0 0 0 0,-1 0 0 0 0,4-4 0 0 0,-2 0 648 0 0,2-5 1169 0 0,-5 13-2422 0 0,0 0 1 0 0,0 0-1 0 0,0 0 0 0 0,0 0 0 0 0,0 0 0 0 0,0-1 1 0 0,0 1-1 0 0,0 0 0 0 0,0 0 0 0 0,0 0 1 0 0,0 0-1 0 0,0 0 0 0 0,0 0 0 0 0,0 0 1 0 0,0 0-1 0 0,0-1 0 0 0,0 1 0 0 0,0 0 0 0 0,1 0 1 0 0,-1 0-1 0 0,0 0 0 0 0,0 0 0 0 0,0 0 1 0 0,0 0-1 0 0,0 0 0 0 0,0 0 0 0 0,0 0 1 0 0,0 0-1 0 0,1 0 0 0 0,-1 0 0 0 0,0 0 1 0 0,0 0-1 0 0,0 0 0 0 0,0 0 0 0 0,0 0 0 0 0,0 0 1 0 0,1 0-1 0 0,-1 0 0 0 0,0 0 0 0 0,0 0 1 0 0,0 0-1 0 0,0 0 0 0 0,0 0 0 0 0,0 0 1 0 0,0 0-1 0 0,1 0 0 0 0,-1 0 0 0 0,0 0 0 0 0,0 0 1 0 0,0 0-1 0 0,0 0 0 0 0,0 0 0 0 0,0 0 1 0 0,0 0-1 0 0,0 1 0 0 0,0-1 0 0 0,1 0 1 0 0,-1 0-1 0 0,0 0 0 0 0,0 0 0 0 0,0 0 1 0 0,0 0-1 0 0,0 0 0 0 0,0 0 0 0 0,0 1 0 0 0,0-1 1 0 0,-1 1-77 0 0,0 1 1 0 0,0-1 0 0 0,-1 0-1 0 0,1 1 1 0 0,0-1-1 0 0,-1 0 1 0 0,1 0 0 0 0,-1 0-1 0 0,1 0 1 0 0,-1 0-1 0 0,1 0 1 0 0,-4 1 0 0 0,3-1 43 0 0,-41 21 348 0 0,16-9-217 0 0,-47 33 1 0 0,75-46-185 0 0,-1 1 1 0 0,1-1-1 0 0,-1 0 1 0 0,1 1-1 0 0,0-1 1 0 0,-1 1-1 0 0,1-1 1 0 0,0 0-1 0 0,-1 0 1 0 0,1 1-1 0 0,0-1 0 0 0,-1 0 1 0 0,1 0-1 0 0,0 0 1 0 0,0 0-1 0 0,-1 0 1 0 0,1 0-1 0 0,0 0 1 0 0,0 0-1 0 0,-1 0 1 0 0,2-1-1 0 0,27 2-419 0 0,48-10-397 0 0,-55 6 338 0 0,1 0 0 0 0,-1 1 1 0 0,1 1-1 0 0,29 3 1 0 0,-51-2 526 0 0,0 0 0 0 0,-1 0 0 0 0,1 0 1 0 0,-1 0-1 0 0,1 1 0 0 0,0-1 0 0 0,-1 0 0 0 0,1 0 1 0 0,0 0-1 0 0,-1 0 0 0 0,1 1 0 0 0,-1-1 1 0 0,1 0-1 0 0,0 1 0 0 0,-1-1 0 0 0,1 0 1 0 0,-1 1-1 0 0,1-1 0 0 0,-1 1 0 0 0,1-1 1 0 0,-1 0-1 0 0,0 1 0 0 0,1-1 0 0 0,-1 1 1 0 0,1 0-1 0 0,-1-1 0 0 0,0 1 0 0 0,0 0 54 0 0,0 0-1 0 0,0 0 0 0 0,0 0 0 0 0,0 0 0 0 0,0 0 1 0 0,-1 0-1 0 0,1-1 0 0 0,0 1 0 0 0,-1 0 1 0 0,1 0-1 0 0,-1 0 0 0 0,1-1 0 0 0,-1 1 0 0 0,1 0 1 0 0,-1 0-1 0 0,-1 0 0 0 0,-33 28 2070 0 0,31-26-1879 0 0,-23 17 1655 0 0,-44 24-1 0 0,62-39-2090 0 0,0-1 0 0 0,-1 0 0 0 0,0 0 1 0 0,0-1-1 0 0,0 0 0 0 0,0 0 1 0 0,-1-1-1 0 0,-19 1 0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8.710"/>
    </inkml:context>
    <inkml:brush xml:id="br0">
      <inkml:brushProperty name="width" value="0.05" units="cm"/>
      <inkml:brushProperty name="height" value="0.05" units="cm"/>
    </inkml:brush>
  </inkml:definitions>
  <inkml:trace contextRef="#ctx0" brushRef="#br0">92 303 17964 0 0,'0'0'76'0'0,"0"-1"0"0"0,0 0 0 0 0,0 1 1 0 0,0-1-1 0 0,0 0 0 0 0,0 1 0 0 0,0-1 1 0 0,0 0-1 0 0,-1 1 0 0 0,1-1 0 0 0,0 0 0 0 0,-1 1 1 0 0,1-1-1 0 0,0 1 0 0 0,-1-1 0 0 0,1 1 1 0 0,0-1-1 0 0,-1 1 0 0 0,1-1 0 0 0,-1 1 0 0 0,1-1 1 0 0,-1 1-1 0 0,1-1 0 0 0,-1 1 0 0 0,1 0 0 0 0,-1-1 1 0 0,0 1-1 0 0,1 0 0 0 0,-1-1 0 0 0,0 1 1 0 0,0 0-102 0 0,-1 1 0 0 0,1-1 0 0 0,0 0 0 0 0,0 1 0 0 0,0-1 0 0 0,0 1 1 0 0,0 0-1 0 0,0-1 0 0 0,0 1 0 0 0,0 0 0 0 0,0-1 0 0 0,0 1 0 0 0,1 0 1 0 0,-1 0-1 0 0,-1 1 0 0 0,-3 5-277 0 0,-1 1 0 0 0,1 0 0 0 0,-5 10 0 0 0,4-6 391 0 0,0 0 0 0 0,1 0 0 0 0,1 1 0 0 0,0-1 0 0 0,0 1 0 0 0,1 0-1 0 0,1 0 1 0 0,0 0 0 0 0,1 0 0 0 0,1 22 0 0 0,0-34-37 0 0,0 0 0 0 0,0 0-1 0 0,0 0 1 0 0,0 0 0 0 0,0 0 0 0 0,1 0 0 0 0,-1 0-1 0 0,0 0 1 0 0,1 0 0 0 0,-1 0 0 0 0,1 0 0 0 0,-1 0-1 0 0,1 0 1 0 0,-1 0 0 0 0,1 0 0 0 0,0 0 0 0 0,-1 0 0 0 0,1 0-1 0 0,0-1 1 0 0,0 1 0 0 0,0 0 0 0 0,-1-1 0 0 0,1 1-1 0 0,0 0 1 0 0,0-1 0 0 0,0 1 0 0 0,2 0 0 0 0,-1-1 52 0 0,0 0 0 0 0,0 0-1 0 0,0 0 1 0 0,0 0 0 0 0,0 0 0 0 0,0-1 0 0 0,0 1 0 0 0,0-1 0 0 0,0 1 0 0 0,0-1 0 0 0,0 0 0 0 0,-1 0 0 0 0,4-1 0 0 0,4-3 207 0 0,0-1 0 0 0,-1 0 1 0 0,0 0-1 0 0,14-15 0 0 0,-4 3-156 0 0,-1-2-1 0 0,-1 0 0 0 0,-1-1 1 0 0,-1-1-1 0 0,-1 0 1 0 0,0-1-1 0 0,-2-1 1 0 0,-1 1-1 0 0,0-2 1 0 0,-2 1-1 0 0,-1-1 0 0 0,-1 0 1 0 0,-1-1-1 0 0,2-40 1 0 0,-7 55-204 0 0,1 5-35 0 0,0 0 0 0 0,-1 0 0 0 0,0 1 0 0 0,0-1 0 0 0,-1 0-1 0 0,0 0 1 0 0,1 0 0 0 0,-2 1 0 0 0,1-1 0 0 0,-1 0 0 0 0,-3-7 0 0 0,5 13 62 0 0,-1 0 0 0 0,1 0 0 0 0,-1 0 0 0 0,1-1 0 0 0,0 1-1 0 0,-1 0 1 0 0,1 0 0 0 0,0 0 0 0 0,-1 0 0 0 0,1-1 0 0 0,-1 1 0 0 0,1 0 0 0 0,-1 0-1 0 0,1 0 1 0 0,0 0 0 0 0,-1 0 0 0 0,1 0 0 0 0,-1 0 0 0 0,1 0 0 0 0,-1 1 0 0 0,1-1 0 0 0,0 0-1 0 0,-1 0 1 0 0,1 0 0 0 0,-1 0 0 0 0,1 1 0 0 0,0-1 0 0 0,-1 0 0 0 0,1 0 0 0 0,0 0-1 0 0,-1 1 1 0 0,1-1 0 0 0,0 0 0 0 0,-1 1 0 0 0,1-1 0 0 0,0 0 0 0 0,-1 1 0 0 0,-14 16-338 0 0,13-13 233 0 0,-24 28 141 0 0,3 0-1 0 0,0 2 1 0 0,2 0 0 0 0,-24 56-1 0 0,43-85-8 0 0,0-1 0 0 0,1 1-1 0 0,-1 0 1 0 0,1 0 0 0 0,0-1 0 0 0,1 1-1 0 0,-1 0 1 0 0,1 0 0 0 0,0 0 0 0 0,1 7 0 0 0,-1-10-11 0 0,0 0 0 0 0,1 0 1 0 0,0 0-1 0 0,-1 0 0 0 0,1-1 1 0 0,0 1-1 0 0,0 0 0 0 0,0 0 1 0 0,0-1-1 0 0,0 1 0 0 0,0-1 0 0 0,0 1 1 0 0,1-1-1 0 0,-1 1 0 0 0,0-1 1 0 0,1 0-1 0 0,-1 0 0 0 0,1 1 1 0 0,0-1-1 0 0,-1 0 0 0 0,1-1 1 0 0,0 1-1 0 0,0 0 0 0 0,-1 0 1 0 0,1-1-1 0 0,0 1 0 0 0,0-1 1 0 0,3 1-1 0 0,8 0-168 0 0,-1-1-1 0 0,0 0 1 0 0,1-1 0 0 0,-1 0-1 0 0,0-1 1 0 0,0-1 0 0 0,22-6-1 0 0,-22 5-276 0 0,1 1 0 0 0,-1 0 0 0 0,1 0 0 0 0,0 2-1 0 0,0-1 1 0 0,18 2 0 0 0,-30 0 417 0 0,0 0-1 0 0,-1 0 0 0 0,1 0 1 0 0,0 1-1 0 0,0-1 0 0 0,0 0 1 0 0,-1 0-1 0 0,1 1 0 0 0,0-1 1 0 0,-1 0-1 0 0,1 1 0 0 0,0-1 1 0 0,-1 1-1 0 0,1-1 1 0 0,0 1-1 0 0,-1-1 0 0 0,1 1 1 0 0,-1 0-1 0 0,1-1 0 0 0,-1 1 1 0 0,1 0-1 0 0,-1-1 0 0 0,1 2 1 0 0,0 0 20 0 0,-1 0 1 0 0,1 1-1 0 0,-1-1 1 0 0,1 0 0 0 0,-1 0-1 0 0,0 0 1 0 0,0 0-1 0 0,0 5 1 0 0,-1 1 182 0 0,-1-1-1 0 0,1 1 1 0 0,-6 14 0 0 0,4-14 4 0 0,-1 1 206 0 0,0 0 1 0 0,1 0 0 0 0,1 1-1 0 0,-1-1 1 0 0,-1 20 0 0 0,4-29-356 0 0,1 0 0 0 0,-1 1-1 0 0,0-1 1 0 0,1 0 0 0 0,-1 0 0 0 0,0 0 0 0 0,1 1-1 0 0,-1-1 1 0 0,0 0 0 0 0,1 0 0 0 0,-1 0 0 0 0,0 0-1 0 0,1 0 1 0 0,-1 0 0 0 0,0 0 0 0 0,1 0 0 0 0,-1 0-1 0 0,1 0 1 0 0,-1 0 0 0 0,0 0 0 0 0,1 0 0 0 0,-1 0-1 0 0,0 0 1 0 0,1 0 0 0 0,-1 0 0 0 0,1 0 0 0 0,-1 0-1 0 0,0-1 1 0 0,1 1 0 0 0,-1 0 0 0 0,0 0 0 0 0,0 0-1 0 0,1-1 1 0 0,-1 1 0 0 0,0 0 0 0 0,1 0-1 0 0,-1-1 1 0 0,0 1 0 0 0,1-1 0 0 0,14-9 259 0 0,60-53-658 0 0,-7 5-904 0 0,-54 47 976 0 0,-8 5 149 0 0,1 1 1 0 0,0-1-1 0 0,1 1 1 0 0,0 0 0 0 0,-1 1-1 0 0,1 0 1 0 0,1 0-1 0 0,-1 1 1 0 0,10-3-1 0 0,-18 6 144 0 0,0 0 0 0 0,1 0 0 0 0,-1 0-1 0 0,0 0 1 0 0,0 0 0 0 0,0 0-1 0 0,1 0 1 0 0,-1 0 0 0 0,0 0 0 0 0,0 0-1 0 0,1 0 1 0 0,-1 0 0 0 0,0 0-1 0 0,0 0 1 0 0,0 0 0 0 0,1 0 0 0 0,-1 0-1 0 0,0 0 1 0 0,0 0 0 0 0,0 1-1 0 0,0-1 1 0 0,1 0 0 0 0,-1 0 0 0 0,0 0-1 0 0,0 0 1 0 0,0 0 0 0 0,0 0 0 0 0,0 1-1 0 0,1-1 1 0 0,-1 0 0 0 0,0 0-1 0 0,0 0 1 0 0,0 1 0 0 0,0-1 0 0 0,0 0-1 0 0,0 0 1 0 0,0 0 0 0 0,0 0-1 0 0,0 1 1 0 0,-1 10-94 0 0,-8 9 237 0 0,-46 98 3994 0 0,55-118-4118 0 0,0 0 0 0 0,0 0 0 0 0,0 0 0 0 0,0 0 0 0 0,0 1 0 0 0,0-1 0 0 0,0 0 0 0 0,0 0 0 0 0,-1 0-1 0 0,1 0 1 0 0,0 0 0 0 0,0 1 0 0 0,0-1 0 0 0,0 0 0 0 0,0 0 0 0 0,0 0 0 0 0,0 0 0 0 0,0 0 0 0 0,0 1 0 0 0,0-1 0 0 0,1 0 0 0 0,-1 0-1 0 0,0 0 1 0 0,0 0 0 0 0,0 0 0 0 0,0 0 0 0 0,0 1 0 0 0,0-1 0 0 0,0 0 0 0 0,0 0 0 0 0,0 0 0 0 0,0 0 0 0 0,0 0 0 0 0,0 0 0 0 0,1 0-1 0 0,-1 0 1 0 0,0 1 0 0 0,0-1 0 0 0,0 0 0 0 0,0 0 0 0 0,0 0 0 0 0,0 0 0 0 0,1 0 0 0 0,-1 0 0 0 0,10-1-431 0 0,18-10-2306 0 0,-14 6 170 0 0,18-2-2145 0 0,-24 6 3381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9.243"/>
    </inkml:context>
    <inkml:brush xml:id="br0">
      <inkml:brushProperty name="width" value="0.05" units="cm"/>
      <inkml:brushProperty name="height" value="0.05" units="cm"/>
    </inkml:brush>
  </inkml:definitions>
  <inkml:trace contextRef="#ctx0" brushRef="#br0">3 47 16804 0 0,'1'-42'6359'0'0,"0"38"-3164"0"0,0 25-3881 0 0,-5 118-2193 0 0,3-135 2133 0 0,1 14-2801 0 0,2-9-2209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0.164"/>
    </inkml:context>
    <inkml:brush xml:id="br0">
      <inkml:brushProperty name="width" value="0.05" units="cm"/>
      <inkml:brushProperty name="height" value="0.05" units="cm"/>
    </inkml:brush>
  </inkml:definitions>
  <inkml:trace contextRef="#ctx0" brushRef="#br0">82 92 17460 0 0,'8'-42'3230'0'0,"-5"28"-1608"0"0,-3 12-1099 0 0,0 6-306 0 0,-3 14-626 0 0,-1 0 0 0 0,-13 34 0 0 0,1 1 437 0 0,1 3 105 0 0,3-16-7 0 0,2 0-1 0 0,-4 45 1 0 0,13-77-74 0 0,1 0-1 0 0,-1 1 0 0 0,3 14 1 0 0,-2-23-31 0 0,0 0 0 0 0,0 1 0 0 0,0-1 0 0 0,0 0 0 0 0,0 0 0 0 0,0 0 0 0 0,0 0 0 0 0,0 1 0 0 0,0-1 0 0 0,0 0 0 0 0,0 0 0 0 0,1 0 0 0 0,-1 0 0 0 0,0 0 0 0 0,0 1 0 0 0,0-1 0 0 0,0 0 1 0 0,0 0-1 0 0,0 0 0 0 0,1 0 0 0 0,-1 0 0 0 0,0 0 0 0 0,0 0 0 0 0,0 0 0 0 0,0 0 0 0 0,0 1 0 0 0,1-1 0 0 0,-1 0 0 0 0,0 0 0 0 0,0 0 0 0 0,0 0 0 0 0,0 0 0 0 0,1 0 0 0 0,-1 0 0 0 0,0 0 0 0 0,0 0 0 0 0,0 0 0 0 0,1 0 0 0 0,-1 0 0 0 0,0 0 0 0 0,0 0 0 0 0,0 0 0 0 0,0-1 1 0 0,1 1-1 0 0,-1 0 0 0 0,0 0 0 0 0,0 0 0 0 0,0 0 0 0 0,0 0 0 0 0,0 0 0 0 0,1 0 0 0 0,-1 0 0 0 0,0-1 0 0 0,0 1 0 0 0,0 0 0 0 0,0 0 0 0 0,0 0 0 0 0,0 0 0 0 0,0 0 0 0 0,0-1 0 0 0,1 1 0 0 0,-1 0 0 0 0,0 0 0 0 0,0 0 0 0 0,0 0 0 0 0,0-1 0 0 0,7-10 680 0 0,-6 11-692 0 0,2-8 162 0 0,1 1 1 0 0,-1-1-1 0 0,0 0 0 0 0,0 0 1 0 0,-1 0-1 0 0,0-1 1 0 0,-1 1-1 0 0,1-11 0 0 0,-1-10-373 0 0,-2-31 0 0 0,-1 8-485 0 0,5 55-1364 0 0,-1-1 2001 0 0,-1 0-1 0 0,1 0 1 0 0,0 1-1 0 0,1-1 1 0 0,-1 0 0 0 0,0-1-1 0 0,0 1 1 0 0,1 0-1 0 0,-1-1 1 0 0,1 1-1 0 0,0-1 1 0 0,-1 0 0 0 0,7 2-1 0 0,-1-2 120 0 0,1 0 1 0 0,-1-1-1 0 0,1 0 0 0 0,-1 0 0 0 0,1-1 1 0 0,-1 0-1 0 0,1-1 0 0 0,-1 1 0 0 0,0-2 1 0 0,1 1-1 0 0,-1-1 0 0 0,-1 0 0 0 0,11-6 0 0 0,-6 2 73 0 0,0-1-1 0 0,-1 0 0 0 0,0 0 0 0 0,0-1 1 0 0,-1 0-1 0 0,-1-1 0 0 0,14-17 0 0 0,-12 13 50 0 0,-1 0 0 0 0,10-20 0 0 0,-17 28-217 0 0,0 0 1 0 0,0-1-1 0 0,-1 1 0 0 0,0-1 0 0 0,0 0 1 0 0,0 0-1 0 0,-1 1 0 0 0,1-12 1 0 0,-2 18 9 0 0,0 0 0 0 0,0 0 1 0 0,0 0-1 0 0,-1 0 0 0 0,1 1 1 0 0,0-1-1 0 0,0 0 0 0 0,0 0 1 0 0,0 0-1 0 0,0 0 0 0 0,0 0 1 0 0,0 0-1 0 0,0 1 0 0 0,0-1 1 0 0,0 0-1 0 0,0 0 0 0 0,0 0 1 0 0,0 0-1 0 0,-1 0 0 0 0,1 0 1 0 0,0 0-1 0 0,0 0 0 0 0,0 0 1 0 0,0 1-1 0 0,0-1 0 0 0,0 0 1 0 0,0 0-1 0 0,-1 0 0 0 0,1 0 1 0 0,0 0-1 0 0,0 0 0 0 0,0 0 1 0 0,0 0-1 0 0,0 0 0 0 0,-1 0 1 0 0,1 0-1 0 0,0 0 0 0 0,0 0 1 0 0,0 0-1 0 0,0 0 1 0 0,0 0-1 0 0,0 0 0 0 0,-1 0 1 0 0,1 0-1 0 0,0 0 0 0 0,0-1 1 0 0,0 1-1 0 0,0 0 0 0 0,0 0 1 0 0,0 0-1 0 0,0 0 0 0 0,-1 0 1 0 0,1 0-1 0 0,0 0 0 0 0,0 0 1 0 0,0 0-1 0 0,0-1 0 0 0,0 1 1 0 0,0 0-1 0 0,0 0 0 0 0,0 0 1 0 0,0 0-1 0 0,0 0 0 0 0,0 0 1 0 0,0 0-1 0 0,0-1 0 0 0,0 1 1 0 0,-1 0-1 0 0,-6 8-318 0 0,-125 244 298 0 0,127-239 143 0 0,0 0 1 0 0,0 0-1 0 0,1 1 1 0 0,1-1-1 0 0,-2 20 1 0 0,4-28-82 0 0,1 0 0 0 0,-1 0 1 0 0,1 0-1 0 0,1 0 0 0 0,-1 0 1 0 0,0 0-1 0 0,1 0 0 0 0,0 0 1 0 0,0 0-1 0 0,1 0 0 0 0,0 0 1 0 0,-1-1-1 0 0,1 1 0 0 0,1-1 1 0 0,-1 1-1 0 0,1-1 0 0 0,6 8 1 0 0,-9-11 4 0 0,1 0 1 0 0,-1-1 0 0 0,1 1 0 0 0,0-1 0 0 0,-1 1 0 0 0,1-1-1 0 0,0 1 1 0 0,-1-1 0 0 0,1 1 0 0 0,0-1 0 0 0,0 1 0 0 0,0-1 0 0 0,-1 0-1 0 0,1 0 1 0 0,0 1 0 0 0,0-1 0 0 0,0 0 0 0 0,0 0 0 0 0,0 0-1 0 0,-1 0 1 0 0,1 0 0 0 0,0 0 0 0 0,0 0 0 0 0,0 0 0 0 0,0 0-1 0 0,0-1 1 0 0,1 1 0 0 0,-1-1 25 0 0,1 0-1 0 0,0 0 1 0 0,-1-1-1 0 0,1 1 0 0 0,-1 0 1 0 0,1-1-1 0 0,-1 1 1 0 0,0-1-1 0 0,1 1 1 0 0,-1-1-1 0 0,2-2 1 0 0,2-7 115 0 0,0 0-1 0 0,0 1 1 0 0,3-14 0 0 0,-7 21-156 0 0,4-14-38 0 0,-1 0 0 0 0,0 1 1 0 0,-1-2-1 0 0,-1 1 0 0 0,0-26 0 0 0,-1 0-380 0 0,1 27-338 0 0,0 24-1484 0 0,-2-6 2205 0 0,0 0 1 0 0,1 0-1 0 0,-1 0 0 0 0,1 0 0 0 0,0 0 0 0 0,-1 0 0 0 0,1 0 0 0 0,0 0 1 0 0,0 0-1 0 0,0 0 0 0 0,0 0 0 0 0,1-1 0 0 0,-1 1 0 0 0,0 0 1 0 0,1-1-1 0 0,-1 1 0 0 0,1-1 0 0 0,3 3 0 0 0,-2-2 66 0 0,0-1 0 0 0,0 1 0 0 0,0-1 1 0 0,0 0-1 0 0,1 0 0 0 0,-1 0 0 0 0,0-1 0 0 0,1 1 0 0 0,-1-1 0 0 0,7 0 0 0 0,-1 0 83 0 0,-1-1 0 0 0,0 0 0 0 0,0 0-1 0 0,0-1 1 0 0,0 0 0 0 0,0-1 0 0 0,-1 1-1 0 0,1-2 1 0 0,7-3 0 0 0,1-3 12 0 0,-1 0 1 0 0,0-1-1 0 0,-1 0 1 0 0,23-23-1 0 0,-32 28-209 0 0,0 1 0 0 0,-1-1 0 0 0,0 0 1 0 0,0 0-1 0 0,0 0 0 0 0,-1 0 0 0 0,0-1 0 0 0,0 1 0 0 0,0-1 0 0 0,-1 0 1 0 0,0 0-1 0 0,-1 0 0 0 0,1 0 0 0 0,0-14 0 0 0,-2 20 36 0 0,0 1 0 0 0,0 0 0 0 0,0-1 0 0 0,0 1 0 0 0,0-1 0 0 0,0 1 0 0 0,0-1 0 0 0,0 1 0 0 0,0-1 0 0 0,0 1 0 0 0,0-1 0 0 0,0 1 0 0 0,0-1 0 0 0,0 1 0 0 0,0-1 0 0 0,-1 1 0 0 0,1-1 0 0 0,0 1 0 0 0,0 0 0 0 0,0-1 0 0 0,-1 1 0 0 0,1-1 0 0 0,0 1 0 0 0,-1 0 0 0 0,1-1 0 0 0,0 1 0 0 0,-1 0 0 0 0,1 0 0 0 0,-1-1 0 0 0,1 1 0 0 0,0 0 0 0 0,-1 0 0 0 0,1-1 0 0 0,-1 1 0 0 0,1 0 0 0 0,-1 0 0 0 0,1 0 0 0 0,-1 0 0 0 0,0-1 0 0 0,-1 2-33 0 0,0-1 0 0 0,0 1 0 0 0,0 0 0 0 0,0-1 0 0 0,0 1 0 0 0,0 0 0 0 0,1 0 0 0 0,-1 0 0 0 0,0 0-1 0 0,-1 2 1 0 0,-40 35-471 0 0,20-14 780 0 0,-36 53 1 0 0,50-65 17 0 0,1 1-1 0 0,1 0 1 0 0,0 0 0 0 0,1 1-1 0 0,1 0 1 0 0,-7 25 0 0 0,11-36-236 0 0,0 0 0 0 0,0 0 0 0 0,1 0 0 0 0,-1-1 0 0 0,1 1 0 0 0,0 0 0 0 0,0 0 0 0 0,0 0 1 0 0,0 0-1 0 0,1 0 0 0 0,-1 0 0 0 0,1 0 0 0 0,0 0 0 0 0,-1 0 0 0 0,1-1 0 0 0,1 1 1 0 0,-1 0-1 0 0,0-1 0 0 0,1 1 0 0 0,-1-1 0 0 0,1 1 0 0 0,0-1 0 0 0,0 0 0 0 0,0 1 0 0 0,0-1 1 0 0,0 0-1 0 0,0 0 0 0 0,0-1 0 0 0,1 1 0 0 0,-1 0 0 0 0,1-1 0 0 0,-1 0 0 0 0,1 1 0 0 0,0-1 1 0 0,0 0-1 0 0,-1 0 0 0 0,1-1 0 0 0,6 2 0 0 0,19 2-1135 0 0,0 0 0 0 0,0-2-1 0 0,0-1 1 0 0,0-2 0 0 0,38-5 0 0 0,-41 4 157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0.631"/>
    </inkml:context>
    <inkml:brush xml:id="br0">
      <inkml:brushProperty name="width" value="0.05" units="cm"/>
      <inkml:brushProperty name="height" value="0.05" units="cm"/>
    </inkml:brush>
  </inkml:definitions>
  <inkml:trace contextRef="#ctx0" brushRef="#br0">681 474 13555 0 0,'-1'0'161'0'0,"1"0"0"0"0,-1 0 1 0 0,0 0-1 0 0,1 0 0 0 0,-1 0 0 0 0,1 0 1 0 0,-1 1-1 0 0,0-1 0 0 0,1 0 0 0 0,-1 0 1 0 0,1 0-1 0 0,-1 1 0 0 0,1-1 0 0 0,-1 0 1 0 0,0 1-1 0 0,1-1 0 0 0,-1 1 0 0 0,1-1 1 0 0,0 1-1 0 0,-1-1 0 0 0,1 1 0 0 0,-1-1 0 0 0,1 1 1 0 0,0-1-1 0 0,-1 1 0 0 0,1-1 0 0 0,0 1 1 0 0,0-1-1 0 0,-1 1 0 0 0,1 0 0 0 0,0-1 1 0 0,0 1-1 0 0,0 0 0 0 0,0-1 0 0 0,0 1 1 0 0,0-1-1 0 0,0 1 0 0 0,0 0 0 0 0,0-1 1 0 0,0 1-1 0 0,0 0 0 0 0,0-1 0 0 0,1 1 1 0 0,-1-1-1 0 0,0 2 0 0 0,1 0-133 0 0,-1 1-1 0 0,1-1 1 0 0,0 0-1 0 0,0 1 1 0 0,0-1-1 0 0,0 0 1 0 0,0 0 0 0 0,1 1-1 0 0,-1-1 1 0 0,3 3-1 0 0,6 3-144 0 0,0 0-1 0 0,20 12 1 0 0,-6-9-3821 0 0,-18-10 2364 0 0,-1-1-346 0 0</inkml:trace>
  <inkml:trace contextRef="#ctx0" brushRef="#br0" timeOffset="1">23 25 22341 0 0,'-7'0'1200'0'0,"3"0"-24"0"0,1-3 1 0 0,-2 0-233 0 0,3 1-80 0 0,0-1-32 0 0,2 0-280 0 0,0 1-376 0 0,2 0-104 0 0,-1-1-232 0 0,2 0-424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1.096"/>
    </inkml:context>
    <inkml:brush xml:id="br0">
      <inkml:brushProperty name="width" value="0.05" units="cm"/>
      <inkml:brushProperty name="height" value="0.05" units="cm"/>
    </inkml:brush>
  </inkml:definitions>
  <inkml:trace contextRef="#ctx0" brushRef="#br0">0 10 19508 0 0,'2'4'165'0'0,"-1"0"-1"0"0,0 1 1 0 0,0-1-1 0 0,0 0 1 0 0,-1 1 0 0 0,1-1-1 0 0,-1 0 1 0 0,0 1-1 0 0,-1 4 1 0 0,1-3-88 0 0,1 270 57 0 0,-2-253-50 0 0,0-19 7 0 0,1-1 0 0 0,-1 1 0 0 0,1-1 0 0 0,0 1 0 0 0,0 0 0 0 0,0-1 0 0 0,0 1 0 0 0,1 0 0 0 0,0-1 0 0 0,-1 1 0 0 0,1-1 0 0 0,0 1 0 0 0,1-1 0 0 0,1 5 0 0 0,-2-8-33 0 0,-1 0 0 0 0,0 1 0 0 0,1-1 0 0 0,-1 0 0 0 0,0 1 0 0 0,1-1 0 0 0,-1 0 0 0 0,1 0 0 0 0,-1 0 0 0 0,1 0 0 0 0,-1 1 0 0 0,0-1 0 0 0,1 0 0 0 0,-1 0 1 0 0,1 0-1 0 0,-1 0 0 0 0,1 0 0 0 0,-1 0 0 0 0,1 0 0 0 0,-1 0 0 0 0,1 0 0 0 0,-1 0 0 0 0,0 0 0 0 0,1-1 0 0 0,-1 1 0 0 0,1 0 0 0 0,-1 0 0 0 0,1 0 0 0 0,-1-1 0 0 0,0 1 0 0 0,1-1 0 0 0,15-10 728 0 0,-10 6-451 0 0,31-22 135 0 0,-1-2 0 0 0,-2-1 0 0 0,52-59 0 0 0,-63 60-869 0 0,30-47 0 0 0,-36 46-1705 0 0,25-59 0 0 0,-40 83 172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1.630"/>
    </inkml:context>
    <inkml:brush xml:id="br0">
      <inkml:brushProperty name="width" value="0.05" units="cm"/>
      <inkml:brushProperty name="height" value="0.05" units="cm"/>
    </inkml:brush>
  </inkml:definitions>
  <inkml:trace contextRef="#ctx0" brushRef="#br0">21 82 8874 0 0,'-11'1'1488'0'0,"3"2"-1464"0"0,8 1 880 0 0,-1 1 337 0 0,1 0-489 0 0,0 1 32 0 0,6 0-440 0 0,-2 0-200 0 0,6-1-376 0 0,0 0-472 0 0,3-1 16 0 0,4 2-368 0 0</inkml:trace>
  <inkml:trace contextRef="#ctx0" brushRef="#br0" timeOffset="1">362 65 15891 0 0,'1'-2'213'0'0,"13"-30"2257"0"0,-14 31-2303 0 0,0 0 0 0 0,1 0 1 0 0,-1 0-1 0 0,1 0 0 0 0,-1 0 1 0 0,0 0-1 0 0,0 0 1 0 0,0-1-1 0 0,0 1 0 0 0,0 0 1 0 0,0 0-1 0 0,0 0 0 0 0,0 0 1 0 0,0 0-1 0 0,0 0 0 0 0,0 0 1 0 0,-1 0-1 0 0,1 0 0 0 0,0 0 1 0 0,-1 0-1 0 0,1 0 1 0 0,-1 0-1 0 0,1 0 0 0 0,-1 0 1 0 0,0 1-1 0 0,1-1 0 0 0,-2-1 1 0 0,1 1-163 0 0,-1 1 1 0 0,1 0-1 0 0,0 0 1 0 0,0-1-1 0 0,-1 1 1 0 0,1 0-1 0 0,0 0 1 0 0,0 0-1 0 0,-1 0 1 0 0,1 0-1 0 0,0 1 1 0 0,0-1-1 0 0,-1 0 1 0 0,1 1-1 0 0,0-1 1 0 0,0 1-1 0 0,0-1 1 0 0,-1 1-1 0 0,0 0 1 0 0,-25 16-299 0 0,21-13 257 0 0,-8 5-131 0 0,-24 21 1 0 0,34-26 121 0 0,0 0 1 0 0,-1 1-1 0 0,2-1 1 0 0,-1 1-1 0 0,0-1 0 0 0,1 1 1 0 0,0 0-1 0 0,0 1 1 0 0,-2 4-1 0 0,5-9 37 0 0,0-1 0 0 0,0 1 0 0 0,-1-1 1 0 0,1 1-1 0 0,0-1 0 0 0,0 1 0 0 0,0-1 0 0 0,0 1 0 0 0,0-1 0 0 0,0 1 0 0 0,0-1 0 0 0,0 1 1 0 0,0 0-1 0 0,0-1 0 0 0,0 1 0 0 0,0-1 0 0 0,0 1 0 0 0,0-1 0 0 0,0 1 0 0 0,1-1 0 0 0,-1 1 1 0 0,0-1-1 0 0,0 1 0 0 0,0-1 0 0 0,1 1 0 0 0,-1-1 0 0 0,0 0 0 0 0,1 1 0 0 0,-1-1 0 0 0,0 1 1 0 0,1-1-1 0 0,-1 0 0 0 0,1 1 0 0 0,-1-1 0 0 0,1 0 0 0 0,-1 0 0 0 0,1 1 0 0 0,-1-1 0 0 0,1 0 1 0 0,-1 0-1 0 0,1 0 0 0 0,-1 1 0 0 0,1-1 0 0 0,-1 0 0 0 0,1 0 0 0 0,-1 0 0 0 0,1 0 0 0 0,-1 0 1 0 0,1 0-1 0 0,-1 0 0 0 0,2 0 0 0 0,34-6-225 0 0,-27 3 133 0 0,50-9-457 0 0,47-9-382 0 0,-89 19 856 0 0,0 1 0 0 0,1 0 0 0 0,-1 1 0 0 0,20 2 0 0 0,-35-1 131 0 0,0-1 0 0 0,0 1 0 0 0,1 0 1 0 0,-1-1-1 0 0,0 1 0 0 0,0 0 0 0 0,0 1 0 0 0,0-1 0 0 0,0 0 0 0 0,0 0 0 0 0,0 1 0 0 0,0-1 0 0 0,-1 1 0 0 0,1 0 0 0 0,0-1 1 0 0,-1 1-1 0 0,1 0 0 0 0,-1 0 0 0 0,0 0 0 0 0,0 0 0 0 0,0 0 0 0 0,0 0 0 0 0,0 1 0 0 0,1 2 0 0 0,2 3 389 0 0,-4-7-432 0 0,1-1 0 0 0,0 1-1 0 0,-1-1 1 0 0,1 1-1 0 0,0-1 1 0 0,0 1 0 0 0,0-1-1 0 0,-1 1 1 0 0,1-1 0 0 0,0 0-1 0 0,0 0 1 0 0,0 1 0 0 0,-1-1-1 0 0,1 0 1 0 0,0 0 0 0 0,0 0-1 0 0,0 0 1 0 0,0 0 0 0 0,0 0-1 0 0,1 0 1 0 0,23-2-2421 0 0,-18 1 1024 0 0,44 0-2925 0 0,-29 1 3068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2.093"/>
    </inkml:context>
    <inkml:brush xml:id="br0">
      <inkml:brushProperty name="width" value="0.05" units="cm"/>
      <inkml:brushProperty name="height" value="0.05" units="cm"/>
    </inkml:brush>
  </inkml:definitions>
  <inkml:trace contextRef="#ctx0" brushRef="#br0">267 29 16195 0 0,'0'-1'84'0'0,"1"1"0"0"0,-1-1-1 0 0,1 0 1 0 0,-1 1-1 0 0,0-1 1 0 0,0 0-1 0 0,1 1 1 0 0,-1-1-1 0 0,0 0 1 0 0,0 0-1 0 0,0 1 1 0 0,0-1-1 0 0,0 0 1 0 0,0 0-1 0 0,0 1 1 0 0,0-1 0 0 0,0 0-1 0 0,0 0 1 0 0,0 1-1 0 0,-1-1 1 0 0,1 0-1 0 0,0 1 1 0 0,0-1-1 0 0,-1 0 1 0 0,1 1-1 0 0,-1-1 1 0 0,1 0-1 0 0,0 1 1 0 0,-1-1-1 0 0,1 1 1 0 0,-1-1 0 0 0,0 0-1 0 0,-1 0 26 0 0,0 0 0 0 0,0 0-1 0 0,0 1 1 0 0,0-1 0 0 0,0 1-1 0 0,0-1 1 0 0,0 1 0 0 0,0-1 0 0 0,0 1-1 0 0,0 0 1 0 0,-3 0 0 0 0,-6 1 12 0 0,1 1 0 0 0,-1-1 1 0 0,-19 7-1 0 0,16-3-146 0 0,-1 1-1 0 0,1 1 1 0 0,0 0 0 0 0,0 1 0 0 0,1 0-1 0 0,0 1 1 0 0,1 1 0 0 0,-1 0 0 0 0,2 0-1 0 0,0 1 1 0 0,-18 22 0 0 0,29-32 0 0 0,0-1 0 0 0,0 0 0 0 0,0 0 0 0 0,0 0 0 0 0,-1 0 0 0 0,1 1 0 0 0,0-1 0 0 0,0 0 0 0 0,0 0 0 0 0,0 1 0 0 0,0-1 0 0 0,0 0 0 0 0,0 0 0 0 0,0 0 0 0 0,0 1 0 0 0,0-1 0 0 0,0 0 0 0 0,0 0 0 0 0,0 1 0 0 0,0-1 0 0 0,0 0 0 0 0,0 0 0 0 0,0 1 0 0 0,0-1 0 0 0,0 0 0 0 0,0 0 0 0 0,0 0 0 0 0,0 1 0 0 0,0-1 0 0 0,0 0 0 0 0,0 0 0 0 0,1 0 0 0 0,-1 1 0 0 0,0-1 0 0 0,0 0 0 0 0,0 0 0 0 0,0 0 0 0 0,1 1 0 0 0,-1-1 0 0 0,0 0 0 0 0,14 3-784 0 0,20-4-452 0 0,-31 0 1033 0 0,78-7-2136 0 0,-38 3 1972 0 0,0 1 1 0 0,55 3 0 0 0,-98 1 504 0 0,1 0 1 0 0,-1 0 0 0 0,1 0-1 0 0,-1 0 1 0 0,1 0 0 0 0,-1 0 0 0 0,1 0-1 0 0,-1 0 1 0 0,1 0 0 0 0,-1 0-1 0 0,1 0 1 0 0,-1 0 0 0 0,1 0 0 0 0,-1 1-1 0 0,1-1 1 0 0,-1 0 0 0 0,1 0-1 0 0,-1 1 1 0 0,1-1 0 0 0,-1 0-1 0 0,1 1 1 0 0,-1-1 0 0 0,0 0 0 0 0,1 1-1 0 0,-1-1 1 0 0,1 0 0 0 0,-1 1-1 0 0,1 0 1 0 0,-2 0 26 0 0,1-1 0 0 0,0 1 1 0 0,-1 0-1 0 0,1 0 0 0 0,-1-1 0 0 0,1 1 0 0 0,0 0 1 0 0,-1-1-1 0 0,1 1 0 0 0,-1-1 0 0 0,0 1 0 0 0,1 0 0 0 0,-1-1 1 0 0,1 1-1 0 0,-1-1 0 0 0,-1 1 0 0 0,-39 22 2669 0 0,34-20-2337 0 0,5-2-363 0 0,-18 11 159 0 0,-1-2 0 0 0,0-1 0 0 0,0 0 1 0 0,-1-1-1 0 0,-29 6 0 0 0,50-14-363 0 0,1 0 1 0 0,0 0-1 0 0,0 0 0 0 0,-1 0 0 0 0,1 0 1 0 0,0 0-1 0 0,-1 0 0 0 0,1 0 0 0 0,0 0 0 0 0,-1 0 1 0 0,1 0-1 0 0,0 0 0 0 0,-1 0 0 0 0,1 0 1 0 0,0 0-1 0 0,-1 0 0 0 0,1 0 0 0 0,0 0 1 0 0,-1 0-1 0 0,1 0 0 0 0,0 0 0 0 0,-1-1 0 0 0,1 1 1 0 0,0 0-1 0 0,0 0 0 0 0,-1 0 0 0 0,1-1 1 0 0,0 1-1 0 0,0 0 0 0 0,-1 0 0 0 0,1-1 1 0 0,0 1-1 0 0,0 0 0 0 0,0-1 0 0 0,4-10-2076 0 0,2 4 1326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2.528"/>
    </inkml:context>
    <inkml:brush xml:id="br0">
      <inkml:brushProperty name="width" value="0.05" units="cm"/>
      <inkml:brushProperty name="height" value="0.05" units="cm"/>
    </inkml:brush>
  </inkml:definitions>
  <inkml:trace contextRef="#ctx0" brushRef="#br0">91 9 18420 0 0,'0'0'63'0'0,"0"0"1"0"0,0-1-1 0 0,0 1 1 0 0,0 0-1 0 0,1 0 0 0 0,-1 0 1 0 0,0-1-1 0 0,0 1 1 0 0,0 0-1 0 0,0 0 0 0 0,0 0 1 0 0,0-1-1 0 0,0 1 1 0 0,0 0-1 0 0,0 0 0 0 0,0 0 1 0 0,0-1-1 0 0,0 1 1 0 0,0 0-1 0 0,0 0 0 0 0,0 0 1 0 0,0-1-1 0 0,0 1 1 0 0,0 0-1 0 0,0 0 0 0 0,0-1 1 0 0,0 1-1 0 0,0 0 1 0 0,0 0-1 0 0,-1 0 0 0 0,1 0 1 0 0,0-1-1 0 0,0 1 1 0 0,0 0-1 0 0,0 0 0 0 0,0 0 1 0 0,-1 0-1 0 0,1-1 1 0 0,0 1-1 0 0,0 0 0 0 0,0 0 1 0 0,0 0-1 0 0,-1 0 1 0 0,1 0-1 0 0,0 0 0 0 0,-1 0 1 0 0,-10 6 815 0 0,-14 17-721 0 0,24-22-28 0 0,-33 39 377 0 0,32-38-504 0 0,0 1 1 0 0,0 0 0 0 0,1-1 0 0 0,-1 1 0 0 0,1 0-1 0 0,0 0 1 0 0,0 0 0 0 0,0 0 0 0 0,0 0-1 0 0,0 0 1 0 0,1 0 0 0 0,-1 0 0 0 0,1 1 0 0 0,0 3-1 0 0,0-6 1 0 0,0 0 0 0 0,1-1 0 0 0,-1 1 0 0 0,1 0-1 0 0,-1 0 1 0 0,1-1 0 0 0,-1 1 0 0 0,1-1 0 0 0,-1 1-1 0 0,1 0 1 0 0,0-1 0 0 0,-1 1 0 0 0,1-1 0 0 0,0 0 0 0 0,0 1-1 0 0,-1-1 1 0 0,1 1 0 0 0,0-1 0 0 0,0 0 0 0 0,-1 0 0 0 0,1 1-1 0 0,0-1 1 0 0,0 0 0 0 0,0 0 0 0 0,0 0 0 0 0,-1 0-1 0 0,1 0 1 0 0,0 0 0 0 0,0 0 0 0 0,0 0 0 0 0,-1 0 0 0 0,3-1-1 0 0,27-6 9 0 0,77-35-1379 0 0,0 0 584 0 0,-105 42 785 0 0,0-1 0 0 0,0 0 1 0 0,0 1-1 0 0,0-1 0 0 0,1 1 1 0 0,-1-1-1 0 0,0 1 0 0 0,0 0 0 0 0,0 0 1 0 0,0 0-1 0 0,0 0 0 0 0,4 1 1 0 0,-6 0 3 0 0,1-1 0 0 0,0 1 1 0 0,-1-1-1 0 0,1 1 1 0 0,0 0-1 0 0,-1 0 1 0 0,1-1-1 0 0,-1 1 0 0 0,1 0 1 0 0,-1 0-1 0 0,0 0 1 0 0,1 0-1 0 0,-1 0 1 0 0,0-1-1 0 0,0 1 0 0 0,1 0 1 0 0,-1 0-1 0 0,0 0 1 0 0,0 0-1 0 0,0 0 1 0 0,0 0-1 0 0,0 0 0 0 0,0 0 1 0 0,-1 0-1 0 0,1 0 1 0 0,0 0-1 0 0,0-1 0 0 0,-1 3 1 0 0,-6 18 359 0 0,5-18-258 0 0,1 0 0 0 0,0-1 1 0 0,0 1-1 0 0,0 0 0 0 0,0 0 1 0 0,0 0-1 0 0,1 0 0 0 0,-1 0 1 0 0,1 0-1 0 0,0 0 0 0 0,0 4 1 0 0,1-7-76 0 0,-1 1 0 0 0,1-1 1 0 0,-1 0-1 0 0,1 0 1 0 0,-1 1-1 0 0,1-1 1 0 0,-1 0-1 0 0,1 0 0 0 0,-1 0 1 0 0,1 0-1 0 0,-1 0 1 0 0,1 1-1 0 0,0-1 1 0 0,-1 0-1 0 0,1 0 1 0 0,-1 0-1 0 0,1 0 0 0 0,-1-1 1 0 0,1 1-1 0 0,-1 0 1 0 0,1 0-1 0 0,0 0 1 0 0,0-1-1 0 0,17-4 86 0 0,-15 5-94 0 0,1-2-41 0 0,121-29-2438 0 0,-111 28 1853 0 0,1 2 0 0 0,-1-1 1 0 0,0 2-1 0 0,1 0 0 0 0,-1 0 0 0 0,28 6 0 0 0,-41-6 597 0 0,1 0 0 0 0,-1 1-1 0 0,0-1 1 0 0,1 0 0 0 0,-1 1-1 0 0,0-1 1 0 0,0 1-1 0 0,1-1 1 0 0,-1 1 0 0 0,0-1-1 0 0,0 1 1 0 0,0 0 0 0 0,0 0-1 0 0,0 0 1 0 0,0 0-1 0 0,0-1 1 0 0,0 1 0 0 0,0 1-1 0 0,0-1 1 0 0,0 0 0 0 0,0 0-1 0 0,-1 0 1 0 0,1 0 0 0 0,-1 0-1 0 0,1 1 1 0 0,-1-1-1 0 0,1 0 1 0 0,-1 1 0 0 0,1-1-1 0 0,-1 2 1 0 0,0 2 361 0 0,-1-1 0 0 0,1 1 0 0 0,-1 0 0 0 0,0 0 0 0 0,0 0 0 0 0,-4 8 0 0 0,3-7 93 0 0,2-6-436 0 0,0 0 1 0 0,0 0-1 0 0,0 0 0 0 0,0 0 0 0 0,-1 1 0 0 0,1-1 1 0 0,0 0-1 0 0,0 0 0 0 0,0 0 0 0 0,0 0 0 0 0,0 1 0 0 0,0-1 1 0 0,0 0-1 0 0,0 0 0 0 0,0 0 0 0 0,0 0 0 0 0,0 1 1 0 0,0-1-1 0 0,0 0 0 0 0,0 0 0 0 0,0 0 0 0 0,0 0 1 0 0,0 1-1 0 0,0-1 0 0 0,0 0 0 0 0,0 0 0 0 0,0 0 0 0 0,0 0 1 0 0,0 1-1 0 0,0-1 0 0 0,0 0 0 0 0,1 0 0 0 0,-1 0 1 0 0,0 0-1 0 0,0 0 0 0 0,0 0 0 0 0,0 1 0 0 0,0-1 0 0 0,0 0 1 0 0,1 0-1 0 0,-1 0 0 0 0,0 0 0 0 0,0 0 0 0 0,0 0 1 0 0,1 0-1 0 0,9-4 1148 0 0,15-14 899 0 0,-21 15-1928 0 0,9-6-662 0 0,0 1-1 0 0,0 0 1 0 0,1 1-1 0 0,0 1 1 0 0,0 0-1 0 0,1 0 1 0 0,-1 2 0 0 0,1 0-1 0 0,0 0 1 0 0,24-1-1 0 0,-37 5 510 0 0,-1-1-1 0 0,0 1 0 0 0,1 0 1 0 0,-1 0-1 0 0,1 0 1 0 0,-1 0-1 0 0,1 0 0 0 0,-1 0 1 0 0,1 1-1 0 0,-1-1 1 0 0,0 0-1 0 0,1 1 0 0 0,-1-1 1 0 0,1 1-1 0 0,-1-1 1 0 0,0 1-1 0 0,1 0 0 0 0,-1-1 1 0 0,0 1-1 0 0,0 0 1 0 0,0 0-1 0 0,0 0 0 0 0,0 0 1 0 0,0 0-1 0 0,0 0 1 0 0,0 0-1 0 0,0 1 0 0 0,0-1 1 0 0,0 0-1 0 0,-1 0 1 0 0,1 1-1 0 0,0-1 0 0 0,-1 0 1 0 0,1 1-1 0 0,-1-1 1 0 0,0 1-1 0 0,1-1 0 0 0,-1 0 1 0 0,0 1-1 0 0,0 1 1 0 0,0 7 417 0 0,-1 0-1 0 0,-1-1 1 0 0,1 1 0 0 0,-2-1 0 0 0,-3 12 0 0 0,-2 13 1420 0 0,8-34-1784 0 0,-1 0-1 0 0,1 0 1 0 0,0 1 0 0 0,0-1-1 0 0,0 0 1 0 0,0 0-1 0 0,0 1 1 0 0,0-1-1 0 0,0 0 1 0 0,0 0 0 0 0,0 1-1 0 0,0-1 1 0 0,0 0-1 0 0,0 0 1 0 0,0 1 0 0 0,0-1-1 0 0,0 0 1 0 0,0 0-1 0 0,0 1 1 0 0,0-1-1 0 0,0 0 1 0 0,0 0 0 0 0,0 1-1 0 0,0-1 1 0 0,1 0-1 0 0,-1 0 1 0 0,0 0-1 0 0,0 1 1 0 0,0-1 0 0 0,0 0-1 0 0,1 0 1 0 0,-1 0-1 0 0,0 1 1 0 0,0-1-1 0 0,0 0 1 0 0,1 0 0 0 0,-1 0-1 0 0,0 0 1 0 0,0 0-1 0 0,1 0 1 0 0,-1 1 0 0 0,0-1-1 0 0,0 0 1 0 0,1 0-1 0 0,-1 0 1 0 0,0 0-1 0 0,14-8-1156 0 0,14-19-7923 0 0,-22 20 5354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0.419"/>
    </inkml:context>
    <inkml:brush xml:id="br0">
      <inkml:brushProperty name="width" value="0.05" units="cm"/>
      <inkml:brushProperty name="height" value="0.05" units="cm"/>
    </inkml:brush>
  </inkml:definitions>
  <inkml:trace contextRef="#ctx0" brushRef="#br0">14 8 11074 0 0,'0'0'85'0'0,"-1"-1"0"0"0,1 1 0 0 0,0-1-1 0 0,0 1 1 0 0,-1-1 0 0 0,1 1 0 0 0,-1-1 0 0 0,1 1-1 0 0,0 0 1 0 0,-1-1 0 0 0,1 1 0 0 0,-1 0-1 0 0,1-1 1 0 0,-1 1 0 0 0,1 0 0 0 0,-1-1 0 0 0,1 1-1 0 0,-1 0 1 0 0,1 0 0 0 0,-1 0 0 0 0,0-1-1 0 0,-3 10 182 0 0,7 22-913 0 0,-3-28 768 0 0,1 5-116 0 0,1-1 0 0 0,1 1 0 0 0,-1-1 0 0 0,1 0 1 0 0,0 0-1 0 0,0 0 0 0 0,7 10 0 0 0,34 44 275 0 0,-40-56-244 0 0,97 120 1260 0 0,-81-99-1018 0 0,0-1 0 0 0,41 39-1 0 0,-51-56-132 0 0,0 1-1 0 0,1-1 0 0 0,0-1 1 0 0,0 1-1 0 0,1-2 0 0 0,0 0 1 0 0,0 0-1 0 0,0-1 1 0 0,19 4-1 0 0,-18-6 113 0 0,-1 0 0 0 0,1-1 0 0 0,-1-1-1 0 0,1 0 1 0 0,0-1 0 0 0,0 0 0 0 0,16-3 0 0 0,4-2-69 0 0,-13 12-347 0 0,6-8 157 0 0,1-2-1 0 0,-1-1 0 0 0,44-13 1 0 0,-40 9-65 0 0,1 1-1 0 0,36-3 1 0 0,-8 9-348 0 0,116 13-1 0 0,-112-5 161 0 0,94-2 0 0 0,-154-5 204 0 0,30-2 83 0 0,38-6-1 0 0,-61 6-688 0 0,1 0 0 0 0,-1-1 0 0 0,0 0-1 0 0,0-1 1 0 0,0 0 0 0 0,0-1 0 0 0,15-10 0 0 0,-16 7-172 0 0,-3-2 645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3.042"/>
    </inkml:context>
    <inkml:brush xml:id="br0">
      <inkml:brushProperty name="width" value="0.05" units="cm"/>
      <inkml:brushProperty name="height" value="0.05" units="cm"/>
    </inkml:brush>
  </inkml:definitions>
  <inkml:trace contextRef="#ctx0" brushRef="#br0">24 28 21477 0 0,'-9'-6'1840'0'0,"0"-1"-360"0"0,5 1 9 0 0,3 5-281 0 0,1-2 184 0 0,0 2-1048 0 0,0-2-216 0 0,1 3-96 0 0,3 1-192 0 0,-2-1-232 0 0,2 0-1200 0 0,0 0-409 0 0,1 0 737 0 0,2 3 1288 0 0,4 4-1272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3.742"/>
    </inkml:context>
    <inkml:brush xml:id="br0">
      <inkml:brushProperty name="width" value="0.05" units="cm"/>
      <inkml:brushProperty name="height" value="0.05" units="cm"/>
    </inkml:brush>
  </inkml:definitions>
  <inkml:trace contextRef="#ctx0" brushRef="#br0">327 84 11658 0 0,'7'-7'1650'0'0,"0"-1"0"0"0,-1 1 0 0 0,0-1 0 0 0,7-10 0 0 0,-2 1 1619 0 0,-11 17-3150 0 0,1 0 0 0 0,-1-1 0 0 0,1 1 0 0 0,-1-1 0 0 0,0 1 0 0 0,1-1 0 0 0,-1 1 0 0 0,0-1 0 0 0,0 0 0 0 0,1 1 0 0 0,-1-1 1 0 0,0 1-1 0 0,0-1 0 0 0,0 1 0 0 0,0-1 0 0 0,0 0 0 0 0,0 1 0 0 0,0-1 0 0 0,0 1 0 0 0,0-2 0 0 0,0-4 1346 0 0,-21 7-1234 0 0,-14 10-410 0 0,0 1 1 0 0,1 2-1 0 0,0 1 1 0 0,-54 33-1 0 0,76-41 168 0 0,0 1 0 0 0,0 1 0 0 0,1 0 0 0 0,0 0 0 0 0,1 1 0 0 0,0 0 0 0 0,1 1-1 0 0,0 0 1 0 0,0 1 0 0 0,1 0 0 0 0,-7 15 0 0 0,14-25-8 0 0,0-1 0 0 0,1 1 0 0 0,-1-1-1 0 0,0 1 1 0 0,1 0 0 0 0,0-1 0 0 0,-1 1 0 0 0,1 0 0 0 0,0-1 0 0 0,0 1-1 0 0,0 0 1 0 0,0 0 0 0 0,0-1 0 0 0,0 1 0 0 0,1 0 0 0 0,-1-1 0 0 0,0 1-1 0 0,1 0 1 0 0,-1-1 0 0 0,1 1 0 0 0,0 0 0 0 0,0-1 0 0 0,0 1 0 0 0,-1-1 0 0 0,1 0-1 0 0,0 1 1 0 0,1-1 0 0 0,-1 0 0 0 0,0 1 0 0 0,0-1 0 0 0,1 0 0 0 0,-1 0-1 0 0,0 0 1 0 0,1 0 0 0 0,-1 0 0 0 0,1 0 0 0 0,-1-1 0 0 0,1 1 0 0 0,2 0-1 0 0,7 3-558 0 0,1 0-1 0 0,0-1 1 0 0,-1-1-1 0 0,21 2 1 0 0,-14-2-726 0 0,32 4-2584 0 0,-26-2 1602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4.204"/>
    </inkml:context>
    <inkml:brush xml:id="br0">
      <inkml:brushProperty name="width" value="0.05" units="cm"/>
      <inkml:brushProperty name="height" value="0.05" units="cm"/>
    </inkml:brush>
  </inkml:definitions>
  <inkml:trace contextRef="#ctx0" brushRef="#br0">148 13 18444 0 0,'0'-1'232'0'0,"-1"0"-1"0"0,1 1 1 0 0,0-1-1 0 0,-1 0 1 0 0,1 0 0 0 0,0 1-1 0 0,-1-1 1 0 0,1 1 0 0 0,-1-1-1 0 0,1 0 1 0 0,-1 1-1 0 0,0-1 1 0 0,1 1 0 0 0,-1-1-1 0 0,0 1 1 0 0,1 0-1 0 0,-1-1 1 0 0,0 1 0 0 0,1-1-1 0 0,-1 1 1 0 0,0 0 0 0 0,0 0-1 0 0,1-1 1 0 0,-1 1-1 0 0,0 0 1 0 0,0 0 0 0 0,1 0-1 0 0,-1 0 1 0 0,-1 0-1 0 0,0 2-147 0 0,1 0 0 0 0,-1-1-1 0 0,0 1 1 0 0,1 0 0 0 0,0 0-1 0 0,-1 0 1 0 0,1 0 0 0 0,0 1-1 0 0,-1 2 1 0 0,1-3-186 0 0,-22 46 90 0 0,2 1 0 0 0,2 1 1 0 0,2 1-1 0 0,-11 59 0 0 0,26-103-17 0 0,1 0 1 0 0,0 0-1 0 0,0 0 0 0 0,1 0 0 0 0,0 0 0 0 0,2 14 0 0 0,-2-19-31 0 0,1 0 0 0 0,0 0 1 0 0,-1 0-1 0 0,1 0 0 0 0,0 0 0 0 0,0 0 0 0 0,0-1 0 0 0,0 1 0 0 0,0 0 0 0 0,0 0 0 0 0,0-1 0 0 0,1 1 0 0 0,-1 0 0 0 0,1-1 0 0 0,-1 0 0 0 0,1 1 0 0 0,0-1 0 0 0,-1 0 0 0 0,1 0 0 0 0,0 0 1 0 0,0 0-1 0 0,0 0 0 0 0,0 0 0 0 0,0 0 0 0 0,0-1 0 0 0,3 2 0 0 0,11 0-1659 0 0,0-1 0 0 0,1 0-1 0 0,-1-1 1 0 0,17-2 0 0 0,-5 1 431 0 0,-11 0-81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4.685"/>
    </inkml:context>
    <inkml:brush xml:id="br0">
      <inkml:brushProperty name="width" value="0.05" units="cm"/>
      <inkml:brushProperty name="height" value="0.05" units="cm"/>
    </inkml:brush>
  </inkml:definitions>
  <inkml:trace contextRef="#ctx0" brushRef="#br0">58 0 17164 0 0,'0'5'376'0'0,"-1"1"0"0"0,1-1 1 0 0,-1 0-1 0 0,0 0 0 0 0,0 0 1 0 0,-1 0-1 0 0,1 0 0 0 0,-1 0 1 0 0,0 0-1 0 0,-1 0 0 0 0,1-1 0 0 0,-1 1 1 0 0,-6 8-1 0 0,4-5-161 0 0,0 0 1 0 0,0 0-1 0 0,-3 11 0 0 0,6-16-171 0 0,1 1 0 0 0,0 0 0 0 0,0-1 0 0 0,1 1 0 0 0,-1 0 0 0 0,1 0-1 0 0,0 0 1 0 0,0-1 0 0 0,0 1 0 0 0,0 0 0 0 0,1 0 0 0 0,0 0 0 0 0,-1-1 0 0 0,1 1 0 0 0,1 0 0 0 0,2 6 0 0 0,-3-8-113 0 0,1 0 1 0 0,-1 0-1 0 0,1 0 1 0 0,-1 0-1 0 0,1 0 1 0 0,0 0-1 0 0,0 0 1 0 0,0-1-1 0 0,0 1 1 0 0,0-1-1 0 0,0 0 1 0 0,0 1-1 0 0,1-1 1 0 0,-1 0-1 0 0,0 0 1 0 0,1 0-1 0 0,-1-1 1 0 0,0 1-1 0 0,1-1 1 0 0,-1 1-1 0 0,1-1 1 0 0,0 0-1 0 0,-1 0 1 0 0,1 0-1 0 0,-1 0 1 0 0,5-1-1 0 0,-1 0-506 0 0,0-1 0 0 0,0 0 0 0 0,0 0 0 0 0,-1 0 1 0 0,1-1-1 0 0,-1 0 0 0 0,8-4 0 0 0,33-26-5076 0 0,-45 32 5524 0 0,20-17-3044 0 0</inkml:trace>
  <inkml:trace contextRef="#ctx0" brushRef="#br0" timeOffset="1">327 13 12035 0 0,'1'1'74'0'0,"-1"-1"1"0"0,1 1 0 0 0,-1-1 0 0 0,1 1 0 0 0,-1 0 0 0 0,1-1 0 0 0,-1 1 0 0 0,0 0 0 0 0,0-1-1 0 0,1 1 1 0 0,-1 0 0 0 0,0 0 0 0 0,0-1 0 0 0,0 1 0 0 0,0 0 0 0 0,1-1 0 0 0,-1 1-1 0 0,0 0 1 0 0,0 0 0 0 0,-1-1 0 0 0,1 1 0 0 0,0 0 0 0 0,0 0 0 0 0,0-1 0 0 0,0 1 0 0 0,-1 0-1 0 0,1 0 1 0 0,0-1 0 0 0,-1 1 0 0 0,1 0 0 0 0,-1 0 0 0 0,-17 25 1326 0 0,12-19-936 0 0,-68 92 3535 0 0,31-45-1921 0 0,-45 77 1 0 0,86-127-2122 0 0,-1 0 0 0 0,1 0 1 0 0,1 0-1 0 0,-1 1 0 0 0,0-1 1 0 0,0 8-1 0 0,1-11-148 0 0,1 0 1 0 0,0 0-1 0 0,0 0 0 0 0,0 0 0 0 0,0 0 1 0 0,0 0-1 0 0,1 0 0 0 0,-1 0 1 0 0,0 0-1 0 0,0 0 0 0 0,1 0 1 0 0,-1 0-1 0 0,1 0 0 0 0,0 1 0 0 0,-1-1-248 0 0,1 0 0 0 0,0 0 0 0 0,-1-1 0 0 0,1 1-1 0 0,0 0 1 0 0,0-1 0 0 0,-1 1 0 0 0,1-1 0 0 0,0 1-1 0 0,0-1 1 0 0,0 1 0 0 0,0-1 0 0 0,0 1 0 0 0,0-1-1 0 0,0 0 1 0 0,0 0 0 0 0,1 1 0 0 0,3-1-2935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5.152"/>
    </inkml:context>
    <inkml:brush xml:id="br0">
      <inkml:brushProperty name="width" value="0.05" units="cm"/>
      <inkml:brushProperty name="height" value="0.05" units="cm"/>
    </inkml:brush>
  </inkml:definitions>
  <inkml:trace contextRef="#ctx0" brushRef="#br0">1388 2 17588 0 0,'0'0'90'0'0,"0"0"1"0"0,0 0-1 0 0,0-1 0 0 0,0 1 1 0 0,0 0-1 0 0,0 0 1 0 0,0 0-1 0 0,-1 0 0 0 0,1 0 1 0 0,0 0-1 0 0,0 0 1 0 0,0 0-1 0 0,0 0 0 0 0,0 0 1 0 0,-1 0-1 0 0,1 0 1 0 0,0 0-1 0 0,0 0 0 0 0,0 0 1 0 0,0 0-1 0 0,-1 0 1 0 0,1 0-1 0 0,0 0 0 0 0,0 0 1 0 0,0 0-1 0 0,0 0 0 0 0,0 0 1 0 0,-1 0-1 0 0,1 0 1 0 0,0 0-1 0 0,0 0 0 0 0,0 0 1 0 0,0 1-1 0 0,0-1 1 0 0,0 0-1 0 0,-1 0 0 0 0,1 0 1 0 0,0 0-1 0 0,0 0 1 0 0,0 0-1 0 0,0 0 0 0 0,0 1 1 0 0,0-1-1 0 0,0 0 1 0 0,0 0-1 0 0,0 0 0 0 0,0 0 1 0 0,0 0-1 0 0,0 1 1 0 0,0-1-1 0 0,0 0 0 0 0,0 0 1 0 0,0 0-1 0 0,-1 0 1 0 0,2 0-1 0 0,-1 1 0 0 0,0-1 1 0 0,0 0-1 0 0,0 0 1 0 0,0 0-1 0 0,0 1 0 0 0,-2 19 1189 0 0,5 34-2211 0 0,-3-47 1405 0 0,1 4-467 0 0,4 160 8 0 0,-5-149-18 0 0,-2-1 1 0 0,0 0-1 0 0,-2 0 0 0 0,0 0 0 0 0,-14 39 0 0 0,12-48-67 0 0,0 0-1 0 0,-1 0 1 0 0,0-1 0 0 0,0 0-1 0 0,-1 0 1 0 0,-1-1 0 0 0,0 0 0 0 0,0 0-1 0 0,-1-1 1 0 0,-16 11 0 0 0,13-10-622 0 0,-1-2 0 0 0,0 1 1 0 0,0-2-1 0 0,-28 11 1 0 0,15-9-66 0 0</inkml:trace>
  <inkml:trace contextRef="#ctx0" brushRef="#br0" timeOffset="1">21 621 13899 0 0,'-14'-3'1383'0'0,"7"1"2686"0"0,18 3-1606 0 0,98 5-255 0 0,109-9-1 0 0,-89 0-1988 0 0,530-24-2394 0 0,-572 17 1866 0 0,-1-2 0 0 0,115-34 0 0 0,-182 41-1539 0 0,36-4 0 0 0,-55 9 1744 0 0,1 0-1 0 0,-1 0 1 0 0,0 0 0 0 0,0 0 0 0 0,0 0 0 0 0,1 0 0 0 0,-1 0 0 0 0,0 0 0 0 0,0 0 0 0 0,1 0 0 0 0,-1 0 0 0 0,0 0 0 0 0,0 0 0 0 0,1 0 0 0 0,-1 0 0 0 0,0 0 0 0 0,0 0 0 0 0,1 0 0 0 0,-1 0 0 0 0,0 0 0 0 0,0 0 0 0 0,0 1 0 0 0,1-1 0 0 0,-1 0 0 0 0,0 0 0 0 0,0 0 0 0 0,0 0 0 0 0,1 1 0 0 0,-1-1 0 0 0,0 0 0 0 0,0 0 0 0 0,0 0 0 0 0,0 1 0 0 0,0-1 0 0 0,0 0 0 0 0,1 0 0 0 0,-1 0 0 0 0,0 1 0 0 0,0-1 0 0 0,0 0 0 0 0,0 0 0 0 0,0 1 0 0 0,0-1 0 0 0,0 0 0 0 0,0 0 0 0 0,0 1-1 0 0,0-1 1 0 0,0 0 0 0 0,0 0 0 0 0,0 1 0 0 0,0-1 0 0 0,-1 0 0 0 0,-1 7-2173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5.604"/>
    </inkml:context>
    <inkml:brush xml:id="br0">
      <inkml:brushProperty name="width" value="0.05" units="cm"/>
      <inkml:brushProperty name="height" value="0.05" units="cm"/>
    </inkml:brush>
  </inkml:definitions>
  <inkml:trace contextRef="#ctx0" brushRef="#br0">1 58 18412 0 0,'1'-7'1616'0'0,"0"0"1"0"0,0 0-1 0 0,1 0 1 0 0,-1 0-1 0 0,4-7 1 0 0,-2 6-12 0 0,-3 8-1157 0 0,10 39-840 0 0,-8-30 278 0 0,1-1-1 0 0,0 1 1 0 0,1-1 0 0 0,0 0 0 0 0,0 0 0 0 0,1 0 0 0 0,0 0 0 0 0,0-1 0 0 0,1 0 0 0 0,0 0-1 0 0,12 12 1 0 0,-14-16-33 0 0,1 0 0 0 0,-1 0 0 0 0,0 0 0 0 0,1-1 0 0 0,0 1 0 0 0,0-1 0 0 0,-1 0 0 0 0,1-1 0 0 0,0 1 0 0 0,1-1 0 0 0,-1 0 0 0 0,0 0 0 0 0,0-1 0 0 0,0 1 0 0 0,0-1 0 0 0,1 0 0 0 0,-1-1 0 0 0,0 1 0 0 0,0-1 0 0 0,0 0 0 0 0,1 0 0 0 0,4-2 0 0 0,2-2-911 0 0,1-1-1 0 0,-1 0 1 0 0,-1 0 0 0 0,1-1-1 0 0,-1-1 1 0 0,0 0-1 0 0,-1 0 1 0 0,1-1-1 0 0,-2 0 1 0 0,1-1-1 0 0,12-18 1 0 0,-9 10 725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6.041"/>
    </inkml:context>
    <inkml:brush xml:id="br0">
      <inkml:brushProperty name="width" value="0.05" units="cm"/>
      <inkml:brushProperty name="height" value="0.05" units="cm"/>
    </inkml:brush>
  </inkml:definitions>
  <inkml:trace contextRef="#ctx0" brushRef="#br0">276 1 13555 0 0,'-45'52'7464'0'0,"4"7"-4055"0"0,-34 69-2518 0 0,42-68-351 0 0,8-19-660 0 0,-13 22-1059 0 0,21-19-2697 0 0,16-33 3006 0 0,0 2 676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9.414"/>
    </inkml:context>
    <inkml:brush xml:id="br0">
      <inkml:brushProperty name="width" value="0.05" units="cm"/>
      <inkml:brushProperty name="height" value="0.05" units="cm"/>
    </inkml:brush>
  </inkml:definitions>
  <inkml:trace contextRef="#ctx0" brushRef="#br0">9 95 16732 0 0,'-2'8'278'0'0,"0"0"1"0"0,1-1 0 0 0,-1 1 0 0 0,1 0-1 0 0,1 0 1 0 0,-1 0 0 0 0,2 14-1 0 0,0-11-335 0 0,0 1 0 0 0,1 0 0 0 0,0 0 0 0 0,1-1 0 0 0,7 21 0 0 0,-8-28 218 0 0,0 0 1 0 0,0 0 0 0 0,0 0 0 0 0,1-1-1 0 0,-1 1 1 0 0,1-1 0 0 0,0 1-1 0 0,0-1 1 0 0,1 0 0 0 0,5 5 0 0 0,-7-7 41 0 0,-1 0 1 0 0,1 0 0 0 0,-1-1 0 0 0,1 1 0 0 0,0 0-1 0 0,-1-1 1 0 0,1 1 0 0 0,0-1 0 0 0,0 1-1 0 0,-1-1 1 0 0,1 0 0 0 0,0 0 0 0 0,0 0 0 0 0,0 0-1 0 0,-1 0 1 0 0,1 0 0 0 0,0-1 0 0 0,0 1-1 0 0,-1 0 1 0 0,1-1 0 0 0,0 0 0 0 0,0 1 0 0 0,-1-1-1 0 0,1 0 1 0 0,-1 0 0 0 0,1 0 0 0 0,-1 0-1 0 0,1 0 1 0 0,1-2 0 0 0,11-10 118 0 0,-1-1 1 0 0,-1-1-1 0 0,0 0 1 0 0,-1-1-1 0 0,0 0 1 0 0,-2 0-1 0 0,0-1 1 0 0,13-34-1 0 0,-19 41-304 0 0,-1 1 1 0 0,0-1-1 0 0,0 0 0 0 0,-1 0 0 0 0,-1 0 1 0 0,0-15-1 0 0,0 24-39 0 0,-1-1 0 0 0,1 0 1 0 0,-1 0-1 0 0,1 0 0 0 0,-1 0 0 0 0,0 1 0 0 0,0-1 1 0 0,0 0-1 0 0,0 1 0 0 0,0-1 0 0 0,0 1 0 0 0,-1-1 1 0 0,-1-1-1 0 0,-6-8-332 0 0,8 4-266 0 0,5 7-1868 0 0,10 9-2819 0 0,-13-8 5097 0 0,8 4-2071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0.247"/>
    </inkml:context>
    <inkml:brush xml:id="br0">
      <inkml:brushProperty name="width" value="0.05" units="cm"/>
      <inkml:brushProperty name="height" value="0.05" units="cm"/>
    </inkml:brush>
  </inkml:definitions>
  <inkml:trace contextRef="#ctx0" brushRef="#br0">225 202 18204 0 0,'-2'-14'1027'0'0,"2"9"-335"0"0,0 1 0 0 0,-1-1-1 0 0,0 0 1 0 0,0 1 0 0 0,0 0-1 0 0,0-1 1 0 0,-1 1-1 0 0,-3-8 1 0 0,3 10-665 0 0,0 1 0 0 0,0-1 0 0 0,0 1 0 0 0,0 0 1 0 0,0-1-1 0 0,0 1 0 0 0,0 0 0 0 0,0 0 0 0 0,0 1 0 0 0,0-1 0 0 0,0 0 0 0 0,-1 1 0 0 0,1-1 0 0 0,0 1 0 0 0,-1 0 1 0 0,1 0-1 0 0,0 0 0 0 0,0 0 0 0 0,-4 0 0 0 0,0 1-104 0 0,0-1 1 0 0,0 1 0 0 0,1 0-1 0 0,-1 1 1 0 0,0-1-1 0 0,-7 4 1 0 0,2 1-21 0 0,1-1 1 0 0,0 2-1 0 0,0 0 1 0 0,0 0-1 0 0,1 0 1 0 0,-10 11-1 0 0,16-15 73 0 0,-1 1 0 0 0,1 0 0 0 0,-1 0 0 0 0,1 0 0 0 0,1 0 0 0 0,-1 1 0 0 0,0-1 0 0 0,1 1 0 0 0,0 0 0 0 0,0-1 0 0 0,1 1 0 0 0,-1 0 0 0 0,1 0 0 0 0,0 0 0 0 0,0 0 0 0 0,0 10 0 0 0,1-14 7 0 0,0 1 0 0 0,0-1 1 0 0,1 0-1 0 0,-1 0 0 0 0,0 0 1 0 0,0 0-1 0 0,1 0 0 0 0,-1 0 1 0 0,0 0-1 0 0,1 0 0 0 0,-1 0 1 0 0,1-1-1 0 0,-1 1 0 0 0,1 0 1 0 0,-1 0-1 0 0,1 0 0 0 0,0 0 1 0 0,0-1-1 0 0,-1 1 0 0 0,1 0 1 0 0,0-1-1 0 0,0 1 0 0 0,0 0 1 0 0,1 0-1 0 0,0 0-5 0 0,0-1 0 0 0,0 1 1 0 0,0-1-1 0 0,0 0 0 0 0,0 0 0 0 0,1 0 0 0 0,-1 0 1 0 0,0 0-1 0 0,0 0 0 0 0,0 0 0 0 0,3-1 0 0 0,4-2-22 0 0,0 0 0 0 0,-1 0-1 0 0,0 0 1 0 0,13-9-1 0 0,-7 4-64 0 0,-1-2 1 0 0,0 0-1 0 0,0 0 0 0 0,-1-1 0 0 0,16-20 0 0 0,-27 31 80 0 0,-1 0-1 0 0,0 0 1 0 0,0-1-1 0 0,0 1 1 0 0,0 0 0 0 0,0 0-1 0 0,0 0 1 0 0,0 0-1 0 0,0 0 1 0 0,0 0 0 0 0,0 0-1 0 0,0-1 1 0 0,1 1 0 0 0,-1 0-1 0 0,0 0 1 0 0,0 0-1 0 0,0 0 1 0 0,0 0 0 0 0,0 0-1 0 0,0 0 1 0 0,1 0 0 0 0,-1 0-1 0 0,0 0 1 0 0,0 0-1 0 0,0 0 1 0 0,0 0 0 0 0,0 0-1 0 0,1 0 1 0 0,-1 0 0 0 0,0 0-1 0 0,0 0 1 0 0,0 0-1 0 0,0 0 1 0 0,0 0 0 0 0,0 0-1 0 0,1 0 1 0 0,-1 0 0 0 0,0 0-1 0 0,0 0 1 0 0,0 0-1 0 0,0 0 1 0 0,0 0 0 0 0,0 0-1 0 0,1 1 1 0 0,-1-1 0 0 0,0 0-1 0 0,3 9-663 0 0,-1 14 177 0 0,-2-20 385 0 0,0 42 373 0 0,-2 1 0 0 0,-2 0-1 0 0,-2-1 1 0 0,-23 89 0 0 0,18-98 56 0 0,-1-1 0 0 0,-2-1 1 0 0,-20 37-1 0 0,33-70-257 0 0,1 0 0 0 0,-1 0 0 0 0,1 0 0 0 0,-1 0 0 0 0,1 0 1 0 0,-1 0-1 0 0,0 0 0 0 0,0 0 0 0 0,1 0 0 0 0,-1 0 0 0 0,0-1 0 0 0,0 1 0 0 0,0 0 0 0 0,0 0 0 0 0,0-1 0 0 0,0 1 0 0 0,0-1 0 0 0,0 1 0 0 0,0-1 0 0 0,0 1 0 0 0,0-1 0 0 0,-3 1 1 0 0,3-1 6 0 0,0-1 1 0 0,0 1 0 0 0,-1 0 0 0 0,1-1-1 0 0,0 1 1 0 0,0-1 0 0 0,0 1 0 0 0,-1-1-1 0 0,1 1 1 0 0,0-1 0 0 0,0 0 0 0 0,0 0 0 0 0,0 0-1 0 0,0 1 1 0 0,1-1 0 0 0,-1 0 0 0 0,-1-2-1 0 0,-3-4 55 0 0,0 0-1 0 0,1 0 0 0 0,0 0 0 0 0,1-1 0 0 0,-4-8 0 0 0,4 5-111 0 0,0 0 0 0 0,1 0 0 0 0,0 0-1 0 0,0 0 1 0 0,1 0 0 0 0,1 0 0 0 0,0 0-1 0 0,0 0 1 0 0,1 0 0 0 0,1-1 0 0 0,-1 1-1 0 0,2 1 1 0 0,0-1 0 0 0,0 0 0 0 0,7-13-1 0 0,-1 5-23 0 0,0 1-1 0 0,2 0 0 0 0,0 1 1 0 0,1 0-1 0 0,1 0 0 0 0,0 2 1 0 0,22-21-1 0 0,89-65-52 0 0,-89 76 212 0 0,-2-1 0 0 0,0-2 0 0 0,46-54-1 0 0,-75 78-23 0 0,-1 0 0 0 0,0 0 0 0 0,0 0 0 0 0,0-1 0 0 0,-1 1 0 0 0,0-1 0 0 0,0 0 0 0 0,0 0 0 0 0,0 0-1 0 0,-1 0 1 0 0,2-8 0 0 0,-3 12-124 0 0,0 1 0 0 0,0 0-1 0 0,0 0 1 0 0,0 0 0 0 0,0-1 0 0 0,0 1-1 0 0,0 0 1 0 0,0 0 0 0 0,0 0-1 0 0,0-1 1 0 0,0 1 0 0 0,0 0 0 0 0,0 0-1 0 0,0 0 1 0 0,0-1 0 0 0,0 1-1 0 0,0 0 1 0 0,0 0 0 0 0,-1 0-1 0 0,1 0 1 0 0,0-1 0 0 0,0 1 0 0 0,0 0-1 0 0,0 0 1 0 0,0 0 0 0 0,0 0-1 0 0,-1 0 1 0 0,1-1 0 0 0,0 1 0 0 0,0 0-1 0 0,0 0 1 0 0,0 0 0 0 0,-1 0-1 0 0,1 0 1 0 0,0 0 0 0 0,0 0 0 0 0,0 0-1 0 0,-1 0 1 0 0,1 0 0 0 0,0 0-1 0 0,0 0 1 0 0,0 0 0 0 0,-1 0 0 0 0,1 0-1 0 0,0 0 1 0 0,0 0 0 0 0,0 0-1 0 0,-1 0 1 0 0,1 0 0 0 0,0 0 0 0 0,0 0-1 0 0,0 0 1 0 0,-1 0 0 0 0,1 0-1 0 0,0 0 1 0 0,-17 12-782 0 0,-14 23 194 0 0,11-8 495 0 0,-37 54 125 0 0,50-69-66 0 0,1-1-1 0 0,0 1 1 0 0,0 1-1 0 0,2-1 1 0 0,-5 17-1 0 0,8-27-231 0 0,1 0 0 0 0,0-1-1 0 0,0 1 1 0 0,0 0 0 0 0,0-1-1 0 0,0 1 1 0 0,1 0 0 0 0,-1 0-1 0 0,1-1 1 0 0,-1 1 0 0 0,1 0-1 0 0,-1-1 1 0 0,1 1-1 0 0,0-1 1 0 0,0 1 0 0 0,0-1-1 0 0,0 1 1 0 0,0-1 0 0 0,0 1-1 0 0,0-1 1 0 0,0 0 0 0 0,0 0-1 0 0,1 1 1 0 0,-1-1 0 0 0,1 0-1 0 0,2 1 1 0 0,6 7-11 0 0,1 2-752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0.713"/>
    </inkml:context>
    <inkml:brush xml:id="br0">
      <inkml:brushProperty name="width" value="0.05" units="cm"/>
      <inkml:brushProperty name="height" value="0.05" units="cm"/>
    </inkml:brush>
  </inkml:definitions>
  <inkml:trace contextRef="#ctx0" brushRef="#br0">0 8 16756 0 0,'3'-8'7425'0'0,"-2"10"-6537"0"0,1-1-456 0 0,-4 1-1008 0 0,-1-2-160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0.890"/>
    </inkml:context>
    <inkml:brush xml:id="br0">
      <inkml:brushProperty name="width" value="0.05" units="cm"/>
      <inkml:brushProperty name="height" value="0.05" units="cm"/>
    </inkml:brush>
  </inkml:definitions>
  <inkml:trace contextRef="#ctx0" brushRef="#br0">11 51 11963 0 0,'-3'-7'647'0'0,"1"0"0"0"0,0 0 0 0 0,1 0 0 0 0,0 0 0 0 0,0-8 0 0 0,19 29-1552 0 0,-13-11 784 0 0,21 13 95 0 0,0-2 0 0 0,54 22-1 0 0,-46-22 63 0 0,43 25-1 0 0,-75-38-21 0 0,1 1 0 0 0,-1-1-1 0 0,1 1 1 0 0,-1 0 0 0 0,0 0 0 0 0,0 0-1 0 0,0 0 1 0 0,0 1 0 0 0,0-1 0 0 0,0 0-1 0 0,-1 1 1 0 0,1-1 0 0 0,-1 1 0 0 0,0 0-1 0 0,1-1 1 0 0,-1 1 0 0 0,0 0 0 0 0,-1 0-1 0 0,1 0 1 0 0,0 0 0 0 0,-1 0 0 0 0,0 0-1 0 0,0 0 1 0 0,0 0 0 0 0,0 0 0 0 0,0 0-1 0 0,0-1 1 0 0,-1 1 0 0 0,1 0 0 0 0,-1 0-1 0 0,0 0 1 0 0,0 0 0 0 0,0 0-1 0 0,-2 3 1 0 0,-4 8 177 0 0,-1 0 0 0 0,0 0 0 0 0,-1-1-1 0 0,-1 0 1 0 0,-11 12 0 0 0,-51 54 383 0 0,-23 27-3733 0 0,92-102 2956 0 0,0 1 0 0 0,0 0 0 0 0,0-1 1 0 0,0 1-1 0 0,-3 11 0 0 0,1 4-589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1.151"/>
    </inkml:context>
    <inkml:brush xml:id="br0">
      <inkml:brushProperty name="width" value="0.05" units="cm"/>
      <inkml:brushProperty name="height" value="0.05" units="cm"/>
    </inkml:brush>
  </inkml:definitions>
  <inkml:trace contextRef="#ctx0" brushRef="#br0">183 75 12371 0 0,'4'12'9838'0'0,"-5"6"-7378"0"0,-5 21-4182 0 0,5-33 2576 0 0,-14 62-682 0 0,-8 51-479 0 0,23-89-2476 0 0,0-29 2105 0 0,0 0 0 0 0,1 1 0 0 0,-1-1 0 0 0,1 0 0 0 0,0 1 0 0 0,-1-1 0 0 0,1 0 0 0 0,0 0 0 0 0,-1 0 0 0 0,1 0 0 0 0,2 2 0 0 0</inkml:trace>
  <inkml:trace contextRef="#ctx0" brushRef="#br0" timeOffset="1">15 97 19364 0 0,'-1'0'139'0'0,"1"0"0"0"0,-1 0 0 0 0,1-1 0 0 0,-1 1 0 0 0,0 0 0 0 0,1 0 0 0 0,-1 0 1 0 0,0-1-1 0 0,1 1 0 0 0,-1 0 0 0 0,1 0 0 0 0,-1-1 0 0 0,0 1 0 0 0,1 0 0 0 0,-1-1 0 0 0,1 1 0 0 0,-1-1 0 0 0,1 1 0 0 0,-1-1 0 0 0,1 1 0 0 0,0-1 0 0 0,-1 1 0 0 0,1-1 0 0 0,0 0 0 0 0,-1 1 0 0 0,1-1 0 0 0,-1 0 0 0 0,1 0 8 0 0,1 0 0 0 0,-1-1-1 0 0,0 1 1 0 0,0 0 0 0 0,0 0-1 0 0,1 0 1 0 0,-1 0-1 0 0,0 0 1 0 0,1 0 0 0 0,-1 0-1 0 0,1 0 1 0 0,-1 0-1 0 0,1 0 1 0 0,1-1 0 0 0,2-3 64 0 0,0 0 0 0 0,1 0 1 0 0,0 0-1 0 0,7-4 1 0 0,-4 3-284 0 0,1 1 0 0 0,0 1 0 0 0,0-1 1 0 0,0 1-1 0 0,0 1 0 0 0,1 0 0 0 0,-1 0 0 0 0,1 1 1 0 0,0 0-1 0 0,-1 1 0 0 0,1 0 0 0 0,0 1 1 0 0,0 0-1 0 0,13 1 0 0 0,-14 0-15 0 0,0 0 0 0 0,0 1 0 0 0,0 0 0 0 0,-1 0 0 0 0,1 1 0 0 0,0 0 0 0 0,-1 1 0 0 0,0 0 0 0 0,0 0 0 0 0,0 1 0 0 0,0 0 0 0 0,-1 0 0 0 0,0 1 0 0 0,0-1 0 0 0,11 14 0 0 0,-13-13 25 0 0,-1 0 0 0 0,-1 0-1 0 0,1 1 1 0 0,-1 0 0 0 0,0-1 0 0 0,-1 1 0 0 0,0 0-1 0 0,0 0 1 0 0,0 1 0 0 0,-1-1 0 0 0,0 0-1 0 0,0 12 1 0 0,-1-10 115 0 0,0 1-1 0 0,0 0 1 0 0,-1-1 0 0 0,-1 1-1 0 0,0 0 1 0 0,0-1 0 0 0,-1 0-1 0 0,0 1 1 0 0,-4 8-1 0 0,4-14 141 0 0,0 1-1 0 0,0-1 0 0 0,-1 1 0 0 0,1-1 0 0 0,-1 0 0 0 0,0-1 0 0 0,0 1 0 0 0,0 0 0 0 0,0-1 0 0 0,-1 0 0 0 0,-9 5 1 0 0,-3 0 630 0 0,-36 12 1 0 0,48-18-815 0 0,-1-1 0 0 0,0 1-1 0 0,0-1 1 0 0,0-1 0 0 0,0 1-1 0 0,0-1 1 0 0,1 0 0 0 0,-1 0-1 0 0,0 0 1 0 0,0-1-1 0 0,-10-2 1 0 0,-9-6-3054 0 0,0-2-4127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1.629"/>
    </inkml:context>
    <inkml:brush xml:id="br0">
      <inkml:brushProperty name="width" value="0.05" units="cm"/>
      <inkml:brushProperty name="height" value="0.05" units="cm"/>
    </inkml:brush>
  </inkml:definitions>
  <inkml:trace contextRef="#ctx0" brushRef="#br0">93 56 15867 0 0,'5'-15'1199'0'0,"-3"10"-235"0"0,-1 0 1 0 0,1-1-1 0 0,-1 0 0 0 0,0 1 0 0 0,0-9 1 0 0,-2 14-935 0 0,0 0 1 0 0,0 0-1 0 0,0 0 1 0 0,1 0-1 0 0,-1 1 1 0 0,0-1-1 0 0,0 0 1 0 0,0 0-1 0 0,0 1 1 0 0,0-1-1 0 0,1 0 1 0 0,-1 1 0 0 0,0-1-1 0 0,0 1 1 0 0,1-1-1 0 0,-1 1 1 0 0,0 0-1 0 0,1-1 1 0 0,-2 2-1 0 0,-4 7-103 0 0,-9 10 68 0 0,1 1 0 0 0,1 1 0 0 0,0 0 0 0 0,-12 32 0 0 0,22-42 272 0 0,7-7 430 0 0,15-14 118 0 0,-5-1-793 0 0,-1 0 0 0 0,0 0-1 0 0,-1-1 1 0 0,0-1 0 0 0,18-26 0 0 0,10-10-451 0 0,-40 48 393 0 0,1 1-1 0 0,-1-1 0 0 0,0 0 0 0 0,1 1 0 0 0,-1-1 1 0 0,0 1-1 0 0,1-1 0 0 0,-1 1 0 0 0,0 0 0 0 0,1-1 1 0 0,-1 1-1 0 0,1-1 0 0 0,-1 1 0 0 0,1 0 1 0 0,-1-1-1 0 0,1 1 0 0 0,-1 0 0 0 0,1 0 0 0 0,0-1 1 0 0,-1 1-1 0 0,1 0 0 0 0,-1 0 0 0 0,1 0 1 0 0,-1 0-1 0 0,1 0 0 0 0,0 0 0 0 0,-1 0 0 0 0,1 0 1 0 0,-1 0-1 0 0,2 0 0 0 0,-2 1-9 0 0,1 0 0 0 0,-1 0 0 0 0,0 0 0 0 0,1 0 0 0 0,-1 0 0 0 0,0 0 0 0 0,0 0 0 0 0,0 0 0 0 0,0 0 1 0 0,0 0-1 0 0,0 0 0 0 0,0 0 0 0 0,0 0 0 0 0,0 2 0 0 0,-10 39-409 0 0,3-23 558 0 0,-7 37 1 0 0,13-53-53 0 0,0 1 0 0 0,1 0 1 0 0,-1 0-1 0 0,1-1 1 0 0,0 1-1 0 0,0 0 1 0 0,1 7-1 0 0,0-10-29 0 0,-1 0 0 0 0,1 0-1 0 0,-1 0 1 0 0,1-1 0 0 0,-1 1 0 0 0,1 0-1 0 0,-1 0 1 0 0,1-1 0 0 0,0 1 0 0 0,-1 0-1 0 0,1-1 1 0 0,0 1 0 0 0,0-1 0 0 0,-1 1-1 0 0,1-1 1 0 0,0 1 0 0 0,0-1 0 0 0,0 0-1 0 0,0 1 1 0 0,-1-1 0 0 0,1 0 0 0 0,0 1-1 0 0,0-1 1 0 0,0 0 0 0 0,0 0 0 0 0,0 0-1 0 0,0 0 1 0 0,0 0 0 0 0,0 0 0 0 0,0 0-1 0 0,0 0 1 0 0,0-1 0 0 0,0 1 0 0 0,0 0-1 0 0,-1-1 1 0 0,3 1 0 0 0,47-14 332 0 0,-34 9-267 0 0,0 1 1 0 0,0 1-1 0 0,0 0 0 0 0,25-1 1 0 0,-40 4 83 0 0,0 0 0 0 0,-1 0 0 0 0,1-1 0 0 0,0 1 0 0 0,-1 0 0 0 0,1 0 0 0 0,0 0 0 0 0,-1-1 0 0 0,1 1 0 0 0,0 0 0 0 0,-1-1 0 0 0,1 1 0 0 0,-1 0 0 0 0,1-1 0 0 0,0 1 0 0 0,-1-1 0 0 0,1 1 0 0 0,-1-1 1 0 0,1 1-1 0 0,-1-1 0 0 0,0 1 0 0 0,1-1 0 0 0,-1 0 0 0 0,1 0 0 0 0,5-23 1371 0 0,-8-29-1651 0 0,2 49 173 0 0,-2-7 494 0 0,2 3-5738 0 0,12 10 40 0 0,14 7 1476 0 0,1-2 0 0 0,42 7 0 0 0,-46-11 3424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2.193"/>
    </inkml:context>
    <inkml:brush xml:id="br0">
      <inkml:brushProperty name="width" value="0.05" units="cm"/>
      <inkml:brushProperty name="height" value="0.05" units="cm"/>
    </inkml:brush>
  </inkml:definitions>
  <inkml:trace contextRef="#ctx0" brushRef="#br0">60 379 3889 0 0,'1'-1'27'0'0,"8"-4"1400"0"0,0 0-1 0 0,16-13 1 0 0,-23 16-956 0 0,0 0 1 0 0,0 0-1 0 0,0 1 0 0 0,0-1 1 0 0,-1 0-1 0 0,1 0 0 0 0,-1-1 0 0 0,0 1 1 0 0,1 0-1 0 0,-1 0 0 0 0,0-1 1 0 0,0 1-1 0 0,0 0 0 0 0,-1-1 1 0 0,1 1-1 0 0,-1-1 0 0 0,1-4 1 0 0,-1 6-392 0 0,0 0 0 0 0,0 1 1 0 0,-1-1-1 0 0,1 0 1 0 0,0 1-1 0 0,-1-1 1 0 0,1 0-1 0 0,0 1 0 0 0,-1-1 1 0 0,1 0-1 0 0,-1 1 1 0 0,1-1-1 0 0,-1 1 0 0 0,1-1 1 0 0,-1 1-1 0 0,1-1 1 0 0,-1 1-1 0 0,0-1 1 0 0,1 1-1 0 0,-1 0 0 0 0,0-1 1 0 0,1 1-1 0 0,-1 0 1 0 0,0-1-1 0 0,0 1 1 0 0,1 0-1 0 0,-1 0 0 0 0,0 0 1 0 0,0 0-1 0 0,1 0 1 0 0,-1 0-1 0 0,0 0 1 0 0,0 0-1 0 0,-1 0 0 0 0,0 0-30 0 0,-1 0-1 0 0,1 0 1 0 0,-1 0-1 0 0,1 1 1 0 0,-1-1 0 0 0,1 1-1 0 0,-1-1 1 0 0,1 1-1 0 0,-4 1 1 0 0,-1 4 20 0 0,0 0 1 0 0,1 1 0 0 0,0 0-1 0 0,0 0 1 0 0,0 0 0 0 0,1 1-1 0 0,0-1 1 0 0,0 1 0 0 0,1 0-1 0 0,0 1 1 0 0,0-1 0 0 0,1 1-1 0 0,0 0 1 0 0,-3 17 0 0 0,6-26-38 0 0,0 1 1 0 0,0-1 0 0 0,0 0-1 0 0,0 1 1 0 0,0-1 0 0 0,0 1-1 0 0,0-1 1 0 0,0 1-1 0 0,0-1 1 0 0,0 0 0 0 0,0 1-1 0 0,0-1 1 0 0,0 1 0 0 0,0-1-1 0 0,0 1 1 0 0,0-1-1 0 0,0 0 1 0 0,1 1 0 0 0,-1-1-1 0 0,0 1 1 0 0,0-1 0 0 0,1 0-1 0 0,-1 1 1 0 0,0-1-1 0 0,0 0 1 0 0,1 1 0 0 0,-1-1-1 0 0,0 0 1 0 0,1 1 0 0 0,-1-1-1 0 0,0 0 1 0 0,1 0-1 0 0,0 1 1 0 0,16-3 798 0 0,-11-1-627 0 0,-1 1 0 0 0,1-1 0 0 0,0 0-1 0 0,6-5 1 0 0,6-8-61 0 0,-1-1-1 0 0,-1-1 0 0 0,0 0 1 0 0,-1-1-1 0 0,-1-1 1 0 0,-1 0-1 0 0,0-1 0 0 0,-2 0 1 0 0,0-1-1 0 0,-2 0 1 0 0,0-1-1 0 0,-2 1 0 0 0,0-2 1 0 0,5-37-1 0 0,-12 59-146 0 0,1-4-82 0 0,0-1 0 0 0,0 0 0 0 0,0 0 1 0 0,-1 1-1 0 0,0-1 0 0 0,-1 0 0 0 0,1 0 0 0 0,-4-10 0 0 0,4 16 68 0 0,0 1-1 0 0,-1 0 0 0 0,1 0 1 0 0,0-1-1 0 0,-1 1 0 0 0,1 0 1 0 0,0 0-1 0 0,-1-1 0 0 0,1 1 1 0 0,-1 0-1 0 0,1 0 0 0 0,-1 0 1 0 0,1 0-1 0 0,0 0 0 0 0,-1 0 0 0 0,1 0 1 0 0,-1 0-1 0 0,1 0 0 0 0,-1 0 1 0 0,1 0-1 0 0,-1 0 0 0 0,1 0 1 0 0,0 0-1 0 0,-1 0 0 0 0,1 0 1 0 0,-1 0-1 0 0,1 0 0 0 0,0 1 1 0 0,-1-1-1 0 0,1 0 0 0 0,-1 0 1 0 0,1 0-1 0 0,0 1 0 0 0,-1-1 0 0 0,1 0 1 0 0,0 1-1 0 0,-1-1 0 0 0,1 0 1 0 0,0 1-1 0 0,0-1 0 0 0,-1 0 1 0 0,1 1-1 0 0,0-1 0 0 0,-1 1 1 0 0,-13 17-273 0 0,-2 5 164 0 0,-53 86 346 0 0,62-97-163 0 0,1 1 0 0 0,0 0 0 0 0,1 0 0 0 0,1 0-1 0 0,0 0 1 0 0,1 1 0 0 0,-2 15 0 0 0,5-26-103 0 0,0 0 0 0 0,-1 0 0 0 0,1 0 0 0 0,1 0 0 0 0,-1 0 0 0 0,0 0 0 0 0,1 0-1 0 0,-1 0 1 0 0,1-1 0 0 0,0 1 0 0 0,0 0 0 0 0,0 0 0 0 0,0 0 0 0 0,1-1 0 0 0,-1 1 0 0 0,1 0 0 0 0,-1-1-1 0 0,4 4 1 0 0,1-1-343 0 0,0 0-1 0 0,0 0 1 0 0,1-1 0 0 0,-1 0-1 0 0,15 6 1 0 0,-11-5 33 0 0,-1 0 1 0 0,0 1 0 0 0,1 0 0 0 0,-2 0 0 0 0,10 9-1 0 0,-15-12 300 0 0,0 0 0 0 0,0 1-1 0 0,0-1 1 0 0,-1 1-1 0 0,1-1 1 0 0,-1 1-1 0 0,0 0 1 0 0,0 0-1 0 0,0 0 1 0 0,-1 0-1 0 0,1 0 1 0 0,-1 1 0 0 0,0-1-1 0 0,1 9 1 0 0,-2-9-37 0 0,3 18-1355 0 0,-3-22 1286 0 0,-1 1-1 0 0,2-1 1 0 0,-1 1-1 0 0,0-1 0 0 0,0 1 1 0 0,0-1-1 0 0,0 1 0 0 0,0-1 1 0 0,0 0-1 0 0,0 1 0 0 0,0-1 1 0 0,1 1-1 0 0,-1-1 1 0 0,0 0-1 0 0,0 1 0 0 0,1-1 1 0 0,-1 0-1 0 0,0 1 0 0 0,0-1 1 0 0,1 0-1 0 0,-1 1 1 0 0,0-1-1 0 0,1 0 0 0 0,-1 0 1 0 0,0 1-1 0 0,1-1 0 0 0,-1 0 1 0 0,1 0-1 0 0,-1 0 0 0 0,0 1 1 0 0,1-1-1 0 0,-1 0 1 0 0,1 0-1 0 0,-1 0 0 0 0,1 0 1 0 0,0 0-1 0 0,4-2-1008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2.658"/>
    </inkml:context>
    <inkml:brush xml:id="br0">
      <inkml:brushProperty name="width" value="0.05" units="cm"/>
      <inkml:brushProperty name="height" value="0.05" units="cm"/>
    </inkml:brush>
  </inkml:definitions>
  <inkml:trace contextRef="#ctx0" brushRef="#br0">168 7 15771 0 0,'0'0'91'0'0,"0"0"-1"0"0,0-1 1 0 0,0 1 0 0 0,0 0-1 0 0,0 0 1 0 0,0-1-1 0 0,0 1 1 0 0,0 0-1 0 0,0 0 1 0 0,0-1-1 0 0,0 1 1 0 0,0 0-1 0 0,0 0 1 0 0,0-1-1 0 0,-1 1 1 0 0,1 0 0 0 0,0 0-1 0 0,0 0 1 0 0,0-1-1 0 0,0 1 1 0 0,-1 0-1 0 0,1 0 1 0 0,0 0-1 0 0,0-1 1 0 0,0 1-1 0 0,-1 0 1 0 0,1 0 0 0 0,0 0-1 0 0,0 0 1 0 0,-1 0-1 0 0,1 0 1 0 0,0 0-1 0 0,0 0 1 0 0,-1-1-1 0 0,1 1 1 0 0,-14 3 1609 0 0,-15 11-348 0 0,26-12-1045 0 0,-25 11 372 0 0,17-8-623 0 0,0 0 0 0 0,-21 15 0 0 0,29-18-106 0 0,0 1 0 0 0,0 0 0 0 0,0 0 0 0 0,0 0 0 0 0,0 0 0 0 0,1 1 0 0 0,-1-1 0 0 0,1 1 0 0 0,0-1 0 0 0,0 1 0 0 0,0 0 0 0 0,-1 5 0 0 0,45-14-5844 0 0,61 5 1372 0 0,-89 2 4616 0 0,0-1 0 0 0,-1 2 0 0 0,1 0 0 0 0,-1 0 0 0 0,18 8 0 0 0,-30-11 23 0 0,0 1 1 0 0,0-1 0 0 0,-1 0 0 0 0,1 1 0 0 0,0-1-1 0 0,0 1 1 0 0,-1-1 0 0 0,1 0 0 0 0,0 1 0 0 0,-1 0-1 0 0,1-1 1 0 0,-1 1 0 0 0,1-1 0 0 0,-1 1-1 0 0,1 0 1 0 0,-1-1 0 0 0,1 1 0 0 0,-1 0 0 0 0,0 0-1 0 0,1-1 1 0 0,-1 1 0 0 0,0 0 0 0 0,1 0-1 0 0,-1-1 1 0 0,0 1 0 0 0,0 2 0 0 0,0-1 102 0 0,0-1 0 0 0,-1 1 0 0 0,1 0 0 0 0,-1 0 1 0 0,1-1-1 0 0,-1 1 0 0 0,0 0 0 0 0,0-1 0 0 0,0 1 0 0 0,0 0 1 0 0,-1 2-1 0 0,-3 2 421 0 0,-1-1 0 0 0,1 1 1 0 0,-1-1-1 0 0,-11 9 0 0 0,2-4 16 0 0,-1 0 0 0 0,-1-1 1 0 0,-26 11-1 0 0,28-14-1792 0 0,-1-2 1 0 0,-20 4-1 0 0,30-6 431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3.141"/>
    </inkml:context>
    <inkml:brush xml:id="br0">
      <inkml:brushProperty name="width" value="0.05" units="cm"/>
      <inkml:brushProperty name="height" value="0.05" units="cm"/>
    </inkml:brush>
  </inkml:definitions>
  <inkml:trace contextRef="#ctx0" brushRef="#br0">210 144 18580 0 0,'-2'-9'734'0'0,"-9"-27"2287"0"0,10 35-2914 0 0,1 0-1 0 0,-1 0 0 0 0,1 0 1 0 0,-1 0-1 0 0,1 0 1 0 0,-1 0-1 0 0,1 0 1 0 0,-1 0-1 0 0,0 0 0 0 0,0 0 1 0 0,1 0-1 0 0,-1 0 1 0 0,0 0-1 0 0,0 1 1 0 0,0-1-1 0 0,0 0 0 0 0,0 0 1 0 0,0 1-1 0 0,0-1 1 0 0,0 1-1 0 0,0-1 0 0 0,0 1 1 0 0,-2-1-1 0 0,-1 2-124 0 0,1 0-1 0 0,-1 0 1 0 0,0 0 0 0 0,1 0-1 0 0,-1 1 1 0 0,1-1-1 0 0,-1 1 1 0 0,1 0 0 0 0,0 0-1 0 0,0 0 1 0 0,0 1-1 0 0,0-1 1 0 0,0 1 0 0 0,-4 4-1 0 0,-12 10-190 0 0,9-10 140 0 0,1 1 1 0 0,1 0-1 0 0,0 1 0 0 0,0 0 1 0 0,0 0-1 0 0,1 1 0 0 0,1 0 1 0 0,0 0-1 0 0,0 1 1 0 0,1-1-1 0 0,0 1 0 0 0,1 0 1 0 0,0 1-1 0 0,-4 17 0 0 0,8-28 67 0 0,0 0 0 0 0,0 0 0 0 0,0 0 0 0 0,0 0 0 0 0,0 0 0 0 0,0 0 0 0 0,0 0 0 0 0,0-1 0 0 0,0 1 0 0 0,1 0 0 0 0,-1 0 0 0 0,0 0 0 0 0,0 0 0 0 0,1 0 0 0 0,-1 0 0 0 0,1-1 0 0 0,-1 1 0 0 0,1 0 0 0 0,-1 0 0 0 0,1 0 0 0 0,-1-1 0 0 0,1 1 0 0 0,0 0 0 0 0,-1-1 0 0 0,1 1 0 0 0,0-1 0 0 0,1 2 0 0 0,0-1 7 0 0,1 0 1 0 0,-1 0 0 0 0,1-1 0 0 0,-1 1-1 0 0,1 0 1 0 0,0-1 0 0 0,-1 0 0 0 0,1 1 0 0 0,4-1-1 0 0,6-1 29 0 0,-1-1 0 0 0,0 1 0 0 0,13-5-1 0 0,-4 0-96 0 0,-1-1-1 0 0,-1 0 0 0 0,1-2 0 0 0,-2 0 1 0 0,1-1-1 0 0,-1-1 0 0 0,-1 0 0 0 0,17-15 1 0 0,-20 14-544 0 0,0-2 0 0 0,0 1 1 0 0,17-25-1 0 0,-22 25-625 0 0,-1 0 0 0 0,0 0 0 0 0,-1-1 0 0 0,10-24 0 0 0,-10 15 797 0 0,-5-1-509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3.606"/>
    </inkml:context>
    <inkml:brush xml:id="br0">
      <inkml:brushProperty name="width" value="0.05" units="cm"/>
      <inkml:brushProperty name="height" value="0.05" units="cm"/>
    </inkml:brush>
  </inkml:definitions>
  <inkml:trace contextRef="#ctx0" brushRef="#br0">69 1 18916 0 0,'0'0'47'0'0,"0"0"-1"0"0,-1 0 1 0 0,1 0-1 0 0,0 0 1 0 0,0 0 0 0 0,0 0-1 0 0,-1 0 1 0 0,1 0-1 0 0,0 0 1 0 0,0 0 0 0 0,0 0-1 0 0,-1 0 1 0 0,1 0-1 0 0,0 0 1 0 0,0 0-1 0 0,0 0 1 0 0,-1 0 0 0 0,1 0-1 0 0,0 0 1 0 0,0 1-1 0 0,0-1 1 0 0,0 0 0 0 0,-1 0-1 0 0,1 0 1 0 0,0 0-1 0 0,0 0 1 0 0,0 0 0 0 0,0 1-1 0 0,0-1 1 0 0,-1 0-1 0 0,1 0 1 0 0,0 0-1 0 0,0 0 1 0 0,0 1 0 0 0,0-1-1 0 0,0 0 1 0 0,0 0-1 0 0,0 0 1 0 0,0 1 0 0 0,-4 13 316 0 0,1 26-1197 0 0,3-28 989 0 0,-40 279 213 0 0,39-285-348 0 0,-2 11 53 0 0,-2 6 148 0 0,2 0 1 0 0,-1 25-1 0 0,4-47-213 0 0,0-1 1 0 0,0 0 0 0 0,0 0-1 0 0,0 0 1 0 0,0 0-1 0 0,0 0 1 0 0,0 0 0 0 0,0 0-1 0 0,0 0 1 0 0,0 0 0 0 0,0 0-1 0 0,0 1 1 0 0,0-1-1 0 0,1 0 1 0 0,-1 0 0 0 0,0 0-1 0 0,0 0 1 0 0,0 0 0 0 0,0 0-1 0 0,0 0 1 0 0,0 0-1 0 0,0 0 1 0 0,0 0 0 0 0,0 0-1 0 0,0 0 1 0 0,0 0 0 0 0,0 0-1 0 0,0 0 1 0 0,1 0 0 0 0,-1 0-1 0 0,0 0 1 0 0,0 0-1 0 0,0 0 1 0 0,0 0 0 0 0,0 0-1 0 0,0 0 1 0 0,0 0 0 0 0,0 0-1 0 0,0 0 1 0 0,0 0-1 0 0,1 0 1 0 0,-1 0 0 0 0,0 0-1 0 0,0 0 1 0 0,0 0 0 0 0,0 0-1 0 0,0 0 1 0 0,0 0 0 0 0,0 0-1 0 0,0 0 1 0 0,0 0-1 0 0,0 0 1 0 0,0 0 0 0 0,1 0-1 0 0,-1 0 1 0 0,0 0 0 0 0,0 0-1 0 0,0-1 1 0 0,8-5 208 0 0,9-11-69 0 0,-16 17-125 0 0,22-27-86 0 0,20-30 0 0 0,4-6-39 0 0,-37 50 132 0 0,-7 8-15 0 0,0 1 0 0 0,1 0 0 0 0,-1 0-1 0 0,1 1 1 0 0,-1-1 0 0 0,1 1 0 0 0,0-1 0 0 0,7-3 0 0 0,-11 8-25 0 0,0-1 0 0 0,1 0 0 0 0,-1 0 0 0 0,0 0 0 0 0,1 0 0 0 0,-1 1 0 0 0,0-1 0 0 0,0 0 0 0 0,1 0 0 0 0,-1 1 0 0 0,0-1 0 0 0,0 0 0 0 0,0 0 0 0 0,1 1 0 0 0,-1-1 0 0 0,0 0 0 0 0,0 1 0 0 0,0-1 0 0 0,0 0 0 0 0,1 1 1 0 0,-1-1-1 0 0,0 0 0 0 0,0 1 0 0 0,0-1 0 0 0,0 0 0 0 0,0 1 0 0 0,0-1 0 0 0,0 0 0 0 0,0 1 0 0 0,0-1 0 0 0,0 0 0 0 0,0 1 0 0 0,0-1 0 0 0,0 0 0 0 0,-1 1 0 0 0,1-1 0 0 0,0 0 0 0 0,0 1 0 0 0,-1-1 0 0 0,-1 21-101 0 0,1-19 69 0 0,-1 13 124 0 0,0 7 327 0 0,-2 0 0 0 0,0 0-1 0 0,-2 0 1 0 0,-14 38 0 0 0,26-69 470 0 0,-3 5-2229 0 0,1 1 0 0 0,0-1-1 0 0,0 0 1 0 0,9-5 0 0 0,-7 6 134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4.027"/>
    </inkml:context>
    <inkml:brush xml:id="br0">
      <inkml:brushProperty name="width" value="0.05" units="cm"/>
      <inkml:brushProperty name="height" value="0.05" units="cm"/>
    </inkml:brush>
  </inkml:definitions>
  <inkml:trace contextRef="#ctx0" brushRef="#br0">49 12 8098 0 0,'3'-3'-339'0'0,"6"-5"7367"0"0,-13 20-50 0 0,-35 79-6236 0 0,36-83-651 0 0,0 0-1 0 0,0 1 0 0 0,1 0 0 0 0,0-1 1 0 0,0 1-1 0 0,1 0 0 0 0,0 0 0 0 0,0 13 1 0 0,1-22 79 0 0,4-1-254 0 0,-1-1 0 0 0,0 0 0 0 0,0 0 0 0 0,-1 0 0 0 0,1 0 0 0 0,0 0 0 0 0,-1-1 1 0 0,1 1-1 0 0,-1-1 0 0 0,0 0 0 0 0,3-3 0 0 0,3-3-856 0 0,53-55-7095 0 0,-50 54 6818 0 0</inkml:trace>
  <inkml:trace contextRef="#ctx0" brushRef="#br0" timeOffset="1">148 65 4177 0 0,'-4'8'1600'0'0,"-2"2"-368"0"0,0 3 9 0 0,-2 0-409 0 0,2 3-144 0 0,-4-2-264 0 0,3 4-304 0 0,0-1-24 0 0,-2-1-8 0 0,5-2-216 0 0,-2 0 8 0 0,5-2 8 0 0,-5-2-104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4.604"/>
    </inkml:context>
    <inkml:brush xml:id="br0">
      <inkml:brushProperty name="width" value="0.05" units="cm"/>
      <inkml:brushProperty name="height" value="0.05" units="cm"/>
    </inkml:brush>
  </inkml:definitions>
  <inkml:trace contextRef="#ctx0" brushRef="#br0">180 12 17876 0 0,'1'-1'65'0'0,"-1"1"1"0"0,0 0 0 0 0,0-1-1 0 0,0 1 1 0 0,0 0 0 0 0,0-1-1 0 0,0 1 1 0 0,0 0 0 0 0,0-1-1 0 0,0 1 1 0 0,0 0 0 0 0,0-1-1 0 0,0 1 1 0 0,0-1-1 0 0,0 1 1 0 0,0 0 0 0 0,-1-1-1 0 0,1 1 1 0 0,0 0 0 0 0,0-1-1 0 0,0 1 1 0 0,0 0 0 0 0,-1 0-1 0 0,1-1 1 0 0,0 1 0 0 0,0 0-1 0 0,-1-1 1 0 0,1 1-1 0 0,0 0 1 0 0,0 0 0 0 0,-1 0-1 0 0,1-1 1 0 0,-1 1 0 0 0,-8 8 288 0 0,-8 20-858 0 0,-9 35 612 0 0,3 2 0 0 0,-21 92 0 0 0,11-37 849 0 0,32-115-903 0 0,-18 71 268 0 0,18-69-322 0 0,0 0 1 0 0,0 0-1 0 0,1 0 1 0 0,0 0-1 0 0,0 0 1 0 0,1 1-1 0 0,0-1 1 0 0,3 12-1 0 0,-4-19 7 0 0,0 0 0 0 0,0 0 0 0 0,0 0 0 0 0,0 0 0 0 0,0 1 0 0 0,0-1 0 0 0,0 0-1 0 0,0 0 1 0 0,0 0 0 0 0,0 0 0 0 0,0 0 0 0 0,0 0 0 0 0,0 0 0 0 0,0 0 0 0 0,0 0 0 0 0,0 1 0 0 0,0-1-1 0 0,0 0 1 0 0,1 0 0 0 0,-1 0 0 0 0,0 0 0 0 0,0 0 0 0 0,0 0 0 0 0,0 0 0 0 0,0 0 0 0 0,0 0-1 0 0,0 0 1 0 0,0 0 0 0 0,0 0 0 0 0,0 0 0 0 0,1 0 0 0 0,-1 0 0 0 0,0 0 0 0 0,0 0 0 0 0,0 0 0 0 0,0 0-1 0 0,0 0 1 0 0,0 0 0 0 0,0 0 0 0 0,0 0 0 0 0,1 0 0 0 0,-1 0 0 0 0,0 0 0 0 0,0 0 0 0 0,0 0 0 0 0,0 0-1 0 0,0 0 1 0 0,0 0 0 0 0,0 0 0 0 0,0 0 0 0 0,0 0 0 0 0,0 0 0 0 0,1 0 0 0 0,-1 0 0 0 0,0 0-1 0 0,0 0 1 0 0,0 0 0 0 0,0 0 0 0 0,0 0 0 0 0,0-1 0 0 0,0 1 0 0 0,0 0 0 0 0,0 0 0 0 0,6-10 265 0 0,3-15 85 0 0,-9 23-313 0 0,9-29 613 0 0,-2-1 0 0 0,-1 0-1 0 0,2-36 1 0 0,-5 0-2028 0 0,-3 69 1312 0 0,0 1 0 0 0,0-1 0 0 0,1 0 0 0 0,-1 0 0 0 0,0 1-1 0 0,1-1 1 0 0,0 0 0 0 0,-1 0 0 0 0,1 1 0 0 0,0-1 0 0 0,-1 0-1 0 0,1 0 1 0 0,0 0 0 0 0,0 0 0 0 0,0 0 0 0 0,0 0-1 0 0,0 0 1 0 0,0-1 0 0 0,0 1 0 0 0,0 0 0 0 0,0 0 0 0 0,1-1-1 0 0,-1 1 1 0 0,0-1 0 0 0,0 1 0 0 0,1-1 0 0 0,-1 1-1 0 0,0-1 1 0 0,1 0 0 0 0,-1 0 0 0 0,0 0 0 0 0,1 0 0 0 0,-1 0-1 0 0,2 0 1 0 0,2 1 41 0 0,0-1 0 0 0,0 0 0 0 0,0-1 0 0 0,0 1 0 0 0,-1-1 0 0 0,1 0 0 0 0,0 0 0 0 0,5-2 0 0 0,2-3 110 0 0,-1 0 0 0 0,0-1 0 0 0,0 0 0 0 0,-1-1 0 0 0,0 0 0 0 0,0 0 0 0 0,-1-1 0 0 0,0-1 1 0 0,0 1-1 0 0,-1-2 0 0 0,12-19 0 0 0,2-8 258 0 0,-3-1 0 0 0,18-45 0 0 0,-36 81-336 0 0,2-4-87 0 0,0 0-1 0 0,-1-1 0 0 0,0 1 0 0 0,0-1 0 0 0,2-12 1 0 0,-6 18-568 0 0,-1 6 346 0 0,-3 5 34 0 0,-22 50-215 0 0,-3 5 1184 0 0,2 2 0 0 0,-23 78-1 0 0,50-133-733 0 0,0 0 0 0 0,0 0 0 0 0,1 0-1 0 0,0 0 1 0 0,1 0 0 0 0,2 19 0 0 0,3 1-693 0 0,9 32 1 0 0,-13-58 637 0 0,1-1 140 0 0,-1 1 0 0 0,0-1-1 0 0,0 0 1 0 0,-1 0 0 0 0,1 1 0 0 0,-1-1 0 0 0,0 1 0 0 0,0-1 0 0 0,0 0 0 0 0,-1 1 0 0 0,1-1 0 0 0,-1 0 0 0 0,0 1 0 0 0,-1-1-1 0 0,1 0 1 0 0,-3 4 0 0 0,4-8-7 0 0,0 0 0 0 0,0 0-1 0 0,0 0 1 0 0,-1 0 0 0 0,1 0 0 0 0,0 0-1 0 0,0 0 1 0 0,-1 0 0 0 0,1 0 0 0 0,0 0-1 0 0,0 0 1 0 0,0 0 0 0 0,-1 0-1 0 0,1 0 1 0 0,0 0 0 0 0,0 0 0 0 0,-1 0-1 0 0,1 0 1 0 0,0 0 0 0 0,0 0-1 0 0,0 0 1 0 0,-1-1 0 0 0,1 1 0 0 0,0 0-1 0 0,0 0 1 0 0,0 0 0 0 0,0 0-1 0 0,-1-1 1 0 0,1 1 0 0 0,0 0 0 0 0,0 0-1 0 0,0 0 1 0 0,0-1 0 0 0,0 1 0 0 0,0 0-1 0 0,0 0 1 0 0,0 0 0 0 0,-1-1-1 0 0,1 1 1 0 0,0 0 0 0 0,0 0 0 0 0,0-1-1 0 0,0 1 1 0 0,0 0 0 0 0,0 0-1 0 0,0 0 1 0 0,0-1 0 0 0,0 1 0 0 0,0 0-1 0 0,1-1 1 0 0,-5-13 868 0 0,-2-235 1171 0 0,6 204-3703 0 0,1 49 1209 0 0,-1-1 1 0 0,1 0-1 0 0,0 0 0 0 0,-1 1 1 0 0,1-1-1 0 0,0 0 0 0 0,1 0 1 0 0,-1 0-1 0 0,1 0 0 0 0,-1 0 0 0 0,1-1 1 0 0,0 1-1 0 0,0 0 0 0 0,0-1 1 0 0,0 1-1 0 0,1-1 0 0 0,-1 0 1 0 0,4 3-1 0 0,4 2-1306 0 0,0 0-1 0 0,1 0 1 0 0,15 7 0 0 0,-10-5 1393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5.124"/>
    </inkml:context>
    <inkml:brush xml:id="br0">
      <inkml:brushProperty name="width" value="0.05" units="cm"/>
      <inkml:brushProperty name="height" value="0.05" units="cm"/>
    </inkml:brush>
  </inkml:definitions>
  <inkml:trace contextRef="#ctx0" brushRef="#br0">598 217 14787 0 0,'7'-31'3932'0'0,"-8"17"-1198"0"0,1 13-2665 0 0,-1 1 0 0 0,1 0 1 0 0,0 0-1 0 0,0 0 0 0 0,-1-1 0 0 0,1 1 1 0 0,0 0-1 0 0,0 0 0 0 0,-1 0 0 0 0,1 0 1 0 0,0-1-1 0 0,-1 1 0 0 0,1 0 1 0 0,0 0-1 0 0,-1 0 0 0 0,1 0 0 0 0,0 0 1 0 0,-1 0-1 0 0,1 0 0 0 0,0 0 0 0 0,-1 0 1 0 0,1 0-1 0 0,0 0 0 0 0,-1 0 1 0 0,1 0-1 0 0,0 0 0 0 0,-1 0 0 0 0,1 1 1 0 0,0-1-1 0 0,0 0 0 0 0,-1 0 1 0 0,1 0-1 0 0,0 0 0 0 0,-1 1 0 0 0,1-1 1 0 0,0 0-1 0 0,-1 0 0 0 0,-4 5-307 0 0,0 0 0 0 0,1-1 0 0 0,-1 1 0 0 0,1 1-1 0 0,0-1 1 0 0,-4 7 0 0 0,6-9 203 0 0,1 0 0 0 0,-1 1 0 0 0,1-1 0 0 0,0 1 0 0 0,0-1 0 0 0,0 1 0 0 0,1 0 0 0 0,-1-1 0 0 0,1 1 0 0 0,0 0 0 0 0,0 0 0 0 0,0-1 0 0 0,1 1 0 0 0,-1 0 0 0 0,1-1 0 0 0,1 6 0 0 0,3 5-234 0 0,0 1 0 0 0,13 23 0 0 0,-1 1 60 0 0,-14-32 308 0 0,0-1 0 0 0,-1 1 0 0 0,-1 0 0 0 0,1 1 0 0 0,-1-1 0 0 0,0 11 0 0 0,-1-16-58 0 0,0 1 0 0 0,0 0 0 0 0,0-1 1 0 0,-1 1-1 0 0,1-1 0 0 0,-1 1 0 0 0,0-1 0 0 0,0 1 1 0 0,0-1-1 0 0,0 1 0 0 0,0-1 0 0 0,0 0 0 0 0,0 1 1 0 0,-1-1-1 0 0,0 0 0 0 0,1 0 0 0 0,-1 0 0 0 0,0 0 0 0 0,0-1 1 0 0,-4 4-1 0 0,3-3 26 0 0,-1 1 1 0 0,0-1-1 0 0,0-1 1 0 0,0 1-1 0 0,0 0 1 0 0,0-1-1 0 0,-1 0 0 0 0,1 0 1 0 0,0 0-1 0 0,0-1 1 0 0,-1 1-1 0 0,1-1 1 0 0,-8-1-1 0 0,-4-1-902 0 0,1 0 0 0 0,-24-8 0 0 0,28 7 173 0 0,-17-4-892 0 0</inkml:trace>
  <inkml:trace contextRef="#ctx0" brushRef="#br0" timeOffset="1">17 15 23493 0 0,'-7'0'864'0'0,"3"-2"-48"0"0,1 1 9 0 0,2-2-257 0 0,-1 2 360 0 0,4-1-752 0 0,2 1-448 0 0,-3 1-192 0 0,1-2-440 0 0,4 2-497 0 0,4 0 41 0 0,4-3-544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5.637"/>
    </inkml:context>
    <inkml:brush xml:id="br0">
      <inkml:brushProperty name="width" value="0.05" units="cm"/>
      <inkml:brushProperty name="height" value="0.05" units="cm"/>
    </inkml:brush>
  </inkml:definitions>
  <inkml:trace contextRef="#ctx0" brushRef="#br0">30 52 19380 0 0,'0'-52'5579'0'0,"11"204"-8685"0"0,-13-81 3148 0 0,-18 116 1 0 0,2-43 1013 0 0,18-144-1003 0 0,0 0-1 0 0,0 1 0 0 0,0-1 0 0 0,-1 1 1 0 0,1-1-1 0 0,0 1 0 0 0,0-1 1 0 0,0 1-1 0 0,0-1 0 0 0,0 1 0 0 0,0-1 1 0 0,0 0-1 0 0,0 1 0 0 0,0-1 1 0 0,0 1-1 0 0,1-1 0 0 0,-1 1 0 0 0,0-1 1 0 0,0 1-1 0 0,0-1 0 0 0,0 1 1 0 0,1-1-1 0 0,-1 0 0 0 0,0 1 0 0 0,0-1 1 0 0,1 0-1 0 0,-1 1 0 0 0,1 0 1 0 0,8-10 1061 0 0,9-21-37 0 0,4-18-503 0 0,-2-1 0 0 0,14-53 0 0 0,23-61-1277 0 0,-50 152 819 0 0,1-1-3501 0 0,0 8-1541 0 0,-6 16 418 0 0,-4-3 4181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1.609"/>
    </inkml:context>
    <inkml:brush xml:id="br0">
      <inkml:brushProperty name="width" value="0.05" units="cm"/>
      <inkml:brushProperty name="height" value="0.05" units="cm"/>
    </inkml:brush>
  </inkml:definitions>
  <inkml:trace contextRef="#ctx0" brushRef="#br0">74 145 14987 0 0,'2'-17'1155'0'0,"-2"15"-1141"0"0,1 0-1 0 0,-1 0 1 0 0,0 0-1 0 0,0 0 0 0 0,1 0 1 0 0,-1 0-1 0 0,1 1 0 0 0,0-1 1 0 0,-1 0-1 0 0,1 0 1 0 0,0 0-1 0 0,0 1 0 0 0,0-1 1 0 0,0 0-1 0 0,1 1 1 0 0,-1-1-1 0 0,0 1 0 0 0,1-1 1 0 0,-1 1-1 0 0,3-2 1 0 0,20-11-372 0 0,0 0 0 0 0,2 2 1 0 0,32-12-1 0 0,1-1-184 0 0,-59 25 500 0 0,1 0-1 0 0,-1 0 0 0 0,1 0 1 0 0,-1 0-1 0 0,1 0 1 0 0,-1-1-1 0 0,1 1 1 0 0,0 0-1 0 0,-1 0 1 0 0,1 0-1 0 0,-1 0 1 0 0,1 1-1 0 0,-1-1 1 0 0,1 0-1 0 0,-1 0 1 0 0,1 0-1 0 0,-1 0 0 0 0,1 0 1 0 0,-1 1-1 0 0,1-1 1 0 0,-1 0-1 0 0,1 1 1 0 0,-1-1-1 0 0,1 0 1 0 0,-1 0-1 0 0,0 1 1 0 0,1-1-1 0 0,-1 1 1 0 0,1-1-1 0 0,-1 0 1 0 0,0 1-1 0 0,1-1 1 0 0,-1 1-1 0 0,0-1 0 0 0,0 1 1 0 0,0-1-1 0 0,1 1 1 0 0,-1-1-1 0 0,0 1 1 0 0,0-1-1 0 0,0 1 1 0 0,0 0-1 0 0,0-1 1 0 0,0 1-1 0 0,0-1 1 0 0,0 1-1 0 0,0-1 1 0 0,0 1-1 0 0,0-1 0 0 0,0 1 1 0 0,-1 39-687 0 0,0-28 502 0 0,-4 59-29 0 0,3-37 384 0 0,2 69-1 0 0,6-60-57 0 0,13 45-1 0 0,4 35 514 0 0,-22-116-382 0 0,0 0 1 0 0,-1 0 0 0 0,0 0 0 0 0,-1 0 0 0 0,1 0 0 0 0,-1 0 0 0 0,0 0 0 0 0,-1 0-1 0 0,0-1 1 0 0,0 1 0 0 0,-1 0 0 0 0,-4 10 0 0 0,4-14-37 0 0,1 1 1 0 0,-1-1-1 0 0,1 0 1 0 0,-1 0-1 0 0,0 0 1 0 0,0 0-1 0 0,0 0 0 0 0,-1-1 1 0 0,1 1-1 0 0,-1-1 1 0 0,1 0-1 0 0,-1 0 1 0 0,0 0-1 0 0,0-1 1 0 0,1 1-1 0 0,-1-1 0 0 0,0 0 1 0 0,-1 0-1 0 0,1 0 1 0 0,0-1-1 0 0,-8 1 1 0 0,-2-1 92 0 0,-1-1 1 0 0,1 0 0 0 0,0-1-1 0 0,0-1 1 0 0,0 0 0 0 0,0-1 0 0 0,0 0-1 0 0,1-1 1 0 0,-16-8 0 0 0,22 9-233 0 0,0 0 0 0 0,0 0 0 0 0,1-1 0 0 0,-1 0 0 0 0,1 0 0 0 0,0 0 1 0 0,-10-13-1 0 0,13 14-112 0 0,0 0 0 0 0,1-1 1 0 0,-1 1-1 0 0,1-1 0 0 0,0 0 0 0 0,0 0 1 0 0,0 0-1 0 0,1 0 0 0 0,-1 0 1 0 0,1 0-1 0 0,1 0 0 0 0,-1 0 1 0 0,0-7-1 0 0,2 12-74 0 0,-1-1 0 0 0,0 0 0 0 0,0 0-1 0 0,0 0 1 0 0,1 0 0 0 0,-1 1 0 0 0,0-1 0 0 0,1 0 0 0 0,-1 0 0 0 0,0 1 0 0 0,1-1-1 0 0,-1 0 1 0 0,1 1 0 0 0,-1-1 0 0 0,1 0 0 0 0,0 1 0 0 0,-1-1 0 0 0,1 1 0 0 0,0-1-1 0 0,-1 1 1 0 0,1-1 0 0 0,0 1 0 0 0,0-1 0 0 0,-1 1 0 0 0,1 0 0 0 0,0-1 0 0 0,0 1-1 0 0,0 0 1 0 0,0 0 0 0 0,-1 0 0 0 0,2-1 0 0 0,31-1-3029 0 0,-27 2 2941 0 0,20 0-853 0 0,2-1 858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6.102"/>
    </inkml:context>
    <inkml:brush xml:id="br0">
      <inkml:brushProperty name="width" value="0.05" units="cm"/>
      <inkml:brushProperty name="height" value="0.05" units="cm"/>
    </inkml:brush>
  </inkml:definitions>
  <inkml:trace contextRef="#ctx0" brushRef="#br0">4 1 12275 0 0,'-1'0'495'0'0,"1"1"1"0"0,-1 0 0 0 0,1-1-1 0 0,0 1 1 0 0,-1 0-1 0 0,1 0 1 0 0,0 0 0 0 0,0-1-1 0 0,0 1 1 0 0,0 0 0 0 0,0 0-1 0 0,0 0 1 0 0,0-1-1 0 0,0 1 1 0 0,0 0 0 0 0,0 0-1 0 0,0 1 1 0 0,1-1-472 0 0,-1-1 0 0 0,1 1 0 0 0,-1-1 0 0 0,1 1 0 0 0,-1 0 0 0 0,1-1 0 0 0,0 1 0 0 0,-1-1 0 0 0,1 0 0 0 0,0 1 0 0 0,-1-1 0 0 0,1 1 0 0 0,0-1 0 0 0,0 0 0 0 0,-1 0 0 0 0,1 1 0 0 0,0-1 0 0 0,0 0 0 0 0,0 0 0 0 0,-1 0 0 0 0,1 0 0 0 0,0 0 0 0 0,1 0 0 0 0,2 0-733 0 0,1-1-1 0 0,-1 1 0 0 0,1-1 0 0 0,-1 0 0 0 0,1 0 1 0 0,-1 0-1 0 0,7-3 0 0 0,2-3-789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6.523"/>
    </inkml:context>
    <inkml:brush xml:id="br0">
      <inkml:brushProperty name="width" value="0.05" units="cm"/>
      <inkml:brushProperty name="height" value="0.05" units="cm"/>
    </inkml:brush>
  </inkml:definitions>
  <inkml:trace contextRef="#ctx0" brushRef="#br0">80 24 9490 0 0,'-6'11'1668'0'0,"-1"-1"0"0"0,-14 18-1 0 0,13-18-674 0 0,0 1 0 0 0,-10 17-1 0 0,16-25-964 0 0,0 1 0 0 0,1 0-1 0 0,-1 0 1 0 0,1 0-1 0 0,0 0 1 0 0,0 1-1 0 0,0-1 1 0 0,1 0 0 0 0,-1 0-1 0 0,1 0 1 0 0,0 9-1 0 0,1-12 16 0 0,-1 1 0 0 0,1-1 0 0 0,0 1 0 0 0,-1-1 0 0 0,1 1 0 0 0,0-1 0 0 0,0 1 0 0 0,0-1 0 0 0,0 0 0 0 0,0 1 0 0 0,0-1 0 0 0,0 0 0 0 0,0 0 0 0 0,0 0 0 0 0,1 0 0 0 0,-1 0 0 0 0,0 0 0 0 0,1 0 0 0 0,-1 0 0 0 0,1 0 0 0 0,-1-1 0 0 0,1 1 0 0 0,-1-1 0 0 0,1 1 0 0 0,0-1 0 0 0,-1 1 0 0 0,1-1 0 0 0,0 0 0 0 0,-1 0 0 0 0,1 0 0 0 0,0 0 0 0 0,-1 0 0 0 0,3-1 0 0 0,0 2 163 0 0,0-2-1 0 0,0 1 1 0 0,0 0-1 0 0,0-1 1 0 0,0 0 0 0 0,0 0-1 0 0,0 0 1 0 0,0-1-1 0 0,-1 1 1 0 0,1-1 0 0 0,0 0-1 0 0,5-3 1 0 0,-6 2 208 0 0,1-1 0 0 0,-1 0 1 0 0,1 0-1 0 0,-1 0 0 0 0,0 0 1 0 0,-1 0-1 0 0,4-7 0 0 0,-5 10-318 0 0,-1-1-1 0 0,1 1 1 0 0,-1 0-1 0 0,1-1 1 0 0,-1 0-1 0 0,1 1 0 0 0,-1-1 1 0 0,0 1-1 0 0,0-1 1 0 0,0 1-1 0 0,0-1 1 0 0,0 0-1 0 0,0 1 0 0 0,0-1 1 0 0,0 1-1 0 0,-1-1 1 0 0,1 1-1 0 0,0-1 0 0 0,-1 1 1 0 0,0-1-1 0 0,1 1 1 0 0,-1-1-1 0 0,0 1 1 0 0,0 0-1 0 0,1-1 0 0 0,-1 1 1 0 0,-2-1-1 0 0,1-1-195 0 0,0 1 0 0 0,0 0 1 0 0,-1 1-1 0 0,1-1 0 0 0,-1 0 0 0 0,1 1 0 0 0,-1-1 0 0 0,0 1 0 0 0,1 0 0 0 0,-1 0 0 0 0,-5-1 0 0 0,6 2-208 0 0,1 0-1 0 0,-1-1 1 0 0,1 1 0 0 0,-1 0-1 0 0,1 1 1 0 0,-1-1-1 0 0,1 0 1 0 0,-1 0-1 0 0,1 1 1 0 0,0-1-1 0 0,-3 1 1 0 0,3 0-249 0 0,0 0 1 0 0,-1-1-1 0 0,1 1 1 0 0,0 0-1 0 0,-1 0 0 0 0,1 0 1 0 0,0 1-1 0 0,0-1 1 0 0,0 0-1 0 0,0 0 1 0 0,0 0-1 0 0,-1 3 0 0 0,-2 4-2299 0 0</inkml:trace>
  <inkml:trace contextRef="#ctx0" brushRef="#br0" timeOffset="1">278 15 16596 0 0,'0'-1'117'0'0,"0"0"0"0"0,-1 0 1 0 0,1 1-1 0 0,-1-1 1 0 0,1 0-1 0 0,-1 0 1 0 0,1 0-1 0 0,-1 1 1 0 0,0-1-1 0 0,1 0 0 0 0,-1 1 1 0 0,0-1-1 0 0,0 1 1 0 0,1-1-1 0 0,-1 1 1 0 0,0-1-1 0 0,0 1 1 0 0,0-1-1 0 0,1 1 0 0 0,-1 0 1 0 0,0-1-1 0 0,0 1 1 0 0,0 0-1 0 0,-2 0 1 0 0,2 0-91 0 0,-1 0 1 0 0,0 0-1 0 0,1 1 1 0 0,-1-1 0 0 0,0 1-1 0 0,1-1 1 0 0,-1 1-1 0 0,0 0 1 0 0,1 0 0 0 0,-1 0-1 0 0,1 0 1 0 0,-3 1-1 0 0,-4 6-364 0 0,0-1 0 0 0,1 1 0 0 0,-11 13 0 0 0,14-15 452 0 0,-2 3-139 0 0,1 0-1 0 0,-1 1 0 0 0,-4 11 1 0 0,10-20-7 0 0,0 0 0 0 0,0 0 1 0 0,0 0-1 0 0,0 0 0 0 0,0 0 1 0 0,0 0-1 0 0,0 0 0 0 0,0-1 1 0 0,0 1-1 0 0,0 0 0 0 0,0 0 0 0 0,1 0 1 0 0,-1 0-1 0 0,0 0 0 0 0,0 0 1 0 0,1-1-1 0 0,-1 1 0 0 0,1 0 1 0 0,-1 0-1 0 0,1-1 0 0 0,-1 1 1 0 0,1 0-1 0 0,0-1 0 0 0,-1 1 1 0 0,1 0-1 0 0,0-1 0 0 0,-1 1 1 0 0,1-1-1 0 0,0 1 0 0 0,1 0 1 0 0,29 16-1563 0 0,-21-13 1180 0 0,47 22-1278 0 0,-44-21 1619 0 0,1 1-1 0 0,-1 0 0 0 0,-1 1 0 0 0,1 0 1 0 0,13 10-1 0 0,-25-15 215 0 0,0-1-1 0 0,0 0 1 0 0,1 0-1 0 0,-1 0 1 0 0,0 0 0 0 0,0 1-1 0 0,-1-1 1 0 0,1 1 0 0 0,0-1-1 0 0,0 1 1 0 0,-1-1 0 0 0,1 1-1 0 0,-1-1 1 0 0,1 1 0 0 0,-1-1-1 0 0,1 1 1 0 0,-1-1-1 0 0,0 1 1 0 0,0 0 0 0 0,0-1-1 0 0,0 1 1 0 0,0 0 0 0 0,0-1-1 0 0,-1 3 1 0 0,0-1 57 0 0,0 0 0 0 0,0 0 1 0 0,-1 0-1 0 0,1 0 0 0 0,-1 0 0 0 0,0 0 0 0 0,1 0 1 0 0,-1-1-1 0 0,-1 1 0 0 0,1-1 0 0 0,0 1 0 0 0,-3 1 0 0 0,2-1-176 0 0,0-1-1 0 0,-1 1 0 0 0,1-1 0 0 0,-1 0 0 0 0,1 0 0 0 0,-1 0 0 0 0,0-1 0 0 0,1 1 1 0 0,-1-1-1 0 0,-4 1 0 0 0,6-2-189 0 0,0 1 1 0 0,0-1-1 0 0,0 0 1 0 0,0 0-1 0 0,0 0 1 0 0,0 0-1 0 0,0 0 1 0 0,1-1-1 0 0,-1 1 0 0 0,0 0 1 0 0,0-1-1 0 0,0 1 1 0 0,0-1-1 0 0,0 0 1 0 0,1 0-1 0 0,-1 0 1 0 0,0 0-1 0 0,1 0 1 0 0,-1 0-1 0 0,-2-2 1 0 0,-5-7-129 0 0,1-3-463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008"/>
    </inkml:context>
    <inkml:brush xml:id="br0">
      <inkml:brushProperty name="width" value="0.05" units="cm"/>
      <inkml:brushProperty name="height" value="0.05" units="cm"/>
    </inkml:brush>
  </inkml:definitions>
  <inkml:trace contextRef="#ctx0" brushRef="#br0">1 5 14155 0 0,'0'0'47'0'0,"0"-1"0"0"0,0 1 0 0 0,0 0 0 0 0,0 0 0 0 0,0 0 0 0 0,0-1-1 0 0,0 1 1 0 0,0 0 0 0 0,0 0 0 0 0,1 0 0 0 0,-1 0 0 0 0,0-1 0 0 0,0 1 0 0 0,0 0 0 0 0,0 0 0 0 0,0 0 0 0 0,1 0-1 0 0,-1-1 1 0 0,0 1 0 0 0,0 0 0 0 0,0 0 0 0 0,0 0 0 0 0,1 0 0 0 0,-1 0 0 0 0,0 0 0 0 0,0 0 0 0 0,0 0 0 0 0,1 0-1 0 0,-1 0 1 0 0,0 0 0 0 0,0 0 0 0 0,0 0 0 0 0,1 0 0 0 0,-1 0 0 0 0,0 0 0 0 0,0 0 0 0 0,0 0 0 0 0,1 0 0 0 0,4 8 750 0 0,1 11-533 0 0,-3 12-171 0 0,-1 0-1 0 0,-2 0 1 0 0,-1-1-1 0 0,-6 39 0 0 0,3-41-32 0 0,2 1-1 0 0,0 0 0 0 0,2 0 1 0 0,7 57-1 0 0,-6-82-23 0 0,0 0 1 0 0,0-1-1 0 0,0 1 0 0 0,1-1 0 0 0,-1 0 0 0 0,1 1 0 0 0,0-1 1 0 0,-1 0-1 0 0,2 0 0 0 0,3 5 0 0 0,-6-8 12 0 0,1 1 0 0 0,0 0-1 0 0,0-1 1 0 0,-1 1 0 0 0,1 0-1 0 0,0-1 1 0 0,0 1 0 0 0,0-1 0 0 0,0 0-1 0 0,0 1 1 0 0,0-1 0 0 0,0 0-1 0 0,0 1 1 0 0,0-1 0 0 0,0 0 0 0 0,0 0-1 0 0,0 0 1 0 0,0 0 0 0 0,0 0-1 0 0,0 0 1 0 0,0 0 0 0 0,0 0 0 0 0,0 0-1 0 0,0-1 1 0 0,0 1 0 0 0,0 0-1 0 0,0-1 1 0 0,0 1 0 0 0,-1-1 0 0 0,1 1-1 0 0,0-1 1 0 0,0 1 0 0 0,0-1 0 0 0,0 1-1 0 0,-1-1 1 0 0,1 0 0 0 0,0 1-1 0 0,0-1 1 0 0,-1 0 0 0 0,1 0 0 0 0,-1 0-1 0 0,1-1 1 0 0,12-15 146 0 0,-2 0-1 0 0,0-1 1 0 0,-2 0-1 0 0,0 0 1 0 0,0-1-1 0 0,-2-1 1 0 0,-1 1-1 0 0,5-23 1 0 0,-8 30-210 0 0,-1 1 1 0 0,1-19-1 0 0,-3 29-9 0 0,-2 5-64 0 0,1-1 0 0 0,-1 1 1 0 0,0-1-1 0 0,1 0 1 0 0,-1 0-1 0 0,-4 4 0 0 0,1 1-57 0 0,5-7 138 0 0,-10 15-174 0 0,-13 33-1 0 0,21-45 182 0 0,1 1 1 0 0,-1-1-1 0 0,1 0 0 0 0,0 1 0 0 0,0-1 0 0 0,1 1 0 0 0,-1 0 0 0 0,1-1 0 0 0,0 1 0 0 0,0-1 0 0 0,1 1 0 0 0,-1-1 0 0 0,3 9 0 0 0,-3-12 27 0 0,1 0 0 0 0,0 0 0 0 0,-1 0-1 0 0,1 0 1 0 0,0 0 0 0 0,0 0 0 0 0,-1 0-1 0 0,1 0 1 0 0,0 0 0 0 0,0 0 0 0 0,0-1-1 0 0,0 1 1 0 0,0 0 0 0 0,0-1 0 0 0,1 1-1 0 0,-1 0 1 0 0,0-1 0 0 0,0 1 0 0 0,0-1-1 0 0,0 0 1 0 0,1 1 0 0 0,-1-1 0 0 0,0 0 0 0 0,0 0-1 0 0,1 0 1 0 0,-1 0 0 0 0,0 0 0 0 0,0 0-1 0 0,1 0 1 0 0,-1 0 0 0 0,0-1 0 0 0,0 1-1 0 0,2-1 1 0 0,7-1 77 0 0,-1-1 0 0 0,1-1 0 0 0,11-5 0 0 0,-7 3-92 0 0,6-2-11 0 0,-11 3-55 0 0,-1 2 0 0 0,1-1 0 0 0,1 1 0 0 0,-1 0 0 0 0,0 1 0 0 0,1 0 1 0 0,-1 1-1 0 0,1 0 0 0 0,13 0 0 0 0,-22 1 48 0 0,0 0-1 0 0,1 1 1 0 0,-1-1 0 0 0,1 0 0 0 0,-1 1-1 0 0,0-1 1 0 0,1 1 0 0 0,-1-1-1 0 0,0 1 1 0 0,1 0 0 0 0,-1 0 0 0 0,0-1-1 0 0,0 1 1 0 0,0 0 0 0 0,0 0-1 0 0,0 0 1 0 0,0 0 0 0 0,0 0 0 0 0,0 1-1 0 0,0-1 1 0 0,1 2 0 0 0,0 2 50 0 0,-1-1-1 0 0,1 1 1 0 0,-1-1 0 0 0,0 1 0 0 0,0 6 0 0 0,7 21 852 0 0,-8-32-847 0 0,0 1 0 0 0,1-1 0 0 0,-1 0-1 0 0,0 0 1 0 0,0 1 0 0 0,0-1 0 0 0,1 0 0 0 0,-1 1-1 0 0,0-1 1 0 0,0 0 0 0 0,1 0 0 0 0,-1 0 0 0 0,0 1-1 0 0,0-1 1 0 0,1 0 0 0 0,-1 0 0 0 0,0 0 0 0 0,1 0-1 0 0,-1 0 1 0 0,0 1 0 0 0,1-1 0 0 0,-1 0 0 0 0,0 0 0 0 0,1 0-1 0 0,-1 0 1 0 0,0 0 0 0 0,1 0 0 0 0,-1 0 0 0 0,0 0-1 0 0,1 0 1 0 0,12-7 878 0 0,12-17-74 0 0,-21 20-715 0 0,2-2-26 0 0,-1 1-148 0 0,0 0-1 0 0,0 0 1 0 0,0 1 0 0 0,11-7-1 0 0,-16 10 3 0 0,1 1 0 0 0,0-1 0 0 0,0 1 0 0 0,0-1 0 0 0,0 1 1 0 0,0 0-1 0 0,0-1 0 0 0,0 1 0 0 0,0 0 0 0 0,1 0 0 0 0,-1 0 0 0 0,0-1 0 0 0,0 1 0 0 0,0 1 0 0 0,0-1 0 0 0,0 0 0 0 0,0 0 0 0 0,0 0 0 0 0,0 0 0 0 0,0 1 0 0 0,0-1 0 0 0,0 0 0 0 0,0 1 0 0 0,0-1 0 0 0,0 1 0 0 0,0-1 0 0 0,0 1 0 0 0,0 0 0 0 0,0-1 0 0 0,-1 1 0 0 0,1 0 0 0 0,0 0 0 0 0,0-1 0 0 0,-1 1 0 0 0,1 0 0 0 0,0 2 0 0 0,2 2-114 0 0,0 1 0 0 0,0 0 0 0 0,-1 0 0 0 0,0 0 0 0 0,0 0-1 0 0,0 0 1 0 0,-1 0 0 0 0,0 1 0 0 0,0-1 0 0 0,-1 1 0 0 0,0 8 0 0 0,1 9-2168 0 0,0-21 1347 0 0,-1 0 0 0 0,1 0-1 0 0,0 0 1 0 0,0 0 0 0 0,0 0 0 0 0,0 0 0 0 0,2 3-1 0 0,2 1-2628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524"/>
    </inkml:context>
    <inkml:brush xml:id="br0">
      <inkml:brushProperty name="width" value="0.05" units="cm"/>
      <inkml:brushProperty name="height" value="0.05" units="cm"/>
    </inkml:brush>
  </inkml:definitions>
  <inkml:trace contextRef="#ctx0" brushRef="#br0">3 33 19716 0 0,'-2'-13'5843'0'0,"15"8"-3715"0"0,-10 5-2418 0 0,50-7 234 0 0,0 2 1 0 0,0 3 0 0 0,63 5-1 0 0,-101-3-35 0 0,-12 0 2 0 0,120 8-1791 0 0,-104-5-539 0 0,0 1 0 0 0,21 6 0 0 0,-14 1-30 0 0,-18-5 1027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943"/>
    </inkml:context>
    <inkml:brush xml:id="br0">
      <inkml:brushProperty name="width" value="0.05" units="cm"/>
      <inkml:brushProperty name="height" value="0.05" units="cm"/>
    </inkml:brush>
  </inkml:definitions>
  <inkml:trace contextRef="#ctx0" brushRef="#br0">0 1 15371 0 0,'2'4'312'0'0,"-1"0"0"0"0,1 0 0 0 0,0 0 1 0 0,0 0-1 0 0,0-1 0 0 0,0 1 0 0 0,1-1 0 0 0,0 1 0 0 0,-1-1 0 0 0,1 0 0 0 0,0 0 0 0 0,1 0 0 0 0,-1 0 0 0 0,0-1 0 0 0,1 1 0 0 0,0-1 0 0 0,-1 0 0 0 0,1 0 1 0 0,0 0-1 0 0,0 0 0 0 0,0-1 0 0 0,0 0 0 0 0,1 0 0 0 0,-1 0 0 0 0,6 1 0 0 0,13 1 244 0 0,1 0 1 0 0,0-1-1 0 0,42-3 0 0 0,72-15-1789 0 0,-75 7-1355 0 0,-35 5 1874 0 0,-2 0 559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1.262"/>
    </inkml:context>
    <inkml:brush xml:id="br0">
      <inkml:brushProperty name="width" value="0.05" units="cm"/>
      <inkml:brushProperty name="height" value="0.05" units="cm"/>
    </inkml:brush>
  </inkml:definitions>
  <inkml:trace contextRef="#ctx0" brushRef="#br0">363 65 4081 0 0,'5'-8'4086'0'0,"-5"6"-2902"0"0,1 1 0 0 0,0-1 0 0 0,0 0 1 0 0,0 1-1 0 0,0-1 0 0 0,1 1 1 0 0,-1-1-1 0 0,0 1 0 0 0,0 0 0 0 0,1-1 1 0 0,-1 1-1 0 0,4-2 0 0 0,-6 3-961 0 0,0-1-1 0 0,0 1 1 0 0,0 0-1 0 0,0-1 1 0 0,0 1-1 0 0,0-1 0 0 0,0 0 1 0 0,0 1-1 0 0,0-1 1 0 0,0 0-1 0 0,1 1 1 0 0,-1-1-1 0 0,0 0 1 0 0,0 0-1 0 0,0-1 0 0 0,-1 0-178 0 0,1 0 0 0 0,-1 1 0 0 0,1-1 0 0 0,-1 0-1 0 0,0 1 1 0 0,0 0 0 0 0,0-1 0 0 0,0 1 0 0 0,0 0-1 0 0,-3-2 1 0 0,-4 1-64 0 0,0 1 0 0 0,0-1-1 0 0,0 1 1 0 0,-1 1-1 0 0,1 0 1 0 0,0 0 0 0 0,0 1-1 0 0,0 0 1 0 0,0 0 0 0 0,0 1-1 0 0,0 0 1 0 0,0 1 0 0 0,0 0-1 0 0,1 0 1 0 0,-1 1 0 0 0,1 0-1 0 0,-8 5 1 0 0,1 1-45 0 0,1 0 0 0 0,0 0 0 0 0,0 1 0 0 0,1 1 0 0 0,1 1-1 0 0,0-1 1 0 0,-21 29 0 0 0,27-30 18 0 0,-1-1-1 0 0,1 1 1 0 0,0 0-1 0 0,1 0 0 0 0,1 0 1 0 0,0 1-1 0 0,0 0 1 0 0,1 0-1 0 0,0 0 0 0 0,1 0 1 0 0,1 0-1 0 0,-1 17 1 0 0,3-24 39 0 0,0-1 1 0 0,1 0-1 0 0,-1 0 1 0 0,0 0-1 0 0,1 0 1 0 0,0-1-1 0 0,0 1 1 0 0,0 0-1 0 0,1-1 1 0 0,-1 1-1 0 0,1-1 1 0 0,0 0-1 0 0,-1 0 1 0 0,2 0-1 0 0,-1 0 1 0 0,0-1-1 0 0,0 1 1 0 0,1-1-1 0 0,6 4 1 0 0,2 1-61 0 0,1-1 1 0 0,0 0-1 0 0,0 0 1 0 0,21 4 0 0 0,-20-7-851 0 0,-1-1-1 0 0,1-1 1 0 0,-1-1 0 0 0,1 0 0 0 0,18-2 0 0 0,-1 0-71 0 0,-11 1-8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2.970"/>
    </inkml:context>
    <inkml:brush xml:id="br0">
      <inkml:brushProperty name="width" value="0.05" units="cm"/>
      <inkml:brushProperty name="height" value="0.05" units="cm"/>
    </inkml:brush>
  </inkml:definitions>
  <inkml:trace contextRef="#ctx0" brushRef="#br0">120 78 8338 0 0,'-8'-3'6717'0'0,"8"3"-6600"0"0,0 0 1 0 0,-1 0-1 0 0,1 0 1 0 0,0 0-1 0 0,0 0 1 0 0,-1 0 0 0 0,1 0-1 0 0,0 0 1 0 0,0 0-1 0 0,0 0 1 0 0,-1 0 0 0 0,1 0-1 0 0,0 0 1 0 0,0 0-1 0 0,-1 0 1 0 0,1 0 0 0 0,0 0-1 0 0,0 0 1 0 0,0 0-1 0 0,-1 0 1 0 0,1 0 0 0 0,0 0-1 0 0,0 0 1 0 0,0 0-1 0 0,-1 1 1 0 0,1-1 0 0 0,0 0-1 0 0,0 0 1 0 0,0 0-1 0 0,0 0 1 0 0,0 0 0 0 0,-1 1-1 0 0,1-1 1 0 0,0 0-1 0 0,0 0 1 0 0,0 0 0 0 0,0 1-1 0 0,0-1 1 0 0,0 0-1 0 0,0 0 1 0 0,-1 1 0 0 0,-1 1-92 0 0,-1 0 0 0 0,0 1 0 0 0,0-1 0 0 0,0-1 0 0 0,0 1 0 0 0,-6 2 0 0 0,6-3-27 0 0,0 1 1 0 0,-1 0-1 0 0,1-1 1 0 0,0 1-1 0 0,0 0 1 0 0,-4 4-1 0 0,1 0 145 0 0,0 0 0 0 0,1 0 0 0 0,0 0-1 0 0,0 1 1 0 0,0 0 0 0 0,1 0 0 0 0,0 0-1 0 0,0 0 1 0 0,-4 13 0 0 0,8-19-133 0 0,1-1 1 0 0,-1 0-1 0 0,0 1 0 0 0,0-1 1 0 0,0 0-1 0 0,0 0 0 0 0,0 1 1 0 0,1-1-1 0 0,-1 0 1 0 0,0 0-1 0 0,0 1 0 0 0,1-1 1 0 0,-1 0-1 0 0,0 0 0 0 0,0 0 1 0 0,1 1-1 0 0,-1-1 0 0 0,0 0 1 0 0,0 0-1 0 0,1 0 1 0 0,-1 0-1 0 0,0 0 0 0 0,1 1 1 0 0,-1-1-1 0 0,0 0 0 0 0,1 0 1 0 0,-1 0-1 0 0,0 0 0 0 0,1 0 1 0 0,-1 0-1 0 0,0 0 1 0 0,1 0-1 0 0,-1 0 0 0 0,0 0 1 0 0,0-1-1 0 0,1 1 0 0 0,-1 0 1 0 0,0 0-1 0 0,1 0 0 0 0,-1 0 1 0 0,1-1-1 0 0,15-2 185 0 0,-15 3-177 0 0,26-8 507 0 0,53-22 0 0 0,-67 24-175 0 0,0-1 0 0 0,-1 0-1 0 0,0-1 1 0 0,0 0 0 0 0,20-19 0 0 0,-6-5 886 0 0,-25 31-1162 0 0,0-1 1 0 0,0 0 0 0 0,0 1 0 0 0,0-1 0 0 0,0 1 0 0 0,0-1 0 0 0,-1 0-1 0 0,1 0 1 0 0,0 0 0 0 0,-1 1 0 0 0,0-1 0 0 0,1 0 0 0 0,-1 0 0 0 0,0 0-1 0 0,0 0 1 0 0,0 0 0 0 0,0 0 0 0 0,0 1 0 0 0,-1-4 0 0 0,0 4-64 0 0,0 0 0 0 0,0 0 1 0 0,0 0-1 0 0,0 0 0 0 0,0 0 1 0 0,0 0-1 0 0,0 0 0 0 0,-1 0 1 0 0,1 1-1 0 0,0-1 0 0 0,0 0 1 0 0,-1 1-1 0 0,1-1 0 0 0,0 1 1 0 0,-1-1-1 0 0,1 1 0 0 0,-2 0 1 0 0,-29-4-227 0 0,24 3 151 0 0,-4 0-13 0 0,0 1-1 0 0,0 0 1 0 0,0 1-1 0 0,0 0 1 0 0,-17 5-1 0 0,22-5-283 0 0,-1 2 0 0 0,1-1 0 0 0,-14 8 0 0 0,17-8-238 0 0,1 0 1 0 0,-1 1-1 0 0,1-1 1 0 0,-1 1-1 0 0,1 0 1 0 0,0 0 0 0 0,-5 6-1 0 0,7-8 395 0 0,1-1 0 0 0,-1 1 0 0 0,1 0 1 0 0,-1 0-1 0 0,1 0 0 0 0,0 0 0 0 0,-1-1 0 0 0,1 1 0 0 0,0 0 0 0 0,0 0 0 0 0,0 0 0 0 0,0 0 0 0 0,0 0 0 0 0,0 0 0 0 0,0 0 0 0 0,0 0 1 0 0,0 0-1 0 0,0 0 0 0 0,0 0 0 0 0,0 0 0 0 0,1-1 0 0 0,-1 1 0 0 0,0 0 0 0 0,1 1 0 0 0,5 9-88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3.435"/>
    </inkml:context>
    <inkml:brush xml:id="br0">
      <inkml:brushProperty name="width" value="0.05" units="cm"/>
      <inkml:brushProperty name="height" value="0.05" units="cm"/>
    </inkml:brush>
  </inkml:definitions>
  <inkml:trace contextRef="#ctx0" brushRef="#br0">43 98 14523 0 0,'-4'-1'1009'0'0,"0"-1"0"0"0,0 0 0 0 0,0 1 1 0 0,0 0-1 0 0,0 0 0 0 0,0 0 0 0 0,-1 1 0 0 0,-5-1 586 0 0,29 4 442 0 0,42-2-1253 0 0,0-2 0 0 0,86-14-1 0 0,105-22-420 0 0,-141 19-344 0 0,72 0-701 0 0,-143 16-3363 0 0,0 2-3904 0 0,-42 0 7567 0 0,1 0-1 0 0,-1 0 1 0 0,1 1 0 0 0,-1-1-1 0 0,1 1 1 0 0,0-1 0 0 0,-1 1-1 0 0,1-1 1 0 0,-1 1 0 0 0,1 0-1 0 0,-2 0 1 0 0,-8 7 151 0 0</inkml:trace>
  <inkml:trace contextRef="#ctx0" brushRef="#br0" timeOffset="1">264 180 16315 0 0,'10'-7'5655'0'0,"-9"12"-2180"0"0,0 9-4364 0 0,1 3 852 0 0,1 0 0 0 0,0 0 0 0 0,2-1 0 0 0,0 1 0 0 0,12 26 0 0 0,-15-39 45 0 0,0 0 0 0 0,0 0 1 0 0,0-1-1 0 0,1 1 0 0 0,-1-1 1 0 0,1 0-1 0 0,0 1 0 0 0,0-1 0 0 0,0-1 1 0 0,0 1-1 0 0,1 0 0 0 0,-1-1 1 0 0,1 1-1 0 0,0-1 0 0 0,-1 0 1 0 0,1-1-1 0 0,0 1 0 0 0,0 0 1 0 0,0-1-1 0 0,0 0 0 0 0,1 0 0 0 0,-1 0 1 0 0,0-1-1 0 0,0 1 0 0 0,1-1 1 0 0,-1 0-1 0 0,0-1 0 0 0,7 0 1 0 0,1-1-672 0 0,0-1 1 0 0,22-7 0 0 0,48-27-8542 0 0,-78 35 8689 0 0,20-11-3376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3.860"/>
    </inkml:context>
    <inkml:brush xml:id="br0">
      <inkml:brushProperty name="width" value="0.05" units="cm"/>
      <inkml:brushProperty name="height" value="0.05" units="cm"/>
    </inkml:brush>
  </inkml:definitions>
  <inkml:trace contextRef="#ctx0" brushRef="#br0">303 8 18588 0 0,'0'0'151'0'0,"0"-1"0"0"0,0 1 0 0 0,0 0 0 0 0,0-1 0 0 0,0 1 0 0 0,-1-1 0 0 0,1 1-1 0 0,0 0 1 0 0,0-1 0 0 0,0 1 0 0 0,-1 0 0 0 0,1-1 0 0 0,0 1 0 0 0,-1 0 0 0 0,1 0 0 0 0,0-1 0 0 0,-1 1 0 0 0,1 0 0 0 0,0 0 0 0 0,-1-1 0 0 0,1 1 0 0 0,0 0-1 0 0,-1 0 1 0 0,1 0 0 0 0,0 0 0 0 0,-1 0 0 0 0,1 0 0 0 0,-1-1 0 0 0,1 1 0 0 0,0 0 0 0 0,-1 0 0 0 0,1 0 0 0 0,-1 0 0 0 0,-15 9 1273 0 0,-11 18-1649 0 0,26-26 370 0 0,-25 35-151 0 0,1 0 1 0 0,2 2-1 0 0,-30 66 1 0 0,4-8-166 0 0,30-63-97 0 0,-17 33-425 0 0,20-21-3190 0 0,16-44 3693 0 0,0-1-1 0 0,0 1 1 0 0,-1 0-1 0 0,1 0 1 0 0,0 0 0 0 0,0-1-1 0 0,0 1 1 0 0,0 0-1 0 0,0 0 1 0 0,0 0 0 0 0,0-1-1 0 0,0 1 1 0 0,0 0-1 0 0,0 0 1 0 0,0 0 0 0 0,1-1-1 0 0,-1 1 1 0 0,0 0-1 0 0,0 0 1 0 0,1-1 0 0 0,-1 1-1 0 0,1 0 1 0 0,-1 0-1 0 0,1-1 1 0 0,0 2 0 0 0,8 2-1220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5.173"/>
    </inkml:context>
    <inkml:brush xml:id="br0">
      <inkml:brushProperty name="width" value="0.05" units="cm"/>
      <inkml:brushProperty name="height" value="0.05" units="cm"/>
    </inkml:brush>
  </inkml:definitions>
  <inkml:trace contextRef="#ctx0" brushRef="#br0">23 44 15107 0 0,'-5'-15'1253'0'0,"-3"-13"3981"0"0,3 112-3521 0 0,1 91-1948 0 0,5-149-219 0 0,1 3 794 0 0,6 41 0 0 0,-5-59-2068 0 0,0 0 0 0 0,0 0 0 0 0,10 19 0 0 0,-9-23-764 0 0,3-4-400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2.049"/>
    </inkml:context>
    <inkml:brush xml:id="br0">
      <inkml:brushProperty name="width" value="0.05" units="cm"/>
      <inkml:brushProperty name="height" value="0.05" units="cm"/>
    </inkml:brush>
  </inkml:definitions>
  <inkml:trace contextRef="#ctx0" brushRef="#br0">154 47 7306 0 0,'4'-2'8176'0'0,"-16"-3"-5806"0"0,-19-3-1851 0 0,25 7-541 0 0,1 1 1 0 0,-1 0-1 0 0,0 0 1 0 0,0 1-1 0 0,1-1 1 0 0,-1 2-1 0 0,0-1 1 0 0,1 0-1 0 0,-1 1 1 0 0,1 0-1 0 0,-10 5 1 0 0,12-5-40 0 0,1-1 0 0 0,-1 0 0 0 0,1 1 1 0 0,0 0-1 0 0,-1 0 0 0 0,1-1 0 0 0,0 1 0 0 0,0 0 0 0 0,0 1 1 0 0,1-1-1 0 0,-1 0 0 0 0,1 1 0 0 0,-1-1 0 0 0,1 0 0 0 0,0 1 0 0 0,-1 0 1 0 0,1-1-1 0 0,1 1 0 0 0,-1 0 0 0 0,0-1 0 0 0,1 1 0 0 0,-1 0 1 0 0,1 0-1 0 0,0 0 0 0 0,0-1 0 0 0,0 5 0 0 0,0-6 41 0 0,0-1 0 0 0,0 1-1 0 0,0 0 1 0 0,1-1 0 0 0,-1 1 0 0 0,0-1-1 0 0,0 1 1 0 0,0-1 0 0 0,1 1 0 0 0,-1-1-1 0 0,0 1 1 0 0,0-1 0 0 0,1 1 0 0 0,-1-1-1 0 0,1 1 1 0 0,-1-1 0 0 0,0 1 0 0 0,1-1-1 0 0,-1 0 1 0 0,1 1 0 0 0,-1-1 0 0 0,1 0-1 0 0,-1 1 1 0 0,1-1 0 0 0,-1 0-1 0 0,1 0 1 0 0,0 1 0 0 0,18-3 111 0 0,-14 0 49 0 0,1 0 0 0 0,-1 0 0 0 0,0-1 0 0 0,9-5 0 0 0,-5 1 46 0 0,-1 0 0 0 0,0 0-1 0 0,0-1 1 0 0,-1 0 0 0 0,0 0 0 0 0,10-16-1 0 0,-1-12-2409 0 0,-16 36 2164 0 0,1 0 1 0 0,-1 0-1 0 0,0 0 1 0 0,0 0-1 0 0,0 0 0 0 0,0 0 1 0 0,0-1-1 0 0,0 1 0 0 0,0 0 1 0 0,0 0-1 0 0,0 0 0 0 0,0 0 1 0 0,0 0-1 0 0,0 0 1 0 0,1 0-1 0 0,-1 0 0 0 0,0 0 1 0 0,0 0-1 0 0,0 0 0 0 0,0 0 1 0 0,0 0-1 0 0,0 0 1 0 0,0 0-1 0 0,0 0 0 0 0,0 0 1 0 0,1 0-1 0 0,-1 0 0 0 0,0 0 1 0 0,0 0-1 0 0,0 0 1 0 0,0 0-1 0 0,0 0 0 0 0,0 0 1 0 0,0 0-1 0 0,0 0 0 0 0,1 0 1 0 0,-1 0-1 0 0,0 0 1 0 0,0 0-1 0 0,0 0 0 0 0,0 0 1 0 0,0 0-1 0 0,0 0 0 0 0,0 0 1 0 0,0 0-1 0 0,0 0 0 0 0,0 1 1 0 0,1-1-1 0 0,-1 0 1 0 0,0 0-1 0 0,0 0 0 0 0,0 0 1 0 0,0 0-1 0 0,0 0 0 0 0,0 0 1 0 0,0 0-1 0 0,0 0 1 0 0,0 1-1 0 0,0-1 0 0 0,0 0 1 0 0,0 0-1 0 0,0 0 0 0 0,0 0 1 0 0,0 0-1 0 0,0 0 1 0 0,1 6-150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5.658"/>
    </inkml:context>
    <inkml:brush xml:id="br0">
      <inkml:brushProperty name="width" value="0.05" units="cm"/>
      <inkml:brushProperty name="height" value="0.05" units="cm"/>
    </inkml:brush>
  </inkml:definitions>
  <inkml:trace contextRef="#ctx0" brushRef="#br0">13 489 12947 0 0,'-6'-12'1058'0'0,"0"3"6927"0"0,9 12-7833 0 0,0-1-1 0 0,1 1 1 0 0,-1 0-1 0 0,1-1 1 0 0,0 0-1 0 0,0 0 1 0 0,0 0 0 0 0,0-1-1 0 0,0 1 1 0 0,7 1-1 0 0,-6-2-7 0 0,16 6 130 0 0,0-2-1 0 0,0-1 1 0 0,1-1 0 0 0,39 1-1 0 0,88-10-3196 0 0,-136 5 2350 0 0,17 0-864 0 0</inkml:trace>
  <inkml:trace contextRef="#ctx0" brushRef="#br0" timeOffset="1">1085 66 15891 0 0,'4'-6'1485'0'0,"-1"0"-1"0"0,-1 0 0 0 0,1-1 0 0 0,-1 1 0 0 0,0-1 0 0 0,-1 1 1 0 0,1-1-1 0 0,0-8 0 0 0,-26 21-3088 0 0,8 1 1387 0 0,1 1 1 0 0,0 1 0 0 0,0 0 0 0 0,1 1 0 0 0,1 1 0 0 0,-16 14-1 0 0,3 1 43 0 0,-42 55 0 0 0,60-70 179 0 0,0 1 0 0 0,0 1 0 0 0,1-1 0 0 0,1 1 0 0 0,-6 17 1 0 0,11-28-14 0 0,1 0 1 0 0,-1 0-1 0 0,1 0 1 0 0,-1 0 0 0 0,1 0-1 0 0,0 0 1 0 0,-1 0 0 0 0,1 0-1 0 0,0 0 1 0 0,0 0-1 0 0,1 0 1 0 0,-1 0 0 0 0,0 0-1 0 0,1 0 1 0 0,-1 0 0 0 0,1 0-1 0 0,0 0 1 0 0,-1-1 0 0 0,1 1-1 0 0,0 0 1 0 0,0 0-1 0 0,0-1 1 0 0,0 1 0 0 0,1 0-1 0 0,-1-1 1 0 0,0 1 0 0 0,1-1-1 0 0,-1 0 1 0 0,1 1-1 0 0,-1-1 1 0 0,1 0 0 0 0,0 0-1 0 0,-1 0 1 0 0,1 0 0 0 0,0 0-1 0 0,0 0 1 0 0,0-1-1 0 0,0 1 1 0 0,0 0 0 0 0,0-1-1 0 0,2 1 1 0 0,9 1-427 0 0,1 0 0 0 0,-1 0 0 0 0,1-1 0 0 0,22-2 0 0 0,-31 1 141 0 0,106-5-7386 0 0,-93 6 6456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6.110"/>
    </inkml:context>
    <inkml:brush xml:id="br0">
      <inkml:brushProperty name="width" value="0.05" units="cm"/>
      <inkml:brushProperty name="height" value="0.05" units="cm"/>
    </inkml:brush>
  </inkml:definitions>
  <inkml:trace contextRef="#ctx0" brushRef="#br0">25 1 13675 0 0,'-1'3'714'0'0,"0"1"0"0"0,0-1 1 0 0,0 1-1 0 0,-1-1 0 0 0,1 1 0 0 0,-4 3 0 0 0,-6 21 1164 0 0,10-23-1736 0 0,1 0 1 0 0,-1 0-1 0 0,1 0 0 0 0,0 0 0 0 0,1 0 0 0 0,-1 0 0 0 0,1 0 0 0 0,0-1 0 0 0,0 1 0 0 0,2 5 0 0 0,-3-9-146 0 0,1 0-1 0 0,-1 1 0 0 0,1-1 1 0 0,0 0-1 0 0,-1 0 1 0 0,1 0-1 0 0,0 1 0 0 0,0-1 1 0 0,0 0-1 0 0,-1 0 0 0 0,1 0 1 0 0,0-1-1 0 0,0 1 0 0 0,1 0 1 0 0,-1 0-1 0 0,0 0 1 0 0,0-1-1 0 0,0 1 0 0 0,0-1 1 0 0,1 1-1 0 0,-1-1 0 0 0,0 1 1 0 0,1-1-1 0 0,-1 0 0 0 0,0 1 1 0 0,1-1-1 0 0,-1 0 1 0 0,0 0-1 0 0,1 0 0 0 0,-1 0 1 0 0,0 0-1 0 0,1-1 0 0 0,-1 1 1 0 0,0 0-1 0 0,1 0 0 0 0,-1-1 1 0 0,0 1-1 0 0,0-1 1 0 0,1 0-1 0 0,-1 1 0 0 0,1-2 1 0 0,3 0-146 0 0,88-45-7969 0 0,-25 1 1617 0 0,-56 38 14855 0 0,-13 17-4198 0 0,-7 5-2136 0 0,7-13-1945 0 0,0 0 0 0 0,0 0 0 0 0,0 0 0 0 0,0 1-1 0 0,0-1 1 0 0,0 0 0 0 0,1 1 0 0 0,-1-1 0 0 0,0 0 0 0 0,1 1 0 0 0,-1 2-1 0 0,-1 4-21 0 0,0 1-1 0 0,0 0 0 0 0,-1-1 0 0 0,-6 13 0 0 0,-5 14-61 0 0,-23 95-416 0 0,35-122 56 0 0,1-7 53 0 0,1 1 0 0 0,-1-1 0 0 0,1 1 1 0 0,-1-1-1 0 0,1 1 0 0 0,0-1 0 0 0,-1 1 0 0 0,1 0 0 0 0,0-1 1 0 0,0 1-1 0 0,0-1 0 0 0,1 1 0 0 0,-1-1 0 0 0,0 1 0 0 0,0-1 0 0 0,1 1 1 0 0,-1 0-1 0 0,1-1 0 0 0,0 0 0 0 0,0 3 0 0 0,6 2-2295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6.575"/>
    </inkml:context>
    <inkml:brush xml:id="br0">
      <inkml:brushProperty name="width" value="0.05" units="cm"/>
      <inkml:brushProperty name="height" value="0.05" units="cm"/>
    </inkml:brush>
  </inkml:definitions>
  <inkml:trace contextRef="#ctx0" brushRef="#br0">0 18 11498 0 0,'3'15'19471'0'0,"-3"-14"-19296"0"0,25-14-3324 0 0,3-1-4827 0 0,-19 8 4521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7.059"/>
    </inkml:context>
    <inkml:brush xml:id="br0">
      <inkml:brushProperty name="width" value="0.05" units="cm"/>
      <inkml:brushProperty name="height" value="0.05" units="cm"/>
    </inkml:brush>
  </inkml:definitions>
  <inkml:trace contextRef="#ctx0" brushRef="#br0">32 48 19932 0 0,'-7'-8'3235'0'0,"3"10"-949"0"0,1 17-385 0 0,2-6-2337 0 0,-5 22 314 0 0,2-14 74 0 0,-3 43 1 0 0,7-57-5 0 0,0-1 1 0 0,1 1-1 0 0,0 0 1 0 0,0 0-1 0 0,0-1 0 0 0,1 1 1 0 0,0-1-1 0 0,0 1 1 0 0,0-1-1 0 0,6 9 1 0 0,-8-14-16 0 0,1 1 0 0 0,-1-1 0 0 0,1 0 0 0 0,0 0 0 0 0,-1 0 0 0 0,1 0 0 0 0,0-1 0 0 0,0 1 0 0 0,0 0 1 0 0,-1 0-1 0 0,1 0 0 0 0,0-1 0 0 0,0 1 0 0 0,0 0 0 0 0,0-1 0 0 0,0 1 0 0 0,0-1 0 0 0,1 1 0 0 0,-1-1 1 0 0,0 0-1 0 0,0 1 0 0 0,0-1 0 0 0,0 0 0 0 0,3 0 0 0 0,-1 0-284 0 0,0-1 0 0 0,0 0 0 0 0,0 0 0 0 0,0 0-1 0 0,0 0 1 0 0,0 0 0 0 0,0-1 0 0 0,-1 1 0 0 0,4-3 0 0 0,12-8-3491 0 0,25-23 1 0 0,-18 14 432 0 0</inkml:trace>
  <inkml:trace contextRef="#ctx0" brushRef="#br0" timeOffset="1">401 0 16564 0 0,'-8'4'4948'0'0,"-16"10"-3674"0"0,12-3-1115 0 0,-1 0-1 0 0,2 1 1 0 0,-1 0-1 0 0,2 1 1 0 0,0 1-1 0 0,0-1 1 0 0,-13 28-1 0 0,0 7-212 0 0,-18 58 0 0 0,-11 25 92 0 0,6-49-537 0 0,25-48-3853 0 0,20-33 4041 0 0,1-1 0 0 0,-1 1 0 0 0,1 0 0 0 0,0-1 0 0 0,-1 1-1 0 0,1 0 1 0 0,0 0 0 0 0,-1-1 0 0 0,1 1 0 0 0,0 0-1 0 0,0 0 1 0 0,0 0 0 0 0,0-1 0 0 0,0 1 0 0 0,0 0 0 0 0,0 0-1 0 0,0 0 1 0 0,2 5-3219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7.590"/>
    </inkml:context>
    <inkml:brush xml:id="br0">
      <inkml:brushProperty name="width" value="0.05" units="cm"/>
      <inkml:brushProperty name="height" value="0.05" units="cm"/>
    </inkml:brush>
  </inkml:definitions>
  <inkml:trace contextRef="#ctx0" brushRef="#br0">1 95 13907 0 0,'12'1'9408'0'0,"40"-5"-7580"0"0,-51 3-1646 0 0,260-37 1878 0 0,145-13-2194 0 0,286 60-2677 0 0,-686-8 2753 0 0,-3-1-8 0 0,0 1 0 0 0,-1-1 0 0 0,1 0 0 0 0,0 0 0 0 0,-1 0 0 0 0,1 0 0 0 0,0 0 0 0 0,0-1 0 0 0,-1 1 0 0 0,1-1 0 0 0,3-1 0 0 0,-24-5-6028 0 0,6 5 5874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073"/>
    </inkml:context>
    <inkml:brush xml:id="br0">
      <inkml:brushProperty name="width" value="0.05" units="cm"/>
      <inkml:brushProperty name="height" value="0.05" units="cm"/>
    </inkml:brush>
  </inkml:definitions>
  <inkml:trace contextRef="#ctx0" brushRef="#br0">19 22 14339 0 0,'-13'-20'10142'0'0,"10"19"-8448"0"0,0 1-546 0 0,5 7-1233 0 0,1 1 19 0 0,1-1 1 0 0,-1 1 0 0 0,2-1-1 0 0,-1 0 1 0 0,1 0-1 0 0,0 0 1 0 0,1-1-1 0 0,-1 1 1 0 0,1-1 0 0 0,0-1-1 0 0,8 6 1 0 0,-10-8 4 0 0,0-1 0 0 0,0 0 0 0 0,0 0 0 0 0,0 0 0 0 0,1-1 0 0 0,-1 1 0 0 0,0-1 0 0 0,1 0 0 0 0,-1 0 0 0 0,1-1 0 0 0,-1 1 0 0 0,1-1 0 0 0,-1 0 0 0 0,1 0 0 0 0,-1-1 0 0 0,1 1 0 0 0,-1-1 0 0 0,1 0 1 0 0,-1 0-1 0 0,0-1 0 0 0,1 1 0 0 0,5-4 0 0 0,4-1-2700 0 0,1-2 1 0 0,-1 1-1 0 0,23-17 0 0 0,-23 11-941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488"/>
    </inkml:context>
    <inkml:brush xml:id="br0">
      <inkml:brushProperty name="width" value="0.05" units="cm"/>
      <inkml:brushProperty name="height" value="0.05" units="cm"/>
    </inkml:brush>
  </inkml:definitions>
  <inkml:trace contextRef="#ctx0" brushRef="#br0">488 61 15835 0 0,'-9'11'5681'0'0,"-28"44"-5538"0"0,-39 118 51 0 0,46-99-148 0 0,16-41-235 0 0,4-12-472 0 0,-10 31 0 0 0,18-44-614 0 0,0 0 1 0 0,1 0 0 0 0,0 0 0 0 0,0 12-1 0 0,1-8 1030 0 0</inkml:trace>
  <inkml:trace contextRef="#ctx0" brushRef="#br0" timeOffset="1">2 4 17532 0 0,'-1'-3'4295'0'0,"9"13"-3366"0"0,163 146 70 0 0,-19-15-2036 0 0,-19-36-7538 0 0,-104-86 5746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972"/>
    </inkml:context>
    <inkml:brush xml:id="br0">
      <inkml:brushProperty name="width" value="0.05" units="cm"/>
      <inkml:brushProperty name="height" value="0.05" units="cm"/>
    </inkml:brush>
  </inkml:definitions>
  <inkml:trace contextRef="#ctx0" brushRef="#br0">0 1 16452 0 0,'1'0'168'0'0,"0"0"0"0"0,-1 0 1 0 0,1 0-1 0 0,0 0 0 0 0,0 1 1 0 0,-1-1-1 0 0,1 0 0 0 0,0 0 1 0 0,-1 1-1 0 0,1-1 0 0 0,0 1 1 0 0,-1-1-1 0 0,1 0 0 0 0,0 1 1 0 0,-1-1-1 0 0,1 1 0 0 0,-1-1 1 0 0,1 1-1 0 0,-1 0 0 0 0,1-1 1 0 0,-1 1-1 0 0,0-1 0 0 0,1 2 1 0 0,16 22-262 0 0,-12-17 485 0 0,165 218 1809 0 0,-76-120-3131 0 0,9-7-3363 0 0,-78-76 3412 0 0,-2 1 685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9.440"/>
    </inkml:context>
    <inkml:brush xml:id="br0">
      <inkml:brushProperty name="width" value="0.05" units="cm"/>
      <inkml:brushProperty name="height" value="0.05" units="cm"/>
    </inkml:brush>
  </inkml:definitions>
  <inkml:trace contextRef="#ctx0" brushRef="#br0">6 44 18580 0 0,'-6'4'6231'0'0,"15"-1"-4575"0"0,5 0-1328 0 0,1-1 0 0 0,-1-1-1 0 0,1 0 1 0 0,-1-1 0 0 0,0-1 0 0 0,25-4 0 0 0,85-25-1690 0 0,-62 13-1980 0 0,-59 16 2864 0 0,-1 0-16 0 0,-1 1 1 0 0,1-1-1 0 0,0 1 0 0 0,0-1 0 0 0,0 1 1 0 0,0 0-1 0 0,0 0 0 0 0,0 0 1 0 0,0 0-1 0 0,0 0 0 0 0,0 0 1 0 0,0 0-1 0 0,0 0 0 0 0,0 1 0 0 0,3 1 1 0 0,1 5-3201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9.909"/>
    </inkml:context>
    <inkml:brush xml:id="br0">
      <inkml:brushProperty name="width" value="0.05" units="cm"/>
      <inkml:brushProperty name="height" value="0.05" units="cm"/>
    </inkml:brush>
  </inkml:definitions>
  <inkml:trace contextRef="#ctx0" brushRef="#br0">1 5 20668 0 0,'0'0'64'0'0,"0"0"-1"0"0,0 0 0 0 0,0 0 1 0 0,0 0-1 0 0,0 0 0 0 0,0 0 0 0 0,0-1 1 0 0,0 1-1 0 0,0 0 0 0 0,0 0 1 0 0,0 0-1 0 0,0 0 0 0 0,0 0 1 0 0,0 0-1 0 0,0 0 0 0 0,0-1 0 0 0,0 1 1 0 0,0 0-1 0 0,0 0 0 0 0,0 0 1 0 0,0 0-1 0 0,0 0 0 0 0,0 0 0 0 0,0 0 1 0 0,0-1-1 0 0,0 1 0 0 0,0 0 1 0 0,0 0-1 0 0,0 0 0 0 0,0 0 0 0 0,0 0 1 0 0,1 0-1 0 0,-1 0 0 0 0,0 0 1 0 0,0 0-1 0 0,0 0 0 0 0,0 0 1 0 0,0-1-1 0 0,0 1 0 0 0,0 0 0 0 0,0 0 1 0 0,0 0-1 0 0,1 0 0 0 0,-1 0 1 0 0,0 0-1 0 0,0 0 0 0 0,0 0 0 0 0,0 0 1 0 0,0 0-1 0 0,0 0 0 0 0,0 0 1 0 0,1 0-1 0 0,-1 0 0 0 0,0 0 1 0 0,0 0-1 0 0,0 0 0 0 0,0 0 0 0 0,0 0 1 0 0,0 0-1 0 0,16-1 1094 0 0,26 2-1481 0 0,-34-1 669 0 0,45 1-540 0 0,85 6-5456 0 0,-103-2 3529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2.440"/>
    </inkml:context>
    <inkml:brush xml:id="br0">
      <inkml:brushProperty name="width" value="0.05" units="cm"/>
      <inkml:brushProperty name="height" value="0.05" units="cm"/>
    </inkml:brush>
  </inkml:definitions>
  <inkml:trace contextRef="#ctx0" brushRef="#br0">152 0 10066 0 0,'-8'4'112'0'0,"1"0"-1"0"0,-1 1 0 0 0,1-1 1 0 0,0 1-1 0 0,0 1 0 0 0,1 0 1 0 0,0 0-1 0 0,0 0 1 0 0,0 0-1 0 0,0 1 0 0 0,-8 14 1 0 0,3-3-126 0 0,1 1 1 0 0,0 0 0 0 0,-11 35-1 0 0,18-45-13 0 0,1 0-1 0 0,0 0 1 0 0,0 0 0 0 0,1 0 0 0 0,0 1-1 0 0,0-1 1 0 0,2 14 0 0 0,1-4-115 0 0,2-1 1 0 0,8 30-1 0 0,24 57 320 0 0,-36-105-127 0 0,1 1 0 0 0,-1-1 0 0 0,0 0 0 0 0,0 1 1 0 0,0-1-1 0 0,0 0 0 0 0,0 1 0 0 0,0-1 0 0 0,0 0 1 0 0,1 0-1 0 0,-1 1 0 0 0,0-1 0 0 0,0 0 0 0 0,0 0 1 0 0,0 1-1 0 0,1-1 0 0 0,-1 0 0 0 0,0 0 0 0 0,0 0 1 0 0,1 0-1 0 0,-1 1 0 0 0,0-1 0 0 0,0 0 0 0 0,1 0 0 0 0,-1 0 1 0 0,0 0-1 0 0,1 0 0 0 0,-1 0 0 0 0,0 0 0 0 0,1 1 1 0 0,-1-1-1 0 0,0 0 0 0 0,1 0 0 0 0,10-8 1285 0 0,10-21 383 0 0,-16 22-1383 0 0,5-10 251 0 0,-7 12-404 0 0,1 0 0 0 0,-1 0 1 0 0,1 0-1 0 0,0 0 0 0 0,0 1 1 0 0,7-7-1 0 0,-7 6-26 0 0,-3 4-125 0 0,-1 0 0 0 0,1 0-1 0 0,0 0 1 0 0,-1 0 0 0 0,1 0 0 0 0,0 1-1 0 0,-1-1 1 0 0,1 0 0 0 0,0 1 0 0 0,0-1 0 0 0,0 0-1 0 0,-1 1 1 0 0,1-1 0 0 0,0 1 0 0 0,1-1 0 0 0,-2 2-71 0 0,0 0 1 0 0,0 0 0 0 0,-1 0 0 0 0,1 0-1 0 0,0 0 1 0 0,0 0 0 0 0,0 0 0 0 0,0 1 0 0 0,1-1-1 0 0,-1 0 1 0 0,0 0 0 0 0,0 0 0 0 0,1 0-1 0 0,-1 0 1 0 0,0 0 0 0 0,1 0 0 0 0,-1 0-1 0 0,2 1 1 0 0,12 24-96 0 0,-12-25 136 0 0,0 1-1 0 0,0-1 1 0 0,0 0-1 0 0,0 1 0 0 0,1-1 1 0 0,-1 0-1 0 0,0 0 0 0 0,1-1 1 0 0,-1 1-1 0 0,0 0 1 0 0,1-1-1 0 0,-1 0 0 0 0,1 1 1 0 0,-1-1-1 0 0,0 0 1 0 0,1 0-1 0 0,-1 0 0 0 0,1-1 1 0 0,-1 1-1 0 0,1-1 0 0 0,2 0 1 0 0,4-2 94 0 0,1-1-1 0 0,0 0 1 0 0,15-9 0 0 0,-7 3 20 0 0,-18 10-127 0 0,0 0 0 0 0,1 0 0 0 0,-1 1 0 0 0,1-1 0 0 0,-1 0 0 0 0,0 1 0 0 0,1-1 0 0 0,-1 0 0 0 0,0 1 0 0 0,0-1 0 0 0,1 0 0 0 0,-1 1 0 0 0,0-1 0 0 0,0 0 0 0 0,0 1 0 0 0,1-1 0 0 0,-1 1 0 0 0,0-1 0 0 0,0 0 0 0 0,0 1 0 0 0,0-1 0 0 0,0 1 0 0 0,0-1 0 0 0,0 1 0 0 0,0-1 0 0 0,0 1 0 0 0,0-1 0 0 0,0 0 0 0 0,0 1 0 0 0,2 21-76 0 0,-2-18 66 0 0,1 17 30 0 0,-1-17 0 0 0,0 1 0 0 0,0-1 1 0 0,0 1-1 0 0,1-1 0 0 0,-1 1 1 0 0,1-1-1 0 0,0 1 0 0 0,0-1 1 0 0,1 1-1 0 0,-1-1 0 0 0,1 0 1 0 0,4 8-1 0 0,-5-12-22 0 0,0 1-1 0 0,0-1 1 0 0,0 1 0 0 0,0 0-1 0 0,0-1 1 0 0,0 0 0 0 0,0 1 0 0 0,0-1-1 0 0,0 1 1 0 0,0-1 0 0 0,0 0-1 0 0,0 0 1 0 0,0 0 0 0 0,0 0 0 0 0,0 0-1 0 0,0 0 1 0 0,0 0 0 0 0,0 0-1 0 0,0 0 1 0 0,0 0 0 0 0,0 0 0 0 0,0-1-1 0 0,0 1 1 0 0,0 0 0 0 0,2-2 0 0 0,25-13-1505 0 0,-22 11 1112 0 0,8-5-618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0.407"/>
    </inkml:context>
    <inkml:brush xml:id="br0">
      <inkml:brushProperty name="width" value="0.05" units="cm"/>
      <inkml:brushProperty name="height" value="0.05" units="cm"/>
    </inkml:brush>
  </inkml:definitions>
  <inkml:trace contextRef="#ctx0" brushRef="#br0">230 137 13571 0 0,'85'-120'11712'0'0,"-79"107"-10215"0"0,-9 9-1106 0 0,-17 12-1138 0 0,8-2 506 0 0,-11 4 29 0 0,0 1-1 0 0,1 2 1 0 0,0 0 0 0 0,1 2 0 0 0,-33 28 0 0 0,40-31 216 0 0,1 1 0 0 0,1 1 0 0 0,0 1-1 0 0,0-1 1 0 0,2 2 0 0 0,0 0 0 0 0,0 0 0 0 0,-10 26 0 0 0,19-40-1 0 0,0 2 0 0 0,0-1 0 0 0,0 0 0 0 0,0 0 0 0 0,0 0-1 0 0,0 0 1 0 0,1 1 0 0 0,0-1 0 0 0,0 0 0 0 0,0 1 0 0 0,0-1-1 0 0,0 0 1 0 0,1 0 0 0 0,-1 1 0 0 0,1-1 0 0 0,0 0 0 0 0,0 0-1 0 0,1 4 1 0 0,0-5-42 0 0,0 1-1 0 0,0-1 0 0 0,0 0 0 0 0,0 1 1 0 0,0-1-1 0 0,0 0 0 0 0,1 0 1 0 0,-1-1-1 0 0,1 1 0 0 0,-1 0 0 0 0,1-1 1 0 0,0 1-1 0 0,0-1 0 0 0,-1 0 1 0 0,1 0-1 0 0,0 0 0 0 0,0 0 1 0 0,0-1-1 0 0,4 1 0 0 0,30 4-3441 0 0,63-2 1 0 0,-77-4 2303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0.845"/>
    </inkml:context>
    <inkml:brush xml:id="br0">
      <inkml:brushProperty name="width" value="0.05" units="cm"/>
      <inkml:brushProperty name="height" value="0.05" units="cm"/>
    </inkml:brush>
  </inkml:definitions>
  <inkml:trace contextRef="#ctx0" brushRef="#br0">249 1 16396 0 0,'-49'13'3303'0'0,"4"-2"-1978"0"0,32-7-1315 0 0,1 1-1 0 0,0 1 0 0 0,0 0 0 0 0,0 1 0 0 0,0 0 1 0 0,-17 15-1 0 0,24-18-14 0 0,1 0 0 0 0,-1 1-1 0 0,1-1 1 0 0,0 1 0 0 0,0 0 0 0 0,1 0 0 0 0,-1 1 0 0 0,1-1 0 0 0,0 1 0 0 0,1 0 0 0 0,-1 0-1 0 0,1 0 1 0 0,0 0 0 0 0,1 0 0 0 0,0 0 0 0 0,-1 9 0 0 0,1-13 59 0 0,1-1 0 0 0,0 0 1 0 0,0 1-1 0 0,0-1 0 0 0,0 0 0 0 0,0 1 0 0 0,1-1 1 0 0,-1 0-1 0 0,0 1 0 0 0,0-1 0 0 0,1 0 1 0 0,-1 1-1 0 0,1-1 0 0 0,0 0 0 0 0,-1 0 1 0 0,1 0-1 0 0,0 1 0 0 0,-1-1 0 0 0,1 0 1 0 0,0 0-1 0 0,0 0 0 0 0,0 0 0 0 0,2 1 1 0 0,-1-1 45 0 0,0 0 1 0 0,0 0 0 0 0,0 0 0 0 0,1-1 0 0 0,-1 1 0 0 0,0-1-1 0 0,0 1 1 0 0,1-1 0 0 0,-1 0 0 0 0,0 0 0 0 0,1 0 0 0 0,3 0-1 0 0,4-2 249 0 0,0 0 1 0 0,0 0-1 0 0,1-1 0 0 0,17-7 0 0 0,-12 2 22 0 0,0 0 0 0 0,-1 0 0 0 0,18-14 1 0 0,-27 18-275 0 0,-1 0 1 0 0,0-1 0 0 0,0 0 0 0 0,0 1 0 0 0,0-1-1 0 0,-1-1 1 0 0,0 1 0 0 0,0-1 0 0 0,0 1-1 0 0,-1-1 1 0 0,4-9 0 0 0,-7 15-117 0 0,0-1 1 0 0,0 1-1 0 0,1-1 1 0 0,-1 0-1 0 0,0 1 0 0 0,0-1 1 0 0,0 1-1 0 0,0-1 0 0 0,0 1 1 0 0,0-1-1 0 0,0 0 1 0 0,0 1-1 0 0,0-1 0 0 0,0 1 1 0 0,0-1-1 0 0,-1 1 1 0 0,1-1-1 0 0,0 1 0 0 0,0-1 1 0 0,0 1-1 0 0,-1-1 0 0 0,1 1 1 0 0,0-1-1 0 0,-1 1 1 0 0,1-1-1 0 0,0 1 0 0 0,-1-1 1 0 0,1 1-1 0 0,-1-1 1 0 0,-19-5-1464 0 0,-24 7-3721 0 0,-3 11 2449 0 0,23-6 2449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1.310"/>
    </inkml:context>
    <inkml:brush xml:id="br0">
      <inkml:brushProperty name="width" value="0.05" units="cm"/>
      <inkml:brushProperty name="height" value="0.05" units="cm"/>
    </inkml:brush>
  </inkml:definitions>
  <inkml:trace contextRef="#ctx0" brushRef="#br0">12 56 15259 0 0,'-11'-8'8925'0'0,"27"15"-7049"0"0,46-5-1008 0 0,-1-3-1 0 0,1-3 1 0 0,79-15 0 0 0,-8 2-798 0 0,37 4-1171 0 0,-56 10-3059 0 0,-105 3 3387 0 0,0 1 0 0 0,0-1 0 0 0,0 2 0 0 0,0-1 0 0 0,0 1 0 0 0,10 4 0 0 0,-1 0 472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2.516"/>
    </inkml:context>
    <inkml:brush xml:id="br0">
      <inkml:brushProperty name="width" value="0.05" units="cm"/>
      <inkml:brushProperty name="height" value="0.05" units="cm"/>
    </inkml:brush>
  </inkml:definitions>
  <inkml:trace contextRef="#ctx0" brushRef="#br0">2 6 16644 0 0,'-2'-6'5663'0'0,"7"15"-2788"0"0,0-2-3746 0 0,14 9 836 0 0,0-1 0 0 0,1-1 1 0 0,40 22-1 0 0,-24-15-1219 0 0,-31-18 534 0 0,-1-1 0 0 0,1 1-1 0 0,0-1 1 0 0,0 0 0 0 0,0 0-1 0 0,0-1 1 0 0,0 1 0 0 0,9 0 0 0 0,-3-2-377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3.437"/>
    </inkml:context>
    <inkml:brush xml:id="br0">
      <inkml:brushProperty name="width" value="0.05" units="cm"/>
      <inkml:brushProperty name="height" value="0.05" units="cm"/>
    </inkml:brush>
  </inkml:definitions>
  <inkml:trace contextRef="#ctx0" brushRef="#br0">267 8 18612 0 0,'-1'-1'193'0'0,"0"0"-1"0"0,0 1 1 0 0,0-1-1 0 0,0 0 1 0 0,0 1-1 0 0,-1-1 1 0 0,1 1-1 0 0,0-1 1 0 0,0 1-1 0 0,0 0 1 0 0,-1-1 0 0 0,1 1-1 0 0,0 0 1 0 0,0 0-1 0 0,-1 0 1 0 0,1 0-1 0 0,0 0 1 0 0,0 0-1 0 0,-1 0 1 0 0,1 1-1 0 0,0-1 1 0 0,0 0 0 0 0,-2 1-1 0 0,1 1-116 0 0,-1 0 0 0 0,1 1-1 0 0,0-1 1 0 0,0 0 0 0 0,0 1 0 0 0,0 0 0 0 0,1-1-1 0 0,-3 5 1 0 0,3-5-230 0 0,-38 72-59 0 0,3 1-1 0 0,-38 115 1 0 0,42-117 666 0 0,10-26-1670 0 0,9-15-3464 0 0,13-24 2524 0 0,0-1 1913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4.478"/>
    </inkml:context>
    <inkml:brush xml:id="br0">
      <inkml:brushProperty name="width" value="0.05" units="cm"/>
      <inkml:brushProperty name="height" value="0.05" units="cm"/>
    </inkml:brush>
  </inkml:definitions>
  <inkml:trace contextRef="#ctx0" brushRef="#br0">190 0 20900 0 0,'-36'173'978'0'0,"29"-127"-1020"0"0,4-30 52 0 0,0 0 0 0 0,1 0 1 0 0,1 0-1 0 0,0 0 0 0 0,1 0 0 0 0,4 30 0 0 0,1-33-1968 0 0,4-4-4451 0 0</inkml:trace>
  <inkml:trace contextRef="#ctx0" brushRef="#br0" timeOffset="1">8 196 17980 0 0,'-1'0'213'0'0,"1"0"-1"0"0,-1 0 1 0 0,1-1 0 0 0,0 1 0 0 0,-1 0 0 0 0,1 0-1 0 0,-1-1 1 0 0,1 1 0 0 0,0-1 0 0 0,-1 1 0 0 0,1 0 0 0 0,0-1-1 0 0,-1 1 1 0 0,1-1 0 0 0,0 1 0 0 0,0-1 0 0 0,-1 1-1 0 0,1-1 1 0 0,0 1 0 0 0,0-1 0 0 0,0 1 0 0 0,0-1-1 0 0,0 1 1 0 0,0-1 0 0 0,0 1 0 0 0,0-2 0 0 0,14 1 4416 0 0,-2 2-5670 0 0,155 7-2121 0 0,-81 1-2189 0 0,-56-5 5074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5.269"/>
    </inkml:context>
    <inkml:brush xml:id="br0">
      <inkml:brushProperty name="width" value="0.05" units="cm"/>
      <inkml:brushProperty name="height" value="0.05" units="cm"/>
    </inkml:brush>
  </inkml:definitions>
  <inkml:trace contextRef="#ctx0" brushRef="#br0">255 182 18956 0 0,'13'-21'2495'0'0,"16"-31"0"0"0,-25 44-1978 0 0,-1 0 0 0 0,0 0-1 0 0,0 0 1 0 0,-1 0 0 0 0,0-1 0 0 0,0 1 0 0 0,0-16 0 0 0,-2 23-498 0 0,0 0 0 0 0,0 0 1 0 0,0 0-1 0 0,0 0 1 0 0,0 0-1 0 0,0 0 0 0 0,-1 0 1 0 0,1 0-1 0 0,0 0 0 0 0,-1 0 1 0 0,1 0-1 0 0,-1 0 1 0 0,1 0-1 0 0,-1 0 0 0 0,1 0 1 0 0,-1 0-1 0 0,1 1 0 0 0,-1-1 1 0 0,0 0-1 0 0,0 0 1 0 0,1 1-1 0 0,-1-1 0 0 0,0 0 1 0 0,0 1-1 0 0,0-1 1 0 0,-1 0-1 0 0,-1 0-55 0 0,1 0 0 0 0,-1 1 0 0 0,0-1 0 0 0,1 1 0 0 0,-1-1-1 0 0,0 1 1 0 0,1 0 0 0 0,-1 0 0 0 0,0 0 0 0 0,-3 1 0 0 0,-4 1-138 0 0,0 0 0 0 0,-1 1 0 0 0,1 0 0 0 0,-14 7 0 0 0,7-1 70 0 0,0 1 1 0 0,0 1 0 0 0,1 0-1 0 0,0 1 1 0 0,-22 23 0 0 0,28-25 93 0 0,1-1-1 0 0,1 2 1 0 0,-1 0 0 0 0,2 0-1 0 0,-1 0 1 0 0,2 1 0 0 0,-1 0-1 0 0,2 0 1 0 0,-5 14 0 0 0,9-23 9 0 0,0 1 1 0 0,0-1-1 0 0,0 0 1 0 0,0 1 0 0 0,1-1-1 0 0,0 1 1 0 0,-1-1-1 0 0,1 1 1 0 0,1-1 0 0 0,-1 0-1 0 0,0 1 1 0 0,1-1-1 0 0,0 1 1 0 0,-1-1 0 0 0,2 0-1 0 0,-1 1 1 0 0,0-1-1 0 0,0 0 1 0 0,3 3 0 0 0,-1-2-14 0 0,0-1 1 0 0,1 1 0 0 0,-1-1 0 0 0,1 0 0 0 0,0 0 0 0 0,0 0 0 0 0,0-1-1 0 0,0 0 1 0 0,0 1 0 0 0,0-1 0 0 0,1-1 0 0 0,-1 1 0 0 0,7 1 0 0 0,6 2-716 0 0,35 4 0 0 0,19-4-4111 0 0,0 1-3148 0 0,-40-2 3758 0 0</inkml:trace>
  <inkml:trace contextRef="#ctx0" brushRef="#br0" timeOffset="1">434 269 16956 0 0,'-2'-2'695'0'0,"-11"-8"1311"0"0,13 10-1908 0 0,0-1-1 0 0,0 1 0 0 0,0 0 1 0 0,0 0-1 0 0,0 0 0 0 0,0 0 1 0 0,0-1-1 0 0,0 1 1 0 0,-1 0-1 0 0,1 0 0 0 0,0 0 1 0 0,0 0-1 0 0,0 0 0 0 0,0-1 1 0 0,0 1-1 0 0,-1 0 0 0 0,1 0 1 0 0,0 0-1 0 0,0 0 1 0 0,0 0-1 0 0,-1 0 0 0 0,1 0 1 0 0,0 0-1 0 0,0 0 0 0 0,0 0 1 0 0,-1 0-1 0 0,1 0 0 0 0,0 0 1 0 0,0 0-1 0 0,0 0 0 0 0,0 0 1 0 0,-1 0-1 0 0,1 0 1 0 0,0 0-1 0 0,0 0 0 0 0,0 0 1 0 0,-1 0-1 0 0,1 0 0 0 0,0 0 1 0 0,0 0-1 0 0,0 0 0 0 0,-1 0 1 0 0,1 0-1 0 0,0 1 0 0 0,0-1 1 0 0,0 0-1 0 0,0 0 1 0 0,0 0-1 0 0,-1 0 0 0 0,1 1 1 0 0,1 1-58 0 0,1 0 1 0 0,-1 0 0 0 0,1 1 0 0 0,-1-1-1 0 0,1 0 1 0 0,0-1 0 0 0,0 1-1 0 0,0 0 1 0 0,0 0 0 0 0,0-1 0 0 0,3 2-1 0 0,-3-1-2 0 0,16 12 1 0 0,1-2 0 0 0,24 13 0 0 0,0-8-1767 0 0,4-9-3526 0 0,-35-7 4812 0 0,-1 1-588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5.673"/>
    </inkml:context>
    <inkml:brush xml:id="br0">
      <inkml:brushProperty name="width" value="0.05" units="cm"/>
      <inkml:brushProperty name="height" value="0.05" units="cm"/>
    </inkml:brush>
  </inkml:definitions>
  <inkml:trace contextRef="#ctx0" brushRef="#br0">214 12 15403 0 0,'9'-12'2888'0'0,"-15"19"511"0"0,-21 26-3384 0 0,2 2-1 0 0,1 0 1 0 0,2 2 0 0 0,-34 77-1 0 0,12 5-4552 0 0,39-102 3497 0 0,-5 30 0 0 0,6-17 829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5:59.011"/>
    </inkml:context>
    <inkml:brush xml:id="br0">
      <inkml:brushProperty name="width" value="0.05" units="cm"/>
      <inkml:brushProperty name="height" value="0.05" units="cm"/>
    </inkml:brush>
  </inkml:definitions>
  <inkml:trace contextRef="#ctx0" brushRef="#br0">315 734 22093,'-8'9'1023,"10"-16"-476,19-33-177,-4 9-24,-3 2-122,-1 0 0,-2-1 0,-1-1 1,-1 0-1,-2 0 0,6-54 0,-11 60-253,-1 0-1,-1 0 0,-1 0 1,-1 0-1,-1 1 1,-2-1-1,0 1 0,-2 0 1,-10-27-1,13 42-122,0 0-1,0 0 1,-1 1 0,0-1-1,-1 1 1,0 0 0,0 1-1,0 0 1,-1 0 0,-14-11-1,15 14-138,1 1-1,-1 0 0,0 0 0,0 0 0,0 1 0,0 0 0,-1 0 0,1 1 1,-1-1-1,1 2 0,-1-1 0,1 1 0,-1-1 0,1 2 0,-1-1 0,1 1 1,-8 2-1,-1 1-309,0 1-1,0 0 1,0 1 0,1 1 0,0 0 0,0 2 0,-24 17 0,-14 13-742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00.026"/>
    </inkml:context>
    <inkml:brush xml:id="br0">
      <inkml:brushProperty name="width" value="0.05" units="cm"/>
      <inkml:brushProperty name="height" value="0.05" units="cm"/>
    </inkml:brush>
  </inkml:definitions>
  <inkml:trace contextRef="#ctx0" brushRef="#br0">946 170 13259 0 0,'0'-3'365'0'0,"1"1"0"0"0,0 0 1 0 0,0-1-1 0 0,-1 1 0 0 0,1-1 0 0 0,-1 1 1 0 0,0 0-1 0 0,0-1 0 0 0,0 1 1 0 0,0-1-1 0 0,0 1 0 0 0,-1-1 0 0 0,1 1 1 0 0,-1 0-1 0 0,1-1 0 0 0,-2-3 1 0 0,0 2-138 0 0,-1-1 1 0 0,1 1-1 0 0,-1 0 1 0 0,0-1-1 0 0,0 1 1 0 0,0 1-1 0 0,-7-7 1 0 0,0 1-296 0 0,0 1 0 0 0,0 1 1 0 0,-1 0-1 0 0,0 0 0 0 0,-21-8 0 0 0,17 8-74 0 0,0 2 0 0 0,0 0 0 0 0,-1 1-1 0 0,0 0 1 0 0,0 1 0 0 0,0 1 0 0 0,0 1-1 0 0,-1 0 1 0 0,1 1 0 0 0,0 1-1 0 0,0 0 1 0 0,0 1 0 0 0,0 1 0 0 0,0 0-1 0 0,-20 8 1 0 0,-141 62-817 0 0,142-57 833 0 0,12-5 74 0 0,2 1-1 0 0,-1 0 1 0 0,2 2-1 0 0,0 0 1 0 0,0 2 0 0 0,2 0-1 0 0,0 1 1 0 0,0 1-1 0 0,2 0 1 0 0,0 1-1 0 0,2 1 1 0 0,0 1 0 0 0,1 0-1 0 0,1 0 1 0 0,1 1-1 0 0,0 1 1 0 0,-9 33 0 0 0,10-24-13 0 0,1 1 1 0 0,1 0-1 0 0,-2 37 1 0 0,8-51 45 0 0,2-1 0 0 0,0 0 1 0 0,1 0-1 0 0,1 0 1 0 0,0 0-1 0 0,2 0 0 0 0,7 25 1 0 0,2-5-5 0 0,2-1 1 0 0,1-1 0 0 0,1-1-1 0 0,34 50 1 0 0,-34-61 19 0 0,0-1 0 0 0,2-1 0 0 0,1-1 0 0 0,0-1 1 0 0,2 0-1 0 0,44 31 0 0 0,-25-26 80 0 0,1-1 0 0 0,0-2 0 0 0,2-3 0 0 0,1-1 0 0 0,0-2 0 0 0,1-2 0 0 0,62 11 0 0 0,-92-23 167 0 0,0 0-1 0 0,0-1 1 0 0,1 0 0 0 0,-1-2 0 0 0,0 1 0 0 0,0-2-1 0 0,0 0 1 0 0,0-2 0 0 0,0 1 0 0 0,-1-2-1 0 0,1 0 1 0 0,26-13 0 0 0,-25 9 122 0 0,0-2-1 0 0,-1 1 1 0 0,0-2-1 0 0,-1 0 0 0 0,-1-1 1 0 0,1-1-1 0 0,-2 0 1 0 0,0-1-1 0 0,-1 0 1 0 0,13-22-1 0 0,9-16-9 0 0,-3-2 0 0 0,-3-2 0 0 0,35-97 0 0 0,-51 118-408 0 0,-2-1 0 0 0,-1 0 1 0 0,-2 0-1 0 0,-2-1 0 0 0,-1 0 0 0 0,-2 0 1 0 0,-4-50-1 0 0,0 66-45 0 0,-1 1 1 0 0,-1 0-1 0 0,-1 0 1 0 0,-1 0-1 0 0,0 0 1 0 0,-2 1-1 0 0,-14-28 1 0 0,16 37-13 0 0,-1 0 0 0 0,0 0-1 0 0,0 1 1 0 0,-1 0 0 0 0,-1 0 0 0 0,0 1 0 0 0,0 0 0 0 0,0 1 0 0 0,-1 0 0 0 0,-1 0 0 0 0,1 1-1 0 0,-1 1 1 0 0,-22-11 0 0 0,3 7-836 0 0,-1 1 1 0 0,1 1-1 0 0,-2 2 0 0 0,1 1 1 0 0,-1 1-1 0 0,1 2 0 0 0,-50 2 1 0 0,45 3-879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3.626"/>
    </inkml:context>
    <inkml:brush xml:id="br0">
      <inkml:brushProperty name="width" value="0.05" units="cm"/>
      <inkml:brushProperty name="height" value="0.05" units="cm"/>
    </inkml:brush>
  </inkml:definitions>
  <inkml:trace contextRef="#ctx0" brushRef="#br0">96 79 13763 0 0,'8'-15'1523'0'0,"-12"18"-362"0"0,-15 24-1142 0 0,7-4-72 0 0,0 1 0 0 0,1 1 0 0 0,2-1 1 0 0,0 2-1 0 0,2-1 0 0 0,1 1 0 0 0,1 0 0 0 0,-3 51 0 0 0,7-76 71 0 0,1 0 1 0 0,0 0-1 0 0,0 0 1 0 0,0 0-1 0 0,0 0 0 0 0,0 0 1 0 0,0 0-1 0 0,0 0 0 0 0,0 0 1 0 0,0 0-1 0 0,1 0 1 0 0,-1 0-1 0 0,0 1 0 0 0,1-1 1 0 0,-1 0-1 0 0,1-1 0 0 0,-1 1 1 0 0,1 0-1 0 0,-1 0 1 0 0,1 0-1 0 0,-1 0 0 0 0,1 0 1 0 0,0 0-1 0 0,1 0 0 0 0,-1-1 35 0 0,0 0-1 0 0,0 0 0 0 0,0 0 0 0 0,0 0 1 0 0,0-1-1 0 0,0 1 0 0 0,0 0 1 0 0,0-1-1 0 0,0 1 0 0 0,0 0 0 0 0,0-1 1 0 0,0 0-1 0 0,-1 1 0 0 0,1-1 0 0 0,0 1 1 0 0,0-1-1 0 0,0 0 0 0 0,-1 0 1 0 0,2-1-1 0 0,6-8 533 0 0,0 0 0 0 0,11-18-1 0 0,-5 4 146 0 0,-1-1 0 0 0,-1-1 0 0 0,13-39-1 0 0,-21 49-527 0 0,0 1-1 0 0,0-1 0 0 0,-2 0 0 0 0,0 0 1 0 0,0 0-1 0 0,-2 0 0 0 0,-2-26 0 0 0,1 36-215 0 0,0 0 0 0 0,0 0 0 0 0,-1 0 0 0 0,0 0 0 0 0,-4-8 0 0 0,3 15-928 0 0,0 9 474 0 0,-2 10 11 0 0,4-16 411 0 0,0 1-1 0 0,0-1 0 0 0,1 0 1 0 0,-1 0-1 0 0,1 1 0 0 0,0-1 1 0 0,1 0-1 0 0,-1 1 0 0 0,1-1 1 0 0,0 0-1 0 0,0 0 0 0 0,0 0 1 0 0,0 0-1 0 0,1 0 0 0 0,0 0 1 0 0,0 0-1 0 0,0 0 0 0 0,3 4 1 0 0,-3-5 34 0 0,1-1 0 0 0,0 1 0 0 0,0 0 1 0 0,0-1-1 0 0,0 0 0 0 0,0 0 1 0 0,0 0-1 0 0,1 0 0 0 0,-1 0 1 0 0,1-1-1 0 0,-1 0 0 0 0,1 1 1 0 0,-1-1-1 0 0,1 0 0 0 0,0-1 1 0 0,0 1-1 0 0,-1-1 0 0 0,1 0 0 0 0,0 0 1 0 0,7 0-1 0 0,5-2 55 0 0,-1 0 0 0 0,0 0 1 0 0,0-2-1 0 0,0 0 0 0 0,0 0 0 0 0,-1-1 0 0 0,20-11 0 0 0,-24 11 13 0 0,-1 0 0 0 0,1-1 0 0 0,-1-1-1 0 0,-1 0 1 0 0,1 0 0 0 0,-1 0 0 0 0,-1-1 0 0 0,1-1 0 0 0,-1 1-1 0 0,-1-1 1 0 0,7-10 0 0 0,-20 34-521 0 0,1 1-1 0 0,-4 19 1 0 0,-9 22 479 0 0,10-31-6 0 0,0 0-1 0 0,-6 40 1 0 0,12-52-17 0 0,2 0 1 0 0,-1 1-1 0 0,2-1 1 0 0,0 0-1 0 0,1 1 1 0 0,3 21-1 0 0,-3-33-9 0 0,0-1 0 0 0,0 1-1 0 0,0 0 1 0 0,0 0 0 0 0,0 0 0 0 0,1 0-1 0 0,-1-1 1 0 0,1 1 0 0 0,-1-1 0 0 0,1 1 0 0 0,0-1-1 0 0,3 3 1 0 0,-2-3-233 0 0,0 1 0 0 0,0-1 0 0 0,0 0 0 0 0,1 0-1 0 0,-1-1 1 0 0,0 1 0 0 0,1-1 0 0 0,-1 1 0 0 0,1-1 0 0 0,0 0 0 0 0,-1-1 0 0 0,1 1 0 0 0,0-1 0 0 0,0 1-1 0 0,-1-1 1 0 0,1 0 0 0 0,0 0 0 0 0,0-1 0 0 0,-1 1 0 0 0,1-1 0 0 0,0 0 0 0 0,-1 0 0 0 0,1 0-1 0 0,3-2 1 0 0,12-6 38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6:07.960"/>
    </inkml:context>
    <inkml:brush xml:id="br0">
      <inkml:brushProperty name="width" value="0.05" units="cm"/>
      <inkml:brushProperty name="height" value="0.05" units="cm"/>
    </inkml:brush>
  </inkml:definitions>
  <inkml:trace contextRef="#ctx0" brushRef="#br0">0 652 15291,'9'2'166,"0"-1"-1,0 0 1,0-1-1,0 0 1,0-1-1,0 0 1,17-4-1,79-19 340,-70 15-356,-1-3 1,0 0 0,51-28 0,-68 31-45,0-1 1,-1-1 0,0-1 0,-1 0 0,0-1-1,-1-1 1,0 0 0,14-20 0,-15 14 61,-1 1 1,-1-2 0,-1 1 0,8-26-1,-12 31 133,-2 0-1,0-1 0,0 1 1,-2-1-1,0 0 0,0-30 1,-3 40-205,0 0 0,-1 1 0,0-1 0,0 0 1,0 0-1,0 1 0,-1 0 0,0-1 0,0 1 1,-1 0-1,1 0 0,-1 1 0,0-1 1,0 1-1,-1 0 0,-9-7 0,-2-2-1192,-1 2-1,-1 0 1,-30-13-1,47 23 907,0 1 0,0-1 0,0 1 0,0-1 0,0 1-1,0-1 1,0 1 0,0 0 0,-1 0 0,1 0-1,0 0 1,0 0 0,0 0 0,0 0 0,-1 0 0,1 0-1,0 0 1,0 0 0,0 1 0,0-1 0,0 1 0,0-1-1,0 1 1,0-1 0,0 1 0,0-1 0,0 1 0,0 0-1,0 0 1,0-1 0,0 1 0,-1 2 0,0 0-198,1 0 0,-1 0-1,0 1 1,1-1 0,0 1 0,0-1 0,0 1 0,0-1 0,0 6 0,0 11 165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09.014"/>
    </inkml:context>
    <inkml:brush xml:id="br0">
      <inkml:brushProperty name="width" value="0.05" units="cm"/>
      <inkml:brushProperty name="height" value="0.05" units="cm"/>
    </inkml:brush>
  </inkml:definitions>
  <inkml:trace contextRef="#ctx0" brushRef="#br0">674 151 13315 0 0,'-8'-7'292'0'0,"7"6"-86"0"0,0 0-1 0 0,-1-1 0 0 0,1 1 1 0 0,0 0-1 0 0,-1 0 0 0 0,0 0 1 0 0,1 0-1 0 0,-1 0 0 0 0,1 0 1 0 0,-1 1-1 0 0,-3-2 0 0 0,2 1 249 0 0,-1-1 0 0 0,1 1 0 0 0,0-1-1 0 0,0 0 1 0 0,1 0 0 0 0,-1 0 0 0 0,0 0 0 0 0,-4-5-1 0 0,-2 0 152 0 0,-3-1-388 0 0,-1 1 0 0 0,1 0-1 0 0,-1 1 1 0 0,-18-6 0 0 0,-9-4-143 0 0,29 11-85 0 0,-13-6 100 0 0,-40-12 0 0 0,59 21-129 0 0,-1 1 0 0 0,0 0 0 0 0,0-1 0 0 0,0 2-1 0 0,0-1 1 0 0,0 1 0 0 0,0 0 0 0 0,0 0 0 0 0,0 1 0 0 0,1-1 0 0 0,-1 1 0 0 0,0 1-1 0 0,-6 1 1 0 0,6 0-54 0 0,1 0-1 0 0,0 1 0 0 0,-1 0 0 0 0,1 0 0 0 0,1 0 1 0 0,-1 0-1 0 0,1 1 0 0 0,-1-1 0 0 0,1 1 1 0 0,-4 8-1 0 0,-7 11-143 0 0,-12 25-1 0 0,19-32 143 0 0,-98 167-327 0 0,99-174 377 0 0,2 0 0 0 0,0 0 0 0 0,0 1 0 0 0,1 0 0 0 0,0 0 0 0 0,-3 15 0 0 0,-9 72-199 0 0,9-51 158 0 0,-5 62-81 0 0,1 118 1 0 0,13-189 146 0 0,1-1-1 0 0,2 1 1 0 0,2-1 0 0 0,19 60-1 0 0,-10-24-93 0 0,-14-57 88 0 0,1 0-1 0 0,1 0 1 0 0,0-1-1 0 0,1 0 0 0 0,1 0 1 0 0,11 23-1 0 0,19 30 61 0 0,-28-50-137 0 0,1 0 0 0 0,1 0 1 0 0,0-2-1 0 0,17 21 0 0 0,-23-32 76 0 0,0-1 0 0 0,1 1 0 0 0,0-1 0 0 0,0 0 0 0 0,0 0-1 0 0,1-1 1 0 0,-1 0 0 0 0,1 0 0 0 0,0 0 0 0 0,0 0 0 0 0,0-1 0 0 0,0 0 0 0 0,0 0-1 0 0,0-1 1 0 0,0 0 0 0 0,1 0 0 0 0,9 0 0 0 0,3-1 20 0 0,1-1 0 0 0,-1-1 0 0 0,0-1 0 0 0,1-1 0 0 0,-1 0 0 0 0,-1-2 0 0 0,1 0 0 0 0,-1-1 0 0 0,0 0 0 0 0,27-18 0 0 0,-19 10 69 0 0,-1-2-1 0 0,-1-1 1 0 0,0-1-1 0 0,-2-1 1 0 0,0-1-1 0 0,22-27 1 0 0,0-12 34 0 0,-2-2 1 0 0,39-80-1 0 0,-47 80 158 0 0,-16 30 72 0 0,-2-1 1 0 0,-1-1 0 0 0,-2-1-1 0 0,-1 0 1 0 0,-2 0-1 0 0,6-38 1 0 0,-13 44-192 0 0,-2-1 0 0 0,0 1 0 0 0,-2 0 0 0 0,-2 0 0 0 0,0 0 0 0 0,-9-34 0 0 0,1 20-6 0 0,-2 1 1 0 0,-2 0 0 0 0,-28-56-1 0 0,37 85-85 0 0,-1 0 0 0 0,-1 1 0 0 0,0 0 0 0 0,-1 0 0 0 0,-17-17-1 0 0,20 23-49 0 0,0 1 0 0 0,-1-1 0 0 0,0 1 0 0 0,0 1 0 0 0,0-1 0 0 0,0 1 0 0 0,-1 0 0 0 0,0 1 0 0 0,1 0-1 0 0,-1 0 1 0 0,-10-2 0 0 0,-129-13-435 0 0,63 10-3714 0 0,82 8 3988 0 0,1-1-1 0 0,-1 1 1 0 0,0 0 0 0 0,0 1 0 0 0,0-1-1 0 0,0 0 1 0 0,1 0 0 0 0,-1 1-1 0 0,-3 0 1 0 0,-2 3-23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7.114"/>
    </inkml:context>
    <inkml:brush xml:id="br0">
      <inkml:brushProperty name="width" value="0.05" units="cm"/>
      <inkml:brushProperty name="height" value="0.05" units="cm"/>
    </inkml:brush>
  </inkml:definitions>
  <inkml:trace contextRef="#ctx0" brushRef="#br0">6 6 360 0 0,'-3'0'600'0'0,"2"-3"-240"0"0,-1 0-48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7.605"/>
    </inkml:context>
    <inkml:brush xml:id="br0">
      <inkml:brushProperty name="width" value="0.05" units="cm"/>
      <inkml:brushProperty name="height" value="0.05" units="cm"/>
    </inkml:brush>
  </inkml:definitions>
  <inkml:trace contextRef="#ctx0" brushRef="#br0">83 68 10626 0 0,'-16'-5'2640'0'0,"13"3"-2085"0"0,0 1 0 0 0,-1 0 0 0 0,1 0 0 0 0,0 0 0 0 0,0 0 0 0 0,-1 1 0 0 0,1-1 1 0 0,0 1-1 0 0,-1 0 0 0 0,1 0 0 0 0,0 0 0 0 0,-1 0 0 0 0,1 0 0 0 0,0 1 0 0 0,-5 1 0 0 0,7-2-504 0 0,1 1 0 0 0,-1-1-1 0 0,0 1 1 0 0,1-1 0 0 0,-1 1-1 0 0,0-1 1 0 0,1 1-1 0 0,-1-1 1 0 0,1 1 0 0 0,-1 0-1 0 0,1-1 1 0 0,0 1 0 0 0,-1 0-1 0 0,1-1 1 0 0,0 1 0 0 0,-1 0-1 0 0,1-1 1 0 0,0 1-1 0 0,0 0 1 0 0,-1 0 0 0 0,1 0-1 0 0,0-1 1 0 0,0 1 0 0 0,0 0-1 0 0,0 0 1 0 0,0-1-1 0 0,0 1 1 0 0,0 0 0 0 0,1 0-1 0 0,-1 0 1 0 0,0-1 0 0 0,0 1-1 0 0,0 0 1 0 0,1-1 0 0 0,-1 1-1 0 0,0 0 1 0 0,1 0-1 0 0,-1-1 1 0 0,1 1 0 0 0,-1-1-1 0 0,1 1 1 0 0,-1 0 0 0 0,1-1-1 0 0,-1 1 1 0 0,1-1 0 0 0,0 1-1 0 0,-1-1 1 0 0,1 0-1 0 0,0 1 1 0 0,-1-1 0 0 0,1 1-1 0 0,0-1 1 0 0,0 0 0 0 0,-1 0-1 0 0,1 0 1 0 0,0 1-1 0 0,0-1 1 0 0,-1 0 0 0 0,2 0-1 0 0,10 2-36 0 0,-1-1-1 0 0,1-1 0 0 0,-1 0 0 0 0,1 0 0 0 0,-1-1 0 0 0,0 0 0 0 0,20-6 1 0 0,76-27-1588 0 0,-96 29 1198 0 0,98-39-7838 0 0,-100 41 7962 0 0</inkml:trace>
  <inkml:trace contextRef="#ctx0" brushRef="#br0" timeOffset="0.99">56 318 18228 0 0,'0'-1'306'0'0,"1"0"0"0"0,0-1 0 0 0,-1 1 0 0 0,1 0-1 0 0,0 0 1 0 0,0-1 0 0 0,0 1 0 0 0,-1 0 0 0 0,2 0 0 0 0,-1 0 0 0 0,0 0 0 0 0,0 0 0 0 0,0 0 0 0 0,0 0 0 0 0,0 1 0 0 0,1-1 0 0 0,-1 0-1 0 0,0 1 1 0 0,3-2 0 0 0,36-13-578 0 0,-30 11 659 0 0,115-48-2240 0 0,-109 44 436 0 0,1-1 0 0 0,-1-1 1 0 0,-1 0-1 0 0,0-1 0 0 0,18-17 0 0 0,-17 9 81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8.045"/>
    </inkml:context>
    <inkml:brush xml:id="br0">
      <inkml:brushProperty name="width" value="0.05" units="cm"/>
      <inkml:brushProperty name="height" value="0.05" units="cm"/>
    </inkml:brush>
  </inkml:definitions>
  <inkml:trace contextRef="#ctx0" brushRef="#br0">17 5 21357 0 0,'0'0'63'0'0,"-1"0"1"0"0,1-1 0 0 0,-1 1 0 0 0,1-1 0 0 0,0 1 0 0 0,-1 0 0 0 0,1 0 0 0 0,-1-1 0 0 0,1 1 0 0 0,-1 0-1 0 0,1-1 1 0 0,-1 1 0 0 0,1 0 0 0 0,-1 0 0 0 0,1 0 0 0 0,-1 0 0 0 0,0 0 0 0 0,1 0 0 0 0,-1 0 0 0 0,1 0-1 0 0,-1 0 1 0 0,0 0 0 0 0,-3 2 405 0 0,9 5-566 0 0,13 7-175 0 0,2-1 0 0 0,30 15 0 0 0,1 1-36 0 0,-35-19 201 0 0,-14-10 110 0 0,0 1 0 0 0,1 0 0 0 0,-1 0 0 0 0,0 0 0 0 0,0 0 1 0 0,0 0-1 0 0,-1 0 0 0 0,1 1 0 0 0,0-1 0 0 0,0 1 1 0 0,-1-1-1 0 0,1 1 0 0 0,-1 0 0 0 0,1-1 0 0 0,-1 1 0 0 0,0 0 1 0 0,0 0-1 0 0,0 0 0 0 0,0 0 0 0 0,0 0 0 0 0,0 0 0 0 0,0 1 1 0 0,-1-1-1 0 0,1 0 0 0 0,-1 0 0 0 0,1 0 0 0 0,-1 4 0 0 0,-1 15 39 0 0,-1 0 0 0 0,-1 0-1 0 0,-1 0 1 0 0,-1-1-1 0 0,0 1 1 0 0,-2-1 0 0 0,0-1-1 0 0,-11 21 1 0 0,-90 146-3287 0 0,93-163 2147 0 0,-2 3 327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9.877"/>
    </inkml:context>
    <inkml:brush xml:id="br0">
      <inkml:brushProperty name="width" value="0.05" units="cm"/>
      <inkml:brushProperty name="height" value="0.05" units="cm"/>
    </inkml:brush>
  </inkml:definitions>
  <inkml:trace contextRef="#ctx0" brushRef="#br0">158 482 16572 0 0,'20'-37'3271'0'0,"-19"35"-2950"0"0,0-1 0 0 0,-1 1 0 0 0,1-1 0 0 0,0 1 0 0 0,-1-1 1 0 0,0 0-1 0 0,0 1 0 0 0,0-1 0 0 0,0 0 0 0 0,0 1 0 0 0,0-1 0 0 0,-1 0 1 0 0,1 1-1 0 0,-1-3 0 0 0,0 4-304 0 0,0 0 0 0 0,1 0 1 0 0,-1 1-1 0 0,0-1 0 0 0,0 1 1 0 0,1-1-1 0 0,-1 1 0 0 0,0-1 0 0 0,0 1 1 0 0,0-1-1 0 0,0 1 0 0 0,0-1 0 0 0,1 1 1 0 0,-1 0-1 0 0,0 0 0 0 0,0 0 0 0 0,0-1 1 0 0,0 1-1 0 0,0 0 0 0 0,0 0 0 0 0,0 0 1 0 0,0 0-1 0 0,0 0 0 0 0,0 1 1 0 0,0-1-1 0 0,0 0 0 0 0,0 0 0 0 0,0 1 1 0 0,0-1-1 0 0,1 0 0 0 0,-3 2 0 0 0,-29 13-621 0 0,22-8 503 0 0,1 1 1 0 0,-1 0 0 0 0,2 1-1 0 0,-1 0 1 0 0,1 1-1 0 0,1-1 1 0 0,0 1-1 0 0,0 1 1 0 0,-7 15-1 0 0,9-17 70 0 0,0 1-1 0 0,2 1 0 0 0,-1-1 0 0 0,1 0 1 0 0,0 1-1 0 0,1-1 0 0 0,0 1 1 0 0,1 0-1 0 0,1 0 0 0 0,0 21 0 0 0,0-31 36 0 0,0 0 0 0 0,0 0 0 0 0,0 1 0 0 0,0-1 0 0 0,0 0 0 0 0,0 0 0 0 0,1 0 0 0 0,-1 1 0 0 0,0-1 0 0 0,1 0 0 0 0,-1 0 0 0 0,1 0 0 0 0,-1 0 0 0 0,1 0 0 0 0,0 0 0 0 0,-1 0 0 0 0,1 0 0 0 0,0 0 0 0 0,0 0 0 0 0,-1 0 0 0 0,1 0 0 0 0,0 0 0 0 0,0 0 0 0 0,0-1 0 0 0,0 1 0 0 0,0 0 0 0 0,1-1 0 0 0,-1 1 0 0 0,0-1 0 0 0,0 1 0 0 0,0-1 0 0 0,0 0 0 0 0,0 1 0 0 0,1-1 0 0 0,-1 0 0 0 0,0 0 0 0 0,0 0 0 0 0,1 0 0 0 0,-1 0 0 0 0,0 0 0 0 0,0 0 0 0 0,1 0 0 0 0,-1-1 0 0 0,0 1 0 0 0,0 0 0 0 0,0-1 0 0 0,0 1 0 0 0,1-1 0 0 0,0 0 0 0 0,8-4 117 0 0,0 0 1 0 0,-1 0 0 0 0,0-1 0 0 0,12-10-1 0 0,-16 12-94 0 0,-1 0-38 0 0,1 1-1 0 0,0 0 1 0 0,0-1 0 0 0,0 2-1 0 0,0-1 1 0 0,0 0 0 0 0,7-1-1 0 0,-11 4-13 0 0,1-1-1 0 0,0 1 0 0 0,-1 0 0 0 0,1 0 0 0 0,-1 0 1 0 0,1 0-1 0 0,0 0 0 0 0,-1 1 0 0 0,1-1 0 0 0,-1 0 1 0 0,1 1-1 0 0,-1-1 0 0 0,1 1 0 0 0,-1 0 0 0 0,1-1 0 0 0,-1 1 1 0 0,1 0-1 0 0,-1 0 0 0 0,0 0 0 0 0,1 0 0 0 0,-1 0 1 0 0,0 0-1 0 0,0 0 0 0 0,0 0 0 0 0,0 1 0 0 0,0-1 1 0 0,0 0-1 0 0,0 1 0 0 0,0-1 0 0 0,0 2 0 0 0,5 10-35 0 0,0-1-1 0 0,-1 1 0 0 0,0 0 0 0 0,-1 1 1 0 0,0-1-1 0 0,-1 1 0 0 0,-1 0 1 0 0,0-1-1 0 0,-1 1 0 0 0,0 0 1 0 0,-3 24-1 0 0,1-27 121 0 0,0-1 1 0 0,-1 1-1 0 0,0-1 1 0 0,0 0 0 0 0,-1 0-1 0 0,-1 0 1 0 0,1 0-1 0 0,-2 0 1 0 0,1-1-1 0 0,-2 1 1 0 0,1-1-1 0 0,-1-1 1 0 0,0 1-1 0 0,-1-1 1 0 0,-15 15-1 0 0,22-22-7 0 0,-1 0 0 0 0,0-1 0 0 0,0 1 0 0 0,0 0 0 0 0,0 0 0 0 0,0-1 0 0 0,1 1 0 0 0,-1-1 0 0 0,0 1 0 0 0,0-1 0 0 0,0 1 0 0 0,-1-1 0 0 0,1 0-1 0 0,0 1 1 0 0,0-1 0 0 0,0 0 0 0 0,0 0 0 0 0,0 0 0 0 0,0 0 0 0 0,0 0 0 0 0,0 0 0 0 0,-1 0 0 0 0,1 0 0 0 0,-2-1 0 0 0,2 1-23 0 0,0-1 0 0 0,0 0 0 0 0,0 0 1 0 0,0 0-1 0 0,1 0 0 0 0,-1 0 0 0 0,0 0 0 0 0,0 0 1 0 0,1 0-1 0 0,-1-1 0 0 0,1 1 0 0 0,-1 0 0 0 0,1 0 1 0 0,-1-1-1 0 0,1 1 0 0 0,0 0 0 0 0,-1-2 0 0 0,0-7-51 0 0,0-1 0 0 0,1 1 0 0 0,0 0 0 0 0,1-12 0 0 0,3-4-107 0 0,1 0 0 0 0,1 0 0 0 0,1 1 0 0 0,1 0 0 0 0,12-25 0 0 0,-4 14 27 0 0,2 1 0 0 0,40-56 0 0 0,39-30 434 0 0,-93 116-288 0 0,0-1-1 0 0,0 0 1 0 0,5-11 0 0 0,4-6 54 0 0,-13 23-129 0 0,0 0 1 0 0,0 0-1 0 0,0 0 0 0 0,0 0 0 0 0,0 0 0 0 0,0 0 0 0 0,0 0 0 0 0,0 0 1 0 0,0 0-1 0 0,0 1 0 0 0,0-1 0 0 0,0 0 0 0 0,0 0 0 0 0,0 0 0 0 0,0 0 1 0 0,0 0-1 0 0,0 0 0 0 0,0 0 0 0 0,0 0 0 0 0,0 0 0 0 0,0 0 0 0 0,1 0 1 0 0,-1 0-1 0 0,-6 14-356 0 0,-4 17 83 0 0,8-21 264 0 0,-1-3 13 0 0,1 1 0 0 0,1 0 1 0 0,0-1-1 0 0,0 1 0 0 0,0 0 0 0 0,1 0 1 0 0,0 0-1 0 0,0-1 0 0 0,2 11 0 0 0,-1-15 34 0 0,-1 0-1 0 0,1 0 0 0 0,0 1 0 0 0,0-1 1 0 0,1 0-1 0 0,-1 0 0 0 0,0 0 1 0 0,4 4-1 0 0,-4-6 15 0 0,-1-1 1 0 0,1 1-1 0 0,0-1 1 0 0,-1 1-1 0 0,1-1 0 0 0,0 0 1 0 0,0 1-1 0 0,0-1 1 0 0,0 0-1 0 0,-1 1 0 0 0,1-1 1 0 0,0 0-1 0 0,0 0 0 0 0,0 0 1 0 0,0 0-1 0 0,0 0 1 0 0,0 0-1 0 0,-1 0 0 0 0,1 0 1 0 0,0 0-1 0 0,0 0 1 0 0,0 0-1 0 0,0-1 0 0 0,0 1 1 0 0,-1 0-1 0 0,1-1 0 0 0,0 1 1 0 0,0 0-1 0 0,0-1 1 0 0,-1 1-1 0 0,1-1 0 0 0,0 1 1 0 0,-1-1-1 0 0,1 0 1 0 0,0 1-1 0 0,-1-1 0 0 0,1-1 1 0 0,18-14 205 0 0,-2 0-1 0 0,-1-2 1 0 0,0 0 0 0 0,-1-1 0 0 0,-1-1-1 0 0,0 0 1 0 0,-2-1 0 0 0,-1 0 0 0 0,13-31 0 0 0,-12 20-260 0 0,-1-1 1 0 0,-1 1-1 0 0,-2-2 1 0 0,-2 1-1 0 0,0-1 1 0 0,-1-35-1 0 0,-4 60-89 0 0,-1 7 54 0 0,1 0 0 0 0,-1-1 0 0 0,0 1 0 0 0,0 0 0 0 0,0 0-1 0 0,0-1 1 0 0,-1 1 0 0 0,1 0 0 0 0,-1-1 0 0 0,0-1 0 0 0,1 4 49 0 0,0 0 0 0 0,-1 0 0 0 0,1 0 0 0 0,0 0-1 0 0,-1 0 1 0 0,1 0 0 0 0,0 0 0 0 0,0 0 0 0 0,0 0 0 0 0,-1 0-1 0 0,1 0 1 0 0,0 1 0 0 0,0-1 0 0 0,-1 0 0 0 0,1 0-1 0 0,0 0 1 0 0,0 0 0 0 0,0 0 0 0 0,-1 1 0 0 0,1-1 0 0 0,0 0-1 0 0,0 0 1 0 0,0 0 0 0 0,0 0 0 0 0,-1 1 0 0 0,1-1-1 0 0,0 0 1 0 0,0 0 0 0 0,0 1 0 0 0,0-1 0 0 0,0 0 0 0 0,0 0-1 0 0,0 1 1 0 0,0-1 0 0 0,0 0 0 0 0,-1 0 0 0 0,1 1-1 0 0,0-1 1 0 0,0 0 0 0 0,-5 13-329 0 0,-51 177-662 0 0,48-151 1004 0 0,1-1 0 0 0,2 1 0 0 0,0 43 0 0 0,5-72-10 0 0,1-1 1 0 0,0 1-1 0 0,0-1 1 0 0,1 0-1 0 0,0 1 1 0 0,1-1-1 0 0,0 0 1 0 0,5 11-1 0 0,-7-18 37 0 0,0 0 0 0 0,0 0 0 0 0,0 1 0 0 0,0-1 0 0 0,1 0 0 0 0,-1 0 0 0 0,1-1 0 0 0,-1 1 0 0 0,1 0 0 0 0,0 0 0 0 0,0-1 0 0 0,0 1 0 0 0,0-1 0 0 0,0 1 0 0 0,0-1 0 0 0,0 0 0 0 0,0 0 0 0 0,1 0 0 0 0,-1 0 0 0 0,0-1 0 0 0,1 1 0 0 0,-1 0 0 0 0,0-1 0 0 0,1 0 0 0 0,-1 1 0 0 0,1-1 0 0 0,-1 0 0 0 0,1 0 0 0 0,-1 0 0 0 0,1-1 0 0 0,-1 1 0 0 0,0-1 0 0 0,1 1 0 0 0,-1-1 0 0 0,0 0 0 0 0,4-1 0 0 0,7-5 178 0 0,0 0-1 0 0,-1-1 1 0 0,0 0-1 0 0,0 0 1 0 0,-1-1-1 0 0,0-1 1 0 0,-1 0-1 0 0,0-1 1 0 0,17-22-1 0 0,-4-1 133 0 0,-1 0 0 0 0,22-49 0 0 0,-30 54-352 0 0,-1-2 0 0 0,-2 0 0 0 0,-1 0 1 0 0,-2-1-1 0 0,-1 0 0 0 0,-2 0 0 0 0,4-64 0 0 0,-32 138-1512 0 0,16-26 1481 0 0,2 1 0 0 0,0 0 1 0 0,1 0-1 0 0,1 0 0 0 0,0 1 1 0 0,0 31-1 0 0,3-22 48 0 0,1 0 1 0 0,2 0-1 0 0,10 47 1 0 0,-6-52 9 0 0,0-1 0 0 0,2 0 1 0 0,14 26-1 0 0,-17-34 3 0 0,-3-7 37 0 0,-3-5-12 0 0,1 1 0 0 0,-1-1 0 0 0,1 0 0 0 0,-1 1 0 0 0,1-1 0 0 0,-1 0 0 0 0,1 1 0 0 0,0-1 0 0 0,0 0 0 0 0,0 0 0 0 0,-1 0 0 0 0,1 0 0 0 0,0 0 0 0 0,1 0 0 0 0,-1 0 0 0 0,0 0 0 0 0,0 0 0 0 0,1 0 0 0 0,-9-18 1003 0 0,-106-150-1356 0 0,29 37 630 0 0,173 152-1206 0 0,-66-17 1026 0 0,38 6 1 0 0,-50-10-609 0 0,-1-1 0 0 0,0 1 0 0 0,0-2 0 0 0,0 1 0 0 0,1-1 0 0 0,12-4 0 0 0,-22 5 326 0 0,0 0-1 0 0,0 0 1 0 0,0-1-1 0 0,0 1 1 0 0,0 0-1 0 0,0-1 1 0 0,0 1-1 0 0,-1 0 0 0 0,1-1 1 0 0,0 1-1 0 0,0-1 1 0 0,-1 1-1 0 0,1-1 1 0 0,0 0-1 0 0,-1 1 1 0 0,1-1-1 0 0,0 0 1 0 0,-1 1-1 0 0,1-1 1 0 0,-1 0-1 0 0,1 0 0 0 0,-1 0 1 0 0,0 1-1 0 0,1-1 1 0 0,-1 0-1 0 0,0 0 1 0 0,1 0-1 0 0,-1 0 1 0 0,0-1-1 0 0,1-13-101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0.297"/>
    </inkml:context>
    <inkml:brush xml:id="br0">
      <inkml:brushProperty name="width" value="0.05" units="cm"/>
      <inkml:brushProperty name="height" value="0.05" units="cm"/>
    </inkml:brush>
  </inkml:definitions>
  <inkml:trace contextRef="#ctx0" brushRef="#br0">23 6 23597 0 0,'-13'-3'456'0'0,"8"0"-56"0"0,2 3 8 0 0,1 0-136 0 0,7 2-528 0 0,-4 1-1168 0 0,2-2-136 0 0,4 2-833 0 0,3 3-1144 0 0,3-1 65 0 0,3 3-1145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3.449"/>
    </inkml:context>
    <inkml:brush xml:id="br0">
      <inkml:brushProperty name="width" value="0.05" units="cm"/>
      <inkml:brushProperty name="height" value="0.05" units="cm"/>
    </inkml:brush>
  </inkml:definitions>
  <inkml:trace contextRef="#ctx0" brushRef="#br0">226 49 11386 0 0,'-5'-21'4280'0'0,"5"19"-3490"0"0,0 0 1 0 0,0 0 0 0 0,0 0-1 0 0,-1 0 1 0 0,1 0-1 0 0,-1 0 1 0 0,1 0 0 0 0,-1 1-1 0 0,0-1 1 0 0,-2-3 0 0 0,2 4-738 0 0,1 1 1 0 0,-1-1-1 0 0,0 1 1 0 0,0-1 0 0 0,0 1-1 0 0,0 0 1 0 0,0 0 0 0 0,0-1-1 0 0,0 1 1 0 0,0 0 0 0 0,0 0-1 0 0,0 0 1 0 0,0 0-1 0 0,0 0 1 0 0,0 0 0 0 0,0 0-1 0 0,0 1 1 0 0,0-1 0 0 0,0 0-1 0 0,0 0 1 0 0,0 1 0 0 0,0-1-1 0 0,0 1 1 0 0,0-1 0 0 0,-1 2-1 0 0,-24 15-235 0 0,6 1 107 0 0,1 2 0 0 0,1 0 1 0 0,1 0-1 0 0,1 2 0 0 0,1 0 1 0 0,-24 45-1 0 0,36-60 38 0 0,0 1-1 0 0,1-1 1 0 0,-1 1 0 0 0,1-1-1 0 0,1 1 1 0 0,-1 0-1 0 0,1 15 1 0 0,0-21 25 0 0,1 0 0 0 0,0 1 0 0 0,0-1-1 0 0,0 0 1 0 0,0 0 0 0 0,1 0 0 0 0,-1 0 0 0 0,0 0 0 0 0,1 0 0 0 0,0 0-1 0 0,-1 0 1 0 0,1 0 0 0 0,0 0 0 0 0,0-1 0 0 0,0 1 0 0 0,0 0 0 0 0,0 0-1 0 0,1-1 1 0 0,-1 1 0 0 0,0-1 0 0 0,1 1 0 0 0,-1-1 0 0 0,1 1-1 0 0,0-1 1 0 0,-1 0 0 0 0,1 0 0 0 0,0 0 0 0 0,0 0 0 0 0,-1 0 0 0 0,1 0-1 0 0,0-1 1 0 0,0 1 0 0 0,0 0 0 0 0,3-1 0 0 0,13 1-461 0 0,-1-1 0 0 0,1-1 0 0 0,0-1 0 0 0,0 0 0 0 0,-1-1 0 0 0,1-1 0 0 0,22-9 0 0 0,-15 6-2129 0 0,1 0 0 0 0,32-3-1 0 0,-36 8 1188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3.917"/>
    </inkml:context>
    <inkml:brush xml:id="br0">
      <inkml:brushProperty name="width" value="0.05" units="cm"/>
      <inkml:brushProperty name="height" value="0.05" units="cm"/>
    </inkml:brush>
  </inkml:definitions>
  <inkml:trace contextRef="#ctx0" brushRef="#br0">46 10 17172 0 0,'-4'-5'1671'0'0,"-2"1"2255"0"0,2 18-3730 0 0,4-13-332 0 0,-13 74 1 0 0,4 1 0 0 0,0 113 1 0 0,9-183 117 0 0,0 0 1 0 0,1 0-1 0 0,0 1 1 0 0,0-1-1 0 0,1 0 0 0 0,-1 0 1 0 0,1-1-1 0 0,1 1 1 0 0,-1 0-1 0 0,1-1 0 0 0,0 1 1 0 0,0-1-1 0 0,0 0 1 0 0,6 6-1 0 0,-6-8-290 0 0,0 0-1 0 0,0 0 1 0 0,1 0-1 0 0,-1-1 1 0 0,1 1-1 0 0,-1-1 0 0 0,1 0 1 0 0,0 0-1 0 0,0-1 1 0 0,0 1-1 0 0,0-1 1 0 0,1 0-1 0 0,-1 0 1 0 0,0 0-1 0 0,0 0 1 0 0,1-1-1 0 0,-1 1 1 0 0,0-1-1 0 0,1-1 1 0 0,7 0-1 0 0,4-1-694 0 0,0 0 777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4.449"/>
    </inkml:context>
    <inkml:brush xml:id="br0">
      <inkml:brushProperty name="width" value="0.05" units="cm"/>
      <inkml:brushProperty name="height" value="0.05" units="cm"/>
    </inkml:brush>
  </inkml:definitions>
  <inkml:trace contextRef="#ctx0" brushRef="#br0">2 147 14395 0 0,'0'1'519'0'0,"-1"1"-1"0"0,1 0 1 0 0,0 0 0 0 0,0 0 0 0 0,0 0-1 0 0,0 0 1 0 0,0 0 0 0 0,0 0-1 0 0,0 0 1 0 0,1 3 0 0 0,10 23 807 0 0,20 25-2117 0 0,-27-47 1253 0 0,0 2-518 0 0,1-2-1 0 0,0 1 1 0 0,0 0 0 0 0,1-1-1 0 0,10 10 1 0 0,-15-15-87 0 0,0 0 0 0 0,0 0-1 0 0,1 0 1 0 0,-1-1 0 0 0,0 1-1 0 0,0 0 1 0 0,1-1 0 0 0,-1 1 0 0 0,0-1-1 0 0,1 1 1 0 0,-1-1 0 0 0,1 0 0 0 0,-1 0-1 0 0,0 1 1 0 0,1-1 0 0 0,-1 0-1 0 0,1 0 1 0 0,-1 0 0 0 0,1-1 0 0 0,-1 1-1 0 0,0 0 1 0 0,1 0 0 0 0,-1-1 0 0 0,1 1-1 0 0,-1-1 1 0 0,0 1 0 0 0,1-1-1 0 0,-1 0 1 0 0,0 0 0 0 0,0 1 0 0 0,0-1-1 0 0,0 0 1 0 0,1 0 0 0 0,-1 0 0 0 0,0 0-1 0 0,0 0 1 0 0,-1 0 0 0 0,1 0-1 0 0,0-1 1 0 0,1-1 0 0 0,18-31-1600 0 0,-13 11 699 0 0</inkml:trace>
  <inkml:trace contextRef="#ctx0" brushRef="#br0" timeOffset="1">267 0 14715 0 0,'-3'5'494'0'0,"0"0"-1"0"0,1 1 1 0 0,-1-1-1 0 0,1 0 1 0 0,0 1 0 0 0,1-1-1 0 0,-1 1 1 0 0,1 0-1 0 0,0 0 1 0 0,0 10 0 0 0,-2 4 351 0 0,-3 11-387 0 0,2-1 0 0 0,1 1 0 0 0,2 0 0 0 0,3 43 0 0 0,-2-69-711 0 0,1-1 0 0 0,0 1 0 0 0,0-1 1 0 0,1 0-1 0 0,-1 0 0 0 0,1 1 0 0 0,0-1 1 0 0,3 4-1 0 0,12 18-5475 0 0,-11-17 2367 0 0,1 1 231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4.109"/>
    </inkml:context>
    <inkml:brush xml:id="br0">
      <inkml:brushProperty name="width" value="0.05" units="cm"/>
      <inkml:brushProperty name="height" value="0.05" units="cm"/>
    </inkml:brush>
  </inkml:definitions>
  <inkml:trace contextRef="#ctx0" brushRef="#br0">146 29 11698 0 0,'1'-15'4211'0'0,"-1"3"312"0"0,-1 12-4533 0 0,1 0 0 0 0,-1-1 0 0 0,0 1 0 0 0,1 0 0 0 0,-1 0-1 0 0,0 0 1 0 0,1 0 0 0 0,-1 0 0 0 0,0-1 0 0 0,0 1 0 0 0,1 1-1 0 0,-1-1 1 0 0,0 0 0 0 0,1 0 0 0 0,-1 0 0 0 0,0 0 0 0 0,1 0-1 0 0,-1 1 1 0 0,0-1 0 0 0,0 1 0 0 0,-8 2-43 0 0,0 0 0 0 0,1 1-1 0 0,-1 1 1 0 0,1-1 0 0 0,0 1 0 0 0,1 0 0 0 0,-1 1 0 0 0,1 0-1 0 0,-9 9 1 0 0,12-11-5 0 0,0 1 0 0 0,0-1 0 0 0,0 1 0 0 0,1 0 0 0 0,0 0 0 0 0,0 0-1 0 0,0 1 1 0 0,0-1 0 0 0,1 1 0 0 0,0-1 0 0 0,0 1 0 0 0,1 0 0 0 0,-1 0 0 0 0,1 0-1 0 0,0 7 1 0 0,1-12 44 0 0,0 0 0 0 0,0-1-1 0 0,0 1 1 0 0,0 0-1 0 0,0-1 1 0 0,0 1 0 0 0,0 0-1 0 0,1-1 1 0 0,-1 1-1 0 0,0 0 1 0 0,0-1 0 0 0,1 1-1 0 0,-1 0 1 0 0,0-1-1 0 0,1 1 1 0 0,-1-1 0 0 0,1 1-1 0 0,-1 0 1 0 0,1-1-1 0 0,-1 1 1 0 0,1-1 0 0 0,-1 0-1 0 0,1 1 1 0 0,-1-1-1 0 0,1 1 1 0 0,0-1 0 0 0,0 1-1 0 0,2-1 6 0 0,-1 1-1 0 0,0-1 1 0 0,0 1-1 0 0,0-1 1 0 0,0 0-1 0 0,1 0 1 0 0,-1 0-1 0 0,0 0 1 0 0,3-1-1 0 0,4 0 54 0 0,1-2 0 0 0,-1 1 0 0 0,10-5 0 0 0,-11 4 34 0 0,0-1 0 0 0,0 0 1 0 0,0-1-1 0 0,-1 0 1 0 0,1 0-1 0 0,-1-1 0 0 0,-1 1 1 0 0,1-1-1 0 0,-1-1 1 0 0,0 1-1 0 0,0-1 0 0 0,-1 0 1 0 0,0-1-1 0 0,0 1 1 0 0,-1-1-1 0 0,0 0 0 0 0,0 0 1 0 0,4-15-1 0 0,-8 22-78 0 0,0 1 1 0 0,0 0-1 0 0,1 0 0 0 0,-1-1 0 0 0,0 1 0 0 0,0 0 0 0 0,0 0 0 0 0,0-1 0 0 0,0 1 1 0 0,0 0-1 0 0,0-1 0 0 0,0 1 0 0 0,0 0 0 0 0,0 0 0 0 0,0-1 0 0 0,0 1 1 0 0,0 0-1 0 0,0-1 0 0 0,0 1 0 0 0,0 0 0 0 0,0 0 0 0 0,0-1 0 0 0,-1 1 1 0 0,1 0-1 0 0,0 0 0 0 0,0-1 0 0 0,0 1 0 0 0,0 0 0 0 0,0 0 0 0 0,-1 0 0 0 0,1-1 1 0 0,0 1-1 0 0,0 0 0 0 0,-1 0 0 0 0,1 0 0 0 0,0-1 0 0 0,0 1 0 0 0,-1 0 1 0 0,-11 4-313 0 0,-11 14-250 0 0,23-18 561 0 0,-6 7-208 0 0,1 0 0 0 0,-1 1 1 0 0,2 0-1 0 0,-1-1 0 0 0,-5 14 0 0 0,10-20 184 0 0,0 0 0 0 0,0 0 0 0 0,0-1 0 0 0,0 1 0 0 0,0 0 0 0 0,0 0 0 0 0,1 0-1 0 0,-1-1 1 0 0,0 1 0 0 0,0 0 0 0 0,0 0 0 0 0,1-1 0 0 0,-1 1 0 0 0,1 0 0 0 0,-1-1 0 0 0,0 1-1 0 0,1 0 1 0 0,-1-1 0 0 0,1 1 0 0 0,-1-1 0 0 0,1 1 0 0 0,0 0 0 0 0,-1-1 0 0 0,1 0-1 0 0,0 1 1 0 0,-1-1 0 0 0,1 1 0 0 0,0-1 0 0 0,-1 0 0 0 0,1 1 0 0 0,0-1 0 0 0,0 0-1 0 0,-1 0 1 0 0,1 0 0 0 0,0 1 0 0 0,0-1 0 0 0,-1 0 0 0 0,1 0 0 0 0,0 0 0 0 0,1 0-1 0 0,36 1-281 0 0,-35-1 266 0 0,16-2-614 0 0,1-1 0 0 0,0-1 0 0 0,-1 0 0 0 0,0-1 0 0 0,0-2 0 0 0,-1 0 0 0 0,21-10 0 0 0,-11 3-1263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4.903"/>
    </inkml:context>
    <inkml:brush xml:id="br0">
      <inkml:brushProperty name="width" value="0.05" units="cm"/>
      <inkml:brushProperty name="height" value="0.05" units="cm"/>
    </inkml:brush>
  </inkml:definitions>
  <inkml:trace contextRef="#ctx0" brushRef="#br0">40 26 18396 0 0,'-22'-20'2834'0'0,"14"14"-809"0"0,15 17-1930 0 0,1-1-187 0 0,-2 1 0 0 0,1 0 0 0 0,-1 0 0 0 0,-1 1 0 0 0,8 24 0 0 0,3 6 74 0 0,0-1 16 0 0,17 61 1 0 0,-28-85 11 0 0,-1 1 0 0 0,-1 0 0 0 0,-1-1 0 0 0,-1 1 0 0 0,0 0 0 0 0,-1 0 0 0 0,-3 26 0 0 0,1-35-281 0 0,1-1-1 0 0,-1 1 0 0 0,-1 0 0 0 0,0 0 0 0 0,0-1 0 0 0,-1 0 0 0 0,0 1 1 0 0,0-1-1 0 0,-1-1 0 0 0,0 1 0 0 0,0-1 0 0 0,-1 1 0 0 0,0-2 0 0 0,0 1 1 0 0,-1-1-1 0 0,-10 8 0 0 0,-20 13-1516 0 0,17-14 1583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5.349"/>
    </inkml:context>
    <inkml:brush xml:id="br0">
      <inkml:brushProperty name="width" value="0.05" units="cm"/>
      <inkml:brushProperty name="height" value="0.05" units="cm"/>
    </inkml:brush>
  </inkml:definitions>
  <inkml:trace contextRef="#ctx0" brushRef="#br0">1 189 10866 0 0,'0'1'304'0'0,"0"0"-1"0"0,0 0 1 0 0,0 0-1 0 0,0 0 0 0 0,0 0 1 0 0,0-1-1 0 0,0 1 0 0 0,0 0 1 0 0,1 0-1 0 0,-1 0 1 0 0,0 0-1 0 0,0-1 0 0 0,1 1 1 0 0,-1 0-1 0 0,0 0 1 0 0,1-1-1 0 0,-1 1 0 0 0,1 0 1 0 0,-1-1-1 0 0,1 1 1 0 0,-1 0-1 0 0,1-1 0 0 0,0 1 1 0 0,-1-1-1 0 0,1 1 1 0 0,0-1-1 0 0,-1 1 0 0 0,1-1 1 0 0,0 1-1 0 0,0-1 1 0 0,0 1-1 0 0,3-1-17 0 0,-1 0-1 0 0,1 1 1 0 0,-1-1-1 0 0,1 0 1 0 0,-1-1-1 0 0,7 0 1 0 0,2-1-295 0 0,17-2 510 0 0,-1-1 0 0 0,54-17 0 0 0,54-30 87 0 0,-7 2-468 0 0,-68 32-1001 0 0,100-18 0 0 0,-10 17-4591 0 0,-109 16 1832 0 0,-30 3 3437 0 0</inkml:trace>
  <inkml:trace contextRef="#ctx0" brushRef="#br0" timeOffset="1">440 182 15203 0 0,'0'-7'9517'0'0,"6"29"-9429"0"0,10 18-266 0 0,-9-22 178 0 0,1 1-1 0 0,0-2 1 0 0,1 1 0 0 0,0-1-1 0 0,2-1 1 0 0,15 20 0 0 0,-24-34 6 0 0,0-1-1 0 0,1 1 1 0 0,-1 0-1 0 0,0-1 1 0 0,1 0 0 0 0,-1 1-1 0 0,1-1 1 0 0,-1 0-1 0 0,1 0 1 0 0,0-1-1 0 0,-1 1 1 0 0,1 0 0 0 0,0-1-1 0 0,0 0 1 0 0,-1 1-1 0 0,1-1 1 0 0,0 0 0 0 0,0-1-1 0 0,-1 1 1 0 0,1 0-1 0 0,0-1 1 0 0,0 0 0 0 0,-1 1-1 0 0,1-1 1 0 0,-1 0-1 0 0,1 0 1 0 0,-1-1 0 0 0,5-1-1 0 0,2-2-373 0 0,0-1 0 0 0,0 1 0 0 0,-1-2-1 0 0,0 1 1 0 0,0-1 0 0 0,11-12 0 0 0,34-45-4403 0 0,-33 39 2732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5.802"/>
    </inkml:context>
    <inkml:brush xml:id="br0">
      <inkml:brushProperty name="width" value="0.05" units="cm"/>
      <inkml:brushProperty name="height" value="0.05" units="cm"/>
    </inkml:brush>
  </inkml:definitions>
  <inkml:trace contextRef="#ctx0" brushRef="#br0">114 1 14667 0 0,'-2'0'198'0'0,"0"0"0"0"0,1 1 0 0 0,-1-1 0 0 0,0 0 0 0 0,0 1 0 0 0,1 0 0 0 0,-1-1 0 0 0,0 1 0 0 0,1 0 0 0 0,-1 0 0 0 0,0 0 0 0 0,1 0 0 0 0,0 0 0 0 0,-1 0 0 0 0,1 0 0 0 0,-1 0 0 0 0,1 1 0 0 0,0-1 0 0 0,0 1 0 0 0,0-1 0 0 0,0 1 0 0 0,-1 2 0 0 0,-3 5 344 0 0,1 0 1 0 0,0 0-1 0 0,-3 11 0 0 0,0 0-189 0 0,-4 10-185 0 0,1 1-1 0 0,2-1 1 0 0,1 1-1 0 0,1 1 1 0 0,1 0-1 0 0,2-1 1 0 0,2 1-1 0 0,0 0 1 0 0,9 61-1 0 0,-2-42-924 0 0,-3-28-1996 0 0,8 36 1 0 0,-8-47 1959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7.296"/>
    </inkml:context>
    <inkml:brush xml:id="br0">
      <inkml:brushProperty name="width" value="0.05" units="cm"/>
      <inkml:brushProperty name="height" value="0.05" units="cm"/>
    </inkml:brush>
  </inkml:definitions>
  <inkml:trace contextRef="#ctx0" brushRef="#br0">13 722 4457 0 0,'-3'29'7585'0'0,"-6"-2"-3958"0"0,9-27-3524 0 0,0 1 0 0 0,0-1 0 0 0,0 1 0 0 0,-1-1 0 0 0,1 1 1 0 0,0-1-1 0 0,0 1 0 0 0,0-1 0 0 0,0 1 0 0 0,0-1 0 0 0,0 1 0 0 0,0-1 0 0 0,0 1 1 0 0,0-1-1 0 0,0 1 0 0 0,0-1 0 0 0,1 1 0 0 0,-1-1 0 0 0,0 1 0 0 0,0-1 1 0 0,0 1-1 0 0,1-1 0 0 0,-1 1 0 0 0,0-1 0 0 0,0 1 0 0 0,1-1 0 0 0,-1 1 1 0 0,1-1-1 0 0,-1 0 0 0 0,1 1 0 0 0,-1-1-18 0 0,1 0 0 0 0,-1 0 1 0 0,0 1-1 0 0,1-1 0 0 0,-1 0 0 0 0,1 0 0 0 0,-1 0 1 0 0,0 0-1 0 0,1 0 0 0 0,-1 0 0 0 0,1 0 0 0 0,-1 0 1 0 0,0 0-1 0 0,1-1 0 0 0,-1 1 0 0 0,0 0 0 0 0,1 0 1 0 0,-1 0-1 0 0,1 0 0 0 0,-1 0 0 0 0,0-1 1 0 0,1 1-1 0 0,-1 0 0 0 0,0 0 0 0 0,1-1 0 0 0,-1 1 1 0 0,0 0-1 0 0,0 0 0 0 0,1-1 0 0 0,-1 1 0 0 0,0 0 1 0 0,0-1-1 0 0,0 1 0 0 0,1 0 0 0 0,-1-1 0 0 0,0 1 1 0 0,0-1-1 0 0,0 1 0 0 0,0 0 0 0 0,0-1 0 0 0,10-24 1787 0 0,11-48 0 0 0,3-79-646 0 0,-17 102-908 0 0,-1-18-176 0 0,-3-1 0 0 0,-3 1-1 0 0,-11-95 1 0 0,-10 46-329 0 0,21 117 142 0 0,0 0 0 0 0,0 0 0 0 0,0 0 0 0 0,0 0 0 0 0,0 0 0 0 0,0 0 0 0 0,0 0-1 0 0,0 0 1 0 0,0 0 0 0 0,0 0 0 0 0,-1 0 0 0 0,1 0 0 0 0,0 0 0 0 0,0 0 0 0 0,0 0 0 0 0,0 0-1 0 0,0 0 1 0 0,0 0 0 0 0,0 0 0 0 0,0 0 0 0 0,0 0 0 0 0,0 0 0 0 0,0 0 0 0 0,-3 12-1144 0 0,2 22 676 0 0,3-9 386 0 0,1 0 1 0 0,1 0-1 0 0,8 25 0 0 0,27 73 111 0 0,-38-119 13 0 0,75 195-36 0 0,-5-15-75 0 0,10 3-1408 0 0,-190-368 4031 0 0,91 151-1973 0 0,10 17-382 0 0,1 1 0 0 0,0-1 0 0 0,-7-18 0 0 0,14 30-284 0 0,0-1 0 0 0,0 1 1 0 0,0-1-1 0 0,0 1 0 0 0,0 0 0 0 0,0-1 0 0 0,0 1 0 0 0,1 0 0 0 0,-1 0 1 0 0,0-1-1 0 0,1 1 0 0 0,-1 0 0 0 0,1 0 0 0 0,0-1 0 0 0,-1 1 1 0 0,1 0-1 0 0,0 0 0 0 0,0 0 0 0 0,0 0 0 0 0,0 0 0 0 0,1-1 1 0 0,28-24-3334 0 0,-18 16 1620 0 0,-4 2 504 0 0,-1 0 0 0 0,1 0 0 0 0,11-19 0 0 0,-4 6 1029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7.732"/>
    </inkml:context>
    <inkml:brush xml:id="br0">
      <inkml:brushProperty name="width" value="0.05" units="cm"/>
      <inkml:brushProperty name="height" value="0.05" units="cm"/>
    </inkml:brush>
  </inkml:definitions>
  <inkml:trace contextRef="#ctx0" brushRef="#br0">79 38 14715 0 0,'0'-2'411'0'0,"-1"-1"0"0"0,0 1 0 0 0,-1 0 0 0 0,1 0 0 0 0,0 0 0 0 0,-1 0 0 0 0,1 0 0 0 0,-1 0 0 0 0,1 0 0 0 0,-1 0 0 0 0,0 0 0 0 0,0 1 0 0 0,0-1 0 0 0,0 1 0 0 0,0-1 0 0 0,0 1 0 0 0,-4-2 0 0 0,5 3-373 0 0,0 0 1 0 0,0-1 0 0 0,0 1 0 0 0,-1 0-1 0 0,1 0 1 0 0,0 0 0 0 0,0 0-1 0 0,0 0 1 0 0,0 0 0 0 0,0 0 0 0 0,0 0-1 0 0,-1 1 1 0 0,1-1 0 0 0,0 0-1 0 0,0 1 1 0 0,0-1 0 0 0,0 0-1 0 0,0 1 1 0 0,0-1 0 0 0,0 1 0 0 0,0 0-1 0 0,0-1 1 0 0,0 1 0 0 0,0 0-1 0 0,1 0 1 0 0,-1 0 0 0 0,0-1 0 0 0,0 1-1 0 0,1 0 1 0 0,-1 0 0 0 0,1 0-1 0 0,-1 0 1 0 0,0 0 0 0 0,1 0 0 0 0,0 0-1 0 0,-1 0 1 0 0,1 0 0 0 0,0 1-1 0 0,-1 1 1 0 0,-2 9-100 0 0,0 0 1 0 0,1 0-1 0 0,0 1 0 0 0,1-1 1 0 0,0 1-1 0 0,1-1 0 0 0,1 1 1 0 0,0-1-1 0 0,0 1 0 0 0,1-1 1 0 0,1 0-1 0 0,0 0 0 0 0,7 16 1 0 0,-10-27 80 0 0,0-1-1 0 0,0 0 1 0 0,0 1 0 0 0,0-1 0 0 0,0 0 0 0 0,1 0 0 0 0,-1 1 0 0 0,0-1 0 0 0,0 0 0 0 0,0 1 0 0 0,0-1 0 0 0,1 0 0 0 0,-1 0 0 0 0,0 0 0 0 0,0 1 0 0 0,1-1 0 0 0,-1 0 0 0 0,0 0 0 0 0,0 0 0 0 0,1 1 0 0 0,-1-1 0 0 0,0 0 0 0 0,1 0 0 0 0,-1 0 0 0 0,0 0 0 0 0,1 0 0 0 0,-1 0 0 0 0,0 0 0 0 0,0 0 0 0 0,1 0 0 0 0,-1 0 0 0 0,0 0 0 0 0,1 0 0 0 0,7-9 699 0 0,3-20 385 0 0,-10 26-1011 0 0,5-22 567 0 0,-1 0 0 0 0,4-46-1 0 0,-8 61-1020 0 0,-1 0-1 0 0,0 0 0 0 0,-2-17 0 0 0,6 42 2 0 0,14 50-154 0 0,38 94 0 0 0,-55-157 476 0 0,0 1 1 0 0,0 0-1 0 0,0-1 1 0 0,1 1-1 0 0,-1-1 0 0 0,1 0 1 0 0,0 1-1 0 0,0-1 1 0 0,0 0-1 0 0,0 0 1 0 0,4 3-1 0 0,-5-5-9 0 0,0 1 0 0 0,0-1 0 0 0,0 0 0 0 0,0 0-1 0 0,0 1 1 0 0,0-1 0 0 0,0 0 0 0 0,0 0 0 0 0,0 0-1 0 0,0 0 1 0 0,0-1 0 0 0,0 1 0 0 0,0 0 0 0 0,0 0 0 0 0,0-1-1 0 0,0 1 1 0 0,0 0 0 0 0,0-1 0 0 0,0 1 0 0 0,0-1-1 0 0,0 1 1 0 0,0-1 0 0 0,0 0 0 0 0,-1 1 0 0 0,1-1-1 0 0,0 0 1 0 0,0 1 0 0 0,-1-1 0 0 0,1 0 0 0 0,-1 0 0 0 0,1 0-1 0 0,-1 0 1 0 0,1 0 0 0 0,0-1 0 0 0,4-7-582 0 0,1 0 0 0 0,-2-1 0 0 0,1 1 0 0 0,-2-1 0 0 0,1 0 0 0 0,2-13 1 0 0,1-3 449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8.200"/>
    </inkml:context>
    <inkml:brush xml:id="br0">
      <inkml:brushProperty name="width" value="0.05" units="cm"/>
      <inkml:brushProperty name="height" value="0.05" units="cm"/>
    </inkml:brush>
  </inkml:definitions>
  <inkml:trace contextRef="#ctx0" brushRef="#br0">18 60 19028 0 0,'-5'18'1199'0'0,"1"1"0"0"0,1 0-1 0 0,-3 33 1 0 0,6-38-1176 0 0,1-1 0 0 0,0 0 0 0 0,0 1 0 0 0,1-1 0 0 0,1 0 0 0 0,0 0 0 0 0,1 0 0 0 0,1 0 0 0 0,-1-1 0 0 0,9 14 0 0 0,-3-8-101 0 0,0-1 1 0 0,1 1 0 0 0,1-2-1 0 0,1 0 1 0 0,0 0 0 0 0,20 16-1 0 0,-33-32 88 0 0,1 1-1 0 0,-1-1 1 0 0,1 1-1 0 0,-1-1 1 0 0,1 1-1 0 0,-1-1 1 0 0,1 1-1 0 0,0-1 1 0 0,-1 1-1 0 0,1-1 1 0 0,0 0-1 0 0,0 0 1 0 0,-1 1-1 0 0,1-1 1 0 0,0 0 0 0 0,0 0-1 0 0,-1 0 1 0 0,1 0-1 0 0,0 0 1 0 0,0 0-1 0 0,-1 0 1 0 0,1 0-1 0 0,0 0 1 0 0,0 0-1 0 0,0 0 1 0 0,0-1-1 0 0,0 1 9 0 0,0-1 0 0 0,0 0 0 0 0,0 0 0 0 0,0 0 0 0 0,0 0 0 0 0,0 0-1 0 0,0 0 1 0 0,-1 0 0 0 0,1 0 0 0 0,-1 0 0 0 0,1 0 0 0 0,0 0 0 0 0,-1-1 0 0 0,1-1 0 0 0,1-6 29 0 0,0-1 1 0 0,0 1 0 0 0,-1-13 0 0 0,-1 19-70 0 0,-2-195-731 0 0,-8 98 562 0 0,8 87 234 0 0,-1 0-1 0 0,0 0 1 0 0,-1 1 0 0 0,0-1-1 0 0,-10-18 1 0 0,14 31-47 0 0,0 0 0 0 0,0 0 0 0 0,0 0 0 0 0,0 1 0 0 0,0-1 0 0 0,0 0 0 0 0,0 0 0 0 0,0 0 0 0 0,0 0 0 0 0,0 0 0 0 0,0 0 0 0 0,0 0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0,0-1 0 0 0,0 1 0 0 0,0 0-1 0 0,0 0 1 0 0,0 0 0 0 0,0 0 0 0 0,-1 0 0 0 0,2 12-163 0 0,3 15-114 0 0,33 94-145 0 0,-14-54 465 0 0,37 104 176 0 0,-55-159-190 0 0,0-1 0 0 0,2 0 0 0 0,10 16 0 0 0,-13-22-125 0 0,-1 0 1 0 0,1 0-1 0 0,1 0 0 0 0,-1-1 0 0 0,1 0 0 0 0,0 0 1 0 0,0 0-1 0 0,10 6 0 0 0,-14-9-141 0 0,1-1-1 0 0,-1 1 1 0 0,0-1 0 0 0,0 0-1 0 0,1 1 1 0 0,-1-1 0 0 0,0 0 0 0 0,1 0-1 0 0,-1 0 1 0 0,0 0 0 0 0,1 0-1 0 0,-1 0 1 0 0,0 0 0 0 0,1 0-1 0 0,-1 0 1 0 0,0-1 0 0 0,1 1-1 0 0,-1-1 1 0 0,0 1 0 0 0,0-1 0 0 0,1 1-1 0 0,-1-1 1 0 0,0 0 0 0 0,0 1-1 0 0,0-1 1 0 0,0 0 0 0 0,0 0-1 0 0,0 0 1 0 0,0 0 0 0 0,0 0 0 0 0,0 0-1 0 0,-1 0 1 0 0,2-2 0 0 0,6-6-2087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8.692"/>
    </inkml:context>
    <inkml:brush xml:id="br0">
      <inkml:brushProperty name="width" value="0.05" units="cm"/>
      <inkml:brushProperty name="height" value="0.05" units="cm"/>
    </inkml:brush>
  </inkml:definitions>
  <inkml:trace contextRef="#ctx0" brushRef="#br0">559 62 14563 0 0,'-11'-11'2817'0'0,"1"-1"0"0"0,-17-26 0 0 0,46 80-2803 0 0,20 63 0 0 0,-4-7 30 0 0,3 5-19 0 0,36 85-775 0 0,-69-177-1092 0 0,-11-19 846 0 0,-9-12 1147 0 0,-161-174 4584 0 0,167 184-4358 0 0,-17-22 566 0 0,24 31-850 0 0,1-1-1 0 0,0 0 1 0 0,-1 0 0 0 0,1 0 0 0 0,0 0-1 0 0,0 0 1 0 0,0-1 0 0 0,1 1 0 0 0,-1 0-1 0 0,0 0 1 0 0,1-1 0 0 0,0 1-1 0 0,-1-3 1 0 0,2 3-93 0 0,-1 1-1 0 0,1 0 1 0 0,-1-1 0 0 0,1 1-1 0 0,-1 0 1 0 0,1-1 0 0 0,0 1-1 0 0,0 0 1 0 0,0 0-1 0 0,0 0 1 0 0,0-1 0 0 0,0 1-1 0 0,0 0 1 0 0,0 0 0 0 0,0 1-1 0 0,1-1 1 0 0,-1 0-1 0 0,0 0 1 0 0,0 0 0 0 0,1 1-1 0 0,-1-1 1 0 0,1 1 0 0 0,-1-1-1 0 0,2 1 1 0 0,39-9-447 0 0,-35 8 439 0 0,49-6-942 0 0,-25 4-2588 0 0,39-9 0 0 0,-57 8 1445 0 0</inkml:trace>
  <inkml:trace contextRef="#ctx0" brushRef="#br0" timeOffset="1">33 336 22061 0 0,'-1'1'178'0'0,"0"1"0"0"0,0-1 0 0 0,0 0 0 0 0,0 1 0 0 0,-1-1 0 0 0,1 0 0 0 0,0 0 0 0 0,0 0 0 0 0,-1 0 0 0 0,1 0 0 0 0,-1 0 0 0 0,1-1 0 0 0,-1 1 0 0 0,-2 1 0 0 0,-7 2 1471 0 0,42-23-1082 0 0,-15 9-2947 0 0,32-16 0 0 0,-37 22 1832 0 0,0-1 0 0 0,17-11 0 0 0,-4-1-503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1.205"/>
    </inkml:context>
    <inkml:brush xml:id="br0">
      <inkml:brushProperty name="width" value="0.05" units="cm"/>
      <inkml:brushProperty name="height" value="0.05" units="cm"/>
    </inkml:brush>
  </inkml:definitions>
  <inkml:trace contextRef="#ctx0" brushRef="#br0">19 337 13395 0 0,'0'-6'699'0'0,"0"1"-1"0"0,0 0 1 0 0,0-1 0 0 0,0 1-1 0 0,-1 0 1 0 0,0-1 0 0 0,0 1 0 0 0,-1 0-1 0 0,1 0 1 0 0,-1 0 0 0 0,-5-9-1 0 0,3-5 1974 0 0,5 17-1983 0 0,1 12-1226 0 0,4 13 24 0 0,12 35 0 0 0,-3-12 432 0 0,-9-27 74 0 0,-2-4 2 0 0,0 1-1 0 0,1-1 0 0 0,1 0 1 0 0,1 0-1 0 0,14 24 1 0 0,-20-37 21 0 0,0-1 1 0 0,0 0-1 0 0,0 1 1 0 0,0-1-1 0 0,0 0 1 0 0,0 1-1 0 0,0-1 1 0 0,1 0-1 0 0,-1 0 1 0 0,1 0-1 0 0,-1 0 1 0 0,1 0-1 0 0,-1 0 1 0 0,1-1-1 0 0,-1 1 1 0 0,1 0-1 0 0,0-1 1 0 0,2 1-1 0 0,-3-1 27 0 0,0 0 0 0 0,0 0 0 0 0,0-1 0 0 0,1 1 0 0 0,-1 0 0 0 0,0-1 0 0 0,0 1 0 0 0,0-1 0 0 0,0 1 0 0 0,1-1 0 0 0,-1 1 0 0 0,0-1 0 0 0,0 0 0 0 0,0 0 0 0 0,0 1 0 0 0,-1-1 0 0 0,1 0 0 0 0,0 0 0 0 0,1-1 0 0 0,2-5 176 0 0,0 0-1 0 0,0 0 1 0 0,0 0 0 0 0,-1 0 0 0 0,0-1-1 0 0,2-8 1 0 0,4-16 127 0 0,-2 1 0 0 0,0-1 0 0 0,-3 0 0 0 0,2-50 0 0 0,-6 80-374 0 0,0 1 0 0 0,0-1 0 0 0,0 1 0 0 0,0-1 1 0 0,0 1-1 0 0,0 0 0 0 0,-1-1 0 0 0,1 1 0 0 0,0-1 0 0 0,-1 1 0 0 0,1 0 1 0 0,-1-1-1 0 0,0 1 0 0 0,-1-2 0 0 0,0 6-701 0 0,6 12 221 0 0,16 47-209 0 0,-14-39 642 0 0,2-1 0 0 0,18 40 0 0 0,-25-60 86 0 0,0 0 0 0 0,0 0 0 0 0,1 0 0 0 0,-1 0 0 0 0,0 0-1 0 0,1 0 1 0 0,-1-1 0 0 0,1 1 0 0 0,0 0 0 0 0,0-1 0 0 0,-1 1-1 0 0,1-1 1 0 0,0 0 0 0 0,0 0 0 0 0,0 0 0 0 0,1 0 0 0 0,-1 0-1 0 0,0 0 1 0 0,0 0 0 0 0,3 0 0 0 0,-3-1 42 0 0,0 0-1 0 0,0 0 1 0 0,0-1 0 0 0,0 1 0 0 0,-1 0-1 0 0,1-1 1 0 0,0 1 0 0 0,0-1-1 0 0,0 0 1 0 0,0 0 0 0 0,-1 0 0 0 0,1 1-1 0 0,0-2 1 0 0,-1 1 0 0 0,1 0 0 0 0,-1 0-1 0 0,1 0 1 0 0,-1-1 0 0 0,0 1-1 0 0,1-1 1 0 0,-1 1 0 0 0,0-1 0 0 0,0 1-1 0 0,1-3 1 0 0,7-12 135 0 0,-1-1-1 0 0,-1 1 1 0 0,-1-1 0 0 0,0-1-1 0 0,-1 1 1 0 0,-1-1-1 0 0,0 0 1 0 0,-2 0 0 0 0,0 0-1 0 0,-1 0 1 0 0,0-1 0 0 0,-5-30-1 0 0,4 43-295 0 0,-1 0-1 0 0,0 0 0 0 0,-1 1 1 0 0,0-1-1 0 0,0 0 1 0 0,-5-10-1 0 0,4 54-2323 0 0,3-35 2391 0 0,2 44-266 0 0,-2-44 307 0 0,1 1 1 0 0,-1 0-1 0 0,1-1 1 0 0,0 1-1 0 0,0-1 1 0 0,0 1-1 0 0,1-1 0 0 0,-1 0 1 0 0,1 1-1 0 0,2 3 1 0 0,-3-7 11 0 0,-1 1-1 0 0,1-1 1 0 0,-1 0 0 0 0,1 1 0 0 0,-1-1-1 0 0,1 0 1 0 0,0 0 0 0 0,-1 1-1 0 0,1-1 1 0 0,0 0 0 0 0,-1 0 0 0 0,1 0-1 0 0,0 0 1 0 0,-1 0 0 0 0,1 0 0 0 0,0 0-1 0 0,-1 0 1 0 0,1 0 0 0 0,0 0 0 0 0,-1 0-1 0 0,1 0 1 0 0,0-1 0 0 0,-1 1-1 0 0,1 0 1 0 0,0 0 0 0 0,-1-1 0 0 0,1 1-1 0 0,-1 0 1 0 0,1-1 0 0 0,-1 1 0 0 0,1-1-1 0 0,0 1 1 0 0,-1-1 0 0 0,0 1 0 0 0,1-1-1 0 0,-1 1 1 0 0,1-1 0 0 0,-1 1 0 0 0,0-1-1 0 0,1 0 1 0 0,18-26 383 0 0,-18 25-367 0 0,9-13 130 0 0,-2-1 0 0 0,0 0 0 0 0,10-33-1 0 0,-15 42-151 0 0,-1 0-1 0 0,-1 0 0 0 0,1 0 1 0 0,-1 0-1 0 0,-1 0 0 0 0,1 0 0 0 0,-1 0 1 0 0,0 0-1 0 0,-1 0 0 0 0,0 0 1 0 0,0 0-1 0 0,-4-13 0 0 0,5 19-26 0 0,0 1 0 0 0,0 0 0 0 0,0-1 0 0 0,0 1 0 0 0,0 0 0 0 0,0-1 0 0 0,0 1 0 0 0,0 0 0 0 0,0-1 0 0 0,-1 1 0 0 0,1-1 0 0 0,0 1 0 0 0,0 0 0 0 0,0 0 0 0 0,-1-1 1 0 0,1 1-1 0 0,0 0 0 0 0,0-1 0 0 0,-1 1 0 0 0,1 0 0 0 0,0 0 0 0 0,0-1 0 0 0,-1 1 0 0 0,1 0 0 0 0,0 0 0 0 0,-1 0 0 0 0,1-1 0 0 0,0 1 0 0 0,-1 0 0 0 0,1 0 0 0 0,0 0 0 0 0,-1 0 0 0 0,1 0 0 0 0,-1 0 0 0 0,1 0 0 0 0,-1 0 0 0 0,-6 13-617 0 0,-1 30 43 0 0,8-40 610 0 0,-7 43-119 0 0,1-11 286 0 0,-3 61 0 0 0,9-96-182 0 0,0 0-1 0 0,0 1 0 0 0,0-1 1 0 0,0 0-1 0 0,0 0 0 0 0,0 0 0 0 0,0 0 1 0 0,0 0-1 0 0,0 0 0 0 0,0 1 0 0 0,0-1 1 0 0,0 0-1 0 0,0 0 0 0 0,0 0 0 0 0,0 0 1 0 0,0 0-1 0 0,0 0 0 0 0,0 0 1 0 0,0 1-1 0 0,0-1 0 0 0,0 0 0 0 0,0 0 1 0 0,0 0-1 0 0,1 0 0 0 0,-1 0 0 0 0,0 0 1 0 0,0 0-1 0 0,0 0 0 0 0,0 1 0 0 0,0-1 1 0 0,0 0-1 0 0,0 0 0 0 0,0 0 1 0 0,0 0-1 0 0,1 0 0 0 0,-1 0 0 0 0,0 0 1 0 0,0 0-1 0 0,0 0 0 0 0,0 0 0 0 0,0 0 1 0 0,0 0-1 0 0,1 0 0 0 0,-1 0 0 0 0,0 0 1 0 0,0 0-1 0 0,0 0 0 0 0,0 0 0 0 0,7-5-8 0 0,8-11 29 0 0,-14 14-15 0 0,3-3 4 0 0,4-5-42 0 0,0 1 0 0 0,0-1 0 0 0,1 1 0 0 0,1 0 0 0 0,-1 1 0 0 0,1 0 0 0 0,1 1 0 0 0,16-9 0 0 0,-25 15 10 0 0,0 1 0 0 0,-1 0 0 0 0,1 0 0 0 0,-1-1-1 0 0,1 1 1 0 0,0 0 0 0 0,-1 1 0 0 0,1-1-1 0 0,0 0 1 0 0,-1 0 0 0 0,1 1 0 0 0,-1-1-1 0 0,1 1 1 0 0,-1-1 0 0 0,1 1 0 0 0,-1 0 0 0 0,1-1-1 0 0,-1 1 1 0 0,0 0 0 0 0,1 0 0 0 0,-1 0-1 0 0,0 0 1 0 0,2 2 0 0 0,28 33-225 0 0,-21-23 227 0 0,19 29 153 0 0,-29-42-116 0 0,1 0 1 0 0,-1 0 0 0 0,1 0 0 0 0,-1 0 0 0 0,0 0 0 0 0,1 0-1 0 0,-1 0 1 0 0,0 0 0 0 0,1 0 0 0 0,-1 0 0 0 0,0 0 0 0 0,1 0-1 0 0,-1 0 1 0 0,0 0 0 0 0,1-1 0 0 0,-1 1 0 0 0,0 0 0 0 0,1 0-1 0 0,-1 0 1 0 0,0 0 0 0 0,0-1 0 0 0,1 1 0 0 0,-1 0 0 0 0,0 0-1 0 0,1-1 1 0 0,-1 1 0 0 0,0 0 0 0 0,0 0 0 0 0,0-1 0 0 0,1 1-1 0 0,-1 0 1 0 0,0-1 0 0 0,0 1 0 0 0,0 0 0 0 0,0-1 0 0 0,0 1 0 0 0,0 0-1 0 0,1-1 1 0 0,6-15 414 0 0,-6 15-377 0 0,15-41 595 0 0,-6 15-586 0 0,24-45 0 0 0,-34 71-82 0 0,1 0 0 0 0,-1 0-1 0 0,1 1 1 0 0,-1-1 0 0 0,1 0 0 0 0,-1 1 0 0 0,1-1 0 0 0,0 0-1 0 0,-1 1 1 0 0,1-1 0 0 0,0 1 0 0 0,0-1 0 0 0,0 1 0 0 0,-1-1-1 0 0,1 1 1 0 0,0-1 0 0 0,0 1 0 0 0,0 0 0 0 0,0 0 0 0 0,0-1-1 0 0,0 1 1 0 0,-1 0 0 0 0,1 0 0 0 0,0 0 0 0 0,0 0 0 0 0,0 0-1 0 0,0 0 1 0 0,0 0 0 0 0,0 0 0 0 0,0 1 0 0 0,0-1 0 0 0,0 0-1 0 0,-1 0 1 0 0,1 1 0 0 0,0-1 0 0 0,0 1 0 0 0,0-1 0 0 0,0 1-1 0 0,-1-1 1 0 0,1 1 0 0 0,0-1 0 0 0,-1 1 0 0 0,1 0 0 0 0,0-1-1 0 0,-1 1 1 0 0,1 0 0 0 0,0 0 0 0 0,3 4-28 0 0,0-1 0 0 0,0 1 0 0 0,0-1-1 0 0,-1 1 1 0 0,5 10 0 0 0,36 64 386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015"/>
    </inkml:context>
    <inkml:brush xml:id="br0">
      <inkml:brushProperty name="width" value="0.05" units="cm"/>
      <inkml:brushProperty name="height" value="0.05" units="cm"/>
    </inkml:brush>
  </inkml:definitions>
  <inkml:trace contextRef="#ctx0" brushRef="#br0">16 68 14827 0 0,'-1'0'459'0'0,"0"0"0"0"0,0-1 0 0 0,0 1 0 0 0,0 0 0 0 0,-1-1 0 0 0,1 0 0 0 0,0 1 0 0 0,0-1 1 0 0,-4-3 4264 0 0,7 10-5053 0 0,3 7 106 0 0,0 2 169 0 0,0-1 0 0 0,1 0 0 0 0,0 0 0 0 0,17 25 0 0 0,-23-39 69 0 0,1 1 0 0 0,-1-1 0 0 0,1 1-1 0 0,-1-1 1 0 0,0 1 0 0 0,1-1 0 0 0,-1 1 0 0 0,1-1 0 0 0,-1 0 0 0 0,1 1 0 0 0,-1-1 0 0 0,1 0 0 0 0,-1 1-1 0 0,1-1 1 0 0,0 0 0 0 0,-1 0 0 0 0,1 0 0 0 0,-1 1 0 0 0,1-1 0 0 0,0 0 0 0 0,-1 0 0 0 0,1 0 0 0 0,-1 0-1 0 0,1 0 1 0 0,0 0 0 0 0,-1 0 0 0 0,1 0 0 0 0,0 0 0 0 0,-1-1 0 0 0,1 1 0 0 0,-1 0 0 0 0,1 0 0 0 0,-1 0-1 0 0,1-1 1 0 0,0 1 0 0 0,-1 0 0 0 0,1-1 0 0 0,-1 1 0 0 0,1 0 0 0 0,-1-1 0 0 0,1 1 0 0 0,-1-1 0 0 0,0 1-1 0 0,1-1 1 0 0,-1 1 0 0 0,0-1 0 0 0,1 1 0 0 0,-1-1 0 0 0,0 1 0 0 0,1-2 0 0 0,16-34 845 0 0,-14 28-660 0 0,37-108 1005 0 0,-40 115-1237 0 0,1 1 1 0 0,-1-1 0 0 0,0 1 0 0 0,0-1 0 0 0,0 1-1 0 0,1-1 1 0 0,-1 1 0 0 0,0-1 0 0 0,0 1 0 0 0,1-1 0 0 0,-1 1-1 0 0,0-1 1 0 0,1 1 0 0 0,-1 0 0 0 0,0-1 0 0 0,1 1-1 0 0,-1-1 1 0 0,1 1 0 0 0,-1 0 0 0 0,1-1 0 0 0,-1 1 0 0 0,1 0-1 0 0,-1 0 1 0 0,1 0 0 0 0,-1-1 0 0 0,1 1 0 0 0,0 0-1 0 0,0 0-6 0 0,0 0 0 0 0,0 1 0 0 0,0-1-1 0 0,0 0 1 0 0,0 1 0 0 0,0-1 0 0 0,0 1-1 0 0,0-1 1 0 0,-1 1 0 0 0,1-1 0 0 0,0 1-1 0 0,0-1 1 0 0,-1 1 0 0 0,2 1 0 0 0,21 30-434 0 0,-22-30 459 0 0,6 10 169 0 0,0 0-1 0 0,-1 0 0 0 0,-1 0 0 0 0,0 1 1 0 0,0 0-1 0 0,-1 0 0 0 0,-1 0 0 0 0,0 1 1 0 0,1 19-1 0 0,14-75-5895 0 0,-13 31 3889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481"/>
    </inkml:context>
    <inkml:brush xml:id="br0">
      <inkml:brushProperty name="width" value="0.05" units="cm"/>
      <inkml:brushProperty name="height" value="0.05" units="cm"/>
    </inkml:brush>
  </inkml:definitions>
  <inkml:trace contextRef="#ctx0" brushRef="#br0">0 0 17060 0 0,'2'2'518'0'0,"-1"0"0"0"0,0 0-1 0 0,0 0 1 0 0,0 0 0 0 0,0 1 0 0 0,0-1 0 0 0,0 0 0 0 0,0 0 0 0 0,-1 0 0 0 0,1 1 0 0 0,-1-1 0 0 0,0 0 0 0 0,0 1 0 0 0,0-1 0 0 0,0 4 0 0 0,1 5-433 0 0,1 0 0 0 0,0 0 0 0 0,1-1 0 0 0,0 1 0 0 0,8 18 1 0 0,-5-13-28 0 0,-4-12-62 0 0,1 1 0 0 0,-1-1 0 0 0,1 1 0 0 0,0-1-1 0 0,0 0 1 0 0,0 0 0 0 0,0 0 0 0 0,1 0 0 0 0,0-1 0 0 0,-1 1-1 0 0,1-1 1 0 0,1 0 0 0 0,8 5 0 0 0,-10-7-105 0 0,0 1 1 0 0,0 0-1 0 0,1-1 0 0 0,-1 0 1 0 0,1 0-1 0 0,-1 0 0 0 0,1 0 1 0 0,0 0-1 0 0,-1-1 1 0 0,1 1-1 0 0,0-1 0 0 0,-1 0 1 0 0,1 0-1 0 0,0-1 0 0 0,-1 1 1 0 0,1-1-1 0 0,0 0 0 0 0,-1 0 1 0 0,7-2-1 0 0,5-5-4027 0 0,26-19-1 0 0,-18 9 3229 0 0,-3 1-481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4.706"/>
    </inkml:context>
    <inkml:brush xml:id="br0">
      <inkml:brushProperty name="width" value="0.05" units="cm"/>
      <inkml:brushProperty name="height" value="0.05" units="cm"/>
    </inkml:brush>
  </inkml:definitions>
  <inkml:trace contextRef="#ctx0" brushRef="#br0">152 0 5489 0 0,'-6'5'1080'0'0,"0"-1"1"0"0,1 1-1 0 0,-1 0 0 0 0,-7 10 0 0 0,3-1 22 0 0,-1 1-1 0 0,-9 19 1 0 0,19-32-1079 0 0,0 0 0 0 0,0 0 0 0 0,0 0 0 0 0,0 0 0 0 0,0 1 1 0 0,0-1-1 0 0,1 0 0 0 0,-1 0 0 0 0,1 0 0 0 0,0 1 0 0 0,-1-1 0 0 0,1 0 0 0 0,0 0 0 0 0,0 1 0 0 0,1-1 0 0 0,-1 0 0 0 0,1 3 0 0 0,0-4-47 0 0,-1 0-1 0 0,1 0 0 0 0,0 1 0 0 0,0-1 0 0 0,0 0 0 0 0,0 0 0 0 0,0 0 0 0 0,0 0 0 0 0,0 0 0 0 0,0 0 0 0 0,0-1 0 0 0,1 1 1 0 0,-1 0-1 0 0,0 0 0 0 0,1-1 0 0 0,-1 1 0 0 0,0-1 0 0 0,1 1 0 0 0,-1-1 0 0 0,1 0 0 0 0,-1 0 0 0 0,0 1 0 0 0,1-1 0 0 0,-1 0 0 0 0,1 0 1 0 0,2-1-1 0 0,65-10-3021 0 0,-69 11 3021 0 0,1 0 0 0 0,0 1 1 0 0,-1-1-1 0 0,1 0 0 0 0,0 0 1 0 0,-1 1-1 0 0,1-1 0 0 0,-1 1 1 0 0,1-1-1 0 0,0 0 0 0 0,-1 1 1 0 0,1-1-1 0 0,-1 1 0 0 0,0-1 1 0 0,1 1-1 0 0,-1 0 0 0 0,1-1 1 0 0,-1 1-1 0 0,0-1 0 0 0,1 1 1 0 0,-1 0-1 0 0,0-1 0 0 0,0 1 1 0 0,1 0-1 0 0,-1 0 0 0 0,0-1 1 0 0,0 1-1 0 0,0 0 0 0 0,0-1 1 0 0,0 1-1 0 0,0 0 0 0 0,0-1 0 0 0,0 1 1 0 0,0 1-1 0 0,-4 32 403 0 0,3-25-248 0 0,-6 160 2153 0 0,6-155-2095 0 0,0 1 1 0 0,-1-1 0 0 0,-1 1-1 0 0,0-1 1 0 0,-1 0 0 0 0,0 0-1 0 0,-1 0 1 0 0,-8 14 0 0 0,-4 4 598 0 0,-1-1 0 0 0,-24 31 0 0 0,40-59-537 0 0,-1 0 0 0 0,1 0-1 0 0,-1 0 1 0 0,0 0 0 0 0,1 0-1 0 0,-1-1 1 0 0,-1 1 0 0 0,-3 2-1 0 0,6-5-148 0 0,1 0 0 0 0,-1 1 0 0 0,1-1 0 0 0,-1 0 0 0 0,0 0 0 0 0,1 0 0 0 0,-1 1 0 0 0,0-1 0 0 0,1 0 0 0 0,-1 0-1 0 0,1 0 1 0 0,-1 0 0 0 0,0 0 0 0 0,1 0 0 0 0,-1 0 0 0 0,0-1 0 0 0,1 1 0 0 0,-1 0 0 0 0,1 0 0 0 0,-1 0 0 0 0,0-1-1 0 0,0 0-16 0 0,0 1 0 0 0,0-1 0 0 0,0 0-1 0 0,1 0 1 0 0,-1 0 0 0 0,0 0 0 0 0,1 0-1 0 0,-1 0 1 0 0,1 0 0 0 0,-1 0-1 0 0,1 0 1 0 0,-1 0 0 0 0,1 0 0 0 0,0 0-1 0 0,-1 0 1 0 0,1-1 0 0 0,-2-13-14 0 0,0 0 0 0 0,1 0 0 0 0,0-1 0 0 0,1 1 0 0 0,1 0 1 0 0,1 0-1 0 0,6-28 0 0 0,0 11-287 0 0,2 0 0 0 0,20-45 1 0 0,-15 41 31 0 0,2 1 1 0 0,37-56 0 0 0,-47 81 88 0 0,0 1 0 0 0,1 0 0 0 0,0 0 1 0 0,0 0-1 0 0,1 1 0 0 0,0 0 0 0 0,1 1 0 0 0,0 0 1 0 0,0 1-1 0 0,0 0 0 0 0,1 0 0 0 0,0 1 1 0 0,13-4-1 0 0,-23 8 74 0 0,11-3-90 0 0,0 0 0 0 0,0 1 1 0 0,0 0-1 0 0,0 1 0 0 0,1 0 0 0 0,-1 1 0 0 0,1 0 0 0 0,15 2 1 0 0,-27 0 93 0 0,1 0 1 0 0,0-1-1 0 0,-1 1 1 0 0,1 0-1 0 0,-1 0 1 0 0,1 1-1 0 0,-1-1 0 0 0,0 0 1 0 0,1 0-1 0 0,-1 1 1 0 0,0-1-1 0 0,0 0 1 0 0,0 1-1 0 0,0 0 1 0 0,0-1-1 0 0,0 1 1 0 0,0-1-1 0 0,0 1 1 0 0,-1 0-1 0 0,1 0 1 0 0,-1-1-1 0 0,1 1 1 0 0,-1 0-1 0 0,0 0 1 0 0,0 0-1 0 0,0-1 1 0 0,0 3-1 0 0,1 7 49 0 0,0 0-1 0 0,-2 0 1 0 0,0 13-1 0 0,-3 2 34 0 0,-2 40 101 0 0,6-65-165 0 0,0 0 0 0 0,0 0 1 0 0,0-1-1 0 0,1 1 0 0 0,-1 0 1 0 0,0-1-1 0 0,0 1 0 0 0,0 0 1 0 0,0-1-1 0 0,1 1 0 0 0,-1 0 1 0 0,0-1-1 0 0,1 1 0 0 0,-1 0 1 0 0,1-1-1 0 0,-1 1 0 0 0,0-1 1 0 0,1 1-1 0 0,-1-1 1 0 0,1 1-1 0 0,0-1 0 0 0,-1 1 1 0 0,1-1-1 0 0,-1 0 0 0 0,1 1 1 0 0,0-1-1 0 0,-1 0 0 0 0,1 1 1 0 0,0-1-1 0 0,-1 0 0 0 0,1 0 1 0 0,0 0-1 0 0,-1 1 0 0 0,1-1 1 0 0,0 0-1 0 0,-1 0 0 0 0,1 0 1 0 0,0 0-1 0 0,0 0 1 0 0,-1-1-1 0 0,1 1 0 0 0,0 0 1 0 0,0 0-1 0 0,35-11 37 0 0,-33 10-31 0 0,19-9 21 0 0,0 0 0 0 0,-1-2-1 0 0,0 0 1 0 0,-1-1 0 0 0,-1-1-1 0 0,0-1 1 0 0,-1-1 0 0 0,0-1-1 0 0,23-28 1 0 0,-27 30-408 0 0,-11 16-144 0 0,-4 9 219 0 0,-2-1 323 0 0,1 0 0 0 0,1 1 0 0 0,0-1 1 0 0,0 1-1 0 0,0-1 0 0 0,1 1 0 0 0,2 12 1 0 0,-1-20-117 0 0,-1 1 0 0 0,1 0 0 0 0,0 0-1 0 0,0-1 1 0 0,0 1 0 0 0,0 0 0 0 0,0-1 0 0 0,0 1 0 0 0,1-1 0 0 0,-1 1 0 0 0,1-1 0 0 0,2 3 0 0 0,-2-4-195 0 0,-1 0-1 0 0,1 1 1 0 0,0-1-1 0 0,0 0 1 0 0,0 0-1 0 0,0 0 1 0 0,0 0-1 0 0,0 0 1 0 0,0-1 0 0 0,0 1-1 0 0,0-1 1 0 0,0 1-1 0 0,0-1 1 0 0,0 0-1 0 0,0 1 1 0 0,0-1-1 0 0,1 0 1 0 0,1-1 0 0 0,6 0-883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933"/>
    </inkml:context>
    <inkml:brush xml:id="br0">
      <inkml:brushProperty name="width" value="0.05" units="cm"/>
      <inkml:brushProperty name="height" value="0.05" units="cm"/>
    </inkml:brush>
  </inkml:definitions>
  <inkml:trace contextRef="#ctx0" brushRef="#br0">86 1 13931 0 0,'-10'13'1537'0'0,"1"2"0"0"0,1-1 0 0 0,0 1 0 0 0,1 0 0 0 0,-7 20 0 0 0,7-11-639 0 0,1 0 0 0 0,-7 49 0 0 0,10-25-1021 0 0,2 0-1 0 0,2 0 1 0 0,8 53-1 0 0,-8-88-103 0 0,4 20-2184 0 0,-5-32 2110 0 0,0 1 0 0 0,1-1 0 0 0,-1 0 0 0 0,1 0 0 0 0,-1 1 0 0 0,1-1 0 0 0,0 0 0 0 0,-1 0 0 0 0,1 0 0 0 0,0 0 0 0 0,0 0 0 0 0,0 0 0 0 0,0 0 0 0 0,0 0 0 0 0,0 0 0 0 0,0 0 0 0 0,0-1 0 0 0,0 1 0 0 0,0 0 0 0 0,2 0 0 0 0,4 1-842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3.403"/>
    </inkml:context>
    <inkml:brush xml:id="br0">
      <inkml:brushProperty name="width" value="0.05" units="cm"/>
      <inkml:brushProperty name="height" value="0.05" units="cm"/>
    </inkml:brush>
  </inkml:definitions>
  <inkml:trace contextRef="#ctx0" brushRef="#br0">76 51 10090 0 0,'8'-8'3038'0'0,"0"-1"0"0"0,0 0 0 0 0,6-11 0 0 0,-12 16 147 0 0,-4 4-1339 0 0,-13 11-922 0 0,-18 21-1440 0 0,26-23 336 0 0,0-1 1 0 0,0 1 0 0 0,1 0 0 0 0,0 1 0 0 0,1 0-1 0 0,0 0 1 0 0,1 0 0 0 0,0 0 0 0 0,0 0 0 0 0,1 1 0 0 0,1 0-1 0 0,0 0 1 0 0,-2 18 0 0 0,4-28 122 0 0,0 0 1 0 0,0 0-1 0 0,0 0 0 0 0,1 1 1 0 0,-1-1-1 0 0,0 0 0 0 0,1 0 0 0 0,-1 0 1 0 0,0 0-1 0 0,1 0 0 0 0,-1 0 1 0 0,1 0-1 0 0,0 0 0 0 0,-1 0 0 0 0,1 0 1 0 0,0 0-1 0 0,-1-1 0 0 0,1 1 1 0 0,0 0-1 0 0,0 0 0 0 0,1 0 1 0 0,1 1-35 0 0,-1-1 0 0 0,1 0 0 0 0,-1 1 0 0 0,1-1 0 0 0,0-1 0 0 0,0 1 0 0 0,-1 0 0 0 0,5 0 0 0 0,3 0-51 0 0,-1-1 0 0 0,1 0 0 0 0,0 0 0 0 0,9-2-1 0 0,-12 1 77 0 0,0 0-1 0 0,0 0 0 0 0,0 1 1 0 0,0 0-1 0 0,0 1 0 0 0,1 0 1 0 0,-1 0-1 0 0,0 0 0 0 0,7 3 1 0 0,-10-3 45 0 0,-1 1-1 0 0,1-1 1 0 0,-1 1 0 0 0,0 0-1 0 0,1 0 1 0 0,-1 1 0 0 0,0-1 0 0 0,0 1-1 0 0,-1-1 1 0 0,1 1 0 0 0,0 0-1 0 0,-1 0 1 0 0,0 0 0 0 0,1 0 0 0 0,-1 1-1 0 0,0-1 1 0 0,-1 0 0 0 0,3 6 0 0 0,-1-2 143 0 0,-1-1 0 0 0,0 1 0 0 0,0 0 0 0 0,0 0 0 0 0,-1 0 0 0 0,0 0 1 0 0,0 13-1 0 0,-1-16 76 0 0,-1-1 0 0 0,1 1 1 0 0,-1 0-1 0 0,0-1 0 0 0,0 1 0 0 0,0-1 1 0 0,-1 0-1 0 0,1 1 0 0 0,-1-1 1 0 0,0 0-1 0 0,0 0 0 0 0,0 0 0 0 0,0 0 1 0 0,-1 0-1 0 0,1-1 0 0 0,-1 1 1 0 0,-3 2-1 0 0,-2 2 125 0 0,-1 0 0 0 0,0-1 1 0 0,0 0-1 0 0,0-1 0 0 0,-13 5 0 0 0,19-8-424 0 0,0-1 0 0 0,0 0-1 0 0,0 0 1 0 0,0 0-1 0 0,0 0 1 0 0,0 0-1 0 0,0-1 1 0 0,0 0 0 0 0,0 1-1 0 0,-1-1 1 0 0,1 0-1 0 0,0-1 1 0 0,0 1-1 0 0,0 0 1 0 0,0-1-1 0 0,0 0 1 0 0,0 0 0 0 0,0 0-1 0 0,0 0 1 0 0,0 0-1 0 0,0 0 1 0 0,-4-3-1 0 0,6 2-169 0 0,0 1-1 0 0,0 0 1 0 0,-1-1-1 0 0,1 1 1 0 0,0-1-1 0 0,0 0 0 0 0,0 1 1 0 0,1-1-1 0 0,-1 0 1 0 0,0 1-1 0 0,1-1 1 0 0,-1 0-1 0 0,1 0 0 0 0,-1 0 1 0 0,1 1-1 0 0,0-1 1 0 0,0 0-1 0 0,0-2 1 0 0,0-12-1387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4.105"/>
    </inkml:context>
    <inkml:brush xml:id="br0">
      <inkml:brushProperty name="width" value="0.05" units="cm"/>
      <inkml:brushProperty name="height" value="0.05" units="cm"/>
    </inkml:brush>
  </inkml:definitions>
  <inkml:trace contextRef="#ctx0" brushRef="#br0">18 33 15403 0 0,'-2'-7'1381'0'0,"1"5"-1112"0"0,1 0 1 0 0,0 0-1 0 0,-1 0 1 0 0,1 1-1 0 0,-1-1 1 0 0,0 0-1 0 0,1 0 1 0 0,-1 1-1 0 0,0-1 0 0 0,0 1 1 0 0,0-1-1 0 0,0 1 1 0 0,-3-3-1 0 0,3 9 18 0 0,0 1-1 0 0,1-1 1 0 0,-1 0-1 0 0,1 11 0 0 0,0-16-237 0 0,9 263 401 0 0,-3-201-446 0 0,3 0-1 0 0,19 72 1 0 0,-24-121 216 0 0,0-1-1 0 0,9 17 1 0 0,-13-29-185 0 0,0 0 0 0 0,0 1 1 0 0,0-1-1 0 0,0 0 0 0 0,0 0 0 0 0,0 0 0 0 0,0 1 1 0 0,1-1-1 0 0,-1 0 0 0 0,0 0 0 0 0,0 0 0 0 0,0 0 1 0 0,0 1-1 0 0,0-1 0 0 0,0 0 0 0 0,0 0 0 0 0,0 0 1 0 0,0 0-1 0 0,1 0 0 0 0,-1 1 0 0 0,0-1 0 0 0,0 0 1 0 0,0 0-1 0 0,0 0 0 0 0,1 0 0 0 0,-1 0 0 0 0,0 0 1 0 0,0 0-1 0 0,0 0 0 0 0,0 0 0 0 0,1 1 0 0 0,-1-1 1 0 0,0 0-1 0 0,0 0 0 0 0,0 0 0 0 0,0 0 0 0 0,1 0 1 0 0,-1 0-1 0 0,0 0 0 0 0,0 0 0 0 0,0 0 0 0 0,1 0 1 0 0,-1-1-1 0 0,0 1 0 0 0,0 0 0 0 0,0 0 0 0 0,0 0 1 0 0,1 0-1 0 0,-1 0 0 0 0,5-12 764 0 0,1-20-319 0 0,-6 31-434 0 0,2-27-66 0 0,-1 0 0 0 0,-1 0 0 0 0,-1 0 0 0 0,-2 0 0 0 0,0 0 1 0 0,-2 1-1 0 0,-15-46 0 0 0,15 61-1406 0 0,6 20-115 0 0,6 20 222 0 0,-5-22 1283 0 0,0 1 0 0 0,1-1 1 0 0,0 0-1 0 0,0 0 0 0 0,0 0 1 0 0,0-1-1 0 0,1 1 0 0 0,0-1 1 0 0,1 0-1 0 0,-1 0 0 0 0,1 0 1 0 0,10 8-1 0 0,-12-11 73 0 0,0 0 1 0 0,1 0-1 0 0,-1-1 0 0 0,0 1 1 0 0,1-1-1 0 0,0 0 0 0 0,-1 0 1 0 0,1 0-1 0 0,0 0 0 0 0,-1 0 1 0 0,1-1-1 0 0,0 0 0 0 0,0 0 1 0 0,0 0-1 0 0,-1 0 0 0 0,1 0 0 0 0,0-1 1 0 0,0 0-1 0 0,-1 0 0 0 0,1 0 1 0 0,0 0-1 0 0,-1 0 0 0 0,1-1 1 0 0,3-2-1 0 0,1-1 96 0 0,-1 1 0 0 0,0-2 1 0 0,0 1-1 0 0,-1-1 0 0 0,1 0 0 0 0,-1 0 0 0 0,-1-1 0 0 0,7-9 1 0 0,-9 14-67 0 0,-1-1 1 0 0,0 0-1 0 0,0 0 1 0 0,0-1-1 0 0,-1 1 1 0 0,1 0 0 0 0,-1-1-1 0 0,0 1 1 0 0,0 0-1 0 0,0-1 1 0 0,0 0-1 0 0,0 1 1 0 0,-1-1 0 0 0,0 1-1 0 0,0-1 1 0 0,0 0-1 0 0,0 1 1 0 0,0-1-1 0 0,-1 0 1 0 0,1 1 0 0 0,-1-1-1 0 0,-2-3 1 0 0,3 6-82 0 0,0 0 0 0 0,-1 0 0 0 0,1 0-1 0 0,0 0 1 0 0,-1 0 0 0 0,0 0 0 0 0,1 0 0 0 0,-1 0 0 0 0,1 0 0 0 0,-1 1 0 0 0,0-1 0 0 0,0 0 0 0 0,1 1 0 0 0,-1-1 0 0 0,0 0 0 0 0,0 1 0 0 0,0-1 0 0 0,0 1 0 0 0,0-1 0 0 0,0 1-1 0 0,0-1 1 0 0,0 1 0 0 0,-1 0 0 0 0,1 0-23 0 0,0 0-1 0 0,0 0 0 0 0,0 1 1 0 0,0-1-1 0 0,0 0 0 0 0,0 1 1 0 0,0-1-1 0 0,0 1 0 0 0,0 0 1 0 0,0-1-1 0 0,0 1 0 0 0,0 0 0 0 0,0-1 1 0 0,1 1-1 0 0,-1 0 0 0 0,0 0 1 0 0,1 0-1 0 0,-2 1 0 0 0,-2 4-104 0 0,1 1 0 0 0,-1-1-1 0 0,1 1 1 0 0,0 0 0 0 0,-2 9 0 0 0,-3 14 148 0 0,-7 54 0 0 0,13-71 16 0 0,1 1 1 0 0,1-1-1 0 0,0 0 1 0 0,1 1-1 0 0,0-1 1 0 0,6 23-1 0 0,-6-33-16 0 0,-1-1 0 0 0,1 1-1 0 0,0-1 1 0 0,0 0 0 0 0,0 0 0 0 0,0 1 0 0 0,0-1-1 0 0,1 0 1 0 0,-1 0 0 0 0,1 0 0 0 0,-1 0 0 0 0,1 0-1 0 0,0-1 1 0 0,0 1 0 0 0,0-1 0 0 0,0 1 0 0 0,0-1-1 0 0,0 1 1 0 0,0-1 0 0 0,0 0 0 0 0,1 0 0 0 0,-1 0-1 0 0,0 0 1 0 0,1 0 0 0 0,-1-1 0 0 0,1 1 0 0 0,-1-1-1 0 0,0 0 1 0 0,1 0 0 0 0,-1 1 0 0 0,1-1 0 0 0,-1-1 0 0 0,1 1-1 0 0,-1 0 1 0 0,1-1 0 0 0,4-1 0 0 0,3 0 72 0 0,-1-2 1 0 0,1 1-1 0 0,-1-1 1 0 0,0-1-1 0 0,0 1 1 0 0,0-2-1 0 0,16-11 1 0 0,-8 1 48 0 0,1 0 0 0 0,-2-2 0 0 0,0 1 0 0 0,-1-2-1 0 0,-1 0 1 0 0,-1-1 0 0 0,-1 0 0 0 0,0-1 0 0 0,-2 0 0 0 0,11-32 0 0 0,-15 43-81 0 0,-5 9-16 0 0,0-1 0 0 0,0 0 0 0 0,0-1-1 0 0,0 1 1 0 0,0 0 0 0 0,0 0 0 0 0,0 0-1 0 0,-1 0 1 0 0,1-1 0 0 0,0-3 0 0 0,-3 8-65 0 0,0 1 1 0 0,1 0-1 0 0,-1 0 1 0 0,1 0-1 0 0,-1 0 1 0 0,1 0 0 0 0,0 0-1 0 0,1 0 1 0 0,-2 5-1 0 0,0 23-35 0 0,0 2 164 0 0,1 0 0 0 0,5 42 0 0 0,-4-73-105 0 0,0 0-1 0 0,1-1 0 0 0,-1 1 1 0 0,1 0-1 0 0,0-1 0 0 0,-1 1 0 0 0,1 0 1 0 0,0-1-1 0 0,0 1 0 0 0,0-1 1 0 0,0 1-1 0 0,0-1 0 0 0,0 1 0 0 0,1-1 1 0 0,-1 0-1 0 0,0 0 0 0 0,1 0 1 0 0,-1 0-1 0 0,4 2 0 0 0,-4-2-75 0 0,0-1 0 0 0,0 1 1 0 0,0-1-1 0 0,0 0 0 0 0,0 0 0 0 0,0 1 0 0 0,1-1 0 0 0,-1 0 0 0 0,0 0 1 0 0,0 0-1 0 0,0 0 0 0 0,0 0 0 0 0,1 0 0 0 0,-1-1 0 0 0,0 1 0 0 0,0 0 0 0 0,0-1 1 0 0,0 1-1 0 0,0 0 0 0 0,0-1 0 0 0,0 1 0 0 0,0-1 0 0 0,0 0 0 0 0,0 1 1 0 0,0-1-1 0 0,0 0 0 0 0,0 0 0 0 0,0 0 0 0 0,0 1 0 0 0,-1-1 0 0 0,2-2 1 0 0,5-6-1545 0 0,-1 1 1 0 0,-1-1 0 0 0,0 0 0 0 0,0-1 0 0 0,-1 1 0 0 0,4-11 0 0 0,1-8-1985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4.601"/>
    </inkml:context>
    <inkml:brush xml:id="br0">
      <inkml:brushProperty name="width" value="0.05" units="cm"/>
      <inkml:brushProperty name="height" value="0.05" units="cm"/>
    </inkml:brush>
  </inkml:definitions>
  <inkml:trace contextRef="#ctx0" brushRef="#br0">37 6 18476 0 0,'-1'-1'152'0'0,"1"1"-1"0"0,-1-1 1 0 0,0 0-1 0 0,0 1 1 0 0,0 0 0 0 0,0-1-1 0 0,0 1 1 0 0,0 0 0 0 0,0-1-1 0 0,0 1 1 0 0,0 0-1 0 0,0 0 1 0 0,0 0 0 0 0,0 0-1 0 0,0 0 1 0 0,0 0-1 0 0,0 0 1 0 0,0 0 0 0 0,0 0-1 0 0,0 1 1 0 0,0-1 0 0 0,0 0-1 0 0,0 1 1 0 0,0-1-1 0 0,0 1 1 0 0,0-1 0 0 0,0 1-1 0 0,1-1 1 0 0,-1 1 0 0 0,-1 0-1 0 0,1 1-139 0 0,0-1 1 0 0,0 1-1 0 0,0 0 0 0 0,1 0 1 0 0,-1-1-1 0 0,1 1 0 0 0,-1 0 0 0 0,1 0 1 0 0,-1 0-1 0 0,1-1 0 0 0,0 1 0 0 0,0 0 1 0 0,0 0-1 0 0,0 0 0 0 0,0 0 0 0 0,1 0 1 0 0,-1 2-1 0 0,1-1-295 0 0,0 0 0 0 0,0 0 0 0 0,0 1 0 0 0,0-1 0 0 0,0 0 0 0 0,1 0 0 0 0,-1 0 0 0 0,1 0 0 0 0,0 0 0 0 0,0-1 0 0 0,0 1 0 0 0,3 3 0 0 0,1 0-861 0 0,1 0-1 0 0,0-1 1 0 0,12 7 0 0 0,-5-3 894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5.075"/>
    </inkml:context>
    <inkml:brush xml:id="br0">
      <inkml:brushProperty name="width" value="0.05" units="cm"/>
      <inkml:brushProperty name="height" value="0.05" units="cm"/>
    </inkml:brush>
  </inkml:definitions>
  <inkml:trace contextRef="#ctx0" brushRef="#br0">99 293 15083 0 0,'0'0'270'0'0,"0"-1"0"0"0,0 1 0 0 0,0-1 0 0 0,0 1 0 0 0,0-1 0 0 0,0 1 0 0 0,0-1 0 0 0,-1 1 0 0 0,1-1 0 0 0,0 1 0 0 0,0-1 0 0 0,0 1 0 0 0,0 0 0 0 0,-1-1 0 0 0,1 1 0 0 0,0-1 0 0 0,0 1 0 0 0,-1-1 0 0 0,1 1 0 0 0,0 0 0 0 0,-1-1 0 0 0,1 1 0 0 0,-1 0 0 0 0,1-1 0 0 0,0 1 0 0 0,-1 0 0 0 0,1 0 0 0 0,-1-1 0 0 0,-16 2 640 0 0,13 0-1128 0 0,1 1-1 0 0,0-1 0 0 0,0 1 0 0 0,0 0 0 0 0,0-1 1 0 0,0 1-1 0 0,0 1 0 0 0,0-1 0 0 0,-3 4 0 0 0,1 0 127 0 0,1 1 0 0 0,0 0 0 0 0,0 0-1 0 0,0 1 1 0 0,1-1 0 0 0,0 1 0 0 0,1 0 0 0 0,-3 14-1 0 0,2-9 128 0 0,1 1-1 0 0,1-1 0 0 0,1 1 0 0 0,1 20 0 0 0,-1-30-46 0 0,1 0 0 0 0,0 0 0 0 0,-1 0 0 0 0,2-1 0 0 0,-1 1 0 0 0,0 0 0 0 0,1 0 0 0 0,0-1 0 0 0,0 1 0 0 0,0-1-1 0 0,0 1 1 0 0,0-1 0 0 0,1 0 0 0 0,-1 0 0 0 0,1 0 0 0 0,6 4 0 0 0,2 1-36 0 0,0 0 0 0 0,0-2 0 0 0,23 11 0 0 0,-24-13 30 0 0,0 1 0 0 0,0 0 0 0 0,0 1 0 0 0,-1 0 0 0 0,16 12 0 0 0,-20-11 48 0 0,1-1 0 0 0,-1 1-1 0 0,-1 0 1 0 0,1 0 0 0 0,-1 0 0 0 0,0 1-1 0 0,-1-1 1 0 0,0 1 0 0 0,0 0 0 0 0,0 0-1 0 0,-1 0 1 0 0,-1 1 0 0 0,1-1 0 0 0,-1 0-1 0 0,-1 1 1 0 0,1-1 0 0 0,-1 1 0 0 0,-3 13-1 0 0,3-20 61 0 0,0 0-1 0 0,0-1 0 0 0,-1 1 0 0 0,1 0 0 0 0,-1-1 0 0 0,1 1 0 0 0,-1-1 0 0 0,0 1 0 0 0,0-1 0 0 0,0 1 0 0 0,0-1 0 0 0,0 0 0 0 0,0 1 0 0 0,0-1 0 0 0,0 0 0 0 0,0 0 0 0 0,0 0 0 0 0,-1 0 0 0 0,1 0 0 0 0,-1 0 0 0 0,1 0 0 0 0,-3 1 0 0 0,1-1 34 0 0,0-1-1 0 0,0 1 1 0 0,0-1 0 0 0,1 0 0 0 0,-1 0 0 0 0,0 0 0 0 0,0 0 0 0 0,0 0 0 0 0,0 0-1 0 0,0-1 1 0 0,0 0 0 0 0,-3 0 0 0 0,-1-2 7 0 0,-1 0 0 0 0,1 0 0 0 0,0-1 1 0 0,0 0-1 0 0,0 0 0 0 0,0 0 0 0 0,1-1 0 0 0,-11-9 0 0 0,11 7-188 0 0,-1-1 0 0 0,1 0 0 0 0,1-1 0 0 0,-1 1 0 0 0,2-1 0 0 0,-1 0 0 0 0,1 0 0 0 0,0 0 0 0 0,1-1 0 0 0,0 1 0 0 0,1-1 0 0 0,0 0 0 0 0,0 0 0 0 0,1 0 0 0 0,0-13 0 0 0,1 7-55 0 0,2 1 0 0 0,0 0-1 0 0,0 0 1 0 0,2 0-1 0 0,0 0 1 0 0,0 1 0 0 0,2-1-1 0 0,0 1 1 0 0,11-19-1 0 0,52-84-47 0 0,19-34 368 0 0,-75 125-69 0 0,-1 0 0 0 0,-1 0 1 0 0,13-57-1 0 0,-22 70-370 0 0,-6 19-188 0 0,-6 19-48 0 0,4 1 519 0 0,1-1 1 0 0,1 1-1 0 0,2 0 0 0 0,0 0 0 0 0,2 0 1 0 0,3 28-1 0 0,3-7-79 0 0,2 0 0 0 0,20 64 0 0 0,-24-99-85 0 0,0 1 1 0 0,9 15-1 0 0,-12-24 119 0 0,1 0-1 0 0,0-1 1 0 0,0 1-1 0 0,1-1 1 0 0,-1 0-1 0 0,1 0 0 0 0,0 0 1 0 0,0 0-1 0 0,0 0 1 0 0,0-1-1 0 0,5 5 1 0 0,-8-7 6 0 0,1 0 0 0 0,-1 0 0 0 0,0 0 0 0 0,0 0 0 0 0,0 0 0 0 0,0 0 0 0 0,0 0 0 0 0,0 0 0 0 0,0 0 0 0 0,0 0 1 0 0,0 0-1 0 0,0 0 0 0 0,0 0 0 0 0,0 0 0 0 0,0 0 0 0 0,0 0 0 0 0,0 0 0 0 0,1 0 0 0 0,-1 0 0 0 0,0 0 0 0 0,0 0 1 0 0,0 0-1 0 0,0 0 0 0 0,0 0 0 0 0,0 0 0 0 0,0 0 0 0 0,0 0 0 0 0,0 0 0 0 0,0 0 0 0 0,0 0 0 0 0,0 0 0 0 0,0 0 0 0 0,1 0 1 0 0,-1 0-1 0 0,0 0 0 0 0,0 0 0 0 0,0 0 0 0 0,0 0 0 0 0,0 0 0 0 0,0 0 0 0 0,0-1 0 0 0,0 1 0 0 0,0 0 0 0 0,0 0 0 0 0,0 0 1 0 0,0 0-1 0 0,0 0 0 0 0,0 0 0 0 0,0 0 0 0 0,0 0 0 0 0,0 0 0 0 0,0 0 0 0 0,0 0 0 0 0,0 0 0 0 0,0 0 0 0 0,0-1 1 0 0,0 1-1 0 0,0 0 0 0 0,0 0 0 0 0,0 0 0 0 0,0 0 0 0 0,0 0 0 0 0,0 0 0 0 0,0 0 0 0 0,0 0 0 0 0,0 0 0 0 0,-3-9 349 0 0,-5-7-44 0 0,-40-59-48 0 0,-3 2 0 0 0,-61-66 1 0 0,105 132-97 0 0,-17-20 432 0 0,23 25-530 0 0,0 1 0 0 0,0 0 0 0 0,0-1 0 0 0,0 1 0 0 0,1 0 0 0 0,-1-1 0 0 0,0 1 1 0 0,1-1-1 0 0,-1 1 0 0 0,1-1 0 0 0,-1 0 0 0 0,1 1 0 0 0,0-1 0 0 0,-1 1 0 0 0,1-4 0 0 0,2 4-105 0 0,0-1 0 0 0,0 1 0 0 0,0 0 0 0 0,0 0 0 0 0,0 0 0 0 0,0 0 0 0 0,0 1 0 0 0,1-1 0 0 0,-1 1 0 0 0,0-1 0 0 0,0 1 0 0 0,1 0 0 0 0,-1 0 0 0 0,3 0 0 0 0,-1-1-8 0 0,165-16-2352 0 0,-56 10-6166 0 0,-95 5 6215 0 0,16 0-1852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6.698"/>
    </inkml:context>
    <inkml:brush xml:id="br0">
      <inkml:brushProperty name="width" value="0.05" units="cm"/>
      <inkml:brushProperty name="height" value="0.05" units="cm"/>
    </inkml:brush>
  </inkml:definitions>
  <inkml:trace contextRef="#ctx0" brushRef="#br0">0 24 5649 0 0,'5'0'8144'0'0,"5"-1"-3474"0"0,39-5-3086 0 0,-4 1-1347 0 0,18-2-121 0 0,0 4 0 0 0,0 2 0 0 0,117 13 0 0 0,68 40-288 0 0,-158-30 54 0 0,0-4-1 0 0,111 8 0 0 0,-145-26 66 0 0,0-2-1 0 0,0-2 0 0 0,-1-2 1 0 0,69-18-1 0 0,-50 8 57 0 0,1 4 0 0 0,0 2 0 0 0,1 4 0 0 0,95 5 0 0 0,-168 1-1 0 0,12 1-19 0 0,0 0 1 0 0,26 7-1 0 0,-38-8 18 0 0,0 1 0 0 0,0 0 0 0 0,0 0 0 0 0,0 0 0 0 0,0 0-1 0 0,0 0 1 0 0,-1 1 0 0 0,1-1 0 0 0,0 1 0 0 0,-1 0 0 0 0,1 0 0 0 0,-1 0 0 0 0,0 0-1 0 0,0 0 1 0 0,0 0 0 0 0,0 1 0 0 0,0-1 0 0 0,0 1 0 0 0,0 0 0 0 0,1 4 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4.577"/>
    </inkml:context>
    <inkml:brush xml:id="br0">
      <inkml:brushProperty name="width" value="0.05" units="cm"/>
      <inkml:brushProperty name="height" value="0.05" units="cm"/>
    </inkml:brush>
  </inkml:definitions>
  <inkml:trace contextRef="#ctx0" brushRef="#br0">32 175 5457 0 0,'-24'11'6864'0'0,"17"-9"-2420"0"0,20 0-674 0 0,9-4-3224 0 0,317-90 392 0 0,-178 46-1967 0 0,-57 5-6305 0 0,-87 32 7081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5.024"/>
    </inkml:context>
    <inkml:brush xml:id="br0">
      <inkml:brushProperty name="width" value="0.05" units="cm"/>
      <inkml:brushProperty name="height" value="0.05" units="cm"/>
    </inkml:brush>
  </inkml:definitions>
  <inkml:trace contextRef="#ctx0" brushRef="#br0">591 10 17932 0 0,'0'0'37'0'0,"0"0"0"0"0,0-1 1 0 0,0 1-1 0 0,0-1 0 0 0,0 1 1 0 0,0-1-1 0 0,-1 1 0 0 0,1-1 1 0 0,0 1-1 0 0,0 0 0 0 0,0-1 0 0 0,-1 1 1 0 0,1 0-1 0 0,0-1 0 0 0,-1 1 1 0 0,1-1-1 0 0,0 1 0 0 0,0 0 1 0 0,-1 0-1 0 0,1-1 0 0 0,-1 1 1 0 0,1 0-1 0 0,0 0 0 0 0,-1-1 0 0 0,1 1 1 0 0,-1 0-1 0 0,1 0 0 0 0,0 0 1 0 0,-1 0-1 0 0,1-1 0 0 0,-1 1 1 0 0,1 0-1 0 0,-1 0 0 0 0,0 0 0 0 0,0 1-17 0 0,0-1-1 0 0,-1 1 1 0 0,1 0-1 0 0,0 0 1 0 0,0-1-1 0 0,0 1 1 0 0,0 0-1 0 0,0 0 1 0 0,0 0-1 0 0,0 0 1 0 0,0 0-1 0 0,0 2 1 0 0,-28 47-597 0 0,21-35 714 0 0,-7 9 47 0 0,-2-1-1 0 0,-1 0 1 0 0,0-1 0 0 0,-2-1 0 0 0,0 0 0 0 0,-1-2-1 0 0,-36 25 1 0 0,11-14 938 0 0,-2-1 1 0 0,-97 42-1 0 0,127-64-1008 0 0,10-5-96 0 0,1 1-1 0 0,0 0 1 0 0,-1 0 0 0 0,1 1-1 0 0,1 0 1 0 0,-1 0 0 0 0,0 0-1 0 0,1 1 1 0 0,-10 10-1 0 0,15-14-33 0 0,0 0-1 0 0,1 0 0 0 0,-1 0 0 0 0,1 0 0 0 0,-1 0 0 0 0,1 0 0 0 0,-1 0 1 0 0,1 0-1 0 0,0 1 0 0 0,-1-1 0 0 0,1 0 0 0 0,0 0 0 0 0,0 0 0 0 0,0 1 0 0 0,0-1 1 0 0,0 0-1 0 0,0 0 0 0 0,0 0 0 0 0,0 1 0 0 0,1-1 0 0 0,-1 0 0 0 0,1 2 1 0 0,0-1-4 0 0,0 0 1 0 0,1 0-1 0 0,-1 0 1 0 0,1 0-1 0 0,-1-1 1 0 0,1 1-1 0 0,0-1 1 0 0,-1 1-1 0 0,1-1 1 0 0,0 1-1 0 0,2 0 1 0 0,5 3-3 0 0,0-1 0 0 0,0 0 0 0 0,0 0-1 0 0,14 3 1 0 0,-6-4 45 0 0,0 0-1 0 0,1-1 1 0 0,-1 0-1 0 0,27-2 1 0 0,71-11-457 0 0,-87 8 43 0 0,88-13-2701 0 0,-76 9 1550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5.734"/>
    </inkml:context>
    <inkml:brush xml:id="br0">
      <inkml:brushProperty name="width" value="0.05" units="cm"/>
      <inkml:brushProperty name="height" value="0.05" units="cm"/>
    </inkml:brush>
  </inkml:definitions>
  <inkml:trace contextRef="#ctx0" brushRef="#br0">443 89 15339 0 0,'0'-9'430'0'0,"0"2"353"0"0,0 0 0 0 0,0 0 0 0 0,0 0 1 0 0,-1 1-1 0 0,-3-14 0 0 0,3 18-705 0 0,0 1 1 0 0,1-1-1 0 0,-1 1 1 0 0,0-1-1 0 0,0 1 0 0 0,0 0 1 0 0,0-1-1 0 0,0 1 0 0 0,0 0 1 0 0,0 0-1 0 0,0 0 1 0 0,0 0-1 0 0,-1 0 0 0 0,1 0 1 0 0,0 0-1 0 0,-1 0 1 0 0,1 0-1 0 0,-1 0 0 0 0,1 1 1 0 0,-1-1-1 0 0,1 1 1 0 0,-1-1-1 0 0,1 1 0 0 0,-1 0 1 0 0,0-1-1 0 0,1 1 1 0 0,-1 0-1 0 0,0 0 0 0 0,1 0 1 0 0,-4 1-1 0 0,0 0-43 0 0,-1 0-1 0 0,1 0 1 0 0,-1 0 0 0 0,1 1-1 0 0,-1 0 1 0 0,1 0-1 0 0,0 1 1 0 0,0-1 0 0 0,-6 5-1 0 0,-44 34 173 0 0,37-27-126 0 0,-23 18 41 0 0,2 2 0 0 0,-54 57 0 0 0,83-80-139 0 0,1 1 0 0 0,0-1 0 0 0,1 1 0 0 0,0 1 0 0 0,1 0 1 0 0,0 0-1 0 0,1 0 0 0 0,1 1 0 0 0,0 0 0 0 0,1 0 0 0 0,0 0 0 0 0,1 1 0 0 0,-2 25 0 0 0,5-35-2 0 0,0-1 0 0 0,0 0 0 0 0,1 1 0 0 0,-1-1 0 0 0,1 1 0 0 0,0-1 0 0 0,0 0 0 0 0,0 1 1 0 0,1-1-1 0 0,-1 0 0 0 0,1 0 0 0 0,0 0 0 0 0,1 0 0 0 0,-1 0 0 0 0,0-1 0 0 0,1 1 0 0 0,0-1 0 0 0,3 4 0 0 0,-1-3 0 0 0,0 0 0 0 0,1-1 0 0 0,-1 1 0 0 0,0-1 1 0 0,1 0-1 0 0,0-1 0 0 0,0 1 0 0 0,-1-1 0 0 0,1-1 0 0 0,1 1 0 0 0,-1-1 0 0 0,9 1 1 0 0,-1 0 27 0 0,1-1 0 0 0,0-1 0 0 0,0-1-1 0 0,-1 0 1 0 0,1 0 0 0 0,0-2 0 0 0,-1 0 0 0 0,0 0 0 0 0,27-11 0 0 0,-31 9 66 0 0,-1 1 0 0 0,0-1 0 0 0,0-1 0 0 0,0 1 0 0 0,-1-2 0 0 0,0 1 0 0 0,0-1 0 0 0,0 0 0 0 0,-1-1 0 0 0,0 0 0 0 0,0 0 0 0 0,-1 0 0 0 0,0-1 0 0 0,8-16 1 0 0,-13 23-37 0 0,0 0 1 0 0,0 0-1 0 0,0-1 0 0 0,0 1 1 0 0,0 0-1 0 0,-1 0 1 0 0,1-1-1 0 0,-1 1 1 0 0,0 0-1 0 0,0-1 1 0 0,1 1-1 0 0,-1 0 1 0 0,-1-1-1 0 0,1 1 1 0 0,0 0-1 0 0,-1-1 1 0 0,1 1-1 0 0,-1 0 1 0 0,1 0-1 0 0,-1-1 1 0 0,0 1-1 0 0,0 0 1 0 0,0 0-1 0 0,0 0 1 0 0,-1 0-1 0 0,1 0 1 0 0,-1 0-1 0 0,1 0 1 0 0,-1 1-1 0 0,1-1 1 0 0,-1 1-1 0 0,0-1 1 0 0,0 1-1 0 0,0-1 1 0 0,0 1-1 0 0,0 0 1 0 0,-2-1-1 0 0,0 0-61 0 0,1 1-1 0 0,0 0 1 0 0,0 0-1 0 0,-1 0 1 0 0,1 0-1 0 0,-1 0 1 0 0,1 1-1 0 0,-1 0 1 0 0,1 0-1 0 0,-1 0 0 0 0,1 0 1 0 0,0 0-1 0 0,-1 1 1 0 0,1-1-1 0 0,-1 1 1 0 0,1 0-1 0 0,0 0 1 0 0,-1 0-1 0 0,1 1 1 0 0,0-1-1 0 0,0 1 1 0 0,0 0-1 0 0,0-1 1 0 0,-5 5-1 0 0,3 0-74 0 0,-1 0 1 0 0,1 0-1 0 0,0 0 0 0 0,1 1 0 0 0,0 0 0 0 0,-6 11 1 0 0,9-16 52 0 0,1 0 0 0 0,-1-1 1 0 0,0 1-1 0 0,1 0 0 0 0,0-1 0 0 0,-1 1 1 0 0,1 0-1 0 0,0-1 0 0 0,0 1 1 0 0,0 0-1 0 0,0 0 0 0 0,0-1 0 0 0,0 1 1 0 0,0 0-1 0 0,2 2 0 0 0,-2-2 8 0 0,1-1 0 0 0,0 0 0 0 0,0 0 0 0 0,0 0 0 0 0,0 0-1 0 0,0 0 1 0 0,0 0 0 0 0,0 0 0 0 0,0 0 0 0 0,0-1 0 0 0,0 1-1 0 0,0 0 1 0 0,1-1 0 0 0,-1 1 0 0 0,0-1 0 0 0,0 1 0 0 0,1-1 0 0 0,-1 1-1 0 0,0-1 1 0 0,1 0 0 0 0,-1 0 0 0 0,1 0 0 0 0,1 0 0 0 0,7 0-19 0 0,0 0 0 0 0,0-1 0 0 0,0 0 0 0 0,0-1 1 0 0,0 0-1 0 0,0 0 0 0 0,0-1 0 0 0,-1-1 0 0 0,0 1 0 0 0,12-7 1 0 0,27-10-5 0 0,-48 20 60 0 0,1 0-1 0 0,0-1 1 0 0,0 1-1 0 0,-1 0 1 0 0,1-1-1 0 0,0 1 1 0 0,0 0-1 0 0,-1 0 1 0 0,1 0-1 0 0,0 0 1 0 0,0 0-1 0 0,0 0 1 0 0,-1 0-1 0 0,1 0 1 0 0,0 0-1 0 0,0 0 1 0 0,-1 0-1 0 0,1 1 1 0 0,0-1-1 0 0,0 0 1 0 0,-1 0-1 0 0,1 1 1 0 0,0-1-1 0 0,-1 0 1 0 0,1 1-1 0 0,0-1 1 0 0,-1 1-1 0 0,1-1 1 0 0,0 1-1 0 0,-1-1 1 0 0,1 1-1 0 0,-1 0 1 0 0,1-1-1 0 0,-1 1 1 0 0,0 0-1 0 0,1-1 1 0 0,-1 1-1 0 0,0 0 1 0 0,1-1-1 0 0,-1 1 1 0 0,0 0-1 0 0,0 0 1 0 0,1-1-1 0 0,-1 1 1 0 0,0 0-1 0 0,0 0 1 0 0,0-1-1 0 0,0 1 1 0 0,0 0-1 0 0,0 0 1 0 0,0 0-1 0 0,0-1 1 0 0,-1 3-1 0 0,0 7 55 0 0,-1 0-1 0 0,0 0 1 0 0,-4 14-1 0 0,2-12-110 0 0,-3 13-180 0 0,4-18-590 0 0,1 0 1 0 0,0 0 0 0 0,0 0-1 0 0,1 0 1 0 0,0 1-1 0 0,0-1 1 0 0,1 11-1 0 0,1-13-238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6.791"/>
    </inkml:context>
    <inkml:brush xml:id="br0">
      <inkml:brushProperty name="width" value="0.05" units="cm"/>
      <inkml:brushProperty name="height" value="0.05" units="cm"/>
    </inkml:brush>
  </inkml:definitions>
  <inkml:trace contextRef="#ctx0" brushRef="#br0">136 91 13531 0 0,'6'-37'3527'0'0,"1"-17"3225"0"0,-15 77-6415 0 0,-1 0 0 0 0,-1-1-1 0 0,-14 24 1 0 0,-4 10-74 0 0,14-24-145 0 0,1 1 0 0 0,1 0 1 0 0,2 1-1 0 0,-10 61 0 0 0,20-85 852 0 0,2-2-4782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5.175"/>
    </inkml:context>
    <inkml:brush xml:id="br0">
      <inkml:brushProperty name="width" value="0.05" units="cm"/>
      <inkml:brushProperty name="height" value="0.05" units="cm"/>
    </inkml:brush>
  </inkml:definitions>
  <inkml:trace contextRef="#ctx0" brushRef="#br0">140 82 14331 0 0,'-16'-2'954'0'0,"9"1"-556"0"0,0 0 0 0 0,-1 0 0 0 0,1 1 0 0 0,0 0 0 0 0,0 0-1 0 0,-1 1 1 0 0,1 0 0 0 0,0 0 0 0 0,-10 4 0 0 0,15-4-470 0 0,0 0-1 0 0,0 1 0 0 0,0 0 1 0 0,1-1-1 0 0,-1 1 1 0 0,0 0-1 0 0,1 0 1 0 0,-1-1-1 0 0,1 1 1 0 0,-1 1-1 0 0,1-1 1 0 0,0 0-1 0 0,0 0 0 0 0,0 0 1 0 0,0 1-1 0 0,1-1 1 0 0,-1 0-1 0 0,0 1 1 0 0,1-1-1 0 0,0 0 1 0 0,-1 1-1 0 0,1 4 1 0 0,0-4 62 0 0,0 0 1 0 0,-1 0 0 0 0,1 0-1 0 0,-1 0 1 0 0,0 0 0 0 0,0 0-1 0 0,0 0 1 0 0,0 0 0 0 0,0 0-1 0 0,-1 0 1 0 0,1-1 0 0 0,-3 4-1 0 0,15-12 290 0 0,0 0 0 0 0,1 0-1 0 0,-1 1 1 0 0,1 0-1 0 0,1 1 1 0 0,-1 1-1 0 0,0 0 1 0 0,1 0 0 0 0,0 1-1 0 0,16 0 1 0 0,-19 3-348 0 0,0 0 0 0 0,0 1 0 0 0,0 0 0 0 0,0 0 0 0 0,-1 1 1 0 0,1 1-1 0 0,8 4 0 0 0,-17-8 92 0 0,0 0-1 0 0,-1 1 1 0 0,1-1-1 0 0,-1 0 1 0 0,1 0 0 0 0,0 0-1 0 0,-1 0 1 0 0,1 0-1 0 0,0 0 1 0 0,-1 0 0 0 0,1 0-1 0 0,0 0 1 0 0,-1 0-1 0 0,1 0 1 0 0,0 0 0 0 0,-1 0-1 0 0,1 0 1 0 0,0-1-1 0 0,-1 1 1 0 0,1 0 0 0 0,0-1-1 0 0,-1 1 1 0 0,1 0-1 0 0,-1-1 1 0 0,1 1 0 0 0,0-1-1 0 0,14-19 410 0 0,3-29-10 0 0,-17 47-404 0 0,6-31 24 0 0,-7 27-217 0 0,1 0 0 0 0,1 0 0 0 0,-1 0 0 0 0,1 0 0 0 0,2-6 0 0 0,-3 11-32 0 0,-1 1-1 0 0,1-1 1 0 0,0 1 0 0 0,-1-1 0 0 0,1 1 0 0 0,0 0 0 0 0,-1-1-1 0 0,1 1 1 0 0,0 0 0 0 0,-1 0 0 0 0,1-1 0 0 0,0 1 0 0 0,0 0-1 0 0,-1 0 1 0 0,1 0 0 0 0,0 0 0 0 0,0 0 0 0 0,-1 0 0 0 0,1 0-1 0 0,0 0 1 0 0,-1 0 0 0 0,1 0 0 0 0,0 0 0 0 0,0 0 0 0 0,-1 1-1 0 0,1-1 1 0 0,0 0 0 0 0,0 1 0 0 0,29 11-2599 0 0,-21-8 1459 0 0,40 16-2417 0 0,-18-9 1683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7.268"/>
    </inkml:context>
    <inkml:brush xml:id="br0">
      <inkml:brushProperty name="width" value="0.05" units="cm"/>
      <inkml:brushProperty name="height" value="0.05" units="cm"/>
    </inkml:brush>
  </inkml:definitions>
  <inkml:trace contextRef="#ctx0" brushRef="#br0">1 31 16179 0 0,'0'0'44'0'0,"0"0"0"0"0,0 0 0 0 0,1 0 0 0 0,-1 0 0 0 0,0 0 0 0 0,0 0-1 0 0,0 0 1 0 0,1 0 0 0 0,-1 0 0 0 0,0 0 0 0 0,0 0 0 0 0,0 0-1 0 0,1 0 1 0 0,-1 0 0 0 0,0 0 0 0 0,0 0 0 0 0,1 0 0 0 0,-1 0-1 0 0,0 0 1 0 0,0 0 0 0 0,0 0 0 0 0,1 1 0 0 0,-1-1 0 0 0,0 0 0 0 0,0 0-1 0 0,0 0 1 0 0,0 0 0 0 0,1 0 0 0 0,-1 1 0 0 0,0-1 0 0 0,0 0-1 0 0,0 0 1 0 0,0 0 0 0 0,0 0 0 0 0,0 1 0 0 0,0-1 0 0 0,1 0 0 0 0,-1 0-1 0 0,0 0 1 0 0,0 1 0 0 0,0-1 0 0 0,0 0 0 0 0,0 0 0 0 0,0 1-1 0 0,0-1 1 0 0,0 0 0 0 0,0 1 0 0 0,3 18 937 0 0,-2-16-923 0 0,-1 0 1 0 0,0 0-1 0 0,1 0 1 0 0,0-1-1 0 0,-1 1 0 0 0,1 0 1 0 0,2 4-1 0 0,-2-7-53 0 0,3 6-34 0 0,1-1 1 0 0,1 0 0 0 0,-1 0 0 0 0,8 5 0 0 0,-11-9 45 0 0,-1 0 1 0 0,1 0-1 0 0,-1 0 1 0 0,1 0-1 0 0,-1-1 1 0 0,1 1-1 0 0,0-1 0 0 0,-1 1 1 0 0,1-1-1 0 0,0 1 1 0 0,0-1-1 0 0,-1 0 1 0 0,1 0-1 0 0,0 0 1 0 0,0 0-1 0 0,0 0 1 0 0,-1 0-1 0 0,1 0 1 0 0,0-1-1 0 0,-1 1 0 0 0,1-1 1 0 0,0 1-1 0 0,-1-1 1 0 0,4-1-1 0 0,-2-1 150 0 0,1-1 0 0 0,-1 1 0 0 0,1-1 0 0 0,-1 0-1 0 0,0 1 1 0 0,-1-1 0 0 0,1-1 0 0 0,-1 1 0 0 0,0 0 0 0 0,0-1-1 0 0,0 1 1 0 0,0-1 0 0 0,-1 1 0 0 0,0-1 0 0 0,0 0 0 0 0,0 0-1 0 0,0 1 1 0 0,-1-1 0 0 0,0 0 0 0 0,-1-10 0 0 0,1 15-151 0 0,0-1 1 0 0,0 0 0 0 0,0 0-1 0 0,0 0 1 0 0,0 0 0 0 0,-1 1-1 0 0,1-1 1 0 0,0 0 0 0 0,-1 0-1 0 0,1 1 1 0 0,0-1 0 0 0,-1 0-1 0 0,1 0 1 0 0,-1 1 0 0 0,1-1-1 0 0,-1 0 1 0 0,1 1 0 0 0,-1-1-1 0 0,0 1 1 0 0,1-1 0 0 0,-2 0-1 0 0,1 1-22 0 0,1 0-1 0 0,-1 0 0 0 0,1 0 0 0 0,-1 0 1 0 0,0 0-1 0 0,1 0 0 0 0,-1 0 0 0 0,0 0 1 0 0,1 0-1 0 0,-1 1 0 0 0,1-1 1 0 0,-1 0-1 0 0,0 0 0 0 0,1 1 0 0 0,-1-1 1 0 0,1 0-1 0 0,-1 1 0 0 0,1-1 1 0 0,-1 0-1 0 0,0 2 0 0 0,-2 0-47 0 0,0 1 1 0 0,1 0-1 0 0,-1 0 0 0 0,1 0 1 0 0,0 1-1 0 0,0-1 0 0 0,-2 4 1 0 0,-3 8-71 0 0,-26 71-18 0 0,30-77 160 0 0,1 0-1 0 0,0 1 1 0 0,0-1 0 0 0,1 1 0 0 0,0-1 0 0 0,1 1 0 0 0,0 12 0 0 0,0-20-18 0 0,0-1 0 0 0,1 0 0 0 0,-1 1 0 0 0,0-1 0 0 0,1 1 0 0 0,-1-1 1 0 0,0 1-1 0 0,1-1 0 0 0,0 0 0 0 0,-1 1 0 0 0,1-1 0 0 0,0 0 0 0 0,0 0 0 0 0,0 1 0 0 0,-1-1 0 0 0,1 0 0 0 0,0 0 1 0 0,1 0-1 0 0,-1 0 0 0 0,0 0 0 0 0,2 1 0 0 0,-1-1 3 0 0,0-1 1 0 0,0 1-1 0 0,0-1 1 0 0,0 1-1 0 0,1-1 1 0 0,-1 0-1 0 0,0 1 1 0 0,0-1-1 0 0,0 0 1 0 0,0-1-1 0 0,1 1 1 0 0,-1 0-1 0 0,2-1 1 0 0,8-2 33 0 0,-1-1 0 0 0,0-1 0 0 0,0 1 0 0 0,13-9 0 0 0,-19 11-14 0 0,11-8 40 0 0,1 0 0 0 0,-1-1 0 0 0,-1-1 1 0 0,15-14-1 0 0,51-59 15 0 0,-21 21-342 0 0,-60 65 261 0 0,0-1 0 0 0,0 0-1 0 0,0 0 1 0 0,0 0-1 0 0,0 0 1 0 0,0 0-1 0 0,0 0 1 0 0,0 0 0 0 0,0 0-1 0 0,0 0 1 0 0,0 0-1 0 0,0 1 1 0 0,0-1 0 0 0,0 0-1 0 0,0 0 1 0 0,0 0-1 0 0,0 0 1 0 0,0 0 0 0 0,0 0-1 0 0,0 0 1 0 0,0 0-1 0 0,0 0 1 0 0,0 0-1 0 0,0 1 1 0 0,0-1 0 0 0,0 0-1 0 0,0 0 1 0 0,0 0-1 0 0,0 0 1 0 0,0 0 0 0 0,0 0-1 0 0,0 0 1 0 0,0 0-1 0 0,1 0 1 0 0,-1 0 0 0 0,0 0-1 0 0,0 0 1 0 0,0 0-1 0 0,0 0 1 0 0,0 0-1 0 0,0 0 1 0 0,0 1 0 0 0,0-1-1 0 0,0 0 1 0 0,0 0-1 0 0,0 0 1 0 0,1 0 0 0 0,-1 0-1 0 0,0 0 1 0 0,0 0-1 0 0,0 0 1 0 0,0 0 0 0 0,0 0-1 0 0,0 0 1 0 0,0 0-1 0 0,0 0 1 0 0,1-1-1 0 0,-5 18 8 0 0,-7 17 193 0 0,-1-4 10 0 0,8-21-159 0 0,0 0 0 0 0,1 0 1 0 0,0 1-1 0 0,0-1 0 0 0,1 1 1 0 0,0 0-1 0 0,1-1 0 0 0,-1 19 1 0 0,2-27-85 0 0,1 0 0 0 0,-1 0 0 0 0,0-1 0 0 0,0 1 0 0 0,1 0 1 0 0,-1 0-1 0 0,1 0 0 0 0,-1 0 0 0 0,1-1 0 0 0,-1 1 0 0 0,1 0 1 0 0,-1 0-1 0 0,1-1 0 0 0,0 1 0 0 0,-1-1 0 0 0,1 1 0 0 0,0 0 1 0 0,0-1-1 0 0,-1 1 0 0 0,1-1 0 0 0,0 0 0 0 0,0 1 1 0 0,0-1-1 0 0,0 0 0 0 0,0 1 0 0 0,0-1 0 0 0,-1 0 0 0 0,1 0 1 0 0,0 0-1 0 0,0 0 0 0 0,0 0 0 0 0,0 0 0 0 0,0 0 0 0 0,0 0 1 0 0,0 0-1 0 0,0 0 0 0 0,0 0 0 0 0,0-1 0 0 0,1 1 0 0 0,4-2-709 0 0,0 1-1 0 0,1-1 1 0 0,-1 0-1 0 0,9-5 0 0 0,4-3-1063 0 0,-1-2-364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7.680"/>
    </inkml:context>
    <inkml:brush xml:id="br0">
      <inkml:brushProperty name="width" value="0.05" units="cm"/>
      <inkml:brushProperty name="height" value="0.05" units="cm"/>
    </inkml:brush>
  </inkml:definitions>
  <inkml:trace contextRef="#ctx0" brushRef="#br0">100 9 24053 0 0,'-3'-2'12'0'0,"0"1"-1"0"0,0 0 1 0 0,-1 0 0 0 0,1 0-1 0 0,0 0 1 0 0,-1 0 0 0 0,1 1-1 0 0,0 0 1 0 0,-1-1 0 0 0,1 1 0 0 0,-1 0-1 0 0,1 1 1 0 0,0-1 0 0 0,-1 1-1 0 0,1-1 1 0 0,0 1 0 0 0,-1 0-1 0 0,-3 2 1 0 0,5-2-30 0 0,0 0 1 0 0,-1 0 0 0 0,1 1-1 0 0,0-1 1 0 0,1 1-1 0 0,-1-1 1 0 0,0 1 0 0 0,0 0-1 0 0,1 0 1 0 0,-1 0-1 0 0,1 0 1 0 0,-1 0 0 0 0,1 0-1 0 0,0 0 1 0 0,0 0 0 0 0,0 0-1 0 0,0 0 1 0 0,0 1-1 0 0,1-1 1 0 0,-1 0 0 0 0,1 1-1 0 0,-1-1 1 0 0,1 1-1 0 0,0-1 1 0 0,0 0 0 0 0,0 1-1 0 0,0 2 1 0 0,1-2-408 0 0,0 1-1 0 0,1-1 1 0 0,-1 0 0 0 0,1 1 0 0 0,-1-1 0 0 0,1 0 0 0 0,0 0 0 0 0,0 0-1 0 0,0-1 1 0 0,1 1 0 0 0,-1 0 0 0 0,1-1 0 0 0,-1 1 0 0 0,1-1 0 0 0,4 3-1 0 0,3 3 389 0 0,4 5-1028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8.139"/>
    </inkml:context>
    <inkml:brush xml:id="br0">
      <inkml:brushProperty name="width" value="0.05" units="cm"/>
      <inkml:brushProperty name="height" value="0.05" units="cm"/>
    </inkml:brush>
  </inkml:definitions>
  <inkml:trace contextRef="#ctx0" brushRef="#br0">263 244 7850 0 0,'-31'-40'15571'0'0,"29"38"-15516"0"0,1 1 0 0 0,-2 0 0 0 0,1 0 1 0 0,0 0-1 0 0,0 0 0 0 0,0 0 0 0 0,0 1 0 0 0,0-1 0 0 0,-1 1 0 0 0,1-1 0 0 0,0 1 1 0 0,0 0-1 0 0,-1 0 0 0 0,1 0 0 0 0,0 0 0 0 0,-1 0 0 0 0,1 0 0 0 0,0 1 0 0 0,0-1 1 0 0,-1 1-1 0 0,1 0 0 0 0,0-1 0 0 0,0 1 0 0 0,-3 2 0 0 0,-4 1-95 0 0,1 0-1 0 0,0 0 1 0 0,0 1 0 0 0,-13 10-1 0 0,7-3 25 0 0,1 0 0 0 0,0 1 0 0 0,1 1 1 0 0,0 0-1 0 0,-13 23 0 0 0,20-31 2 0 0,1 1 1 0 0,1 0-1 0 0,-1 0 1 0 0,1 0-1 0 0,0 0 1 0 0,1 0-1 0 0,0 1 0 0 0,0-1 1 0 0,1 1-1 0 0,0 0 1 0 0,0-1-1 0 0,0 1 1 0 0,1 0-1 0 0,1 0 1 0 0,1 10-1 0 0,-2-16 5 0 0,1 1 1 0 0,0-1-1 0 0,0 0 0 0 0,0 1 1 0 0,0-1-1 0 0,0 0 0 0 0,1 0 1 0 0,-1 0-1 0 0,0 0 0 0 0,1 0 0 0 0,0-1 1 0 0,-1 1-1 0 0,1 0 0 0 0,0-1 1 0 0,0 1-1 0 0,0-1 0 0 0,0 0 0 0 0,0 1 1 0 0,0-1-1 0 0,1 0 0 0 0,-1 0 1 0 0,0 0-1 0 0,1-1 0 0 0,-1 1 0 0 0,0-1 1 0 0,1 1-1 0 0,-1-1 0 0 0,1 0 1 0 0,-1 0-1 0 0,0 0 0 0 0,3 0 0 0 0,3 0 9 0 0,0-1-1 0 0,0 0 0 0 0,-1 0 1 0 0,1 0-1 0 0,-1-1 0 0 0,1-1 0 0 0,-1 1 1 0 0,12-6-1 0 0,1-4 33 0 0,0-1-1 0 0,0-1 1 0 0,-1-1 0 0 0,-1 0 0 0 0,-1-2-1 0 0,27-31 1 0 0,-24 24-15 0 0,-2-1 0 0 0,-1 0 0 0 0,-1-2 0 0 0,22-50 0 0 0,-32 64-71 0 0,-2 0 1 0 0,0 0-1 0 0,0-1 1 0 0,1-13-1 0 0,-4 22 20 0 0,-1-1-1 0 0,1 1 0 0 0,-1 0 0 0 0,0 0 0 0 0,0 0 0 0 0,-1 0 0 0 0,0 0 0 0 0,0 0 0 0 0,0 0 0 0 0,0 0 0 0 0,-1 0 0 0 0,0 1 1 0 0,0-1-1 0 0,-3-5 0 0 0,5 9 28 0 0,-1 0 0 0 0,0 0 0 0 0,1 0 1 0 0,-1 1-1 0 0,0-1 0 0 0,1 0 0 0 0,-1 0 0 0 0,0 1 1 0 0,0-1-1 0 0,0 0 0 0 0,0 1 0 0 0,0-1 0 0 0,0 1 1 0 0,0-1-1 0 0,0 1 0 0 0,0-1 0 0 0,0 1 0 0 0,0 0 1 0 0,0-1-1 0 0,0 1 0 0 0,0 0 0 0 0,-2 0 0 0 0,1 0-7 0 0,0 1-1 0 0,0-1 0 0 0,0 1 0 0 0,0-1 0 0 0,0 1 0 0 0,0 0 0 0 0,0 0 1 0 0,0 0-1 0 0,0 0 0 0 0,0 0 0 0 0,-1 2 0 0 0,-5 3-66 0 0,1 1-1 0 0,0 0 1 0 0,-11 14 0 0 0,17-21 78 0 0,-4 8-36 0 0,0 0 1 0 0,0 0 0 0 0,1 0-1 0 0,0 0 1 0 0,0 1-1 0 0,1 0 1 0 0,0 0-1 0 0,0 0 1 0 0,1 0-1 0 0,1 0 1 0 0,-1 0-1 0 0,1 0 1 0 0,1 10 0 0 0,1 10 202 0 0,1 0 1 0 0,11 54 0 0 0,-8-57-66 0 0,10 31-1 0 0,-12-50-645 0 0,-1 1 0 0 0,2-1 0 0 0,-1 0-1 0 0,1 0 1 0 0,5 6 0 0 0,-1-5-933 0 0,2-4-416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9.262"/>
    </inkml:context>
    <inkml:brush xml:id="br0">
      <inkml:brushProperty name="width" value="0.05" units="cm"/>
      <inkml:brushProperty name="height" value="0.05" units="cm"/>
    </inkml:brush>
  </inkml:definitions>
  <inkml:trace contextRef="#ctx0" brushRef="#br0">170 67 19428 0 0,'3'-1'255'0'0,"-1"0"0"0"0,1-1 0 0 0,-1 1 0 0 0,1-1 0 0 0,-1 0 0 0 0,0 0 0 0 0,0 0 0 0 0,0 0 0 0 0,0 0 0 0 0,0 0 0 0 0,0 0 0 0 0,0-1 0 0 0,-1 1 0 0 0,1-1 0 0 0,-1 0 0 0 0,0 1 0 0 0,0-1 1 0 0,1-3-1 0 0,9-15-89 0 0,-25 33-828 0 0,-12 18 166 0 0,-17 46 100 0 0,39-66 329 0 0,-1-1 0 0 0,2 1 1 0 0,-1 0-1 0 0,2 0 1 0 0,-1 0-1 0 0,-1 15 0 0 0,4-23 26 0 0,0 0 0 0 0,0 0-1 0 0,0 0 1 0 0,1 0-1 0 0,-1 0 1 0 0,1 0-1 0 0,-1 0 1 0 0,1 0-1 0 0,-1 0 1 0 0,1-1-1 0 0,0 1 1 0 0,0 0-1 0 0,0 0 1 0 0,0-1-1 0 0,0 1 1 0 0,1-1-1 0 0,-1 1 1 0 0,0-1-1 0 0,1 1 1 0 0,-1-1-1 0 0,4 2 1 0 0,3 3-66 0 0,1-1 0 0 0,0 0 0 0 0,13 5 0 0 0,-15-7 87 0 0,0 0 0 0 0,0 0 0 0 0,-1 1 0 0 0,12 8 0 0 0,-14-7 52 0 0,-1-1 0 0 0,1 0 0 0 0,-1 1-1 0 0,0 0 1 0 0,-1 0 0 0 0,1-1 0 0 0,-1 2 0 0 0,0-1-1 0 0,-1 0 1 0 0,1 0 0 0 0,-1 1 0 0 0,0-1 0 0 0,0 1-1 0 0,0-1 1 0 0,-1 1 0 0 0,0-1 0 0 0,0 1 0 0 0,-1 6 0 0 0,0-3 87 0 0,0 1 0 0 0,-1-1 0 0 0,0 0 1 0 0,0 0-1 0 0,-1 0 0 0 0,0 0 0 0 0,-1-1 1 0 0,0 1-1 0 0,0-1 0 0 0,-6 9 1 0 0,4-11 31 0 0,1 1 0 0 0,-1-1 1 0 0,-1 0-1 0 0,1-1 1 0 0,-1 1-1 0 0,0-1 1 0 0,0-1-1 0 0,-1 1 1 0 0,1-1-1 0 0,-1 0 1 0 0,-8 2-1 0 0,13-5-130 0 0,-1 1 1 0 0,1-1-1 0 0,-1 0 0 0 0,1 0 0 0 0,-1 0 1 0 0,0-1-1 0 0,1 0 0 0 0,-1 1 0 0 0,0-1 1 0 0,1 0-1 0 0,-1-1 0 0 0,0 1 0 0 0,1-1 1 0 0,-1 1-1 0 0,1-1 0 0 0,-1 0 0 0 0,1 0 1 0 0,-1-1-1 0 0,1 1 0 0 0,0-1 0 0 0,0 0 1 0 0,-1 0-1 0 0,1 0 0 0 0,0 0 0 0 0,1 0 1 0 0,-1-1-1 0 0,-4-3 0 0 0,4 1-123 0 0,-1 1 1 0 0,1-1-1 0 0,0 0 0 0 0,0 0 0 0 0,1 0 1 0 0,0 0-1 0 0,-1 0 0 0 0,2 0 0 0 0,-1-1 0 0 0,1 1 1 0 0,-1-1-1 0 0,2 1 0 0 0,-1-1 0 0 0,0 0 1 0 0,1 1-1 0 0,0-1 0 0 0,1 0 0 0 0,0-6 1 0 0,1 5-13 0 0,0 0 0 0 0,0 1 0 0 0,1-1 1 0 0,0 1-1 0 0,0 0 0 0 0,0-1 0 0 0,1 2 1 0 0,0-1-1 0 0,0 0 0 0 0,1 1 1 0 0,-1-1-1 0 0,1 1 0 0 0,0 1 0 0 0,8-7 1 0 0,15-8-90 0 0,1 1 0 0 0,1 2 0 0 0,0 1 0 0 0,50-17 0 0 0,47-24 139 0 0,-112 47 127 0 0,0 1 1 0 0,0-2 0 0 0,-1 0-1 0 0,-1-1 1 0 0,25-24-1 0 0,-15 2 527 0 0,-22 31-488 0 0,0 0 0 0 0,0 0-1 0 0,0 1 1 0 0,0-1 0 0 0,-1 0-1 0 0,1 0 1 0 0,-1 0 0 0 0,1 0-1 0 0,-1 0 1 0 0,0 0 0 0 0,1 0-1 0 0,-1 0 1 0 0,0 0 0 0 0,0 0-1 0 0,0 0 1 0 0,-1 0 0 0 0,1 0-1 0 0,-1-2 1 0 0,1 4-90 0 0,0 0 0 0 0,0 0 1 0 0,0-1-1 0 0,-1 1 0 0 0,1 0 0 0 0,0 0 0 0 0,0-1 0 0 0,0 1 1 0 0,0 0-1 0 0,-1 0 0 0 0,1-1 0 0 0,0 1 0 0 0,0 0 0 0 0,-1 0 1 0 0,1 0-1 0 0,0-1 0 0 0,0 1 0 0 0,-1 0 0 0 0,1 0 0 0 0,0 0 1 0 0,0 0-1 0 0,-1 0 0 0 0,1 0 0 0 0,0 0 0 0 0,-1 0 0 0 0,1 0 1 0 0,0 0-1 0 0,0 0 0 0 0,-1 0 0 0 0,1 0 0 0 0,0 0 0 0 0,-1 0 1 0 0,1 0-1 0 0,-1 0 0 0 0,-9 8-107 0 0,-6 15-296 0 0,10-10 275 0 0,-5 10 76 0 0,1-1-1 0 0,0 1 0 0 0,-11 47 0 0 0,21-70 39 0 0,0 1-1 0 0,0 0 0 0 0,0-1 1 0 0,-1 1-1 0 0,1 0 0 0 0,0-1 1 0 0,0 1-1 0 0,0 0 0 0 0,0-1 1 0 0,0 1-1 0 0,0 0 0 0 0,1-1 1 0 0,-1 1-1 0 0,0 0 0 0 0,0-1 1 0 0,0 1-1 0 0,1-1 0 0 0,-1 1 1 0 0,0 0-1 0 0,0-1 0 0 0,1 1 1 0 0,-1-1-1 0 0,1 1 0 0 0,-1-1 1 0 0,0 1-1 0 0,1-1 1 0 0,-1 1-1 0 0,1-1 0 0 0,-1 0 1 0 0,1 1-1 0 0,-1-1 0 0 0,2 1 1 0 0,0-1 1 0 0,0 1-1 0 0,0-1 1 0 0,0 0 0 0 0,0 1 0 0 0,0-1 0 0 0,-1 0 0 0 0,1 0 0 0 0,0-1 0 0 0,0 1 0 0 0,0 0 0 0 0,2-1 0 0 0,6-2 39 0 0,0 0 0 0 0,0-1 0 0 0,10-5 0 0 0,-6 1 33 0 0,-1 0 0 0 0,0-1 0 0 0,0-1-1 0 0,-1 0 1 0 0,12-13 0 0 0,50-62 74 0 0,-50 55-223 0 0,-24 30 71 0 0,0 0 0 0 0,0 0 1 0 0,0 1-1 0 0,0-1 0 0 0,0 0 0 0 0,0 0 0 0 0,0 0 0 0 0,0 0 0 0 0,1 0 0 0 0,-1 0 0 0 0,0 0 0 0 0,0 0 0 0 0,0 0 0 0 0,0 1 0 0 0,0-1 0 0 0,0 0 0 0 0,0 0 0 0 0,0 0 0 0 0,0 0 0 0 0,0 0 0 0 0,0 0 0 0 0,0 0 1 0 0,0 0-1 0 0,0 0 0 0 0,0 0 0 0 0,0 0 0 0 0,1 0 0 0 0,-1 0 0 0 0,0 1 0 0 0,0-1 0 0 0,0 0 0 0 0,0 0 0 0 0,0 0 0 0 0,0 0 0 0 0,0 0 0 0 0,0 0 0 0 0,0 0 0 0 0,1 0 0 0 0,-1 0 0 0 0,0 0 0 0 0,0 0 0 0 0,0 0 1 0 0,0 0-1 0 0,0 0 0 0 0,0 0 0 0 0,0 0 0 0 0,0 0 0 0 0,0 0 0 0 0,1 0 0 0 0,-1 0 0 0 0,0-1 0 0 0,0 1 0 0 0,0 0 0 0 0,0 0 0 0 0,0 0 0 0 0,0 0 0 0 0,0 0 0 0 0,0 0 0 0 0,0 0 0 0 0,0 0 0 0 0,0 0 0 0 0,1 0 0 0 0,-1 0 1 0 0,0 0-1 0 0,0 0 0 0 0,0-1 0 0 0,0 1 0 0 0,0 0 0 0 0,0 0 0 0 0,0 14-164 0 0,-4 19 185 0 0,4-31-21 0 0,-2 11 79 0 0,0-2-55 0 0,0 0-1 0 0,1-1 0 0 0,1 1 0 0 0,-1 0 0 0 0,3 14 0 0 0,-2-23-15 0 0,0 0-1 0 0,1 0 0 0 0,-1-1 1 0 0,1 1-1 0 0,-1 0 1 0 0,1 0-1 0 0,0-1 0 0 0,0 1 1 0 0,0 0-1 0 0,0-1 0 0 0,0 1 1 0 0,0-1-1 0 0,0 1 1 0 0,0-1-1 0 0,1 1 0 0 0,-1-1 1 0 0,0 0-1 0 0,1 0 0 0 0,-1 0 1 0 0,1 0-1 0 0,-1 0 1 0 0,1 0-1 0 0,0 0 0 0 0,0 0 1 0 0,-1 0-1 0 0,1-1 0 0 0,0 1 1 0 0,0-1-1 0 0,0 0 1 0 0,-1 1-1 0 0,1-1 0 0 0,0 0 1 0 0,0 0-1 0 0,0 0 0 0 0,0 0 1 0 0,0 0-1 0 0,2-1 1 0 0,7-1 23 0 0,1 0 1 0 0,-1-1 0 0 0,0 0-1 0 0,0 0 1 0 0,0-1 0 0 0,-1-1 0 0 0,1 0-1 0 0,16-10 1 0 0,-11 3-81 0 0,0 0 1 0 0,-1 0-1 0 0,0-2 0 0 0,15-17 1 0 0,-21 18 113 0 0,-9 14-6 0 0,-3 9-142 0 0,-5 13 17 0 0,-8 28 162 0 0,15-48-75 0 0,1 1 0 0 0,-1 0 1 0 0,1 0-1 0 0,-1 0 0 0 0,1 0 1 0 0,0 0-1 0 0,1-1 0 0 0,-1 1 0 0 0,1 0 1 0 0,1 6-1 0 0,-1-8-10 0 0,-1-1 1 0 0,1 0-1 0 0,0 0 1 0 0,0 0-1 0 0,0 0 1 0 0,0 0-1 0 0,0 0 0 0 0,0 0 1 0 0,0 0-1 0 0,1-1 1 0 0,-1 1-1 0 0,0 0 1 0 0,0-1-1 0 0,1 1 0 0 0,-1-1 1 0 0,0 1-1 0 0,0-1 1 0 0,1 0-1 0 0,-1 1 1 0 0,1-1-1 0 0,-1 0 0 0 0,0 0 1 0 0,1 0-1 0 0,-1 0 1 0 0,1 0-1 0 0,-1 0 1 0 0,0 0-1 0 0,3-1 0 0 0,4 0 35 0 0,0-1-1 0 0,0 0 0 0 0,11-4 0 0 0,1-3 63 0 0,0 0 0 0 0,0-1 0 0 0,-1-1 0 0 0,-1-1 0 0 0,0-1 0 0 0,-1 0 0 0 0,0-2 0 0 0,-1 0 0 0 0,0 0 0 0 0,-1-2 0 0 0,-1 0 0 0 0,-1 0 0 0 0,13-22 0 0 0,-40 62 494 0 0,-9 26-762 0 0,21-45 139 0 0,1 0 0 0 0,0-1 0 0 0,0 1-1 0 0,1 0 1 0 0,-1 0 0 0 0,1 0 0 0 0,0 0 0 0 0,0 0-1 0 0,0 0 1 0 0,2 6 0 0 0,-2-9 21 0 0,0-1 0 0 0,0 1 0 0 0,1 0 0 0 0,-1 0 0 0 0,1 0-1 0 0,-1-1 1 0 0,0 1 0 0 0,1 0 0 0 0,-1 0 0 0 0,1-1 0 0 0,0 1 0 0 0,-1-1 0 0 0,1 1 0 0 0,0 0 0 0 0,-1-1-1 0 0,1 1 1 0 0,0-1 0 0 0,0 1 0 0 0,-1-1 0 0 0,2 1 0 0 0,0-1 9 0 0,-1 0 1 0 0,1 1-1 0 0,0-1 0 0 0,0 0 1 0 0,0 0-1 0 0,-1 0 0 0 0,1 0 0 0 0,0-1 1 0 0,0 1-1 0 0,-1 0 0 0 0,1-1 1 0 0,0 1-1 0 0,2-2 0 0 0,9-3-93 0 0,0-1 0 0 0,-1 0 0 0 0,0-1 0 0 0,0 0 0 0 0,-1-1 0 0 0,0 0 0 0 0,0-1 0 0 0,-1 0 0 0 0,10-11-1 0 0,-18 17-2256 0 0,-7 10 441 0 0,-4 6-488 0 0,4-5 718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9.757"/>
    </inkml:context>
    <inkml:brush xml:id="br0">
      <inkml:brushProperty name="width" value="0.05" units="cm"/>
      <inkml:brushProperty name="height" value="0.05" units="cm"/>
    </inkml:brush>
  </inkml:definitions>
  <inkml:trace contextRef="#ctx0" brushRef="#br0">13 23 16211 0 0,'3'-23'7339'0'0,"-9"33"-5673"0"0,4-4-1707 0 0,0-1 0 0 0,1 1 0 0 0,-1 0 0 0 0,1 0 0 0 0,0 0 0 0 0,1 0 0 0 0,0 0 0 0 0,0 0-1 0 0,0 0 1 0 0,0-1 0 0 0,3 9 0 0 0,3 20-2784 0 0,1 0-4454 0 0,-5-21 3790 0 0,-2 1-696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0.226"/>
    </inkml:context>
    <inkml:brush xml:id="br0">
      <inkml:brushProperty name="width" value="0.05" units="cm"/>
      <inkml:brushProperty name="height" value="0.05" units="cm"/>
    </inkml:brush>
  </inkml:definitions>
  <inkml:trace contextRef="#ctx0" brushRef="#br0">51 1 17324 0 0,'-5'19'5848'0'0,"-7"71"-5298"0"0,12-51-1330 0 0,0-17 28 0 0,-4 38 0 0 0,4-55 79 0 0,-1 0-1 0 0,0 0 0 0 0,0 0 0 0 0,-1 0 0 0 0,0 0 1 0 0,0 0-1 0 0,0 0 0 0 0,0-1 0 0 0,-1 1 0 0 0,1-1 0 0 0,-1 1 1 0 0,-6 5-1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0.664"/>
    </inkml:context>
    <inkml:brush xml:id="br0">
      <inkml:brushProperty name="width" value="0.05" units="cm"/>
      <inkml:brushProperty name="height" value="0.05" units="cm"/>
    </inkml:brush>
  </inkml:definitions>
  <inkml:trace contextRef="#ctx0" brushRef="#br0">240 173 18932 0 0,'-1'-3'579'0'0,"0"-1"-1"0"0,-1 1 1 0 0,1 0-1 0 0,-1 0 1 0 0,0 0-1 0 0,0 0 1 0 0,0 0-1 0 0,0 0 1 0 0,0 1 0 0 0,-4-5-1 0 0,3 6-411 0 0,1-1 1 0 0,0 0-1 0 0,-1 1 0 0 0,1-1 0 0 0,-1 1 1 0 0,1 0-1 0 0,-1 0 0 0 0,0 0 1 0 0,1 0-1 0 0,-1 1 0 0 0,-4-2 0 0 0,3 2-224 0 0,0 0 1 0 0,-1 0-1 0 0,1 0 0 0 0,-1 1 0 0 0,1 0 0 0 0,0 0 0 0 0,-1 0 0 0 0,1 0 0 0 0,0 0 0 0 0,0 1 1 0 0,0 0-1 0 0,0 0 0 0 0,0 0 0 0 0,0 0 0 0 0,0 1 0 0 0,-6 5 0 0 0,-1 1-112 0 0,1 2-1 0 0,0-1 1 0 0,1 1-1 0 0,0 0 1 0 0,0 1-1 0 0,-8 17 1 0 0,12-21 94 0 0,1 1 0 0 0,0-1 1 0 0,1 1-1 0 0,0 0 0 0 0,0 0 1 0 0,1 0-1 0 0,0 1 0 0 0,0-1 0 0 0,1 0 1 0 0,1 17-1 0 0,0-25 71 0 0,0 0-1 0 0,0 0 1 0 0,0 0 0 0 0,0 0 0 0 0,0 0 0 0 0,0 0 0 0 0,0 0-1 0 0,0 0 1 0 0,1 1 0 0 0,-1-1 0 0 0,0 0 0 0 0,1 0-1 0 0,-1 0 1 0 0,1-1 0 0 0,-1 1 0 0 0,1 0 0 0 0,0 0-1 0 0,-1 0 1 0 0,1 0 0 0 0,0 0 0 0 0,-1-1 0 0 0,1 1-1 0 0,0 0 1 0 0,0-1 0 0 0,0 1 0 0 0,0 0 0 0 0,0-1-1 0 0,0 1 1 0 0,0-1 0 0 0,0 0 0 0 0,0 1 0 0 0,0-1-1 0 0,0 0 1 0 0,0 1 0 0 0,0-1 0 0 0,0 0 0 0 0,0 0 0 0 0,0 0-1 0 0,0 0 1 0 0,0 0 0 0 0,0 0 0 0 0,0 0 0 0 0,0-1-1 0 0,0 1 1 0 0,1 0 0 0 0,-1 0 0 0 0,0-1 0 0 0,1 0-1 0 0,7-3 30 0 0,0 1 0 0 0,-1-2 0 0 0,0 1 0 0 0,11-8-1 0 0,-19 12-23 0 0,25-18 98 0 0,-1 0 0 0 0,-1-2 1 0 0,0-1-1 0 0,29-34 0 0 0,-40 40-88 0 0,0 0-1 0 0,-1-1 1 0 0,-1 0-1 0 0,0-1 1 0 0,-1 0-1 0 0,-1 0 0 0 0,-1-1 1 0 0,7-25-1 0 0,-13 40-57 0 0,0-1-1 0 0,-1 0 0 0 0,1 1 0 0 0,-1-1 0 0 0,1 0 0 0 0,-1 0 1 0 0,-1-5-1 0 0,1 8 32 0 0,0 1 1 0 0,0-1 0 0 0,-1 1-1 0 0,1-1 1 0 0,0 1-1 0 0,0-1 1 0 0,-1 0 0 0 0,1 1-1 0 0,0-1 1 0 0,0 1-1 0 0,-1 0 1 0 0,1-1 0 0 0,-1 1-1 0 0,1-1 1 0 0,0 1 0 0 0,-1-1-1 0 0,1 1 1 0 0,-1 0-1 0 0,1-1 1 0 0,-1 1 0 0 0,0 0-1 0 0,0-1-7 0 0,0 1-1 0 0,0 0 0 0 0,0 0 1 0 0,0 0-1 0 0,-1 0 1 0 0,1 0-1 0 0,0 0 1 0 0,0 0-1 0 0,0 0 0 0 0,0 1 1 0 0,0-1-1 0 0,0 0 1 0 0,0 1-1 0 0,-2 0 0 0 0,-13 6-106 0 0,1 1 0 0 0,1 0 0 0 0,-1 1 0 0 0,1 1 0 0 0,-15 13 0 0 0,-58 62-91 0 0,84-82 208 0 0,-25 32-234 0 0,27-32 183 0 0,-1-1 0 0 0,1 0 0 0 0,0 0 0 0 0,-1 1 0 0 0,1-1 0 0 0,0 1 0 0 0,1-1 0 0 0,-1 1 1 0 0,0 0-1 0 0,1-1 0 0 0,-1 1 0 0 0,1-1 0 0 0,0 1 0 0 0,0 4 0 0 0,1-6 29 0 0,-1-1 1 0 0,0 1-1 0 0,1 0 0 0 0,0 0 1 0 0,-1 0-1 0 0,1-1 0 0 0,-1 1 1 0 0,1 0-1 0 0,0-1 0 0 0,0 1 1 0 0,-1 0-1 0 0,1-1 0 0 0,0 1 1 0 0,0-1-1 0 0,0 0 0 0 0,0 1 1 0 0,0-1-1 0 0,-1 1 0 0 0,1-1 1 0 0,0 0-1 0 0,0 0 0 0 0,0 0 1 0 0,0 0-1 0 0,2 1 1 0 0,25-1-336 0 0,-26 0 330 0 0,84-6-507 0 0,50-1 182 0 0,-121 7 354 0 0,0 1 0 0 0,-1 1 0 0 0,1 0 0 0 0,-1 1 0 0 0,1 1 1 0 0,-1 0-1 0 0,14 7 0 0 0,-26-10-7 0 0,0 0 0 0 0,0 0 1 0 0,1 0-1 0 0,-1 0 0 0 0,0 1 1 0 0,0-1-1 0 0,-1 1 0 0 0,1 0 1 0 0,0-1-1 0 0,0 1 0 0 0,-1 0 0 0 0,1 0 1 0 0,-1 0-1 0 0,0 0 0 0 0,0 0 1 0 0,0 1-1 0 0,0-1 0 0 0,2 3 1 0 0,1 28-2993 0 0,-2-37 2513 0 0,0-1-1 0 0,1 2 1 0 0,0-1 0 0 0,0 0 0 0 0,0 1 0 0 0,0-1-1 0 0,4-2 1 0 0,-4 3 111 0 0,74-79-4270 0 0,-52 55 3684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1.177"/>
    </inkml:context>
    <inkml:brush xml:id="br0">
      <inkml:brushProperty name="width" value="0.05" units="cm"/>
      <inkml:brushProperty name="height" value="0.05" units="cm"/>
    </inkml:brush>
  </inkml:definitions>
  <inkml:trace contextRef="#ctx0" brushRef="#br0">205 19 11867 0 0,'0'-1'170'0'0,"1"0"0"0"0,-1 0 0 0 0,0 0 0 0 0,0 0 1 0 0,0 0-1 0 0,0 0 0 0 0,0 0 0 0 0,0 0 1 0 0,0 0-1 0 0,0 0 0 0 0,0 0 0 0 0,0 0 1 0 0,-1 0-1 0 0,1 0 0 0 0,0 0 0 0 0,-1-1 0 0 0,0 2-50 0 0,1 0 0 0 0,0 0 0 0 0,-1 0 0 0 0,1 0 0 0 0,0 0 0 0 0,-1 0 0 0 0,1 0 0 0 0,-1 0 0 0 0,1 0-1 0 0,0 0 1 0 0,-1 0 0 0 0,1 0 0 0 0,0 0 0 0 0,-1 0 0 0 0,1 0 0 0 0,0 0 0 0 0,-1 0 0 0 0,1 1 0 0 0,0-1-1 0 0,0 0 1 0 0,-1 0 0 0 0,1 0 0 0 0,0 1 0 0 0,-1-1 0 0 0,1 0 0 0 0,0 0 0 0 0,0 1 0 0 0,0-1 0 0 0,-1 1 0 0 0,-21 30 2169 0 0,-1 12-1753 0 0,0-1-194 0 0,2 0 0 0 0,-18 55 0 0 0,34-85-390 0 0,2 0-1 0 0,0 0 1 0 0,0 0-1 0 0,1 1 1 0 0,1-1 0 0 0,0 1-1 0 0,1-1 1 0 0,0 1-1 0 0,0-1 1 0 0,2 1 0 0 0,-1-1-1 0 0,2 0 1 0 0,5 18-1 0 0,-7-27-51 0 0,0-1 0 0 0,0 0 0 0 0,0 1 0 0 0,1-1-1 0 0,-1 0 1 0 0,1 0 0 0 0,-1 1 0 0 0,1-1 0 0 0,3 2 0 0 0,-5-4 69 0 0,0 1 1 0 0,0-1-1 0 0,1 0 1 0 0,-1 0 0 0 0,0 0-1 0 0,0 0 1 0 0,0 1-1 0 0,1-1 1 0 0,-1 0 0 0 0,0 0-1 0 0,1 0 1 0 0,-1 0-1 0 0,0 0 1 0 0,0 0-1 0 0,1 0 1 0 0,-1 0 0 0 0,0 0-1 0 0,1 0 1 0 0,-1 0-1 0 0,0 0 1 0 0,0 0 0 0 0,1 0-1 0 0,-1 0 1 0 0,0 0-1 0 0,1 0 1 0 0,-1 0-1 0 0,0 0 1 0 0,0 0 0 0 0,1-1-1 0 0,-1 1 1 0 0,1-1-8 0 0,-1 0-1 0 0,1 0 1 0 0,0 0 0 0 0,-1 1 0 0 0,0-1-1 0 0,1 0 1 0 0,-1 0 0 0 0,0 0 0 0 0,1 0 0 0 0,-1 0-1 0 0,0 0 1 0 0,0 0 0 0 0,0 0 0 0 0,0-2-1 0 0,0-6 182 0 0,0-1 0 0 0,0 0 0 0 0,-2 0 0 0 0,1 1 0 0 0,-1-1 0 0 0,0 1 0 0 0,-1-1 0 0 0,0 1 0 0 0,-1 0 0 0 0,-4-9 0 0 0,-3-3 1095 0 0,-2 0 0 0 0,-26-35 0 0 0,39 56-1247 0 0,-1 0 0 0 0,1 0-1 0 0,0-1 1 0 0,0 1 0 0 0,-1 0 0 0 0,1 0 0 0 0,0 0 0 0 0,0-1 0 0 0,0 1 0 0 0,0 0-1 0 0,-1-1 1 0 0,1 1 0 0 0,0 0 0 0 0,0 0 0 0 0,0-1 0 0 0,0 1 0 0 0,0 0-1 0 0,0-1 1 0 0,0 1 0 0 0,0 0 0 0 0,0 0 0 0 0,0-1 0 0 0,0 1 0 0 0,0 0-1 0 0,0-1 1 0 0,0 1 0 0 0,0 0 0 0 0,0 0 0 0 0,0-1 0 0 0,0 1 0 0 0,0 0 0 0 0,1-1-1 0 0,-1 1 1 0 0,0 0 0 0 0,0 0 0 0 0,0-1 0 0 0,0 1 0 0 0,1 0 0 0 0,-1 0-1 0 0,0-1 1 0 0,0 1 0 0 0,0 0 0 0 0,1 0 0 0 0,-1 0 0 0 0,0 0 0 0 0,1-1 0 0 0,21-2-2391 0 0,35 7-2840 0 0,-49-4 4848 0 0,23 4-130 0 0,5 1-768 0 0</inkml:trace>
  <inkml:trace contextRef="#ctx0" brushRef="#br0" timeOffset="1">432 201 18740 0 0,'-3'-1'107'0'0,"1"1"0"0"0,-1-1 1 0 0,1 1-1 0 0,-1-1 0 0 0,0 1 0 0 0,1 0 1 0 0,-1 0-1 0 0,1 0 0 0 0,-1 0 0 0 0,0 0 1 0 0,1 1-1 0 0,-1-1 0 0 0,1 1 0 0 0,-1 0 1 0 0,1-1-1 0 0,-1 1 0 0 0,1 1 0 0 0,0-1 1 0 0,-1 0-1 0 0,-2 2 0 0 0,-4 3 96 0 0,1-1 0 0 0,0 1 0 0 0,0 0 0 0 0,-8 8 0 0 0,14-12-233 0 0,-1 1 0 0 0,1-1-1 0 0,0 1 1 0 0,-1 0 0 0 0,1 0-1 0 0,-2 4 1 0 0,4-6-22 0 0,0-1 1 0 0,-1 1-1 0 0,1 0 0 0 0,0-1 0 0 0,0 1 1 0 0,0-1-1 0 0,0 1 0 0 0,0 0 0 0 0,0-1 1 0 0,0 1-1 0 0,0 0 0 0 0,0-1 0 0 0,0 1 1 0 0,0 0-1 0 0,0-1 0 0 0,0 1 0 0 0,1 0 1 0 0,-1-1-1 0 0,0 1 0 0 0,0-1 1 0 0,1 1-1 0 0,-1 0 0 0 0,0-1 0 0 0,1 1 1 0 0,-1-1-1 0 0,1 1 0 0 0,-1-1 0 0 0,1 1 1 0 0,-1-1-1 0 0,1 0 0 0 0,-1 1 0 0 0,1-1 1 0 0,-1 0-1 0 0,1 1 0 0 0,-1-1 0 0 0,1 0 1 0 0,0 1-1 0 0,-1-1 0 0 0,2 0 1 0 0,16 8-443 0 0,33 19 1 0 0,-47-25 542 0 0,-1 1 1 0 0,1-1-1 0 0,-1 1 1 0 0,1-1-1 0 0,-1 1 1 0 0,0 0-1 0 0,0 1 1 0 0,0-1-1 0 0,0 0 1 0 0,-1 1-1 0 0,1-1 1 0 0,-1 1-1 0 0,0 0 1 0 0,0 0-1 0 0,2 6 1 0 0,-4-8 49 0 0,0 0 0 0 0,0 0 1 0 0,-1 0-1 0 0,1 0 0 0 0,-1-1 1 0 0,1 1-1 0 0,-1 0 0 0 0,1 0 1 0 0,-1 0-1 0 0,0 0 0 0 0,0-1 1 0 0,0 1-1 0 0,0 0 0 0 0,0-1 1 0 0,0 1-1 0 0,-1-1 0 0 0,1 1 1 0 0,0-1-1 0 0,-1 0 0 0 0,1 1 0 0 0,-1-1 1 0 0,0 0-1 0 0,1 0 0 0 0,-1 0 1 0 0,-2 1-1 0 0,-7 4 310 0 0,0-1 0 0 0,-19 7 0 0 0,-14 0-623 0 0,42-11-157 0 0,-1-1 0 0 0,0 1 1 0 0,1-1-1 0 0,-1 0 1 0 0,1 0-1 0 0,-1 0 0 0 0,1 0 1 0 0,-1 0-1 0 0,1-1 0 0 0,-1 1 1 0 0,1-1-1 0 0,-1 1 1 0 0,1-1-1 0 0,-1 0 0 0 0,-2-1 1 0 0,1-4-150 0 0,2-2-849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1.672"/>
    </inkml:context>
    <inkml:brush xml:id="br0">
      <inkml:brushProperty name="width" value="0.05" units="cm"/>
      <inkml:brushProperty name="height" value="0.05" units="cm"/>
    </inkml:brush>
  </inkml:definitions>
  <inkml:trace contextRef="#ctx0" brushRef="#br0">12 21 9250 0 0,'-1'-6'944'0'0,"-2"2"-936"0"0,2 1 144 0 0,1 1 1032 0 0,-6-2-3176 0 0,10 3 1024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2.157"/>
    </inkml:context>
    <inkml:brush xml:id="br0">
      <inkml:brushProperty name="width" value="0.05" units="cm"/>
      <inkml:brushProperty name="height" value="0.05" units="cm"/>
    </inkml:brush>
  </inkml:definitions>
  <inkml:trace contextRef="#ctx0" brushRef="#br0">252 40 12475 0 0,'-1'-3'337'0'0,"-11"-24"5942"0"0,6 18-3146 0 0,6 9-3106 0 0,0 0 0 0 0,0 0 0 0 0,-1 0 0 0 0,1 0 0 0 0,0 0 0 0 0,0 0 0 0 0,0 0 0 0 0,0 0 0 0 0,0 0 0 0 0,0 0 0 0 0,0 0 0 0 0,0 0 0 0 0,0 0 0 0 0,0 0 0 0 0,0 0 0 0 0,-1-1 0 0 0,1 1 0 0 0,0 0 0 0 0,0 0 0 0 0,0 0 0 0 0,0 0 0 0 0,0 0 0 0 0,0 0 0 0 0,0 0 0 0 0,0 0 0 0 0,-1 0 0 0 0,1 0 0 0 0,0 0 0 0 0,0 1 0 0 0,0-1 0 0 0,0 0 0 0 0,0 0 0 0 0,0 0 0 0 0,0 0 0 0 0,0 0 0 0 0,0 0 0 0 0,0 0 0 0 0,-1 0 0 0 0,1 0 0 0 0,0 0 0 0 0,0 0 0 0 0,0 0 0 0 0,0 0 0 0 0,0 0 0 0 0,0 0 0 0 0,0 0 0 0 0,0 1 0 0 0,0-1 0 0 0,0 0 0 0 0,0 0 0 0 0,0 0 0 0 0,0 0 0 0 0,0 0 0 0 0,0 0 0 0 0,0 0 0 0 0,-8 18-80 0 0,-1-1 0 0 0,-1 0 0 0 0,-14 19 0 0 0,8-11 110 0 0,-5 7 77 0 0,-12 17 58 0 0,2 1 1 0 0,-34 78-1 0 0,64-125-190 0 0,-1 1-32 0 0,0 1 1 0 0,0-1 0 0 0,1 1 0 0 0,0 0-1 0 0,-1 7 1 0 0,2-12 22 0 0,0 1 0 0 0,0 0-1 0 0,0-1 1 0 0,0 1 0 0 0,0 0 0 0 0,0-1-1 0 0,0 1 1 0 0,1 0 0 0 0,-1-1 0 0 0,0 1 0 0 0,0-1-1 0 0,1 1 1 0 0,-1 0 0 0 0,0-1 0 0 0,1 1 0 0 0,-1-1-1 0 0,1 1 1 0 0,-1-1 0 0 0,0 1 0 0 0,1-1 0 0 0,-1 1-1 0 0,1-1 1 0 0,0 0 0 0 0,-1 1 0 0 0,1-1-1 0 0,-1 0 1 0 0,1 1 0 0 0,-1-1 0 0 0,1 0 0 0 0,0 0-1 0 0,-1 1 1 0 0,1-1 0 0 0,0 0 0 0 0,-1 0 0 0 0,1 0-1 0 0,0 0 1 0 0,-1 0 0 0 0,1 0 0 0 0,0 0-1 0 0,-1 0 1 0 0,1 0 0 0 0,0 0 0 0 0,-1-1 0 0 0,1 1-1 0 0,0 0 1 0 0,-1 0 0 0 0,2-1 0 0 0,13-4-4 0 0,-1 0 0 0 0,1-1 0 0 0,-1 0 0 0 0,0-1 0 0 0,-1-1 0 0 0,23-17 0 0 0,-17 13 16 0 0,-11 6-10 0 0,29-18-298 0 0,71-36 0 0 0,-105 58 231 0 0,1 1 0 0 0,0 0 0 0 0,0-1 0 0 0,0 1 0 0 0,0 1 0 0 0,0-1 0 0 0,0 0 0 0 0,0 1 0 0 0,0 0 0 0 0,0 0 0 0 0,0 0 0 0 0,0 1-1 0 0,6 0 1 0 0,-9 0 60 0 0,1 0-1 0 0,0-1 1 0 0,-1 1-1 0 0,1 0 0 0 0,-1 0 1 0 0,1 0-1 0 0,-1 0 0 0 0,1 0 1 0 0,-1 0-1 0 0,0 0 0 0 0,1 0 1 0 0,-1 1-1 0 0,0-1 0 0 0,0 0 1 0 0,0 1-1 0 0,0-1 1 0 0,0 1-1 0 0,-1-1 0 0 0,1 1 1 0 0,0 0-1 0 0,-1-1 0 0 0,1 1 1 0 0,-1 0-1 0 0,1-1 0 0 0,-1 1 1 0 0,0 0-1 0 0,0 0 1 0 0,0-1-1 0 0,0 1 0 0 0,0 0 1 0 0,0 0-1 0 0,-1 3 0 0 0,-1 5 183 0 0,0 1 0 0 0,-1 0 0 0 0,0-1 0 0 0,-1 0 0 0 0,0 1 0 0 0,0-1 0 0 0,-1-1 0 0 0,-1 1 0 0 0,-8 11 0 0 0,2-5 467 0 0,0-1-1 0 0,-1 0 1 0 0,-1-1-1 0 0,-21 17 1 0 0,32-29-538 0 0,0 1 1 0 0,0-1-1 0 0,0 0 1 0 0,0 0 0 0 0,0 0-1 0 0,-1 0 1 0 0,1-1-1 0 0,-1 0 1 0 0,0 1 0 0 0,1-1-1 0 0,-1 0 1 0 0,0-1-1 0 0,0 1 1 0 0,1-1 0 0 0,-1 0-1 0 0,0 1 1 0 0,0-2-1 0 0,0 1 1 0 0,0 0 0 0 0,-6-2-1 0 0,4 0-155 0 0,1-1-1 0 0,-1 1 1 0 0,0-1-1 0 0,1 0 1 0 0,0-1-1 0 0,0 1 1 0 0,0-1 0 0 0,0 0-1 0 0,1 0 1 0 0,-1-1-1 0 0,1 1 1 0 0,-4-6-1 0 0,4 5-155 0 0,-2-2-269 0 0,0 0 0 0 0,1-1 0 0 0,-9-16 0 0 0,12 20-183 0 0,1 0 1 0 0,0 1-1 0 0,0-1 1 0 0,0 0-1 0 0,0 0 1 0 0,1 0 0 0 0,-1-7-1 0 0,1 11 486 0 0,0 0-1 0 0,0-1 1 0 0,0 1 0 0 0,0 0-1 0 0,0 0 1 0 0,1-1 0 0 0,-1 1-1 0 0,0 0 1 0 0,0 0 0 0 0,0-1-1 0 0,0 1 1 0 0,1 0 0 0 0,-1 0-1 0 0,0 0 1 0 0,0-1 0 0 0,1 1-1 0 0,-1 0 1 0 0,0 0 0 0 0,0 0-1 0 0,1 0 1 0 0,-1 0 0 0 0,0-1-1 0 0,0 1 1 0 0,1 0-1 0 0,-1 0 1 0 0,0 0 0 0 0,0 0-1 0 0,1 0 1 0 0,-1 0 0 0 0,0 0-1 0 0,1 0 1 0 0,-1 0 0 0 0,0 0-1 0 0,0 0 1 0 0,1 0 0 0 0,-1 0-1 0 0,0 0 1 0 0,1 0 0 0 0,-1 1-1 0 0,0-1 1 0 0,0 0 0 0 0,1 0-1 0 0,-1 0 1 0 0,0 0 0 0 0,0 0-1 0 0,1 1 1 0 0,18 7-4440 0 0,-12-4 4154 0 0,9 1-762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5.658"/>
    </inkml:context>
    <inkml:brush xml:id="br0">
      <inkml:brushProperty name="width" value="0.05" units="cm"/>
      <inkml:brushProperty name="height" value="0.05" units="cm"/>
    </inkml:brush>
  </inkml:definitions>
  <inkml:trace contextRef="#ctx0" brushRef="#br0">310 179 3433 0 0,'-1'-2'344'0'0,"0"-1"0"0"0,0 1 1 0 0,0-1-1 0 0,-1 1 0 0 0,1-1 1 0 0,-1 1-1 0 0,1 0 0 0 0,-1 0 0 0 0,0 0 1 0 0,0 0-1 0 0,0 0 0 0 0,0 0 1 0 0,0 1-1 0 0,0-1 0 0 0,-1 0 1 0 0,1 1-1 0 0,0 0 0 0 0,-1 0 1 0 0,1 0-1 0 0,-1 0 0 0 0,-3-1 0 0 0,-9-3 194 0 0,0 0 0 0 0,-19-2 0 0 0,19 4-192 0 0,-1 0 0 0 0,1 1 0 0 0,0 1 0 0 0,-26 2 0 0 0,35-1-260 0 0,1 1 0 0 0,-1 0 0 0 0,0 0-1 0 0,0 1 1 0 0,1 0 0 0 0,-1 0 0 0 0,1 0 0 0 0,0 0 0 0 0,-1 1 0 0 0,1 0-1 0 0,0 0 1 0 0,0 1 0 0 0,1-1 0 0 0,-1 1 0 0 0,-4 5 0 0 0,8-8-79 0 0,0 1 1 0 0,0 0-1 0 0,0 0 1 0 0,0 0-1 0 0,0-1 1 0 0,0 1 0 0 0,1 0-1 0 0,-1 0 1 0 0,1 1-1 0 0,-1-1 1 0 0,1 0-1 0 0,0 0 1 0 0,-1 0-1 0 0,1 0 1 0 0,0 0-1 0 0,1 0 1 0 0,-1 0 0 0 0,0 0-1 0 0,1 0 1 0 0,-1 1-1 0 0,1-1 1 0 0,-1 0-1 0 0,1 0 1 0 0,0-1-1 0 0,0 1 1 0 0,0 0-1 0 0,0 0 1 0 0,0 0 0 0 0,1-1-1 0 0,-1 1 1 0 0,0 0-1 0 0,1-1 1 0 0,-1 1-1 0 0,1-1 1 0 0,0 0-1 0 0,-1 1 1 0 0,1-1-1 0 0,0 0 1 0 0,0 0 0 0 0,3 1-1 0 0,7 3 125 0 0,-1-2 0 0 0,1 1 0 0 0,-1-1 1 0 0,1-1-1 0 0,0 0 0 0 0,0-1 0 0 0,0 0 0 0 0,1-1 0 0 0,-1-1 0 0 0,0 1 0 0 0,0-2 0 0 0,0 0 0 0 0,17-5 1 0 0,-7 1 27 0 0,0-2 0 0 0,-1 0 0 0 0,0-1 1 0 0,-1-1-1 0 0,0-1 0 0 0,24-17 0 0 0,-29 17 2 0 0,0-1 0 0 0,25-26-1 0 0,-36 33-142 0 0,0 1-1 0 0,0-1 0 0 0,0 0 0 0 0,-1 0 1 0 0,0 0-1 0 0,0-1 0 0 0,0 1 1 0 0,0-1-1 0 0,-1 0 0 0 0,0 1 1 0 0,-1-1-1 0 0,3-11 0 0 0,-4 16-23 0 0,0 1-1 0 0,1-1 0 0 0,-1 1 1 0 0,0-1-1 0 0,0 1 1 0 0,0-1-1 0 0,0 1 1 0 0,0-1-1 0 0,0 1 0 0 0,0-1 1 0 0,0 1-1 0 0,0-1 1 0 0,0 1-1 0 0,0-1 1 0 0,0 1-1 0 0,0 0 0 0 0,0-1 1 0 0,-1 1-1 0 0,1-1 1 0 0,0 1-1 0 0,0-1 1 0 0,0 1-1 0 0,-1-1 0 0 0,1 1 1 0 0,0 0-1 0 0,-1-1 1 0 0,1 1-1 0 0,0 0 1 0 0,-1-1-1 0 0,1 1 0 0 0,0 0 1 0 0,-1-1-1 0 0,1 1 1 0 0,-1 0-1 0 0,1 0 0 0 0,-1-1 1 0 0,1 1-1 0 0,0 0 1 0 0,-1 0-1 0 0,1 0 1 0 0,-1 0-1 0 0,1-1 0 0 0,-1 1 1 0 0,1 0-1 0 0,-1 0 1 0 0,1 0-1 0 0,-1 0 1 0 0,1 0-1 0 0,-1 0 0 0 0,1 1 1 0 0,-1-1-1 0 0,1 0 1 0 0,-1 0-1 0 0,1 0 1 0 0,-1 0-1 0 0,1 0 0 0 0,-1 1 1 0 0,1-1-1 0 0,0 0 1 0 0,-1 0-1 0 0,1 1 1 0 0,-1-1-1 0 0,1 0 0 0 0,0 1 1 0 0,-1-1-1 0 0,1 1 1 0 0,-28 22-274 0 0,21-15 228 0 0,0-1 0 0 0,1 1 1 0 0,0 1-1 0 0,0-1 0 0 0,1 1 0 0 0,0 0 0 0 0,1 0 1 0 0,0 0-1 0 0,0 1 0 0 0,1-1 0 0 0,0 1 0 0 0,-1 12 0 0 0,3-15-342 0 0,0 0 0 0 0,1 0 0 0 0,0 0 0 0 0,1 0 0 0 0,-1 0 0 0 0,1 0 0 0 0,1 0 0 0 0,-1 0 0 0 0,1 0 0 0 0,0 0 0 0 0,1-1 0 0 0,0 1 0 0 0,0-1 0 0 0,0 0 0 0 0,1 0 0 0 0,0 0 0 0 0,0 0 0 0 0,6 6 0 0 0,7 6-2265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2.635"/>
    </inkml:context>
    <inkml:brush xml:id="br0">
      <inkml:brushProperty name="width" value="0.05" units="cm"/>
      <inkml:brushProperty name="height" value="0.05" units="cm"/>
    </inkml:brush>
  </inkml:definitions>
  <inkml:trace contextRef="#ctx0" brushRef="#br0">133 156 12419 0 0,'40'-8'3183'0'0,"-28"6"-2208"0"0,0-1 0 0 0,-1 0 0 0 0,20-7 0 0 0,-28 9-736 0 0,-1-1 1 0 0,1 1-1 0 0,-1-1 1 0 0,1 1-1 0 0,-1-1 1 0 0,1 0 0 0 0,-1 0-1 0 0,0 0 1 0 0,0 0-1 0 0,0 0 1 0 0,0 0 0 0 0,0-1-1 0 0,0 1 1 0 0,-1-1-1 0 0,1 0 1 0 0,-1 1-1 0 0,0-1 1 0 0,0 0 0 0 0,1-4-1 0 0,-1 5-113 0 0,-1 0-1 0 0,-1 0 1 0 0,1-1-1 0 0,0 1 0 0 0,0 0 1 0 0,-1 0-1 0 0,0-1 1 0 0,1 1-1 0 0,-1 0 1 0 0,0 0-1 0 0,0 0 1 0 0,0 0-1 0 0,0 0 0 0 0,0 0 1 0 0,0 0-1 0 0,-1 1 1 0 0,1-1-1 0 0,-1 0 1 0 0,1 1-1 0 0,-1-1 1 0 0,0 1-1 0 0,0-1 0 0 0,-3-1 1 0 0,-1-2-39 0 0,-1 0 0 0 0,0 1 0 0 0,-1 0 0 0 0,1 0 0 0 0,-10-3 0 0 0,12 6-127 0 0,1 0 0 0 0,0 0 0 0 0,0 0 0 0 0,-1 0 0 0 0,1 1 0 0 0,0 0 0 0 0,-1 0 0 0 0,1 0 0 0 0,-1 0 0 0 0,1 1 0 0 0,0 0 0 0 0,0 0 0 0 0,-8 2 0 0 0,5 0-7 0 0,1 0 0 0 0,0 0 0 0 0,0 0 0 0 0,1 1 0 0 0,-1 0 0 0 0,1 0 0 0 0,-1 1 1 0 0,-5 5-1 0 0,2 1 23 0 0,0 0-1 0 0,1 0 1 0 0,0 1 0 0 0,1 0 0 0 0,0 0-1 0 0,1 0 1 0 0,0 1 0 0 0,-4 17 0 0 0,9-28-5 0 0,0 0 0 0 0,0 0 0 0 0,1 0 0 0 0,0 0 1 0 0,-1 0-1 0 0,1 0 0 0 0,0 0 0 0 0,0 0 0 0 0,0 0 1 0 0,0 0-1 0 0,0 0 0 0 0,0 0 0 0 0,1 0 0 0 0,-1 0 1 0 0,1 0-1 0 0,-1 0 0 0 0,1 0 0 0 0,0 0 0 0 0,0 0 1 0 0,0-1-1 0 0,0 1 0 0 0,0 0 0 0 0,1 1 0 0 0,1-1-157 0 0,-1 0-1 0 0,1 0 1 0 0,0 0-1 0 0,-1 0 1 0 0,1-1-1 0 0,0 1 1 0 0,0-1-1 0 0,0 0 1 0 0,0 0-1 0 0,0 0 1 0 0,1 0-1 0 0,-1 0 1 0 0,4-1-1 0 0,8 2-1225 0 0,1-2 1 0 0,-1 0-1 0 0,1-1 0 0 0,27-5 1 0 0,-11-1 868 0 0,1 0-760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3.101"/>
    </inkml:context>
    <inkml:brush xml:id="br0">
      <inkml:brushProperty name="width" value="0.05" units="cm"/>
      <inkml:brushProperty name="height" value="0.05" units="cm"/>
    </inkml:brush>
  </inkml:definitions>
  <inkml:trace contextRef="#ctx0" brushRef="#br0">224 180 19188 0 0,'-2'-3'227'0'0,"0"1"0"0"0,-1-1 1 0 0,1 0-1 0 0,-1 1 0 0 0,0-1 0 0 0,0 1 0 0 0,0 0 0 0 0,0 0 1 0 0,0 0-1 0 0,-1 0 0 0 0,1 0 0 0 0,0 1 0 0 0,-1 0 0 0 0,1 0 1 0 0,-1 0-1 0 0,0 0 0 0 0,-4-1 0 0 0,4 2-177 0 0,0 1-1 0 0,0-1 1 0 0,0 0-1 0 0,0 1 1 0 0,0 0 0 0 0,0 0-1 0 0,0 0 1 0 0,0 0-1 0 0,0 1 1 0 0,0 0 0 0 0,1 0-1 0 0,-1 0 1 0 0,1 0-1 0 0,-1 0 1 0 0,-4 5-1 0 0,-1 1-73 0 0,0-1-1 0 0,1 2 1 0 0,0-1-1 0 0,1 1 1 0 0,0 0-1 0 0,0 1 1 0 0,1-1-1 0 0,0 1 1 0 0,1 1-1 0 0,0-1 1 0 0,1 1-1 0 0,0 0 1 0 0,0 0-1 0 0,1 0 1 0 0,-2 17-1 0 0,5-27 19 0 0,0 0-1 0 0,-1 0 1 0 0,1 1 0 0 0,0-1-1 0 0,0 0 1 0 0,0 0-1 0 0,0 0 1 0 0,1 0-1 0 0,-1 0 1 0 0,0 0-1 0 0,0 0 1 0 0,1 1-1 0 0,-1-1 1 0 0,0 0 0 0 0,1 0-1 0 0,0 0 1 0 0,-1 0-1 0 0,1 0 1 0 0,-1 0-1 0 0,1-1 1 0 0,0 1-1 0 0,0 0 1 0 0,-1 0-1 0 0,1 0 1 0 0,0-1 0 0 0,0 1-1 0 0,1 1 1 0 0,0-2 3 0 0,1 1 1 0 0,-1-1 0 0 0,0 1 0 0 0,0-1 0 0 0,0 0-1 0 0,1 0 1 0 0,-1 0 0 0 0,0 0 0 0 0,0 0 0 0 0,0 0-1 0 0,1-1 1 0 0,-1 1 0 0 0,2-2 0 0 0,7-1 33 0 0,-1-1 1 0 0,1 0-1 0 0,-1-1 0 0 0,13-9 1 0 0,-1-1 78 0 0,-2-1 1 0 0,1-1-1 0 0,-2-1 1 0 0,-1-1 0 0 0,29-37-1 0 0,-10 5-125 0 0,36-69 0 0 0,-62 97-425 0 0,-11 18-18 0 0,-8 16 220 0 0,-17 28 147 0 0,-24 37 178 0 0,-72 152 0 0 0,100-166-440 0 0,19-57 186 0 0,1-1 0 0 0,0 1 1 0 0,1 0-1 0 0,-1-1 1 0 0,1 1-1 0 0,0 0 0 0 0,0 0 1 0 0,0-1-1 0 0,1 1 0 0 0,0 0 1 0 0,2 8-1 0 0,-2-12 7 0 0,-1 0 0 0 0,1 1-1 0 0,0-1 1 0 0,0 0 0 0 0,0 1-1 0 0,0-1 1 0 0,0 0 0 0 0,0 0 0 0 0,0 0-1 0 0,1 0 1 0 0,-1 0 0 0 0,0 0-1 0 0,1-1 1 0 0,-1 1 0 0 0,1 0 0 0 0,-1 0-1 0 0,0-1 1 0 0,1 1 0 0 0,-1-1-1 0 0,1 0 1 0 0,0 1 0 0 0,-1-1 0 0 0,1 0-1 0 0,-1 0 1 0 0,1 0 0 0 0,-1 0-1 0 0,1 0 1 0 0,0 0 0 0 0,-1-1 0 0 0,1 1-1 0 0,2-1 1 0 0,13-7-871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3.564"/>
    </inkml:context>
    <inkml:brush xml:id="br0">
      <inkml:brushProperty name="width" value="0.05" units="cm"/>
      <inkml:brushProperty name="height" value="0.05" units="cm"/>
    </inkml:brush>
  </inkml:definitions>
  <inkml:trace contextRef="#ctx0" brushRef="#br0">129 234 14723 0 0,'-7'3'645'0'0,"0"1"1"0"0,1 0-1 0 0,-1 0 0 0 0,1 1 0 0 0,0-1 1 0 0,0 1-1 0 0,1 1 0 0 0,-6 6 1 0 0,-8 6 496 0 0,-15 18 207 0 0,33-34-1378 0 0,-1-1 0 0 0,1 1 0 0 0,0 0 0 0 0,-1 0 0 0 0,1 0 0 0 0,0 0-1 0 0,0-1 1 0 0,0 1 0 0 0,1 0 0 0 0,-1 1 0 0 0,0-1 0 0 0,1 0 0 0 0,-1 0 0 0 0,1 0 0 0 0,0 0 0 0 0,0 0 0 0 0,0 1 0 0 0,0-1 0 0 0,0 3 0 0 0,1-3-19 0 0,0-1-1 0 0,0 0 1 0 0,0 0 0 0 0,0 0-1 0 0,0 1 1 0 0,0-1 0 0 0,0 0 0 0 0,1 0-1 0 0,-1-1 1 0 0,0 1 0 0 0,1 0 0 0 0,-1 0-1 0 0,0-1 1 0 0,1 1 0 0 0,-1-1 0 0 0,1 1-1 0 0,-1-1 1 0 0,1 1 0 0 0,-1-1 0 0 0,1 0-1 0 0,-1 0 1 0 0,1 0 0 0 0,-1 0 0 0 0,3 0-1 0 0,38-4-428 0 0,-42 4 463 0 0,26-5-237 0 0,35-12 0 0 0,-38 10 378 0 0,0 1 1 0 0,25-4-1 0 0,-46 10-114 0 0,0 0 1 0 0,-1 0-1 0 0,1 0 1 0 0,0 1-1 0 0,0-1 0 0 0,-1 1 1 0 0,1-1-1 0 0,0 1 0 0 0,-1 0 1 0 0,1 0-1 0 0,0 0 0 0 0,-1 0 1 0 0,1 0-1 0 0,-1 0 0 0 0,0 0 1 0 0,1 0-1 0 0,-1 0 1 0 0,0 1-1 0 0,1-1 0 0 0,-1 0 1 0 0,0 1-1 0 0,1 1 0 0 0,-1-1-7 0 0,0 0 0 0 0,1 0 0 0 0,-1-1 0 0 0,0 1 0 0 0,1 0 0 0 0,0-1 0 0 0,-1 0 0 0 0,1 1 0 0 0,0-1 0 0 0,0 0 0 0 0,-1 0 0 0 0,1 0 0 0 0,0 0 0 0 0,0 0 0 0 0,0 0 0 0 0,1 0 0 0 0,-1-1 0 0 0,0 1 0 0 0,2-1 0 0 0,7-1-41 0 0,0 0 1 0 0,0-1-1 0 0,-1-1 1 0 0,1 0 0 0 0,-1-1-1 0 0,0 1 1 0 0,0-2-1 0 0,0 0 1 0 0,10-6-1 0 0,-4 2-626 0 0,30-11 0 0 0,-44 20 624 0 0,-1-1-1 0 0,1 0 1 0 0,-1 1 0 0 0,1-1-1 0 0,0 1 1 0 0,-1 0 0 0 0,1-1 0 0 0,0 1-1 0 0,0 0 1 0 0,-1 0 0 0 0,1 0-1 0 0,0 0 1 0 0,-1 1 0 0 0,1-1 0 0 0,0 0-1 0 0,0 1 1 0 0,-1-1 0 0 0,1 1-1 0 0,-1-1 1 0 0,3 2 0 0 0,-3-1 44 0 0,0 0 0 0 0,0 0 0 0 0,-1 1 1 0 0,1-1-1 0 0,0 0 0 0 0,-1 1 0 0 0,1-1 1 0 0,-1 0-1 0 0,1 1 0 0 0,-1-1 0 0 0,0 0 1 0 0,1 1-1 0 0,-1-1 0 0 0,0 1 0 0 0,0-1 0 0 0,0 0 1 0 0,0 1-1 0 0,0-1 0 0 0,-1 1 0 0 0,1-1 1 0 0,0 0-1 0 0,-1 1 0 0 0,0 2 0 0 0,-3 10 11 0 0,1 0-1 0 0,1 0 1 0 0,-1 24-1 0 0,3-31-43 0 0,0-1-1 0 0,1 1 1 0 0,0 0-1 0 0,0-1 1 0 0,1 1-1 0 0,0-1 1 0 0,0 0-1 0 0,0 1 1 0 0,1-1-1 0 0,4 6 1 0 0,0 1 119 0 0,-1 0 0 0 0,0 1 0 0 0,-1-1 0 0 0,-1 1 0 0 0,0 0 0 0 0,4 25 1 0 0,-7-33 4 0 0,0 0 1 0 0,0 0-1 0 0,-1 1 1 0 0,0-1-1 0 0,-1 0 1 0 0,1 1 0 0 0,-1-1-1 0 0,0 0 1 0 0,-1 0-1 0 0,1 0 1 0 0,-1 0-1 0 0,0 0 1 0 0,-1 0 0 0 0,1 0-1 0 0,-1-1 1 0 0,-1 1-1 0 0,-6 8 1 0 0,9-12-22 0 0,-1 0-1 0 0,0 0 1 0 0,0 0 0 0 0,0-1 0 0 0,0 1 0 0 0,0-1-1 0 0,0 1 1 0 0,0-1 0 0 0,0 0 0 0 0,0 0-1 0 0,-1 0 1 0 0,1 0 0 0 0,0 0 0 0 0,-1 0 0 0 0,1-1-1 0 0,-1 1 1 0 0,1-1 0 0 0,-1 0 0 0 0,1 1 0 0 0,-1-1-1 0 0,1 0 1 0 0,-1-1 0 0 0,-2 1 0 0 0,2-1-1 0 0,0-1 1 0 0,-1 1 0 0 0,1 0 0 0 0,0-1-1 0 0,0 0 1 0 0,0 1 0 0 0,0-1 0 0 0,1 0-1 0 0,-1-1 1 0 0,0 1 0 0 0,1 0-1 0 0,0-1 1 0 0,-1 1 0 0 0,1-1 0 0 0,0 0-1 0 0,-2-4 1 0 0,-4-6-26 0 0,1 0-1 0 0,1 0 1 0 0,0 0 0 0 0,1-1-1 0 0,0 0 1 0 0,-4-22-1 0 0,8 29-70 0 0,0 0-1 0 0,1 0 0 0 0,-1 1 0 0 0,1-1 1 0 0,1 0-1 0 0,-1 0 0 0 0,1 1 0 0 0,1-1 1 0 0,-1 0-1 0 0,1 1 0 0 0,0-1 0 0 0,0 1 1 0 0,1 0-1 0 0,0 0 0 0 0,0 0 0 0 0,6-8 0 0 0,1 0-404 0 0,2 1 0 0 0,-1 0 0 0 0,20-16 0 0 0,18-11-6749 0 0,-35 30 3898 0 0,-1-2-426 0 0</inkml:trace>
  <inkml:trace contextRef="#ctx0" brushRef="#br0" timeOffset="1">491 0 16003 0 0,'-10'6'1961'0'0,"2"-5"-417"0"0,-1 5 2497 0 0,6-6-3801 0 0,7 3-496 0 0,1 1-152 0 0,0 2-328 0 0,4 4-152 0 0,3 3-393 0 0,2-2-335 0 0,5 4 24 0 0,2 2-529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4.264"/>
    </inkml:context>
    <inkml:brush xml:id="br0">
      <inkml:brushProperty name="width" value="0.05" units="cm"/>
      <inkml:brushProperty name="height" value="0.05" units="cm"/>
    </inkml:brush>
  </inkml:definitions>
  <inkml:trace contextRef="#ctx0" brushRef="#br0">30 44 14315 0 0,'-1'-4'1068'0'0,"-2"-20"580"0"0,3 23-1382 0 0,0 0 0 0 0,0 1 0 0 0,0-1 0 0 0,0 0 0 0 0,0 1-1 0 0,0-1 1 0 0,0 0 0 0 0,-1 1 0 0 0,1-1 0 0 0,0 0 0 0 0,-1 1 0 0 0,1-1 0 0 0,0 0-1 0 0,-1 1 1 0 0,1-1 0 0 0,0 1 0 0 0,-1-1 0 0 0,1 1 0 0 0,-1-1 0 0 0,1 1-1 0 0,-1-1 1 0 0,0 1 0 0 0,1 0 0 0 0,-1-1 0 0 0,0 1 0 0 0,-1 3-237 0 0,0 1 1 0 0,1 0-1 0 0,-1-1 1 0 0,1 1-1 0 0,0 0 1 0 0,-1 6-1 0 0,2-8-35 0 0,-2 7-99 0 0,0 0-1 0 0,1 1 1 0 0,1-1 0 0 0,-1 0-1 0 0,2 1 1 0 0,-1-1 0 0 0,1 1 0 0 0,1-1-1 0 0,-1 0 1 0 0,6 15 0 0 0,-6-21 86 0 0,0 0 0 0 0,0-1 0 0 0,0 1 1 0 0,0 0-1 0 0,1-1 0 0 0,-1 1 0 0 0,1-1 0 0 0,0 1 1 0 0,0-1-1 0 0,0 0 0 0 0,0 1 0 0 0,0-1 0 0 0,0 0 1 0 0,0 0-1 0 0,1-1 0 0 0,-1 1 0 0 0,1 0 0 0 0,-1-1 1 0 0,1 0-1 0 0,0 1 0 0 0,-1-1 0 0 0,1 0 0 0 0,0 0 1 0 0,0-1-1 0 0,0 1 0 0 0,0-1 0 0 0,0 1 0 0 0,0-1 1 0 0,0 0-1 0 0,0 0 0 0 0,0 0 0 0 0,0-1 0 0 0,0 1 1 0 0,0-1-1 0 0,0 1 0 0 0,4-2 0 0 0,10-5 8 0 0,-1 0 0 0 0,1-1-1 0 0,-1-1 1 0 0,-1-1 0 0 0,0 0-1 0 0,0 0 1 0 0,-1-2 0 0 0,0 0 0 0 0,-1 0-1 0 0,21-26 1 0 0,-22 19-97 0 0,-7 13-399 0 0,-11 20 129 0 0,4-9 403 0 0,0 0 1 0 0,1 0 0 0 0,-1 0-1 0 0,1 0 1 0 0,0 0 0 0 0,0 0-1 0 0,0 0 1 0 0,1 0 0 0 0,0 0 0 0 0,0 6-1 0 0,1-10-26 0 0,-1-1-1 0 0,0 1 0 0 0,1-1 1 0 0,-1 1-1 0 0,1-1 0 0 0,-1 1 1 0 0,1-1-1 0 0,-1 0 1 0 0,1 1-1 0 0,-1-1 0 0 0,1 0 1 0 0,-1 0-1 0 0,1 1 0 0 0,-1-1 1 0 0,1 0-1 0 0,0 0 0 0 0,-1 0 1 0 0,1 0-1 0 0,-1 0 0 0 0,1 1 1 0 0,0-1-1 0 0,-1 0 1 0 0,1-1-1 0 0,-1 1 0 0 0,1 0 1 0 0,0 0-1 0 0,-1 0 0 0 0,1 0 1 0 0,0-1-1 0 0,20-3-149 0 0,147-62-2748 0 0,-168 66 2902 0 0,1-1 0 0 0,0 1 0 0 0,0 0 0 0 0,0-1 0 0 0,-1 1 0 0 0,1 0 0 0 0,0 0 0 0 0,0 0 0 0 0,0 0 0 0 0,0 0 0 0 0,0 0 0 0 0,-1 0 0 0 0,1 0 0 0 0,0 0 0 0 0,0 0 0 0 0,0 1 0 0 0,0-1 0 0 0,0 0 0 0 0,-1 0 0 0 0,1 1 0 0 0,0-1 0 0 0,0 1 0 0 0,-1-1 0 0 0,1 1 0 0 0,0-1 0 0 0,-1 1 0 0 0,1-1 0 0 0,0 1 0 0 0,0 0 0 0 0,0 1 41 0 0,0 0 0 0 0,0 0 0 0 0,0 1-1 0 0,0-1 1 0 0,0 0 0 0 0,-1 0 0 0 0,1 1 0 0 0,-1-1 0 0 0,0 0 0 0 0,1 5 0 0 0,-2 6 371 0 0,0 0 0 0 0,-4 25 0 0 0,5-37-390 0 0,-6 31 48 0 0,2 0 0 0 0,2 0 0 0 0,1 0 0 0 0,1 1 0 0 0,2-1-1 0 0,1 0 1 0 0,1 0 0 0 0,13 43 0 0 0,-13-59-77 0 0,-2-11 58 0 0,0 0 1 0 0,-1 0-1 0 0,0-1 0 0 0,0 1 1 0 0,0 0-1 0 0,0 0 0 0 0,-1 0 1 0 0,0 0-1 0 0,0 0 0 0 0,-1 9 1 0 0,0-13 10 0 0,1 0 1 0 0,-1 0 0 0 0,0 0 0 0 0,1 1-1 0 0,-1-1 1 0 0,0-1 0 0 0,0 1 0 0 0,0 0-1 0 0,0 0 1 0 0,0 0 0 0 0,0 0 0 0 0,0-1-1 0 0,0 1 1 0 0,0 0 0 0 0,0-1 0 0 0,0 1 0 0 0,-1-1-1 0 0,1 1 1 0 0,0-1 0 0 0,0 0 0 0 0,-1 1-1 0 0,1-1 1 0 0,0 0 0 0 0,0 0 0 0 0,-1 0-1 0 0,1 0 1 0 0,0 0 0 0 0,0 0 0 0 0,-1 0-1 0 0,1 0 1 0 0,0-1 0 0 0,-1 1 0 0 0,1-1-1 0 0,-2 0 1 0 0,-4-1 207 0 0,0 0-1 0 0,0-1 1 0 0,0 0 0 0 0,-9-6-1 0 0,6 3-113 0 0,0-1 0 0 0,0 0-1 0 0,1 0 1 0 0,0-1-1 0 0,0-1 1 0 0,1 0 0 0 0,0 0-1 0 0,0 0 1 0 0,1-1-1 0 0,1 0 1 0 0,-9-17 0 0 0,11 20-134 0 0,2 1-1 0 0,-1-1 1 0 0,1 0 0 0 0,0 0 0 0 0,0 0 0 0 0,1 0 0 0 0,0 0 0 0 0,0 0 0 0 0,1 0 0 0 0,0 0 0 0 0,0-1 0 0 0,1 1 0 0 0,0 0 0 0 0,0 0 0 0 0,1 0 0 0 0,-1 0 0 0 0,1 0 0 0 0,1 0 0 0 0,0 1 0 0 0,4-10 0 0 0,-1 7-129 0 0,1 0 1 0 0,-1 0 0 0 0,1 0 0 0 0,1 1 0 0 0,0 0-1 0 0,0 1 1 0 0,0 0 0 0 0,1 0 0 0 0,0 0 0 0 0,0 1 0 0 0,1 1-1 0 0,0 0 1 0 0,10-4 0 0 0,10-2-1281 0 0,0 1 1 0 0,1 1-1 0 0,40-5 1 0 0,-33 8 313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38.807"/>
    </inkml:context>
    <inkml:brush xml:id="br0">
      <inkml:brushProperty name="width" value="0.05" units="cm"/>
      <inkml:brushProperty name="height" value="0.05" units="cm"/>
    </inkml:brush>
  </inkml:definitions>
  <inkml:trace contextRef="#ctx0" brushRef="#br0">12416 148 9498 0 0,'-62'-9'3178'0'0,"52"9"-3404"0"0,9 0 194 0 0,0 0 1 0 0,0 1-1 0 0,0-1 0 0 0,0 0 1 0 0,0 0-1 0 0,0 0 0 0 0,0-1 1 0 0,0 1-1 0 0,0 0 0 0 0,0 0 0 0 0,0 0 1 0 0,0-1-1 0 0,0 1 0 0 0,0-1 1 0 0,0 1-1 0 0,0-1 0 0 0,0 1 0 0 0,0-1 1 0 0,1 1-1 0 0,-1-1 0 0 0,0 0 1 0 0,0 1-1 0 0,0-2 0 0 0,-7-5-153 0 0,0 0 0 0 0,0 1 0 0 0,0 0 0 0 0,-1 0-1 0 0,-18-8 1 0 0,-12-9-528 0 0,24 15 650 0 0,0 0 1 0 0,0 0 0 0 0,0 2-1 0 0,-1 0 1 0 0,-1 0-1 0 0,1 2 1 0 0,0 0 0 0 0,-1 0-1 0 0,-19 0 1 0 0,-23 1 694 0 0,-77 4-1 0 0,43 2-535 0 0,-256 2-658 0 0,279-3 894 0 0,-305 21 926 0 0,-369 22-3301 0 0,388-31 2354 0 0,132-4-82 0 0,-46 11 450 0 0,5 0 95 0 0,68-11-493 0 0,-182 5-776 0 0,-250-17-1291 0 0,425-1 1452 0 0,79 1 128 0 0,-257-5-225 0 0,375 6 434 0 0,-751-1-1309 0 0,-17 35 793 0 0,-218 32 824 0 0,697-41-187 0 0,-16 2 441 0 0,-212 16-536 0 0,-2-39-3456 0 0,27-19 1683 0 0,-251 12 7061 0 0,540 4-4200 0 0,133-2-1172 0 0,1-3-1 0 0,0-3 0 0 0,-91-22 1 0 0,121 19 537 0 0,-1 3 0 0 0,0 2 1 0 0,-93 0-1 0 0,86 11 182 0 0,0 2 0 0 0,1 2-1 0 0,1 3 1 0 0,-82 29-1 0 0,127-38-674 0 0,0 0 0 0 0,0 1 0 0 0,1 0 1 0 0,-1 0-1 0 0,1 0 0 0 0,0 1 0 0 0,1 0 0 0 0,-1 1 0 0 0,1-1 0 0 0,0 1 0 0 0,0 0 0 0 0,0 0 0 0 0,-6 13 0 0 0,-4 8-211 0 0,2 2 0 0 0,-11 32-1 0 0,10-26 278 0 0,-103 225-202 0 0,74-155 72 0 0,-50 137-441 0 0,71-176 454 0 0,-27 94 122 0 0,41-126-120 0 0,1 0 0 0 0,-5 60 0 0 0,12-87-32 0 0,0 0 0 0 0,0 0 0 0 0,0 1 0 0 0,1-1 0 0 0,0 0 0 0 0,0 0 0 0 0,1 0-1 0 0,0 0 1 0 0,0 0 0 0 0,0-1 0 0 0,1 1 0 0 0,0 0 0 0 0,1-1 0 0 0,-1 0 0 0 0,1 0 0 0 0,0 0 0 0 0,1 0 0 0 0,0-1 0 0 0,-1 0 0 0 0,2 0 0 0 0,-1 0 0 0 0,0 0 0 0 0,1-1 0 0 0,0 0 0 0 0,0 0 0 0 0,1 0 0 0 0,10 4 0 0 0,6 1-175 0 0,1 0-1 0 0,0-1 1 0 0,0-2-1 0 0,1 0 1 0 0,0-2-1 0 0,0-1 1 0 0,31 1-1 0 0,177-15-1077 0 0,-59-8 423 0 0,104-7-4 0 0,131 29 390 0 0,-135 2 330 0 0,956-31-539 0 0,-277-27-1900 0 0,-230 9 2541 0 0,-525 34 361 0 0,579-23 1205 0 0,327-6-1434 0 0,-782 26-191 0 0,437-10 9 0 0,-562 22 289 0 0,355-7 66 0 0,-1-24-182 0 0,442-42 1264 0 0,-744 68-593 0 0,200-8-55 0 0,196 7-89 0 0,-624 7-517 0 0,154 8 224 0 0,37-1 57 0 0,-118-7-205 0 0,127-6 97 0 0,-128-1-160 0 0,100-12 10 0 0,-149 10 275 0 0,71-25-1 0 0,-51 13 99 0 0,37-18-198 0 0,-60 23-249 0 0,147-63 41 0 0,-181 76 49 0 0,0-1-1 0 0,0 0 1 0 0,-1 0-1 0 0,0-1 1 0 0,0 0 0 0 0,9-8-1 0 0,-15 13 13 0 0,0-1 0 0 0,1 0 0 0 0,-1 1 0 0 0,0-1 0 0 0,1 1 0 0 0,-1-1 0 0 0,0 1 0 0 0,0-1 0 0 0,0 0-1 0 0,1 1 1 0 0,-1-1 0 0 0,0 1 0 0 0,0-1 0 0 0,0 0 0 0 0,0 1 0 0 0,0-1 0 0 0,0 1 0 0 0,0-1 0 0 0,0 0 0 0 0,0 1-1 0 0,-1-1 1 0 0,1 0 0 0 0,0 1 0 0 0,0-1 0 0 0,-1 1 0 0 0,1-1 0 0 0,0 1 0 0 0,0-1 0 0 0,-1 1 0 0 0,1-1 0 0 0,-1 1-1 0 0,1-1 1 0 0,0 1 0 0 0,-1-1 0 0 0,1 1 0 0 0,-1 0 0 0 0,0-1 0 0 0,-24-18 1624 0 0,18 14-1620 0 0,-3-5-145 0 0,0 0 0 0 0,1-1-1 0 0,0-1 1 0 0,1 1 0 0 0,0-1-1 0 0,1-1 1 0 0,-10-23 0 0 0,-3-2-145 0 0,-25-62-59 0 0,25 54 236 0 0,6 14 53 0 0,-1 0 1 0 0,-2 1-1 0 0,-2 1 1 0 0,0 1 0 0 0,-2 0-1 0 0,-1 2 1 0 0,-1 0-1 0 0,-35-30 1 0 0,11 16-96 0 0,-68-78 1 0 0,112 114-299 0 0,0 1 0 0 0,0-1 0 0 0,0 0 0 0 0,0 0 0 0 0,1 0 0 0 0,-1 0 0 0 0,1-1 0 0 0,1 1 0 0 0,-1-1 0 0 0,1 1 0 0 0,0-1 0 0 0,0 1 0 0 0,0-12 0 0 0,1-13-1627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40.204"/>
    </inkml:context>
    <inkml:brush xml:id="br0">
      <inkml:brushProperty name="width" value="0.05" units="cm"/>
      <inkml:brushProperty name="height" value="0.05" units="cm"/>
    </inkml:brush>
  </inkml:definitions>
  <inkml:trace contextRef="#ctx0" brushRef="#br0">863 3 8170 0 0,'-26'3'669'0'0,"0"-2"1"0"0,0 0 0 0 0,-34-5-1 0 0,32 2 106 0 0,1 1-1 0 0,-52 4 1 0 0,62 0-692 0 0,0 0 1 0 0,0 1-1 0 0,1 0 0 0 0,0 1 0 0 0,0 1 1 0 0,0 1-1 0 0,1 0 0 0 0,0 1 0 0 0,0 1 1 0 0,1 0-1 0 0,0 1 0 0 0,0 0 0 0 0,-23 24 1 0 0,14-8-141 0 0,2 1 1 0 0,0 0 0 0 0,2 2-1 0 0,1 0 1 0 0,-16 35 0 0 0,-60 163-162 0 0,71-167 175 0 0,0 6-97 0 0,-24 104 0 0 0,27-50 40 0 0,16-86 63 0 0,1 0 1 0 0,1 0-1 0 0,2 1 0 0 0,9 62 1 0 0,-1-50-17 0 0,1 0 0 0 0,32 88 0 0 0,-30-106-109 0 0,1-1 0 0 0,2 0-1 0 0,0-1 1 0 0,2 0-1 0 0,20 25 1 0 0,-20-33 36 0 0,1-1 1 0 0,0 0-1 0 0,1-1 0 0 0,1 0 1 0 0,0-2-1 0 0,39 23 1 0 0,-11-12-143 0 0,1-2 1 0 0,1-3-1 0 0,1-2 1 0 0,93 23-1 0 0,-80-29 146 0 0,0-2 0 0 0,1-3 0 0 0,107-1 0 0 0,-116-9 95 0 0,1-1 1 0 0,-1-4-1 0 0,-1-1 1 0 0,1-3-1 0 0,-1-3 1 0 0,-1-1-1 0 0,-1-3 1 0 0,0-3-1 0 0,-1-1 0 0 0,-1-3 1 0 0,49-33-1 0 0,-78 43 66 0 0,0-2-1 0 0,-1 0 0 0 0,-1-1 1 0 0,-1-1-1 0 0,0-1 0 0 0,-2-1 1 0 0,28-43-1 0 0,-19 19 103 0 0,-1-2 0 0 0,34-98 0 0 0,-51 127-29 0 0,-2-1-1 0 0,0 0 1 0 0,-1-1 0 0 0,-1 1 0 0 0,-1 0 0 0 0,-1-1 0 0 0,-1-21 0 0 0,-1 26 103 0 0,-1 1-1 0 0,-1-1 1 0 0,0 1 0 0 0,-1-1 0 0 0,0 1 0 0 0,-1 0 0 0 0,-1 1-1 0 0,0-1 1 0 0,-16-24 0 0 0,-12-11 202 0 0,-2 1-1 0 0,-3 2 1 0 0,-78-72 0 0 0,53 63-214 0 0,-2 3 1 0 0,-81-49 0 0 0,-4 12-3198 0 0,116 72 2440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56.794"/>
    </inkml:context>
    <inkml:brush xml:id="br0">
      <inkml:brushProperty name="width" value="0.05" units="cm"/>
      <inkml:brushProperty name="height" value="0.05" units="cm"/>
    </inkml:brush>
  </inkml:definitions>
  <inkml:trace contextRef="#ctx0" brushRef="#br0">548 215 3945 0 0,'0'-7'881'0'0,"0"0"0"0"0,0 0 0 0 0,-1 0 0 0 0,0 1 0 0 0,0-1 0 0 0,-1 0 0 0 0,1 0 0 0 0,-4-6 1 0 0,2 6-373 0 0,1 1 0 0 0,-1 0 0 0 0,0 1 0 0 0,0-1 0 0 0,0 0 0 0 0,-1 1 0 0 0,0 0 0 0 0,0 0 0 0 0,-6-5 0 0 0,7 7-381 0 0,0 1 0 0 0,-1-1 0 0 0,1 1 0 0 0,-1 0 0 0 0,0 0 0 0 0,0 1 0 0 0,0-1 0 0 0,0 1 0 0 0,0-1 0 0 0,0 1 0 0 0,0 1 0 0 0,0-1 0 0 0,0 1 0 0 0,0-1 0 0 0,-5 1 0 0 0,-5 1-129 0 0,0 0-1 0 0,0 1 0 0 0,1 1 1 0 0,-1 0-1 0 0,1 0 1 0 0,-1 2-1 0 0,1-1 0 0 0,0 2 1 0 0,1 0-1 0 0,-1 0 0 0 0,1 1 1 0 0,-21 17-1 0 0,17-9-73 0 0,2 1 0 0 0,0 0 0 0 0,0 1 0 0 0,2 1-1 0 0,-20 37 1 0 0,7-15-85 0 0,17-25 58 0 0,1 0-1 0 0,0 0 1 0 0,1 0-1 0 0,0 1 1 0 0,-5 24 0 0 0,-9 84-181 0 0,10-47 219 0 0,-16 152-130 0 0,19-152 156 0 0,4-36-57 0 0,2 0 0 0 0,1-1 0 0 0,2 1 0 0 0,2 0 0 0 0,13 60 0 0 0,-7-63-71 0 0,1 1 1 0 0,22 50-1 0 0,-24-68-19 0 0,2 0-1 0 0,1 0 1 0 0,0-1 0 0 0,1-1 0 0 0,23 26 0 0 0,-28-38 67 0 0,0 0 1 0 0,0 0-1 0 0,1-1 0 0 0,-1 0 0 0 0,1 0 1 0 0,1-1-1 0 0,-1 0 0 0 0,1-1 1 0 0,0 0-1 0 0,0 0 0 0 0,12 2 1 0 0,-3-2-82 0 0,0 0-1 0 0,0-2 1 0 0,1 0 0 0 0,-1-1 0 0 0,25-2 0 0 0,-33-1 164 0 0,-1 0 0 0 0,0 0 1 0 0,0-1-1 0 0,0 0 0 0 0,-1-1 0 0 0,1 0 1 0 0,-1-1-1 0 0,1 1 0 0 0,-2-2 1 0 0,1 0-1 0 0,13-10 0 0 0,3-6 158 0 0,-1-1 0 0 0,28-33 0 0 0,-10 2 57 0 0,42-70 0 0 0,-83 121-180 0 0,63-94 103 0 0,89-189 0 0 0,-138 253-23 0 0,-2-2 0 0 0,-1 1 0 0 0,-2-2 0 0 0,-1 1 0 0 0,-2-1 0 0 0,-2-1 0 0 0,-1 1 0 0 0,-1-1 1 0 0,-6-71-1 0 0,2 93 13 0 0,-2 0 1 0 0,0 0-1 0 0,0 0 1 0 0,-2 0-1 0 0,0 1 1 0 0,0 0-1 0 0,-1 0 1 0 0,-1 0-1 0 0,0 1 1 0 0,-1-1-1 0 0,-1 2 1 0 0,0-1-1 0 0,-1 1 1 0 0,0 1 0 0 0,0 0-1 0 0,-1 0 1 0 0,-1 1-1 0 0,0 1 1 0 0,0 0-1 0 0,-1 0 1 0 0,0 1-1 0 0,-17-7 1 0 0,-53-22 1228 0 0,-161-49 0 0 0,227 80-1716 0 0,0-1-1 0 0,-30-18 0 0 0,29 15-2454 0 0,-30-13-1 0 0,41 23-981 0 0,4 2 1573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25.737"/>
    </inkml:context>
    <inkml:brush xml:id="br0">
      <inkml:brushProperty name="width" value="0.05" units="cm"/>
      <inkml:brushProperty name="height" value="0.05" units="cm"/>
    </inkml:brush>
  </inkml:definitions>
  <inkml:trace contextRef="#ctx0" brushRef="#br0">9534 357 3385 0 0,'-17'-6'1275'0'0,"-1"1"0"0"0,1 1 0 0 0,-1 0 0 0 0,0 1 0 0 0,-34-1 0 0 0,-28-4 809 0 0,-81-37 1102 0 0,57 14-2745 0 0,-168-37-475 0 0,167 44-27 0 0,-115-12 0 0 0,-110 5-58 0 0,228 22 60 0 0,-695-32-260 0 0,0 30 219 0 0,354 7 96 0 0,-80-1-62 0 0,-646-13-332 0 0,547 19-125 0 0,-720 93 0 0 0,1114-68 548 0 0,-524 56 215 0 0,661-74-191 0 0,-665 73-142 0 0,694-72-262 0 0,-81 24-1 0 0,106-22 181 0 0,1 1 1 0 0,1 2 0 0 0,-50 28 0 0 0,78-37 107 0 0,-1-1 1 0 0,1 1-1 0 0,0 0 0 0 0,1 1 1 0 0,-1-1-1 0 0,1 1 0 0 0,0 1 0 0 0,1-1 1 0 0,0 1-1 0 0,0 0 0 0 0,0 0 1 0 0,1 0-1 0 0,-5 12 0 0 0,5-11-55 0 0,2 1 1 0 0,-1 0-1 0 0,1 0 0 0 0,1 1 1 0 0,0-1-1 0 0,0 0 0 0 0,0 1 0 0 0,1-1 1 0 0,1 0-1 0 0,0 1 0 0 0,0-1 0 0 0,3 10 1 0 0,-1-5 56 0 0,1-1 1 0 0,1 0-1 0 0,0 0 1 0 0,0 0-1 0 0,1-1 1 0 0,1 0-1 0 0,0 0 1 0 0,1-1-1 0 0,13 16 1 0 0,-7-12-12 0 0,0-1 0 0 0,1 0-1 0 0,1-1 1 0 0,0-1 0 0 0,32 18 0 0 0,-2-7-54 0 0,1-2 1 0 0,1-3 0 0 0,1-1 0 0 0,63 12-1 0 0,5-4-62 0 0,189 14-1 0 0,123-20 75 0 0,-311-15 93 0 0,1072 86-574 0 0,-339 1 474 0 0,5-52 213 0 0,469-54-164 0 0,-1000-5-10 0 0,348-66 0 0 0,341-56-18 0 0,-886 129 118 0 0,261-32-6 0 0,-8-29 201 0 0,-355 67-43 0 0,0-2 1 0 0,-1 0 0 0 0,31-16 0 0 0,-48 21 62 0 0,-1 0 0 0 0,0 0-1 0 0,0-1 1 0 0,0 0 0 0 0,0 0 0 0 0,-1-1 0 0 0,0 0-1 0 0,0 0 1 0 0,0 0 0 0 0,-1-1 0 0 0,0 0 0 0 0,0 0 0 0 0,-1 0-1 0 0,5-12 1 0 0,-6 11 46 0 0,-1-1 0 0 0,0 0-1 0 0,-1 1 1 0 0,0-1 0 0 0,0 0-1 0 0,-1 1 1 0 0,0-1 0 0 0,-1 0-1 0 0,-3-16 1 0 0,-1 2 104 0 0,0 1 1 0 0,-14-33-1 0 0,13 39-391 0 0,-1 1 0 0 0,-1 0 1 0 0,-1 0-1 0 0,0 1 0 0 0,0 0 0 0 0,-2 1 0 0 0,1 0 0 0 0,-2 0 1 0 0,0 1-1 0 0,0 1 0 0 0,-24-17 0 0 0,16 15-643 0 0,0 1 0 0 0,-1 1-1 0 0,0 1 1 0 0,0 1 0 0 0,-1 0 0 0 0,-1 2-1 0 0,-41-8 1 0 0,5 5-1285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29.639"/>
    </inkml:context>
    <inkml:brush xml:id="br0">
      <inkml:brushProperty name="width" value="0.05" units="cm"/>
      <inkml:brushProperty name="height" value="0.05" units="cm"/>
    </inkml:brush>
  </inkml:definitions>
  <inkml:trace contextRef="#ctx0" brushRef="#br0">10 305 4209 0 0,'-9'-5'4947'0'0,"9"2"-2522"0"0,20 0-1633 0 0,-2 2-72 0 0,25-7 116 0 0,0 2-1 0 0,82 0 0 0 0,332-28 195 0 0,-99 4-954 0 0,-163 17-55 0 0,155-22-51 0 0,-235 20-88 0 0,176 0 0 0 0,-154 22-112 0 0,-77-2 133 0 0,119-7 1 0 0,-126-3 170 0 0,1-3 0 0 0,66-19 0 0 0,-68 15-86 0 0,2 1-1 0 0,59-3 1 0 0,92-16-247 0 0,-174 22 202 0 0,-9 2-31 0 0,1 0-1 0 0,0 2 1 0 0,0 0-1 0 0,0 2 1 0 0,0 0 0 0 0,28 2-1 0 0,-13 7-555 0 0,-45-10-4536 0 0,2-2 4343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0.213"/>
    </inkml:context>
    <inkml:brush xml:id="br0">
      <inkml:brushProperty name="width" value="0.05" units="cm"/>
      <inkml:brushProperty name="height" value="0.05" units="cm"/>
    </inkml:brush>
  </inkml:definitions>
  <inkml:trace contextRef="#ctx0" brushRef="#br0">32 68 15579 0 0,'-7'3'-80'0'0,"-13"3"-755"0"0,20-6 755 0 0,0 0 0 0 0,0-1 0 0 0,0 1 1 0 0,1 0-1 0 0,-1 0 0 0 0,0 0 0 0 0,0 0 0 0 0,0 0 0 0 0,0 0 1 0 0,0-1-1 0 0,1 1 0 0 0,-1 0 0 0 0,0 0 0 0 0,0 0 0 0 0,0 0 1 0 0,0-1-1 0 0,0 1 0 0 0,0 0 0 0 0,0 0 0 0 0,0 0 0 0 0,0-1 0 0 0,0 1 1 0 0,0 0-1 0 0,0 0 0 0 0,0 0 0 0 0,0-1 0 0 0,0 1 0 0 0,0 0 1 0 0,0 0-1 0 0,0 0 0 0 0,0-1 0 0 0,0 1 0 0 0,0 0 0 0 0,0 0 1 0 0,0 0-1 0 0,0-1 0 0 0,0 1 0 0 0,0 0 0 0 0,0 0 0 0 0,-1 0 1 0 0,1 0-1 0 0,0 0 0 0 0,0-1 0 0 0,0 1 0 0 0,0 0 0 0 0,0 0 1 0 0,-1 0-1 0 0,1 0 0 0 0,0 0 0 0 0,0 0 0 0 0,0-1 0 0 0,0 1 1 0 0,-1 0-1 0 0,1 0 0 0 0,0 0 0 0 0,0 0 0 0 0,0 0 0 0 0,-1 0 1 0 0,1 0-1 0 0,0 0 0 0 0,0 0 0 0 0,0 0 0 0 0,-1 0 0 0 0,1 0 0 0 0,0 0 1 0 0,0 0-1 0 0,0 0 0 0 0,-1 0 0 0 0,1 0 0 0 0,13-20-4349 0 0,6-12 2725 0 0,-10 17 1251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6.124"/>
    </inkml:context>
    <inkml:brush xml:id="br0">
      <inkml:brushProperty name="width" value="0.05" units="cm"/>
      <inkml:brushProperty name="height" value="0.05" units="cm"/>
    </inkml:brush>
  </inkml:definitions>
  <inkml:trace contextRef="#ctx0" brushRef="#br0">80 1 17588 0 0,'0'0'16'0'0,"0"0"1"0"0,0 0-1 0 0,0 0 1 0 0,0-1 0 0 0,0 1-1 0 0,0 0 1 0 0,0 0-1 0 0,0 0 1 0 0,-1 0 0 0 0,1 0-1 0 0,0 0 1 0 0,0 0-1 0 0,0 0 1 0 0,0 0-1 0 0,0 0 1 0 0,0 0 0 0 0,-1 0-1 0 0,1 0 1 0 0,0 0-1 0 0,0 0 1 0 0,0 0-1 0 0,0 0 1 0 0,0 0 0 0 0,0 0-1 0 0,0 0 1 0 0,-1 0-1 0 0,1 0 1 0 0,0 0 0 0 0,0 1-1 0 0,0-1 1 0 0,0 0-1 0 0,0 0 1 0 0,0 0-1 0 0,0 0 1 0 0,0 0 0 0 0,-1 0-1 0 0,1 0 1 0 0,0 0-1 0 0,0 0 1 0 0,0 0-1 0 0,0 1 1 0 0,0-1 0 0 0,0 0-1 0 0,0 0 1 0 0,0 0-1 0 0,0 0 1 0 0,0 0-1 0 0,0 0 1 0 0,0 0 0 0 0,0 1-1 0 0,0-1 1 0 0,0 0-1 0 0,0 0 1 0 0,0 0 0 0 0,0 0-1 0 0,0 0 1 0 0,0 0-1 0 0,0 1 1 0 0,0-1-1 0 0,0 0 1 0 0,-6 17-174 0 0,-4 28-938 0 0,8-38 1146 0 0,-51 234-285 0 0,51-234 289 0 0,1 0 0 0 0,0-1 0 0 0,1 1 0 0 0,-1 0 0 0 0,1 0 0 0 0,2 10 0 0 0,-2-15 3 0 0,0-1 0 0 0,0 0-1 0 0,1 0 1 0 0,-1 0 0 0 0,0 0 0 0 0,1 0 0 0 0,-1 0 0 0 0,1 0-1 0 0,-1 0 1 0 0,1 0 0 0 0,0 0 0 0 0,-1 0 0 0 0,1 0 0 0 0,0 0 0 0 0,0 0-1 0 0,0 0 1 0 0,-1-1 0 0 0,3 2 0 0 0,-2-2 43 0 0,0 1 0 0 0,1-1 0 0 0,-1 0 1 0 0,0 0-1 0 0,1 1 0 0 0,-1-1 0 0 0,0 0 0 0 0,1 0 0 0 0,-1-1 1 0 0,0 1-1 0 0,1 0 0 0 0,-1 0 0 0 0,0-1 0 0 0,1 1 0 0 0,-1 0 1 0 0,0-1-1 0 0,0 0 0 0 0,0 1 0 0 0,1-1 0 0 0,0-1 0 0 0,16-9 444 0 0,-1 0-1 0 0,-1-2 1 0 0,0 0-1 0 0,0-1 0 0 0,22-26 1 0 0,60-87 530 0 0,-92 119-985 0 0,10-15 17 0 0,54-80-609 0 0,-65 96-1886 0 0,-10 28-5582 0 0,-1-9 7650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1.261"/>
    </inkml:context>
    <inkml:brush xml:id="br0">
      <inkml:brushProperty name="width" value="0.05" units="cm"/>
      <inkml:brushProperty name="height" value="0.05" units="cm"/>
    </inkml:brush>
  </inkml:definitions>
  <inkml:trace contextRef="#ctx0" brushRef="#br0">1 376 960 0 0,'2'-2'528'0'0,"1"1"-1"0"0,0-1 1 0 0,0 1-1 0 0,0 0 1 0 0,0 0 0 0 0,0 0-1 0 0,0 0 1 0 0,0 1-1 0 0,0-1 1 0 0,0 1-1 0 0,6 0 1 0 0,40 3 1095 0 0,-26-1-1480 0 0,104 19-14 0 0,-54-18-346 0 0,0-4 1 0 0,101-14-1 0 0,5 0-299 0 0,-73 10 212 0 0,345 0 420 0 0,-313 20 70 0 0,74 3-220 0 0,76-32-182 0 0,1-24 39 0 0,76-7 576 0 0,-95 25-215 0 0,258-24-179 0 0,-131-24 78 0 0,-114 15-45 0 0,248 8-40 0 0,-463 41-1 0 0,242-17 42 0 0,233-7 37 0 0,-289 24-123 0 0,165 3-45 0 0,-296 12 95 0 0,130 29 0 0 0,-18-2 44 0 0,110 17 14 0 0,227 19-126 0 0,-110-83 112 0 0,-121-3 1592 0 0,-296 16-852 0 0,-14-2 6150 0 0,-25-1-11029 0 0,41 0-1896 0 0,-17-3 3531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1:52.896"/>
    </inkml:context>
    <inkml:brush xml:id="br0">
      <inkml:brushProperty name="width" value="0.05" units="cm"/>
      <inkml:brushProperty name="height" value="0.05" units="cm"/>
    </inkml:brush>
  </inkml:definitions>
  <inkml:trace contextRef="#ctx0" brushRef="#br0">1 32 3601,'202'7'3959,"100"-7"-2777,203-18-1625,110 12 823,-191 5-85,83-7-164,-330 10 5973,-188-3-4994,-19-2-1827,19 0-3349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3.923"/>
    </inkml:context>
    <inkml:brush xml:id="br0">
      <inkml:brushProperty name="width" value="0.05" units="cm"/>
      <inkml:brushProperty name="height" value="0.05" units="cm"/>
    </inkml:brush>
  </inkml:definitions>
  <inkml:trace contextRef="#ctx0" brushRef="#br0">77 154 10650 0 0,'-33'-7'305'0'0,"-11"1"-284"0"0,99-6-1668 0 0,26 7 1207 0 0,95 4 0 0 0,-72 3 186 0 0,480-39 91 0 0,-174 5 401 0 0,201 24 925 0 0,-18 2-1355 0 0,-138-20-449 0 0,-291 15 343 0 0,407 6 333 0 0,-305 8 475 0 0,79 21 50 0 0,-85-2-402 0 0,-163-15-558 0 0,164 33 1 0 0,-243-35-365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19.168"/>
    </inkml:context>
    <inkml:brush xml:id="br0">
      <inkml:brushProperty name="width" value="0.05" units="cm"/>
      <inkml:brushProperty name="height" value="0.05" units="cm"/>
    </inkml:brush>
  </inkml:definitions>
  <inkml:trace contextRef="#ctx0" brushRef="#br0">3 29 20076,'49'-24'87,"-46"23"-89,-1 0 0,1 0 0,0 1 1,0-1-1,-1 1 0,1 0 0,0 0 0,-1 0 0,1 0 0,0 0 1,0 1-1,-1-1 0,1 1 0,3 1 0,-5-1 8,0 0 0,1-1-1,-1 2 1,0-1 0,0 0 0,0 0-1,0 0 1,0 0 0,0 1-1,-1-1 1,1 0 0,0 1 0,-1-1-1,1 1 1,-1-1 0,1 0-1,-1 1 1,1-1 0,-1 1 0,0 0-1,0-1 1,0 1 0,0-1 0,0 1-1,0-1 1,-1 3 0,-2 15 78,-1 1 0,-1-1 0,-1 0 0,-15 35 0,6-16-28,9-23-44,-34 105-35,37-107-62,0 1-1,1-1 1,0 1 0,1-1 0,1 1 0,0-1 0,3 18 0,-3-29 17,0 1 1,1 0 0,0 0 0,-1 0 0,1-1 0,0 1-1,0 0 1,1-1 0,-1 1 0,0-1 0,1 1 0,0-1-1,-1 0 1,1 1 0,0-1 0,0 0 0,1 0 0,-1-1-1,0 1 1,0 0 0,1-1 0,-1 1 0,1-1 0,-1 0-1,1 0 1,0 0 0,0 0 0,-1 0 0,1-1-1,0 1 1,0-1 0,0 0 0,0 0 0,0 0 0,5 0-1,0-1-130,1-1-1,-1 0 0,1 0 0,-1 0 0,0-1 1,0-1-1,0 1 0,-1-1 0,1 0 0,12-10 1,15-15-404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19.697"/>
    </inkml:context>
    <inkml:brush xml:id="br0">
      <inkml:brushProperty name="width" value="0.05" units="cm"/>
      <inkml:brushProperty name="height" value="0.05" units="cm"/>
    </inkml:brush>
  </inkml:definitions>
  <inkml:trace contextRef="#ctx0" brushRef="#br0">22 0 18172,'-7'20'1280,"-2"-2"-1128,5-4-104,2-7 216,2 2-224,0-6-368,5-1-608,5-3 736,7-8-152,3-13-72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20.121"/>
    </inkml:context>
    <inkml:brush xml:id="br0">
      <inkml:brushProperty name="width" value="0.05" units="cm"/>
      <inkml:brushProperty name="height" value="0.05" units="cm"/>
    </inkml:brush>
  </inkml:definitions>
  <inkml:trace contextRef="#ctx0" brushRef="#br0">20 1 18876,'-6'31'1040,"-1"1"-1112,1-5-64,5 3-280,1 2-88,6-1-336,4 1-240,3-2-505,1 1-279,-3-2 1200,0 0-336,-6-2-97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20.572"/>
    </inkml:context>
    <inkml:brush xml:id="br0">
      <inkml:brushProperty name="width" value="0.05" units="cm"/>
      <inkml:brushProperty name="height" value="0.05" units="cm"/>
    </inkml:brush>
  </inkml:definitions>
  <inkml:trace contextRef="#ctx0" brushRef="#br0">42 333 16588,'-6'-19'761,"-22"-95"1465,25 100-1846,1-1 1,1 0-1,0 1 0,1-1 0,3-27 1,-2 37-293,0-1 1,1 1-1,0 0 1,0 0 0,0 0-1,0 0 1,1 0 0,0 1-1,0-1 1,6-7-1,-7 10-97,0 0 0,0 0 1,0 1-1,0-1 0,0 0 0,0 1 0,1-1 0,-1 1 0,0 0 0,1 0 0,-1 0 0,1 0 0,0 0 0,-1 0 0,1 1 0,0-1 0,-1 1 0,1 0 1,0 0-1,-1 0 0,1 0 0,0 0 0,3 1 0,-3 0 13,-1 1 1,1-1-1,-1 0 0,0 1 1,1-1-1,-1 1 1,0 0-1,0 0 0,0-1 1,0 2-1,0-1 0,-1 0 1,1 0-1,-1 0 1,1 1-1,-1-1 0,0 1 1,0-1-1,0 1 1,0-1-1,-1 1 0,1 0 1,0-1-1,-1 1 1,0 3-1,2 9 49,-1 0 1,-1 0-1,-1 17 1,-5 9-27,4-30-159,0 1-1,1-1 1,0 0 0,1 0-1,1 16 1,0-25 69,0 0 1,-1 1-1,1-1 1,0 0-1,0 0 0,0 0 1,1 0-1,-1 0 0,0 0 1,1 0-1,-1-1 1,1 1-1,0 0 0,-1-1 1,1 1-1,0-1 0,0 0 1,0 0-1,0 1 1,4 0-1,3 2-115,1-1 0,-1 0 0,15 2 0,-13-2 38,55 10-422,-29-6 305,64 20 0,-97-26 283,-1 1 1,1-1-1,-1 1 1,0-1-1,1 1 1,-1 0-1,0 1 0,0-1 1,0 0-1,2 4 1,-4-5 5,0 0 0,0 0 0,-1 1 0,1-1 0,0 0-1,-1 1 1,1-1 0,-1 1 0,0-1 0,1 1 0,-1-1 0,0 1 0,0-1 0,0 0 0,0 1 0,0-1 0,0 1 0,-1-1 0,1 1 0,0-1 0,-1 1 0,1-1 0,-1 0-1,1 1 1,-1-1 0,0 0 0,-1 3 0,-4 5 265,0 0-1,-1 0 0,-1-1 1,0 0-1,0 0 1,0 0-1,-1-1 0,-17 10 1,8-6 291,0-1 0,0-1 0,-39 13 0,2-10 61,18-9-4080,51-7-643,-3 0 3374,12-1-897</inkml:trace>
  <inkml:trace contextRef="#ctx0" brushRef="#br0" timeOffset="1">671 444 19676,'0'-6'1657,"-6"2"-1249,-1 1-216,6 3 400,-1 0-656,12 1-2921,-1-8 2137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6.050"/>
    </inkml:context>
    <inkml:brush xml:id="br0">
      <inkml:brushProperty name="width" value="0.05" units="cm"/>
      <inkml:brushProperty name="height" value="0.05" units="cm"/>
    </inkml:brush>
  </inkml:definitions>
  <inkml:trace contextRef="#ctx0" brushRef="#br0">34 18 10378 0 0,'-19'-15'4230'0'0,"18"15"-3856"0"0,1-1 0 0 0,-1 1 0 0 0,0 0 0 0 0,1-1 0 0 0,-1 1 0 0 0,0 0 0 0 0,1 0 0 0 0,-1 0 0 0 0,0-1 1 0 0,1 1-1 0 0,-1 0 0 0 0,0 0 0 0 0,1 0 0 0 0,-1 0 0 0 0,0 0 0 0 0,0 0 0 0 0,1 0 0 0 0,-2 1 0 0 0,4-1-332 0 0,1 0-1 0 0,0 0 1 0 0,-1 0-1 0 0,1 1 1 0 0,-1-1-1 0 0,1 1 1 0 0,-1 0-1 0 0,4 1 1 0 0,10 3-245 0 0,68 6 145 0 0,87 1-1 0 0,-15-2 69 0 0,-125-7-274 0 0,96 8 397 0 0,-44-8-4389 0 0,-77-2 1987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6.502"/>
    </inkml:context>
    <inkml:brush xml:id="br0">
      <inkml:brushProperty name="width" value="0.05" units="cm"/>
      <inkml:brushProperty name="height" value="0.05" units="cm"/>
    </inkml:brush>
  </inkml:definitions>
  <inkml:trace contextRef="#ctx0" brushRef="#br0">146 4 10858 0 0,'-19'-2'515'0'0,"0"1"0"0"0,-20 1 0 0 0,35 0-250 0 0,-1 0 0 0 0,0 1 0 0 0,1-1 0 0 0,-1 1-1 0 0,0 0 1 0 0,1 1 0 0 0,-1-1 0 0 0,1 1-1 0 0,0 0 1 0 0,-1 0 0 0 0,1 0 0 0 0,0 0-1 0 0,-7 6 1 0 0,11-7-257 0 0,0-1 0 0 0,0 0 0 0 0,0 1 0 0 0,0-1 0 0 0,0 1 0 0 0,0-1 0 0 0,0 0 0 0 0,0 1 0 0 0,1-1-1 0 0,-1 0 1 0 0,0 1 0 0 0,0-1 0 0 0,0 0 0 0 0,0 1 0 0 0,1-1 0 0 0,-1 0 0 0 0,0 1 0 0 0,0-1 0 0 0,1 0 0 0 0,-1 1 0 0 0,0-1 0 0 0,1 0 0 0 0,-1 0 0 0 0,0 1 0 0 0,0-1-1 0 0,1 0 1 0 0,-1 0 0 0 0,1 0 0 0 0,-1 0 0 0 0,0 1 0 0 0,1-1 0 0 0,-1 0 0 0 0,0 0 0 0 0,1 0 0 0 0,-1 0 0 0 0,1 0 0 0 0,-1 0 0 0 0,18 6-20 0 0,273 37 1349 0 0,-163-29-2920 0 0,-7-3-2668 0 0,-89-10 3326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7.032"/>
    </inkml:context>
    <inkml:brush xml:id="br0">
      <inkml:brushProperty name="width" value="0.05" units="cm"/>
      <inkml:brushProperty name="height" value="0.05" units="cm"/>
    </inkml:brush>
  </inkml:definitions>
  <inkml:trace contextRef="#ctx0" brushRef="#br0">42 29 17724 0 0,'-7'-3'447'0'0,"0"-1"0"0"0,1-1 0 0 0,-1 1 0 0 0,-7-8 0 0 0,14 12 104 0 0,31 11-1186 0 0,3-4 294 0 0,2 0 213 0 0,55 20-1 0 0,-81-24 126 0 0,0 1-1 0 0,-1 0 0 0 0,0 1 1 0 0,0 0-1 0 0,0 1 1 0 0,0 0-1 0 0,-1 0 0 0 0,0 1 1 0 0,0 0-1 0 0,8 11 0 0 0,-13-15-35 0 0,-1 1 0 0 0,0 0 0 0 0,1 0-1 0 0,-1 0 1 0 0,-1 0 0 0 0,1 0-1 0 0,-1 0 1 0 0,0 0 0 0 0,0 1-1 0 0,0-1 1 0 0,0 1 0 0 0,-1-1-1 0 0,1 0 1 0 0,-1 1 0 0 0,0-1 0 0 0,-1 1-1 0 0,1-1 1 0 0,-1 1 0 0 0,0-1-1 0 0,0 0 1 0 0,-2 6 0 0 0,-4 9-561 0 0,-1-2 0 0 0,-1 1 1 0 0,-16 26-1 0 0,12-23-412 0 0,-37 64-5906 0 0,37-59 3755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6.606"/>
    </inkml:context>
    <inkml:brush xml:id="br0">
      <inkml:brushProperty name="width" value="0.05" units="cm"/>
      <inkml:brushProperty name="height" value="0.05" units="cm"/>
    </inkml:brush>
  </inkml:definitions>
  <inkml:trace contextRef="#ctx0" brushRef="#br0">9 0 12123 0 0,'-1'2'15'0'0,"-1"1"0"0"0,1-1 1 0 0,0 0-1 0 0,1 0 0 0 0,-1 0 1 0 0,0 1-1 0 0,0-1 0 0 0,1 0 1 0 0,0 1-1 0 0,-1-1 0 0 0,1 5 1 0 0,1 27 385 0 0,-1-30-417 0 0,1-1 1 0 0,0 0-1 0 0,0 0 0 0 0,0 1 1 0 0,0-1-1 0 0,1 0 0 0 0,-1 0 1 0 0,1 0-1 0 0,0 0 0 0 0,-1-1 1 0 0,1 1-1 0 0,1 0 0 0 0,-1-1 1 0 0,0 1-1 0 0,1-1 0 0 0,-1 0 0 0 0,1 0 1 0 0,0 0-1 0 0,-1 0 0 0 0,1 0 1 0 0,0-1-1 0 0,0 1 0 0 0,0-1 1 0 0,1 0-1 0 0,3 2 0 0 0,1-1-298 0 0,0 0 0 0 0,0-1 0 0 0,1 0 0 0 0,-1 0 0 0 0,0 0 0 0 0,0-1 0 0 0,1-1 0 0 0,-1 1-1 0 0,11-3 1 0 0,1-3-371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7.815"/>
    </inkml:context>
    <inkml:brush xml:id="br0">
      <inkml:brushProperty name="width" value="0.05" units="cm"/>
      <inkml:brushProperty name="height" value="0.05" units="cm"/>
    </inkml:brush>
  </inkml:definitions>
  <inkml:trace contextRef="#ctx0" brushRef="#br0">22 186 12899 0 0,'-9'-4'710'0'0,"2"2"2041"0"0,2 14-1075 0 0,5-12-1662 0 0,0 1 1 0 0,0 0-1 0 0,0-1 1 0 0,0 1 0 0 0,1-1-1 0 0,-1 1 1 0 0,0 0-1 0 0,0-1 1 0 0,1 1-1 0 0,-1-1 1 0 0,0 1-1 0 0,1-1 1 0 0,-1 1 0 0 0,1-1-1 0 0,-1 1 1 0 0,1-1-1 0 0,-1 1 1 0 0,1-1-1 0 0,-1 1 1 0 0,1-1-1 0 0,-1 0 1 0 0,1 1 0 0 0,-1-1-1 0 0,1 0 1 0 0,0 0-1 0 0,-1 1 1 0 0,1-1-1 0 0,0 0 1 0 0,-1 0-1 0 0,1 0 1 0 0,1 0-1 0 0,20 4 362 0 0,-15-4-194 0 0,0 0 0 0 0,0-1 0 0 0,1 0 0 0 0,-1 0 0 0 0,0 0 0 0 0,0-1 0 0 0,-1 0 0 0 0,1-1 0 0 0,0 1 0 0 0,-1-1 0 0 0,8-5 0 0 0,-2 1 186 0 0,0-1 1 0 0,-1 0-1 0 0,0-1 1 0 0,17-18 0 0 0,-25 23-271 0 0,0 0 1 0 0,-1 0 0 0 0,1-1 0 0 0,-1 1 0 0 0,0 0 0 0 0,0-1-1 0 0,-1 1 1 0 0,1-1 0 0 0,-1 0 0 0 0,0 0 0 0 0,-1 1 0 0 0,1-1 0 0 0,-1 0-1 0 0,0 0 1 0 0,0-6 0 0 0,0 9-132 0 0,0 0 0 0 0,0 0-1 0 0,0 0 1 0 0,-1 0 0 0 0,1 0 0 0 0,0 1-1 0 0,-1-1 1 0 0,0 0 0 0 0,1 0 0 0 0,-1 0-1 0 0,0 1 1 0 0,0-1 0 0 0,0 0 0 0 0,0 1-1 0 0,0-1 1 0 0,0 1 0 0 0,0-1 0 0 0,0 1-1 0 0,-1-1 1 0 0,1 1 0 0 0,-1 0 0 0 0,1 0 0 0 0,-1 0-1 0 0,1 0 1 0 0,-1 0 0 0 0,0 0 0 0 0,1 0-1 0 0,-1 0 1 0 0,0 1 0 0 0,0-1 0 0 0,1 1-1 0 0,-1-1 1 0 0,0 1 0 0 0,0 0 0 0 0,0 0-1 0 0,0-1 1 0 0,0 1 0 0 0,0 1 0 0 0,0-1-1 0 0,1 0 1 0 0,-3 1 0 0 0,1 0-52 0 0,0 0 1 0 0,-1 0-1 0 0,1 0 0 0 0,1 1 1 0 0,-1 0-1 0 0,0-1 0 0 0,0 1 1 0 0,1 0-1 0 0,-1 0 0 0 0,1 1 1 0 0,-1-1-1 0 0,-2 4 0 0 0,-25 33-446 0 0,26-34 464 0 0,-6 11-12 0 0,0 0 1 0 0,1 1 0 0 0,0 0-1 0 0,2 0 1 0 0,-10 32-1 0 0,15-42 73 0 0,0 1 0 0 0,0-1 0 0 0,1 1 0 0 0,0 0 0 0 0,0-1 0 0 0,1 1 0 0 0,0 0 0 0 0,0 0 0 0 0,1 0 1 0 0,0-1-1 0 0,0 1 0 0 0,1 0 0 0 0,0-1 0 0 0,0 1 0 0 0,1-1 0 0 0,5 10 0 0 0,-6-14 3 0 0,0 1 0 0 0,0-2 0 0 0,0 1-1 0 0,1 0 1 0 0,-1 0 0 0 0,1-1 0 0 0,0 1 0 0 0,-1-1 0 0 0,1 0 0 0 0,0 0 0 0 0,1 0 0 0 0,-1 0 0 0 0,0 0 0 0 0,1-1-1 0 0,6 3 1 0 0,-4-3 29 0 0,0 0-1 0 0,0-1 0 0 0,0 1 0 0 0,0-1 1 0 0,0 0-1 0 0,0 0 0 0 0,-1-1 1 0 0,1 0-1 0 0,6-1 0 0 0,5-3 121 0 0,-1 0 1 0 0,-1-1-1 0 0,1-1 0 0 0,-1 0 0 0 0,-1-1 0 0 0,16-11 1 0 0,-18 10-71 0 0,0-1 1 0 0,-1 0 0 0 0,0-1 0 0 0,0-1-1 0 0,-1 1 1 0 0,-1-2 0 0 0,0 1 0 0 0,8-15 0 0 0,-17 26-130 0 0,1 0 0 0 0,-1 0 0 0 0,1 0 1 0 0,-1 0-1 0 0,1 0 0 0 0,0 0 0 0 0,-1 0 0 0 0,1 1 1 0 0,0-1-1 0 0,0 0 0 0 0,0 0 0 0 0,-1 1 1 0 0,1-1-1 0 0,0 0 0 0 0,2 0 0 0 0,-3 1 17 0 0,0 0-1 0 0,0 1 0 0 0,1-1 1 0 0,-1 0-1 0 0,0 0 0 0 0,1 0 0 0 0,-1 1 1 0 0,0-1-1 0 0,0 0 0 0 0,1 0 1 0 0,-1 1-1 0 0,0-1 0 0 0,0 0 0 0 0,0 1 1 0 0,1-1-1 0 0,-1 0 0 0 0,0 1 0 0 0,0-1 1 0 0,0 0-1 0 0,0 1 0 0 0,0-1 1 0 0,0 0-1 0 0,0 1 0 0 0,0-1 0 0 0,0 0 1 0 0,1 1-1 0 0,-2-1 0 0 0,1 0 1 0 0,0 1-1 0 0,-1 40-1341 0 0,0-33 1557 0 0,1-4-176 0 0,-1 0 1 0 0,1 0-1 0 0,0 0 0 0 0,1 0 1 0 0,-1 0-1 0 0,1-1 0 0 0,-1 1 1 0 0,1 0-1 0 0,0 0 0 0 0,2 4 1 0 0,-1-6 3 0 0,-1 0 0 0 0,0-1 0 0 0,0 1 0 0 0,1-1 0 0 0,-1 0 0 0 0,0 1 0 0 0,1-1 0 0 0,-1 0 0 0 0,1 0 0 0 0,0 0 0 0 0,-1 0 0 0 0,1 0 0 0 0,0 0 0 0 0,0 0 0 0 0,0-1 0 0 0,0 1 0 0 0,-1-1 0 0 0,1 1 0 0 0,0-1 0 0 0,0 0 0 0 0,0 0 0 0 0,0 0 0 0 0,2 0 0 0 0,11 0 35 0 0,0 0 0 0 0,1-1 0 0 0,-1-1 0 0 0,0-1 1 0 0,25-7-1 0 0,71-32-39 0 0,-69 25-47 0 0,-40 16 23 0 0,0 0-1 0 0,0 0 0 0 0,0 0 1 0 0,1 0-1 0 0,-1 1 0 0 0,0-1 1 0 0,1 1-1 0 0,-1 0 0 0 0,0 0 1 0 0,1 0-1 0 0,-1 0 0 0 0,0 0 1 0 0,1 0-1 0 0,-1 1 0 0 0,0-1 1 0 0,1 1-1 0 0,-1-1 0 0 0,0 1 1 0 0,0 0-1 0 0,1 0 0 0 0,-1 0 1 0 0,0 0-1 0 0,3 3 0 0 0,1 1-16 0 0,-1 1-1 0 0,0-1 0 0 0,0 1 0 0 0,-1 0 0 0 0,1 1 0 0 0,2 6 0 0 0,21 27 203 0 0,-25-37-170 0 0,0 0 1 0 0,0 0-1 0 0,1-1 0 0 0,-1 1 0 0 0,1 0 1 0 0,0-1-1 0 0,-1 0 0 0 0,1 0 0 0 0,0 0 1 0 0,0-1-1 0 0,0 1 0 0 0,1-1 0 0 0,-1 0 0 0 0,0 0 1 0 0,0 0-1 0 0,1-1 0 0 0,-1 0 0 0 0,5 1 1 0 0,-3-2-462 0 0,0 1 0 0 0,0-1-1 0 0,-1 0 1 0 0,1-1 0 0 0,0 1 0 0 0,-1-1 0 0 0,11-5 0 0 0,-5 0-312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8.283"/>
    </inkml:context>
    <inkml:brush xml:id="br0">
      <inkml:brushProperty name="width" value="0.05" units="cm"/>
      <inkml:brushProperty name="height" value="0.05" units="cm"/>
    </inkml:brush>
  </inkml:definitions>
  <inkml:trace contextRef="#ctx0" brushRef="#br0">20 0 19356 0 0,'-2'6'2057'0'0,"0"0"-2017"0"0,2-2 672 0 0,-4-4 1168 0 0,-1 1-1480 0 0,4 2-64 0 0,0 0-152 0 0,-1-1-24 0 0,2 0-64 0 0,0 0-152 0 0,-3-1-1512 0 0,6 5 400 0 0,0-3-689 0 0,3 3 41 0 0,4-1-641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9.264"/>
    </inkml:context>
    <inkml:brush xml:id="br0">
      <inkml:brushProperty name="width" value="0.05" units="cm"/>
      <inkml:brushProperty name="height" value="0.05" units="cm"/>
    </inkml:brush>
  </inkml:definitions>
  <inkml:trace contextRef="#ctx0" brushRef="#br0">1 231 14115 0 0,'16'-2'6437'0'0,"62"-7"-6318"0"0,-50 4 227 0 0,-1-2-1 0 0,0-1 0 0 0,39-16 1 0 0,-50 17-135 0 0,-1 0 0 0 0,0-1 0 0 0,-1-1 1 0 0,1 0-1 0 0,-2-1 0 0 0,0-1 0 0 0,15-14 0 0 0,-25 22-124 0 0,0 0-1 0 0,0 0 1 0 0,-1-1-1 0 0,1 1 1 0 0,-1-1-1 0 0,0 0 1 0 0,0 1-1 0 0,0-1 1 0 0,0 0-1 0 0,0 0 1 0 0,-1 0-1 0 0,0 0 0 0 0,0 0 1 0 0,0-1-1 0 0,0 1 1 0 0,-1 0-1 0 0,0-9 1 0 0,0 13-89 0 0,0-1-1 0 0,0 0 1 0 0,0 1 0 0 0,0-1 0 0 0,0 1 0 0 0,0-1 0 0 0,-1 1 0 0 0,1-1 0 0 0,0 0-1 0 0,0 1 1 0 0,-1-1 0 0 0,1 1 0 0 0,0-1 0 0 0,-1 1 0 0 0,1-1 0 0 0,-1 1 0 0 0,1 0-1 0 0,0-1 1 0 0,-1 1 0 0 0,1-1 0 0 0,-1 1 0 0 0,1 0 0 0 0,-1 0 0 0 0,0-1-1 0 0,1 1 1 0 0,-1 0 0 0 0,0-1 0 0 0,-20 3-440 0 0,15 0 279 0 0,0 0-1 0 0,1 0 1 0 0,-1 1-1 0 0,-8 5 1 0 0,0 2 42 0 0,2 1 0 0 0,0 0 0 0 0,0 0 1 0 0,1 1-1 0 0,0 1 0 0 0,1 0 0 0 0,-11 17 0 0 0,16-22 112 0 0,1 0-1 0 0,0 0 1 0 0,0 1-1 0 0,0-1 1 0 0,1 1-1 0 0,1 0 0 0 0,-1 0 1 0 0,2 0-1 0 0,-1 0 1 0 0,1 0-1 0 0,0 0 1 0 0,1 0-1 0 0,0 0 1 0 0,2 15-1 0 0,0-19-67 0 0,-1 1 0 0 0,1-1-1 0 0,0 0 1 0 0,0 0 0 0 0,1 0-1 0 0,0-1 1 0 0,-1 1 0 0 0,2-1-1 0 0,-1 1 1 0 0,0-1 0 0 0,1 0-1 0 0,0 0 1 0 0,0-1 0 0 0,0 1-1 0 0,0-1 1 0 0,1 0 0 0 0,-1 0-1 0 0,1 0 1 0 0,10 4 0 0 0,-3-2-575 0 0,0 0 0 0 0,0-1 1 0 0,1-1-1 0 0,-1 0 0 0 0,1-1 0 0 0,0 0 1 0 0,16 0-1 0 0,4-3-1343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8.751"/>
    </inkml:context>
    <inkml:brush xml:id="br0">
      <inkml:brushProperty name="width" value="0.05" units="cm"/>
      <inkml:brushProperty name="height" value="0.05" units="cm"/>
    </inkml:brush>
  </inkml:definitions>
  <inkml:trace contextRef="#ctx0" brushRef="#br0">122 7 14155 0 0,'3'-1'1608'0'0,"-3"0"-1584"0"0,-7 1 440 0 0,-3-2 1697 0 0,-3 1-2169 0 0,0-1-136 0 0,0 2-152 0 0,1 2-64 0 0,0 1-144 0 0,0-2-184 0 0,1 2-1457 0 0,2 0 1801 0 0,2 1-648 0 0,1-1 1000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9.727"/>
    </inkml:context>
    <inkml:brush xml:id="br0">
      <inkml:brushProperty name="width" value="0.05" units="cm"/>
      <inkml:brushProperty name="height" value="0.05" units="cm"/>
    </inkml:brush>
  </inkml:definitions>
  <inkml:trace contextRef="#ctx0" brushRef="#br0">429 134 17252 0 0,'1'-5'287'0'0,"1"0"0"0"0,-1-1 0 0 0,-1 1 0 0 0,1-1-1 0 0,-1 1 1 0 0,1-1 0 0 0,-2 1 0 0 0,1-1 0 0 0,-1 1 0 0 0,1-1 0 0 0,-2 1 0 0 0,1 0 0 0 0,0-1 0 0 0,-1 1 0 0 0,0 0 0 0 0,-4-8 0 0 0,4 11-278 0 0,0-1 1 0 0,0 1-1 0 0,1-1 1 0 0,-2 1-1 0 0,1 0 1 0 0,0 0-1 0 0,0 0 1 0 0,-1 0-1 0 0,1 0 1 0 0,-1 0 0 0 0,1 1-1 0 0,-1-1 1 0 0,0 1-1 0 0,1 0 1 0 0,-1 0-1 0 0,0 0 1 0 0,0 0-1 0 0,0 0 1 0 0,0 1-1 0 0,0-1 1 0 0,0 1-1 0 0,0 0 1 0 0,0 0-1 0 0,0 0 1 0 0,0 0-1 0 0,0 0 1 0 0,0 1-1 0 0,0-1 1 0 0,0 1-1 0 0,0 0 1 0 0,-4 2-1 0 0,-7 2-93 0 0,1 1-1 0 0,0 0 1 0 0,0 1-1 0 0,1 1 1 0 0,0 0 0 0 0,-16 14-1 0 0,-62 65-17 0 0,76-72 96 0 0,0-1 10 0 0,2 2 0 0 0,-1-1 0 0 0,2 2 0 0 0,0 0 0 0 0,1 0 0 0 0,1 1 0 0 0,1 0 0 0 0,0 0 0 0 0,-8 32 0 0 0,13-40-33 0 0,1 0 0 0 0,1 1 0 0 0,0-1 0 0 0,0 1 0 0 0,1-1 0 0 0,0 0 0 0 0,1 1 0 0 0,4 19-1 0 0,-3-23-31 0 0,0 0 0 0 0,0 0 0 0 0,1-1 0 0 0,0 1 0 0 0,1-1 0 0 0,-1 1 0 0 0,1-1 0 0 0,0 0 0 0 0,1 0 0 0 0,0-1 0 0 0,0 1 0 0 0,0-1 0 0 0,10 8 0 0 0,-9-9 38 0 0,0 0 1 0 0,0 0-1 0 0,1-1 0 0 0,-1 1 0 0 0,1-2 1 0 0,0 1-1 0 0,0-1 0 0 0,0 0 0 0 0,0 0 1 0 0,9 1-1 0 0,-12-3 86 0 0,1 0 0 0 0,-1 1 0 0 0,0-1 0 0 0,1 0 0 0 0,-1-1 0 0 0,1 1 1 0 0,-1-1-1 0 0,1 0 0 0 0,-1 0 0 0 0,0-1 0 0 0,0 1 0 0 0,0-1 0 0 0,0 0 0 0 0,0 0 0 0 0,0 0 0 0 0,0 0 1 0 0,6-6-1 0 0,-8 6-5 0 0,2-1 100 0 0,-1 0 1 0 0,0 0 0 0 0,0 0 0 0 0,0-1-1 0 0,0 1 1 0 0,2-6 0 0 0,-4 7-61 0 0,0-1 0 0 0,0 1 0 0 0,0-1 0 0 0,-1 1 0 0 0,1-1 0 0 0,-1 0-1 0 0,0 1 1 0 0,0-1 0 0 0,0 1 0 0 0,0-1 0 0 0,0 0 0 0 0,-1 1 0 0 0,0-4 0 0 0,0 2-62 0 0,-1-1 0 0 0,0 1 0 0 0,0 0 0 0 0,0-1 0 0 0,0 1 0 0 0,-1 0 0 0 0,0 0 0 0 0,0 1 0 0 0,0-1 0 0 0,0 1 0 0 0,0-1 0 0 0,-1 1 0 0 0,0 0 0 0 0,-6-4 0 0 0,0 0-99 0 0,1 1 0 0 0,-1 1 0 0 0,0-1 0 0 0,0 2 1 0 0,-13-5-1 0 0,22 9 60 0 0,-23-6-170 0 0,23 6 117 0 0,0 0 0 0 0,-1-1 0 0 0,1 1 0 0 0,0 0 0 0 0,0 0 1 0 0,0 0-1 0 0,-1 0 0 0 0,1 1 0 0 0,0-1 0 0 0,0 0 0 0 0,0 0 0 0 0,-1 1 0 0 0,1-1 0 0 0,0 0 0 0 0,0 1 0 0 0,0-1 0 0 0,-2 2 0 0 0,6-1-75 0 0,0 0 0 0 0,-1 0 0 0 0,1 0 1 0 0,0 0-1 0 0,0-1 0 0 0,0 0 0 0 0,0 1 0 0 0,3-1 0 0 0,23-1-46 0 0,-1-1 0 0 0,1-2 0 0 0,0-1 0 0 0,34-10 0 0 0,109-45-701 0 0,-113 38 228 0 0,-55 21 593 0 0,0-1-30 0 0,1 0 1 0 0,0 0-1 0 0,0 1 0 0 0,0-1 0 0 0,0 1 0 0 0,0 0 0 0 0,1 1 0 0 0,-1-1 0 0 0,8 2 0 0 0,-13-1 78 0 0,1 0 0 0 0,-1 0 1 0 0,1 0-1 0 0,-1 0 0 0 0,0 0 1 0 0,1 0-1 0 0,-1 1 0 0 0,1-1 0 0 0,-1 0 1 0 0,0 0-1 0 0,1 1 0 0 0,-1-1 0 0 0,1 0 1 0 0,-1 1-1 0 0,0-1 0 0 0,0 0 0 0 0,1 1 1 0 0,-1-1-1 0 0,0 0 0 0 0,1 1 1 0 0,-1-1-1 0 0,0 1 0 0 0,0-1 0 0 0,0 1 1 0 0,0-1-1 0 0,1 0 0 0 0,-1 1 0 0 0,0 0 1 0 0,-2 17-49 0 0,-13 18 248 0 0,14-33-164 0 0,-18 35 249 0 0,-27 62 742 0 0,41-87-1025 0 0,1-1 0 0 0,0 1 0 0 0,1 0 0 0 0,1-1 0 0 0,0 1 0 0 0,0 17 1 0 0,2-30-135 0 0,0 1 1 0 0,0 0 0 0 0,-1 0 0 0 0,1 0 0 0 0,0 0 0 0 0,1 0 0 0 0,-1 0 0 0 0,0 0-1 0 0,0 0 1 0 0,0 0 0 0 0,0 0 0 0 0,1-1 0 0 0,-1 1 0 0 0,0 0 0 0 0,1 0 0 0 0,-1 0 0 0 0,1 0-1 0 0,-1-1 1 0 0,1 1 0 0 0,-1 0 0 0 0,1-1 0 0 0,0 1 0 0 0,-1 0 0 0 0,1-1 0 0 0,0 1-1 0 0,-1 0 1 0 0,1-1 0 0 0,0 1 0 0 0,1 0 0 0 0,8-2-1611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0.616"/>
    </inkml:context>
    <inkml:brush xml:id="br0">
      <inkml:brushProperty name="width" value="0.05" units="cm"/>
      <inkml:brushProperty name="height" value="0.05" units="cm"/>
    </inkml:brush>
  </inkml:definitions>
  <inkml:trace contextRef="#ctx0" brushRef="#br0">0 166 15203 0 0,'0'-1'106'0'0,"1"1"0"0"0,-1 0-1 0 0,0-1 1 0 0,1 1 0 0 0,-1 0-1 0 0,1 0 1 0 0,-1 0 0 0 0,0-1-1 0 0,1 1 1 0 0,-1 0 0 0 0,1 0-1 0 0,-1 0 1 0 0,1 0 0 0 0,-1 0-1 0 0,0 0 1 0 0,1 0 0 0 0,-1 0 0 0 0,1 0-1 0 0,-1 0 1 0 0,1 0 0 0 0,-1 0-1 0 0,0 0 1 0 0,1 0 0 0 0,-1 0-1 0 0,1 0 1 0 0,-1 1 0 0 0,0-1-1 0 0,1 0 1 0 0,-1 0 0 0 0,1 0-1 0 0,-1 1 1 0 0,0-1 0 0 0,1 0-1 0 0,-1 0 1 0 0,1 1 0 0 0,4 2-101 0 0,4 0 134 0 0,1 0-1 0 0,-1 0 1 0 0,1-1-1 0 0,0 0 1 0 0,-1 0-1 0 0,1-2 0 0 0,0 1 1 0 0,0-1-1 0 0,0 0 1 0 0,0-1-1 0 0,0 0 1 0 0,-1-1-1 0 0,19-5 1 0 0,-17 4 99 0 0,-1 0 1 0 0,0-1 0 0 0,0 0 0 0 0,-1-1 0 0 0,1 0 0 0 0,-1-1 0 0 0,0 0 0 0 0,-1 0 0 0 0,1-1-1 0 0,-1 0 1 0 0,-1 0 0 0 0,12-14 0 0 0,-17 19-150 0 0,-1-1 1 0 0,0 1-1 0 0,0-1 0 0 0,0 1 0 0 0,0-1 0 0 0,0 0 1 0 0,-1 1-1 0 0,1-1 0 0 0,-1 0 0 0 0,0 1 0 0 0,1-1 1 0 0,-1 0-1 0 0,-1 1 0 0 0,1-4 0 0 0,0 5-106 0 0,0 0-1 0 0,0 0 0 0 0,-1 0 1 0 0,1 0-1 0 0,0 0 1 0 0,0 0-1 0 0,0 0 1 0 0,-1 0-1 0 0,1 1 1 0 0,-1-1-1 0 0,1 0 0 0 0,-1 0 1 0 0,1 0-1 0 0,-1 0 1 0 0,1 1-1 0 0,-1-1 1 0 0,1 0-1 0 0,-1 1 0 0 0,0-1 1 0 0,0 0-1 0 0,1 1 1 0 0,-1-1-1 0 0,0 1 1 0 0,0-1-1 0 0,0 1 1 0 0,1 0-1 0 0,-1-1 0 0 0,0 1 1 0 0,0 0-1 0 0,0-1 1 0 0,0 1-1 0 0,0 0 1 0 0,0 0-1 0 0,0 0 0 0 0,0 0 1 0 0,0 0-1 0 0,0 0 1 0 0,1 0-1 0 0,-1 0 1 0 0,0 0-1 0 0,0 1 0 0 0,-1-1 1 0 0,-1 2-80 0 0,0 0-1 0 0,0-1 1 0 0,1 1 0 0 0,-1 0 0 0 0,1 1 0 0 0,0-1-1 0 0,-1 0 1 0 0,1 1 0 0 0,-2 3 0 0 0,-8 7-155 0 0,3-5 207 0 0,1 1 1 0 0,1-1 0 0 0,0 1 0 0 0,0 0 0 0 0,1 1-1 0 0,0-1 1 0 0,0 1 0 0 0,1 0 0 0 0,-7 21 0 0 0,11-27 28 0 0,0 1 1 0 0,-1-1-1 0 0,1 0 1 0 0,1 1-1 0 0,-1-1 1 0 0,1 1-1 0 0,-1-1 1 0 0,1 1-1 0 0,1-1 1 0 0,-1 0-1 0 0,1 1 1 0 0,-1-1-1 0 0,1 1 1 0 0,0-1-1 0 0,1 0 1 0 0,-1 0-1 0 0,1 1 1 0 0,0-1-1 0 0,0 0 1 0 0,0 0-1 0 0,1-1 1 0 0,-1 1-1 0 0,1 0 0 0 0,0-1 1 0 0,0 0-1 0 0,0 0 1 0 0,6 5-1 0 0,-5-6 10 0 0,0 1-1 0 0,0-1 0 0 0,1 0 0 0 0,-1-1 1 0 0,1 1-1 0 0,-1-1 0 0 0,1 0 0 0 0,0 0 1 0 0,-1 0-1 0 0,1-1 0 0 0,0 1 0 0 0,0-1 1 0 0,7-1-1 0 0,5-1 15 0 0,-1 0 1 0 0,27-7-1 0 0,-19 1 33 0 0,33-15-1 0 0,-39 15-20 0 0,0 1 0 0 0,1 0 0 0 0,33-7 0 0 0,-29 15-253 0 0,-22-1 325 0 0,0 0 0 0 0,0 1 1 0 0,0-1-1 0 0,0 0 0 0 0,0 0 0 0 0,0 0 0 0 0,0 0 0 0 0,0 0 0 0 0,0 0 0 0 0,0 0 1 0 0,0 0-1 0 0,0 0 0 0 0,0 0 0 0 0,0-1 0 0 0,0 1 0 0 0,0 0 0 0 0,0-1 0 0 0,0 1 0 0 0,0-1 1 0 0,0 1-1 0 0,-1-1 0 0 0,1 1 0 0 0,0-1 0 0 0,0 0 0 0 0,0 1 0 0 0,-1-1 0 0 0,1 0 1 0 0,0 1-1 0 0,-1-1 0 0 0,1 0 0 0 0,-1 0 0 0 0,1 0 0 0 0,-1 0 0 0 0,1 0 0 0 0,-1 0 1 0 0,1 0-1 0 0,-1 0 0 0 0,0-1 0 0 0,18-41 486 0 0,17-48-244 0 0,-29 74-362 0 0,-4 8-112 0 0,1-1 1 0 0,0 1 0 0 0,1 0-1 0 0,0 0 1 0 0,6-10 0 0 0,-8 19-160 0 0,-1 1 0 0 0,1-1 0 0 0,-1 1 0 0 0,1 0 1 0 0,-1-1-1 0 0,1 1 0 0 0,-1 0 0 0 0,0 0 0 0 0,1 0 0 0 0,-1 0 1 0 0,0 0-1 0 0,2 2 0 0 0,1 0-672 0 0,13 9-1809 0 0,1-2-1 0 0,26 12 0 0 0,-12-9 6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1.679"/>
    </inkml:context>
    <inkml:brush xml:id="br0">
      <inkml:brushProperty name="width" value="0.05" units="cm"/>
      <inkml:brushProperty name="height" value="0.05" units="cm"/>
    </inkml:brush>
  </inkml:definitions>
  <inkml:trace contextRef="#ctx0" brushRef="#br0">158 80 15867 0 0,'1'-6'724'0'0,"-1"0"-1"0"0,1 0 0 0 0,-1-1 0 0 0,-1 1 0 0 0,1 0 0 0 0,-4-13 0 0 0,4 18-685 0 0,0 0-1 0 0,-1 0 1 0 0,1-1-1 0 0,0 1 0 0 0,-1 0 1 0 0,0 0-1 0 0,1 0 1 0 0,-1 0-1 0 0,0 0 0 0 0,1 0 1 0 0,-1 0-1 0 0,0 0 1 0 0,0 0-1 0 0,0 0 1 0 0,0 0-1 0 0,0 0 0 0 0,0 0 1 0 0,0 1-1 0 0,0-1 1 0 0,0 0-1 0 0,0 1 0 0 0,0-1 1 0 0,-1 1-1 0 0,1-1 1 0 0,0 1-1 0 0,0 0 1 0 0,-1 0-1 0 0,1-1 0 0 0,0 1 1 0 0,0 0-1 0 0,-1 0 1 0 0,1 0-1 0 0,0 0 0 0 0,-1 0 1 0 0,1 1-1 0 0,0-1 1 0 0,0 0-1 0 0,-1 0 1 0 0,1 1-1 0 0,0-1 0 0 0,-2 2 1 0 0,-1 0-121 0 0,0 0 1 0 0,1 0-1 0 0,-1 1 1 0 0,0-1-1 0 0,1 1 0 0 0,-1 0 1 0 0,1 0-1 0 0,0 0 1 0 0,0 1-1 0 0,0-1 1 0 0,-4 7-1 0 0,-23 45-250 0 0,24-43 310 0 0,-1 3 18 0 0,0 1 0 0 0,-5 18-1 0 0,11-29 14 0 0,0-1 0 0 0,0 1 0 0 0,0 0 0 0 0,1 0 0 0 0,-1 0 0 0 0,1-1 0 0 0,1 1 0 0 0,-1 0 0 0 0,0 0 0 0 0,1 0 0 0 0,0 0 0 0 0,2 4 0 0 0,-3-8-3 0 0,1 1-1 0 0,-1-1 1 0 0,1 0 0 0 0,-1 0-1 0 0,1 0 1 0 0,-1 0-1 0 0,1 0 1 0 0,0 0 0 0 0,-1 0-1 0 0,1-1 1 0 0,0 1 0 0 0,0 0-1 0 0,0 0 1 0 0,0 0 0 0 0,0-1-1 0 0,0 1 1 0 0,0-1 0 0 0,0 1-1 0 0,0 0 1 0 0,0-1 0 0 0,2 1-1 0 0,-1-1 16 0 0,0 1-1 0 0,1-1 1 0 0,-1 0-1 0 0,0 0 1 0 0,1 0-1 0 0,-1 0 1 0 0,0-1-1 0 0,0 1 1 0 0,1-1-1 0 0,2-1 1 0 0,4-1 101 0 0,0-1-1 0 0,-1 0 1 0 0,0-1-1 0 0,11-8 1 0 0,-2 1 20 0 0,0-2 0 0 0,-2 0 0 0 0,1-1 0 0 0,-2 0 0 0 0,0-1 0 0 0,-1-1 0 0 0,0 0 0 0 0,-2-1 0 0 0,14-26 0 0 0,-30 78-1612 0 0,-8 14 1111 0 0,-6 33 241 0 0,17-73-97 0 0,1 0 0 0 0,1-1 1 0 0,-1 1-1 0 0,1 0 0 0 0,1 0 0 0 0,0-1 1 0 0,0 1-1 0 0,2 8 0 0 0,-2-14-78 0 0,-1 0-1 0 0,1 0 0 0 0,0 0 1 0 0,0 0-1 0 0,0 0 0 0 0,0 0 1 0 0,0 0-1 0 0,1 0 0 0 0,-1-1 1 0 0,1 1-1 0 0,-1-1 0 0 0,1 1 1 0 0,-1-1-1 0 0,1 1 0 0 0,0-1 1 0 0,0 0-1 0 0,0 0 0 0 0,-1 0 1 0 0,1 0-1 0 0,0 0 0 0 0,0 0 1 0 0,1 0-1 0 0,-1-1 0 0 0,0 1 1 0 0,0-1-1 0 0,0 0 1 0 0,0 1-1 0 0,0-1 0 0 0,1 0 1 0 0,-1 0-1 0 0,0 0 0 0 0,0-1 1 0 0,0 1-1 0 0,0 0 0 0 0,3-2 1 0 0,9-4-2602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2.158"/>
    </inkml:context>
    <inkml:brush xml:id="br0">
      <inkml:brushProperty name="width" value="0.05" units="cm"/>
      <inkml:brushProperty name="height" value="0.05" units="cm"/>
    </inkml:brush>
  </inkml:definitions>
  <inkml:trace contextRef="#ctx0" brushRef="#br0">214 312 10754 0 0,'-3'-1'178'0'0,"1"0"0"0"0,-1 0 0 0 0,1 0 0 0 0,-1 0 0 0 0,1 1 0 0 0,-1-1 0 0 0,0 1 0 0 0,1 0 0 0 0,-1-1 0 0 0,0 1-1 0 0,1 0 1 0 0,-1 1 0 0 0,0-1 0 0 0,1 0 0 0 0,-1 1 0 0 0,0-1 0 0 0,1 1 0 0 0,-1 0 0 0 0,1 0 0 0 0,-1 0 0 0 0,1 0 0 0 0,-5 3-1 0 0,-7 4 470 0 0,0 1 0 0 0,-18 14 0 0 0,29-21-554 0 0,-8 7 291 0 0,1-1-1 0 0,0 2 1 0 0,0-1 0 0 0,-11 16 0 0 0,18-21-358 0 0,1-1-1 0 0,-1 1 1 0 0,1 0-1 0 0,-1 0 1 0 0,1 0-1 0 0,1 0 1 0 0,-1 0 0 0 0,0 1-1 0 0,1-1 1 0 0,0 1-1 0 0,0-1 1 0 0,0 0-1 0 0,1 1 1 0 0,0 0-1 0 0,-1-1 1 0 0,2 8-1 0 0,-1-10-33 0 0,1 1 0 0 0,-1-1-1 0 0,1-1 1 0 0,-1 1-1 0 0,1 0 1 0 0,0 0 0 0 0,0 0-1 0 0,0 0 1 0 0,0 0-1 0 0,0-1 1 0 0,0 1 0 0 0,0 0-1 0 0,0-1 1 0 0,1 1-1 0 0,-1-1 1 0 0,1 1 0 0 0,-1-1-1 0 0,1 0 1 0 0,0 0-1 0 0,-1 0 1 0 0,1 0 0 0 0,0 0-1 0 0,0 0 1 0 0,0 0-1 0 0,0 0 1 0 0,0-1-1 0 0,0 1 1 0 0,2 0 0 0 0,0-1 33 0 0,-1 0 1 0 0,1 0 0 0 0,-1 0 0 0 0,1 0-1 0 0,0-1 1 0 0,-1 1 0 0 0,1-1 0 0 0,-1 0-1 0 0,1 0 1 0 0,-1 0 0 0 0,0-1 0 0 0,1 1-1 0 0,-1-1 1 0 0,0 0 0 0 0,3-2-1 0 0,21-16 170 0 0,-1 0-1 0 0,0-2 1 0 0,-2-1-1 0 0,-1-1 1 0 0,-1-1-1 0 0,-1-1 1 0 0,-2-1-1 0 0,0-1 1 0 0,-2 0-1 0 0,0-2 1 0 0,-3 0-1 0 0,0 0 0 0 0,-2-1 1 0 0,-1-1-1 0 0,12-62 1 0 0,-22 67-109 0 0,-1 26-91 0 0,0 1 1 0 0,0 0-1 0 0,0 0 0 0 0,0-1 1 0 0,0 1-1 0 0,0 0 0 0 0,0-1 1 0 0,0 1-1 0 0,0 0 0 0 0,0 0 1 0 0,0-1-1 0 0,-1 1 0 0 0,1 0 1 0 0,0 0-1 0 0,0-1 0 0 0,0 1 1 0 0,0 0-1 0 0,-1 0 0 0 0,1 0 1 0 0,0-1-1 0 0,0 1 0 0 0,0 0 1 0 0,-1 0-1 0 0,1 0 0 0 0,0 0 1 0 0,0-1-1 0 0,-1 1 0 0 0,1 0 1 0 0,-11 9-265 0 0,-21 31-139 0 0,-40 68 0 0 0,64-95 424 0 0,1 1 0 0 0,0 0 1 0 0,1 0-1 0 0,1 1 0 0 0,0 0 0 0 0,1 0 0 0 0,1 0 0 0 0,0 0 0 0 0,-1 26 1 0 0,5-32-336 0 0,0 0 0 0 0,1 0-1 0 0,0 0 1 0 0,1 0 0 0 0,0 0 0 0 0,0 0 0 0 0,1-1 0 0 0,0 0 0 0 0,0 1 0 0 0,12 13 0 0 0,-9-10-1297 0 0,0-1 0 0 0,-1 1 0 0 0,0 0-1 0 0,5 17 1 0 0,-8-20 732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2.610"/>
    </inkml:context>
    <inkml:brush xml:id="br0">
      <inkml:brushProperty name="width" value="0.05" units="cm"/>
      <inkml:brushProperty name="height" value="0.05" units="cm"/>
    </inkml:brush>
  </inkml:definitions>
  <inkml:trace contextRef="#ctx0" brushRef="#br0">0 172 17836 0 0,'17'-4'3694'0'0,"15"8"-2971"0"0,-7-1-371 0 0,11-2 152 0 0,-1-2 1 0 0,63-9 0 0 0,-78 6-343 0 0,-1 0 0 0 0,0-1 1 0 0,0-2-1 0 0,0 1 0 0 0,-1-2 0 0 0,27-16 1 0 0,-40 22-108 0 0,-1-1 0 0 0,-1 0 1 0 0,1 0-1 0 0,0 0 0 0 0,-1 0 1 0 0,1-1-1 0 0,-1 0 0 0 0,0 1 1 0 0,0-1-1 0 0,-1 0 0 0 0,1-1 1 0 0,2-4-1 0 0,-5 7-56 0 0,1 1 0 0 0,-1 0 0 0 0,1-1 0 0 0,-1 1 0 0 0,0 0 0 0 0,0-1 0 0 0,0 1 0 0 0,0-1 0 0 0,0 1 0 0 0,0 0 0 0 0,0-1 0 0 0,0 1 0 0 0,0-1 0 0 0,-1 1 0 0 0,1 0 0 0 0,-1-1 0 0 0,1 1 0 0 0,-1-2 0 0 0,-1 2-41 0 0,1-1 0 0 0,0 0 0 0 0,-1 1 0 0 0,1-1-1 0 0,-1 1 1 0 0,0-1 0 0 0,1 1 0 0 0,-1 0 0 0 0,0 0-1 0 0,0 0 1 0 0,0 0 0 0 0,0 0 0 0 0,0 0-1 0 0,0 0 1 0 0,-3 0 0 0 0,-2-1-34 0 0,-1 0 1 0 0,0 0-1 0 0,1 1 0 0 0,-1 0 0 0 0,0 1 1 0 0,0-1-1 0 0,0 1 0 0 0,0 1 1 0 0,0 0-1 0 0,1 0 0 0 0,-1 0 0 0 0,0 1 1 0 0,0 0-1 0 0,1 1 0 0 0,0-1 1 0 0,-1 2-1 0 0,1-1 0 0 0,0 1 0 0 0,0 0 1 0 0,1 0-1 0 0,-1 1 0 0 0,1 0 1 0 0,0 0-1 0 0,0 0 0 0 0,1 1 0 0 0,-10 12 1 0 0,12-13-83 0 0,0-1 1 0 0,0 1-1 0 0,0 1 1 0 0,1-1-1 0 0,0 0 1 0 0,0 1 0 0 0,0-1-1 0 0,0 1 1 0 0,1-1-1 0 0,0 1 1 0 0,0 0-1 0 0,1 0 1 0 0,0-1-1 0 0,0 1 1 0 0,0 0 0 0 0,2 7-1 0 0,-2-11-71 0 0,1 0-1 0 0,0 0 1 0 0,-1 0 0 0 0,1 0 0 0 0,0 0-1 0 0,0 0 1 0 0,1 0 0 0 0,-1 0-1 0 0,0 0 1 0 0,1 0 0 0 0,-1-1-1 0 0,1 1 1 0 0,-1-1 0 0 0,1 1 0 0 0,0-1-1 0 0,3 2 1 0 0,32 16-3801 0 0,-10-8 1049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3.749"/>
    </inkml:context>
    <inkml:brush xml:id="br0">
      <inkml:brushProperty name="width" value="0.05" units="cm"/>
      <inkml:brushProperty name="height" value="0.05" units="cm"/>
    </inkml:brush>
  </inkml:definitions>
  <inkml:trace contextRef="#ctx0" brushRef="#br0">1 349 19300 0 0,'0'-11'1401'0'0,"0"11"-1334"0"0,0-1-1 0 0,0 1 1 0 0,-1 0-1 0 0,1-1 1 0 0,0 1-1 0 0,0-1 1 0 0,0 1-1 0 0,0-1 0 0 0,0 1 1 0 0,0-1-1 0 0,0 1 1 0 0,0-1-1 0 0,0 1 1 0 0,0 0-1 0 0,0-1 1 0 0,0 1-1 0 0,1-1 1 0 0,-1 1-1 0 0,0-1 1 0 0,0 1-1 0 0,0 0 0 0 0,1-1 1 0 0,-1 1-1 0 0,0-1 1 0 0,0 1-1 0 0,1 0 1 0 0,-1-1-1 0 0,0 1 1 0 0,1 0-1 0 0,-1-1 1 0 0,0 1-1 0 0,1 0 0 0 0,-1 0 1 0 0,0-1-1 0 0,1 1 1 0 0,-1 0-1 0 0,1 0 1 0 0,-1 0-1 0 0,1-1 1 0 0,-1 1-1 0 0,0 0 1 0 0,1 0-1 0 0,-1 0 1 0 0,1 0-1 0 0,0 0 0 0 0,0 2-65 0 0,0 0 0 0 0,0-1 0 0 0,0 1 0 0 0,0 0 0 0 0,0 0 0 0 0,-1 0-1 0 0,1 0 1 0 0,-1 0 0 0 0,1 0 0 0 0,-1 0 0 0 0,0 0 0 0 0,1 0 0 0 0,-1 3-1 0 0,10 83-117 0 0,-10-84 126 0 0,0 0 0 0 0,1 0 0 0 0,0 0 0 0 0,0 0 0 0 0,0 0 0 0 0,0 0 0 0 0,0 0 0 0 0,1 0 0 0 0,0 0 0 0 0,3 6 0 0 0,-3-8-8 0 0,-1-1-1 0 0,0 0 1 0 0,0 1-1 0 0,1-1 1 0 0,-1 0 0 0 0,1 0-1 0 0,-1 0 1 0 0,1 0-1 0 0,-1 0 1 0 0,1 0-1 0 0,0 0 1 0 0,-1-1-1 0 0,1 1 1 0 0,0 0 0 0 0,0-1-1 0 0,-1 0 1 0 0,1 1-1 0 0,0-1 1 0 0,0 0-1 0 0,0 0 1 0 0,-1 0-1 0 0,1 0 1 0 0,0 0 0 0 0,0 0-1 0 0,0-1 1 0 0,0 1-1 0 0,1-1 1 0 0,6-2 10 0 0,-1 0 1 0 0,1 0-1 0 0,-1-1 0 0 0,0 0 1 0 0,0-1-1 0 0,0 0 1 0 0,0 0-1 0 0,10-10 1 0 0,6-7-31 0 0,22-28 1 0 0,-5 7-632 0 0,-41 44 547 0 0,1 1 0 0 0,0-1 1 0 0,-1 1-1 0 0,1-1 0 0 0,-1 1 0 0 0,0 0 1 0 0,1-1-1 0 0,-1 1 0 0 0,0 0 1 0 0,0-1-1 0 0,0 3 0 0 0,-4 45-243 0 0,2-40 373 0 0,1 0 0 0 0,0 0 0 0 0,0 0-1 0 0,1 0 1 0 0,0 0 0 0 0,1 0-1 0 0,0 0 1 0 0,0 0 0 0 0,1 0 0 0 0,5 15-1 0 0,-6-23 12 0 0,-1 1 1 0 0,1-1-1 0 0,0 1 0 0 0,0-1 0 0 0,0 0 0 0 0,0 0 0 0 0,0 1 1 0 0,1-1-1 0 0,-1 0 0 0 0,0 0 0 0 0,1 0 0 0 0,-1 0 0 0 0,0-1 0 0 0,1 1 1 0 0,-1 0-1 0 0,1 0 0 0 0,-1-1 0 0 0,1 1 0 0 0,-1-1 0 0 0,3 1 0 0 0,0-1 47 0 0,1 1 0 0 0,-1-1 1 0 0,0 0-1 0 0,0-1 0 0 0,0 1 0 0 0,0-1 0 0 0,8-2 0 0 0,1-1 70 0 0,0-1 0 0 0,-1 0 1 0 0,1-1-1 0 0,12-8 0 0 0,-16 8-184 0 0,1 0-1 0 0,-1-1 1 0 0,0 0 0 0 0,0 0-1 0 0,-1-1 1 0 0,0 0 0 0 0,0 0-1 0 0,-1-1 1 0 0,0 0 0 0 0,0 0-1 0 0,6-14 1 0 0,-8 14-1524 0 0,-9 22 532 0 0,-10 24 377 0 0,11-32 645 0 0,1 0 0 0 0,0 0 0 0 0,0 0 0 0 0,1 0-1 0 0,-1 0 1 0 0,1 0 0 0 0,1 0 0 0 0,-1 1 0 0 0,0 5 0 0 0,1-7 21 0 0,0-1 1 0 0,0 1 0 0 0,1-1-1 0 0,-1 1 1 0 0,1-1-1 0 0,-1 0 1 0 0,1 1 0 0 0,0-1-1 0 0,1 1 1 0 0,-1-1 0 0 0,0 0-1 0 0,1 0 1 0 0,0 0 0 0 0,3 5-1 0 0,-3-6 16 0 0,0 0-1 0 0,-1-1 0 0 0,1 1 1 0 0,0 0-1 0 0,0-1 0 0 0,0 1 1 0 0,1-1-1 0 0,-1 0 1 0 0,0 0-1 0 0,0 0 0 0 0,1 0 1 0 0,-1 0-1 0 0,1 0 0 0 0,-1-1 1 0 0,1 1-1 0 0,-1-1 1 0 0,1 0-1 0 0,4 1 0 0 0,-3-2 22 0 0,1 1 0 0 0,-1-1 0 0 0,1 0 0 0 0,-1-1 0 0 0,1 1-1 0 0,-1-1 1 0 0,0 0 0 0 0,0 0 0 0 0,7-4 0 0 0,2-3-113 0 0,-1 0 0 0 0,0-1 0 0 0,-1-1 0 0 0,0 0 0 0 0,11-14 0 0 0,-12 9-285 0 0,0 0-783 0 0,-10 16 1054 0 0,0 0-1 0 0,0 0 0 0 0,0 0 1 0 0,0 0-1 0 0,0 0 1 0 0,1 1-1 0 0,0-1-892 0 0,-1 0 893 0 0,0 0-1 0 0,0 0 1 0 0,0 0-1 0 0,0 0 0 0 0,0 0 1 0 0,0 0-1 0 0,0 0 0 0 0,1 0 1 0 0,-1 0-1 0 0,0 0 1 0 0,0 0-1 0 0,0 0 0 0 0,0 0 1 0 0,0 0-1 0 0,0 0 1 0 0,0 0-1 0 0,0 0 0 0 0,0 0 1 0 0,1 0-1 0 0,-1 0 0 0 0,0 0 1 0 0,0 0-138 0 0,-1 12-530 0 0,-6 73 325 0 0,7-84 437 0 0,0 0 0 0 0,0 1-1 0 0,0-1 1 0 0,0 1 0 0 0,0-1 0 0 0,0 0-1 0 0,1 1 1 0 0,-1-1 0 0 0,0 0 0 0 0,1 1-1 0 0,-1-1 1 0 0,1 0 0 0 0,0 1 0 0 0,-1-1-1 0 0,1 0 1 0 0,0 0 0 0 0,-1 0 0 0 0,1 0-1 0 0,0 0 1 0 0,0 0 0 0 0,0 0 0 0 0,0 0-1 0 0,0 0 1 0 0,1 0 0 0 0,-1 0 0 0 0,0-1-1 0 0,0 1 1 0 0,0 0 0 0 0,1-1 0 0 0,-1 1-1 0 0,0-1 1 0 0,1 1 0 0 0,-1-1 0 0 0,0 0-1 0 0,1 0 1 0 0,-1 1 0 0 0,0-1 0 0 0,2 0 0 0 0,2 0 45 0 0,-1-1 0 0 0,0 1 0 0 0,0-1 0 0 0,1 0 1 0 0,-1 0-1 0 0,0 0 0 0 0,0-1 0 0 0,0 1 1 0 0,0-1-1 0 0,0 0 0 0 0,4-2 0 0 0,22-18 91 0 0,-2-1-1 0 0,0-1 0 0 0,-1-1 1 0 0,-2-1-1 0 0,0-1 0 0 0,-2-2 1 0 0,-1 0-1 0 0,-1-2 1 0 0,-2 0-1 0 0,-1-1 0 0 0,-2-1 1 0 0,-1 0-1 0 0,-1-1 0 0 0,-2-1 1 0 0,9-42-1 0 0,-19 70-65 0 0,-1 0 0 0 0,0 0 1 0 0,-1 0-1 0 0,0 0 0 0 0,0 0 0 0 0,-1-11 1 0 0,-11 47-892 0 0,-4 26 694 0 0,2 1 0 0 0,3 1 1 0 0,-8 102-1 0 0,20-131 181 0 0,1 1 0 0 0,1-1 0 0 0,1 0-1 0 0,1-1 1 0 0,2 1 0 0 0,1-1 0 0 0,12 29 0 0 0,-14-43 176 0 0,-4-18 308 0 0,-7-24-147 0 0,-6 8-723 0 0,-1-1 0 0 0,0 2 0 0 0,-1 0 0 0 0,-20-21 0 0 0,18 21 114 0 0,0 0 1 0 0,0-1-1 0 0,-18-38 1 0 0,29 50 276 0 0,0 1 172 0 0,0-2 1 0 0,0 1 0 0 0,1 0-1 0 0,0-1 1 0 0,1 1 0 0 0,-3-20-1 0 0,10 30-248 0 0,0 0-1 0 0,0 1 1 0 0,0-1 0 0 0,0 1-1 0 0,0 0 1 0 0,0 0 0 0 0,6 4-1 0 0,-2-2 29 0 0,9 3 29 0 0,0-1 0 0 0,1-1 1 0 0,-1 0-1 0 0,27 3 0 0 0,-30-7-597 0 0,-1 0-1 0 0,21-2 1 0 0,-26 0-762 0 0,-1 0 1 0 0,1-1-1 0 0,0 0 1 0 0,14-5-1 0 0,-10-1-1432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7.292"/>
    </inkml:context>
    <inkml:brush xml:id="br0">
      <inkml:brushProperty name="width" value="0.05" units="cm"/>
      <inkml:brushProperty name="height" value="0.05" units="cm"/>
    </inkml:brush>
  </inkml:definitions>
  <inkml:trace contextRef="#ctx0" brushRef="#br0">209 130 9978 0 0,'-2'0'101'0'0,"0"0"-1"0"0,0 0 1 0 0,1 0-1 0 0,-1 0 1 0 0,0 0-1 0 0,1 0 1 0 0,-1 1-1 0 0,0-1 1 0 0,1 1-1 0 0,-1-1 1 0 0,1 1-1 0 0,-1 0 1 0 0,1 0-1 0 0,-1-1 1 0 0,1 1-1 0 0,-1 0 1 0 0,1 0-1 0 0,0 0 1 0 0,0 1-1 0 0,-1-1 1 0 0,1 0-1 0 0,0 0 1 0 0,0 1-1 0 0,-1 1 1 0 0,0 0 368 0 0,0-1 1 0 0,1 0-1 0 0,-1 0 1 0 0,0 0 0 0 0,0-1-1 0 0,-1 1 1 0 0,-2 2-1 0 0,7-6-22 0 0,0 1-1 0 0,0-1 1 0 0,0 1-1 0 0,1-1 1 0 0,-2 0-1 0 0,1 0 0 0 0,0 0 1 0 0,2-3-1 0 0,-2 2-370 0 0,1 0 0 0 0,-2 0-1 0 0,1 0 1 0 0,0 0 0 0 0,-1 0 0 0 0,1-1 0 0 0,-1 1-1 0 0,0 0 1 0 0,0-1 0 0 0,0 1 0 0 0,-1-1-1 0 0,1 1 1 0 0,-1-1 0 0 0,0 0 0 0 0,0 1 0 0 0,0-1-1 0 0,0 1 1 0 0,-1-1 0 0 0,0-3 0 0 0,-1 2-87 0 0,0 1 0 0 0,0-1 0 0 0,0 1 0 0 0,-1-1 0 0 0,0 1 1 0 0,0 0-1 0 0,0 0 0 0 0,0 0 0 0 0,0 0 0 0 0,-1 1 0 0 0,0-1 1 0 0,0 1-1 0 0,0 0 0 0 0,0 0 0 0 0,0 1 0 0 0,0-1 0 0 0,-1 1 1 0 0,0 0-1 0 0,1 0 0 0 0,-1 0 0 0 0,0 1 0 0 0,0-1 0 0 0,-7 0 1 0 0,10 2-26 0 0,-1 0 0 0 0,1 0 0 0 0,-1 1 1 0 0,1-1-1 0 0,-1 1 0 0 0,1-1 0 0 0,0 1 0 0 0,-1 0 1 0 0,1 0-1 0 0,0 0 0 0 0,0 0 0 0 0,-1 0 1 0 0,1 1-1 0 0,0-1 0 0 0,0 1 0 0 0,1-1 0 0 0,-1 1 1 0 0,0 0-1 0 0,0-1 0 0 0,1 1 0 0 0,-1 0 1 0 0,1 0-1 0 0,-2 3 0 0 0,-1 1-18 0 0,0 0-1 0 0,0 1 1 0 0,1 0 0 0 0,-1 0-1 0 0,2 0 1 0 0,-3 8 0 0 0,-1 4-21 0 0,4-12 42 0 0,0 0 0 0 0,0 0 0 0 0,1 0 0 0 0,0 0 0 0 0,-1 11 0 0 0,2-16 24 0 0,1 0 0 0 0,-1 1 0 0 0,0-1 0 0 0,1 0 0 0 0,-1 0 0 0 0,1 0 0 0 0,0 0 0 0 0,0 0 0 0 0,0 0 0 0 0,0 0 0 0 0,0 0 0 0 0,0 0 0 0 0,0-1 0 0 0,0 1 0 0 0,1 0 0 0 0,-1-1 0 0 0,1 1-1 0 0,-1-1 1 0 0,1 1 0 0 0,0-1 0 0 0,0 0 0 0 0,-1 1 0 0 0,3 0 0 0 0,3 1 29 0 0,0 0 1 0 0,0-1-1 0 0,1 0 0 0 0,-1 0 0 0 0,0 0 1 0 0,1-1-1 0 0,-1 0 0 0 0,1 0 0 0 0,-1-1 1 0 0,1 0-1 0 0,-1-1 0 0 0,14-2 0 0 0,-6 1 51 0 0,1-2 0 0 0,-1 0 1 0 0,0 0-1 0 0,0-2 0 0 0,14-7 0 0 0,-18 7-36 0 0,-1 0 0 0 0,-1-1 0 0 0,1 0 0 0 0,-1 0 0 0 0,-1-1 0 0 0,1-1 0 0 0,-1 1 0 0 0,-1-1 0 0 0,1-1 0 0 0,-2 1 0 0 0,1-1-1 0 0,8-19 1 0 0,-30 48-158 0 0,-18 22 42 0 0,31-38 57 0 0,0 0 0 0 0,0 1 0 0 0,1-1 0 0 0,-1 0 0 0 0,1 1 0 0 0,0-1 0 0 0,0 1-1 0 0,0 0 1 0 0,0-1 0 0 0,1 1 0 0 0,-1 0 0 0 0,1 6 0 0 0,1-9 22 0 0,-1 1 1 0 0,0-1-1 0 0,1 0 1 0 0,0 1-1 0 0,-1-1 0 0 0,1 1 1 0 0,0-1-1 0 0,0 0 0 0 0,-1 0 1 0 0,1 0-1 0 0,0 1 1 0 0,0-1-1 0 0,0 0 0 0 0,1 0 1 0 0,-1 0-1 0 0,0-1 1 0 0,0 1-1 0 0,0 0 0 0 0,1 0 1 0 0,-1-1-1 0 0,0 1 0 0 0,1 0 1 0 0,-1-1-1 0 0,1 1 1 0 0,-1-1-1 0 0,1 0 0 0 0,-1 0 1 0 0,1 1-1 0 0,-1-1 1 0 0,0 0-1 0 0,4-1 0 0 0,3 2 148 0 0,0-1-1 0 0,0-1 0 0 0,0 0 1 0 0,11-2-1 0 0,-9 1-60 0 0,1-2 0 0 0,-1 1 0 0 0,-1-1 0 0 0,1-1 0 0 0,0 1 0 0 0,-1-2 0 0 0,0 1 0 0 0,0-1 0 0 0,9-9 0 0 0,-11 9-127 0 0,-1 0 1 0 0,0 0-1 0 0,0-1 1 0 0,-1 1-1 0 0,1-1 0 0 0,-1-1 1 0 0,-1 1-1 0 0,0-1 0 0 0,0 1 1 0 0,0-1-1 0 0,4-15 1 0 0,-8 23 30 0 0,0 0 0 0 0,0-1 0 0 0,0 1 1 0 0,0 0-1 0 0,0 0 0 0 0,1 0 1 0 0,-1 0-1 0 0,0 0 0 0 0,0 0 0 0 0,0 0 1 0 0,0 0-1 0 0,0 0 0 0 0,0-1 0 0 0,0 1 1 0 0,0 0-1 0 0,0 0 0 0 0,0 0 1 0 0,0 0-1 0 0,0 0 0 0 0,0 0 0 0 0,0 0 1 0 0,0-1-1 0 0,0 1 0 0 0,0 0 0 0 0,0 0 1 0 0,0 0-1 0 0,0 0 0 0 0,0 0 1 0 0,0 0-1 0 0,0-1 0 0 0,0 1 0 0 0,0 0 1 0 0,0 0-1 0 0,0 0 0 0 0,0 0 1 0 0,0 0-1 0 0,0 0 0 0 0,0 0 0 0 0,0-1 1 0 0,0 1-1 0 0,0 0 0 0 0,0 0 0 0 0,-1 0 1 0 0,1 0-1 0 0,0 0 0 0 0,0 0 1 0 0,0 0-1 0 0,0 0 0 0 0,0 0 0 0 0,0 0 1 0 0,0 0-1 0 0,0 0 0 0 0,-1 0 0 0 0,1-1 1 0 0,0 1-1 0 0,0 0 0 0 0,0 0 1 0 0,0 0-1 0 0,0 0 0 0 0,-1 0 0 0 0,-7 8-290 0 0,-8 12 124 0 0,8-9 140 0 0,0 1-1 0 0,1 0 0 0 0,0 0 1 0 0,1 0-1 0 0,0 1 0 0 0,-6 23 1 0 0,10-30-29 0 0,1 0 0 0 0,0 0 1 0 0,1 0-1 0 0,-1 0 1 0 0,1 0-1 0 0,0 0 0 0 0,0 0 1 0 0,1 0-1 0 0,0 0 0 0 0,0 0 1 0 0,0 0-1 0 0,1 0 0 0 0,0-1 1 0 0,0 1-1 0 0,0 0 0 0 0,1-1 1 0 0,0 0-1 0 0,4 6 0 0 0,9 12-942 0 0,-1 0 0 0 0,-1 1 0 0 0,13 29 0 0 0,-24-45 845 0 0,1 1 1 0 0,-2 0-1 0 0,1 0 1 0 0,-2 0-1 0 0,1 0 1 0 0,-1 0 0 0 0,0 1-1 0 0,-1-1 1 0 0,0 0-1 0 0,-1 1 1 0 0,1-1 0 0 0,-2 0-1 0 0,-2 12 1 0 0,1-14 267 0 0,1-1-1 0 0,-1 0 1 0 0,0 0 0 0 0,0 0 0 0 0,0-1 0 0 0,-6 8 0 0 0,7-11 34 0 0,1 0 0 0 0,-1 0-1 0 0,1 0 1 0 0,-1 0 0 0 0,0-1 0 0 0,0 1 0 0 0,1 0 0 0 0,-1-1 0 0 0,-1 1 0 0 0,1-1-1 0 0,0 0 1 0 0,0 0 0 0 0,0 1 0 0 0,-1-2 0 0 0,1 1 0 0 0,-1 0 0 0 0,1 0-1 0 0,-1-1 1 0 0,-2 1 0 0 0,3-1-12 0 0,1-1 0 0 0,-1 1 1 0 0,0-1-1 0 0,1 1 0 0 0,0-1 0 0 0,-1 0 0 0 0,1 1 0 0 0,-1-1 1 0 0,1 0-1 0 0,0 0 0 0 0,0 0 0 0 0,-1 0 0 0 0,1 0 0 0 0,0-1 1 0 0,0 1-1 0 0,0 0 0 0 0,0 0 0 0 0,0-1 0 0 0,1 1 0 0 0,-1-1 0 0 0,0 1 1 0 0,1-1-1 0 0,-1 1 0 0 0,0-1 0 0 0,1-1 0 0 0,-9-43 850 0 0,8 41-956 0 0,-1-13-77 0 0,0 1 1 0 0,2-1 0 0 0,0 1-1 0 0,1-1 1 0 0,0 1 0 0 0,2 0 0 0 0,0-1-1 0 0,6-15 1 0 0,-5 21 11 0 0,0 1-1 0 0,1 0 1 0 0,0 0 0 0 0,1 0-1 0 0,1 1 1 0 0,-1 0 0 0 0,2 0 0 0 0,-1 0-1 0 0,1 1 1 0 0,1 0 0 0 0,-1 1-1 0 0,15-10 1 0 0,2 0-121 0 0,2 1-1 0 0,0 1 1 0 0,1 1-1 0 0,0 2 1 0 0,1 1-1 0 0,0 1 1 0 0,1 2-1 0 0,1 0 1 0 0,42-5-1 0 0,-73 14 162 0 0,0 0 0 0 0,0 0-1 0 0,1 0 1 0 0,-1 0 0 0 0,0 0-1 0 0,1 0 1 0 0,-1 0 0 0 0,0 0 0 0 0,0 0-1 0 0,1 0 1 0 0,-1 0 0 0 0,0 0-1 0 0,0 0 1 0 0,1 0 0 0 0,-1 1 0 0 0,0-1-1 0 0,0 0 1 0 0,0 0 0 0 0,1 0-1 0 0,-1 0 1 0 0,0 0 0 0 0,0 1 0 0 0,0-1-1 0 0,1 0 1 0 0,-1 0 0 0 0,0 0-1 0 0,0 1 1 0 0,0-1 0 0 0,0 0 0 0 0,1 0-1 0 0,-1 1 1 0 0,0-1 0 0 0,0 0-1 0 0,0 13 78 0 0,-8 19 426 0 0,5-22-250 0 0,2 6 267 0 0,1-16-492 0 0,0 0 0 0 0,0 1 0 0 0,0-1 0 0 0,0 0 0 0 0,1 0 0 0 0,-1 1 1 0 0,0-1-1 0 0,0 0 0 0 0,0 0 0 0 0,1 1 0 0 0,-1-1 0 0 0,0 0 0 0 0,0 0 0 0 0,1 0 0 0 0,-1 1 0 0 0,0-1 0 0 0,0 0 0 0 0,1 0 0 0 0,-1 0 0 0 0,0 0 0 0 0,0 0 0 0 0,1 0 0 0 0,-1 0 0 0 0,0 0 0 0 0,1 1 0 0 0,-1-1 0 0 0,1 0 0 0 0,2-1 102 0 0,0 1-1 0 0,0-1 0 0 0,0 0 1 0 0,-1 0-1 0 0,1 0 0 0 0,0 0 0 0 0,3-2 1 0 0,2-1-107 0 0,19-9 81 0 0,0-2 0 0 0,-1-1 0 0 0,38-30 0 0 0,-58 43-1076 0 0,-6 9 437 0 0,-1-1 484 0 0,-6 24-212 0 0,3-19 261 0 0,2 1-1 0 0,-1 0 1 0 0,0 12-1 0 0,3-21 10 0 0,0 0-1 0 0,-1 0 1 0 0,1-1-1 0 0,0 1 1 0 0,1 0-1 0 0,-1 0 0 0 0,0 0 1 0 0,1 0-1 0 0,-1 0 1 0 0,1 0-1 0 0,-1 0 0 0 0,1 0 1 0 0,0 0-1 0 0,0-1 1 0 0,0 1-1 0 0,0 0 1 0 0,0-1-1 0 0,0 1 0 0 0,1-1 1 0 0,-1 1-1 0 0,0-1 1 0 0,3 3-1 0 0,-1-3-2 0 0,0 0 1 0 0,-1 0-1 0 0,1 0 1 0 0,0 0-1 0 0,-1-1 0 0 0,1 1 1 0 0,0-1-1 0 0,0 1 1 0 0,0-1-1 0 0,0 0 0 0 0,-1 0 1 0 0,5-1-1 0 0,36-6-717 0 0,-34 5 434 0 0,87-18-3756 0 0,-71 13 3856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4.233"/>
    </inkml:context>
    <inkml:brush xml:id="br0">
      <inkml:brushProperty name="width" value="0.05" units="cm"/>
      <inkml:brushProperty name="height" value="0.05" units="cm"/>
    </inkml:brush>
  </inkml:definitions>
  <inkml:trace contextRef="#ctx0" brushRef="#br0">14 30 19484 0 0,'-5'-13'1617'0'0,"0"5"-1577"0"0,3 2 168 0 0,0 3 408 0 0,2 5-816 0 0,3 2-200 0 0,1-1 23 0 0,3 1-375 0 0,4 3-392 0 0,4 2 456 0 0,4 4 696 0 0,0 1-528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4.700"/>
    </inkml:context>
    <inkml:brush xml:id="br0">
      <inkml:brushProperty name="width" value="0.05" units="cm"/>
      <inkml:brushProperty name="height" value="0.05" units="cm"/>
    </inkml:brush>
  </inkml:definitions>
  <inkml:trace contextRef="#ctx0" brushRef="#br0">30 131 14379 0 0,'-13'31'1272'0'0,"10"-26"-1081"0"0,1 0 1 0 0,-1 1 0 0 0,1-1-1 0 0,-2 10 1 0 0,3-12-104 0 0,1 0 0 0 0,-1 0 0 0 0,1 0 0 0 0,0 0 0 0 0,0 0 0 0 0,0 0 0 0 0,0 0 1 0 0,0 0-1 0 0,1 0 0 0 0,-1 0 0 0 0,1 0 0 0 0,0 0 0 0 0,0 0 0 0 0,0 0 0 0 0,0-1 0 0 0,1 1 0 0 0,-1 0 0 0 0,4 4 1 0 0,-2-5 40 0 0,0 1 0 0 0,-1 0 0 0 0,2-1 0 0 0,-1 1 0 0 0,0-1 0 0 0,0 0 0 0 0,1 0 1 0 0,0-1-1 0 0,-1 1 0 0 0,1-1 0 0 0,0 1 0 0 0,6 0 0 0 0,4 0 323 0 0,0 0 0 0 0,1-1 1 0 0,-1 0-1 0 0,1-2 0 0 0,-1 1 0 0 0,25-6 0 0 0,-31 5-262 0 0,0-1-1 0 0,0 0 0 0 0,0-1 1 0 0,-1 1-1 0 0,1-1 0 0 0,-1-1 1 0 0,0 0-1 0 0,0 0 0 0 0,0 0 1 0 0,-1-1-1 0 0,8-5 0 0 0,-11 6-117 0 0,1 0 0 0 0,-1 0-1 0 0,1 0 1 0 0,-1 0-1 0 0,-1-1 1 0 0,1 1 0 0 0,0-1-1 0 0,-1 0 1 0 0,0 1-1 0 0,0-1 1 0 0,-1 0-1 0 0,1-1 1 0 0,-1 1 0 0 0,0 0-1 0 0,0 0 1 0 0,-1 0-1 0 0,0-11 1 0 0,0 7-82 0 0,-8-116-1444 0 0,8 125 1414 0 0,0 0 0 0 0,0-1 0 0 0,0 1 0 0 0,0 0 0 0 0,0-1 0 0 0,0 1 0 0 0,0-1 0 0 0,0 1 0 0 0,0 0 0 0 0,0-1 0 0 0,0 1 0 0 0,0 0 0 0 0,0-1 0 0 0,0 1 0 0 0,0 0 0 0 0,-1-1 0 0 0,1 1 0 0 0,0 0 0 0 0,0-1 0 0 0,0 1 0 0 0,-1 0 0 0 0,1 0 0 0 0,0-1 1 0 0,0 1-1 0 0,-1 0 0 0 0,1 0 0 0 0,0-1 0 0 0,0 1 0 0 0,-1 0 0 0 0,1 0 0 0 0,0 0 0 0 0,-1-1 0 0 0,1 1 0 0 0,0 0 0 0 0,-1 0 0 0 0,1 0 0 0 0,0 0 0 0 0,-1 0 0 0 0,1 0 0 0 0,-1 0 0 0 0,-13 12-895 0 0,-8 22 165 0 0,3 2 425 0 0,-23 63 0 0 0,37-87 378 0 0,1 1 0 0 0,1 0-1 0 0,0 0 1 0 0,1 1 0 0 0,0-1 0 0 0,1 0 0 0 0,1 1 0 0 0,2 26 0 0 0,-2-37-12 0 0,1 0 1 0 0,-1 0-1 0 0,1 0 1 0 0,0 0-1 0 0,0 1 1 0 0,1-1-1 0 0,-1-1 1 0 0,0 1-1 0 0,1 0 1 0 0,0 0-1 0 0,0-1 1 0 0,0 1-1 0 0,0 0 1 0 0,0-1-1 0 0,0 0 1 0 0,1 0-1 0 0,4 4 1 0 0,-3-3 20 0 0,1-1 1 0 0,-1 0-1 0 0,0-1 1 0 0,1 1-1 0 0,-1-1 1 0 0,1 0-1 0 0,-1 0 1 0 0,1 0-1 0 0,0-1 1 0 0,-1 1-1 0 0,7-1 1 0 0,-1-1 39 0 0,0 0 0 0 0,0 0 0 0 0,0-1 0 0 0,0 0 0 0 0,-1-1 0 0 0,1 0 0 0 0,-1-1 0 0 0,0 0 0 0 0,0 0 0 0 0,0-1 0 0 0,9-6 0 0 0,-5 1-36 0 0,0-1 0 0 0,-1-1 0 0 0,0 0 0 0 0,-1 0 0 0 0,0-1 0 0 0,-1-1 0 0 0,0 0 0 0 0,-1 0-1 0 0,-1-1 1 0 0,0 0 0 0 0,9-27 0 0 0,-20 53-605 0 0,0-1-1 0 0,1 1 1 0 0,0 0-1 0 0,0 15 1 0 0,2-24 584 0 0,0 0-1 0 0,0 0 1 0 0,0 1 0 0 0,0-1-1 0 0,0 0 1 0 0,0 0 0 0 0,1 0-1 0 0,-1 0 1 0 0,1 1 0 0 0,-1-1-1 0 0,1 0 1 0 0,0 0 0 0 0,0 0 0 0 0,0 0-1 0 0,0 0 1 0 0,0-1 0 0 0,1 1-1 0 0,-1 0 1 0 0,0 0 0 0 0,1-1-1 0 0,-1 1 1 0 0,1-1 0 0 0,0 1-1 0 0,-1-1 1 0 0,1 0 0 0 0,0 0 0 0 0,0 0-1 0 0,0 0 1 0 0,0 0 0 0 0,0 0-1 0 0,0 0 1 0 0,0 0 0 0 0,2 0-1 0 0,10 0 27 0 0,-1 0 1 0 0,1-1-1 0 0,-1 0 0 0 0,1-1 0 0 0,-1-1 0 0 0,0 0 0 0 0,21-5 0 0 0,-9-1 63 0 0,-1 0-1 0 0,46-23 1 0 0,-24 1-453 0 0,-49 33 229 0 0,1 1 1 0 0,0-1-1 0 0,0 1 1 0 0,0-1-1 0 0,0 1 0 0 0,0 0 1 0 0,1 0-1 0 0,-1-1 0 0 0,0 7 1 0 0,-11 43 421 0 0,13-50-325 0 0,-1 2 137 0 0,0 0-1 0 0,0 0 0 0 0,0 1 1 0 0,1-1-1 0 0,0 0 1 0 0,1 10-1 0 0,-1-14-96 0 0,1 0 0 0 0,-1 0 1 0 0,0 0-1 0 0,0-1 0 0 0,1 1 1 0 0,-1 0-1 0 0,1 0 0 0 0,-1-1 0 0 0,1 1 1 0 0,-1 0-1 0 0,1-1 0 0 0,-1 1 1 0 0,1 0-1 0 0,0-1 0 0 0,-1 1 0 0 0,1-1 1 0 0,0 1-1 0 0,1 0 0 0 0,-1 0-29 0 0,1-1-1 0 0,0 0 1 0 0,0 1-1 0 0,-1-1 1 0 0,1 0-1 0 0,0 0 1 0 0,0 0-1 0 0,-1 0 0 0 0,1 0 1 0 0,0 0-1 0 0,0 0 1 0 0,2-1-1 0 0,-2 0-255 0 0,-1 0 1 0 0,1 1-1 0 0,0-1 0 0 0,-1 0 0 0 0,1 0 0 0 0,-1 0 1 0 0,0 0-1 0 0,1 0 0 0 0,-1 0 0 0 0,0-1 0 0 0,0 1 1 0 0,0 0-1 0 0,0-1 0 0 0,0 1 0 0 0,0-1 1 0 0,0 1-1 0 0,0-1 0 0 0,0 1 0 0 0,-1-1 0 0 0,1 1 1 0 0,0-1-1 0 0,0-2 0 0 0,-2-6 53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5.243"/>
    </inkml:context>
    <inkml:brush xml:id="br0">
      <inkml:brushProperty name="width" value="0.05" units="cm"/>
      <inkml:brushProperty name="height" value="0.05" units="cm"/>
    </inkml:brush>
  </inkml:definitions>
  <inkml:trace contextRef="#ctx0" brushRef="#br0">0 1 19140 0 0,'0'6'504'0'0,"0"-2"-80"0"0,7-1 0 0 0,-7-2-240 0 0,2 1 56 0 0,7 2-15 0 0,-5-1-233 0 0,0-2 8 0 0,5 1-97 0 0,4 1-143 0 0,-3-1-16 0 0,11 6-1128 0 0,4 0-368 0 0,0-2 719 0 0,7 4 1050 0 0,2 4-1098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5.744"/>
    </inkml:context>
    <inkml:brush xml:id="br0">
      <inkml:brushProperty name="width" value="0.05" units="cm"/>
      <inkml:brushProperty name="height" value="0.05" units="cm"/>
    </inkml:brush>
  </inkml:definitions>
  <inkml:trace contextRef="#ctx0" brushRef="#br0">194 194 11250 0 0,'1'-1'392'0'0,"0"0"0"0"0,0 0 0 0 0,-1 0 0 0 0,1 0 0 0 0,-1 0 0 0 0,1 0 0 0 0,-1 0 0 0 0,1 0 0 0 0,-1 0 0 0 0,0 0 0 0 0,1-1 0 0 0,-1 1 0 0 0,0 0 0 0 0,0 0 0 0 0,0 0 0 0 0,0-1 0 0 0,0 1 0 0 0,0 0 0 0 0,0-2 0 0 0,-12-19 2282 0 0,5 11-3063 0 0,3 5 396 0 0,0 0-1 0 0,1 1 1 0 0,-2 0 0 0 0,1-1-1 0 0,0 2 1 0 0,-1-1-1 0 0,0 0 1 0 0,0 1 0 0 0,-1 0-1 0 0,1 0 1 0 0,-1 1-1 0 0,0 0 1 0 0,-7-4 0 0 0,10 6-38 0 0,-1 0 0 0 0,0 0 0 0 0,0 0 0 0 0,1 1 0 0 0,-1-1 0 0 0,0 1 0 0 0,0 0 0 0 0,0 0 0 0 0,0 0-1 0 0,1 0 1 0 0,-1 1 0 0 0,0 0 0 0 0,0-1 0 0 0,1 2 0 0 0,-1-1 0 0 0,0 0 0 0 0,1 1 0 0 0,-1-1 0 0 0,1 1 0 0 0,0 0 0 0 0,-1 0 0 0 0,1 0 0 0 0,0 1 0 0 0,-3 2 0 0 0,5-4 21 0 0,0 0 0 0 0,0-1 0 0 0,0 1-1 0 0,0 0 1 0 0,0 0 0 0 0,1-1-1 0 0,-1 1 1 0 0,0 0 0 0 0,0 0-1 0 0,1 0 1 0 0,-1 0 0 0 0,1 0-1 0 0,-1 0 1 0 0,1 0 0 0 0,-1 0 0 0 0,1 0-1 0 0,-1 0 1 0 0,1 1 0 0 0,0-1-1 0 0,0 0 1 0 0,0 0 0 0 0,0 0-1 0 0,0 0 1 0 0,0 1 0 0 0,0-1-1 0 0,0 1 1 0 0,1 0 13 0 0,0-1 0 0 0,0 0 0 0 0,0 1 1 0 0,0-1-1 0 0,0 0 0 0 0,0 0 0 0 0,0 0 0 0 0,0 0 0 0 0,1 0 0 0 0,-1 0 0 0 0,0 0 0 0 0,1 0 0 0 0,-1 0 1 0 0,1-1-1 0 0,-1 1 0 0 0,3 0 0 0 0,8 3 39 0 0,0-1 0 0 0,1 0 0 0 0,17 1 0 0 0,-30-4-42 0 0,105 6 28 0 0,-73-6-65 0 0,-1 2 0 0 0,0 0 0 0 0,0 3 0 0 0,40 10 0 0 0,-68-14 15 0 0,-1-1 0 0 0,0 1 1 0 0,1 0-1 0 0,-1 0 0 0 0,0 0 1 0 0,1 1-1 0 0,-1-1 0 0 0,0 0 1 0 0,0 1-1 0 0,0 0 0 0 0,0-1 0 0 0,-1 1 1 0 0,1 0-1 0 0,0 0 0 0 0,-1 0 1 0 0,1 0-1 0 0,-1 0 0 0 0,2 4 1 0 0,-1-1-6 0 0,-1 0 1 0 0,1 1-1 0 0,-1-1 1 0 0,0 1-1 0 0,-1-1 1 0 0,1 1-1 0 0,-1 7 1 0 0,2-4 336 0 0,-1-5 1263 0 0,-3-8-28 0 0,11-29 449 0 0,6-45-1675 0 0,-14 68-332 0 0,1 0 1 0 0,0 1-1 0 0,8-19 0 0 0,1-8-30 0 0,-9 30-30 0 0,0-1-1 0 0,1 1 1 0 0,0 0-1 0 0,0-1 1 0 0,0 1-1 0 0,1 1 1 0 0,0-1-1 0 0,5-5 1 0 0,-8 10 8 0 0,0 0-1 0 0,0 1 1 0 0,0-1 0 0 0,0 0 0 0 0,0 1-1 0 0,0-1 1 0 0,1 1 0 0 0,-1-1 0 0 0,0 1-1 0 0,0 0 1 0 0,0-1 0 0 0,1 1 0 0 0,-1 0-1 0 0,0 0 1 0 0,1 0 0 0 0,-1 0 0 0 0,0 0-1 0 0,1 0 1 0 0,-1 0 0 0 0,0 0 0 0 0,0 1-1 0 0,1-1 1 0 0,-1 0 0 0 0,2 2 0 0 0,34 14-1419 0 0,-25-10 567 0 0,63 32-1957 0 0,-51-24 2064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6.241"/>
    </inkml:context>
    <inkml:brush xml:id="br0">
      <inkml:brushProperty name="width" value="0.05" units="cm"/>
      <inkml:brushProperty name="height" value="0.05" units="cm"/>
    </inkml:brush>
  </inkml:definitions>
  <inkml:trace contextRef="#ctx0" brushRef="#br0">251 234 9018 0 0,'11'-7'1567'0'0,"-1"-1"-1"0"0,0-1 1 0 0,0 0 0 0 0,-1 0-1 0 0,0-1 1 0 0,0 0 0 0 0,12-20-1 0 0,-19 27-1437 0 0,0-1 0 0 0,-1 0 0 0 0,1 0 0 0 0,-1 0 0 0 0,0 0 0 0 0,0 0 0 0 0,0 0 0 0 0,0 0 0 0 0,-1 0 0 0 0,0 0 0 0 0,0 0 0 0 0,0 0 0 0 0,0 0-1 0 0,0 0 1 0 0,-1 0 0 0 0,0 0 0 0 0,0 0 0 0 0,0 0 0 0 0,0 0 0 0 0,-1 0 0 0 0,1 0 0 0 0,-1 1 0 0 0,0-1 0 0 0,0 1 0 0 0,-1-1 0 0 0,1 1 0 0 0,-1 0 0 0 0,1 0 0 0 0,-1 0 0 0 0,0 0 0 0 0,-6-5-1 0 0,3 6-229 0 0,1-1-1 0 0,-1 1 0 0 0,0-1 0 0 0,0 2 0 0 0,0-1 0 0 0,0 1 1 0 0,0-1-1 0 0,0 2 0 0 0,0-1 0 0 0,0 1 0 0 0,0 0 0 0 0,0 0 0 0 0,0 0 1 0 0,0 1-1 0 0,0 0 0 0 0,-8 3 0 0 0,5-1 8 0 0,0 0 0 0 0,1 1-1 0 0,-1 1 1 0 0,1-1 0 0 0,0 2 0 0 0,0-1-1 0 0,0 1 1 0 0,1 0 0 0 0,-12 12 0 0 0,18-17 84 0 0,-15 16-159 0 0,-27 35-1 0 0,40-47 71 0 0,-1 0 1 0 0,1 1-1 0 0,0 0 0 0 0,0 0 0 0 0,0 0 1 0 0,1 0-1 0 0,0 0 0 0 0,0 0 0 0 0,1 1 0 0 0,0-1 1 0 0,-1 12-1 0 0,2-16 38 0 0,0 1 0 0 0,1-1-1 0 0,-1 0 1 0 0,1 0 0 0 0,0 1 0 0 0,-1-1 0 0 0,1 0-1 0 0,0 0 1 0 0,0 0 0 0 0,1 0 0 0 0,-1 0 0 0 0,0 0-1 0 0,1 0 1 0 0,-1 0 0 0 0,1-1 0 0 0,-1 1 0 0 0,1 0 0 0 0,0-1-1 0 0,0 1 1 0 0,-1-1 0 0 0,1 0 0 0 0,3 2 0 0 0,6 2-61 0 0,0 1 1 0 0,1-1 0 0 0,12 3 0 0 0,-3-1 53 0 0,27 10 17 0 0,-32-12 4 0 0,0 0 0 0 0,0 1 0 0 0,0 1 0 0 0,16 10 0 0 0,-30-16 21 0 0,0 1 1 0 0,0-1-1 0 0,0 0 0 0 0,-1 1 1 0 0,1-1-1 0 0,-1 1 1 0 0,1 0-1 0 0,-1-1 0 0 0,1 1 1 0 0,-1 0-1 0 0,0 0 0 0 0,0 0 1 0 0,0 0-1 0 0,0 0 0 0 0,0 0 1 0 0,-1 0-1 0 0,1 0 0 0 0,0 0 1 0 0,0 4-1 0 0,-2-2 15 0 0,1 0 0 0 0,0-1 1 0 0,-1 1-1 0 0,1 0 0 0 0,-1-1 0 0 0,0 1 1 0 0,0-1-1 0 0,0 1 0 0 0,-1-1 0 0 0,1 0 1 0 0,-3 4-1 0 0,-6 7 184 0 0,0 1 0 0 0,-1-2 1 0 0,0 0-1 0 0,-14 13 0 0 0,21-22-51 0 0,-11 10 306 0 0,0 0 0 0 0,-1 0 1 0 0,0-2-1 0 0,-1 0 1 0 0,0 0-1 0 0,-1-2 0 0 0,-32 14 1 0 0,49-23-482 0 0,-1 0 1 0 0,1-1-1 0 0,-1 1 0 0 0,0-1 1 0 0,0 0-1 0 0,1 1 0 0 0,-1-1 1 0 0,0 0-1 0 0,0 0 0 0 0,1 0 1 0 0,-1 0-1 0 0,0 0 1 0 0,0 0-1 0 0,1-1 0 0 0,-1 1 1 0 0,0-1-1 0 0,1 1 0 0 0,-1-1 1 0 0,0 1-1 0 0,1-1 0 0 0,-1 0 1 0 0,1 0-1 0 0,-3-1 0 0 0,3 0-47 0 0,0 0 0 0 0,0 1 0 0 0,0-1 0 0 0,0 0 0 0 0,0 1 0 0 0,0-1 0 0 0,0 0 0 0 0,1 0 0 0 0,-1 0 0 0 0,1 0 0 0 0,-1 0 0 0 0,1 0 0 0 0,0 0 0 0 0,0 0 0 0 0,0 0-1 0 0,0 0 1 0 0,0 0 0 0 0,0 0 0 0 0,0 1 0 0 0,2-5 0 0 0,4-17-552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6.769"/>
    </inkml:context>
    <inkml:brush xml:id="br0">
      <inkml:brushProperty name="width" value="0.05" units="cm"/>
      <inkml:brushProperty name="height" value="0.05" units="cm"/>
    </inkml:brush>
  </inkml:definitions>
  <inkml:trace contextRef="#ctx0" brushRef="#br0">141 0 11394 0 0,'1'4'110'0'0,"0"0"0"0"0,-1 0 1 0 0,1 0-1 0 0,-1 0 0 0 0,0 0 0 0 0,0 0 0 0 0,0 0 0 0 0,-1 0 0 0 0,1 0 0 0 0,-2 6 0 0 0,-16 42 328 0 0,9-29-47 0 0,-35 86 1444 0 0,-13 34-46 0 0,54-128-1698 0 0,0 0-1 0 0,1 1 1 0 0,1-1 0 0 0,0 23-1 0 0,1-20 335 0 0,-1 1-1 0 0,-1 24 2464 0 0,2-43-2823 0 0,5-11 653 0 0,-2-145 386 0 0,-3 111-1383 0 0,0 44 237 0 0,0 1 1 0 0,0 0-1 0 0,0 0 1 0 0,0 0 0 0 0,-1 0-1 0 0,1-1 1 0 0,0 1-1 0 0,0 0 1 0 0,0 0 0 0 0,0 0-1 0 0,0 0 1 0 0,0-1-1 0 0,0 1 1 0 0,0 0 0 0 0,0 0-1 0 0,0 0 1 0 0,0 0-1 0 0,0-1 1 0 0,0 1 0 0 0,1 0-1 0 0,-1 0 1 0 0,0 0 0 0 0,0 0-1 0 0,0 0 1 0 0,0-1-1 0 0,0 1 1 0 0,0 0 0 0 0,0 0-1 0 0,0 0 1 0 0,0 0-1 0 0,1 0 1 0 0,-1 0 0 0 0,0-1-1 0 0,0 1 1 0 0,0 0-1 0 0,0 0 1 0 0,0 0 0 0 0,1 0-1 0 0,-1 0 1 0 0,0 0-1 0 0,0 0 1 0 0,0 0 0 0 0,0 0-1 0 0,1 0 1 0 0,5 7-989 0 0,9 19 342 0 0,-12-21 560 0 0,1 1 165 0 0,1 1 1 0 0,0-1-1 0 0,0 0 0 0 0,0-1 1 0 0,1 0-1 0 0,0 1 1 0 0,0-2-1 0 0,0 1 1 0 0,1-1-1 0 0,-1 0 0 0 0,1 0 1 0 0,0-1-1 0 0,0 0 1 0 0,0 0-1 0 0,1 0 1 0 0,-1-1-1 0 0,11 1 0 0 0,-6 0 127 0 0,1-1-1 0 0,0-1 0 0 0,0 0 1 0 0,0-1-1 0 0,-1-1 1 0 0,1 0-1 0 0,0 0 0 0 0,0-1 1 0 0,20-7-1 0 0,30-16 492 0 0,-57 22-589 0 0,0 0 0 0 0,0-1 1 0 0,0 0-1 0 0,-1 0 0 0 0,1 0 1 0 0,-1 0-1 0 0,8-10 1 0 0,-13 14-109 0 0,-1 0 1 0 0,1 0 0 0 0,0 0 0 0 0,-1 1 0 0 0,1-1 0 0 0,-1 0 0 0 0,1 0 0 0 0,0 0-1 0 0,-1 0 1 0 0,1 0 0 0 0,0 0 0 0 0,-1 0 0 0 0,1 0 0 0 0,-1 0 0 0 0,1-1 0 0 0,0 1-1 0 0,-1 0 1 0 0,1 0 0 0 0,0 0 0 0 0,-1 0 0 0 0,1 0 0 0 0,0-1 0 0 0,-1 1 0 0 0,1 0 0 0 0,0 0-1 0 0,0-1 1 0 0,-1 1 0 0 0,1 0 0 0 0,0 0 0 0 0,0-1 0 0 0,-1 1 0 0 0,1 0 0 0 0,0-1-1 0 0,0 1 1 0 0,0 0 0 0 0,0-1 0 0 0,-1 1 0 0 0,1 0 0 0 0,0-1 0 0 0,0 1 0 0 0,0 0-1 0 0,0-1 1 0 0,0 1 0 0 0,0 0 0 0 0,0-1 0 0 0,0 1 0 0 0,0 0 0 0 0,0-1 0 0 0,0 1 0 0 0,0-1-1 0 0,0 1 1 0 0,0 0 0 0 0,1-1 0 0 0,-5 5-41 0 0,0 0-1 0 0,1 0 1 0 0,0 0 0 0 0,-1 0-1 0 0,2 1 1 0 0,-1 0-1 0 0,0-1 1 0 0,1 1 0 0 0,0 0-1 0 0,0 0 1 0 0,1 0 0 0 0,-1 1-1 0 0,1-1 1 0 0,0 0 0 0 0,0 6-1 0 0,0-4 159 0 0,1-1 0 0 0,-1 1 0 0 0,1 0-1 0 0,1-1 1 0 0,-1 1 0 0 0,1 0 0 0 0,1-1 0 0 0,-1 1-1 0 0,1-1 1 0 0,0 1 0 0 0,5 10 0 0 0,-5-14-15 0 0,0 0-1 0 0,0 0 1 0 0,0 0-1 0 0,0 0 1 0 0,1 0 0 0 0,-1 0-1 0 0,1-1 1 0 0,0 1-1 0 0,0-1 1 0 0,0 0 0 0 0,0 0-1 0 0,0 0 1 0 0,0 0 0 0 0,1-1-1 0 0,-1 1 1 0 0,5 1-1 0 0,-2-2 13 0 0,-1 0-1 0 0,0-1 1 0 0,0 1 0 0 0,1-1-1 0 0,-1 0 1 0 0,0 0-1 0 0,1-1 1 0 0,-1 0-1 0 0,0 0 1 0 0,7-2-1 0 0,3-2 61 0 0,-1-1-1 0 0,0 0 0 0 0,0-1 0 0 0,0-1 0 0 0,-1 0 1 0 0,22-18-1 0 0,42-42 267 0 0,-67 58-433 0 0,-1 0-1 0 0,1-1 1 0 0,-2 0-1 0 0,0 0 1 0 0,8-16-1 0 0,-20 37-328 0 0,0 1 0 0 0,1 0 0 0 0,0-1-1 0 0,1 1 1 0 0,-2 19 0 0 0,3-25 287 0 0,1 1-1 0 0,-1 0 1 0 0,1-1-1 0 0,0 1 1 0 0,1 0-1 0 0,-1-1 1 0 0,1 1-1 0 0,1-1 1 0 0,-1 1-1 0 0,1-1 1 0 0,-1 1-1 0 0,2-1 1 0 0,-1 0-1 0 0,6 10 1 0 0,-7-15-62 0 0,-1 0 1 0 0,1 1 0 0 0,-1-1-1 0 0,1 0 1 0 0,-1 0-1 0 0,1 1 1 0 0,-1-1 0 0 0,1 0-1 0 0,-1 0 1 0 0,1 0 0 0 0,0 0-1 0 0,-1 0 1 0 0,1 0-1 0 0,-1 0 1 0 0,1 0 0 0 0,-1 0-1 0 0,1 0 1 0 0,0 0-1 0 0,-1 0 1 0 0,1 0 0 0 0,-1 0-1 0 0,1 0 1 0 0,-1-1-1 0 0,1 1 1 0 0,-1 0 0 0 0,1 0-1 0 0,-1-1 1 0 0,1 1-1 0 0,-1 0 1 0 0,1-1 0 0 0,-1 1-1 0 0,0-1 1 0 0,1 1-1 0 0,-1 0 1 0 0,1-1 0 0 0,-1 1-1 0 0,0-1 1 0 0,1 1 0 0 0,-1-1-1 0 0,0 1 1 0 0,0-1-1 0 0,1 0 1 0 0,6-9-1583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7.265"/>
    </inkml:context>
    <inkml:brush xml:id="br0">
      <inkml:brushProperty name="width" value="0.05" units="cm"/>
      <inkml:brushProperty name="height" value="0.05" units="cm"/>
    </inkml:brush>
  </inkml:definitions>
  <inkml:trace contextRef="#ctx0" brushRef="#br0">22 22 14955 0 0,'-4'-10'800'0'0,"1"6"-272"0"0,0-3 1 0 0,0 7-393 0 0,2 0-40 0 0,-1 0-112 0 0,1 4-368 0 0,-2 3 103 0 0,1 2-47 0 0,2-1-96 0 0,0 4 112 0 0,2-1-792 0 0,-1 2-104 0 0,5 3-305 0 0,0 0-863 0 0,4-2 39 0 0,0 0-727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7.769"/>
    </inkml:context>
    <inkml:brush xml:id="br0">
      <inkml:brushProperty name="width" value="0.05" units="cm"/>
      <inkml:brushProperty name="height" value="0.05" units="cm"/>
    </inkml:brush>
  </inkml:definitions>
  <inkml:trace contextRef="#ctx0" brushRef="#br0">193 14 17044 0 0,'-1'-2'74'0'0,"-1"1"0"0"0,1 0 0 0 0,-1 0 0 0 0,1 0 0 0 0,-1 0 0 0 0,0 0 0 0 0,1 0 0 0 0,-1 0 0 0 0,0 1 1 0 0,1-1-1 0 0,-1 0 0 0 0,0 1 0 0 0,0 0 0 0 0,0-1 0 0 0,0 1 0 0 0,1 0 0 0 0,-1 0 0 0 0,0 0 0 0 0,0 0 0 0 0,0 0 1 0 0,0 0-1 0 0,0 1 0 0 0,1-1 0 0 0,-1 1 0 0 0,0-1 0 0 0,0 1 0 0 0,1 0 0 0 0,-1-1 0 0 0,0 1 0 0 0,1 0 0 0 0,-1 0 1 0 0,-2 3-1 0 0,-1 0-17 0 0,-1 0 1 0 0,2 0-1 0 0,-1 1 1 0 0,0 0 0 0 0,1 0-1 0 0,0 0 1 0 0,0 1-1 0 0,-4 7 1 0 0,7-8-67 0 0,0 0 0 0 0,1 1 0 0 0,-1-1 0 0 0,1 1-1 0 0,0-1 1 0 0,0 0 0 0 0,1 1 0 0 0,0-1 0 0 0,2 9 0 0 0,-2-3-9 0 0,58 312-843 0 0,-56-303 817 0 0,-1-1 0 0 0,0 1 0 0 0,-2 0 0 0 0,-1 22 0 0 0,0-33 85 0 0,0-1 1 0 0,-1 1-1 0 0,0-1 1 0 0,0 1-1 0 0,-1-1 1 0 0,0 0-1 0 0,0 0 1 0 0,-1 0-1 0 0,0 0 1 0 0,-1-1-1 0 0,-9 13 1 0 0,13-18 38 0 0,0-1 0 0 0,0 1 0 0 0,-1 0 0 0 0,1-1 0 0 0,-1 1 0 0 0,1-1 0 0 0,-1 0 0 0 0,0 0 0 0 0,0 1 1 0 0,1-1-1 0 0,-1 0 0 0 0,0 0 0 0 0,0-1 0 0 0,0 1 0 0 0,0 0 0 0 0,0-1 0 0 0,0 1 0 0 0,0-1 0 0 0,0 1 0 0 0,0-1 0 0 0,-1 0 0 0 0,1 0 0 0 0,0 0 1 0 0,0 0-1 0 0,0-1 0 0 0,0 1 0 0 0,0 0 0 0 0,0-1 0 0 0,0 0 0 0 0,0 1 0 0 0,0-1 0 0 0,0 0 0 0 0,0 0 0 0 0,0 0 0 0 0,0 0 0 0 0,1 0 0 0 0,-1 0 1 0 0,0-1-1 0 0,1 1 0 0 0,-1-1 0 0 0,1 1 0 0 0,-1-1 0 0 0,1 1 0 0 0,0-1 0 0 0,0 0 0 0 0,0 0 0 0 0,-2-3 0 0 0,-2-9-244 0 0,0 0 0 0 0,0 0 0 0 0,2-1-1 0 0,-1 1 1 0 0,2-1 0 0 0,0 0 0 0 0,1 0 0 0 0,1 0-1 0 0,0 0 1 0 0,0 0 0 0 0,2 0 0 0 0,6-29 0 0 0,-3 25 116 0 0,0 0 0 0 0,1 1 1 0 0,1 0-1 0 0,1 0 0 0 0,0 1 1 0 0,2-1-1 0 0,0 2 0 0 0,0 0 1 0 0,22-25-1 0 0,-22 30 66 0 0,1 1 0 0 0,1 0 1 0 0,0 0-1 0 0,0 1 0 0 0,1 1 0 0 0,23-12 0 0 0,3 3 121 0 0,46-13 0 0 0,-83 29-131 0 0,18-5 170 0 0,-1-1 0 0 0,0-1-1 0 0,0 0 1 0 0,-1-1 0 0 0,0-1-1 0 0,0-1 1 0 0,-1-1 0 0 0,20-18-1 0 0,-14 7-362 0 0,-22 22-23 0 0,9 24-1380 0 0,-6-15 1608 0 0,0 0 1 0 0,1-1-1 0 0,0 1 1 0 0,1-1-1 0 0,0 0 1 0 0,0 0-1 0 0,0-1 1 0 0,1 1-1 0 0,0-2 1 0 0,0 1-1 0 0,0-1 1 0 0,1 0 0 0 0,0 0-1 0 0,0-1 1 0 0,11 4-1 0 0,2-1-72 0 0,0-1 0 0 0,0-1 1 0 0,0-1-1 0 0,1-1 0 0 0,26 1 0 0 0,-45-4-36 0 0,0 0 0 0 0,0 1 0 0 0,-1-1 0 0 0,1 1 0 0 0,0 0 0 0 0,0 0 0 0 0,-1 0 0 0 0,1 0 0 0 0,-1 0 0 0 0,1 0 0 0 0,-1 1 0 0 0,1-1 0 0 0,-1 1 0 0 0,0 0 0 0 0,0 0 0 0 0,1 0 0 0 0,-2 0 0 0 0,1 0 0 0 0,0 0 0 0 0,0 0 0 0 0,-1 1 0 0 0,1-1 0 0 0,-1 1 0 0 0,1-1 0 0 0,-1 1 0 0 0,1 5 0 0 0,2 5 46 0 0,-1 1 0 0 0,0 0 1 0 0,-1-1-1 0 0,0 22 0 0 0,1 5 15 0 0,0-17 45 0 0,28 143 465 0 0,-29-159-418 0 0,1 1-1 0 0,-2 0 1 0 0,1 0-1 0 0,-1 0 1 0 0,0 0 0 0 0,-1 0-1 0 0,0 0 1 0 0,0 0-1 0 0,-1 0 1 0 0,0 1-1 0 0,0-1 1 0 0,-1-1 0 0 0,0 1-1 0 0,0 0 1 0 0,-1 0-1 0 0,0-1 1 0 0,0 1 0 0 0,-1-1-1 0 0,0 0 1 0 0,0 0-1 0 0,-1 0 1 0 0,-7 8 0 0 0,11-14 27 0 0,0 0 1 0 0,0 0-1 0 0,0 0 1 0 0,1 0-1 0 0,-1 0 0 0 0,-1 0 1 0 0,1 0-1 0 0,0 0 1 0 0,0-1-1 0 0,0 1 1 0 0,0 0-1 0 0,0-1 1 0 0,-1 1-1 0 0,1-1 1 0 0,0 1-1 0 0,0-1 1 0 0,-1 0-1 0 0,1 1 1 0 0,0-1-1 0 0,-1 0 1 0 0,1 0-1 0 0,0 0 1 0 0,-2 0-1 0 0,1-1 12 0 0,0 0-1 0 0,0 1 1 0 0,1-1 0 0 0,-1 0-1 0 0,0 0 1 0 0,1 0 0 0 0,-1 0-1 0 0,1 0 1 0 0,0-1 0 0 0,-1 1-1 0 0,1 0 1 0 0,0-1 0 0 0,0 1-1 0 0,-2-3 1 0 0,-2-5 66 0 0,0 1-1 0 0,1-1 1 0 0,0 0-1 0 0,-5-18 1 0 0,2 2-87 0 0,1 0-1 0 0,1 0 1 0 0,-3-47 0 0 0,8 63-49 0 0,0 1 0 0 0,1-1 0 0 0,0 0 0 0 0,0 0 1 0 0,0 0-1 0 0,1 0 0 0 0,1 1 0 0 0,0-1 0 0 0,0 1 0 0 0,0 0 0 0 0,1 0 0 0 0,0 0 1 0 0,1 0-1 0 0,8-11 0 0 0,-1 5-37 0 0,1 1 1 0 0,0 0 0 0 0,0 1-1 0 0,2 1 1 0 0,-1 0-1 0 0,31-16 1 0 0,-23 16-757 0 0,29-11 1 0 0,28-2-4196 0 0,-66 20 4755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8.231"/>
    </inkml:context>
    <inkml:brush xml:id="br0">
      <inkml:brushProperty name="width" value="0.05" units="cm"/>
      <inkml:brushProperty name="height" value="0.05" units="cm"/>
    </inkml:brush>
  </inkml:definitions>
  <inkml:trace contextRef="#ctx0" brushRef="#br0">334 29 19156 0 0,'2'-3'275'0'0,"0"1"-1"0"0,1-1 0 0 0,-1 1 1 0 0,1 0-1 0 0,-1 0 1 0 0,1 0-1 0 0,0 0 1 0 0,0 0-1 0 0,0 0 1 0 0,0 1-1 0 0,0 0 1 0 0,0-1-1 0 0,0 1 1 0 0,5 0-1 0 0,-9 4-287 0 0,1 0 1 0 0,-1 0-1 0 0,0 0 1 0 0,0 0-1 0 0,0 0 0 0 0,-1-1 1 0 0,1 1-1 0 0,-3 4 1 0 0,-4 4 2 0 0,0 0 0 0 0,0-1 0 0 0,-1 0 0 0 0,-1 0 0 0 0,0-1 0 0 0,0 0 0 0 0,-16 10 1 0 0,-86 45 126 0 0,84-50-66 0 0,1 1 1 0 0,1 1-1 0 0,-39 30 1 0 0,63-44-42 0 0,-1 0 1 0 0,1 0-1 0 0,0 0 0 0 0,1 1 1 0 0,-1-1-1 0 0,0 0 1 0 0,1 1-1 0 0,-1-1 1 0 0,0 4-1 0 0,1-5-3 0 0,1 0 0 0 0,0-1 0 0 0,0 1 0 0 0,0 0 0 0 0,-1 0 0 0 0,1-1 0 0 0,0 1 0 0 0,0 0 0 0 0,0-1-1 0 0,0 1 1 0 0,0 0 0 0 0,1 0 0 0 0,-1-1 0 0 0,0 1 0 0 0,0 0 0 0 0,0-1 0 0 0,1 1 0 0 0,-1 0 0 0 0,0-1 0 0 0,0 1 0 0 0,1 0 0 0 0,-1-1-1 0 0,1 1 1 0 0,-1-1 0 0 0,1 1 0 0 0,-1-1 0 0 0,1 1 0 0 0,-1-1 0 0 0,1 1 0 0 0,-1-1 0 0 0,1 1 0 0 0,0-1 0 0 0,-1 0 0 0 0,1 1-1 0 0,-1-1 1 0 0,1 0 0 0 0,0 0 0 0 0,0 1 0 0 0,0-1 0 0 0,38 11-324 0 0,0-1 0 0 0,50 6 0 0 0,80 0-4888 0 0,-122-13 4164 0 0,0-2 808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8.729"/>
    </inkml:context>
    <inkml:brush xml:id="br0">
      <inkml:brushProperty name="width" value="0.05" units="cm"/>
      <inkml:brushProperty name="height" value="0.05" units="cm"/>
    </inkml:brush>
  </inkml:definitions>
  <inkml:trace contextRef="#ctx0" brushRef="#br0">1 1 23565 0 0,'1'0'90'0'0,"0"1"1"0"0,0 0-1 0 0,1-1 1 0 0,-1 1-1 0 0,0 0 1 0 0,0 0-1 0 0,0 0 1 0 0,0 0-1 0 0,0 0 0 0 0,0 0 1 0 0,0 0-1 0 0,0 0 1 0 0,-1 0-1 0 0,1 1 1 0 0,0-1-1 0 0,-1 0 0 0 0,1 1 1 0 0,-1-1-1 0 0,2 3 1 0 0,7 34-674 0 0,-5-17 599 0 0,24 64 2 0 0,-11-37-57 0 0,-2 1 1 0 0,15 92-1 0 0,-28-92-2062 0 0,-2-1 0 0 0,-8 74 0 0 0,7-118 1871 0 0,-4 35-1997 0 0,-4 0-343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7.713"/>
    </inkml:context>
    <inkml:brush xml:id="br0">
      <inkml:brushProperty name="width" value="0.05" units="cm"/>
      <inkml:brushProperty name="height" value="0.05" units="cm"/>
    </inkml:brush>
  </inkml:definitions>
  <inkml:trace contextRef="#ctx0" brushRef="#br0">204 6 13563 0 0,'3'-6'7239'0'0,"-3"15"-6944"0"0,-2-9-293 0 0,1 1 0 0 0,0 0 0 0 0,-1-1 0 0 0,1 1 1 0 0,-1-1-1 0 0,1 0 0 0 0,-1 1 0 0 0,1-1 1 0 0,-1 0-1 0 0,1 0 0 0 0,-3 0 0 0 0,-7 0-10 0 0,0 0-1 0 0,0 1 1 0 0,0 1 0 0 0,1 0-1 0 0,-19 5 1 0 0,24-5-47 0 0,-1 0 0 0 0,1 1 0 0 0,0-1 0 0 0,0 1 0 0 0,0 0 0 0 0,0 1 0 0 0,0-1 0 0 0,1 1 0 0 0,-1 0 0 0 0,1 0 0 0 0,0 0 0 0 0,-4 6 0 0 0,-5 6-124 0 0,9-11 120 0 0,1-1 0 0 0,-1 0 0 0 0,1 1 0 0 0,-5 9 1 0 0,8-13 37 0 0,-1 0 0 0 0,1 1 0 0 0,-1-1 0 0 0,1 1 0 0 0,0 0 0 0 0,-1-1 0 0 0,1 1 1 0 0,0-1-1 0 0,0 1 0 0 0,0-1 0 0 0,0 1 0 0 0,1-1 0 0 0,-1 1 0 0 0,0 0 1 0 0,0-1-1 0 0,1 1 0 0 0,-1-1 0 0 0,1 1 0 0 0,0-1 0 0 0,-1 0 0 0 0,2 3 0 0 0,0-2-84 0 0,0 0-1 0 0,0 1 0 0 0,0-1 0 0 0,0 0 0 0 0,0 0 0 0 0,0 0 0 0 0,0 0 1 0 0,0-1-1 0 0,1 1 0 0 0,-1 0 0 0 0,1-1 0 0 0,0 0 0 0 0,-1 0 0 0 0,1 0 0 0 0,4 2 1 0 0,3-1-1077 0 0,0 0 0 0 0,0-1 0 0 0,13 0 0 0 0,1 1 78 0 0,-1 0 870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05.367"/>
    </inkml:context>
    <inkml:brush xml:id="br0">
      <inkml:brushProperty name="width" value="0.05" units="cm"/>
      <inkml:brushProperty name="height" value="0.05" units="cm"/>
    </inkml:brush>
  </inkml:definitions>
  <inkml:trace contextRef="#ctx0" brushRef="#br0">324 845 14779,'149'0'1340,"0"-2"-1285,-122 3-41,-5 1 22,1-2 0,-1 0 0,1-1 0,0-1 0,-1-2 0,31-8 0,-45 9 306,0-1 1,0 0 0,0-1 0,-1 0-1,0 0 1,1 0 0,9-12 0,42-51 357,-41 46-624,-10 12 77,0 0 0,-1 0 1,0-1-1,-1 1 1,0-2-1,6-15 1,-10 20 36,0 0 1,0 0-1,-1-1 1,0 1-1,-1-1 1,1 0-1,-1 1 1,-1-1 0,1 1-1,-1-1 1,-4-14-1,-13-46 487,-23-76-301,30 119-363,-1 1 1,-2 1 0,0 0 0,-2 1 0,0 1 0,-29-30 0,37 44-33,1 0-1,-1 1 1,0 0-1,0 0 1,0 1 0,-14-7-1,1 2-141,-36-10-1,38 15 61,-1 1-1,0 2 1,0 0-1,0 1 1,0 0-1,0 2 1,0 1 0,0 0-1,0 1 1,0 1-1,1 1 1,0 1-1,-26 12 1,26-9 19,1 0 0,0 2 0,1 0 0,0 1 0,-23 22 0,13-7-72,1 1 1,-24 33 0,16-12-11,-52 100 0,80-137 116,1-5-3,1 1 0,0-1 0,1 1 0,0 0 0,0 0 0,1 0 0,-3 16-1,-2 24-270,1 4-100,4-29 219,1-20 171,0-1 0,1 1 0,0 0-1,0 0 1,0 0 0,0-1 0,0 1-1,0 0 1,1 0 0,-1-1 0,1 1-1,0 0 1,0 0 0,1 3-1,9 21-272,-9-22 235,0 0 0,0 1 1,0-1-1,1 0 0,4 6 0,-3-5 27,1 0 0,0-1-1,1 1 1,-1-1-1,1-1 1,0 1 0,0-1-1,0 0 1,1 0-1,-1 0 1,1-1-1,0 0 1,0-1 0,0 1-1,10 1 1,0-2 47,0 0-1,0-1 1,0-1 0,0-1-1,28-4 1,262-25-12,-282 28 53,1-1 0,-1-1 0,0-1 0,0-1 0,0-1 0,-1-1 0,0-2 0,-1 0 0,0-1 0,-1-2 0,0 0 0,-1-1 0,0-2-1,-1 0 1,-1-1 0,22-24 0,-37 36 110,0 0 0,-1 0 0,1-1 0,-1 1 0,0-1 1,-1 0-1,1 0 0,-1 0 0,0 0 0,-1 0 0,1 0 0,-1-1 0,-1 1 0,1 0 0,-1-1 0,0 1 0,0-1 0,-1 1 0,0 0 0,0-1 0,-1 1 0,-3-10 0,-5-11-29,-2 1 0,0 0 1,-29-44-1,21 37-961,7 13-1084,2-2 0,-12-32-1,17 37 248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46.636"/>
    </inkml:context>
    <inkml:brush xml:id="br0">
      <inkml:brushProperty name="width" value="0.05" units="cm"/>
      <inkml:brushProperty name="height" value="0.05" units="cm"/>
    </inkml:brush>
  </inkml:definitions>
  <inkml:trace contextRef="#ctx0" brushRef="#br0">22 1 3377 0 0,'-1'0'214'0'0,"1"0"1"0"0,-1 0 0 0 0,0 0-1 0 0,0 0 1 0 0,0 0 0 0 0,0 0-1 0 0,0 1 1 0 0,0-1 0 0 0,0 0-1 0 0,0 1 1 0 0,1-1 0 0 0,-1 1-1 0 0,0-1 1 0 0,0 1-1 0 0,0-1 1 0 0,1 1 0 0 0,-1 0-1 0 0,0-1 1 0 0,1 1 0 0 0,-1 0-1 0 0,1 0 1 0 0,-1-1 0 0 0,1 1-1 0 0,-1 0 1 0 0,1 0 0 0 0,-1 0-1 0 0,1 0 1 0 0,0-1 0 0 0,-1 1-1 0 0,1 0 1 0 0,0 0 0 0 0,0 0-1 0 0,0 0 1 0 0,0 0-1 0 0,0 0 1 0 0,0 0 0 0 0,0 0-1 0 0,0 0 1 0 0,0 0 0 0 0,0 0-1 0 0,0 0 1 0 0,1 1 0 0 0,-1 1 3 0 0,1 0 0 0 0,0 0 0 0 0,0 0 0 0 0,0 0 0 0 0,0 0 0 0 0,0 0 0 0 0,0 0 0 0 0,1 0 0 0 0,-1-1 0 0 0,1 1 0 0 0,0-1 0 0 0,3 5 0 0 0,3-1-78 0 0,-1-1 1 0 0,1 0 0 0 0,0 0-1 0 0,0-1 1 0 0,1 0 0 0 0,-1 0-1 0 0,1-1 1 0 0,0 0-1 0 0,0 0 1 0 0,0-1 0 0 0,14 2-1 0 0,11-1 226 0 0,63-2 0 0 0,-55-2-167 0 0,-30 1-170 0 0,402 13 240 0 0,-118 3-187 0 0,-75-6-148 0 0,581 6 68 0 0,-625-23-82 0 0,333-1-873 0 0,-373 12 1093 0 0,1-6 0 0 0,138-21 0 0 0,-202 16 1680 0 0,-77 6-848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28.950"/>
    </inkml:context>
    <inkml:brush xml:id="br0">
      <inkml:brushProperty name="width" value="0.05" units="cm"/>
      <inkml:brushProperty name="height" value="0.05" units="cm"/>
    </inkml:brush>
  </inkml:definitions>
  <inkml:trace contextRef="#ctx0" brushRef="#br0">26 12540 2112 0 0,'-2'1'473'0'0,"0"0"0"0"0,0 0-1 0 0,0 0 1 0 0,1 0-1 0 0,-1 1 1 0 0,0-1-1 0 0,1 1 1 0 0,-1-1 0 0 0,1 1-1 0 0,-3 3 1 0 0,-1 11 7642 0 0,5-23-3542 0 0,0 5-4515 0 0,1 0 0 0 0,-1 0 0 0 0,0 1 1 0 0,1-1-1 0 0,-1 0 0 0 0,1 1 0 0 0,0-1 0 0 0,-1 0 0 0 0,1 1 0 0 0,0-1 1 0 0,0 1-1 0 0,0-1 0 0 0,0 1 0 0 0,1-2 0 0 0,23-5-673 0 0,-14 0 660 0 0,0-1 0 0 0,0 0-1 0 0,-1 0 1 0 0,-1-2 0 0 0,1 1-1 0 0,-2-1 1 0 0,11-16 0 0 0,43-89 505 0 0,-45 82-421 0 0,6 2-98 0 0,-5 8 8 0 0,71-104 77 0 0,-74 109-102 0 0,1 1-1 0 0,0 1 0 0 0,1 0 1 0 0,29-21-1 0 0,-29 25-10 0 0,0-2 0 0 0,-1 0 0 0 0,-1-1-1 0 0,18-24 1 0 0,6-7 27 0 0,-16 13-15 0 0,-1 0 25 0 0,-7 6-24 0 0,53-74 68 0 0,37-50-8 0 0,-46 78-80 0 0,78-90-8 0 0,-67 78 12 0 0,-19 22 0 0 0,47-68-36 0 0,-51 65 25 0 0,7-9 5 0 0,45-59 8 0 0,37-24-95 0 0,154-189-45 0 0,-1 5 17 0 0,-41 51 114 0 0,-133 153 11 0 0,76-98 2 0 0,-132 163-4 0 0,21-28 6 0 0,107-153-26 0 0,101-141 31 0 0,-205 287-37 0 0,158-163 0 0 0,-188 212-7 0 0,-2-3 1 0 0,56-92-1 0 0,51-65 67 0 0,-131 189-32 0 0,166-206-7 0 0,-16-13-26 0 0,224-309-89 0 0,-42 67 33 0 0,119-184 76 0 0,-279 430-5 0 0,72-92-11 0 0,76-143-105 0 0,-155 210 61 0 0,14-16 49 0 0,309-420 64 0 0,-236 303-19 0 0,-63 87-72 0 0,459-650 28 0 0,-353 438-53 0 0,-309 503 54 0 0,172-308-629 0 0,-26 61 771 0 0,-144 240 415 0 0,-15 18-1292 0 0,0 15 618 0 0,-1-1 0 0 0,1 1 1 0 0,0 0-1 0 0,-1-1 0 0 0,1 1 0 0 0,0 0 1 0 0,-1-1-1 0 0,1 1 0 0 0,0 0 1 0 0,-1 0-1 0 0,1 0 0 0 0,-1-1 0 0 0,1 1 1 0 0,-1 0-1 0 0,1 0 0 0 0,-1 0 1 0 0,1 0-1 0 0,0 0 0 0 0,-1 0 0 0 0,1 0 1 0 0,-1 0-1 0 0,1 0 0 0 0,-1 0 0 0 0,1 0 1 0 0,-1 0-1 0 0,1 0 0 0 0,-1 0 1 0 0,1 0-1 0 0,0 1 0 0 0,-1-1 0 0 0,0 0 1 0 0,-4 3-1697 0 0,0 1-321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58.198"/>
    </inkml:context>
    <inkml:brush xml:id="br0">
      <inkml:brushProperty name="width" value="0.05" units="cm"/>
      <inkml:brushProperty name="height" value="0.05" units="cm"/>
    </inkml:brush>
  </inkml:definitions>
  <inkml:trace contextRef="#ctx0" brushRef="#br0">3 358 3673 0 0,'-3'0'4379'0'0,"17"-2"-3220"0"0,22 0-545 0 0,186-17 3939 0 0,-44 2-3809 0 0,116-14-728 0 0,87-4-68 0 0,371-41 120 0 0,-653 57-57 0 0,103-33-1 0 0,-139 37 175 0 0,119-12-1 0 0,-53 10 5 0 0,80-25 1088 0 0,-181 38-1085 0 0,-6 8-5571 0 0,-16-3 3373 0 0,1 0 1084 0 0,-1-3 717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8.066"/>
    </inkml:context>
    <inkml:brush xml:id="br0">
      <inkml:brushProperty name="width" value="0.05" units="cm"/>
      <inkml:brushProperty name="height" value="0.05" units="cm"/>
    </inkml:brush>
  </inkml:definitions>
  <inkml:trace contextRef="#ctx0" brushRef="#br0">42 41 17340 0 0,'-4'-4'779'0'0,"1"-1"0"0"0,-1 1 0 0 0,0 0 0 0 0,0 0 0 0 0,-5-4 0 0 0,-4-4 3939 0 0,44 16-4507 0 0,-4 4-209 0 0,0 1 0 0 0,-1 2 0 0 0,0 0 0 0 0,-1 2 0 0 0,0 0-1 0 0,27 22 1 0 0,-22-13 55 0 0,-1 2-1 0 0,-1 1 1 0 0,-1 1 0 0 0,28 36-1 0 0,-34-38 18 0 0,1 0 1 0 0,1-1-1 0 0,48 36 1 0 0,-70-58-75 0 0,1 0 1 0 0,-1 0 0 0 0,1 0 0 0 0,-1 0-1 0 0,1-1 1 0 0,0 1 0 0 0,-1 0 0 0 0,1-1-1 0 0,0 1 1 0 0,2-1 0 0 0,1-3-1433 0 0,-10-6-2204 0 0,1-6 43 0 0,2 3 1521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8.563"/>
    </inkml:context>
    <inkml:brush xml:id="br0">
      <inkml:brushProperty name="width" value="0.05" units="cm"/>
      <inkml:brushProperty name="height" value="0.05" units="cm"/>
    </inkml:brush>
  </inkml:definitions>
  <inkml:trace contextRef="#ctx0" brushRef="#br0">447 13 15787 0 0,'15'-12'11347'0'0,"-23"21"-11254"0"0,0 1 1 0 0,1 1-1 0 0,-11 20 1 0 0,3-7-36 0 0,-39 62 88 0 0,-133 236 113 0 0,147-243-252 0 0,-60 137-74 0 0,95-199-18 0 0,1 0 0 0 0,1 1 0 0 0,-3 34 0 0 0,4-27-195 0 0,-3 16-1274 0 0,5-41 1487 0 0,0 0-1 0 0,0 0 0 0 0,1 0 0 0 0,-1 0 0 0 0,0 0 1 0 0,0 0-1 0 0,0 0 0 0 0,0 0 0 0 0,0 0 0 0 0,0 0 0 0 0,0 0 1 0 0,0 0-1 0 0,1 0 0 0 0,-1 0 0 0 0,0 0 0 0 0,0 0 0 0 0,0 0 1 0 0,0 0-1 0 0,0 0 0 0 0,0 0 0 0 0,0 0 0 0 0,1 0 0 0 0,-1 0 1 0 0,0 0-1 0 0,0 0 0 0 0,0 0 0 0 0,0 0 0 0 0,0 0 1 0 0,0 0-1 0 0,0 0 0 0 0,0 0 0 0 0,0 0 0 0 0,1 0 0 0 0,-1 1 1 0 0,0-1-1 0 0,0 0 0 0 0,0 0 0 0 0,0 0 0 0 0,0 0 0 0 0,0 0 1 0 0,0 0-1 0 0,0 0 0 0 0,0 0 0 0 0,0 1 0 0 0,0-1 0 0 0,0 0 1 0 0,0 0-1 0 0,0 0 0 0 0,8-8-3446 0 0,-3-2 339 0 0,11-9 1445 0 0,-2 2 1474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9.169"/>
    </inkml:context>
    <inkml:brush xml:id="br0">
      <inkml:brushProperty name="width" value="0.05" units="cm"/>
      <inkml:brushProperty name="height" value="0.05" units="cm"/>
    </inkml:brush>
  </inkml:definitions>
  <inkml:trace contextRef="#ctx0" brushRef="#br0">291 86 18444 0 0,'2'-83'7612'0'0,"-4"81"-7257"0"0,-1 7-303 0 0,-2 7-116 0 0,-18 41 66 0 0,-1-1 0 0 0,-36 55 0 0 0,8-15 69 0 0,-61 118 8 0 0,103-193-217 0 0,14-30-385 0 0,50-112-251 0 0,-10 24 665 0 0,12-26 119 0 0,-43 99-5 0 0,-10 21-23 0 0,0 0 0 0 0,0 0-1 0 0,1 0 1 0 0,0 0 0 0 0,0 1 0 0 0,9-11 0 0 0,-13 17 9 0 0,1 1 0 0 0,-1-1 0 0 0,1 0 0 0 0,-1 1 0 0 0,0-1 0 0 0,1 0 0 0 0,-1 1 0 0 0,1-1 0 0 0,-1 1 0 0 0,0-1 0 0 0,1 1 0 0 0,-1-1 0 0 0,0 1 0 0 0,0-1 0 0 0,1 1 0 0 0,-1-1 0 0 0,0 1 0 0 0,0-1 0 0 0,0 1 0 0 0,1-1 0 0 0,-1 1 0 0 0,0-1 0 0 0,0 1 0 0 0,0 0 0 0 0,0 0 0 0 0,4 18-116 0 0,1 21 72 0 0,-2 78 0 0 0,-1-10 87 0 0,-1-100-42 0 0,0 0 1 0 0,1 0-1 0 0,0 0 0 0 0,0 0 1 0 0,0 0-1 0 0,5 8 0 0 0,-7-14 26 0 0,1-1 0 0 0,0 1 1 0 0,-1 0-1 0 0,1-1 0 0 0,0 1 0 0 0,0 0 0 0 0,0-1 0 0 0,1 1 0 0 0,-1-1 1 0 0,0 1-1 0 0,0-1 0 0 0,1 0 0 0 0,-1 0 0 0 0,1 0 0 0 0,-1 1 0 0 0,1-1 1 0 0,0-1-1 0 0,-1 1 0 0 0,1 0 0 0 0,0 0 0 0 0,0-1 0 0 0,-1 1 0 0 0,1-1 1 0 0,0 1-1 0 0,0-1 0 0 0,0 0 0 0 0,0 1 0 0 0,0-1 0 0 0,-1 0 0 0 0,1 0 1 0 0,3-1-1 0 0,-5 1 22 0 0,1-1 0 0 0,-1 1 1 0 0,1 0-1 0 0,-1-1 1 0 0,1 1-1 0 0,-1-1 0 0 0,1 1 1 0 0,-1-1-1 0 0,0 1 1 0 0,1-1-1 0 0,-1 1 0 0 0,0-1 1 0 0,0 1-1 0 0,1-1 1 0 0,-1 0-1 0 0,0 1 0 0 0,0-1 1 0 0,0 1-1 0 0,1-1 0 0 0,-1 1 1 0 0,0-1-1 0 0,0 0 1 0 0,0 1-1 0 0,0-1 0 0 0,0 0 1 0 0,0 1-1 0 0,-1-1 1 0 0,1 1-1 0 0,0-1 0 0 0,0 0 1 0 0,0 1-1 0 0,0-1 1 0 0,-1 1-1 0 0,0-2 0 0 0,-10-25 383 0 0,9 22-368 0 0,-8-19 22 0 0,-1 0 0 0 0,-1 1 0 0 0,-2 0 0 0 0,0 1 0 0 0,-1 1 0 0 0,-1 0 0 0 0,-1 1 1 0 0,-1 0-1 0 0,0 2 0 0 0,-38-29 0 0 0,39 38 171 0 0,11 6-1123 0 0,20 3-10 0 0,127 12 271 0 0,11 0-2151 0 0,-112-7-383 0 0,68 18 1 0 0,-76-13 1506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5:36.893"/>
    </inkml:context>
    <inkml:brush xml:id="br0">
      <inkml:brushProperty name="width" value="0.05" units="cm"/>
      <inkml:brushProperty name="height" value="0.05" units="cm"/>
    </inkml:brush>
  </inkml:definitions>
  <inkml:trace contextRef="#ctx0" brushRef="#br0">8 136 18164,'-8'-1'134,"23"6"-80,-4-2-35,0 0 1,20 2 0,10-4 170,80-6 1,-106 3-54,-1 0 0,1-2 0,0 0 1,-1 0-1,0-1 0,0-1 0,-1 0 1,22-14-1,-35 20-125,0-1 0,0 1 1,0 0-1,0 0 0,0 0 0,0-1 1,0 1-1,0 0 0,0 0 0,0-1 1,0 1-1,0 0 0,0 0 0,0-1 0,0 1 1,0 0-1,0 0 0,0 0 0,0-1 1,0 1-1,-1 0 0,1 0 0,0 0 1,0-1-1,0 1 0,0 0 0,0 0 1,-1 0-1,1 0 0,0-1 0,0 1 0,0 0 1,-1 0-1,1 0 0,0 0 0,0 0 1,0 0-1,-1 0 0,1 0 0,0 0 1,0 0-1,-1-1 0,-12-5 280,12 5-237,-27-10 378,-12-8-511,38 17-550,-1 0 1,1-1-1,0 1 0,-1-1 1,1 1-1,0-1 0,1 0 0,-1 0 1,0 0-1,1 0 0,0 0 1,-2-5-1,-1-1-368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37.886"/>
    </inkml:context>
    <inkml:brush xml:id="br0">
      <inkml:brushProperty name="width" value="0.05" units="cm"/>
      <inkml:brushProperty name="height" value="0.05" units="cm"/>
    </inkml:brush>
  </inkml:definitions>
  <inkml:trace contextRef="#ctx0" brushRef="#br0">68 124 13819 0 0,'-19'7'975'0'0,"15"-6"-807"0"0,0 0 1 0 0,0 0-1 0 0,0 1 0 0 0,1-1 1 0 0,-1 1-1 0 0,0 0 0 0 0,-4 4 1 0 0,5-4 29 0 0,-8 10 750 0 0,12-11-939 0 0,-1-1 0 0 0,0 1 0 0 0,1 0 0 0 0,-1-1 0 0 0,0 1 0 0 0,1-1 0 0 0,-1 1-1 0 0,0-1 1 0 0,1 1 0 0 0,-1-1 0 0 0,1 1 0 0 0,-1-1 0 0 0,1 1 0 0 0,-1-1 0 0 0,1 0 0 0 0,-1 1-1 0 0,1-1 1 0 0,0 0 0 0 0,-1 0 0 0 0,1 1 0 0 0,-1-1 0 0 0,1 0 0 0 0,0 0 0 0 0,-1 0 0 0 0,1 0-1 0 0,0 0 1 0 0,-1 1 0 0 0,2-2 0 0 0,14 5 155 0 0,-1-1-1 0 0,1-1 1 0 0,0-1-1 0 0,0 0 1 0 0,0-1-1 0 0,21-3 1 0 0,98-22 932 0 0,-95 16-852 0 0,83-9 1 0 0,-36 19-252 0 0,124 15 1 0 0,-32 0-93 0 0,-119-13 56 0 0,460 19-596 0 0,-3-19-165 0 0,-438-4 772 0 0,139-19-1 0 0,75-34 34 0 0,2-1 55 0 0,-214 47-65 0 0,142 5 0 0 0,-123 4 46 0 0,-51-4-14 0 0,0-1 0 0 0,58-14 0 0 0,37-4 124 0 0,-138 22-149 0 0,-1 0 0 0 0,1 1 0 0 0,0 0 0 0 0,-1 0 0 0 0,1 0 0 0 0,-1 0 0 0 0,0 1 0 0 0,7 3-1 0 0,-4-2-26 0 0,-1-1 0 0 0,0 1 0 0 0,14 1 0 0 0,-6-3-503 0 0,-1-1-1 0 0,0 0 0 0 0,0-1 1 0 0,0 0-1 0 0,0-1 0 0 0,18-5 1 0 0,-10 1-730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37.076"/>
    </inkml:context>
    <inkml:brush xml:id="br0">
      <inkml:brushProperty name="width" value="0.05" units="cm"/>
      <inkml:brushProperty name="height" value="0.05" units="cm"/>
    </inkml:brush>
  </inkml:definitions>
  <inkml:trace contextRef="#ctx0" brushRef="#br0">82 0 13363,'-1'4'536,"0"0"0,1 0 1,-1-1-1,1 1 0,0 0 0,0 0 0,0 0 1,1-1-1,-1 1 0,1 0 0,0 0 1,1 4-1,2 12-539,2 5-102,0 0-1,16 39 1,-22-62 102,9 23 41,-1 1-1,-2 1 1,0-1 0,-2 1-1,2 51 1,-4-27 12,-1-30 154,0-1 0,-5 40 0,1-47-32,0 0 0,0 0-1,-1 0 1,-1 0-1,0-1 1,-1 0 0,0 0-1,-1-1 1,0 1-1,-1-1 1,0-1 0,-1 1-1,0-2 1,-20 18-1,24-24 68,1 0 0,-1 1 0,0-2 0,-1 1 0,1 0 0,0-1 0,-9 2 1106,46-31-19523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8.167"/>
    </inkml:context>
    <inkml:brush xml:id="br0">
      <inkml:brushProperty name="width" value="0.05" units="cm"/>
      <inkml:brushProperty name="height" value="0.05" units="cm"/>
    </inkml:brush>
  </inkml:definitions>
  <inkml:trace contextRef="#ctx0" brushRef="#br0">423 86 16716 0 0,'1'-2'190'0'0,"0"-1"0"0"0,-1 1 0 0 0,1-1 0 0 0,-1 1 0 0 0,0-1 0 0 0,0 1 0 0 0,0-1 0 0 0,0 0 0 0 0,0 1 0 0 0,-1-1 0 0 0,1 1 0 0 0,-1-1 0 0 0,1 1 0 0 0,-1-1 0 0 0,0 1 0 0 0,0-1 0 0 0,0 1 0 0 0,0 0 0 0 0,-1 0 0 0 0,1-1 0 0 0,-3-2 0 0 0,0 2-108 0 0,1 0 0 0 0,0 1-1 0 0,-1-1 1 0 0,1 1 0 0 0,-1 0-1 0 0,0 0 1 0 0,0 0 0 0 0,0 0-1 0 0,0 1 1 0 0,0-1 0 0 0,0 1-1 0 0,-8-1 1 0 0,2 1-100 0 0,-1 0-1 0 0,0 1 1 0 0,0 0-1 0 0,0 1 1 0 0,0 0 0 0 0,1 1-1 0 0,-1 0 1 0 0,0 1-1 0 0,1 0 1 0 0,-14 6-1 0 0,12-4-23 0 0,1 0-1 0 0,0 1 0 0 0,0 0 0 0 0,1 0 0 0 0,0 1 1 0 0,0 1-1 0 0,1 0 0 0 0,0 0 0 0 0,-9 10 0 0 0,16-15-11 0 0,0-1-1 0 0,0 0 1 0 0,1 1-1 0 0,-1-1 1 0 0,1 1 0 0 0,0-1-1 0 0,0 1 1 0 0,0 0-1 0 0,0 0 1 0 0,0-1-1 0 0,0 1 1 0 0,1 0-1 0 0,-1 0 1 0 0,1 0-1 0 0,0 0 1 0 0,0 0 0 0 0,0 0-1 0 0,0 0 1 0 0,1 3-1 0 0,-1-4 13 0 0,1 0 0 0 0,0 0 0 0 0,0 0 0 0 0,0 0 0 0 0,0-1 0 0 0,0 1 0 0 0,0 0 0 0 0,0 0 0 0 0,1-1 0 0 0,-1 1 0 0 0,1-1 0 0 0,-1 1-1 0 0,1-1 1 0 0,0 0 0 0 0,-1 1 0 0 0,1-1 0 0 0,0 0 0 0 0,0 0 0 0 0,0 0 0 0 0,0-1 0 0 0,0 1 0 0 0,0 0 0 0 0,0-1 0 0 0,0 1 0 0 0,0-1 0 0 0,3 1 0 0 0,31 2-332 0 0,1-1 1 0 0,-1-1 0 0 0,56-7-1 0 0,-92 6 377 0 0,0 0 1 0 0,1-1-1 0 0,-1 1 1 0 0,0 0-1 0 0,0 0 0 0 0,0 0 1 0 0,1 0-1 0 0,-1 0 1 0 0,0 0-1 0 0,0 0 0 0 0,1 0 1 0 0,-1 0-1 0 0,0 0 1 0 0,0 0-1 0 0,1 0 0 0 0,-1 0 1 0 0,0 0-1 0 0,0 0 1 0 0,0 0-1 0 0,1 0 0 0 0,-1 0 1 0 0,0 0-1 0 0,0 1 1 0 0,0-1-1 0 0,1 0 0 0 0,-1 0 1 0 0,0 0-1 0 0,0 0 1 0 0,0 0-1 0 0,1 0 0 0 0,-1 1 1 0 0,0-1-1 0 0,0 0 1 0 0,0 0-1 0 0,0 0 0 0 0,0 1 1 0 0,0-1-1 0 0,1 0 0 0 0,-1 0 1 0 0,0 0-1 0 0,0 1 1 0 0,0-1-1 0 0,0 0 0 0 0,0 0 1 0 0,0 1-1 0 0,0-1 1 0 0,-7 12 368 0 0,-16 10 527 0 0,10-14-486 0 0,1 0 0 0 0,-1-2 0 0 0,-1 0 0 0 0,1 0 0 0 0,-1-1 0 0 0,0-1 0 0 0,-16 4 0 0 0,-14-1-1050 0 0,-45 2 1 0 0,51-6-1450 0 0,12-1 1289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7.811"/>
    </inkml:context>
    <inkml:brush xml:id="br0">
      <inkml:brushProperty name="width" value="0.05" units="cm"/>
      <inkml:brushProperty name="height" value="0.05" units="cm"/>
    </inkml:brush>
  </inkml:definitions>
  <inkml:trace contextRef="#ctx0" brushRef="#br0">577 39 11658 0 0,'-2'-9'5439'0'0,"-4"2"-2492"0"0,4 1-1489 0 0,2 5-1372 0 0,0 1-1 0 0,0 0 1 0 0,0-1 0 0 0,0 1 0 0 0,0-1-1 0 0,0 1 1 0 0,0-1 0 0 0,-1 1 0 0 0,1 0-1 0 0,0-1 1 0 0,0 1 0 0 0,0 0-1 0 0,-1-1 1 0 0,1 1 0 0 0,0 0 0 0 0,0-1-1 0 0,-1 1 1 0 0,1 0 0 0 0,0-1 0 0 0,0 1-1 0 0,-1 0 1 0 0,1 0 0 0 0,0-1 0 0 0,-1 1-1 0 0,1 0 1 0 0,-1 0 0 0 0,1 0-1 0 0,0-1 1 0 0,-1 1 0 0 0,1 0 0 0 0,-1 0-1 0 0,1 0 1 0 0,0 0 0 0 0,-1 0 0 0 0,1 0-1 0 0,-1 0 1 0 0,1 0 0 0 0,-1 0-1 0 0,1 0 1 0 0,0 0 0 0 0,-1 0 0 0 0,-5-3 321 0 0,6 3-407 0 0,-1 0 1 0 0,1-1-1 0 0,-1 1 1 0 0,1-1-1 0 0,-1 1 0 0 0,0 0 1 0 0,1-1-1 0 0,-1 1 0 0 0,1 0 1 0 0,-1 0-1 0 0,0 0 1 0 0,1-1-1 0 0,-1 1 0 0 0,1 0 1 0 0,-1 0-1 0 0,0 0 1 0 0,1 0-1 0 0,-1 0 0 0 0,0 0 1 0 0,1 0-1 0 0,-1 0 0 0 0,0 1 1 0 0,-16 3-56 0 0,0 0 0 0 0,-25 2 1 0 0,28-5 25 0 0,-1 1 0 0 0,1 1 0 0 0,1 0 0 0 0,-1 1 0 0 0,-17 7 0 0 0,0 6-88 0 0,2 1 0 0 0,1 1 0 0 0,0 2-1 0 0,-25 24 1 0 0,-56 41-242 0 0,103-82 310 0 0,1 0 0 0 0,1 1 0 0 0,-1 0 0 0 0,0-1 0 0 0,1 1 1 0 0,0 1-1 0 0,0-1 0 0 0,1 1 0 0 0,-1-1 0 0 0,1 1 0 0 0,1 0 0 0 0,-1 0 0 0 0,1 0 1 0 0,0 1-1 0 0,0-1 0 0 0,-1 9 0 0 0,-4 6 81 0 0,5-16-379 0 0,0 0 0 0 0,0 1 0 0 0,0-1 1 0 0,1 1-1 0 0,0-1 0 0 0,-1 10 1 0 0,2-14 183 0 0,0-1 0 0 0,0 1 0 0 0,0 0 1 0 0,1 0-1 0 0,-1 0 0 0 0,0 0 0 0 0,0 0 1 0 0,1 0-1 0 0,-1 0 0 0 0,1 0 0 0 0,-1-1 0 0 0,1 1 1 0 0,-1 0-1 0 0,1 0 0 0 0,-1 0 0 0 0,1-1 1 0 0,1 2-1 0 0,-1-1-151 0 0,1 0 0 0 0,-1 0 0 0 0,1 0 0 0 0,-1-1 0 0 0,1 1 1 0 0,0-1-1 0 0,-1 1 0 0 0,1-1 0 0 0,0 0 0 0 0,-1 1 0 0 0,1-1 0 0 0,0 0 0 0 0,2 0 1 0 0,13-1-2003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9.241"/>
    </inkml:context>
    <inkml:brush xml:id="br0">
      <inkml:brushProperty name="width" value="0.05" units="cm"/>
      <inkml:brushProperty name="height" value="0.05" units="cm"/>
    </inkml:brush>
  </inkml:definitions>
  <inkml:trace contextRef="#ctx0" brushRef="#br0">363 14 11114 0 0,'-4'0'759'0'0,"1"0"0"0"0,0-1-1 0 0,0 1 1 0 0,-1-1 0 0 0,1 1 0 0 0,0-1-1 0 0,0 0 1 0 0,0 0 0 0 0,-4-2-1 0 0,4 0 163 0 0,-6 2-223 0 0,-16 3-65 0 0,0-1 0 0 0,-31-3 0 0 0,26 0-435 0 0,12 2-151 0 0,0 0 1 0 0,0 1-1 0 0,0 1 1 0 0,0 1-1 0 0,1 0 0 0 0,-29 10 1 0 0,34-4-39 0 0,-1 4-21 0 0,13-15-200 0 0,0 1 201 0 0,0 1 0 0 0,0 0 0 0 0,0 0 0 0 0,0 0 0 0 0,0-1 0 0 0,0 1 0 0 0,0 0 0 0 0,0 0 0 0 0,0-1 0 0 0,0 1 0 0 0,0 0 0 0 0,0 0 0 0 0,0-1 0 0 0,0 1 0 0 0,1 0 0 0 0,-1 0 0 0 0,0 0 0 0 0,0-1 0 0 0,0 1-1 0 0,0 0 1 0 0,0 0 0 0 0,0 0 0 0 0,1 0 0 0 0,-1-1 0 0 0,0 1 0 0 0,0 0 0 0 0,0 0 0 0 0,1 0 0 0 0,-1 0 0 0 0,0 0 0 0 0,0 0 0 0 0,0 0 0 0 0,1-1 0 0 0,-1 1 0 0 0,0 0 0 0 0,0 0 0 0 0,1 0 0 0 0,-1 0 0 0 0,0 0 0 0 0,0 0 0 0 0,0 0 0 0 0,1 0 0 0 0,-1 0 0 0 0,0 0 0 0 0,0 0 0 0 0,1 0-1 0 0,-1 1 1 0 0,0-1 0 0 0,0 0 0 0 0,1 0 0 0 0,9 1-120 0 0,1 0-1 0 0,0 0 1 0 0,10 4-1 0 0,26 3-52 0 0,43 2 4 0 0,-50-5 146 0 0,45 1 1 0 0,-79-6 26 0 0,0 0 1 0 0,0 1-1 0 0,0 0 1 0 0,0 0-1 0 0,0 0 0 0 0,0 0 1 0 0,0 1-1 0 0,-1 0 1 0 0,1 0-1 0 0,-1 1 1 0 0,1 0-1 0 0,-1 0 1 0 0,0 0-1 0 0,8 6 0 0 0,-6-2 22 0 0,-1-1 0 0 0,0 1-1 0 0,0 1 1 0 0,0-1 0 0 0,-1 1-1 0 0,0 0 1 0 0,-1 0 0 0 0,7 16-1 0 0,-8-14 89 0 0,-1 0-1 0 0,0 0 0 0 0,0 0 1 0 0,-1 0-1 0 0,-1 0 1 0 0,1 0-1 0 0,-2 0 1 0 0,1 0-1 0 0,-5 20 0 0 0,-29 123 156 0 0,5-11-238 0 0,20-52-67 0 0,14-5 36 0 0,-2-21-29 0 0,-1-42 31 0 0,-1 0 1 0 0,-3 41 0 0 0,1-52 16 0 0,1 0 1 0 0,1 0-1 0 0,0 0 0 0 0,0 0 1 0 0,1 0-1 0 0,5 17 0 0 0,-3-14-18 0 0,-1 0 0 0 0,0 0 1 0 0,0 22-1 0 0,-1-15-21 0 0,1 0 1 0 0,1 0-1 0 0,0-1 1 0 0,2 0-1 0 0,0 0 1 0 0,10 22-1 0 0,9 27-34 0 0,-15-33 10 0 0,-3-10 36 0 0,2 1 0 0 0,0-1-1 0 0,17 32 1 0 0,-25-55 19 0 0,1-1-1 0 0,0 1 1 0 0,-1-1 0 0 0,1 0-1 0 0,0 1 1 0 0,0-1 0 0 0,0 0-1 0 0,0 0 1 0 0,1 0 0 0 0,-1 0-1 0 0,0-1 1 0 0,1 1 0 0 0,0-1-1 0 0,-1 1 1 0 0,1-1 0 0 0,0 0-1 0 0,-1 0 1 0 0,1 0 0 0 0,0 0-1 0 0,0-1 1 0 0,0 1 0 0 0,0-1-1 0 0,0 1 1 0 0,0-1 0 0 0,0 0 0 0 0,5-1-1 0 0,4-1 117 0 0,1-1-1 0 0,-1-1 1 0 0,1 0 0 0 0,-1 0-1 0 0,12-7 1 0 0,16-5-13 0 0,-24 10-116 0 0,0 2 1 0 0,0 0-1 0 0,19-2 0 0 0,-29 5-326 0 0,1 1 0 0 0,-1 0 0 0 0,0 0 0 0 0,0 1 0 0 0,7 1 0 0 0,-10-1-254 0 0,1 0 0 0 0,-1 0 0 0 0,0 0 0 0 0,1 0 0 0 0,-1 1-1 0 0,0-1 1 0 0,0 1 0 0 0,0 0 0 0 0,5 4 0 0 0,-2 1-378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1.663"/>
    </inkml:context>
    <inkml:brush xml:id="br0">
      <inkml:brushProperty name="width" value="0.05" units="cm"/>
      <inkml:brushProperty name="height" value="0.05" units="cm"/>
    </inkml:brush>
  </inkml:definitions>
  <inkml:trace contextRef="#ctx0" brushRef="#br0">437 47 3441 0 0,'0'-3'1072'0'0,"0"1"1"0"0,0-1-1 0 0,0 1 1 0 0,-1-1 0 0 0,1 1-1 0 0,-1 0 1 0 0,1-1-1 0 0,-2-2 1 0 0,1 4-569 0 0,0-1 1 0 0,0 1-1 0 0,1 0 1 0 0,-1-1 0 0 0,0 1-1 0 0,0 0 1 0 0,0 0-1 0 0,0 0 1 0 0,-1 0-1 0 0,1 0 1 0 0,-2-1 0 0 0,1 1-163 0 0,-1 0 1 0 0,0 0 0 0 0,1 0-1 0 0,-1 0 1 0 0,0 0 0 0 0,0 1-1 0 0,0 0 1 0 0,0-1 0 0 0,1 1-1 0 0,-1 0 1 0 0,0 0 0 0 0,-6 1-1 0 0,-3 1-303 0 0,1 1-1 0 0,0 0 1 0 0,-1 1-1 0 0,1 0 1 0 0,1 1 0 0 0,-12 5-1 0 0,2 3-22 0 0,0 0 0 0 0,1 1 0 0 0,0 1 0 0 0,1 1-1 0 0,1 1 1 0 0,1 0 0 0 0,-17 22 0 0 0,13-11-124 0 0,1 1 0 0 0,1 0 0 0 0,1 2 0 0 0,-16 42 0 0 0,29-63 36 0 0,1 1 0 0 0,0 0 0 0 0,0 0 0 0 0,1 0 0 0 0,0 0 1 0 0,1 1-1 0 0,1-1 0 0 0,0 0 0 0 0,0 1 0 0 0,1-1 0 0 0,0 0 0 0 0,1 0 1 0 0,0 0-1 0 0,1 0 0 0 0,0 0 0 0 0,6 11 0 0 0,-4-10-49 0 0,1 0-1 0 0,0 0 0 0 0,1-1 1 0 0,0 0-1 0 0,16 18 1 0 0,-18-25 74 0 0,-1 1-1 0 0,1-1 1 0 0,0 0 0 0 0,0 0 0 0 0,1 0-1 0 0,-1-1 1 0 0,1 0 0 0 0,0 0-1 0 0,0-1 1 0 0,0 1 0 0 0,0-1 0 0 0,0 0-1 0 0,12 1 1 0 0,-8-2 38 0 0,1 0 0 0 0,0-2 0 0 0,0 1 0 0 0,0-1-1 0 0,0 0 1 0 0,-1-1 0 0 0,1-1 0 0 0,-1 0 0 0 0,1 0 0 0 0,14-7-1 0 0,-12 4-874 0 0,-1-1 0 0 0,24-15-1 0 0,-27 15-1401 0 0,0-1 1 0 0,-1 1-1 0 0,14-17 0 0 0,-13 13-1055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2.260"/>
    </inkml:context>
    <inkml:brush xml:id="br0">
      <inkml:brushProperty name="width" value="0.05" units="cm"/>
      <inkml:brushProperty name="height" value="0.05" units="cm"/>
    </inkml:brush>
  </inkml:definitions>
  <inkml:trace contextRef="#ctx0" brushRef="#br0">153 104 15923 0 0,'-17'-7'7517'0'0,"15"6"-7440"0"0,1 0 1 0 0,0 0-1 0 0,-1 1 1 0 0,1-1-1 0 0,-1 0 1 0 0,1 0-1 0 0,-1 1 1 0 0,1-1-1 0 0,-1 1 1 0 0,1 0-1 0 0,-1-1 1 0 0,1 1-1 0 0,-1 0 1 0 0,0 0-1 0 0,1 0 1 0 0,-1 0-1 0 0,1 0 1 0 0,-1 0-1 0 0,0 0 1 0 0,1 1-1 0 0,-1-1 1 0 0,1 1-1 0 0,-1-1 1 0 0,-1 2-1 0 0,-6 4-187 0 0,2 0 0 0 0,-1 1 0 0 0,1 0-1 0 0,0 0 1 0 0,1 0 0 0 0,-1 1-1 0 0,1 0 1 0 0,1 1 0 0 0,0-1-1 0 0,-8 18 1 0 0,10-20 31 0 0,1 0 0 0 0,0 1 0 0 0,0-1 0 0 0,0 1 0 0 0,1-1 0 0 0,0 1 0 0 0,0-1 0 0 0,0 1 0 0 0,1 0-1 0 0,0 0 1 0 0,0-1 0 0 0,1 1 0 0 0,0 0 0 0 0,0-1 0 0 0,1 1 0 0 0,0 0 0 0 0,2 6 0 0 0,-3-11 69 0 0,0-1-1 0 0,0 1 1 0 0,0-1 0 0 0,0 1-1 0 0,0-1 1 0 0,0 0 0 0 0,0 1-1 0 0,0-1 1 0 0,1 0 0 0 0,-1 0-1 0 0,0 0 1 0 0,1 0 0 0 0,-1 0-1 0 0,1 0 1 0 0,-1 0 0 0 0,1 0-1 0 0,0-1 1 0 0,-1 1 0 0 0,1 0-1 0 0,0-1 1 0 0,-1 0 0 0 0,1 1-1 0 0,0-1 1 0 0,0 0 0 0 0,-1 0-1 0 0,1 0 1 0 0,0 0 0 0 0,0 0-1 0 0,-1 0 1 0 0,1-1 0 0 0,2 0-1 0 0,2 0 126 0 0,-1-1 1 0 0,0 0-1 0 0,0 0 0 0 0,0 0 1 0 0,0-1-1 0 0,0 1 0 0 0,0-1 0 0 0,7-6 1 0 0,-5 2 94 0 0,0-1 1 0 0,0 1 0 0 0,-1-1-1 0 0,0 0 1 0 0,0-1 0 0 0,-1 0-1 0 0,0 0 1 0 0,-1 0 0 0 0,4-10-1 0 0,-1 0 119 0 0,-1 0 1 0 0,-1 0-1 0 0,5-33 0 0 0,-9 47-304 0 0,-1 1 0 0 0,1 0 0 0 0,-1-1 1 0 0,1 1-1 0 0,-1-1 0 0 0,0 1 0 0 0,-1-1 0 0 0,1 1 0 0 0,-1-1 0 0 0,0 1 1 0 0,0-1-1 0 0,0 1 0 0 0,-1 0 0 0 0,0 0 0 0 0,1 0 0 0 0,-1 0 0 0 0,-1 0 1 0 0,1 0-1 0 0,-4-4 0 0 0,5 6-41 0 0,-1 0-69 0 0,0 0 0 0 0,0 0 1 0 0,0 0-1 0 0,0 0 0 0 0,0 0 1 0 0,0 1-1 0 0,-5-4 0 0 0,6 5 24 0 0,0 0 0 0 0,0 0-1 0 0,0 0 1 0 0,0-1 0 0 0,0 1 0 0 0,0 0-1 0 0,-1 0 1 0 0,1 0 0 0 0,0 1 0 0 0,0-1 0 0 0,0 0-1 0 0,0 0 1 0 0,0 0 0 0 0,0 1 0 0 0,0-1-1 0 0,0 1 1 0 0,0-1 0 0 0,0 1 0 0 0,0-1-1 0 0,1 1 1 0 0,-1-1 0 0 0,0 1 0 0 0,0 0-1 0 0,0-1 1 0 0,-1 2 0 0 0,-2 2-492 0 0,0 0-1 0 0,0 0 1 0 0,0 0 0 0 0,1 0-1 0 0,-1 1 1 0 0,-5 9 0 0 0,-1 20-5972 0 0,10-23 3520 0 0,6-2-430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2.740"/>
    </inkml:context>
    <inkml:brush xml:id="br0">
      <inkml:brushProperty name="width" value="0.05" units="cm"/>
      <inkml:brushProperty name="height" value="0.05" units="cm"/>
    </inkml:brush>
  </inkml:definitions>
  <inkml:trace contextRef="#ctx0" brushRef="#br0">219 2 18820 0 0,'-1'-2'5045'0'0,"-2"15"-4329"0"0,-2 20-1404 0 0,3-6 697 0 0,-1 1 0 0 0,-1-1 0 0 0,-2 0-1 0 0,-12 37 1 0 0,-4 20 90 0 0,12-40-149 0 0,-17 92-1186 0 0,23-117-1514 0 0,0-12-1286 0 0,3-7 3604 0 0,1 0 324 0 0,0 0 0 0 0,0 0 0 0 0,0 0 0 0 0,0 0 0 0 0,-1 0 1 0 0,1 0-1 0 0,0 0 0 0 0,0 0 0 0 0,0 0 0 0 0,0 0 0 0 0,0 0 0 0 0,0 0 0 0 0,-1 0 0 0 0,1 0 0 0 0,-5-11-5107 0 0</inkml:trace>
  <inkml:trace contextRef="#ctx0" brushRef="#br0" timeOffset="1">24 282 14315 0 0,'-14'-37'2918'0'0,"6"23"1072"0"0,8 14-3930 0 0,-1 0-1 0 0,1 0 1 0 0,0-1-1 0 0,0 1 1 0 0,0 0-1 0 0,0 0 1 0 0,0 0-1 0 0,0 0 1 0 0,0-1-1 0 0,0 1 0 0 0,0 0 1 0 0,-1 0-1 0 0,1 0 1 0 0,0-1-1 0 0,0 1 1 0 0,0 0-1 0 0,0 0 1 0 0,0 0-1 0 0,0-1 1 0 0,0 1-1 0 0,1 0 1 0 0,-1 0-1 0 0,0 0 1 0 0,0-1-1 0 0,0 1 1 0 0,0 0-1 0 0,0 0 1 0 0,0 0-1 0 0,0-1 1 0 0,0 1-1 0 0,0 0 1 0 0,0 0-1 0 0,1 0 1 0 0,-1 0-1 0 0,0-1 0 0 0,0 1 1 0 0,0 0-1 0 0,0 0 1 0 0,0 0-1 0 0,1 0 1 0 0,-1 0-1 0 0,0 0 1 0 0,0 0-1 0 0,0-1 1 0 0,1 1-1 0 0,-1 0 1 0 0,0 0-1 0 0,0 0 1 0 0,0 0-1 0 0,1 0 1 0 0,-1 0-1 0 0,0 0 1 0 0,0 0-1 0 0,0 0 1 0 0,1 0-1 0 0,-1 0 1 0 0,0 0-1 0 0,0 0 1 0 0,0 0-1 0 0,1 0 1 0 0,-1 1-1 0 0,0-1 0 0 0,0 0 1 0 0,0 0-1 0 0,0 0 1 0 0,1 0-1 0 0,-1 0 1 0 0,0 0-1 0 0,0 1 1 0 0,23 4-964 0 0,-16-3 1169 0 0,32 3-1050 0 0,1-2-1 0 0,-1-1 1 0 0,51-4-1 0 0,49-13-7300 0 0,-106 10 5200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3.265"/>
    </inkml:context>
    <inkml:brush xml:id="br0">
      <inkml:brushProperty name="width" value="0.05" units="cm"/>
      <inkml:brushProperty name="height" value="0.05" units="cm"/>
    </inkml:brush>
  </inkml:definitions>
  <inkml:trace contextRef="#ctx0" brushRef="#br0">257 1 18132 0 0,'1'0'192'0'0,"0"1"0"0"0,-1-1 1 0 0,1 1-1 0 0,-1-1 0 0 0,1 1 1 0 0,-1-1-1 0 0,1 1 0 0 0,-1 0 0 0 0,1-1 1 0 0,-1 1-1 0 0,0-1 0 0 0,1 1 1 0 0,-1 0-1 0 0,0-1 0 0 0,0 1 0 0 0,1 0 1 0 0,-1 0-1 0 0,0-1 0 0 0,0 1 1 0 0,0 0-1 0 0,0-1 0 0 0,0 1 1 0 0,0 0-1 0 0,0 0 0 0 0,0-1 0 0 0,0 2 1 0 0,-4 28-577 0 0,1-13 597 0 0,-9 71-94 0 0,-41 159 1 0 0,20-111-5216 0 0,30-123 3137 0 0,0-2-391 0 0</inkml:trace>
  <inkml:trace contextRef="#ctx0" brushRef="#br0" timeOffset="1">1 521 18948 0 0,'25'1'4582'0'0,"20"-6"-4655"0"0,17-7-77 0 0,46-9-2231 0 0,-89 16 463 0 0,0 0 1 0 0,0-2 0 0 0,25-12-1 0 0,-28 11 729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3.684"/>
    </inkml:context>
    <inkml:brush xml:id="br0">
      <inkml:brushProperty name="width" value="0.05" units="cm"/>
      <inkml:brushProperty name="height" value="0.05" units="cm"/>
    </inkml:brush>
  </inkml:definitions>
  <inkml:trace contextRef="#ctx0" brushRef="#br0">39 10 16524 0 0,'-17'-5'2640'0'0,"-5"1"4467"0"0,42 4-7199 0 0,40 3-1422 0 0,76 13-1 0 0,30 2-6141 0 0,-132-16 5557 0 0</inkml:trace>
  <inkml:trace contextRef="#ctx0" brushRef="#br0" timeOffset="1">761 4 17852 0 0,'0'18'1777'0'0,"-6"31"0"0"0,-17 53-1158 0 0,8-40-355 0 0,10-37-448 0 0,-20 85 605 0 0,4-38-3576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4.135"/>
    </inkml:context>
    <inkml:brush xml:id="br0">
      <inkml:brushProperty name="width" value="0.05" units="cm"/>
      <inkml:brushProperty name="height" value="0.05" units="cm"/>
    </inkml:brush>
  </inkml:definitions>
  <inkml:trace contextRef="#ctx0" brushRef="#br0">18 57 17196 0 0,'-7'-9'896'0'0,"-3"-5"4150"0"0,13 11-3246 0 0,10 6-2038 0 0,4 1 29 0 0,0-1 0 0 0,0-1 0 0 0,0 0 0 0 0,35-2 0 0 0,-36 0-97 0 0,124-10-5263 0 0,-92 5 1980 0 0,-26 2 1881 0 0,-1-1 0 0 0,24-8 0 0 0,-13 2 379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4.557"/>
    </inkml:context>
    <inkml:brush xml:id="br0">
      <inkml:brushProperty name="width" value="0.05" units="cm"/>
      <inkml:brushProperty name="height" value="0.05" units="cm"/>
    </inkml:brush>
  </inkml:definitions>
  <inkml:trace contextRef="#ctx0" brushRef="#br0">279 34 9754 0 0,'1'-2'662'0'0,"-1"0"-1"0"0,0 0 1 0 0,0 0-1 0 0,0 0 1 0 0,0 0-1 0 0,0 0 1 0 0,0 0-1 0 0,0 0 1 0 0,-1 0-1 0 0,0-2 1 0 0,1 3-412 0 0,0 1 1 0 0,-1-1-1 0 0,1 0 1 0 0,0 1-1 0 0,-1-1 1 0 0,1 1-1 0 0,0-1 1 0 0,-1 1-1 0 0,1-1 1 0 0,-1 1 0 0 0,1-1-1 0 0,-1 1 1 0 0,1 0-1 0 0,-1-1 1 0 0,1 1-1 0 0,-1 0 1 0 0,1-1-1 0 0,-1 1 1 0 0,0 0-1 0 0,1 0 1 0 0,-2-1-1 0 0,-17 3 2653 0 0,-3 8-3456 0 0,8-2 517 0 0,0 1 0 0 0,1 0 0 0 0,0 2 0 0 0,1-1 0 0 0,0 1 0 0 0,1 1 0 0 0,0 0 0 0 0,0 1 0 0 0,2 0 0 0 0,-1 1 0 0 0,-8 18 0 0 0,4-5 47 0 0,1 2-1 0 0,1-1 1 0 0,2 1 0 0 0,1 1-1 0 0,-5 32 1 0 0,12-52-78 0 0,0 0 0 0 0,1-1 0 0 0,1 1 0 0 0,-1 1 0 0 0,2-1 0 0 0,-1 0 0 0 0,4 16 0 0 0,-3-23 26 0 0,0 0 0 0 0,-1 0 0 0 0,1 0 0 0 0,0 0 1 0 0,1-1-1 0 0,-1 1 0 0 0,1 0 0 0 0,-1 0 0 0 0,1-1 0 0 0,0 1 0 0 0,0-1 0 0 0,0 0 0 0 0,0 1 1 0 0,0-1-1 0 0,0 0 0 0 0,1 0 0 0 0,-1 0 0 0 0,1-1 0 0 0,-1 1 0 0 0,1 0 0 0 0,0-1 0 0 0,0 0 1 0 0,0 0-1 0 0,-1 0 0 0 0,1 0 0 0 0,0 0 0 0 0,0 0 0 0 0,5 0 0 0 0,4-1 121 0 0,0 0-1 0 0,0 0 1 0 0,0-1-1 0 0,-1 0 1 0 0,1-1 0 0 0,0 0-1 0 0,-1-1 1 0 0,0-1-1 0 0,0 1 1 0 0,0-2 0 0 0,0 0-1 0 0,0 0 1 0 0,-1-1-1 0 0,17-12 1 0 0,-26 18-19 0 0,-1-1 0 0 0,1 1 0 0 0,0 0 1 0 0,-1-1-1 0 0,1 1 0 0 0,-1-1 0 0 0,1 1 0 0 0,-1-1 1 0 0,1 1-1 0 0,-1-1 0 0 0,1 0 0 0 0,-1 1 1 0 0,0-1-1 0 0,1 1 0 0 0,-1-1 0 0 0,0 0 0 0 0,0 1 1 0 0,1-1-1 0 0,-1 0 0 0 0,0 1 0 0 0,0-1 0 0 0,0 0 1 0 0,0 0-1 0 0,0 1 0 0 0,0-1 0 0 0,0 0 0 0 0,0 0 1 0 0,0 1-1 0 0,0-1 0 0 0,0 0 0 0 0,0 1 0 0 0,-1-1 1 0 0,1 0-1 0 0,-1 0 0 0 0,0-1 12 0 0,-1 0 0 0 0,1 0 0 0 0,-1 0 0 0 0,0 1 0 0 0,0-1-1 0 0,0 1 1 0 0,0-1 0 0 0,0 1 0 0 0,0 0 0 0 0,-4-2 0 0 0,-6-2-50 0 0,1 1 1 0 0,-1 0-1 0 0,-17-3 1 0 0,-10 5-68 0 0,24 2-429 0 0,13 0-176 0 0,4 0-387 0 0,5-1 849 0 0,0 0-1 0 0,0-1 1 0 0,0 0 0 0 0,0 0 0 0 0,0 0-1 0 0,-1-1 1 0 0,1 0 0 0 0,9-6 0 0 0,12-5 156 0 0,-8 4 37 0 0,-16 8-5 0 0,-1 0 0 0 0,1 0 0 0 0,0 0 0 0 0,0 0-1 0 0,0 1 1 0 0,-1-1 0 0 0,1 1 0 0 0,0 0 0 0 0,1 0 0 0 0,-1 1 0 0 0,7-1 0 0 0,-10 1 11 0 0,0 1-1 0 0,-1-1 1 0 0,1 0 0 0 0,-1 1-1 0 0,1-1 1 0 0,-1 1 0 0 0,1-1-1 0 0,-1 1 1 0 0,1-1 0 0 0,-1 1-1 0 0,0-1 1 0 0,1 1 0 0 0,-1 0-1 0 0,0-1 1 0 0,1 1 0 0 0,-1 0-1 0 0,0-1 1 0 0,0 1 0 0 0,0-1-1 0 0,1 1 1 0 0,-1 0 0 0 0,0 0-1 0 0,0-1 1 0 0,0 2 0 0 0,1 20 221 0 0,-2-18-169 0 0,0 28 348 0 0,-2 1 0 0 0,-10 42 0 0 0,0-4-1299 0 0,8 0-3963 0 0,5-70 4559 0 0,3 22-5068 0 0,2-14 1870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4.397"/>
    </inkml:context>
    <inkml:brush xml:id="br0">
      <inkml:brushProperty name="width" value="0.05" units="cm"/>
      <inkml:brushProperty name="height" value="0.05" units="cm"/>
    </inkml:brush>
  </inkml:definitions>
  <inkml:trace contextRef="#ctx0" brushRef="#br0">0 43 12107 0 0,'1'-1'343'0'0,"0"0"1"0"0,0 0-1 0 0,0-1 1 0 0,-1 1-1 0 0,1 0 0 0 0,0-1 1 0 0,-1 1-1 0 0,1 0 1 0 0,-1-1-1 0 0,1 1 1 0 0,-1-1-1 0 0,0 1 1 0 0,0-1-1 0 0,1 1 1 0 0,-1-1-1 0 0,0 1 1 0 0,0-1-1 0 0,0 1 1 0 0,-1-1-1 0 0,1 1 1 0 0,0-1-1 0 0,-1 1 1 0 0,1 0-1 0 0,-1-1 1 0 0,1 1-1 0 0,-2-3 1 0 0,1 2 78 0 0,1 1-99 0 0,37 52-2666 0 0,-9-16 2385 0 0,-2 1 0 0 0,38 67 1 0 0,-39-60 38 0 0,54 71 0 0 0,-61-90 76 0 0,-1 0 0 0 0,0 0-1 0 0,-2 2 1 0 0,-1 0 0 0 0,-2 0-1 0 0,0 1 1 0 0,15 56 0 0 0,-16-37 57 0 0,-2 2 0 0 0,-2-1 0 0 0,-2 1-1 0 0,-2 52 1 0 0,-13 102 685 0 0,10-206-2403 0 0,10 23-12331 0 0,-7-13 10529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5.899"/>
    </inkml:context>
    <inkml:brush xml:id="br0">
      <inkml:brushProperty name="width" value="0.05" units="cm"/>
      <inkml:brushProperty name="height" value="0.05" units="cm"/>
    </inkml:brush>
  </inkml:definitions>
  <inkml:trace contextRef="#ctx0" brushRef="#br0">21 1 5577 0 0,'-1'0'334'0'0,"0"0"0"0"0,0 0 0 0 0,0 0 0 0 0,1 0 0 0 0,-1 0 0 0 0,0 0 0 0 0,0 0 0 0 0,0 0-1 0 0,0 0 1 0 0,1 0 0 0 0,-1 1 0 0 0,0-1 0 0 0,0 0 0 0 0,1 0 0 0 0,-1 1 0 0 0,0-1 0 0 0,0 1 0 0 0,1-1 0 0 0,-1 1 0 0 0,0-1 0 0 0,1 1-1 0 0,-1-1 1 0 0,0 2 0 0 0,-1 19 1522 0 0,3-14-2441 0 0,3 31 389 0 0,19 74 1 0 0,-2-11 198 0 0,-6 11 221 0 0,0 173 0 0 0,-27 115-193 0 0,1-75-2 0 0,4-76 28 0 0,4 239 26 0 0,29-217-2609 0 0,-24-218-2043 0 0,-1-41 4368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5.137"/>
    </inkml:context>
    <inkml:brush xml:id="br0">
      <inkml:brushProperty name="width" value="0.05" units="cm"/>
      <inkml:brushProperty name="height" value="0.05" units="cm"/>
    </inkml:brush>
  </inkml:definitions>
  <inkml:trace contextRef="#ctx0" brushRef="#br0">43 64 12795 0 0,'-3'-3'672'0'0,"0"0"0"0"0,1 0 0 0 0,-1-1 0 0 0,0 1 1 0 0,1-1-1 0 0,0 1 0 0 0,-3-9 0 0 0,3 8 371 0 0,0 0-1 0 0,-1 0 0 0 0,1 0 1 0 0,-1 0-1 0 0,-4-5 1 0 0,12 58-1209 0 0,3 12 294 0 0,-2 0-1 0 0,-3 68 1 0 0,-6-106-57 0 0,2-21-63 0 0,0 1 0 0 0,0 0 0 0 0,1 0 0 0 0,-1 0 0 0 0,1 0 0 0 0,0 0 0 0 0,0 0 0 0 0,0-1 0 0 0,0 1 0 0 0,0 0 0 0 0,1 0 0 0 0,0 0 0 0 0,0 4 0 0 0,0-7-13 0 0,-1 1 0 0 0,1-1 0 0 0,-1 0 1 0 0,1 1-1 0 0,0-1 0 0 0,-1 1 0 0 0,1-1 1 0 0,-1 0-1 0 0,1 0 0 0 0,0 1 0 0 0,-1-1 1 0 0,1 0-1 0 0,0 0 0 0 0,-1 0 0 0 0,1 0 0 0 0,0 0 1 0 0,-1 0-1 0 0,1 0 0 0 0,0 0 0 0 0,-1 0 1 0 0,1 0-1 0 0,0 0 0 0 0,0 0 0 0 0,21-6-78 0 0,-8 2 27 0 0,-2 1-296 0 0,0 0-1 0 0,0-1 1 0 0,-1 0-1 0 0,1-1 1 0 0,-1 0-1 0 0,0 0 1 0 0,10-8-1 0 0,-9 5-1107 0 0,-1 0-1 0 0,1-1 0 0 0,-2 0 1 0 0,1-1-1 0 0,16-20 0 0 0,-24 26 647 0 0,0 0-1 0 0,-1 0 0 0 0,0-1 1 0 0,1 1-1 0 0,-2 0 0 0 0,1-1 1 0 0,2-8-1 0 0,-3 8 658 0 0,0 1 0 0 0,-1-1 0 0 0,0 0 0 0 0,1 1 0 0 0,-2-1 0 0 0,1 0 0 0 0,-1-5-1 0 0,-1 4 926 0 0,1 0-1 0 0,-1 1 0 0 0,0-1 0 0 0,0 1 0 0 0,-4-8 0 0 0,2 6 1445 0 0,0 1-1 0 0,0 1 1 0 0,0-1 0 0 0,-8-6-1 0 0,12 12-2191 0 0,0 0-1 0 0,0-1 0 0 0,0 1 0 0 0,0 0 0 0 0,0 0 0 0 0,0 0 0 0 0,0 0 0 0 0,0 0 0 0 0,0 0 0 0 0,0 0 0 0 0,0 0 0 0 0,-1 0 0 0 0,1 0 0 0 0,0 0 0 0 0,0 0 0 0 0,0 0 0 0 0,0 0 0 0 0,0 0 1 0 0,0 0-1 0 0,0 0 0 0 0,0 0 0 0 0,0 0 0 0 0,0 0 0 0 0,-1 0 0 0 0,1 0 0 0 0,0 0 0 0 0,0 0 0 0 0,0 0 0 0 0,0 0 0 0 0,0 0 0 0 0,0 0 0 0 0,0 0 0 0 0,0 0 0 0 0,0 0 0 0 0,0 0 0 0 0,-1 0 1 0 0,1 0-1 0 0,0 0 0 0 0,0 0 0 0 0,0 1 0 0 0,0-1 0 0 0,0 0 0 0 0,0 0 0 0 0,0 0 0 0 0,0 0 0 0 0,0 0 0 0 0,0 0 0 0 0,0 0 0 0 0,0 0 0 0 0,0 0 0 0 0,0 0 0 0 0,0 0 0 0 0,0 1 0 0 0,0-1 1 0 0,0 0-1 0 0,-2 10 98 0 0,1 12-559 0 0,1-21 504 0 0,1 41-171 0 0,3-1 0 0 0,1 1 1 0 0,1-1-1 0 0,3 0 0 0 0,22 65 0 0 0,-30-103-164 0 0,-1-2-14 0 0,0 0 1 0 0,1 0 0 0 0,-1 0-1 0 0,0 0 1 0 0,0 0-1 0 0,1-1 1 0 0,-1 1 0 0 0,0 0-1 0 0,1 0 1 0 0,-1-1-1 0 0,1 1 1 0 0,-1 0 0 0 0,1 0-1 0 0,-1-1 1 0 0,1 1-1 0 0,-1-1 1 0 0,1 1 0 0 0,0 0-1 0 0,0-1 1 0 0,-1 1-1 0 0,1-1 1 0 0,0 0 0 0 0,0 1-1 0 0,0 0 1 0 0,4-1-2371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5.634"/>
    </inkml:context>
    <inkml:brush xml:id="br0">
      <inkml:brushProperty name="width" value="0.05" units="cm"/>
      <inkml:brushProperty name="height" value="0.05" units="cm"/>
    </inkml:brush>
  </inkml:definitions>
  <inkml:trace contextRef="#ctx0" brushRef="#br0">2 31 14451 0 0,'-1'-28'6318'0'0,"0"26"-4796"0"0,1 3-527 0 0,3 17-1585 0 0,3 9 631 0 0,0 33 1 0 0,0-8 324 0 0,-5-51-375 0 0,-1 0 0 0 0,1 0 0 0 0,-1 0 0 0 0,1-1 1 0 0,-1 1-1 0 0,1 0 0 0 0,0-1 0 0 0,-1 1 0 0 0,1 0 0 0 0,0-1 0 0 0,0 1 0 0 0,0-1 1 0 0,-1 1-1 0 0,1-1 0 0 0,0 0 0 0 0,0 1 0 0 0,0-1 0 0 0,0 0 0 0 0,0 0 0 0 0,0 1 1 0 0,0-1-1 0 0,0 0 0 0 0,0 0 0 0 0,0 0 0 0 0,1 0 0 0 0,31 1-405 0 0,-27-1 336 0 0,9 0-186 0 0,1 1-1 0 0,19 3 1 0 0,-31-3 181 0 0,1 0-1 0 0,0 0 1 0 0,-1 0 0 0 0,1 1-1 0 0,-1-1 1 0 0,0 1 0 0 0,0 0-1 0 0,1 0 1 0 0,-1 1 0 0 0,-1-1-1 0 0,1 1 1 0 0,4 3 0 0 0,-6-2 133 0 0,0-1-1 0 0,1 0 1 0 0,-1 1 0 0 0,-1 0 0 0 0,1-1-1 0 0,0 1 1 0 0,-1 0 0 0 0,0 0 0 0 0,0 0 0 0 0,0 0-1 0 0,-1 0 1 0 0,1 0 0 0 0,-1 0 0 0 0,0 0 0 0 0,0 0-1 0 0,0 0 1 0 0,0 0 0 0 0,-1 0 0 0 0,0 0-1 0 0,0 0 1 0 0,0 0 0 0 0,0 0 0 0 0,-2 4 0 0 0,-1 2 277 0 0,0-1 0 0 0,-1 0 0 0 0,0 0 0 0 0,0 0 0 0 0,-1-1 0 0 0,0 0 0 0 0,-1 0 0 0 0,-8 8 0 0 0,12-12-194 0 0,-1-1 0 0 0,1 0 0 0 0,-1 0 0 0 0,0 0 0 0 0,0-1 0 0 0,-8 5 0 0 0,10-7-149 0 0,0 1 0 0 0,1-1 0 0 0,-1 1 0 0 0,0-1 0 0 0,0 0 0 0 0,1 0 0 0 0,-1 0 0 0 0,0 0 0 0 0,1 0 0 0 0,-1 0 0 0 0,0 0 0 0 0,0 0 0 0 0,1-1 0 0 0,-1 1 0 0 0,0-1 0 0 0,1 1 0 0 0,-1-1 0 0 0,1 0 0 0 0,-1 0 0 0 0,0 1 0 0 0,-1-2 0 0 0,-1-1-621 0 0,0 0-1 0 0,0 0 1 0 0,0 0 0 0 0,0 0 0 0 0,1 0 0 0 0,-1-1-1 0 0,1 0 1 0 0,0 0 0 0 0,-3-4 0 0 0,-1-9-1330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6.087"/>
    </inkml:context>
    <inkml:brush xml:id="br0">
      <inkml:brushProperty name="width" value="0.05" units="cm"/>
      <inkml:brushProperty name="height" value="0.05" units="cm"/>
    </inkml:brush>
  </inkml:definitions>
  <inkml:trace contextRef="#ctx0" brushRef="#br0">3 270 12027 0 0,'-1'-18'4632'0'0,"1"17"-4201"0"0,-1-1 1 0 0,1 0-1 0 0,0 1 0 0 0,0-1 0 0 0,0 0 1 0 0,0 1-1 0 0,0-1 0 0 0,0 1 0 0 0,0-1 0 0 0,1 0 1 0 0,-1 1-1 0 0,0-1 0 0 0,1 1 0 0 0,0-3 1 0 0,0 3-440 0 0,0 0 1 0 0,0 0 0 0 0,1 0-1 0 0,-1 0 1 0 0,0 0 0 0 0,0 0-1 0 0,0 0 1 0 0,1 0 0 0 0,-1 0-1 0 0,0 1 1 0 0,1-1 0 0 0,-1 1-1 0 0,2-1 1 0 0,38-8-2992 0 0,-35 9 2143 0 0,-1-1 0 0 0,1 1 0 0 0,-1-1 1 0 0,1-1-1 0 0,-1 1 0 0 0,0-1 0 0 0,0 0 1 0 0,0 0-1 0 0,0-1 0 0 0,0 1 0 0 0,0-1 0 0 0,8-7 1 0 0,-2 1 301 0 0,-1 0-591 0 0</inkml:trace>
  <inkml:trace contextRef="#ctx0" brushRef="#br0" timeOffset="1">188 72 5889 0 0,'0'-4'898'0'0,"0"1"0"0"0,0-1 0 0 0,0 1 0 0 0,0-1 0 0 0,-1 1 0 0 0,0-1 0 0 0,1 1-1 0 0,-1-1 1 0 0,-3-5 0 0 0,1 2 1564 0 0,4 13-2193 0 0,-1-1 0 0 0,0 1 0 0 0,0 0-1 0 0,0-1 1 0 0,-1 1 0 0 0,0-1 0 0 0,0 1-1 0 0,-2 5 1 0 0,-4 36-343 0 0,7-32 75 0 0,1 1 0 0 0,0-1 0 0 0,5 21 0 0 0,-6-32 23 0 0,1-1 0 0 0,0 0 0 0 0,-1 0 0 0 0,1 0 0 0 0,0 0 0 0 0,1 0 0 0 0,-1 0 0 0 0,0 0 0 0 0,1 0 0 0 0,0-1 0 0 0,0 1 0 0 0,0-1 0 0 0,0 1 0 0 0,0-1 0 0 0,0 1 0 0 0,0-1 0 0 0,1 0 0 0 0,-1 0 0 0 0,1 0 0 0 0,0-1 0 0 0,-1 1 0 0 0,1 0 0 0 0,4 1 0 0 0,-4-3 89 0 0,0 0 1 0 0,0 0-1 0 0,0 0 0 0 0,-1-1 0 0 0,1 1 1 0 0,0-1-1 0 0,-1 1 0 0 0,1-1 0 0 0,0 0 1 0 0,-1 0-1 0 0,1 0 0 0 0,-1-1 0 0 0,1 1 1 0 0,-1 0-1 0 0,0-1 0 0 0,1 0 1 0 0,-1 1-1 0 0,0-1 0 0 0,0 0 0 0 0,0 0 1 0 0,0 0-1 0 0,-1-1 0 0 0,3-2 0 0 0,2-4 192 0 0,0 1-1 0 0,0-1 1 0 0,-1-1-1 0 0,7-17 1 0 0,-9 19-151 0 0,0 1 0 0 0,-1-1-1 0 0,0 1 1 0 0,0-1 0 0 0,-1 0 0 0 0,0 0 0 0 0,0 0-1 0 0,-1 0 1 0 0,-1-10 0 0 0,0 13-70 0 0,0 0 1 0 0,0 0-1 0 0,-1 0 1 0 0,0 0-1 0 0,0 0 0 0 0,0 0 1 0 0,-1 1-1 0 0,1-1 1 0 0,-1 1-1 0 0,0 0 0 0 0,0 0 1 0 0,0 0-1 0 0,-1 0 1 0 0,0 1-1 0 0,-5-5 1 0 0,7 6-140 0 0,0 1 1 0 0,0-1 0 0 0,0 1 0 0 0,0 0-1 0 0,-1 0 1 0 0,1 0 0 0 0,0 0-1 0 0,-1 0 1 0 0,1 1 0 0 0,-1-1 0 0 0,1 1-1 0 0,-1-1 1 0 0,1 1 0 0 0,-1 0 0 0 0,0 0-1 0 0,1 0 1 0 0,-1 0 0 0 0,1 1 0 0 0,-1-1-1 0 0,1 0 1 0 0,-1 1 0 0 0,1 0 0 0 0,-1 0-1 0 0,1 0 1 0 0,0 0 0 0 0,0 0 0 0 0,-1 0-1 0 0,1 1 1 0 0,0-1 0 0 0,-2 2 0 0 0,1 0-384 0 0,-1-1 1 0 0,1 1-1 0 0,0 0 1 0 0,1 0 0 0 0,-1 0-1 0 0,0 0 1 0 0,1 0-1 0 0,0 1 1 0 0,-1-1-1 0 0,1 1 1 0 0,1-1 0 0 0,-1 1-1 0 0,1 0 1 0 0,-1 0-1 0 0,1 0 1 0 0,0 0 0 0 0,0 0-1 0 0,0 5 1 0 0,2 9-2120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3.654"/>
    </inkml:context>
    <inkml:brush xml:id="br0">
      <inkml:brushProperty name="width" value="0.05" units="cm"/>
      <inkml:brushProperty name="height" value="0.05" units="cm"/>
    </inkml:brush>
  </inkml:definitions>
  <inkml:trace contextRef="#ctx0" brushRef="#br0">98 0 10026 0 0,'-7'66'1744'0'0,"-7"79"3246"0"0,13 83-3026 0 0,0-30-2636 0 0,-19-5 203 0 0,0-15-89 0 0,10 108-1523 0 0,10-95-6379 0 0,0-157 8028 0 0,0-1-499 0 0</inkml:trace>
  <inkml:trace contextRef="#ctx0" brushRef="#br0" timeOffset="1">24 1812 896 0 0,'11'198'2295'0'0,"-10"-159"781"0"0,-3-17 3552 0 0,-9 40 0 0 0,-1 0-3435 0 0,9 29-2122 0 0,0-10-753 0 0,2-72-973 0 0,-2 46 1768 0 0,5-28-3767 0 0,6-4-6752 0 0,-5-17 8049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3.461"/>
    </inkml:context>
    <inkml:brush xml:id="br0">
      <inkml:brushProperty name="width" value="0.05" units="cm"/>
      <inkml:brushProperty name="height" value="0.05" units="cm"/>
    </inkml:brush>
  </inkml:definitions>
  <inkml:trace contextRef="#ctx0" brushRef="#br0">431 40 12779 0 0,'-2'0'643'0'0,"0"-1"0"0"0,0 1 0 0 0,1-1 0 0 0,-1 0 0 0 0,0 0 1 0 0,1 0-1 0 0,-1 0 0 0 0,1 0 0 0 0,-1 0 0 0 0,1 0 0 0 0,0 0 0 0 0,-2-3 0 0 0,-15-9 1758 0 0,9 10-2386 0 0,-1 0 0 0 0,0 1 0 0 0,1 0 0 0 0,-1 1 0 0 0,0 0 0 0 0,-1 0 0 0 0,1 1 0 0 0,0 0 0 0 0,0 1 0 0 0,0 0 0 0 0,0 1 0 0 0,1 0 0 0 0,-1 1 0 0 0,0-1 0 0 0,1 2 0 0 0,-1 0 0 0 0,-15 8 0 0 0,9-3-98 0 0,-1 1 0 0 0,1 0 0 0 0,1 1 0 0 0,0 1 0 0 0,1 0-1 0 0,0 1 1 0 0,0 1 0 0 0,-17 23 0 0 0,24-27-15 0 0,1 0 1 0 0,0 1-1 0 0,0-1 0 0 0,1 1 0 0 0,-5 15 1 0 0,9-22 13 0 0,0 1-1 0 0,-1-1 1 0 0,1 1 0 0 0,1-1 0 0 0,-1 1 0 0 0,1 0 0 0 0,-1-1 0 0 0,2 1 0 0 0,-1 0 0 0 0,0-1-1 0 0,1 1 1 0 0,0-1 0 0 0,0 1 0 0 0,0-1 0 0 0,0 1 0 0 0,4 6 0 0 0,-2-8 10 0 0,-1 0 0 0 0,1 0 1 0 0,0 0-1 0 0,-1-1 0 0 0,1 1 0 0 0,1-1 1 0 0,-1 0-1 0 0,0 0 0 0 0,1 0 0 0 0,-1 0 1 0 0,1 0-1 0 0,-1-1 0 0 0,1 0 0 0 0,5 2 1 0 0,56 10-2307 0 0,18-1-1234 0 0,-51-9 3415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3.907"/>
    </inkml:context>
    <inkml:brush xml:id="br0">
      <inkml:brushProperty name="width" value="0.05" units="cm"/>
      <inkml:brushProperty name="height" value="0.05" units="cm"/>
    </inkml:brush>
  </inkml:definitions>
  <inkml:trace contextRef="#ctx0" brushRef="#br0">334 53 17540 0 0,'0'-1'179'0'0,"0"-1"-1"0"0,0 1 1 0 0,0 0 0 0 0,-1 0 0 0 0,1 0-1 0 0,0 0 1 0 0,0 0 0 0 0,-1 0 0 0 0,1 0 0 0 0,-1 0-1 0 0,1 0 1 0 0,-1 0 0 0 0,1 0 0 0 0,-1 0 0 0 0,0 0-1 0 0,1 0 1 0 0,-1 0 0 0 0,0 1 0 0 0,0-1 0 0 0,1 0-1 0 0,-2 0 1 0 0,-1-1-37 0 0,1 1 1 0 0,-1 0-1 0 0,1 0 0 0 0,0 0 0 0 0,-1 0 1 0 0,0 0-1 0 0,1 1 0 0 0,-6-1 0 0 0,-5 0-168 0 0,0 1 0 0 0,-26 2 0 0 0,31-1 263 0 0,-6 1-306 0 0,-1 0 1 0 0,1 2-1 0 0,0-1 1 0 0,0 2-1 0 0,1-1 1 0 0,0 2-1 0 0,-24 12 1 0 0,31-14-38 0 0,0 0 0 0 0,0 0 1 0 0,0 0-1 0 0,0 0 0 0 0,1 1 0 0 0,0 0 1 0 0,0 0-1 0 0,0 1 0 0 0,0 0 0 0 0,1-1 1 0 0,0 1-1 0 0,0 1 0 0 0,1-1 0 0 0,-1 0 1 0 0,2 1-1 0 0,-1 0 0 0 0,-2 10 0 0 0,4-14 77 0 0,0-1-1 0 0,1 1 1 0 0,-1 0 0 0 0,1-1-1 0 0,0 1 1 0 0,0 0-1 0 0,0 0 1 0 0,0-1-1 0 0,1 1 1 0 0,-1 0-1 0 0,1-1 1 0 0,-1 1-1 0 0,1 0 1 0 0,0-1-1 0 0,0 1 1 0 0,0-1-1 0 0,0 1 1 0 0,1-1 0 0 0,-1 1-1 0 0,1-1 1 0 0,-1 0-1 0 0,1 0 1 0 0,0 0-1 0 0,0 0 1 0 0,0 0-1 0 0,0 0 1 0 0,0 0-1 0 0,0-1 1 0 0,0 1-1 0 0,1-1 1 0 0,-1 0 0 0 0,1 1-1 0 0,-1-1 1 0 0,1 0-1 0 0,-1-1 1 0 0,1 1-1 0 0,0 0 1 0 0,-1-1-1 0 0,1 1 1 0 0,3-1-1 0 0,4 1 195 0 0,-1 0 0 0 0,1-1 0 0 0,0 0 0 0 0,0-1 0 0 0,0 0 0 0 0,0-1 0 0 0,-1 0 0 0 0,1 0 0 0 0,18-8 0 0 0,-18 6 64 0 0,1-1 1 0 0,0-1 0 0 0,-1 0-1 0 0,0-1 1 0 0,-1 1 0 0 0,1-2-1 0 0,-1 1 1 0 0,14-17 0 0 0,-19 19-189 0 0,-1 1 1 0 0,0-1 0 0 0,0 1 0 0 0,0-1 0 0 0,-1 0 0 0 0,0 0 0 0 0,0 0 0 0 0,0 0 0 0 0,0-1 0 0 0,-1 1-1 0 0,0 0 1 0 0,0-1 0 0 0,-1 1 0 0 0,1-1 0 0 0,-1 1 0 0 0,0-1 0 0 0,-1 1 0 0 0,1-1 0 0 0,-1 1 0 0 0,0-1 0 0 0,-2-5-1 0 0,-10-19-744 0 0,13 28 499 0 0,-1 1 0 0 0,0 0 0 0 0,1 0 0 0 0,-1 0 1 0 0,0 0-1 0 0,0 0 0 0 0,0 0 0 0 0,0 0 0 0 0,0 0 0 0 0,0 0 1 0 0,0 0-1 0 0,0 1 0 0 0,0-1 0 0 0,-1 0 0 0 0,1 1 0 0 0,0-1 1 0 0,0 1-1 0 0,-1-1 0 0 0,1 1 0 0 0,0 0 0 0 0,-1-1 0 0 0,0 1 1 0 0,1 0 78 0 0,1 0 0 0 0,0 0 0 0 0,-1 0 0 0 0,1 0 0 0 0,0 1 0 0 0,-1-1 0 0 0,1 0 0 0 0,0 0 1 0 0,-1 0-1 0 0,1 0 0 0 0,0 0 0 0 0,0 1 0 0 0,-1-1 0 0 0,1 0 0 0 0,0 0 0 0 0,0 1 0 0 0,-1-1 1 0 0,1 0-1 0 0,0 0 0 0 0,0 1 0 0 0,0-1 0 0 0,-1 0 0 0 0,1 1 0 0 0,0-1 0 0 0,0 1 0 0 0,-1 0-248 0 0,-2 3-1782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4.391"/>
    </inkml:context>
    <inkml:brush xml:id="br0">
      <inkml:brushProperty name="width" value="0.05" units="cm"/>
      <inkml:brushProperty name="height" value="0.05" units="cm"/>
    </inkml:brush>
  </inkml:definitions>
  <inkml:trace contextRef="#ctx0" brushRef="#br0">291 1 12923 0 0,'1'0'100'0'0,"-1"1"0"0"0,1-1 1 0 0,-1 0-1 0 0,1 1 0 0 0,-1-1 1 0 0,1 1-1 0 0,-1-1 0 0 0,0 1 1 0 0,1-1-1 0 0,-1 1 0 0 0,0-1 1 0 0,1 1-1 0 0,-1 0 0 0 0,0-1 1 0 0,0 1-1 0 0,1-1 0 0 0,-1 1 0 0 0,0 0 1 0 0,0-1-1 0 0,0 1 0 0 0,0 0 1 0 0,0-1-1 0 0,0 1 0 0 0,0 0 1 0 0,0-1-1 0 0,0 1 0 0 0,0 0 1 0 0,0-1-1 0 0,-1 1 0 0 0,1-1 1 0 0,0 1-1 0 0,0 0 0 0 0,-1-1 1 0 0,1 1-1 0 0,-1 0 0 0 0,-19 22 3763 0 0,9-11-3015 0 0,2-2-898 0 0,1 1 0 0 0,1 1 0 0 0,0-1 1 0 0,0 1-1 0 0,1 0 0 0 0,1 1 0 0 0,0 0 1 0 0,-4 15-1 0 0,3-1-67 0 0,1 0 1 0 0,2 0-1 0 0,-1 29 1 0 0,4-49-63 0 0,-5 65-928 0 0,-5-25-7716 0 0,9-40 5931 0 0</inkml:trace>
  <inkml:trace contextRef="#ctx0" brushRef="#br0" timeOffset="1">27 269 18860 0 0,'-2'-3'475'0'0,"0"1"-206"0"0,0 0-1 0 0,0 0 1 0 0,1 1-1 0 0,-1-1 0 0 0,1 0 1 0 0,-1 0-1 0 0,1-1 0 0 0,0 1 1 0 0,0 0-1 0 0,-2-5 0 0 0,-1 3 1545 0 0,1 2-1635 0 0,12 2-248 0 0,1 0-145 0 0,1-1 0 0 0,-1 1 0 0 0,16-5 0 0 0,2 1-267 0 0,-22 3 354 0 0,37-4-3005 0 0,62 1 0 0 0,-69 7 1000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4.876"/>
    </inkml:context>
    <inkml:brush xml:id="br0">
      <inkml:brushProperty name="width" value="0.05" units="cm"/>
      <inkml:brushProperty name="height" value="0.05" units="cm"/>
    </inkml:brush>
  </inkml:definitions>
  <inkml:trace contextRef="#ctx0" brushRef="#br0">374 46 18980 0 0,'1'0'167'0'0,"0"-1"-1"0"0,0 1 0 0 0,-1 0 1 0 0,1-1-1 0 0,0 1 1 0 0,0 0-1 0 0,-1-1 1 0 0,1 1-1 0 0,0-1 1 0 0,0 1-1 0 0,-1-1 1 0 0,1 0-1 0 0,-1 1 1 0 0,1-1-1 0 0,0 0 1 0 0,-1 1-1 0 0,0-1 0 0 0,1 0 1 0 0,-1 0-1 0 0,1 1 1 0 0,-1-1-1 0 0,0 0 1 0 0,1-1-1 0 0,-1 1-71 0 0,-1 0-1 0 0,1 0 0 0 0,0 1 1 0 0,-1-1-1 0 0,1 0 0 0 0,-1 1 1 0 0,1-1-1 0 0,-1 0 0 0 0,1 1 0 0 0,-1-1 1 0 0,0 1-1 0 0,1-1 0 0 0,-1 1 1 0 0,0-1-1 0 0,1 1 0 0 0,-1-1 1 0 0,0 1-1 0 0,0 0 0 0 0,-1-1 1 0 0,-9-3 32 0 0,1 0 0 0 0,-21-3 0 0 0,23 6-205 0 0,0 0 42 0 0,1 0 0 0 0,0 1-1 0 0,0-1 1 0 0,-1 2 0 0 0,1-1-1 0 0,0 1 1 0 0,0 0-1 0 0,0 1 1 0 0,0 0 0 0 0,0 0-1 0 0,0 0 1 0 0,-8 5 0 0 0,-7 3-35 0 0,1 1 0 0 0,-26 19 0 0 0,29-18-42 0 0,0 1 1 0 0,-24 23-1 0 0,38-31 20 0 0,-1 0 0 0 0,0 0 0 0 0,1 0-1 0 0,0 1 1 0 0,0 0 0 0 0,1-1 0 0 0,0 2-1 0 0,0-1 1 0 0,0 0 0 0 0,1 0 0 0 0,0 1-1 0 0,-2 9 1 0 0,4-14 38 0 0,-1 0-1 0 0,1 0 1 0 0,0 1 0 0 0,0-1-1 0 0,1 0 1 0 0,-1 1-1 0 0,1-1 1 0 0,-1 0-1 0 0,1 0 1 0 0,-1 1-1 0 0,1-1 1 0 0,0 0 0 0 0,0 0-1 0 0,0 0 1 0 0,0 0-1 0 0,1 0 1 0 0,-1 0-1 0 0,1-1 1 0 0,-1 1 0 0 0,1 0-1 0 0,-1-1 1 0 0,1 1-1 0 0,0-1 1 0 0,0 1-1 0 0,0-1 1 0 0,0 0 0 0 0,0 0-1 0 0,0 0 1 0 0,3 1-1 0 0,6 3-384 0 0,1 0 0 0 0,0-2 0 0 0,1 1 0 0 0,12 1 0 0 0,-15-3-198 0 0,13 2-2464 0 0,30 0-1 0 0,-22-2-463 0 0,-8 1-107 0 0</inkml:trace>
  <inkml:trace contextRef="#ctx0" brushRef="#br0" timeOffset="1">479 239 17860 0 0,'-1'0'62'0'0,"1"-1"0"0"0,0 1 0 0 0,-1-1-1 0 0,1 1 1 0 0,-1-1 0 0 0,1 1 0 0 0,-1 0 0 0 0,1-1 0 0 0,-1 1 0 0 0,1 0 0 0 0,-1 0 0 0 0,1-1 0 0 0,-1 1 0 0 0,1 0-1 0 0,-1 0 1 0 0,0 0 0 0 0,1-1 0 0 0,-1 1 0 0 0,1 0 0 0 0,-1 0 0 0 0,0 0 0 0 0,1 0 0 0 0,-1 0 0 0 0,1 0-1 0 0,-1 0 1 0 0,0 0 0 0 0,1 1 0 0 0,-1-1 0 0 0,1 0 0 0 0,-1 0 0 0 0,0 0 0 0 0,1 1 0 0 0,-1-1 0 0 0,1 0 0 0 0,-1 1-1 0 0,1-1 1 0 0,-1 1 0 0 0,0-1-40 0 0,0 1 0 0 0,1-1 1 0 0,-1 1-1 0 0,0 0 0 0 0,1-1 0 0 0,-1 1 0 0 0,1 0 0 0 0,-1-1 0 0 0,1 1 0 0 0,-1 0 0 0 0,1 0 0 0 0,-1-1 0 0 0,1 1 0 0 0,0 0 0 0 0,-1 0 1 0 0,1 0-1 0 0,0 0 0 0 0,0 0 0 0 0,-1-1 0 0 0,1 1 0 0 0,0 0 0 0 0,0 0 0 0 0,0 0 0 0 0,0 0 0 0 0,0 0 0 0 0,1 1 0 0 0,1-1-88 0 0,0 1 0 0 0,0-1 0 0 0,1 0 0 0 0,-1 0 0 0 0,0-1 0 0 0,1 1 0 0 0,-1 0 0 0 0,5 0 0 0 0,-2 0-24 0 0,13 4-221 0 0,1-1-1 0 0,-1-1 1 0 0,1 0-1 0 0,33 0 0 0 0,-26-4-3707 0 0,34-6 0 0 0,-41 4 1053 0 0</inkml:trace>
  <inkml:trace contextRef="#ctx0" brushRef="#br0" timeOffset="2">778 236 11618 0 0,'-2'1'225'0'0,"0"-1"-1"0"0,0 1 1 0 0,0-1-1 0 0,0 1 1 0 0,1 0-1 0 0,-1 0 0 0 0,0 0 1 0 0,0 0-1 0 0,0 0 1 0 0,1 0-1 0 0,-1 0 1 0 0,1 1-1 0 0,-1-1 0 0 0,-2 3 1 0 0,-21 28 2448 0 0,18-23-1822 0 0,-1 2-508 0 0,0 0 0 0 0,2 1 0 0 0,-1 0-1 0 0,1 0 1 0 0,-5 15 0 0 0,5-8-1127 0 0,0 0 0 0 0,-5 37 1 0 0,11-49 272 0 0,0-1 1 0 0,0 1 0 0 0,0 0-1 0 0,3 10 1 0 0,-3-14 492 0 0,3 10-760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5.337"/>
    </inkml:context>
    <inkml:brush xml:id="br0">
      <inkml:brushProperty name="width" value="0.05" units="cm"/>
      <inkml:brushProperty name="height" value="0.05" units="cm"/>
    </inkml:brush>
  </inkml:definitions>
  <inkml:trace contextRef="#ctx0" brushRef="#br0">37 7 18524 0 0,'-5'-2'466'0'0,"-14"-2"2010"0"0,18 4-2374 0 0,1 0-1 0 0,0 0 0 0 0,-1 0 1 0 0,1 0-1 0 0,-1 0 1 0 0,1 0-1 0 0,0 0 0 0 0,-1 0 1 0 0,1 0-1 0 0,-1 0 0 0 0,1 0 1 0 0,0 0-1 0 0,-1 0 0 0 0,1 0 1 0 0,0 0-1 0 0,-1 0 0 0 0,1 1 1 0 0,0-1-1 0 0,-1 0 0 0 0,1 0 1 0 0,0 0-1 0 0,-1 1 0 0 0,1-1 1 0 0,0 0-1 0 0,-1 0 0 0 0,1 1 1 0 0,0-1-1 0 0,0 0 0 0 0,-1 1 1 0 0,1-1-1 0 0,0 0 0 0 0,0 1 1 0 0,0-1-1 0 0,0 0 0 0 0,-1 1 1 0 0,1-1-1 0 0,0 1 0 0 0,0-1 1 0 0,0 0-1 0 0,0 1 0 0 0,20 7-7367 0 0,7 2 4890 0 0,-8-2 888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5.816"/>
    </inkml:context>
    <inkml:brush xml:id="br0">
      <inkml:brushProperty name="width" value="0.05" units="cm"/>
      <inkml:brushProperty name="height" value="0.05" units="cm"/>
    </inkml:brush>
  </inkml:definitions>
  <inkml:trace contextRef="#ctx0" brushRef="#br0">16 143 17372 0 0,'0'0'110'0'0,"0"-1"1"0"0,0 1-1 0 0,0 0 1 0 0,0-1-1 0 0,0 1 1 0 0,0 0 0 0 0,0-1-1 0 0,0 1 1 0 0,0 0-1 0 0,0 0 1 0 0,0-1-1 0 0,0 1 1 0 0,0 0-1 0 0,-1-1 1 0 0,1 1 0 0 0,0 0-1 0 0,0 0 1 0 0,0-1-1 0 0,0 1 1 0 0,-1 0-1 0 0,1 0 1 0 0,0-1-1 0 0,0 1 1 0 0,0 0 0 0 0,-1 0-1 0 0,1 0 1 0 0,0 0-1 0 0,0-1 1 0 0,-1 1-1 0 0,1 0 1 0 0,0 0-1 0 0,-1 0 1 0 0,1 0 0 0 0,0 0-1 0 0,0 0 1 0 0,-1 0-1 0 0,-5 10 707 0 0,5-8-872 0 0,0 0 1 0 0,1 0-1 0 0,-1 1 1 0 0,1-1-1 0 0,-1 0 1 0 0,1 1-1 0 0,0-1 0 0 0,0 0 1 0 0,0 0-1 0 0,1 1 1 0 0,-1-1-1 0 0,0 0 1 0 0,1 3-1 0 0,2-2-5 0 0,-1 0 0 0 0,1 0 0 0 0,-1 0 0 0 0,1-1 0 0 0,0 1 0 0 0,0-1 0 0 0,0 0 0 0 0,1 1 0 0 0,-1-1 0 0 0,0-1 0 0 0,1 1 0 0 0,-1 0 0 0 0,1-1 0 0 0,0 0 0 0 0,-1 0-1 0 0,1 0 1 0 0,7 1 0 0 0,5 0-451 0 0,1-1-1 0 0,28 0 1 0 0,-30-2-364 0 0,-1-1-1 0 0,1 0 0 0 0,0-1 1 0 0,-1 0-1 0 0,23-10 1 0 0,-8 4-985 0 0</inkml:trace>
  <inkml:trace contextRef="#ctx0" brushRef="#br0" timeOffset="1">469 1 16243 0 0,'-87'90'3220'0'0,"-3"4"-662"0"0,70-68-2555 0 0,2 0 1 0 0,0 2 0 0 0,2 0-1 0 0,1 0 1 0 0,2 2-1 0 0,-17 48 1 0 0,11-32-2170 0 0,-2-1-1 0 0,-47 73 0 0 0,46-82-87 0 0,12-21 1197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6.352"/>
    </inkml:context>
    <inkml:brush xml:id="br0">
      <inkml:brushProperty name="width" value="0.05" units="cm"/>
      <inkml:brushProperty name="height" value="0.05" units="cm"/>
    </inkml:brush>
  </inkml:definitions>
  <inkml:trace contextRef="#ctx0" brushRef="#br0">15 302 6913 0 0,'-14'-5'4284'0'0,"14"5"-4231"0"0,0-1 0 0 0,0 1 0 0 0,0 0-1 0 0,0 0 1 0 0,0 0 0 0 0,0 0 0 0 0,-1 0 0 0 0,1 0-1 0 0,0 0 1 0 0,0-1 0 0 0,0 1 0 0 0,0 0 0 0 0,0 0-1 0 0,0 0 1 0 0,0 0 0 0 0,0 0 0 0 0,0 0 0 0 0,0-1 0 0 0,0 1-1 0 0,0 0 1 0 0,0 0 0 0 0,0 0 0 0 0,0 0 0 0 0,0 0-1 0 0,0 0 1 0 0,0-1 0 0 0,0 1 0 0 0,1 0 0 0 0,-1 0-1 0 0,0 0 1 0 0,0 0 0 0 0,0 0 0 0 0,0 0 0 0 0,0 0-1 0 0,0-1 1 0 0,0 1 0 0 0,0 0 0 0 0,0 0 0 0 0,0 0 0 0 0,1 0-1 0 0,-1 0 1 0 0,0 0 0 0 0,0 0 0 0 0,0 0 0 0 0,0 0-1 0 0,0 0 1 0 0,0 0 0 0 0,26-10 1357 0 0,-17 8-1611 0 0,39-12 265 0 0,85-12 1 0 0,52 5-220 0 0,-118 15 67 0 0,478-27-342 0 0,-124 11 749 0 0,15-19 935 0 0,-4 0-205 0 0,2 23-946 0 0,123 19-1659 0 0,-492-2 254 0 0,0-3-1 0 0,0-2 1 0 0,125-30 0 0 0,-154 25 755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6.314"/>
    </inkml:context>
    <inkml:brush xml:id="br0">
      <inkml:brushProperty name="width" value="0.05" units="cm"/>
      <inkml:brushProperty name="height" value="0.05" units="cm"/>
    </inkml:brush>
  </inkml:definitions>
  <inkml:trace contextRef="#ctx0" brushRef="#br0">57 19 19756 0 0,'12'-19'4280'0'0,"-17"31"-4574"0"0,1-1 1 0 0,0 1 0 0 0,-5 23-1 0 0,-29 131-2530 0 0,36-155 849 0 0,-2 7-3564 0 0,2-15 4249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6.810"/>
    </inkml:context>
    <inkml:brush xml:id="br0">
      <inkml:brushProperty name="width" value="0.05" units="cm"/>
      <inkml:brushProperty name="height" value="0.05" units="cm"/>
    </inkml:brush>
  </inkml:definitions>
  <inkml:trace contextRef="#ctx0" brushRef="#br0">1 10 16580 0 0,'2'-9'1680'0'0,"4"12"-518"0"0,6 4-660 0 0,7 0 51 0 0,-1-1 0 0 0,30 5 0 0 0,-2-1-79 0 0,70 12-1463 0 0,-36-9-1584 0 0,-43-6 1034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7.296"/>
    </inkml:context>
    <inkml:brush xml:id="br0">
      <inkml:brushProperty name="width" value="0.05" units="cm"/>
      <inkml:brushProperty name="height" value="0.05" units="cm"/>
    </inkml:brush>
  </inkml:definitions>
  <inkml:trace contextRef="#ctx0" brushRef="#br0">82 8 9434 0 0,'-2'-7'12608'0'0,"0"16"-10740"0"0,-3 16-3324 0 0,-18 138 1015 0 0,2-14-3265 0 0,19-139 2575 0 0,-1 0 1 0 0,0 0 0 0 0,-4 11 0 0 0,-3 4-255 0 0,6-11 546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7.731"/>
    </inkml:context>
    <inkml:brush xml:id="br0">
      <inkml:brushProperty name="width" value="0.05" units="cm"/>
      <inkml:brushProperty name="height" value="0.05" units="cm"/>
    </inkml:brush>
  </inkml:definitions>
  <inkml:trace contextRef="#ctx0" brushRef="#br0">28 585 12043 0 0,'4'0'512'0'0,"0"0"0"0"0,0 0 0 0 0,0 1 1 0 0,0 0-1 0 0,0 0 0 0 0,0 0 1 0 0,4 2-1 0 0,16 3 537 0 0,0 0 0 0 0,0-1 0 0 0,0-2 0 0 0,35 2 0 0 0,101-8 333 0 0,-115 1-1373 0 0,73-2-7921 0 0,-103 4 7650 0 0</inkml:trace>
  <inkml:trace contextRef="#ctx0" brushRef="#br0" timeOffset="1">1 6 17484 0 0,'0'-1'63'0'0,"1"1"1"0"0,0-1-1 0 0,-1 1 0 0 0,1-1 1 0 0,0 1-1 0 0,-1-1 0 0 0,1 1 1 0 0,0 0-1 0 0,-1 0 1 0 0,1-1-1 0 0,0 1 0 0 0,0 0 1 0 0,-1 0-1 0 0,1 0 1 0 0,0 0-1 0 0,0 0 0 0 0,0-1 1 0 0,-1 2-1 0 0,1-1 1 0 0,0 0-1 0 0,1 0 0 0 0,23 5 65 0 0,-9-1 186 0 0,339 31 2291 0 0,-124-16-8157 0 0,-189-15 3371 0 0,1 0-449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8.245"/>
    </inkml:context>
    <inkml:brush xml:id="br0">
      <inkml:brushProperty name="width" value="0.05" units="cm"/>
      <inkml:brushProperty name="height" value="0.05" units="cm"/>
    </inkml:brush>
  </inkml:definitions>
  <inkml:trace contextRef="#ctx0" brushRef="#br0">205 1 17404 0 0,'0'21'3101'0'0,"-12"18"-3852"0"0,7-25 875 0 0,0 6-259 0 0,0 1 1 0 0,1-1 0 0 0,1 0 0 0 0,1 1-1 0 0,1 28 1 0 0,2-22-3523 0 0,9 46 1 0 0,-9-61 1644 0 0,0-2-181 0 0</inkml:trace>
  <inkml:trace contextRef="#ctx0" brushRef="#br0" timeOffset="1">22 147 14715 0 0,'-18'-2'3387'0'0,"15"5"-1477"0"0,9 5-1823 0 0,-2-6-115 0 0,0 0-1 0 0,1-1 1 0 0,-1 1 0 0 0,1-1-1 0 0,-1 0 1 0 0,1 0-1 0 0,0 0 1 0 0,0-1 0 0 0,5 1-1 0 0,13 1-23 0 0,193 38-5100 0 0,-170-31 3240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8.758"/>
    </inkml:context>
    <inkml:brush xml:id="br0">
      <inkml:brushProperty name="width" value="0.05" units="cm"/>
      <inkml:brushProperty name="height" value="0.05" units="cm"/>
    </inkml:brush>
  </inkml:definitions>
  <inkml:trace contextRef="#ctx0" brushRef="#br0">560 18 20820 0 0,'-9'-3'-7'0'0,"1"0"0"0"0,-1 0 0 0 0,0 0 0 0 0,0 1 0 0 0,0 1 0 0 0,-1 0 0 0 0,1 0 0 0 0,0 1 0 0 0,0 0 0 0 0,-1 0 0 0 0,1 1 0 0 0,-13 3 0 0 0,-1 1-103 0 0,1 0 0 0 0,-1 2 0 0 0,-37 17 1 0 0,42-15 52 0 0,0 1 0 0 0,1 1 0 0 0,1 0 0 0 0,0 1 0 0 0,0 1 0 0 0,1 0 0 0 0,1 1 1 0 0,-22 27-1 0 0,18-16-233 0 0,0 1 1 0 0,1 0-1 0 0,2 1 1 0 0,-22 54 0 0 0,29-62 61 0 0,3-6 4 0 0,0 0 0 0 0,-5 19-1 0 0,9-30 236 0 0,1-1-1 0 0,0 1 1 0 0,-1 0-1 0 0,1-1 1 0 0,0 1-1 0 0,0-1 1 0 0,0 1-1 0 0,0 0 1 0 0,0-1-1 0 0,1 1 1 0 0,-1-1-1 0 0,0 1 1 0 0,1-1-1 0 0,-1 1 1 0 0,1 0-1 0 0,-1-1 1 0 0,1 0-1 0 0,0 1 1 0 0,0-1-1 0 0,0 1 1 0 0,-1-1-1 0 0,1 0 1 0 0,1 0-1 0 0,-1 0 1 0 0,0 1-1 0 0,0-1 1 0 0,0 0-1 0 0,1 0 0 0 0,-1 0 1 0 0,0-1-1 0 0,1 1 1 0 0,-1 0-1 0 0,1 0 1 0 0,-1-1-1 0 0,1 1 1 0 0,-1-1-1 0 0,1 1 1 0 0,-1-1-1 0 0,1 0 1 0 0,-1 0-1 0 0,1 0 1 0 0,0 0-1 0 0,2 0 1 0 0,5 0 336 0 0,0 0 1 0 0,0-1 0 0 0,0 0 0 0 0,-1-1-1 0 0,1 1 1 0 0,11-5 0 0 0,-13 3-130 0 0,1 0 1 0 0,-1 0-1 0 0,0 0 1 0 0,-1-1 0 0 0,1 0-1 0 0,0 0 1 0 0,-1 0-1 0 0,0-1 1 0 0,0 0-1 0 0,-1-1 1 0 0,8-8-1 0 0,-10 11-111 0 0,-1-1 0 0 0,0 1 0 0 0,0-1 0 0 0,0 0 0 0 0,-1 0-1 0 0,1 0 1 0 0,-1 0 0 0 0,0 0 0 0 0,0 0 0 0 0,0 0 0 0 0,-1 0-1 0 0,1 0 1 0 0,-1 0 0 0 0,0 0 0 0 0,0-1 0 0 0,0 1-1 0 0,-1 0 1 0 0,0 0 0 0 0,0 0 0 0 0,0 0 0 0 0,0 0 0 0 0,-3-7-1 0 0,3 10-154 0 0,1 0 0 0 0,-1 0 1 0 0,1 0-1 0 0,-1 0 0 0 0,1 0 0 0 0,-1 1 0 0 0,0-1 0 0 0,1 0 0 0 0,-1 0 0 0 0,0 0 0 0 0,0 1 0 0 0,1-1 0 0 0,-1 0 0 0 0,0 1 0 0 0,0-1 0 0 0,0 1 0 0 0,0-1 0 0 0,0 1 0 0 0,-2-1 0 0 0,-1 4-1585 0 0,8 8-160 0 0,1-6 1634 0 0,1 1 0 0 0,-1-1-1 0 0,1 0 1 0 0,-1-1-1 0 0,1 1 1 0 0,1-1-1 0 0,-1 0 1 0 0,1-1 0 0 0,-1 1-1 0 0,1-1 1 0 0,0-1-1 0 0,0 1 1 0 0,0-1-1 0 0,8 1 1 0 0,11 2 463 0 0,0-1-1 0 0,43 1 1 0 0,-60-5-175 0 0,2 1 153 0 0,0 0-1 0 0,1-1 1 0 0,-1 0-1 0 0,1-1 0 0 0,-1-1 1 0 0,0 0-1 0 0,1 0 1 0 0,14-6-1 0 0,-26 8-271 0 0,0 0-1 0 0,0 0 1 0 0,0 0-1 0 0,0 0 1 0 0,-1 0-1 0 0,1-1 1 0 0,0 1 0 0 0,0 0-1 0 0,0 0 1 0 0,-1 0-1 0 0,1 0 1 0 0,0 0-1 0 0,0 0 1 0 0,0 0 0 0 0,0 0-1 0 0,-1 0 1 0 0,1 0-1 0 0,0 1 1 0 0,0-1-1 0 0,0 0 1 0 0,-1 0 0 0 0,1 0-1 0 0,0 0 1 0 0,0 0-1 0 0,0 0 1 0 0,0 0-1 0 0,0 0 1 0 0,-1 0 0 0 0,1 1-1 0 0,0-1 1 0 0,0 0-1 0 0,0 0 1 0 0,0 0-1 0 0,0 0 1 0 0,0 0 0 0 0,-1 1-1 0 0,1-1 1 0 0,0 0-1 0 0,0 0 1 0 0,0 0-1 0 0,0 0 1 0 0,0 1 0 0 0,0-1-1 0 0,0 0 1 0 0,0 0-1 0 0,0 0 1 0 0,0 1-1 0 0,0-1 1 0 0,0 0 0 0 0,0 0-1 0 0,-44 58 11 0 0,37-47-251 0 0,1-1 1 0 0,0 2-1 0 0,0-1 0 0 0,1 1 1 0 0,1 0-1 0 0,0 0 0 0 0,0 0 0 0 0,2 1 1 0 0,-1-1-1 0 0,2 1 0 0 0,-1-1 1 0 0,2 1-1 0 0,1 21 0 0 0,1-14-1054 0 0,-1-1-322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59.353"/>
    </inkml:context>
    <inkml:brush xml:id="br0">
      <inkml:brushProperty name="width" value="0.05" units="cm"/>
      <inkml:brushProperty name="height" value="0.05" units="cm"/>
    </inkml:brush>
  </inkml:definitions>
  <inkml:trace contextRef="#ctx0" brushRef="#br0">226 93 11867 0 0,'-14'-7'523'0'0,"-20"-11"7393"0"0,29 16-7116 0 0,23 0 68 0 0,-7-2-1182 0 0,0 1-1 0 0,1 0 1 0 0,-1 1-1 0 0,1 0 1 0 0,-1 1-1 0 0,15-1 1 0 0,-8 1 129 0 0,0 0 16 0 0,0-2-1 0 0,0 0 1 0 0,0 0 0 0 0,0-2-1 0 0,19-7 1 0 0,-130 8 174 0 0,-126-8 735 0 0,209 11-732 0 0,-1 0-1 0 0,0 0 1 0 0,0 2-1 0 0,1-1 1 0 0,-1 1-1 0 0,0 1 1 0 0,-20 5-1 0 0,20 1-510 0 0,10-6-242 0 0,7-3 265 0 0,7-1 380 0 0,-1 0 0 0 0,1 1 0 0 0,0 1 0 0 0,25 1 0 0 0,-13 0 101 0 0,87-2 75 0 0,-64-1-157 0 0,1 3 1 0 0,0 1-1 0 0,49 9 1 0 0,-79-9 6 0 0,-16-2 45 0 0,0 0 1 0 0,0 0-1 0 0,0 0 0 0 0,0 0 0 0 0,0 1 0 0 0,0-1 0 0 0,0 1 1 0 0,-1 0-1 0 0,1 0 0 0 0,0 0 0 0 0,0 0 0 0 0,3 3 1 0 0,-36 3-36 0 0,-264 3 27 0 0,273-10-205 0 0,-6-3-1771 0 0,20 3 1924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00.421"/>
    </inkml:context>
    <inkml:brush xml:id="br0">
      <inkml:brushProperty name="width" value="0.05" units="cm"/>
      <inkml:brushProperty name="height" value="0.05" units="cm"/>
    </inkml:brush>
  </inkml:definitions>
  <inkml:trace contextRef="#ctx0" brushRef="#br0">18 61 13203 0 0,'-18'-26'7876'0'0,"18"26"-7846"0"0,0-1 1 0 0,0 1-1 0 0,0 0 0 0 0,0-1 0 0 0,0 1 0 0 0,1 0 1 0 0,-1-1-1 0 0,0 1 0 0 0,0 0 0 0 0,0-1 0 0 0,0 1 1 0 0,0 0-1 0 0,0-1 0 0 0,0 1 0 0 0,1 0 0 0 0,-1-1 1 0 0,0 1-1 0 0,0 0 0 0 0,1-1 0 0 0,-1 1 0 0 0,0 0 0 0 0,0 0 1 0 0,1 0-1 0 0,-1-1 0 0 0,0 1 0 0 0,0 0 0 0 0,1 0 1 0 0,-1 0-1 0 0,0-1 0 0 0,1 1 0 0 0,-1 0 0 0 0,0 0 1 0 0,1 0-1 0 0,-1 0 0 0 0,0 0 0 0 0,1 0 0 0 0,-1 0 1 0 0,0 0-1 0 0,1 0 0 0 0,15-2-242 0 0,88 12-493 0 0,-7-3 455 0 0,131-8 0 0 0,-188 0 260 0 0,-5-2-9 0 0,-1-1-1 0 0,39-10 0 0 0,-7 1 11 0 0,-60 12 19 0 0,-8 0 42 0 0,-12 1 117 0 0,8 2-178 0 0,6-2-15 0 0,-1 0-1 0 0,1 0 1 0 0,0 0-1 0 0,0 0 1 0 0,-1 0 0 0 0,1 1-1 0 0,0-1 1 0 0,-1 0 0 0 0,1 0-1 0 0,0 0 1 0 0,-1 0-1 0 0,1 0 1 0 0,-1 0 0 0 0,1 0-1 0 0,0 0 1 0 0,-1 0 0 0 0,1 0-1 0 0,0 0 1 0 0,-1 0-1 0 0,1-1 1 0 0,0 1 0 0 0,-1 0-1 0 0,1 0 1 0 0,0 0-1 0 0,0 0 1 0 0,-1 0 0 0 0,1-1-1 0 0,0 1 1 0 0,-1 0 0 0 0,1 0-1 0 0,0-1 1 0 0,0 1-1 0 0,-1 0 1 0 0,1 0 0 0 0,0-1-1 0 0,0 1 1 0 0,0 0 0 0 0,-1-1-1 0 0,1 1-75 0 0,0 0 1 0 0,0 0-1 0 0,0 0 0 0 0,0 0 1 0 0,0 0-1 0 0,-1 0 0 0 0,1 0 1 0 0,0 0-1 0 0,0 0 0 0 0,0 0 1 0 0,0 0-1 0 0,0 0 0 0 0,-1 0 1 0 0,1 0-1 0 0,0 0 0 0 0,0 0 1 0 0,0 0-1 0 0,0 0 0 0 0,0 0 1 0 0,0 0-1 0 0,-1 0 0 0 0,1 0 1 0 0,0 0-1 0 0,0 0 0 0 0,0 1 1 0 0,0-1-1 0 0,0 0 0 0 0,0 0 1 0 0,0 0-1 0 0,-1 0 0 0 0,1 0 1 0 0,0 0-1 0 0,0 0 0 0 0,0 1 1 0 0,0-1-1 0 0,0 0 0 0 0,0 0 0 0 0,0 0 1 0 0,0 0-1 0 0,0 0 0 0 0,0 0 1 0 0,0 1-1 0 0,0 1-657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01.436"/>
    </inkml:context>
    <inkml:brush xml:id="br0">
      <inkml:brushProperty name="width" value="0.05" units="cm"/>
      <inkml:brushProperty name="height" value="0.05" units="cm"/>
    </inkml:brush>
  </inkml:definitions>
  <inkml:trace contextRef="#ctx0" brushRef="#br0">18 6 10170 0 0,'-11'6'1343'0'0,"5"-2"2629"0"0,15 0-2595 0 0,34 1-1073 0 0,0-1 0 0 0,0-2 0 0 0,55-4 0 0 0,-61 0-265 0 0,18 1-18 0 0,352-20 37 0 0,-375 18-60 0 0,0 2 0 0 0,36 2 1 0 0,-59-2 590 0 0,-10 2-1521 0 0,-6 8-6370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13.800"/>
    </inkml:context>
    <inkml:brush xml:id="br0">
      <inkml:brushProperty name="width" value="0.05" units="cm"/>
      <inkml:brushProperty name="height" value="0.05" units="cm"/>
    </inkml:brush>
  </inkml:definitions>
  <inkml:trace contextRef="#ctx0" brushRef="#br0">1 2 20652,'167'-1'-1183,"-178"5"-2605,2 0 1990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6.789"/>
    </inkml:context>
    <inkml:brush xml:id="br0">
      <inkml:brushProperty name="width" value="0.05" units="cm"/>
      <inkml:brushProperty name="height" value="0.05" units="cm"/>
    </inkml:brush>
  </inkml:definitions>
  <inkml:trace contextRef="#ctx0" brushRef="#br0">18 15 15219 0 0,'-18'-15'224'0'0,"29"24"-979"0"0,6 3 686 0 0,1-1 0 0 0,1-1 0 0 0,0-1 0 0 0,0 0 0 0 0,1-1 0 0 0,33 8 0 0 0,-23-7 70 0 0,137 41 144 0 0,64 22-728 0 0,-209-65 439 0 0,-14-5 5 0 0,0 1 0 0 0,0-1-1 0 0,0 1 1 0 0,0 1 0 0 0,-1 0-1 0 0,1 0 1 0 0,-1 0 0 0 0,0 1 0 0 0,0 0-1 0 0,6 6 1 0 0,-12-10 134 0 0,-1 0 0 0 0,1 0-1 0 0,0 1 1 0 0,-1-1 0 0 0,1 0 0 0 0,-1 0 0 0 0,1 0-1 0 0,-1 1 1 0 0,0-1 0 0 0,0 0 0 0 0,1 0 0 0 0,-1 1 0 0 0,0-1-1 0 0,0 0 1 0 0,0 1 0 0 0,0-1 0 0 0,0 0 0 0 0,-1 0-1 0 0,1 1 1 0 0,0-1 0 0 0,0 0 0 0 0,-1 0 0 0 0,1 1-1 0 0,-1-1 1 0 0,1 0 0 0 0,-1 0 0 0 0,0 0 0 0 0,1 0 0 0 0,-1 0-1 0 0,0 0 1 0 0,0 0 0 0 0,0 0 0 0 0,-1 1 0 0 0,-4 5 164 0 0,0-2 1 0 0,-1 1 0 0 0,-12 8 0 0 0,18-13-122 0 0,-27 17 437 0 0,0-2 0 0 0,-1-1-1 0 0,-36 14 1 0 0,-96 27 568 0 0,114-41-884 0 0,4-1-44 0 0,-2-1-927 0 0,2 3 0 0 0,-62 30 1 0 0,84-33-176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5.286"/>
    </inkml:context>
    <inkml:brush xml:id="br0">
      <inkml:brushProperty name="width" value="0.05" units="cm"/>
      <inkml:brushProperty name="height" value="0.05" units="cm"/>
    </inkml:brush>
  </inkml:definitions>
  <inkml:trace contextRef="#ctx0" brushRef="#br0">14 57 12003 0 0,'0'-2'477'0'0,"-1"1"0"0"0,0-1 0 0 0,1 1 1 0 0,-1-1-1 0 0,1 1 0 0 0,0-1 0 0 0,-1 1 1 0 0,1-1-1 0 0,0 1 0 0 0,0-1 0 0 0,0 0 1 0 0,0 1-1 0 0,1-1 0 0 0,-1-2 0 0 0,2-9 1771 0 0,-2 12-2129 0 0,-1 1 1 0 0,1-1 0 0 0,0 0 0 0 0,-1 0 0 0 0,1 1-1 0 0,0-1 1 0 0,-1 0 0 0 0,1 1 0 0 0,-1-1 0 0 0,1 0-1 0 0,-1 1 1 0 0,1-1 0 0 0,-1 1 0 0 0,1-1 0 0 0,-1 1-1 0 0,-1-2 1 0 0,-2-2 727 0 0,11 3-864 0 0,-7 4-154 0 0,1-1 1 0 0,-1 1 0 0 0,1 0 0 0 0,-1 0-1 0 0,0 0 1 0 0,0-1 0 0 0,0 1-1 0 0,-1 4 1 0 0,0 1-5 0 0,-1 125-199 0 0,-1-97 330 0 0,2 0 0 0 0,7 67 0 0 0,1-66 20 0 0,-4-23 30 0 0,0-1 0 0 0,-1 1 0 0 0,0 0 0 0 0,-2 1 1 0 0,1-1-1 0 0,-1 0 0 0 0,-4 24 0 0 0,-3-23 23 0 0,7-14-26 0 0,-1-1 0 0 0,0 1 0 0 0,1 0-1 0 0,-1 0 1 0 0,1 0 0 0 0,0 0 0 0 0,-1 0 0 0 0,1 0 0 0 0,0 0-1 0 0,-1 0 1 0 0,1 0 0 0 0,0 0 0 0 0,0 1 0 0 0,0-1-1 0 0,0 0 1 0 0,0 0 0 0 0,0 0 0 0 0,0 0 0 0 0,0 0-1 0 0,1 0 1 0 0,-1 0 0 0 0,0 0 0 0 0,0 0 0 0 0,1 0 0 0 0,-1 0-1 0 0,1 0 1 0 0,-1 0 0 0 0,2 1 0 0 0,-2-2 16 0 0,0 1 0 0 0,-1-1 0 0 0,1 0 0 0 0,0 1 1 0 0,0-1-1 0 0,0 0 0 0 0,0 0 0 0 0,-1 1 0 0 0,1-1 0 0 0,0 0 1 0 0,0 1-1 0 0,-1-1 0 0 0,1 0 0 0 0,0 0 0 0 0,0 0 0 0 0,-1 1 1 0 0,1-1-1 0 0,0 0 0 0 0,0 0 0 0 0,-1 0 0 0 0,1 0 0 0 0,0 0 1 0 0,-1 1-1 0 0,1-1 0 0 0,0 0 0 0 0,-1 0 0 0 0,1 0 0 0 0,-1 0 1 0 0,-2 1 489 0 0,9-3-194 0 0,2 1-377 0 0,0 0-1 0 0,0 1 1 0 0,0 1-1 0 0,1-1 1 0 0,15 4-1 0 0,17 1-51 0 0,145-7 110 0 0,14 1-68 0 0,141 8-43 0 0,-58-2-97 0 0,108-12-198 0 0,-99-1 93 0 0,-229 8 256 0 0,321-4-62 0 0,96-21 148 0 0,11-1-89 0 0,-370 22-168 0 0,159 18-1 0 0,359 18 213 0 0,-552-30 40 0 0,-49-2 268 0 0,0-1 1 0 0,0-2-1 0 0,0-2 0 0 0,48-12 1 0 0,-85 17-256 0 0,0-1 0 0 0,0 1 1 0 0,0-1-1 0 0,-1 1 0 0 0,1-1 1 0 0,0 1-1 0 0,0-1 0 0 0,0 0 0 0 0,0 1 1 0 0,-1-1-1 0 0,1 0 0 0 0,0 0 1 0 0,-1 0-1 0 0,1 1 0 0 0,-1-1 1 0 0,1 0-1 0 0,-1 0 0 0 0,1 0 1 0 0,-1 0-1 0 0,0 0 0 0 0,1 0 1 0 0,-1-2-1 0 0,1 2-52 0 0,-1 0 0 0 0,0 0 0 0 0,0 0 0 0 0,1 0-1 0 0,-1 1 1 0 0,1-1 0 0 0,-1 0 0 0 0,1 0 0 0 0,-1 0 0 0 0,1 0 0 0 0,0 0 0 0 0,-1 0-1 0 0,1 1 1 0 0,0-1 0 0 0,0 0 0 0 0,-1 1 0 0 0,1-1 0 0 0,0 0 0 0 0,2 0 0 0 0,-3 1 42 0 0,1-1 1 0 0,0 0-1 0 0,0 1 1 0 0,0-1 0 0 0,-1 0-1 0 0,1 0 1 0 0,0 1 0 0 0,-1-1-1 0 0,1 0 1 0 0,-1 0-1 0 0,1 0 1 0 0,-1 0 0 0 0,1 0-1 0 0,-1 0 1 0 0,0 0 0 0 0,1 0-1 0 0,-1 0 1 0 0,0 0-1 0 0,0 0 1 0 0,1 0 0 0 0,-1-1-1 0 0,1-30 265 0 0,-1 20-183 0 0,18-159 232 0 0,-3 41-214 0 0,-15 103-130 0 0,0 27-2 0 0,0 4-1437 0 0,0 0-1 0 0,0 0 1 0 0,1 0 0 0 0,-1 1 0 0 0,1-1 0 0 0,2 7-1 0 0,-1-4-1279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5.974"/>
    </inkml:context>
    <inkml:brush xml:id="br0">
      <inkml:brushProperty name="width" value="0.05" units="cm"/>
      <inkml:brushProperty name="height" value="0.05" units="cm"/>
    </inkml:brush>
  </inkml:definitions>
  <inkml:trace contextRef="#ctx0" brushRef="#br0">8 501 9594 0 0,'-3'-5'357'0'0,"-1"-6"6260"0"0,4 10-6467 0 0,1 1 1 0 0,-1 0-1 0 0,1 0 0 0 0,-1-1 1 0 0,1 1-1 0 0,-1 0 0 0 0,1 0 1 0 0,-1 0-1 0 0,1 0 0 0 0,-1 0 1 0 0,1 0-1 0 0,0 0 0 0 0,-1 0 0 0 0,1 0 1 0 0,-1 0-1 0 0,1 0 0 0 0,-1 0 1 0 0,1 0-1 0 0,-1 0 0 0 0,1 1 1 0 0,0-1-1 0 0,32 5 361 0 0,1-3 0 0 0,-1 0-1 0 0,53-6 1 0 0,-37 2-344 0 0,62-7-41 0 0,113-24-1 0 0,46-5-268 0 0,-142 27 30 0 0,257 13 0 0 0,-365-2 152 0 0,-17-1 8 0 0,0 1 0 0 0,0-1 0 0 0,-1 1 0 0 0,1 0 0 0 0,0 0 0 0 0,0 1 0 0 0,0-1 0 0 0,0 1 0 0 0,0-1 0 0 0,0 1-1 0 0,0 0 1 0 0,0 0 0 0 0,0 0 0 0 0,3 3 0 0 0,-8-8 262 0 0,0 0 1 0 0,0 1-1 0 0,0-1 0 0 0,0 0 0 0 0,1 0 1 0 0,-1 0-1 0 0,1-1 0 0 0,-1-6 0 0 0,-8-50 181 0 0,7 41-339 0 0,-5-24-29 0 0,2 13-132 0 0,1 1 0 0 0,1-1 0 0 0,2 0 0 0 0,1 0 0 0 0,4-36 0 0 0,2 50-2185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7.907"/>
    </inkml:context>
    <inkml:brush xml:id="br0">
      <inkml:brushProperty name="width" value="0.05" units="cm"/>
      <inkml:brushProperty name="height" value="0.05" units="cm"/>
    </inkml:brush>
  </inkml:definitions>
  <inkml:trace contextRef="#ctx0" brushRef="#br0">0 198 12851 0 0,'4'-9'820'0'0,"0"0"0"0"0,1 0 1 0 0,0 1-1 0 0,1-1 1 0 0,-1 1-1 0 0,13-12 0 0 0,-6 8-64 0 0,1 1 0 0 0,24-16-1 0 0,1-1-136 0 0,12-4-315 0 0,-33 23-338 0 0,-16 8 11 0 0,-1 1 1 0 0,1-1-1 0 0,0 0 1 0 0,0 1-1 0 0,0-1 1 0 0,0 1-1 0 0,1-1 1 0 0,-1 1-1 0 0,0-1 1 0 0,0 1-1 0 0,0 0 1 0 0,0 0-1 0 0,0-1 0 0 0,0 1 1 0 0,1 0-1 0 0,-1 0 1 0 0,0 0-1 0 0,0 0 1 0 0,2 1-1 0 0,-3 0-3 0 0,1-1 0 0 0,-1 1 0 0 0,1 0 0 0 0,-1 0 0 0 0,1 0-1 0 0,-1 0 1 0 0,1 0 0 0 0,-1 0 0 0 0,0 0 0 0 0,0 0 0 0 0,0 0-1 0 0,1 0 1 0 0,-1 0 0 0 0,0 0 0 0 0,0 1 0 0 0,0-1-1 0 0,-1 0 1 0 0,1 0 0 0 0,0 0 0 0 0,0 0 0 0 0,0 0 0 0 0,-1 1-1 0 0,-23 102 44 0 0,16-76-33 0 0,1 1 0 0 0,1 0 0 0 0,2 0 1 0 0,-2 59-1 0 0,6-86 14 0 0,0 0-1 0 0,1 0 1 0 0,-1 0 0 0 0,0 0 0 0 0,1 0 0 0 0,-1 0 0 0 0,1 0-1 0 0,0 0 1 0 0,-1-1 0 0 0,1 1 0 0 0,0 0 0 0 0,0 0 0 0 0,0-1-1 0 0,1 1 1 0 0,-1 0 0 0 0,0-1 0 0 0,1 1 0 0 0,-1-1 0 0 0,0 0-1 0 0,3 2 1 0 0,-1-2 57 0 0,0 1 0 0 0,0-1 0 0 0,0 1 0 0 0,0-1 0 0 0,0 0 0 0 0,1 0 0 0 0,-1 0 0 0 0,0-1 0 0 0,1 1 0 0 0,6-1 0 0 0,0 0 192 0 0,0-1 1 0 0,0 0-1 0 0,1-1 0 0 0,-1 0 1 0 0,0-1-1 0 0,18-7 1 0 0,-8 1 183 0 0,0-1 0 0 0,0-1 0 0 0,-1-1-1 0 0,-1 0 1 0 0,33-30 0 0 0,-44 35-304 0 0,0 0 0 0 0,0-1 0 0 0,-1 0-1 0 0,0-1 1 0 0,0 1 0 0 0,7-16 0 0 0,-11 18-89 0 0,0 0-1 0 0,0 0 1 0 0,0 0 0 0 0,0 0-1 0 0,-1-1 1 0 0,0 1-1 0 0,-1 0 1 0 0,1-1 0 0 0,-1 1-1 0 0,0 0 1 0 0,-2-11 0 0 0,-10-21-9 0 0,11 36-55 0 0,1 0-1 0 0,-1 0 1 0 0,0 0-1 0 0,0 0 0 0 0,-1 0 1 0 0,1 0-1 0 0,0 1 1 0 0,0-1-1 0 0,-1 0 0 0 0,1 1 1 0 0,-1-1-1 0 0,0 1 0 0 0,1-1 1 0 0,-1 1-1 0 0,-2-1 1 0 0,3 1 3 0 0,1 1 1 0 0,0 0 0 0 0,-1 0-1 0 0,1 0 1 0 0,0 0 0 0 0,-1 0-1 0 0,1 0 1 0 0,-1 0 0 0 0,1 0-1 0 0,0 0 1 0 0,-1 0 0 0 0,1 0-1 0 0,0 0 1 0 0,-1 0 0 0 0,1 1-1 0 0,-1-1 1 0 0,1 0 0 0 0,0 0-1 0 0,-1 0 1 0 0,1 0 0 0 0,0 1-1 0 0,-1-1 1 0 0,1 0 0 0 0,0 0-1 0 0,0 1 1 0 0,-1-1 0 0 0,1 0-1 0 0,0 1 1 0 0,0-1 0 0 0,-1 1-1 0 0,-5 15-543 0 0,4 13-318 0 0,2-29 878 0 0,0 2-48 0 0,1 0 1 0 0,-1-1-1 0 0,0 1 0 0 0,1-1 0 0 0,-1 1 0 0 0,1 0 1 0 0,-1-1-1 0 0,1 1 0 0 0,0-1 0 0 0,0 0 1 0 0,0 1-1 0 0,0-1 0 0 0,0 0 0 0 0,0 1 0 0 0,0-1 1 0 0,0 0-1 0 0,0 0 0 0 0,0 0 0 0 0,1 0 1 0 0,-1 0-1 0 0,0 0 0 0 0,1 0 0 0 0,-1-1 0 0 0,1 1 1 0 0,-1 0-1 0 0,3 0 0 0 0,4 2 0 0 0,1-1-1 0 0,0 1 1 0 0,12 0-1 0 0,-15-2 30 0 0,14 3 65 0 0,52 6 238 0 0,-65-10-219 0 0,0 1 0 0 0,1-1 0 0 0,-1-1 0 0 0,0 1 1 0 0,0-1-1 0 0,1-1 0 0 0,9-2 0 0 0,-13 2-5 0 0,0 0-1 0 0,0-1 1 0 0,0 1-1 0 0,0-1 1 0 0,-1 1 0 0 0,0-1-1 0 0,1 0 1 0 0,-1 0 0 0 0,0-1-1 0 0,0 1 1 0 0,-1-1-1 0 0,1 1 1 0 0,-1-1 0 0 0,0 0-1 0 0,0 0 1 0 0,0 0-1 0 0,0 0 1 0 0,-1-1 0 0 0,0 1-1 0 0,1 0 1 0 0,-2 0-1 0 0,1-1 1 0 0,0 1 0 0 0,-1-9-1 0 0,0 12-53 0 0,0 0 0 0 0,-1 0 0 0 0,1 1-1 0 0,0-1 1 0 0,-1 0 0 0 0,1 1 0 0 0,-1-1-1 0 0,1 1 1 0 0,-1-1 0 0 0,1 0 0 0 0,-1 1-1 0 0,1-1 1 0 0,-1 1 0 0 0,1 0 0 0 0,-1-1-1 0 0,0 1 1 0 0,1-1 0 0 0,-1 1 0 0 0,0 0-1 0 0,1-1 1 0 0,-1 1 0 0 0,0 0 0 0 0,0 0 0 0 0,1 0-1 0 0,-1-1 1 0 0,-1 1 0 0 0,-19-3-234 0 0,19 3 179 0 0,-1 0 0 0 0,1 0 0 0 0,0 0-1 0 0,-1 0 1 0 0,1 0 0 0 0,-1 1 0 0 0,1-1-1 0 0,0 1 1 0 0,0 0 0 0 0,-1-1 0 0 0,1 1-1 0 0,0 0 1 0 0,0 0 0 0 0,0 0 0 0 0,0 1 0 0 0,0-1-1 0 0,0 0 1 0 0,0 1 0 0 0,0-1 0 0 0,0 1-1 0 0,1 0 1 0 0,-1-1 0 0 0,1 1 0 0 0,-1 0-1 0 0,1 0 1 0 0,0 0 0 0 0,-1 0 0 0 0,0 4 0 0 0,1-4-1 0 0,0 0 1 0 0,1 0-1 0 0,-1-1 1 0 0,0 1 0 0 0,1 0-1 0 0,0 0 1 0 0,-1 0-1 0 0,1 0 1 0 0,0 0-1 0 0,0 0 1 0 0,0 0 0 0 0,0 0-1 0 0,1 0 1 0 0,-1 0-1 0 0,0 0 1 0 0,1-1 0 0 0,-1 1-1 0 0,1 0 1 0 0,0 0-1 0 0,0 0 1 0 0,0-1-1 0 0,0 1 1 0 0,0 0 0 0 0,0-1-1 0 0,0 1 1 0 0,0-1-1 0 0,2 3 1 0 0,1 0-83 0 0,1 1 0 0 0,-1-1 0 0 0,1 0 0 0 0,-1 0-1 0 0,1-1 1 0 0,0 1 0 0 0,9 3 0 0 0,5 1 159 0 0,1-2 0 0 0,-1 0 1 0 0,1-1-1 0 0,26 3 0 0 0,15 3 306 0 0,-59-10-298 0 0,0 0-1 0 0,0-1 0 0 0,0 1 1 0 0,0 0-1 0 0,0 0 0 0 0,0 0 0 0 0,0 0 1 0 0,0 1-1 0 0,0-1 0 0 0,-1 0 0 0 0,1 1 1 0 0,0-1-1 0 0,-1 1 0 0 0,1 0 1 0 0,-1-1-1 0 0,0 1 0 0 0,3 4 0 0 0,-4-5 24 0 0,1 0-1 0 0,-1 1 1 0 0,1-1-1 0 0,-1 0 0 0 0,1 1 1 0 0,-1-1-1 0 0,0 1 1 0 0,0-1-1 0 0,0 0 1 0 0,0 1-1 0 0,0-1 1 0 0,0 1-1 0 0,0-1 0 0 0,0 1 1 0 0,0-1-1 0 0,-1 1 1 0 0,1-1-1 0 0,-1 0 1 0 0,1 1-1 0 0,-1-1 0 0 0,0 0 1 0 0,1 1-1 0 0,-1-1 1 0 0,0 0-1 0 0,0 0 1 0 0,0 0-1 0 0,0 0 0 0 0,-1 2 578 0 0,-1-8-54 0 0,1 0 0 0 0,0-1 0 0 0,1 1-1 0 0,-1-1 1 0 0,0-6 0 0 0,-2-108-108 0 0,4 93-591 0 0,0 27 64 0 0,0 0 1 0 0,0-1-1 0 0,0 1 1 0 0,0 0-1 0 0,0 0 1 0 0,0-1-1 0 0,0 1 1 0 0,1 0-1 0 0,-1 0 1 0 0,0-1-1 0 0,0 1 1 0 0,0 0-1 0 0,0 0 1 0 0,1-1-1 0 0,-1 1 1 0 0,0 0-1 0 0,0 0 1 0 0,0 0-1 0 0,1-1 1 0 0,-1 1-1 0 0,0 0 1 0 0,0 0-1 0 0,1 0 1 0 0,-1 0-1 0 0,0 0 1 0 0,0-1-1 0 0,1 1 1 0 0,-1 0-1 0 0,0 0 1 0 0,0 0-1 0 0,1 0 1 0 0,-1 0-1 0 0,0 0 1 0 0,1 0-1 0 0,-1 0 1 0 0,0 0-1 0 0,0 0 1 0 0,1 0-1 0 0,-1 0 1 0 0,0 0-1 0 0,1 0 1 0 0,-1 1-1 0 0,0-1 1 0 0,0 0-1 0 0,1 0 1 0 0,15 6-976 0 0,-13-4 854 0 0,10 3-601 0 0,0 0 1 0 0,0-1-1 0 0,28 6 1 0 0,-28-9-929 0 0,1 0 0 0 0,16 0-1 0 0,17-4-4520 0 0,-26-1 2403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8.534"/>
    </inkml:context>
    <inkml:brush xml:id="br0">
      <inkml:brushProperty name="width" value="0.05" units="cm"/>
      <inkml:brushProperty name="height" value="0.05" units="cm"/>
    </inkml:brush>
  </inkml:definitions>
  <inkml:trace contextRef="#ctx0" brushRef="#br0">82 1 16163 0 0,'0'0'20'0'0,"0"0"-1"0"0,-1 0 0 0 0,1 0 0 0 0,0 0 0 0 0,0 0 0 0 0,0 0 1 0 0,-1 0-1 0 0,1 0 0 0 0,0 0 0 0 0,0 0 0 0 0,-1 0 0 0 0,1 0 1 0 0,0 0-1 0 0,0 0 0 0 0,0 1 0 0 0,0-1 0 0 0,-1 0 1 0 0,1 0-1 0 0,0 0 0 0 0,0 0 0 0 0,0 0 0 0 0,0 1 0 0 0,-1-1 1 0 0,1 0-1 0 0,0 0 0 0 0,0 0 0 0 0,0 1 0 0 0,0-1 0 0 0,0 0 1 0 0,0 0-1 0 0,0 1 0 0 0,0-1 0 0 0,0 0 0 0 0,0 0 0 0 0,0 0 1 0 0,0 1-1 0 0,0-1 0 0 0,0 0 0 0 0,0 0 0 0 0,0 1 0 0 0,0-1 1 0 0,0 0-1 0 0,0 1 0 0 0,-5 17-144 0 0,4-14 176 0 0,-15 49 58 0 0,3 0 1 0 0,3 1-1 0 0,1 1 0 0 0,-1 64 1 0 0,9-82 70 0 0,-10 60 1 0 0,11-83 362 0 0,0-14-480 0 0,0 0 1 0 0,0 0-1 0 0,0 0 1 0 0,1 0-1 0 0,-1 0 1 0 0,0 0-1 0 0,0 0 1 0 0,0 0-1 0 0,0 0 1 0 0,0 0-1 0 0,0 0 1 0 0,1 1-1 0 0,-1-1 1 0 0,0 0-1 0 0,0 0 1 0 0,0 0-1 0 0,0 0 1 0 0,0 0-1 0 0,0 0 1 0 0,1 0-1 0 0,-1 0 1 0 0,0 0-1 0 0,0 0 1 0 0,0 0-1 0 0,0 0 1 0 0,0 0-1 0 0,1 0 1 0 0,-1-1-1 0 0,0 1 1 0 0,0 0-1 0 0,0 0 1 0 0,0 0-1 0 0,0 0 1 0 0,0 0-1 0 0,1 0 1 0 0,-1 0-1 0 0,0 0 1 0 0,0 0-1 0 0,0 0 1 0 0,0-1-1 0 0,0 1 1 0 0,0 0-1 0 0,0 0 1 0 0,2-2 309 0 0,-1 0 1 0 0,1 1 0 0 0,-1-1-1 0 0,0 0 1 0 0,0 0 0 0 0,0 0 0 0 0,0 0-1 0 0,0 0 1 0 0,1-3 0 0 0,4-20 459 0 0,2-1-591 0 0,-2-1 0 0 0,6-43 0 0 0,-12-4-890 0 0,23 115-2301 0 0,-19-36 2904 0 0,0 1-1 0 0,0 0 1 0 0,1-1-1 0 0,0 0 1 0 0,0 0 0 0 0,1 0-1 0 0,-1-1 1 0 0,1 0 0 0 0,0 0-1 0 0,0 0 1 0 0,8 3-1 0 0,-10-6 103 0 0,0 1 0 0 0,0-1-1 0 0,0 0 1 0 0,0 0 0 0 0,0 0-1 0 0,1 0 1 0 0,-1-1-1 0 0,0 0 1 0 0,1 0 0 0 0,-1 0-1 0 0,0 0 1 0 0,0-1 0 0 0,1 1-1 0 0,-1-1 1 0 0,0 0 0 0 0,0-1-1 0 0,0 1 1 0 0,0-1-1 0 0,7-3 1 0 0,-7 2 69 0 0,1 1 22 0 0,-1 0 0 0 0,0-1 0 0 0,0 1 0 0 0,0-1 0 0 0,0 0 0 0 0,0 0 0 0 0,-1-1 0 0 0,6-6 0 0 0,-7 7 37 0 0,-4 4-138 0 0,-4 9-99 0 0,1-1 0 0 0,2 1 0 0 0,-1 0 1 0 0,2 0-1 0 0,-1 0 0 0 0,1 0 1 0 0,1 1-1 0 0,0-1 0 0 0,0 16 1 0 0,1-22 6 0 0,1-1 1 0 0,-1 1 0 0 0,1 0-1 0 0,0-1 1 0 0,0 1 0 0 0,0-1-1 0 0,0 1 1 0 0,1-1-1 0 0,-1 1 1 0 0,1-1 0 0 0,0 0-1 0 0,0 0 1 0 0,0 0 0 0 0,0 0-1 0 0,1 0 1 0 0,-1 0-1 0 0,1-1 1 0 0,0 1 0 0 0,0-1-1 0 0,0 0 1 0 0,0 0 0 0 0,0 0-1 0 0,0 0 1 0 0,0 0-1 0 0,1-1 1 0 0,4 2 0 0 0,-5-1 72 0 0,0-1 0 0 0,0 0 0 0 0,0 0 0 0 0,0-1 0 0 0,0 1 0 0 0,0 0 0 0 0,0-1 0 0 0,0 0 0 0 0,1 0 0 0 0,-1 0 0 0 0,0 0 0 0 0,0 0 0 0 0,0-1 0 0 0,0 0 0 0 0,0 1 0 0 0,0-1 0 0 0,0 0 0 0 0,6-3 0 0 0,-7 2-249 0 0,1 0 1 0 0,0-1-1 0 0,-1 1 1 0 0,1-1-1 0 0,-1 0 1 0 0,0 0-1 0 0,0 0 1 0 0,0 0-1 0 0,0 0 1 0 0,0 0-1 0 0,-1 0 1 0 0,1-1-1 0 0,-1 1 1 0 0,0-1-1 0 0,0 1 0 0 0,0-5 1 0 0,2-10-1343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8.998"/>
    </inkml:context>
    <inkml:brush xml:id="br0">
      <inkml:brushProperty name="width" value="0.05" units="cm"/>
      <inkml:brushProperty name="height" value="0.05" units="cm"/>
    </inkml:brush>
  </inkml:definitions>
  <inkml:trace contextRef="#ctx0" brushRef="#br0">16 0 18252 0 0,'-15'1'4814'0'0,"20"1"-6208"0"0,18 6-3512 0 0,-12-3 2615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9.544"/>
    </inkml:context>
    <inkml:brush xml:id="br0">
      <inkml:brushProperty name="width" value="0.05" units="cm"/>
      <inkml:brushProperty name="height" value="0.05" units="cm"/>
    </inkml:brush>
  </inkml:definitions>
  <inkml:trace contextRef="#ctx0" brushRef="#br0">150 7 20740 0 0,'-2'-1'61'0'0,"1"0"-1"0"0,-1 1 0 0 0,1-1 1 0 0,-1 0-1 0 0,1 1 0 0 0,-1-1 1 0 0,1 1-1 0 0,-1-1 0 0 0,1 1 0 0 0,-1 0 1 0 0,0 0-1 0 0,1 0 0 0 0,-1 0 1 0 0,0 0-1 0 0,1 0 0 0 0,-1 0 1 0 0,1 1-1 0 0,-1-1 0 0 0,0 0 1 0 0,1 1-1 0 0,-1-1 0 0 0,-1 2 0 0 0,0 0-53 0 0,0 0-1 0 0,0 0 1 0 0,0 0-1 0 0,0 1 1 0 0,0-1-1 0 0,1 1 1 0 0,-1-1-1 0 0,1 1 1 0 0,-3 5-1 0 0,-2 3-145 0 0,1 0 0 0 0,0 0-1 0 0,1 0 1 0 0,-7 24-1 0 0,1 12-197 0 0,2 0 0 0 0,-2 55 0 0 0,-2 9 324 0 0,13-110 57 0 0,-1 0 0 0 0,1 0 0 0 0,0 0 1 0 0,0 0-1 0 0,-1 0 0 0 0,1 0 0 0 0,0 0 0 0 0,0 0 0 0 0,0 0 0 0 0,0 0 0 0 0,1 0 0 0 0,-1 0 1 0 0,0 0-1 0 0,0 0 0 0 0,1 1 0 0 0,-1-1 0 0 0,0 0 0 0 0,2 1 0 0 0,-2-2 88 0 0,1 0 0 0 0,0 0 0 0 0,0 0 0 0 0,0 0 0 0 0,0 0 0 0 0,0 0 0 0 0,0 0 0 0 0,0 0 0 0 0,0 0 0 0 0,-1 0 0 0 0,1 0 0 0 0,0-1 0 0 0,0 1 0 0 0,0 0 0 0 0,0 0 0 0 0,0-1 0 0 0,-1 1 0 0 0,1-1 0 0 0,0 1 0 0 0,1-1 0 0 0,12-8 168 0 0,0 1 0 0 0,0-2 0 0 0,-1 0 0 0 0,0 0-1 0 0,-1-1 1 0 0,0-1 0 0 0,20-25 0 0 0,-12 10-69 0 0,-1 0 0 0 0,28-59-1 0 0,-40 72-153 0 0,-1-1 0 0 0,0 1 0 0 0,5-24-1 0 0,-7 2-4857 0 0</inkml:trace>
  <inkml:trace contextRef="#ctx0" brushRef="#br0" timeOffset="1">62 351 3649 0 0,'-2'5'303'0'0,"0"0"-1"0"0,1-1 1 0 0,0 1 0 0 0,-1 0 0 0 0,1 6 0 0 0,0-8 295 0 0,1 1 1 0 0,0-1 0 0 0,0 1 0 0 0,1-1 0 0 0,-1 1-1 0 0,1-1 1 0 0,0 1 0 0 0,0-1 0 0 0,0 0 0 0 0,0 1-1 0 0,2 3 1 0 0,-1-3 135 0 0,0-1-1 0 0,1 1 1 0 0,0 0-1 0 0,-1-1 1 0 0,1 1-1 0 0,1-1 1 0 0,-1 0-1 0 0,6 4 1 0 0,22 11 44 0 0,64 23-5319 0 0,-82-36 3710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0.065"/>
    </inkml:context>
    <inkml:brush xml:id="br0">
      <inkml:brushProperty name="width" value="0.05" units="cm"/>
      <inkml:brushProperty name="height" value="0.05" units="cm"/>
    </inkml:brush>
  </inkml:definitions>
  <inkml:trace contextRef="#ctx0" brushRef="#br0">113 230 17300 0 0,'1'-1'106'0'0,"0"1"0"0"0,-1-1 0 0 0,1 0 0 0 0,-1 1 0 0 0,0-1 0 0 0,1 0 0 0 0,-1 0 0 0 0,0 1-1 0 0,1-1 1 0 0,-1 0 0 0 0,0 0 0 0 0,0 0 0 0 0,0 0 0 0 0,0 1 0 0 0,1-1 0 0 0,-1 0 0 0 0,0 0 0 0 0,-1 0 0 0 0,1 0 0 0 0,0 1 0 0 0,0-1 0 0 0,0 0 0 0 0,0 0 0 0 0,-1-1 0 0 0,0 2-29 0 0,1-1-1 0 0,-1 0 1 0 0,0 1-1 0 0,0-1 1 0 0,1 1-1 0 0,-1-1 1 0 0,0 1-1 0 0,0 0 1 0 0,0-1-1 0 0,0 1 1 0 0,1 0 0 0 0,-1-1-1 0 0,0 1 1 0 0,0 0-1 0 0,0 0 1 0 0,0 0-1 0 0,0 0 1 0 0,-1 0-1 0 0,-2 0-29 0 0,-1 0 0 0 0,1 1 0 0 0,-1-1 0 0 0,1 1 0 0 0,0 0 0 0 0,0 1 0 0 0,-1-1 0 0 0,-4 3 0 0 0,4-1-199 0 0,-1 1 1 0 0,1 0-1 0 0,0 0 1 0 0,1 0-1 0 0,-1 1 1 0 0,-7 9-1 0 0,11-12 84 0 0,-1 0 0 0 0,1-1-1 0 0,0 1 1 0 0,-1 0 0 0 0,1 0-1 0 0,0 0 1 0 0,0 0 0 0 0,1 0-1 0 0,-1 1 1 0 0,0-1 0 0 0,1 0-1 0 0,-1 0 1 0 0,1 0 0 0 0,0 1-1 0 0,-1-1 1 0 0,1 0 0 0 0,0 1-1 0 0,0-1 1 0 0,1 0 0 0 0,-1 0-1 0 0,0 1 1 0 0,1-1 0 0 0,1 3-1 0 0,-2-5 103 0 0,1 1-1 0 0,-1-1 1 0 0,1 1-1 0 0,-1-1 1 0 0,1 1 0 0 0,-1-1-1 0 0,1 1 1 0 0,0-1-1 0 0,-1 1 1 0 0,1-1-1 0 0,0 0 1 0 0,0 1-1 0 0,-1-1 1 0 0,1 0-1 0 0,0 0 1 0 0,0 1-1 0 0,-1-1 1 0 0,1 0-1 0 0,0 0 1 0 0,0 0-1 0 0,-1 0 1 0 0,1 0-1 0 0,0 0 1 0 0,0 0-1 0 0,0 0 1 0 0,-1-1-1 0 0,1 1 1 0 0,0 0-1 0 0,0 0 1 0 0,-1-1-1 0 0,2 1 1 0 0,26-13 748 0 0,-23 10-668 0 0,6-2 31 0 0,-2-1 1 0 0,1 0-1 0 0,-1 0 1 0 0,1-1-1 0 0,7-8 1 0 0,-12 10-106 0 0,-1 1 0 0 0,0-1 0 0 0,0 0 0 0 0,0 0 0 0 0,-1 0 0 0 0,0-1 0 0 0,0 1 0 0 0,0-1 0 0 0,-1 0 0 0 0,4-9 0 0 0,-14 39-675 0 0,5-16 365 0 0,0 1 0 0 0,1 0-1 0 0,0 0 1 0 0,0 0 0 0 0,1 1 0 0 0,-1 12-1 0 0,2-20 275 0 0,1 0 0 0 0,-1 0-1 0 0,0 0 1 0 0,1 0-1 0 0,0 0 1 0 0,-1 0-1 0 0,1 0 1 0 0,0 0-1 0 0,0 0 1 0 0,0 0-1 0 0,0 0 1 0 0,0 0-1 0 0,1 0 1 0 0,-1-1 0 0 0,0 1-1 0 0,1-1 1 0 0,0 1-1 0 0,-1-1 1 0 0,1 1-1 0 0,0-1 1 0 0,-1 0-1 0 0,1 0 1 0 0,0 0-1 0 0,0 0 1 0 0,0 0-1 0 0,0 0 1 0 0,0-1 0 0 0,0 1-1 0 0,0-1 1 0 0,0 1-1 0 0,1-1 1 0 0,-1 0-1 0 0,0 1 1 0 0,3-2-1 0 0,6 2 176 0 0,0-1 1 0 0,-1-1-1 0 0,1 0 0 0 0,0-1 0 0 0,0 0 0 0 0,-1 0 1 0 0,1-1-1 0 0,-1-1 0 0 0,0 0 0 0 0,0 0 1 0 0,0-1-1 0 0,-1 0 0 0 0,1 0 0 0 0,16-14 0 0 0,-4 1-115 0 0,-1-1-1 0 0,0-1 0 0 0,-1 0 1 0 0,25-35-1 0 0,-44 54-67 0 0,42-62-119 0 0,-40 58 93 0 0,0-1 0 0 0,0 1-1 0 0,0-1 1 0 0,-1 0 0 0 0,0 0 0 0 0,0 0-1 0 0,-1-1 1 0 0,1 1 0 0 0,-1-10-1 0 0,0 16 25 0 0,-1 0 0 0 0,0-1 0 0 0,0 1 0 0 0,0 0 0 0 0,0 0 0 0 0,0 0 0 0 0,0-1 0 0 0,0 1 0 0 0,0 0 0 0 0,0 0 0 0 0,0 0 0 0 0,0-1 0 0 0,0 1 0 0 0,0 0 0 0 0,0 0-1 0 0,-1 0 1 0 0,1-1 0 0 0,0 1 0 0 0,0 0 0 0 0,0 0 0 0 0,0 0 0 0 0,0-1 0 0 0,0 1 0 0 0,0 0 0 0 0,-1 0 0 0 0,1 0 0 0 0,0 0 0 0 0,0 0 0 0 0,0-1 0 0 0,0 1-1 0 0,0 0 1 0 0,-1 0 0 0 0,1 0 0 0 0,0 0 0 0 0,0 0 0 0 0,0 0 0 0 0,-1 0 0 0 0,1 0 0 0 0,0 0 0 0 0,0 0 0 0 0,0 0 0 0 0,-1-1 0 0 0,-9 7-248 0 0,-9 13-117 0 0,19-19 363 0 0,-8 10-164 0 0,0 1 1 0 0,0 0-1 0 0,1 0 0 0 0,1 1 0 0 0,0-1 1 0 0,0 1-1 0 0,-5 17 0 0 0,9-20 56 0 0,-1-1-1 0 0,1 1 0 0 0,1-1 1 0 0,0 1-1 0 0,0-1 0 0 0,0 1 1 0 0,1 0-1 0 0,1 0 1 0 0,-1-1-1 0 0,1 1 0 0 0,1-1 1 0 0,2 11-1 0 0,-2-16 90 0 0,-1 0-1 0 0,0 1 1 0 0,0-1-1 0 0,1 0 1 0 0,0 0 0 0 0,0 0-1 0 0,0-1 1 0 0,0 1-1 0 0,0 0 1 0 0,0-1 0 0 0,1 1-1 0 0,-1-1 1 0 0,1 0-1 0 0,0 0 1 0 0,0 0 0 0 0,-1 0-1 0 0,6 2 1 0 0,-2-1 118 0 0,0-2 0 0 0,-1 1 0 0 0,1-1 0 0 0,0 0 1 0 0,0 0-1 0 0,0 0 0 0 0,0-1 0 0 0,0 0 0 0 0,8-1 0 0 0,9-2 252 0 0,-1-1-1 0 0,1-1 1 0 0,-1-2 0 0 0,22-8-1 0 0,-40 13-297 0 0,8-2 233 0 0,1-1 0 0 0,0 0 0 0 0,-1-1 0 0 0,0-1 0 0 0,15-10 0 0 0,-26 17-233 0 0,0-1 0 0 0,-1 1 0 0 0,1-1 1 0 0,0 1-1 0 0,-1-1 0 0 0,1 1 1 0 0,0-1-1 0 0,-1 1 0 0 0,1-1 1 0 0,-1 0-1 0 0,1 1 0 0 0,-1-1 0 0 0,1 0 1 0 0,-1 0-1 0 0,0 1 0 0 0,1-1 1 0 0,-1 0-1 0 0,0 0 0 0 0,1 0 1 0 0,-1 0-1 0 0,0 1 0 0 0,0-1 0 0 0,0 0 1 0 0,0 0-1 0 0,0-1 0 0 0,0 1-18 0 0,-1 1-1 0 0,1-1 1 0 0,-1 0-1 0 0,0 1 1 0 0,1-1-1 0 0,-1 0 1 0 0,0 1-1 0 0,1-1 1 0 0,-1 1-1 0 0,0-1 1 0 0,0 1-1 0 0,1-1 1 0 0,-1 1-1 0 0,0-1 1 0 0,0 1-1 0 0,0 0 1 0 0,0 0-1 0 0,1-1 1 0 0,-2 1-1 0 0,-3-1-72 0 0,0 0 0 0 0,0 0 0 0 0,0 1 0 0 0,0 0 1 0 0,0 0-1 0 0,0 0 0 0 0,-7 1 0 0 0,9 0-36 0 0,1-1 0 0 0,-1 1 0 0 0,1 0 0 0 0,-1-1 0 0 0,1 1 0 0 0,-1 0 0 0 0,1 1 0 0 0,0-1 0 0 0,-1 0 0 0 0,1 1 0 0 0,0-1 0 0 0,0 1 0 0 0,0 0 0 0 0,0-1 0 0 0,0 1 0 0 0,1 0 0 0 0,-1 0 0 0 0,0 0 0 0 0,1 1 0 0 0,0-1 0 0 0,-1 0 0 0 0,1 1 0 0 0,0-1 0 0 0,0 0 0 0 0,0 1 0 0 0,1-1 0 0 0,-1 1 0 0 0,0 0 0 0 0,1-1 0 0 0,0 1 0 0 0,0-1 0 0 0,-1 1 0 0 0,2 3 0 0 0,0-1-20 0 0,0 0 0 0 0,0 0 0 0 0,0 0 0 0 0,1 0 0 0 0,0-1 1 0 0,0 1-1 0 0,0-1 0 0 0,1 1 0 0 0,0-1 0 0 0,0 0 0 0 0,0 0 0 0 0,0 0 1 0 0,0 0-1 0 0,1-1 0 0 0,-1 1 0 0 0,8 4 0 0 0,6 3-339 0 0,2-1 0 0 0,0 0-1 0 0,0-1 1 0 0,0-1 0 0 0,1-1 0 0 0,33 8-1 0 0,-12-6-846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0.672"/>
    </inkml:context>
    <inkml:brush xml:id="br0">
      <inkml:brushProperty name="width" value="0.05" units="cm"/>
      <inkml:brushProperty name="height" value="0.05" units="cm"/>
    </inkml:brush>
  </inkml:definitions>
  <inkml:trace contextRef="#ctx0" brushRef="#br0">205 139 17036 0 0,'11'-10'1241'0'0,"-1"0"1"0"0,0-1-1 0 0,-1 0 1 0 0,0-1 0 0 0,12-22-1 0 0,-36 59-1278 0 0,-1 0-1 0 0,-1-2 0 0 0,-1 0 1 0 0,-1-1-1 0 0,-38 34 0 0 0,28-28-218 0 0,1 2 0 0 0,-26 34-1 0 0,50-58-439 0 0,0 1 0 0 0,1 0-1 0 0,0-1 1 0 0,-5 13-1 0 0,27-29-3893 0 0,50-44 9 0 0,41-38 1093 0 0,-89 72 3939 0 0,0-1 1 0 0,33-45-1 0 0,-41 49 359 0 0,0 0 855 0 0,-1 0-1 0 0,-1-1 1 0 0,0-1-1 0 0,8-21 1 0 0,-31 65 1110 0 0,-9 27-3250 0 0,7-13 421 0 0,9-25 20 0 0,0 0 0 0 0,0 1 1 0 0,-2 21-1 0 0,6-30 12 0 0,0 0 0 0 0,0 0 0 0 0,1 0-1 0 0,0 0 1 0 0,0 0 0 0 0,1 0 0 0 0,0 0 0 0 0,0 0 0 0 0,0 0 0 0 0,1 0 0 0 0,2 6 0 0 0,45 101-845 0 0,-49-127-4776 0 0,0 6 4161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1.140"/>
    </inkml:context>
    <inkml:brush xml:id="br0">
      <inkml:brushProperty name="width" value="0.05" units="cm"/>
      <inkml:brushProperty name="height" value="0.05" units="cm"/>
    </inkml:brush>
  </inkml:definitions>
  <inkml:trace contextRef="#ctx0" brushRef="#br0">52 59 14155 0 0,'-1'-1'49'0'0,"-5"-5"1016"0"0,0-1 1 0 0,-1 2 0 0 0,0-1-1 0 0,0 1 1 0 0,-10-7 0 0 0,56 30-1944 0 0,0-2 0 0 0,67 18-1 0 0,-23-16-3653 0 0,-53-12 2535 0 0</inkml:trace>
  <inkml:trace contextRef="#ctx0" brushRef="#br0" timeOffset="1">740 6 16596 0 0,'-5'-2'271'0'0,"1"1"1"0"0,-1 0 0 0 0,0 1 0 0 0,1-1 0 0 0,-1 1 0 0 0,0 0 0 0 0,1 0 0 0 0,-1 0-1 0 0,0 1 1 0 0,-4 0 0 0 0,2 0-98 0 0,-16 2 8 0 0,0 0 0 0 0,-40 12 0 0 0,56-13-263 0 0,-1 1-1 0 0,1 0 1 0 0,0 0 0 0 0,0 0-1 0 0,0 1 1 0 0,0 0-1 0 0,1 1 1 0 0,-1-1 0 0 0,1 1-1 0 0,0 1 1 0 0,-9 10-1 0 0,12-13-35 0 0,1 1 0 0 0,0 0-1 0 0,0 0 1 0 0,0 1-1 0 0,0-1 1 0 0,1 0-1 0 0,0 1 1 0 0,0-1-1 0 0,0 1 1 0 0,0-1-1 0 0,0 1 1 0 0,1-1 0 0 0,0 1-1 0 0,0-1 1 0 0,0 1-1 0 0,2 6 1 0 0,-2-9 61 0 0,1 1 0 0 0,-1 0 1 0 0,1-1-1 0 0,0 1 0 0 0,0-1 1 0 0,0 0-1 0 0,0 1 1 0 0,0-1-1 0 0,1 0 0 0 0,-1 1 1 0 0,1-1-1 0 0,-1 0 0 0 0,1 0 1 0 0,0 0-1 0 0,-1 0 0 0 0,1-1 1 0 0,0 1-1 0 0,1 0 0 0 0,-1-1 1 0 0,0 0-1 0 0,0 1 0 0 0,1-1 1 0 0,-1 0-1 0 0,0 0 1 0 0,1 0-1 0 0,-1 0 0 0 0,1-1 1 0 0,-1 1-1 0 0,4 0 0 0 0,1-1-279 0 0,1 0 0 0 0,-1 0 0 0 0,0-1 0 0 0,0 1-1 0 0,0-2 1 0 0,0 1 0 0 0,13-5 0 0 0,0-2-935 0 0,27-16 0 0 0,-17 9 1086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1.657"/>
    </inkml:context>
    <inkml:brush xml:id="br0">
      <inkml:brushProperty name="width" value="0.05" units="cm"/>
      <inkml:brushProperty name="height" value="0.05" units="cm"/>
    </inkml:brush>
  </inkml:definitions>
  <inkml:trace contextRef="#ctx0" brushRef="#br0">246 76 13219 0 0,'0'-7'253'0'0,"0"1"324"0"0,0 0 1 0 0,0-1-1 0 0,-1 1 1 0 0,1 0 0 0 0,-4-9-1 0 0,4 14-453 0 0,0-1 0 0 0,-1 1 1 0 0,1 0-1 0 0,-1 0 0 0 0,0 0 0 0 0,1 0 0 0 0,-1 0 0 0 0,0 0 0 0 0,0-1 0 0 0,1 2 0 0 0,-1-1 0 0 0,0 0 1 0 0,0 0-1 0 0,0 0 0 0 0,0 0 0 0 0,0 0 0 0 0,-1 1 0 0 0,1-1 0 0 0,0 1 0 0 0,0-1 0 0 0,0 1 0 0 0,-1-1 1 0 0,1 1-1 0 0,0 0 0 0 0,0-1 0 0 0,-1 1 0 0 0,1 0 0 0 0,0 0 0 0 0,-1 0 0 0 0,1 0 0 0 0,0 0 0 0 0,-2 0 0 0 0,-1 1-128 0 0,0-1-1 0 0,0 1 1 0 0,1 0-1 0 0,-1 0 1 0 0,0 1-1 0 0,1-1 1 0 0,-1 1-1 0 0,1-1 1 0 0,-1 1-1 0 0,1 0 1 0 0,0 0-1 0 0,0 1 1 0 0,0-1-1 0 0,0 1 1 0 0,0-1-1 0 0,0 1 1 0 0,1 0-1 0 0,-5 6 1 0 0,-1 4-268 0 0,1 0-1 0 0,0 1 1 0 0,-7 23 0 0 0,-9 17 408 0 0,-47 64-291 0 0,69-116 92 0 0,0 0 0 0 0,-1 0 1 0 0,1 0-1 0 0,0 1 0 0 0,0-1 0 0 0,1 0 1 0 0,-1 0-1 0 0,0 1 0 0 0,1-1 1 0 0,-1 0-1 0 0,1 1 0 0 0,0-1 0 0 0,0 1 1 0 0,0-1-1 0 0,0 0 0 0 0,0 1 0 0 0,1-1 1 0 0,0 4-1 0 0,0-4 15 0 0,0 0 0 0 0,1 0-1 0 0,-1-1 1 0 0,0 1 0 0 0,1-1 0 0 0,-1 1 0 0 0,1-1 0 0 0,0 1 0 0 0,-1-1-1 0 0,1 0 1 0 0,0 0 0 0 0,0 0 0 0 0,0 0 0 0 0,0 0 0 0 0,0 0 0 0 0,0-1-1 0 0,0 1 1 0 0,0-1 0 0 0,0 1 0 0 0,0-1 0 0 0,4 1 0 0 0,4-1 123 0 0,1 1 0 0 0,-1-2 0 0 0,1 1 0 0 0,0-1 0 0 0,-1-1 0 0 0,20-5 0 0 0,10-2 1424 0 0,-40 9-1466 0 0,0 0 0 0 0,1 0 0 0 0,-1 0 0 0 0,0 0 0 0 0,0 0 0 0 0,1 0 0 0 0,-1 1 0 0 0,0-1 0 0 0,0 0 0 0 0,1 0 0 0 0,-1 0-1 0 0,0 0 1 0 0,0 0 0 0 0,0 0 0 0 0,1 0 0 0 0,-1 1 0 0 0,0-1 0 0 0,0 0 0 0 0,0 0 0 0 0,0 0 0 0 0,1 0 0 0 0,-1 1 0 0 0,0-1 0 0 0,0 0 0 0 0,0 0 0 0 0,0 0 0 0 0,0 1-1 0 0,0-1 1 0 0,1 0 0 0 0,-1 0 0 0 0,0 1 0 0 0,0-1 0 0 0,0 0 0 0 0,0 0 0 0 0,0 0 0 0 0,0 1 0 0 0,0-1 0 0 0,0 0 0 0 0,-1 17 265 0 0,0-14-354 0 0,1 0-1 0 0,-1 0 1 0 0,0 0-1 0 0,0 0 1 0 0,0 1-1 0 0,0-1 1 0 0,-3 3-1 0 0,11-4-6353 0 0,5-4 4496 0 0,-3 0 1682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7.304"/>
    </inkml:context>
    <inkml:brush xml:id="br0">
      <inkml:brushProperty name="width" value="0.05" units="cm"/>
      <inkml:brushProperty name="height" value="0.05" units="cm"/>
    </inkml:brush>
  </inkml:definitions>
  <inkml:trace contextRef="#ctx0" brushRef="#br0">2 585 12987 0 0,'-2'5'5062'0'0,"10"-17"-2999"0"0,29-20-1956 0 0,1 2-1 0 0,1 2 0 0 0,82-46 0 0 0,16-9-208 0 0,-78 38-51 0 0,82-81 0 0 0,-1 1-288 0 0,-133 119 398 0 0,-3 2-11 0 0,1 0-1 0 0,-1 1 0 0 0,1-1 1 0 0,0 1-1 0 0,0 0 0 0 0,0 0 1 0 0,7-2-1 0 0,-12 5 41 0 0,1 0-1 0 0,-1 0 1 0 0,0 1 0 0 0,1-1-1 0 0,-1 0 1 0 0,0 0 0 0 0,1 0-1 0 0,-1 0 1 0 0,0 0 0 0 0,0 1-1 0 0,1-1 1 0 0,-1 0 0 0 0,0 0-1 0 0,1 0 1 0 0,-1 1 0 0 0,0-1-1 0 0,0 0 1 0 0,0 0 0 0 0,1 1-1 0 0,-1-1 1 0 0,0 0 0 0 0,0 1-1 0 0,0-1 1 0 0,1 0-1 0 0,-1 1 1 0 0,0-1 0 0 0,0 0-1 0 0,0 1 1 0 0,0-1 0 0 0,0 0-1 0 0,0 1 1 0 0,0-1 0 0 0,0 0-1 0 0,0 1 1 0 0,0-1 0 0 0,0 1-1 0 0,0 14-183 0 0,-4 20 127 0 0,2 0 0 0 0,2 0 1 0 0,5 57-1 0 0,-3-79 43 0 0,0 1 1 0 0,2-1-1 0 0,-1 1 1 0 0,1-1-1 0 0,1 0 1 0 0,1-1-1 0 0,0 1 1 0 0,0-1-1 0 0,1 0 1 0 0,1 0-1 0 0,0-1 0 0 0,0 0 1 0 0,1-1-1 0 0,0 0 1 0 0,1 0-1 0 0,15 11 1 0 0,6 5-258 0 0,-18-13-562 0 0,1-1 0 0 0,0-1 0 0 0,1 0-1 0 0,1-2 1 0 0,16 10 0 0 0,-15-15-957 0 0,2-1-246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2.124"/>
    </inkml:context>
    <inkml:brush xml:id="br0">
      <inkml:brushProperty name="width" value="0.05" units="cm"/>
      <inkml:brushProperty name="height" value="0.05" units="cm"/>
    </inkml:brush>
  </inkml:definitions>
  <inkml:trace contextRef="#ctx0" brushRef="#br0">140 38 13419 0 0,'13'-20'2853'0'0,"-10"4"3960"0"0,-23 15-5079 0 0,-3 4-1906 0 0,-33 8 63 0 0,53-10-66 0 0,-1 0 1 0 0,1 0-1 0 0,0 1 0 0 0,0-1 1 0 0,0 1-1 0 0,0-1 0 0 0,0 1 1 0 0,0 0-1 0 0,0 0 0 0 0,1 1 1 0 0,-1-1-1 0 0,1 0 0 0 0,-4 5 1 0 0,6-6 36 0 0,0-1 1 0 0,0 1 0 0 0,0-1 0 0 0,0 1-1 0 0,0 0 1 0 0,1-1 0 0 0,-1 1 0 0 0,0-1-1 0 0,0 1 1 0 0,0-1 0 0 0,1 1-1 0 0,-1-1 1 0 0,0 1 0 0 0,1-1 0 0 0,-1 1-1 0 0,1-1 1 0 0,-1 1 0 0 0,0-1 0 0 0,1 0-1 0 0,-1 1 1 0 0,1-1 0 0 0,-1 0-1 0 0,1 1 1 0 0,-1-1 0 0 0,1 0 0 0 0,-1 0-1 0 0,1 1 1 0 0,-1-1 0 0 0,2 0 0 0 0,16 8-1345 0 0,17 4 23 0 0,-22-9 1282 0 0,-1 1-1 0 0,0 1 1 0 0,21 10-1 0 0,-33-14 199 0 0,1-1 0 0 0,0 1-1 0 0,0-1 1 0 0,0 1 0 0 0,-1-1-1 0 0,1 1 1 0 0,0-1 0 0 0,0 1-1 0 0,-1 0 1 0 0,1 0 0 0 0,-1-1-1 0 0,1 1 1 0 0,-1 0 0 0 0,1 0-1 0 0,-1-1 1 0 0,1 1 0 0 0,-1 0-1 0 0,0 0 1 0 0,1 0 0 0 0,-1 0 0 0 0,0 0-1 0 0,0 0 1 0 0,0 0 0 0 0,1 0-1 0 0,-1 0 1 0 0,0-1 0 0 0,-1 3-1 0 0,1-1 67 0 0,-1 0 1 0 0,0 0-1 0 0,0 0 0 0 0,0 0 0 0 0,0-1 0 0 0,0 1 0 0 0,0 0 1 0 0,0-1-1 0 0,-1 1 0 0 0,1-1 0 0 0,0 1 0 0 0,-3 1 0 0 0,-2 2 171 0 0,-1 0 1 0 0,0 0-1 0 0,0-1 0 0 0,0 0 0 0 0,-10 4 0 0 0,11-5-355 0 0,0-2 1 0 0,0 1-1 0 0,0-1 0 0 0,-12 2 1 0 0,15-3-439 0 0,-1 0 0 0 0,1 0 0 0 0,-1 0 0 0 0,1-1 0 0 0,0 1 0 0 0,-1-1 0 0 0,1 0 0 0 0,-1 0 0 0 0,-5-3 0 0 0,0-1-1863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2.572"/>
    </inkml:context>
    <inkml:brush xml:id="br0">
      <inkml:brushProperty name="width" value="0.05" units="cm"/>
      <inkml:brushProperty name="height" value="0.05" units="cm"/>
    </inkml:brush>
  </inkml:definitions>
  <inkml:trace contextRef="#ctx0" brushRef="#br0">18 86 12795 0 0,'1'-2'437'0'0,"0"1"1"0"0,0 0-1 0 0,0-1 1 0 0,0 1 0 0 0,0-1-1 0 0,0 1 1 0 0,0 0-1 0 0,1 0 1 0 0,-1 0-1 0 0,0 0 1 0 0,1 0 0 0 0,-1 0-1 0 0,1 0 1 0 0,-1 0-1 0 0,1 1 1 0 0,1-2-1 0 0,20-2-102 0 0,-18 3-310 0 0,0 0-1 0 0,-1 0 0 0 0,1 0 0 0 0,0-1 0 0 0,-1 1 1 0 0,0-1-1 0 0,1 0 0 0 0,3-4 0 0 0,-7 6 9 0 0,0 0 0 0 0,0-1 0 0 0,0 1 0 0 0,0-1 0 0 0,0 1-1 0 0,-1-1 1 0 0,1 0 0 0 0,0 1 0 0 0,0-1 0 0 0,-1 0 0 0 0,1 1-1 0 0,0-1 1 0 0,-1 0 0 0 0,1 0 0 0 0,-1 1 0 0 0,1-1 0 0 0,-1 0 0 0 0,0 0-1 0 0,1 0 1 0 0,-1 0 0 0 0,0 0 0 0 0,1 0 0 0 0,-1 0 0 0 0,0 0-1 0 0,0 0 1 0 0,0 0 0 0 0,0 0 0 0 0,0 0 0 0 0,0 0 0 0 0,0 0 0 0 0,0 0-1 0 0,-1 0 1 0 0,1 1 0 0 0,0-1 0 0 0,0 0 0 0 0,-1 0 0 0 0,1 0-1 0 0,-1 0 1 0 0,1 0 0 0 0,-1 0 0 0 0,1 1 0 0 0,-1-1 0 0 0,1 0 0 0 0,-1 0-1 0 0,0 1 1 0 0,0-2 0 0 0,0 1-45 0 0,0 1 1 0 0,0-1-1 0 0,1 1 0 0 0,-1-1 0 0 0,0 1 1 0 0,0-1-1 0 0,0 1 0 0 0,0-1 0 0 0,0 1 1 0 0,0 0-1 0 0,1 0 0 0 0,-1-1 0 0 0,0 1 1 0 0,0 0-1 0 0,0 0 0 0 0,0 0 0 0 0,0 0 1 0 0,0 0-1 0 0,0 0 0 0 0,-2 1 0 0 0,-22 9-368 0 0,16-4 164 0 0,0 1 1 0 0,-14 14 0 0 0,20-19 144 0 0,0 1 0 0 0,1 0 1 0 0,-1-1-1 0 0,1 1 1 0 0,0 0-1 0 0,0 1 1 0 0,0-1-1 0 0,1 0 1 0 0,-1 1-1 0 0,1-1 1 0 0,-1 0-1 0 0,1 1 1 0 0,0 0-1 0 0,1-1 1 0 0,-2 8-1 0 0,2-9 32 0 0,1 1-1 0 0,-1-1 1 0 0,1 0-1 0 0,-1 1 0 0 0,1-1 1 0 0,0 0-1 0 0,0 1 1 0 0,0-1-1 0 0,0 0 1 0 0,0 0-1 0 0,0 0 1 0 0,0 0-1 0 0,1 0 1 0 0,-1 0-1 0 0,1 0 0 0 0,0-1 1 0 0,-1 1-1 0 0,1-1 1 0 0,0 1-1 0 0,0-1 1 0 0,0 1-1 0 0,0-1 1 0 0,0 0-1 0 0,0 0 1 0 0,4 1-1 0 0,2 1 80 0 0,0 0 0 0 0,-1-1 0 0 0,1 0 0 0 0,0-1 1 0 0,0 1-1 0 0,0-2 0 0 0,0 1 0 0 0,1-1 0 0 0,-1 0 0 0 0,0-1 0 0 0,0 0 0 0 0,10-2 0 0 0,10-4-70 0 0,0-1-1 0 0,29-14 0 0 0,-16 6-215 0 0,-28 10 378 0 0,-13 6-129 0 0,0 0 1 0 0,0 0-1 0 0,0 0 0 0 0,0 0 1 0 0,0 0-1 0 0,0 1 0 0 0,0-1 1 0 0,0 0-1 0 0,0 0 0 0 0,0 0 1 0 0,0 0-1 0 0,0 0 0 0 0,0 0 1 0 0,0 0-1 0 0,0 0 0 0 0,0 0 1 0 0,0 0-1 0 0,0 0 0 0 0,0 0 1 0 0,0 0-1 0 0,0 0 1 0 0,0 0-1 0 0,0 0 0 0 0,0 0 1 0 0,0 0-1 0 0,0 1 0 0 0,0-1 1 0 0,0 0-1 0 0,0 0 0 0 0,0 0 1 0 0,0 0-1 0 0,1 0 0 0 0,-1 0 1 0 0,0 0-1 0 0,0 0 0 0 0,0 0 1 0 0,0 0-1 0 0,0 0 0 0 0,0 0 1 0 0,0 0-1 0 0,0 0 0 0 0,0 0 1 0 0,0 0-1 0 0,0 0 0 0 0,0 0 1 0 0,0 0-1 0 0,0 0 0 0 0,0 0 1 0 0,0 0-1 0 0,1 0 0 0 0,-1 0 1 0 0,0 0-1 0 0,0 0 1 0 0,0 0-1 0 0,0-1 0 0 0,0 1 1 0 0,0 0-1 0 0,0 0 0 0 0,0 0 1 0 0,0 0-1 0 0,0 0 0 0 0,0 0 1 0 0,0 0-1 0 0,0 0 0 0 0,3 11-430 0 0,-2-10 392 0 0,0 1-1 0 0,0-1 0 0 0,0 1 0 0 0,1-1 0 0 0,-1 1 0 0 0,0-1 0 0 0,1 0 0 0 0,-1 0 0 0 0,1 0 1 0 0,-1 0-1 0 0,1 0 0 0 0,0 0 0 0 0,-1 0 0 0 0,1 0 0 0 0,0-1 0 0 0,-1 1 0 0 0,1-1 0 0 0,0 1 0 0 0,3 0 1 0 0,37 3 43 0 0,-40-4-8 0 0,20 0 42 0 0,0-1-1 0 0,31-6 1 0 0,-29 3-885 0 0,37-1-1 0 0,-61 5 812 0 0,0 0 0 0 0,1 1-1 0 0,-1-1 1 0 0,0 0 0 0 0,0 0 0 0 0,0 0-1 0 0,1 1 1 0 0,-1-1 0 0 0,0 0 0 0 0,0 0-1 0 0,0 1 1 0 0,0-1 0 0 0,1 0 0 0 0,-1 0-1 0 0,0 1 1 0 0,0-1 0 0 0,0 0 0 0 0,0 0-1 0 0,0 1 1 0 0,0-1 0 0 0,0 0 0 0 0,0 1-1 0 0,0-1 1 0 0,0 0 0 0 0,0 0 0 0 0,0 1-1 0 0,0-1 1 0 0,0 0 0 0 0,0 0 0 0 0,0 1-1 0 0,0-1 1 0 0,-1 0 0 0 0,1 1 0 0 0,0-1-1 0 0,0 0 1 0 0,0 0 0 0 0,0 0 0 0 0,0 1-1 0 0,-1-1 1 0 0,1 0 0 0 0,0 0 0 0 0,0 1-1 0 0,-8 14-640 0 0,7-13 558 0 0,-4 7-305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3.044"/>
    </inkml:context>
    <inkml:brush xml:id="br0">
      <inkml:brushProperty name="width" value="0.05" units="cm"/>
      <inkml:brushProperty name="height" value="0.05" units="cm"/>
    </inkml:brush>
  </inkml:definitions>
  <inkml:trace contextRef="#ctx0" brushRef="#br0">158 105 13291 0 0,'19'-48'7178'0'0,"-18"46"-6963"0"0,-1 0 0 0 0,1 0 0 0 0,0 0 1 0 0,-1 0-1 0 0,0 0 0 0 0,1 0 0 0 0,-1 0 0 0 0,0-1 1 0 0,0 1-1 0 0,0 0 0 0 0,-1 0 0 0 0,1 0 0 0 0,0 0 1 0 0,-1 0-1 0 0,1 0 0 0 0,-1 0 0 0 0,0 0 0 0 0,0 0 1 0 0,0 0-1 0 0,-2-3 0 0 0,2 4-234 0 0,-1-1 0 0 0,1 1-1 0 0,-1 0 1 0 0,0 0 0 0 0,0 1 0 0 0,0-1 0 0 0,1 0-1 0 0,-1 1 1 0 0,0-1 0 0 0,0 1 0 0 0,0-1 0 0 0,0 1 0 0 0,0 0-1 0 0,0 0 1 0 0,0 0 0 0 0,0 0 0 0 0,0 0 0 0 0,0 1-1 0 0,0-1 1 0 0,0 0 0 0 0,0 1 0 0 0,1 0 0 0 0,-1-1-1 0 0,0 1 1 0 0,0 0 0 0 0,-3 2 0 0 0,-6 3-216 0 0,1 0-1 0 0,-1 1 1 0 0,-8 8 0 0 0,13-11 152 0 0,-3 3-123 0 0,0 0 0 0 0,1 1-1 0 0,-9 10 1 0 0,15-16 133 0 0,1 0-1 0 0,-1 0 1 0 0,0 0-1 0 0,1 0 1 0 0,-1 0-1 0 0,1 0 1 0 0,0 1 0 0 0,0-1-1 0 0,0 1 1 0 0,0-1-1 0 0,0 1 1 0 0,0-1-1 0 0,1 1 1 0 0,-1 0 0 0 0,1-1-1 0 0,0 1 1 0 0,-1 0-1 0 0,1-1 1 0 0,1 5 0 0 0,-1-6 66 0 0,1 0 0 0 0,-1 0 1 0 0,1-1-1 0 0,-1 1 1 0 0,1 0-1 0 0,0 0 0 0 0,-1 0 1 0 0,1-1-1 0 0,0 1 1 0 0,-1 0-1 0 0,1-1 1 0 0,0 1-1 0 0,0-1 0 0 0,0 1 1 0 0,0-1-1 0 0,0 1 1 0 0,0-1-1 0 0,-1 1 1 0 0,1-1-1 0 0,0 0 0 0 0,0 0 1 0 0,0 1-1 0 0,0-1 1 0 0,0 0-1 0 0,0 0 0 0 0,0 0 1 0 0,0 0-1 0 0,0 0 1 0 0,0 0-1 0 0,0-1 1 0 0,0 1-1 0 0,0 0 0 0 0,0 0 1 0 0,1-1-1 0 0,36-12 510 0 0,-35 11-473 0 0,20-9 208 0 0,0-2 0 0 0,27-20 0 0 0,16-8-846 0 0,-66 41 566 0 0,0-1 0 0 0,0 1 1 0 0,1 0-1 0 0,-1 0 1 0 0,0 0-1 0 0,0 0 0 0 0,0 0 1 0 0,1 0-1 0 0,-1 0 1 0 0,0 0-1 0 0,0-1 1 0 0,0 1-1 0 0,1 0 0 0 0,-1 0 1 0 0,0 0-1 0 0,0 0 1 0 0,1 0-1 0 0,-1 0 0 0 0,0 0 1 0 0,0 0-1 0 0,0 0 1 0 0,1 1-1 0 0,-1-1 0 0 0,0 0 1 0 0,0 0-1 0 0,0 0 1 0 0,1 0-1 0 0,-1 0 0 0 0,0 0 1 0 0,0 0-1 0 0,0 0 1 0 0,1 1-1 0 0,-1-1 0 0 0,0 0 1 0 0,0 0-1 0 0,0 0 1 0 0,0 0-1 0 0,0 1 1 0 0,1-1-1 0 0,-1 0 0 0 0,0 0 1 0 0,0 0-1 0 0,0 1 1 0 0,2 14-641 0 0,-8 31 883 0 0,3-29-282 0 0,3-10 83 0 0,-2 44-2 0 0,2-49-24 0 0,0 0 1 0 0,0 0 0 0 0,0 0-1 0 0,1 0 1 0 0,-1 0 0 0 0,0 0 0 0 0,1 0-1 0 0,0 0 1 0 0,-1 0 0 0 0,1 0 0 0 0,0 0-1 0 0,0 0 1 0 0,0-1 0 0 0,0 1 0 0 0,0 0-1 0 0,1-1 1 0 0,-1 1 0 0 0,0-1-1 0 0,1 1 1 0 0,-1-1 0 0 0,3 1 0 0 0,-2-1-140 0 0,0-1 0 0 0,-1 0 0 0 0,1 1 1 0 0,0-1-1 0 0,0 0 0 0 0,0 0 0 0 0,0 0 0 0 0,0-1 1 0 0,0 1-1 0 0,0 0 0 0 0,0-1 0 0 0,0 1 0 0 0,0-1 1 0 0,0 0-1 0 0,-1 0 0 0 0,1 0 0 0 0,0 0 1 0 0,1-1-1 0 0,2 0 158 0 0,10-6-601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3.496"/>
    </inkml:context>
    <inkml:brush xml:id="br0">
      <inkml:brushProperty name="width" value="0.05" units="cm"/>
      <inkml:brushProperty name="height" value="0.05" units="cm"/>
    </inkml:brush>
  </inkml:definitions>
  <inkml:trace contextRef="#ctx0" brushRef="#br0">168 1 15459 0 0,'-18'15'1525'0'0,"1"1"0"0"0,-20 25-1 0 0,-6 12-1219 0 0,36-44-278 0 0,0 1 0 0 0,1 0 0 0 0,0 0 0 0 0,0 0 0 0 0,-6 20 1 0 0,10-25-88 0 0,0 1 1 0 0,1 0 0 0 0,-1 0-1 0 0,2 0 1 0 0,-1 0 0 0 0,0 0-1 0 0,1 0 1 0 0,0 0 0 0 0,1 0-1 0 0,-1 0 1 0 0,1 0 0 0 0,3 9 0 0 0,-3-11 30 0 0,0 0 1 0 0,0 0 0 0 0,1 0 0 0 0,0 0 0 0 0,0-1-1 0 0,0 1 1 0 0,0-1 0 0 0,0 1 0 0 0,1-1 0 0 0,-1 0-1 0 0,7 6 1 0 0,-7-8 29 0 0,0 1 0 0 0,0-1 1 0 0,0 0-1 0 0,1 0 0 0 0,-1 0 0 0 0,1-1 0 0 0,-1 1 0 0 0,1 0 0 0 0,-1-1 0 0 0,1 0 0 0 0,-1 1 1 0 0,1-1-1 0 0,-1 0 0 0 0,1 0 0 0 0,-1 0 0 0 0,1-1 0 0 0,-1 1 0 0 0,1-1 0 0 0,4-1 0 0 0,4-1-197 0 0,0 1-1 0 0,1 0 0 0 0,-1 1 0 0 0,22 0 0 0 0,-30 1 138 0 0,0 0 1 0 0,0 1 0 0 0,-1-1-1 0 0,1 1 1 0 0,0 0 0 0 0,0-1-1 0 0,0 1 1 0 0,0 1 0 0 0,-1-1-1 0 0,1 0 1 0 0,2 2 0 0 0,-4-2 61 0 0,0 0 1 0 0,0 0-1 0 0,0 0 1 0 0,0 0-1 0 0,0 0 1 0 0,0 1-1 0 0,0-1 1 0 0,-1 0-1 0 0,1 0 1 0 0,0 1-1 0 0,-1-1 1 0 0,1 0-1 0 0,-1 1 1 0 0,1-1-1 0 0,-1 1 1 0 0,0-1 0 0 0,0 0-1 0 0,0 1 1 0 0,0-1-1 0 0,0 1 1 0 0,0-1-1 0 0,0 1 1 0 0,0 1-1 0 0,-1-1 140 0 0,0 1 0 0 0,1-1 0 0 0,-1 1 0 0 0,0-1 0 0 0,-1 0 0 0 0,1 0 0 0 0,0 0 0 0 0,-1 0 0 0 0,1 0 0 0 0,-1 0 0 0 0,1 0 0 0 0,-1 0 0 0 0,0-1 0 0 0,0 1 0 0 0,0 0 0 0 0,0-1 0 0 0,0 0 0 0 0,0 1 0 0 0,0-1 0 0 0,-1 0 0 0 0,-2 1 0 0 0,-5 2 543 0 0,0-1 1 0 0,1 0-1 0 0,-21 3 1 0 0,25-5-536 0 0,1-1-1 0 0,-1 1 1 0 0,0-1 0 0 0,0-1-1 0 0,0 1 1 0 0,0 0 0 0 0,0-1 0 0 0,1 0-1 0 0,-1 0 1 0 0,-8-4 0 0 0,10 4-374 0 0,0 0 0 0 0,1-1 1 0 0,-1 0-1 0 0,0 1 1 0 0,1-1-1 0 0,-1 0 0 0 0,1 0 1 0 0,0-1-1 0 0,0 1 1 0 0,-1 0-1 0 0,-1-4 1 0 0,-4-8-5142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4.072"/>
    </inkml:context>
    <inkml:brush xml:id="br0">
      <inkml:brushProperty name="width" value="0.05" units="cm"/>
      <inkml:brushProperty name="height" value="0.05" units="cm"/>
    </inkml:brush>
  </inkml:definitions>
  <inkml:trace contextRef="#ctx0" brushRef="#br0">267 111 16019 0 0,'2'-3'60'0'0,"14"-24"2664"0"0,-16 26-2511 0 0,1 0 0 0 0,-1-1-1 0 0,0 1 1 0 0,0 0-1 0 0,0 0 1 0 0,0-1-1 0 0,0 1 1 0 0,0 0-1 0 0,0-1 1 0 0,0 1 0 0 0,0 0-1 0 0,-1-1 1 0 0,1 1-1 0 0,0 0 1 0 0,-1 0-1 0 0,1-1 1 0 0,-1 1-1 0 0,0 0 1 0 0,1 0 0 0 0,-1 0-1 0 0,-1-2 1 0 0,-1-1-228 0 0,-1 0 1 0 0,1 0 0 0 0,-1 0 0 0 0,0 0 0 0 0,0 0-1 0 0,0 1 1 0 0,-1 0 0 0 0,1 0 0 0 0,-1 0 0 0 0,0 1-1 0 0,0-1 1 0 0,0 1 0 0 0,0 0 0 0 0,0 1 0 0 0,0-1-1 0 0,0 1 1 0 0,0 0 0 0 0,-1 0 0 0 0,1 1-1 0 0,-1-1 1 0 0,1 1 0 0 0,0 0 0 0 0,-1 1 0 0 0,1 0-1 0 0,0-1 1 0 0,-1 1 0 0 0,1 1 0 0 0,-9 3 0 0 0,-56 29-535 0 0,63-30 413 0 0,0 0 0 0 0,1 1-1 0 0,0 0 1 0 0,0 0 0 0 0,0 0-1 0 0,0 1 1 0 0,-9 11 0 0 0,15-16 75 0 0,0-1 0 0 0,0 1 0 0 0,-1 0 0 0 0,1-1 0 0 0,0 1 1 0 0,0-1-1 0 0,0 1 0 0 0,0 0 0 0 0,-1-1 0 0 0,1 1 1 0 0,0 0-1 0 0,0-1 0 0 0,0 1 0 0 0,1 0 0 0 0,-1-1 0 0 0,0 1 1 0 0,0-1-1 0 0,0 1 0 0 0,0 0 0 0 0,0-1 0 0 0,1 1 1 0 0,-1-1-1 0 0,0 1 0 0 0,1 0 0 0 0,-1-1 0 0 0,0 1 0 0 0,1-1 1 0 0,-1 1-1 0 0,1-1 0 0 0,-1 0 0 0 0,1 1 0 0 0,-1-1 1 0 0,1 1-1 0 0,-1-1 0 0 0,1 0 0 0 0,-1 1 0 0 0,1-1 0 0 0,-1 0 1 0 0,1 1-1 0 0,0-1 0 0 0,-1 0 0 0 0,1 0 0 0 0,-1 0 0 0 0,1 0 1 0 0,0 0-1 0 0,0 0 0 0 0,38 9-838 0 0,-32-8 792 0 0,38 6-165 0 0,-33-7 243 0 0,0 2 1 0 0,1 0-1 0 0,-1 0 0 0 0,0 1 0 0 0,0 1 1 0 0,0 0-1 0 0,12 6 0 0 0,-23-10 49 0 0,-1 0 1 0 0,0 0-1 0 0,0 1 0 0 0,1-1 0 0 0,-1 0 0 0 0,0 0 0 0 0,0 0 1 0 0,1 0-1 0 0,-1 1 0 0 0,0-1 0 0 0,0 0 0 0 0,0 0 0 0 0,1 1 1 0 0,-1-1-1 0 0,0 0 0 0 0,0 0 0 0 0,0 1 0 0 0,0-1 0 0 0,0 0 1 0 0,1 1-1 0 0,-1-1 0 0 0,0 0 0 0 0,0 1 0 0 0,0-1 0 0 0,0 0 1 0 0,0 0-1 0 0,0 1 0 0 0,0-1 0 0 0,0 0 0 0 0,0 1 0 0 0,0-1 0 0 0,0 0 1 0 0,-1 1-1 0 0,1-1 0 0 0,0 0 0 0 0,0 1 0 0 0,-11 10 887 0 0,-16 4 377 0 0,17-11-1030 0 0,1 0-70 0 0,0-1 0 0 0,0 1 0 0 0,0-2 0 0 0,0 1-1 0 0,0-1 1 0 0,0-1 0 0 0,-1 1 0 0 0,1-2 0 0 0,-19 0-1 0 0,13-8-585 0 0,7 2-1310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5.168"/>
    </inkml:context>
    <inkml:brush xml:id="br0">
      <inkml:brushProperty name="width" value="0.05" units="cm"/>
      <inkml:brushProperty name="height" value="0.05" units="cm"/>
    </inkml:brush>
  </inkml:definitions>
  <inkml:trace contextRef="#ctx0" brushRef="#br0">147 469 16532 0 0,'0'-2'176'0'0,"1"1"1"0"0,-1-1-1 0 0,0 1 1 0 0,0-1-1 0 0,-1 0 1 0 0,1 1-1 0 0,0-1 1 0 0,0 0-1 0 0,-1 1 1 0 0,1-1 0 0 0,-1 1-1 0 0,0-1 1 0 0,1 1-1 0 0,-1-1 1 0 0,-1-1-1 0 0,1 2-149 0 0,0 1-1 0 0,0 0 1 0 0,0-1-1 0 0,0 1 0 0 0,0 0 1 0 0,0 0-1 0 0,0 0 1 0 0,0-1-1 0 0,-1 1 1 0 0,1 0-1 0 0,0 1 1 0 0,0-1-1 0 0,0 0 0 0 0,0 0 1 0 0,0 0-1 0 0,0 1 1 0 0,0-1-1 0 0,0 0 1 0 0,0 1-1 0 0,0-1 1 0 0,0 1-1 0 0,0-1 0 0 0,-1 2 1 0 0,-7 2-84 0 0,0 1 0 0 0,0 0 0 0 0,0 0 1 0 0,1 1-1 0 0,0 0 0 0 0,0 0 0 0 0,0 1 0 0 0,1 0 0 0 0,0 0 1 0 0,0 1-1 0 0,1 0 0 0 0,-10 17 0 0 0,15-25 61 0 0,1 1 0 0 0,0 0 0 0 0,-1-1 0 0 0,1 1 0 0 0,0-1 0 0 0,0 1 0 0 0,0 0 0 0 0,-1-1 0 0 0,1 1 0 0 0,0 0-1 0 0,0-1 1 0 0,0 1 0 0 0,0 0 0 0 0,0-1 0 0 0,0 1 0 0 0,0 0 0 0 0,0-1 0 0 0,0 1 0 0 0,0-1 0 0 0,1 1 0 0 0,-1 0 0 0 0,0-1 0 0 0,0 1 0 0 0,1 0 0 0 0,-1-1 0 0 0,0 1 0 0 0,1-1-1 0 0,-1 1 1 0 0,0-1 0 0 0,1 1 0 0 0,-1-1 0 0 0,1 1 0 0 0,-1-1 0 0 0,1 1 0 0 0,-1-1 0 0 0,1 0 0 0 0,-1 1 0 0 0,1-1 0 0 0,0 0 0 0 0,-1 1 0 0 0,1-1 0 0 0,-1 0 0 0 0,1 0 0 0 0,0 1-1 0 0,-1-1 1 0 0,1 0 0 0 0,0 0 0 0 0,-1 0 0 0 0,1 0 0 0 0,1 0 0 0 0,1 0 118 0 0,1 0-1 0 0,-1 0 0 0 0,0 0 1 0 0,1 0-1 0 0,-1-1 1 0 0,1 0-1 0 0,-1 1 0 0 0,0-1 1 0 0,4-2-1 0 0,9-4 10 0 0,0-1 1 0 0,0-1-1 0 0,0 0 0 0 0,-2-1 1 0 0,1-1-1 0 0,-1 0 0 0 0,0-1 0 0 0,-1-1 1 0 0,-1 0-1 0 0,14-19 0 0 0,-9 8-168 0 0,-2-1 0 0 0,0 0-1 0 0,-2-1 1 0 0,17-49 0 0 0,-24 59 43 0 0,-1-1 0 0 0,-1 0-1 0 0,-1 0 1 0 0,0 0 0 0 0,-1 0 0 0 0,-1 0 0 0 0,-1-1 0 0 0,0 1 0 0 0,-4-23-1 0 0,4 37 10 0 0,0 0-1 0 0,-1 0 0 0 0,0 0 0 0 0,1 1 1 0 0,-1-1-1 0 0,0 0 0 0 0,0 0 1 0 0,-1 1-1 0 0,1-1 0 0 0,-1 0 0 0 0,1 1 1 0 0,-1 0-1 0 0,0-1 0 0 0,0 1 1 0 0,0 0-1 0 0,0 0 0 0 0,0 0 0 0 0,0 0 1 0 0,-1 0-1 0 0,-3-2 0 0 0,3 3-16 0 0,0 0 0 0 0,0 1 0 0 0,-1-1 0 0 0,1 0 0 0 0,0 1-1 0 0,-1 0 1 0 0,1 0 0 0 0,-1 0 0 0 0,1 0 0 0 0,0 0 0 0 0,-1 1 0 0 0,1 0-1 0 0,0-1 1 0 0,-1 1 0 0 0,1 0 0 0 0,0 1 0 0 0,-4 1 0 0 0,-4 2-56 0 0,0 1 1 0 0,0 1-1 0 0,1 0 1 0 0,0 0-1 0 0,0 1 1 0 0,0 0-1 0 0,1 1 1 0 0,1 0-1 0 0,-1 0 1 0 0,2 1 0 0 0,-8 11-1 0 0,9-13-70 0 0,1 1 0 0 0,0-1 1 0 0,1 1-1 0 0,0 0 0 0 0,0 1 0 0 0,1-1 0 0 0,0 0 0 0 0,0 1 1 0 0,1 0-1 0 0,1-1 0 0 0,0 1 0 0 0,0 0 0 0 0,1 0 0 0 0,1 15 1 0 0,0-19 50 0 0,0-1 0 0 0,0 1 0 0 0,1 0 0 0 0,0-1 0 0 0,0 1 0 0 0,1-1 0 0 0,-1 0 0 0 0,1 1 0 0 0,0-1 0 0 0,1-1 0 0 0,-1 1 0 0 0,1 0 0 0 0,0-1 0 0 0,0 0 0 0 0,7 6 0 0 0,3 0-97 0 0,1 0 0 0 0,0-1 0 0 0,28 12 0 0 0,22 13 34 0 0,-60-31 139 0 0,-1 0-1 0 0,0 0 0 0 0,0 0 0 0 0,0 0 1 0 0,0 1-1 0 0,0 0 0 0 0,-1-1 1 0 0,0 1-1 0 0,0 1 0 0 0,4 5 0 0 0,-5-6 37 0 0,-1 0 1 0 0,0-1-1 0 0,0 1 0 0 0,0 0 0 0 0,0-1 0 0 0,-1 1 0 0 0,1 0 1 0 0,-1 0-1 0 0,0 0 0 0 0,0-1 0 0 0,0 1 0 0 0,-1 0 0 0 0,1 0 0 0 0,-3 5 1 0 0,3-8-51 0 0,-1 0 0 0 0,1 0 0 0 0,0 0 0 0 0,-1-1-1 0 0,1 1 1 0 0,0 0 0 0 0,-1 0 0 0 0,1 0 0 0 0,0 0 0 0 0,0 0 0 0 0,0-1 0 0 0,0 1 0 0 0,0 0 0 0 0,0 0 0 0 0,0 0 0 0 0,0 0 0 0 0,0 0 0 0 0,1 0 0 0 0,-1-1 0 0 0,0 1 0 0 0,1 0 0 0 0,-1 0 0 0 0,0 0 0 0 0,1-1 0 0 0,-1 1 0 0 0,1 0 0 0 0,-1 0 0 0 0,1-1 0 0 0,-1 1 0 0 0,1 0 0 0 0,0 0 0 0 0,2-1-146 0 0,-1 0 0 0 0,0 1 0 0 0,1-1 0 0 0,-1 0 0 0 0,0-1-1 0 0,1 1 1 0 0,-1 0 0 0 0,0-1 0 0 0,1 1 0 0 0,-1-1 0 0 0,3-1 0 0 0,5-1-432 0 0,0 0 0 0 0,0-1 1 0 0,0 0-1 0 0,-1-1 0 0 0,0 0 0 0 0,10-7 1 0 0,-13 8 1414 0 0,-1-1 0 0 0,1 1 0 0 0,-1-1 0 0 0,0-1 0 0 0,-1 1 0 0 0,5-7 0 0 0,-3 4 1572 0 0,0 0-1122 0 0,-10 22-2346 0 0,0-1 1101 0 0,1 1-1 0 0,1-1 1 0 0,0 1 0 0 0,-1 21 0 0 0,3-35 116 0 0,1 0-188 0 0,0 1-1 0 0,-1-1 1 0 0,1 0 0 0 0,0 0 0 0 0,-1 0-1 0 0,1 1 1 0 0,0-1 0 0 0,-1 0-1 0 0,1 1 1 0 0,-1-1 0 0 0,1 0 0 0 0,-1 1-1 0 0,1-1 1 0 0,-1 1 0 0 0,1-1-1 0 0,-1 1 1 0 0,1-1 0 0 0,0 2 0 0 0,-1-2 49 0 0,0 1 0 0 0,1-1 0 0 0,-1 1 0 0 0,0-1 0 0 0,1 1 0 0 0,-1-1 0 0 0,1 1 0 0 0,-1-1 0 0 0,0 1 0 0 0,1-1 0 0 0,-1 0 0 0 0,1 1 0 0 0,-1-1 0 0 0,1 0 0 0 0,-1 0 0 0 0,1 1 0 0 0,0-1 0 0 0,-1 0 0 0 0,1 0 0 0 0,-1 0 0 0 0,1 0 0 0 0,-1 0 0 0 0,1 1 0 0 0,0-1 0 0 0,-1 0 0 0 0,1 0 0 0 0,-1 0 0 0 0,1-1 0 0 0,0 1 0 0 0,-1 0 0 0 0,1 0 0 0 0,-1 0 0 0 0,1 0 0 0 0,-1-1 0 0 0,1 1 0 0 0,-1 0 0 0 0,1 0 0 0 0,-1-1 0 0 0,1 1 0 0 0,-1 0 0 0 0,1-1 0 0 0,22-14 73 0 0,0-1 0 0 0,-2-1 0 0 0,0 0 0 0 0,24-27 0 0 0,-24 28 94 0 0,-21 15-195 0 0,1 1 1 0 0,-1 0-1 0 0,1-1 0 0 0,-1 1 0 0 0,0 0 0 0 0,1 0 1 0 0,-1 0-1 0 0,1-1 0 0 0,-1 1 0 0 0,1 0 0 0 0,0 0 1 0 0,-1 0-1 0 0,1 0 0 0 0,-1 0 0 0 0,1 0 1 0 0,-1 0-1 0 0,1 0 0 0 0,-1 0 0 0 0,1 0 0 0 0,-1 0 1 0 0,1 0-1 0 0,-1 1 0 0 0,1-1 0 0 0,-1 0 0 0 0,1 0 1 0 0,-1 0-1 0 0,1 1 0 0 0,-1-1 0 0 0,1 0 0 0 0,-1 1 1 0 0,0-1-1 0 0,1 0 0 0 0,-1 1 0 0 0,0-1 0 0 0,1 0 1 0 0,-1 1-1 0 0,0-1 0 0 0,1 1 0 0 0,-1-1 0 0 0,0 1 1 0 0,0-1-1 0 0,1 1 0 0 0,-1-1 0 0 0,0 1 0 0 0,0-1 1 0 0,0 1-1 0 0,0-1 0 0 0,0 1 0 0 0,1 0 0 0 0,-10 34 124 0 0,10-10-12 0 0,-3 33-1 0 0,1-40-71 0 0,1-11-243 0 0,0 1 0 0 0,0-1 0 0 0,1 0 0 0 0,0 0 0 0 0,0 1 0 0 0,1-1 0 0 0,0 0 0 0 0,3 8 0 0 0,1-10-2426 0 0,-5-3 896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5.744"/>
    </inkml:context>
    <inkml:brush xml:id="br0">
      <inkml:brushProperty name="width" value="0.05" units="cm"/>
      <inkml:brushProperty name="height" value="0.05" units="cm"/>
    </inkml:brush>
  </inkml:definitions>
  <inkml:trace contextRef="#ctx0" brushRef="#br0">60 5 15579 0 0,'0'-1'48'0'0,"0"1"-1"0"0,0 0 1 0 0,0 0 0 0 0,0 0-1 0 0,0 0 1 0 0,0-1-1 0 0,0 1 1 0 0,0 0-1 0 0,0 0 1 0 0,0 0-1 0 0,0 0 1 0 0,0 0-1 0 0,0-1 1 0 0,0 1 0 0 0,0 0-1 0 0,0 0 1 0 0,0 0-1 0 0,0 0 1 0 0,0 0-1 0 0,-1-1 1 0 0,1 1-1 0 0,0 0 1 0 0,0 0-1 0 0,0 0 1 0 0,0 0 0 0 0,0 0-1 0 0,0 0 1 0 0,-1 0-1 0 0,1-1 1 0 0,0 1-1 0 0,0 0 1 0 0,0 0-1 0 0,0 0 1 0 0,0 0 0 0 0,-1 0-1 0 0,1 0 1 0 0,0 0-1 0 0,0 0 1 0 0,0 0-1 0 0,0 0 1 0 0,-1 0-1 0 0,1 0 1 0 0,0 0-1 0 0,0 0 1 0 0,0 0 0 0 0,0 0-1 0 0,-1 0 1 0 0,1 0-1 0 0,0 0 1 0 0,0 0-1 0 0,0 0 1 0 0,0 1-1 0 0,0-1 1 0 0,-1 0-1 0 0,1 0 1 0 0,0 0 0 0 0,0 0-1 0 0,0 0 1 0 0,-10 14 239 0 0,-5 19-918 0 0,8-13 662 0 0,2-1 0 0 0,0 1 0 0 0,1 0 0 0 0,1 1-1 0 0,-1 31 1 0 0,3 15-2602 0 0,1-67 2491 0 0,0 0 1 0 0,1 0-1 0 0,-1 0 0 0 0,0 0 0 0 0,0 0 0 0 0,1 0 0 0 0,-1 1 0 0 0,0-1 1 0 0,0 0-1 0 0,1 0 0 0 0,-1 0 0 0 0,0 0 0 0 0,0 0 0 0 0,1 0 0 0 0,-1-1 1 0 0,0 1-1 0 0,0 0 0 0 0,0 0 0 0 0,1 0 0 0 0,-1 0 0 0 0,0 0 0 0 0,0 0 0 0 0,1 0 1 0 0,-1 0-1 0 0,0 0 0 0 0,0-1 0 0 0,0 1 0 0 0,1 0 0 0 0,-1 0 0 0 0,0 0 1 0 0,0 0-1 0 0,0-1 0 0 0,0 1 43 0 0,7-5-807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6.529"/>
    </inkml:context>
    <inkml:brush xml:id="br0">
      <inkml:brushProperty name="width" value="0.05" units="cm"/>
      <inkml:brushProperty name="height" value="0.05" units="cm"/>
    </inkml:brush>
  </inkml:definitions>
  <inkml:trace contextRef="#ctx0" brushRef="#br0">85 0 16964 0 0,'1'0'63'0'0,"-1"0"0"0"0,1 0 0 0 0,-1 0 0 0 0,1 0 0 0 0,-1 0 0 0 0,1 0 0 0 0,-1 1 0 0 0,1-1 0 0 0,-1 0 0 0 0,1 0 0 0 0,-1 0 0 0 0,1 1 0 0 0,-1-1 0 0 0,1 0 0 0 0,-1 0 0 0 0,0 1 0 0 0,1-1 0 0 0,-1 0 0 0 0,1 1 0 0 0,-1-1 0 0 0,0 1 0 0 0,1-1 0 0 0,-1 0 0 0 0,0 1 0 0 0,0-1 0 0 0,1 1 0 0 0,-1-1 0 0 0,0 1 0 0 0,0-1 0 0 0,0 1 0 0 0,1-1 0 0 0,-1 1 0 0 0,0-1 0 0 0,0 1 0 0 0,0-1 0 0 0,0 1 0 0 0,0-1 0 0 0,0 1 0 0 0,0 0 0 0 0,0-1 0 0 0,0 1 0 0 0,-1 0 0 0 0,-6 29-868 0 0,2-14 780 0 0,-6 49 103 0 0,-3 119 1 0 0,19 66 596 0 0,-6-236-672 0 0,1-11-86 0 0,-1-1 0 0 0,1 1 0 0 0,0-1 0 0 0,0 1-1 0 0,0-1 1 0 0,0 1 0 0 0,0-1 0 0 0,1 1-1 0 0,-1-1 1 0 0,1 1 0 0 0,0-1 0 0 0,0 1 0 0 0,1 2-1 0 0,-2-35-70 0 0,-3 9 539 0 0,-1 0 1 0 0,-1 0-1 0 0,-1 0 1 0 0,0 1 0 0 0,-2 0-1 0 0,-1 0 1 0 0,-18-32-1 0 0,28 53-574 0 0,1 1 106 0 0,0 0-1 0 0,1-1 1 0 0,-1 1-1 0 0,0 0 1 0 0,0-1-1 0 0,1 1 1 0 0,-1-1 0 0 0,6 2-1 0 0,-2-1 141 0 0,1-1 0 0 0,-1 0 0 0 0,0 0 0 0 0,1-1 0 0 0,-1 0 0 0 0,1 0-1 0 0,-1 0 1 0 0,1-1 0 0 0,-1 0 0 0 0,0 0 0 0 0,1-1 0 0 0,-1 0 0 0 0,0 0 0 0 0,0 0 0 0 0,0-1 0 0 0,0 1 0 0 0,0-1 0 0 0,-1-1-1 0 0,1 1 1 0 0,-1-1 0 0 0,0 0 0 0 0,0-1 0 0 0,-1 1 0 0 0,6-7 0 0 0,11-13-342 0 0,-1-1-1 0 0,-1-2 1 0 0,-2 0-1 0 0,0 0 1 0 0,-2-2 0 0 0,23-59-1 0 0,-34 75 590 0 0,-1 0-1 0 0,0 0 0 0 0,-1 0 0 0 0,1-25 1 0 0,-3 38-308 0 0,0 0 0 0 0,0 0 0 0 0,0 0 1 0 0,0 0-1 0 0,0 0 0 0 0,0 0 0 0 0,0 0 1 0 0,0 0-1 0 0,-1 0 0 0 0,1 1 0 0 0,0-1 0 0 0,0 0 1 0 0,0 0-1 0 0,0 0 0 0 0,0 0 0 0 0,0 0 1 0 0,0 0-1 0 0,0 0 0 0 0,0 0 0 0 0,0 0 1 0 0,0 0-1 0 0,0 0 0 0 0,0 0 0 0 0,-1 0 1 0 0,1 0-1 0 0,0 0 0 0 0,0 0 0 0 0,0 0 1 0 0,0 0-1 0 0,0 0 0 0 0,0 0 0 0 0,0 0 1 0 0,0 0-1 0 0,0-1 0 0 0,0 1 0 0 0,0 0 1 0 0,0 0-1 0 0,0 0 0 0 0,-1 0 0 0 0,1 0 1 0 0,0 0-1 0 0,0 0 0 0 0,0 0 0 0 0,0 0 0 0 0,0 0 1 0 0,0 0-1 0 0,0 0 0 0 0,0 0 0 0 0,0 0 1 0 0,0 0-1 0 0,0 0 0 0 0,0-1 0 0 0,0 1 1 0 0,0 0-1 0 0,0 0 0 0 0,0 0 0 0 0,0 0 1 0 0,0 0-1 0 0,0 0 0 0 0,0 0 0 0 0,-7 10-368 0 0,-6 14-184 0 0,4-5 338 0 0,2 1 0 0 0,0 1-1 0 0,0-1 1 0 0,-4 36 0 0 0,-6 88-19 0 0,12-93 173 0 0,3-29 18 0 0,0 0 0 0 0,0 0 1 0 0,2 0-1 0 0,1 0 0 0 0,1 0 0 0 0,7 33 1 0 0,2-14-80 0 0,7 25-183 0 0,-16-60 388 0 0,1 0 1 0 0,-1 0 0 0 0,1 0-1 0 0,1-1 1 0 0,-1 1-1 0 0,1-1 1 0 0,7 10 0 0 0,-10-15 1 0 0,-1 1 0 0 0,1-1 0 0 0,-1 1 1 0 0,1-1-1 0 0,-1 1 0 0 0,1 0 1 0 0,-1-1-1 0 0,1 0 0 0 0,-1 1 0 0 0,1-1 1 0 0,0 1-1 0 0,-1-1 0 0 0,1 0 0 0 0,0 1 1 0 0,-1-1-1 0 0,1 0 0 0 0,0 0 0 0 0,0 0 1 0 0,-1 1-1 0 0,1-1 0 0 0,0 0 0 0 0,0 0 1 0 0,-1 0-1 0 0,1 0 0 0 0,0 0 0 0 0,0 0 1 0 0,-1-1-1 0 0,1 1 0 0 0,1 0 1 0 0,-1-1 10 0 0,0 0 0 0 0,0 0 0 0 0,0 0 0 0 0,0 0 0 0 0,0-1 0 0 0,0 1 0 0 0,-1 0 1 0 0,1 0-1 0 0,0-1 0 0 0,-1 1 0 0 0,1 0 0 0 0,-1 0 0 0 0,1-1 0 0 0,-1-1 0 0 0,2-7-47 0 0,0 0-1 0 0,-1 0 1 0 0,0-12-1 0 0,-2 5-382 0 0,0-1 1 0 0,-2 1-1 0 0,0 0 1 0 0,0 0-1 0 0,-7-17 1 0 0,-35-82-683 0 0,22 61 1399 0 0,3 12 309 0 0,14 37-884 0 0,5 10-900 0 0,2-3 1010 0 0,-1-1-1 0 0,0 1 0 0 0,0 0 0 0 0,1 0 1 0 0,-1 0-1 0 0,1 0 0 0 0,-1 0 0 0 0,1 0 1 0 0,-1-1-1 0 0,1 1 0 0 0,-1 0 0 0 0,1-1 1 0 0,0 1-1 0 0,-1 0 0 0 0,3 1 1 0 0,16 8-466 0 0,1 0 1 0 0,0-2 0 0 0,1 0 0 0 0,36 9-1 0 0,-38-13-433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7.008"/>
    </inkml:context>
    <inkml:brush xml:id="br0">
      <inkml:brushProperty name="width" value="0.05" units="cm"/>
      <inkml:brushProperty name="height" value="0.05" units="cm"/>
    </inkml:brush>
  </inkml:definitions>
  <inkml:trace contextRef="#ctx0" brushRef="#br0">4 2 22325 0 0,'-3'-2'910'0'0,"8"10"-368"0"0,10 11-435 0 0,-13-17-99 0 0,3 3-758 0 0,0 1-1 0 0,0 0 0 0 0,-1 0 0 0 0,0 0 0 0 0,7 13 0 0 0,-7-6 608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7.740"/>
    </inkml:context>
    <inkml:brush xml:id="br0">
      <inkml:brushProperty name="width" value="0.05" units="cm"/>
      <inkml:brushProperty name="height" value="0.05" units="cm"/>
    </inkml:brush>
  </inkml:definitions>
  <inkml:trace contextRef="#ctx0" brushRef="#br0">162 76 17148 0 0,'5'-10'1029'0'0,"-1"0"1"0"0,0 0 0 0 0,-1 0 0 0 0,0 0 0 0 0,3-16-1 0 0,-35 101-2513 0 0,-70 199 1539 0 0,92-255-413 0 0,-12 28-3713 0 0,18-45 3497 0 0,0 1 0 0 0,0 0 1 0 0,-1-1-1 0 0,0 0 0 0 0,1 1 0 0 0,-1-1 0 0 0,0 0 0 0 0,0 0 0 0 0,0 0 1 0 0,0 0-1 0 0,0 0 0 0 0,-1-1 0 0 0,-2 3 0 0 0,0-3-298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7.787"/>
    </inkml:context>
    <inkml:brush xml:id="br0">
      <inkml:brushProperty name="width" value="0.05" units="cm"/>
      <inkml:brushProperty name="height" value="0.05" units="cm"/>
    </inkml:brush>
  </inkml:definitions>
  <inkml:trace contextRef="#ctx0" brushRef="#br0">1 0 14315 0 0,'11'103'94'0'0,"-1"-26"-196"0"0,0 28-337 0 0,12 211-2861 0 0,-23-285 1821 0 0,-10 58 1 0 0,4-53 692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8.205"/>
    </inkml:context>
    <inkml:brush xml:id="br0">
      <inkml:brushProperty name="width" value="0.05" units="cm"/>
      <inkml:brushProperty name="height" value="0.05" units="cm"/>
    </inkml:brush>
  </inkml:definitions>
  <inkml:trace contextRef="#ctx0" brushRef="#br0">36 0 12563 0 0,'-1'0'208'0'0,"0"0"1"0"0,0 0-1 0 0,1 0 1 0 0,-1 0-1 0 0,0 1 1 0 0,0-1-1 0 0,0 0 1 0 0,0 0 0 0 0,0 1-1 0 0,0-1 1 0 0,0 0-1 0 0,1 1 1 0 0,-1-1-1 0 0,0 1 1 0 0,0-1-1 0 0,0 1 1 0 0,1-1-1 0 0,-1 1 1 0 0,0 0-1 0 0,1-1 1 0 0,-2 2 0 0 0,-6 20-275 0 0,4 7 33 0 0,1 0-1 0 0,2 43 1 0 0,1-55 109 0 0,0 1 0 0 0,2 0 0 0 0,4 25 1 0 0,-5-40 60 0 0,0 1 0 0 0,0 0 1 0 0,0 0-1 0 0,0-1 1 0 0,1 1-1 0 0,-1 0 0 0 0,1-1 1 0 0,0 1-1 0 0,0-1 1 0 0,0 0-1 0 0,0 0 0 0 0,1 0 1 0 0,-1 0-1 0 0,1 0 1 0 0,0 0-1 0 0,0-1 0 0 0,0 1 1 0 0,0-1-1 0 0,0 0 1 0 0,0 0-1 0 0,1 0 0 0 0,4 2 1 0 0,-6-4 14 0 0,1 1 1 0 0,-1-1-1 0 0,1 0 1 0 0,0 0-1 0 0,-1 0 1 0 0,1 0-1 0 0,-1 0 1 0 0,1 0 0 0 0,-1 0-1 0 0,1-1 1 0 0,0 0-1 0 0,-1 1 1 0 0,3-2-1 0 0,32-17 736 0 0,-20 9-673 0 0,191-114-207 0 0,-77 28-5639 0 0,-111 80 5434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8.702"/>
    </inkml:context>
    <inkml:brush xml:id="br0">
      <inkml:brushProperty name="width" value="0.05" units="cm"/>
      <inkml:brushProperty name="height" value="0.05" units="cm"/>
    </inkml:brush>
  </inkml:definitions>
  <inkml:trace contextRef="#ctx0" brushRef="#br0">267 116 9586 0 0,'3'-4'1232'0'0,"-1"0"0"0"0,1 0-1 0 0,-1 0 1 0 0,0 0 0 0 0,0-1 0 0 0,0 1 0 0 0,-1-1-1 0 0,3-7 1 0 0,-3 2 97 0 0,1 0-1 0 0,-1 0 0 0 0,0-10 1 0 0,-1 19-1311 0 0,0 0-1 0 0,0 1 1 0 0,0-1 0 0 0,-1 0 0 0 0,1 1 0 0 0,0-1 0 0 0,0 0 0 0 0,0 0 0 0 0,0 1 0 0 0,-1-1 0 0 0,1 0 0 0 0,0 1 0 0 0,-1-1 0 0 0,1 0 0 0 0,-1 1 0 0 0,1-1 0 0 0,0 1 0 0 0,-1-1 0 0 0,1 1 0 0 0,-1-1-1 0 0,0 1 1 0 0,1-1 0 0 0,-1 1 0 0 0,1-1 0 0 0,-2 1 0 0 0,0-1-38 0 0,1 0 0 0 0,-1 1 0 0 0,0-1 0 0 0,0 1 0 0 0,0 0 0 0 0,0-1-1 0 0,0 1 1 0 0,1 0 0 0 0,-5 0 0 0 0,-2 1-139 0 0,0 1 0 0 0,0-1 0 0 0,-12 5 0 0 0,-2 2-1 0 0,1 2 1 0 0,-1 0-1 0 0,2 1 1 0 0,-1 1 0 0 0,2 1-1 0 0,0 1 1 0 0,0 1-1 0 0,-20 20 1 0 0,38-34 84 0 0,0 0 0 0 0,-1 0 0 0 0,1 1 0 0 0,0-1 0 0 0,0 0-1 0 0,0 0 1 0 0,0 1 0 0 0,0-1 0 0 0,0 1 0 0 0,1-1 0 0 0,-1 1 0 0 0,0-1 0 0 0,1 1 0 0 0,-1 0 0 0 0,1 1 0 0 0,0-2-4 0 0,0 0-1 0 0,0 0 1 0 0,1 0 0 0 0,-1 0-1 0 0,1 0 1 0 0,-1 0 0 0 0,1 0-1 0 0,-1 0 1 0 0,1 0 0 0 0,-1 0-1 0 0,1-1 1 0 0,0 1 0 0 0,-1 0-1 0 0,1 0 1 0 0,0-1 0 0 0,0 1-1 0 0,0-1 1 0 0,0 1 0 0 0,-1-1-1 0 0,1 1 1 0 0,0-1 0 0 0,0 1 0 0 0,1-1-1 0 0,70 33-1412 0 0,-38-18 1285 0 0,51 29 0 0 0,46 36 187 0 0,-129-79 30 0 0,-1 0-1 0 0,1 0 0 0 0,-1 0 1 0 0,0 0-1 0 0,1 0 0 0 0,-1 0 1 0 0,0 0-1 0 0,0 0 0 0 0,0 0 1 0 0,0 0-1 0 0,0 1 0 0 0,0-1 1 0 0,0 0-1 0 0,0 1 0 0 0,-1-1 1 0 0,1 1-1 0 0,0-1 0 0 0,-1 1 1 0 0,1-1-1 0 0,-1 1 0 0 0,0-1 1 0 0,1 1-1 0 0,-1-1 0 0 0,0 3 1 0 0,-1-1 30 0 0,1-1-1 0 0,-1 1 1 0 0,0-1 0 0 0,0 1 0 0 0,0-1-1 0 0,0 0 1 0 0,-1 0 0 0 0,1 1 0 0 0,0-1-1 0 0,-1 0 1 0 0,0 0 0 0 0,1-1 0 0 0,-5 4 0 0 0,-5 4 164 0 0,0 0 1 0 0,-1-1 0 0 0,-1-1-1 0 0,-16 8 1 0 0,15-8 19 0 0,0-1-1 0 0,0 0 1 0 0,-1-2-1 0 0,-19 5 1 0 0,27-8-190 0 0,-1 0 1 0 0,0 0-1 0 0,0-1 1 0 0,0 0-1 0 0,0 0 0 0 0,0-1 1 0 0,0 0-1 0 0,0-1 1 0 0,1 0-1 0 0,-9-2 0 0 0,12 2-443 0 0,-23-8-1129 0 0,26 10 1369 0 0,1-1 0 0 0,-1 1 1 0 0,0 0-1 0 0,1 0 0 0 0,-1-1 0 0 0,0 1 0 0 0,1 0 0 0 0,-1-1 0 0 0,1 1 0 0 0,-1-1 0 0 0,1 1 0 0 0,-1-1 0 0 0,1 1 0 0 0,-1-1 0 0 0,1 1 0 0 0,-1-1 0 0 0,1 1 0 0 0,-1-1 1 0 0,1 1-1 0 0,0-1 0 0 0,-1 0 0 0 0,1 1 0 0 0,0-1 0 0 0,0 0 0 0 0,0 1 0 0 0,-1-1 0 0 0,1 0 0 0 0,0 1 0 0 0,0-1 0 0 0,0-1 0 0 0,2-1-55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9.235"/>
    </inkml:context>
    <inkml:brush xml:id="br0">
      <inkml:brushProperty name="width" value="0.05" units="cm"/>
      <inkml:brushProperty name="height" value="0.05" units="cm"/>
    </inkml:brush>
  </inkml:definitions>
  <inkml:trace contextRef="#ctx0" brushRef="#br0">207 22 19876 0 0,'1'-1'156'0'0,"0"0"-1"0"0,0 0 1 0 0,0 0-1 0 0,-1 0 0 0 0,1 0 1 0 0,0 0-1 0 0,-1 0 1 0 0,1 0-1 0 0,0-1 1 0 0,-1 1-1 0 0,1 0 1 0 0,-1 0-1 0 0,1-3 1 0 0,-4 1 1002 0 0,-6 10-1164 0 0,-20 26-441 0 0,-49 72 0 0 0,67-87 343 0 0,1 0 1 0 0,1 0 0 0 0,0 1 0 0 0,2 0 0 0 0,0 1 0 0 0,-6 29 0 0 0,6-5-198 0 0,0 47 1 0 0,2-27 279 0 0,2-49 251 0 0,-2-25-549 0 0,1-26-617 0 0,12-112 1630 0 0,-8 148-688 0 0,0 0-1 0 0,0-1 0 0 0,0 1 0 0 0,0 0 1 0 0,0 0-1 0 0,0-1 0 0 0,0 1 0 0 0,0 0 1 0 0,0 0-1 0 0,0-1 0 0 0,0 1 0 0 0,0 0 1 0 0,0 0-1 0 0,0-1 0 0 0,0 1 0 0 0,1 0 1 0 0,-1 0-1 0 0,0-1 0 0 0,0 1 0 0 0,0 0 1 0 0,0 0-1 0 0,0 0 0 0 0,1-1 0 0 0,-1 1 1 0 0,0 0-1 0 0,0 0 0 0 0,0 0 0 0 0,1 0 1 0 0,-1-1-1 0 0,0 1 0 0 0,0 0 0 0 0,1 0 1 0 0,-1 0-1 0 0,0 0 0 0 0,0 0 0 0 0,0 0 1 0 0,1 0-1 0 0,-1 0 0 0 0,0 0 0 0 0,1 0 1 0 0,-1 0-1 0 0,0 0 0 0 0,0 0 0 0 0,1 0 1 0 0,-1 0-1 0 0,0 0 0 0 0,0 0 0 0 0,1 0 1 0 0,15 7-1079 0 0,-4-1 851 0 0,5-1 73 0 0,48 12 133 0 0,-59-16 134 0 0,0 0 0 0 0,0-1 0 0 0,0 0-1 0 0,0 0 1 0 0,0 0 0 0 0,0-1-1 0 0,0 1 1 0 0,11-4 0 0 0,-15 2-4 0 0,-1 1 1 0 0,1 0 0 0 0,0-1-1 0 0,-1 1 1 0 0,0-1-1 0 0,1 1 1 0 0,-1-1 0 0 0,0 0-1 0 0,0 1 1 0 0,0-1 0 0 0,0 0-1 0 0,0 0 1 0 0,0 0-1 0 0,-1 0 1 0 0,1 0 0 0 0,0 0-1 0 0,-1 0 1 0 0,1-3 0 0 0,-1 5-118 0 0,0 0 0 0 0,0-1 1 0 0,0 1-1 0 0,0 0 0 0 0,0 0 1 0 0,0 0-1 0 0,0-1 1 0 0,0 1-1 0 0,0 0 0 0 0,0 0 1 0 0,0-1-1 0 0,0 1 1 0 0,0 0-1 0 0,0 0 0 0 0,0 0 1 0 0,0 0-1 0 0,0-1 1 0 0,0 1-1 0 0,0 0 0 0 0,0 0 1 0 0,1 0-1 0 0,-1-1 0 0 0,0 1 1 0 0,0 0-1 0 0,0 0 1 0 0,0 0-1 0 0,0 0 0 0 0,1 0 1 0 0,-1 0-1 0 0,0-1 1 0 0,0 1-1 0 0,0 0 0 0 0,1 0 1 0 0,-1 0-1 0 0,0 0 1 0 0,0 0-1 0 0,0 0 0 0 0,1 0 1 0 0,-1 0-1 0 0,0 0 0 0 0,0 0 1 0 0,0 0-1 0 0,1 0 1 0 0,-1 0-1 0 0,0 0 0 0 0,1 0-21 0 0,-1 0 0 0 0,1 1 0 0 0,-1-1 0 0 0,0 0 0 0 0,1 1 0 0 0,-1-1 0 0 0,1 1 0 0 0,-1-1 0 0 0,0 0 0 0 0,0 1 0 0 0,1-1 0 0 0,-1 1 0 0 0,0-1 0 0 0,0 0 0 0 0,1 1 0 0 0,-1-1 0 0 0,0 1 0 0 0,0-1 0 0 0,0 1 0 0 0,0-1 0 0 0,0 1 0 0 0,0-1 0 0 0,0 1 0 0 0,0-1 0 0 0,0 2 0 0 0,-1 29-530 0 0,0-17 483 0 0,0-1 0 0 0,1 0 0 0 0,1 1 0 0 0,0-1 0 0 0,4 17 0 0 0,-5-27 63 0 0,1 0 0 0 0,0-1 0 0 0,0 1 0 0 0,0-1 0 0 0,0 1 0 0 0,0-1-1 0 0,1 1 1 0 0,-1-1 0 0 0,1 0 0 0 0,0 1 0 0 0,0-1 0 0 0,-1 0 0 0 0,1 0 0 0 0,1 0 0 0 0,-1-1 0 0 0,0 1 0 0 0,0 0 0 0 0,1-1 0 0 0,-1 0 0 0 0,0 1 0 0 0,1-1 0 0 0,0 0 0 0 0,-1 0 0 0 0,1 0 0 0 0,0-1 0 0 0,-1 1 0 0 0,1-1 0 0 0,0 1 0 0 0,0-1 0 0 0,-1 0 0 0 0,4 0 0 0 0,1-1 83 0 0,0 1 0 0 0,0-1-1 0 0,0-1 1 0 0,0 1 0 0 0,-1-1 0 0 0,1 0 0 0 0,-1-1 0 0 0,1 1 0 0 0,-1-1 0 0 0,0 0 0 0 0,0-1 0 0 0,0 0-1 0 0,0 0 1 0 0,-1 0 0 0 0,0 0 0 0 0,0-1 0 0 0,5-6 0 0 0,-4 5 64 0 0,-1 0 0 0 0,0-1 0 0 0,-1 1-1 0 0,0-1 1 0 0,0 0 0 0 0,0-1 0 0 0,-1 1 0 0 0,0-1 0 0 0,0 1 0 0 0,-1-1 0 0 0,0 0 0 0 0,0 0-1 0 0,-1 0 1 0 0,1-14 0 0 0,-2 31-1007 0 0,-1 2 678 0 0,1-1-1 0 0,1 0 1 0 0,0 1-1 0 0,0-1 1 0 0,4 11-1 0 0,-4-18 52 0 0,0 0 0 0 0,0-1 0 0 0,0 1 0 0 0,0 0 0 0 0,1-1 0 0 0,-1 1 0 0 0,1-1-1 0 0,0 0 1 0 0,0 1 0 0 0,0-1 0 0 0,0 0 0 0 0,3 2 0 0 0,-3-2-355 0 0,1-1-1 0 0,0 1 1 0 0,-1-1 0 0 0,1 1-1 0 0,0-1 1 0 0,0 0-1 0 0,0 0 1 0 0,4 0 0 0 0,7 3-1352 0 0,-9-5 650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9.730"/>
    </inkml:context>
    <inkml:brush xml:id="br0">
      <inkml:brushProperty name="width" value="0.05" units="cm"/>
      <inkml:brushProperty name="height" value="0.05" units="cm"/>
    </inkml:brush>
  </inkml:definitions>
  <inkml:trace contextRef="#ctx0" brushRef="#br0">22 23 20124 0 0,'-6'-7'592'0'0,"2"2"-143"0"0,0 0-1 0 0,1 2-160 0 0,0 1-224 0 0,1 3-816 0 0,2 0 295 0 0,0 2-87 0 0,2 4-216 0 0,-1 1-776 0 0,4 0-313 0 0,0 5 617 0 0,5 0 1248 0 0,0-2-976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0.261"/>
    </inkml:context>
    <inkml:brush xml:id="br0">
      <inkml:brushProperty name="width" value="0.05" units="cm"/>
      <inkml:brushProperty name="height" value="0.05" units="cm"/>
    </inkml:brush>
  </inkml:definitions>
  <inkml:trace contextRef="#ctx0" brushRef="#br0">243 6 16227 0 0,'-22'11'2095'0'0,"4"-3"-1160"0"0,11-5-855 0 0,-1 2 0 0 0,1-1-1 0 0,0 1 1 0 0,0 0-1 0 0,1 1 1 0 0,-11 10-1 0 0,14-12-201 0 0,0 0-1 0 0,1 0 0 0 0,-1 0 0 0 0,1 0 1 0 0,0 0-1 0 0,0 0 0 0 0,0 0 0 0 0,1 1 1 0 0,-1-1-1 0 0,1 1 0 0 0,0-1 0 0 0,1 1 1 0 0,-1 0-1 0 0,1 7 0 0 0,1 45-265 0 0,-3 81 229 0 0,0-124 303 0 0,0 1 1 0 0,0 0-1 0 0,-2-1 1 0 0,0 1 0 0 0,0-1-1 0 0,-1 0 1 0 0,-8 14 0 0 0,11-25-3 0 0,0 1 1 0 0,-1 0 0 0 0,0-1-1 0 0,0 0 1 0 0,0 0 0 0 0,0 0-1 0 0,0 0 1 0 0,-1 0 0 0 0,1-1-1 0 0,-7 4 1 0 0,9-5-95 0 0,0-1 1 0 0,0 1-1 0 0,0-1 1 0 0,0 1-1 0 0,0-1 0 0 0,0 0 1 0 0,0 1-1 0 0,0-1 1 0 0,0 0-1 0 0,0 0 0 0 0,0 0 1 0 0,0 0-1 0 0,0 1 1 0 0,0-2-1 0 0,-1 1 0 0 0,1 0 1 0 0,0 0-1 0 0,0 0 1 0 0,0 0-1 0 0,0-1 0 0 0,0 1 1 0 0,0 0-1 0 0,0-1 1 0 0,0 1-1 0 0,0-1 0 0 0,1 1 1 0 0,-1-1-1 0 0,0 0 1 0 0,0 1-1 0 0,0-1 0 0 0,0 0 1 0 0,1 1-1 0 0,-1-1 1 0 0,0 0-1 0 0,1 0 0 0 0,-1 0 1 0 0,0 0-1 0 0,1 0 1 0 0,0 0-1 0 0,-1 0 0 0 0,1 0 1 0 0,-1 0-1 0 0,1 0 1 0 0,0 0-1 0 0,0 0 0 0 0,-1 0 1 0 0,1 0-1 0 0,0-1 0 0 0,-1-8-154 0 0,-1-1 0 0 0,2 1 0 0 0,-1 0 0 0 0,2-1 0 0 0,-1 1 0 0 0,1 0 0 0 0,1 0 0 0 0,0 0 0 0 0,0 0 0 0 0,1 0 0 0 0,0 0 0 0 0,1 0 0 0 0,0 1 0 0 0,0 0 0 0 0,1 0 0 0 0,1 0 0 0 0,7-11 0 0 0,1 2-108 0 0,0 1 1 0 0,2 1-1 0 0,-1 0 1 0 0,2 1-1 0 0,0 1 1 0 0,37-24-1 0 0,-32 26 201 0 0,-1 1-1 0 0,43-16 1 0 0,-36 14 85 0 0,-21 9-24 0 0,-1 1 0 0 0,1 0 0 0 0,0 1 0 0 0,10-3 0 0 0,-13 4-7 0 0,-1 0 1 0 0,1 0-1 0 0,-1-1 1 0 0,0 1-1 0 0,1-1 0 0 0,-1 0 1 0 0,0 0-1 0 0,3-2 0 0 0,-6 5-51 0 0,0-1 0 0 0,0 1 0 0 0,1 0 1 0 0,-1 0-1 0 0,0-1 0 0 0,0 1 0 0 0,0 0 0 0 0,0 0 0 0 0,1-1 0 0 0,-1 1 0 0 0,0 0 0 0 0,1-1 0 0 0,-1 1 0 0 0,1-1 0 0 0,-1 1 1 0 0,0 0-1 0 0,1-1 0 0 0,-1 1 0 0 0,1-1 0 0 0,0 1 0 0 0,-1-1 0 0 0,2 1 0 0 0,13 12-64 0 0,-7-10 80 0 0,0-1 1 0 0,0 0-1 0 0,0 0 1 0 0,1-1 0 0 0,-1 0-1 0 0,0 0 1 0 0,1-1 0 0 0,-1 0-1 0 0,0-1 1 0 0,1 1 0 0 0,11-4-1 0 0,10-3 148 0 0,50-19-1 0 0,-29 4 218 0 0,-46 20-144 0 0,-1-1-1 0 0,0 1 1 0 0,0-1-1 0 0,0 0 0 0 0,0 0 1 0 0,0 0-1 0 0,-1-1 1 0 0,1 1-1 0 0,3-6 0 0 0,-4 1 492 0 0,-5 8-680 0 0,1 1-76 0 0,1-1 0 0 0,-1 1 0 0 0,1 0 0 0 0,-1-1 0 0 0,1 1 0 0 0,-1 0 0 0 0,1 0 0 0 0,-1 0 0 0 0,1-1 0 0 0,0 1 0 0 0,-1 0 0 0 0,1 0 0 0 0,0 0 0 0 0,0 0 0 0 0,-1 1 1 0 0,1 12-223 0 0,0 0 0 0 0,1 0 0 0 0,1 0 1 0 0,0 0-1 0 0,1 0 0 0 0,0 0 1 0 0,1-1-1 0 0,1 1 0 0 0,0-1 1 0 0,9 17-1 0 0,-9-19 197 0 0,0 0 0 0 0,-1 0 0 0 0,0 1 0 0 0,-1 0 0 0 0,0-1 0 0 0,-1 1 0 0 0,1 21 0 0 0,-3-26 112 0 0,0 1 1 0 0,-1-1 0 0 0,0 0 0 0 0,0 1 0 0 0,-1-1 0 0 0,1 0-1 0 0,-2 0 1 0 0,1 0 0 0 0,-1 0 0 0 0,0-1 0 0 0,0 1 0 0 0,-1-1-1 0 0,-8 12 1 0 0,9-14 49 0 0,0-1-1 0 0,0 1 1 0 0,-1-1-1 0 0,1 0 0 0 0,-1 0 1 0 0,1 0-1 0 0,-1 0 1 0 0,0-1-1 0 0,0 1 0 0 0,-1-1 1 0 0,1 0-1 0 0,0 0 1 0 0,-8 2-1 0 0,9-4-20 0 0,0 1-1 0 0,-1-1 1 0 0,1 0 0 0 0,-1 0-1 0 0,1 0 1 0 0,0 0-1 0 0,-1-1 1 0 0,1 1-1 0 0,0-1 1 0 0,-1 0 0 0 0,1 0-1 0 0,0 0 1 0 0,0 0-1 0 0,0 0 1 0 0,-1-1 0 0 0,2 0-1 0 0,-1 1 1 0 0,0-1-1 0 0,0 0 1 0 0,-2-3 0 0 0,0 0-27 0 0,1 0 0 0 0,0 1 1 0 0,0-2-1 0 0,1 1 0 0 0,-1 0 1 0 0,1-1-1 0 0,0 0 0 0 0,1 1 0 0 0,-1-1 1 0 0,1 0-1 0 0,0-1 0 0 0,1 1 1 0 0,0 0-1 0 0,-1 0 0 0 0,2-1 1 0 0,-1-8-1 0 0,1 10-71 0 0,0 0 1 0 0,0 1-1 0 0,0-1 0 0 0,1 0 1 0 0,-1 0-1 0 0,1 0 1 0 0,0 0-1 0 0,1 0 0 0 0,-1 1 1 0 0,1-1-1 0 0,0 1 0 0 0,0-1 1 0 0,1 1-1 0 0,-1 0 0 0 0,1 0 1 0 0,0 0-1 0 0,0 0 0 0 0,0 0 1 0 0,0 0-1 0 0,1 1 0 0 0,6-5 1 0 0,-3 4 15 0 0,1 0 0 0 0,0 0 0 0 0,1 1-1 0 0,-1 0 1 0 0,1 0 0 0 0,-1 1 0 0 0,14-1 0 0 0,65-3-634 0 0,-40 4-768 0 0,66 0-5003 0 0,-70 2 3298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0.793"/>
    </inkml:context>
    <inkml:brush xml:id="br0">
      <inkml:brushProperty name="width" value="0.05" units="cm"/>
      <inkml:brushProperty name="height" value="0.05" units="cm"/>
    </inkml:brush>
  </inkml:definitions>
  <inkml:trace contextRef="#ctx0" brushRef="#br0">1 150 15403 0 0,'10'1'3811'0'0,"40"1"-3166"0"0,293-26 2354 0 0,-73 2-2481 0 0,281 4-515 0 0,199-12-1425 0 0,-213-19 188 0 0,-492 45 946 0 0,-25 1-53 0 0,-3 1-1228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1.857"/>
    </inkml:context>
    <inkml:brush xml:id="br0">
      <inkml:brushProperty name="width" value="0.05" units="cm"/>
      <inkml:brushProperty name="height" value="0.05" units="cm"/>
    </inkml:brush>
  </inkml:definitions>
  <inkml:trace contextRef="#ctx0" brushRef="#br0">26 237 15043 0 0,'-5'-14'1922'0'0,"-2"-5"944"0"0,5 6 1807 0 0,-4 129-5947 0 0,2-66 1322 0 0,3 58 0 0 0,0-107-39 0 0,1 0 0 0 0,0 0 0 0 0,0 0 0 0 0,0 1 0 0 0,0-1 0 0 0,1 0 0 0 0,-1 0 0 0 0,0 0 0 0 0,0 0 0 0 0,1 0 0 0 0,-1 0 0 0 0,1 1 0 0 0,-1-1 0 0 0,1 0 0 0 0,-1 0 0 0 0,1 0 0 0 0,0 0 0 0 0,-1 0 0 0 0,1-1 0 0 0,0 1 0 0 0,0 0 0 0 0,0 0 0 0 0,0 0 0 0 0,1 1 0 0 0,0-2 21 0 0,-1 0 0 0 0,0 0 1 0 0,1 0-1 0 0,-1-1 0 0 0,0 1 1 0 0,0 0-1 0 0,1 0 0 0 0,-1-1 0 0 0,0 1 1 0 0,1-1-1 0 0,-1 1 0 0 0,0-1 1 0 0,0 1-1 0 0,0-1 0 0 0,0 0 0 0 0,0 1 1 0 0,0-1-1 0 0,0 0 0 0 0,0 0 1 0 0,0 0-1 0 0,2-2 0 0 0,43-48 614 0 0,51-71 0 0 0,-97 121-666 0 0,1 0 0 0 0,0 0 0 0 0,-1 1-1 0 0,1-1 1 0 0,0 0 0 0 0,-1 0-1 0 0,1 0 1 0 0,0 0 0 0 0,0 1 0 0 0,0-1-1 0 0,-1 0 1 0 0,1 1 0 0 0,0-1-1 0 0,0 1 1 0 0,0-1 0 0 0,0 1-1 0 0,0-1 1 0 0,0 1 0 0 0,2 0 0 0 0,-3 0 5 0 0,1 0 1 0 0,-1 0-1 0 0,1 1 1 0 0,-1-1-1 0 0,1 0 1 0 0,-1 1 0 0 0,1-1-1 0 0,-1 0 1 0 0,0 1-1 0 0,1-1 1 0 0,-1 1-1 0 0,1-1 1 0 0,-1 1 0 0 0,0-1-1 0 0,0 1 1 0 0,1-1-1 0 0,-1 1 1 0 0,0-1-1 0 0,0 1 1 0 0,1-1 0 0 0,-1 1-1 0 0,0 0 1 0 0,0-1-1 0 0,0 2 1 0 0,2 8-61 0 0,-2 0 1 0 0,1 0-1 0 0,-1 11 1 0 0,-1-13 181 0 0,1 7-67 0 0,0 21 36 0 0,0-34-76 0 0,1 0 1 0 0,-1 0-1 0 0,0 0 0 0 0,1 0 1 0 0,-1 1-1 0 0,1-1 1 0 0,0 0-1 0 0,0 0 0 0 0,0 0 1 0 0,0-1-1 0 0,0 1 0 0 0,0 0 1 0 0,2 2-1 0 0,-2-4 6 0 0,0 1 0 0 0,-1-1 0 0 0,1 1 0 0 0,0-1 0 0 0,0 0-1 0 0,0 1 1 0 0,0-1 0 0 0,0 0 0 0 0,0 0 0 0 0,0 0 0 0 0,0 0 0 0 0,0 0-1 0 0,0 0 1 0 0,0 0 0 0 0,0 0 0 0 0,0 0 0 0 0,0 0 0 0 0,0 0 0 0 0,0-1-1 0 0,0 1 1 0 0,0 0 0 0 0,0-1 0 0 0,-1 1 0 0 0,1-1 0 0 0,2 0 0 0 0,25-17 136 0 0,-20 12-89 0 0,7-3 20 0 0,-1-1-1 0 0,0 0 0 0 0,-1-1 1 0 0,0-1-1 0 0,0 0 0 0 0,12-16 0 0 0,-23 25-64 0 0,-1 1-1 0 0,1-1 1 0 0,-1 0-1 0 0,0 1 1 0 0,0-1 0 0 0,0 0-1 0 0,-1 1 1 0 0,1-1-1 0 0,0-4 1 0 0,1-4-290 0 0,-4 26-83 0 0,0 0 0 0 0,1 19 0 0 0,-2 9 431 0 0,3-35-59 0 0,-2 1-43 0 0,1 1 0 0 0,1-1-1 0 0,-1 1 1 0 0,2 0 0 0 0,-1 0-1 0 0,1-1 1 0 0,5 19-1 0 0,-5-27 37 0 0,-1 0 0 0 0,1 0-1 0 0,0-1 1 0 0,0 1-1 0 0,-1-1 1 0 0,1 1 0 0 0,0-1-1 0 0,0 1 1 0 0,0-1-1 0 0,-1 1 1 0 0,1-1 0 0 0,0 0-1 0 0,0 1 1 0 0,0-1-1 0 0,0 0 1 0 0,0 0 0 0 0,0 0-1 0 0,0 0 1 0 0,0 0-1 0 0,0 0 1 0 0,0 0 0 0 0,0 0-1 0 0,0 0 1 0 0,0 0-1 0 0,0 0 1 0 0,-1-1 0 0 0,1 1-1 0 0,2-1 1 0 0,27-10 230 0 0,-16 3-57 0 0,0-1 0 0 0,-1-1 0 0 0,19-17 0 0 0,-27 21-126 0 0,0 1 0 0 0,0-1 0 0 0,0-1 0 0 0,-1 1-1 0 0,0-1 1 0 0,0 1 0 0 0,0-1 0 0 0,-1 0 0 0 0,4-14-1 0 0,2-2-605 0 0,-9 23 550 0 0,0 0-1 0 0,0 0 0 0 0,0 0 0 0 0,0 0 0 0 0,0 0 0 0 0,0 0 1 0 0,0 0-1 0 0,0 0 0 0 0,0 0 0 0 0,0 0 0 0 0,0 0 0 0 0,0 0 1 0 0,0 0-1 0 0,0 0 0 0 0,0 0 0 0 0,1 0 0 0 0,-1 0 0 0 0,0 0 1 0 0,0-1-1 0 0,0 1 0 0 0,0 0 0 0 0,0 0 0 0 0,0 0 0 0 0,0 0 1 0 0,0 0-1 0 0,0 0 0 0 0,0 0 0 0 0,0 0 0 0 0,0 0 0 0 0,0 0 1 0 0,1 0-1 0 0,-1 1 0 0 0,0-1 0 0 0,0 0 0 0 0,0 0 0 0 0,0 0 1 0 0,0 0-1 0 0,0 0 0 0 0,0 0 0 0 0,0 0 0 0 0,0 0 0 0 0,0 0 1 0 0,0 0-1 0 0,0 0 0 0 0,0 0 0 0 0,0 0 0 0 0,0 0 0 0 0,0 0 1 0 0,0 0-1 0 0,1 0 0 0 0,-1 0 0 0 0,0 0 0 0 0,0 1 0 0 0,0-1 1 0 0,0 0-1 0 0,0 0 0 0 0,0 0 0 0 0,0 0 0 0 0,0 0 0 0 0,0 0 1 0 0,0 0-1 0 0,0 0 0 0 0,0 0 0 0 0,0 0 0 0 0,0 0 0 0 0,1 15-421 0 0,-4 18 312 0 0,0 20 123 0 0,3-51-23 0 0,0 1 1 0 0,0 0-1 0 0,1-1 1 0 0,-1 1 0 0 0,1-1-1 0 0,0 1 1 0 0,-1-1-1 0 0,1 1 1 0 0,0-1-1 0 0,1 0 1 0 0,-1 1 0 0 0,0-1-1 0 0,1 0 1 0 0,-1 0-1 0 0,1 0 1 0 0,2 2 0 0 0,-3-3 2 0 0,1 0 0 0 0,-1 0 0 0 0,1 0 1 0 0,0 0-1 0 0,-1 0 0 0 0,1 0 1 0 0,0 0-1 0 0,0-1 0 0 0,0 1 1 0 0,-1-1-1 0 0,1 0 0 0 0,0 1 1 0 0,0-1-1 0 0,0 0 0 0 0,0 0 0 0 0,0 0 1 0 0,0 0-1 0 0,0-1 0 0 0,-1 1 1 0 0,1 0-1 0 0,0-1 0 0 0,0 1 1 0 0,0-1-1 0 0,3-1 0 0 0,4-3-29 0 0,0 0 0 0 0,0 0-1 0 0,12-10 1 0 0,-8 6-51 0 0,20-15-244 0 0,-1-1 1 0 0,-1-1-1 0 0,36-40 0 0 0,-48 45 344 0 0,-1-1 0 0 0,0-1-1 0 0,-2-1 1 0 0,-1 0 0 0 0,19-41 0 0 0,-21 31 1181 0 0,14-57 0 0 0,-50 125-1337 0 0,15-11 16 0 0,1 1-1 0 0,2-1 1 0 0,0 1 0 0 0,2 0-1 0 0,0 0 1 0 0,1 0-1 0 0,2 1 1 0 0,4 38 0 0 0,32 180 231 0 0,-32-232 159 0 0,-1-18 519 0 0,-3-20-114 0 0,-3 8-704 0 0,-2 1 1 0 0,0-1-1 0 0,-1 1 0 0 0,-1 0 0 0 0,-10-20 0 0 0,-53-79 42 0 0,-1-2 841 0 0,70 116-1184 0 0,3 5-102 0 0,5 5 12 0 0,8 1 151 0 0,-1-1 1 0 0,1-1-1 0 0,1 0 1 0 0,-1 0 0 0 0,1-2-1 0 0,0 0 1 0 0,0-1 0 0 0,30 3-1 0 0,17 3-4366 0 0,-48-6 3523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2.335"/>
    </inkml:context>
    <inkml:brush xml:id="br0">
      <inkml:brushProperty name="width" value="0.05" units="cm"/>
      <inkml:brushProperty name="height" value="0.05" units="cm"/>
    </inkml:brush>
  </inkml:definitions>
  <inkml:trace contextRef="#ctx0" brushRef="#br0">22 14 18740 0 0,'-6'-5'1080'0'0,"0"2"-320"0"0,3 0 9 0 0,0 2-89 0 0,2 0-272 0 0,-2 1-376 0 0,3 1-392 0 0,0 0 112 0 0,2 2-216 0 0,0 0-689 0 0,1 3-463 0 0,3 1-705 0 0,0 3-903 0 0,-2-1 63 0 0,2-5-1168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2.961"/>
    </inkml:context>
    <inkml:brush xml:id="br0">
      <inkml:brushProperty name="width" value="0.05" units="cm"/>
      <inkml:brushProperty name="height" value="0.05" units="cm"/>
    </inkml:brush>
  </inkml:definitions>
  <inkml:trace contextRef="#ctx0" brushRef="#br0">107 199 18508 0 0,'-3'-4'561'0'0,"1"2"-45"0"0,0 0-1 0 0,0-1 1 0 0,0 1-1 0 0,-1 0 1 0 0,1 0-1 0 0,0 0 0 0 0,-5-2 1 0 0,7 3-516 0 0,-1 1 0 0 0,0 0 1 0 0,0 0-1 0 0,0-1 0 0 0,1 1 1 0 0,-1 0-1 0 0,0 0 0 0 0,0 0 0 0 0,0 0 1 0 0,1 0-1 0 0,-1 0 0 0 0,0 1 0 0 0,0-1 1 0 0,0 0-1 0 0,1 0 0 0 0,-1 1 0 0 0,0-1 1 0 0,0 0-1 0 0,1 1 0 0 0,-1-1 1 0 0,0 0-1 0 0,0 1 0 0 0,1-1 0 0 0,-1 1 1 0 0,1 0-1 0 0,-1-1 0 0 0,0 1 0 0 0,1-1 1 0 0,-1 1-1 0 0,1 0 0 0 0,0-1 0 0 0,-1 1 1 0 0,1 0-1 0 0,-1 1 0 0 0,-4 5-219 0 0,-6 9-413 0 0,-16 32 0 0 0,24-42 568 0 0,1 0-1 0 0,0-1 0 0 0,0 1 1 0 0,1 0-1 0 0,-1 0 1 0 0,1 0-1 0 0,1 0 0 0 0,-1 0 1 0 0,1 0-1 0 0,0 8 0 0 0,0-14 80 0 0,0 0 0 0 0,0 1 0 0 0,0-1 0 0 0,0 0 0 0 0,0 1-1 0 0,1-1 1 0 0,-1 1 0 0 0,0-1 0 0 0,0 0 0 0 0,0 1-1 0 0,0-1 1 0 0,0 0 0 0 0,1 1 0 0 0,-1-1 0 0 0,0 0 0 0 0,0 1-1 0 0,0-1 1 0 0,1 0 0 0 0,-1 0 0 0 0,0 1 0 0 0,0-1-1 0 0,1 0 1 0 0,-1 0 0 0 0,0 0 0 0 0,1 1 0 0 0,-1-1 0 0 0,0 0-1 0 0,1 0 1 0 0,-1 0 0 0 0,1 1 0 0 0,12-4 512 0 0,16-16 288 0 0,-25 16-736 0 0,40-29 498 0 0,-2-1 1 0 0,50-52-1 0 0,-81 73-512 0 0,1 0 1 0 0,-2-1-1 0 0,0 0 0 0 0,0-1 0 0 0,-2 0 1 0 0,1 0-1 0 0,-2-1 0 0 0,0 0 0 0 0,9-28 0 0 0,-22 63-865 0 0,-13 27-1 0 0,-3 9 915 0 0,14-31-120 0 0,-8 38 0 0 0,14-55-67 0 0,1 0 0 0 0,0 0 1 0 0,0 0-1 0 0,1 0 0 0 0,0 0 0 0 0,1 1 1 0 0,0-1-1 0 0,0 0 0 0 0,2 8 0 0 0,-2-13 33 0 0,-1-1 0 0 0,1 0 0 0 0,0 0-1 0 0,0 0 1 0 0,0 0 0 0 0,0 0 0 0 0,1 0-1 0 0,-1 0 1 0 0,0 0 0 0 0,1-1 0 0 0,-1 1 0 0 0,1 0-1 0 0,0-1 1 0 0,-1 1 0 0 0,1-1 0 0 0,0 0-1 0 0,0 0 1 0 0,0 1 0 0 0,0-1 0 0 0,3 1 0 0 0,-2-2 27 0 0,0 1 0 0 0,0 0 0 0 0,1-1 1 0 0,-1 0-1 0 0,1 0 0 0 0,-1 0 1 0 0,0 0-1 0 0,1 0 0 0 0,-1-1 0 0 0,0 1 1 0 0,1-1-1 0 0,3-2 0 0 0,3 0 97 0 0,-1-1 0 0 0,1-1 0 0 0,-1 0 0 0 0,0 0 0 0 0,-1-1 0 0 0,1 0 0 0 0,13-13 0 0 0,-12 9 72 0 0,-1 0 0 0 0,0 0 0 0 0,-1 0 0 0 0,0-1 0 0 0,-1-1 0 0 0,0 1 0 0 0,-1-1 0 0 0,0 0 0 0 0,5-17 0 0 0,-9 18-421 0 0,-9 18-45 0 0,-6 18 26 0 0,2-2 183 0 0,-10 27 2 0 0,20-47 53 0 0,0-1 0 0 0,1 1 1 0 0,-1 0-1 0 0,1 0 0 0 0,-1 0 0 0 0,1 0 1 0 0,0 0-1 0 0,0-1 0 0 0,0 1 0 0 0,0 0 1 0 0,1 0-1 0 0,-1 0 0 0 0,1 0 0 0 0,0 0 1 0 0,1 2-1 0 0,-1-3 41 0 0,1 0 1 0 0,-1-1-1 0 0,0 1 0 0 0,1-1 1 0 0,-1 1-1 0 0,1-1 1 0 0,0 0-1 0 0,-1 0 0 0 0,1 0 1 0 0,0 0-1 0 0,0 0 1 0 0,0 0-1 0 0,0 0 0 0 0,0 0 1 0 0,0-1-1 0 0,0 1 1 0 0,0-1-1 0 0,0 1 0 0 0,0-1 1 0 0,0 0-1 0 0,0 0 1 0 0,0 0-1 0 0,0 0 0 0 0,1 0 1 0 0,-1-1-1 0 0,0 1 1 0 0,2-1-1 0 0,8-1 133 0 0,0-1 0 0 0,0-1 0 0 0,12-4 0 0 0,-16 5-39 0 0,-1 0 0 0 0,1 0 0 0 0,-1 0 0 0 0,1-1 0 0 0,-1 0 0 0 0,0-1 0 0 0,10-9 0 0 0,-16 13-37 0 0,0 0 1 0 0,-1-1-1 0 0,1 1 1 0 0,0-1-1 0 0,-1 1 1 0 0,0-1-1 0 0,1 1 1 0 0,-1 0-1 0 0,0-1 0 0 0,0 0 1 0 0,1 1-1 0 0,-1-1 1 0 0,0 1-1 0 0,-1-1 1 0 0,1 1-1 0 0,0-1 1 0 0,0 1-1 0 0,-1-1 1 0 0,1 1-1 0 0,-1 0 1 0 0,0-2-1 0 0,-16-36 722 0 0,8 23-614 0 0,-6-16 38 0 0,10 25-177 0 0,1 0 0 0 0,1-1 0 0 0,0 0 0 0 0,0 0 0 0 0,-3-13 0 0 0,3 15-40 0 0,-1-3-481 0 0,4 9 478 0 0,0 0-1 0 0,0 0 0 0 0,0 1 0 0 0,0-1 0 0 0,0 0 1 0 0,0 0-1 0 0,0 0 0 0 0,0 0 0 0 0,0 0 0 0 0,0 0 1 0 0,0 0-1 0 0,0 0 0 0 0,1 0 0 0 0,-1 0 1 0 0,0 0-1 0 0,0 1 0 0 0,0-1 0 0 0,0 0 0 0 0,0 0 1 0 0,0 0-1 0 0,0 0 0 0 0,0 0 0 0 0,0 0 0 0 0,0 0 1 0 0,0 0-1 0 0,1 0 0 0 0,-1 0 0 0 0,0 0 0 0 0,0 0 1 0 0,0 0-1 0 0,0 0 0 0 0,0 0 0 0 0,0 0 0 0 0,0 0 1 0 0,0 0-1 0 0,0 0 0 0 0,1 0 0 0 0,-1 0 1 0 0,0 0-1 0 0,0 0 0 0 0,0 0 0 0 0,0 0 0 0 0,0 0 1 0 0,0 0-1 0 0,0 0 0 0 0,0 0 0 0 0,0 0 0 0 0,1 0 1 0 0,-1-1-1 0 0,0 1 0 0 0,0 0 0 0 0,0 0 0 0 0,0 0 1 0 0,0 0-1 0 0,0 0 0 0 0,0 0 0 0 0,0 0 0 0 0,0 0 1 0 0,0 0-1 0 0,0 0 0 0 0,0 0 0 0 0,0-1 0 0 0,0 1 1 0 0,0 0-1 0 0,0 0 0 0 0,20 17-2633 0 0,62 14-1625 0 0,-43-18 2516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3.464"/>
    </inkml:context>
    <inkml:brush xml:id="br0">
      <inkml:brushProperty name="width" value="0.05" units="cm"/>
      <inkml:brushProperty name="height" value="0.05" units="cm"/>
    </inkml:brush>
  </inkml:definitions>
  <inkml:trace contextRef="#ctx0" brushRef="#br0">200 13 17652 0 0,'0'-1'75'0'0,"0"1"0"0"0,0 0 0 0 0,0-1 0 0 0,0 1 0 0 0,0 0 0 0 0,0-1 0 0 0,0 1 0 0 0,0-1 0 0 0,0 1 0 0 0,0 0 0 0 0,0-1 0 0 0,0 1 0 0 0,0 0 0 0 0,0-1 1 0 0,0 1-1 0 0,0-1 0 0 0,0 1 0 0 0,0 0 0 0 0,0-1 0 0 0,-1 1 0 0 0,1 0 0 0 0,0-1 0 0 0,0 1 0 0 0,0 0 0 0 0,-1 0 0 0 0,1-1 0 0 0,0 1 0 0 0,-1 0 0 0 0,1-1 0 0 0,0 1 0 0 0,0 0 0 0 0,-1 0 0 0 0,1 0 0 0 0,0-1 1 0 0,-1 1-1 0 0,1 0 0 0 0,0 0 0 0 0,-1 0 0 0 0,0 0 0 0 0,-13 10 835 0 0,-12 22-1079 0 0,-32 42-24 0 0,43-58 96 0 0,1 0 0 0 0,1 1 0 0 0,1 1 0 0 0,0 0 0 0 0,-9 22 0 0 0,19-38 22 0 0,1 0 0 0 0,1 0 0 0 0,-1 0 0 0 0,0 0 0 0 0,0 0 0 0 0,1 0 0 0 0,-1 0 0 0 0,1 0-1 0 0,0 0 1 0 0,-1 0 0 0 0,1 0 0 0 0,0 0 0 0 0,0 1 0 0 0,0-1 0 0 0,1 0 0 0 0,-1 0 0 0 0,0 0 0 0 0,1 0-1 0 0,0 0 1 0 0,-1 0 0 0 0,1 0 0 0 0,0 0 0 0 0,0 0 0 0 0,0 0 0 0 0,0-1 0 0 0,0 1 0 0 0,1 0 0 0 0,-1 0-1 0 0,0-1 1 0 0,1 1 0 0 0,-1-1 0 0 0,1 0 0 0 0,0 1 0 0 0,-1-1 0 0 0,1 0 0 0 0,0 0 0 0 0,3 1-1 0 0,14 9-511 0 0,1-1 0 0 0,1-1 0 0 0,0-1 0 0 0,35 9 0 0 0,26 10-832 0 0,-79-26 1381 0 0,0 0-1 0 0,0 0 1 0 0,-1 1-1 0 0,1-1 0 0 0,0 1 1 0 0,-1-1-1 0 0,1 1 1 0 0,-1 0-1 0 0,1 0 1 0 0,-1 0-1 0 0,0 0 0 0 0,0 1 1 0 0,0-1-1 0 0,0 0 1 0 0,0 1-1 0 0,-1 0 1 0 0,3 4-1 0 0,-4-5 130 0 0,1 0 0 0 0,-1 0 0 0 0,0 0 0 0 0,0 0-1 0 0,0 0 1 0 0,0 0 0 0 0,0 0 0 0 0,0 1 0 0 0,-1-1 0 0 0,1 0 0 0 0,-1 0-1 0 0,0 0 1 0 0,1 0 0 0 0,-1 0 0 0 0,0 0 0 0 0,0-1 0 0 0,0 1 0 0 0,0 0-1 0 0,0 0 1 0 0,-1-1 0 0 0,1 1 0 0 0,-1 0 0 0 0,1-1 0 0 0,-1 0 0 0 0,1 1-1 0 0,-3 0 1 0 0,-6 7 387 0 0,-1-1-1 0 0,-1 0 1 0 0,1-1-1 0 0,-1-1 0 0 0,0 0 1 0 0,-1 0-1 0 0,1-1 1 0 0,-1-1-1 0 0,0 0 1 0 0,0 0-1 0 0,-1-2 0 0 0,1 1 1 0 0,-1-2-1 0 0,-21 1 1 0 0,17-8-906 0 0,17 5 219 0 0,0 0 1 0 0,0 0-1 0 0,0 1 1 0 0,0-1-1 0 0,0 0 1 0 0,0 0-1 0 0,0 0 1 0 0,1 0-1 0 0,-1 0 1 0 0,0-1-1 0 0,1 1 1 0 0,-1 0-1 0 0,1 0 1 0 0,-1 0-1 0 0,1 0 1 0 0,-1-1-1 0 0,1 1 1 0 0,0 0-1 0 0,0 0 1 0 0,0-1-1 0 0,0 1 1 0 0,0 0-1 0 0,0-1 1 0 0,0 1-1 0 0,0 0 1 0 0,0 0-1 0 0,0-1 1 0 0,1 1-1 0 0,-1 0 1 0 0,1 0-1 0 0,0-2 1 0 0,5-9-30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8.203"/>
    </inkml:context>
    <inkml:brush xml:id="br0">
      <inkml:brushProperty name="width" value="0.05" units="cm"/>
      <inkml:brushProperty name="height" value="0.05" units="cm"/>
    </inkml:brush>
  </inkml:definitions>
  <inkml:trace contextRef="#ctx0" brushRef="#br0">1 423 8034 0 0,'2'-20'706'0'0,"2"0"1"0"0,0 0 0 0 0,1 0-1 0 0,1 1 1 0 0,1 0 0 0 0,1 0-1 0 0,0 0 1 0 0,17-26 0 0 0,-1 12 386 0 0,50-56 1 0 0,-57 70-875 0 0,-6 7-200 0 0,0 0 1 0 0,25-20-1 0 0,-32 29-59 0 0,0 0-1 0 0,0 0 0 0 0,1 1 0 0 0,0 0 1 0 0,-1-1-1 0 0,1 2 0 0 0,0-1 0 0 0,0 0 0 0 0,0 1 1 0 0,0 0-1 0 0,0 0 0 0 0,0 1 0 0 0,9-1 0 0 0,-6 2-18 0 0,-1 1-1 0 0,0-1 0 0 0,1 1 0 0 0,-1 0 0 0 0,0 1 0 0 0,0 0 0 0 0,0 0 0 0 0,0 1 0 0 0,0-1 0 0 0,-1 1 0 0 0,0 1 1 0 0,0-1-1 0 0,0 1 0 0 0,0 0 0 0 0,-1 1 0 0 0,0-1 0 0 0,0 1 0 0 0,0 0 0 0 0,-1 0 0 0 0,5 9 0 0 0,-4-8 122 0 0,-1 1 0 0 0,0-1-1 0 0,0 1 1 0 0,-1 0 0 0 0,0 0-1 0 0,-1 0 1 0 0,1 1 0 0 0,-1-1-1 0 0,-1 1 1 0 0,0-1 0 0 0,0 1-1 0 0,-1 0 1 0 0,0-1 0 0 0,0 1-1 0 0,-1 0 1 0 0,0-1 0 0 0,-4 16-1 0 0,3-20 32 0 0,0 0-1 0 0,0 0 0 0 0,-1 0 1 0 0,1 0-1 0 0,-1 0 0 0 0,0-1 1 0 0,0 1-1 0 0,0-1 0 0 0,-1 0 1 0 0,1 0-1 0 0,-1 0 0 0 0,0 0 1 0 0,0-1-1 0 0,0 0 0 0 0,0 1 0 0 0,0-1 1 0 0,0-1-1 0 0,0 1 0 0 0,-10 2 1 0 0,2-1 100 0 0,-1-1 1 0 0,0 0 0 0 0,0 0 0 0 0,0-1-1 0 0,-24-2 1 0 0,31 1-344 0 0,0-1 1 0 0,0 1-1 0 0,0-2 0 0 0,0 1 0 0 0,0-1 1 0 0,0 1-1 0 0,1-2 0 0 0,-1 1 1 0 0,0-1-1 0 0,-7-4 0 0 0,9-1-787 0 0,7 0-256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4.103"/>
    </inkml:context>
    <inkml:brush xml:id="br0">
      <inkml:brushProperty name="width" value="0.05" units="cm"/>
      <inkml:brushProperty name="height" value="0.05" units="cm"/>
    </inkml:brush>
  </inkml:definitions>
  <inkml:trace contextRef="#ctx0" brushRef="#br0">111 4 18948 0 0,'0'0'18'0'0,"0"0"0"0"0,0-1 0 0 0,-1 1-1 0 0,1 0 1 0 0,0 0 0 0 0,0-1 0 0 0,0 1 0 0 0,0 0 0 0 0,-1 0-1 0 0,1 0 1 0 0,0-1 0 0 0,0 1 0 0 0,-1 0 0 0 0,1 0 0 0 0,0 0-1 0 0,0 0 1 0 0,-1 0 0 0 0,1 0 0 0 0,0-1 0 0 0,0 1 0 0 0,-1 0-1 0 0,1 0 1 0 0,0 0 0 0 0,0 0 0 0 0,-1 0 0 0 0,1 0 0 0 0,0 0-1 0 0,-1 0 1 0 0,1 0 0 0 0,0 0 0 0 0,0 0 0 0 0,-1 1 0 0 0,1-1 0 0 0,0 0-1 0 0,0 0 1 0 0,-1 0 0 0 0,1 0 0 0 0,0 0 0 0 0,0 0 0 0 0,-1 1-1 0 0,1-1 1 0 0,0 0 0 0 0,0 0 0 0 0,0 0 0 0 0,-1 0 0 0 0,1 1-1 0 0,0-1 1 0 0,0 0 0 0 0,0 0 0 0 0,0 1 0 0 0,-1-1 0 0 0,1 0-1 0 0,0 0 1 0 0,0 1 0 0 0,0-1 0 0 0,0 0 0 0 0,0 0 0 0 0,0 1-1 0 0,-9 17-233 0 0,-34 104-261 0 0,31-86 551 0 0,2 0 0 0 0,2 0 0 0 0,-6 54 0 0 0,12-70 9 0 0,1 1 1 0 0,1 0-1 0 0,1 0 0 0 0,1-1 0 0 0,1 1 0 0 0,0 0 0 0 0,12 34 0 0 0,-14-53 51 0 0,0 2 146 0 0,0 0 1 0 0,0-1-1 0 0,0 1 0 0 0,1-1 1 0 0,0 1-1 0 0,-1-1 0 0 0,1 0 0 0 0,1 0 1 0 0,3 6-1 0 0,4-40 2326 0 0,-2-6-2476 0 0,-1-1 0 0 0,-2 0 0 0 0,-2 0-1 0 0,-2-56 1 0 0,-3 86-1358 0 0,1 19 299 0 0,2 22-156 0 0,0-29 1037 0 0,1 1 1 0 0,0 0-1 0 0,0 0 0 0 0,0-1 0 0 0,1 1 0 0 0,-1-1 0 0 0,1 0 1 0 0,0 0-1 0 0,1 0 0 0 0,-1 0 0 0 0,1 0 0 0 0,0-1 0 0 0,-1 0 0 0 0,1 0 1 0 0,1 0-1 0 0,-1 0 0 0 0,0 0 0 0 0,1-1 0 0 0,-1 0 0 0 0,1 0 0 0 0,9 3 1 0 0,-10-4 154 0 0,0 0 0 0 0,1 0 0 0 0,-1 0 1 0 0,0-1-1 0 0,1 1 0 0 0,-1-1 1 0 0,1 0-1 0 0,-1-1 0 0 0,0 1 0 0 0,1-1 1 0 0,-1 0-1 0 0,0 0 0 0 0,1 0 0 0 0,-1 0 1 0 0,0-1-1 0 0,0 0 0 0 0,0 1 1 0 0,0-2-1 0 0,0 1 0 0 0,-1 0 0 0 0,1-1 1 0 0,0 0-1 0 0,-1 1 0 0 0,0-2 0 0 0,5-4 1 0 0,-3 2-43 0 0,0 0-1 0 0,-1-1 1 0 0,0 1 0 0 0,0-1 0 0 0,0 0 0 0 0,-1 0 0 0 0,0-1 0 0 0,0 1 0 0 0,0 0-1 0 0,-1-1 1 0 0,-1 0 0 0 0,1 1 0 0 0,0-11 0 0 0,-17 40-984 0 0,10-10 766 0 0,0 0 0 0 0,1 0 0 0 0,1 0 0 0 0,-4 22 0 0 0,6-31 100 0 0,1 0 1 0 0,0 0 0 0 0,0 1 0 0 0,0-1 0 0 0,1 0 0 0 0,-1 0 0 0 0,1 0 0 0 0,-1 0-1 0 0,1 0 1 0 0,3 6 0 0 0,-3-7 28 0 0,0 0 0 0 0,0-1-1 0 0,0 1 1 0 0,0-1-1 0 0,1 1 1 0 0,-1-1 0 0 0,1 1-1 0 0,-1-1 1 0 0,1 0 0 0 0,-1 0-1 0 0,1 0 1 0 0,0 0 0 0 0,0 0-1 0 0,-1 0 1 0 0,1 0 0 0 0,0 0-1 0 0,0-1 1 0 0,0 1 0 0 0,2 0-1 0 0,12 1 94 0 0,0-1 0 0 0,0 0 0 0 0,-1-1 0 0 0,1-1 0 0 0,0 0-1 0 0,0-1 1 0 0,-1-1 0 0 0,1 0 0 0 0,-1-1 0 0 0,0-1 0 0 0,0-1 0 0 0,0 0-1 0 0,-1 0 1 0 0,0-2 0 0 0,0 0 0 0 0,0 0 0 0 0,-1-1 0 0 0,13-13 0 0 0,-5-3-237 0 0,-18 20-237 0 0,-15 17 75 0 0,5-3 211 0 0,1 1-1 0 0,0 0 1 0 0,0 0 0 0 0,1 0 0 0 0,0 1 0 0 0,-3 12-1 0 0,8-22 83 0 0,-4 25-2199 0 0,4-25 1917 0 0,0 0 0 0 0,-1 0 1 0 0,1 0-1 0 0,0 0 0 0 0,1 0 0 0 0,-1 0 1 0 0,0 0-1 0 0,0 0 0 0 0,0 0 0 0 0,1 0 1 0 0,-1 0-1 0 0,0 0 0 0 0,1 0 0 0 0,-1 0 0 0 0,1-1 1 0 0,-1 1-1 0 0,1 0 0 0 0,-1 0 0 0 0,1 0 1 0 0,0-1-1 0 0,-1 1 0 0 0,1 0 0 0 0,0-1 0 0 0,0 2 1 0 0,7-1-2007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4.565"/>
    </inkml:context>
    <inkml:brush xml:id="br0">
      <inkml:brushProperty name="width" value="0.05" units="cm"/>
      <inkml:brushProperty name="height" value="0.05" units="cm"/>
    </inkml:brush>
  </inkml:definitions>
  <inkml:trace contextRef="#ctx0" brushRef="#br0">17 1 17516 0 0,'-1'0'102'0'0,"1"0"0"0"0,-1 0 0 0 0,0 1 0 0 0,0-1 0 0 0,0 0 0 0 0,1 0 0 0 0,-1 1 0 0 0,0-1 0 0 0,1 1 0 0 0,-1-1 0 0 0,0 0 0 0 0,1 1 0 0 0,-1 0 0 0 0,0-1 0 0 0,1 1 0 0 0,-1-1 0 0 0,1 1 0 0 0,-1 0 0 0 0,1-1 0 0 0,-1 1 0 0 0,1 0 0 0 0,0-1 0 0 0,-1 1 0 0 0,1 0 0 0 0,0 0 0 0 0,0-1 0 0 0,-1 1 0 0 0,1 0 0 0 0,0 0 0 0 0,0 0 0 0 0,0-1 0 0 0,0 1 0 0 0,0 0 0 0 0,0 0 0 0 0,0 1 0 0 0,0 0-209 0 0,0 0-1 0 0,0 0 1 0 0,0 0-1 0 0,1 0 1 0 0,-1 0-1 0 0,1 0 1 0 0,-1 1-1 0 0,1-1 1 0 0,0 0-1 0 0,-1 0 0 0 0,1-1 1 0 0,0 1-1 0 0,2 3 1 0 0,7 5-1789 0 0,1 0 1 0 0,0-1-1 0 0,0 0 0 0 0,26 14 1 0 0,-15-10-1164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5.144"/>
    </inkml:context>
    <inkml:brush xml:id="br0">
      <inkml:brushProperty name="width" value="0.05" units="cm"/>
      <inkml:brushProperty name="height" value="0.05" units="cm"/>
    </inkml:brush>
  </inkml:definitions>
  <inkml:trace contextRef="#ctx0" brushRef="#br0">167 42 13955 0 0,'0'-1'254'0'0,"0"-1"0"0"0,0 1 0 0 0,0 0 1 0 0,0-1-1 0 0,0 1 0 0 0,0-1 0 0 0,0 1 0 0 0,0-1 0 0 0,0 1 0 0 0,-1-1 0 0 0,1 1 1 0 0,-1 0-1 0 0,1-1 0 0 0,-1 1 0 0 0,1 0 0 0 0,-1-1 0 0 0,0 1 0 0 0,0 0 1 0 0,0 0-1 0 0,0 0 0 0 0,1 0 0 0 0,-2 0 0 0 0,1 0 0 0 0,0 0 0 0 0,-1-1 0 0 0,0 1-164 0 0,-1 0 0 0 0,1 0 0 0 0,0 0-1 0 0,-1 0 1 0 0,1 0 0 0 0,-1 1-1 0 0,1-1 1 0 0,-1 1 0 0 0,1 0 0 0 0,0 0-1 0 0,-1 0 1 0 0,1 0 0 0 0,-1 0 0 0 0,1 0-1 0 0,-3 1 1 0 0,0 0-201 0 0,0 0 0 0 0,0 0 0 0 0,1 1 0 0 0,-1 0-1 0 0,1-1 1 0 0,0 1 0 0 0,-1 1 0 0 0,1-1 0 0 0,0 0 0 0 0,0 1 0 0 0,0 0 0 0 0,0 0-1 0 0,1 0 1 0 0,-1 1 0 0 0,1-1 0 0 0,-4 6 0 0 0,4-3-57 0 0,-1 0 0 0 0,1 0 0 0 0,0 0 0 0 0,1 1 0 0 0,-1-1 0 0 0,1 1 0 0 0,1 0 0 0 0,-1 0 0 0 0,1-1 0 0 0,0 10 0 0 0,1 7-180 0 0,0 0 0 0 0,2-1 0 0 0,1 1 0 0 0,1 0 0 0 0,12 40 0 0 0,13 19 137 0 0,5 22 250 0 0,-30-90 83 0 0,-1 1 1 0 0,0 0-1 0 0,-1 0 0 0 0,-1 0 0 0 0,0 15 0 0 0,-2-26-3 0 0,0 0 1 0 0,1 0-1 0 0,-1-1 0 0 0,-1 1 0 0 0,1 0 1 0 0,0-1-1 0 0,-1 1 0 0 0,0-1 0 0 0,0 1 1 0 0,0-1-1 0 0,0 0 0 0 0,-1 0 0 0 0,-4 5 1 0 0,6-7-16 0 0,0 0 0 0 0,0 1 0 0 0,0-1 0 0 0,0 0 0 0 0,-1 0 0 0 0,1 0 0 0 0,0 0 0 0 0,-1-1 0 0 0,1 1 0 0 0,-1 0 0 0 0,1 0 0 0 0,-1-1 0 0 0,1 1 1 0 0,-1-1-1 0 0,0 1 0 0 0,1-1 0 0 0,-1 0 0 0 0,0 0 0 0 0,1 0 0 0 0,-1 0 0 0 0,0 0 0 0 0,1 0 0 0 0,-1 0 0 0 0,1 0 0 0 0,-1-1 0 0 0,0 1 0 0 0,1-1 1 0 0,-1 1-1 0 0,1-1 0 0 0,-1 1 0 0 0,1-1 0 0 0,-1 0 0 0 0,1 0 0 0 0,-2-1 0 0 0,0-1 26 0 0,0 0 0 0 0,0-1-1 0 0,1 1 1 0 0,0 0 0 0 0,0-1 0 0 0,0 0 0 0 0,0 1-1 0 0,0-1 1 0 0,0 0 0 0 0,1 0 0 0 0,0 0 0 0 0,-1-5-1 0 0,-1-4-96 0 0,1 0 0 0 0,0-20 0 0 0,2 19-127 0 0,0 0-1 0 0,2 0 1 0 0,-1 1 0 0 0,2-1 0 0 0,0 1 0 0 0,1 0 0 0 0,0-1 0 0 0,1 2 0 0 0,0-1-1 0 0,1 0 1 0 0,0 1 0 0 0,1 0 0 0 0,13-17 0 0 0,-4 11-40 0 0,-1 0 0 0 0,2 0 0 0 0,1 2 0 0 0,0 0-1 0 0,0 1 1 0 0,41-24 0 0 0,132-80 522 0 0,-189 118-264 0 0,-1 0 0 0 0,1 0-1 0 0,-1-1 1 0 0,1 1-1 0 0,-1 0 1 0 0,0-1 0 0 0,0 1-1 0 0,1 0 1 0 0,-1-1-1 0 0,0 0 1 0 0,0 1 0 0 0,-1-1-1 0 0,1 0 1 0 0,0 1 0 0 0,1-4-1 0 0,-6 17-1012 0 0,4-11 797 0 0,0 1 1 0 0,0-1-1 0 0,0 1 1 0 0,0-1-1 0 0,0 1 0 0 0,1-1 1 0 0,-1 1-1 0 0,1-1 1 0 0,-1 0-1 0 0,1 1 1 0 0,-1-1-1 0 0,1 0 1 0 0,0 1-1 0 0,0-1 1 0 0,0 0-1 0 0,0 0 1 0 0,0 1-1 0 0,0-1 1 0 0,0 0-1 0 0,0 0 1 0 0,2 1-1 0 0,0 0 59 0 0,0 0 0 0 0,0-1 1 0 0,1 0-1 0 0,-1 0 0 0 0,0 0 0 0 0,0 0 0 0 0,1 0 0 0 0,-1-1 0 0 0,6 1 0 0 0,1-1 167 0 0,1 0 0 0 0,-1-1 0 0 0,0 0 0 0 0,1-1 0 0 0,16-4 0 0 0,4-5 77 0 0,-1-2 1 0 0,44-23-1 0 0,-67 33-564 0 0,-8 8-18 0 0,-2 6 369 0 0,1 0-22 0 0,1 1 0 0 0,0-1 1 0 0,0 0-1 0 0,1 1 0 0 0,0-1 1 0 0,1 0-1 0 0,0 1 0 0 0,1-1 1 0 0,0 0-1 0 0,1 0 0 0 0,1 0 1 0 0,-1 0-1 0 0,2 0 0 0 0,5 10 1 0 0,175 322-381 0 0,-184-342 400 0 0,7 13-61 0 0,-1 0-1 0 0,0 0 1 0 0,8 26-1 0 0,-14-36 75 0 0,0 0 0 0 0,0 0 0 0 0,-1 1 0 0 0,1-1 0 0 0,-1 0 0 0 0,0 0 0 0 0,0 1 0 0 0,0-1-1 0 0,-1 0 1 0 0,1 1 0 0 0,-1-1 0 0 0,0 0 0 0 0,-1 0 0 0 0,1 0 0 0 0,0 0 0 0 0,-1 0 0 0 0,0 0 0 0 0,-3 4 0 0 0,-2 0 107 0 0,1 0 0 0 0,-2-1 0 0 0,1 0 0 0 0,-1 0 1 0 0,0 0-1 0 0,0-1 0 0 0,-1-1 0 0 0,0 0 0 0 0,0 0 0 0 0,0 0 1 0 0,-1-1-1 0 0,1 0 0 0 0,-1-1 0 0 0,0 0 0 0 0,0-1 0 0 0,0 0 1 0 0,0-1-1 0 0,-15 1 0 0 0,22-2-39 0 0,-1 0-1 0 0,1 0 1 0 0,0-1 0 0 0,0 1 0 0 0,0-1 0 0 0,0 0 0 0 0,0 0-1 0 0,0 0 1 0 0,0 0 0 0 0,0-1 0 0 0,0 1 0 0 0,0-1-1 0 0,0 0 1 0 0,1 1 0 0 0,-4-4 0 0 0,2 1-22 0 0,1 0-1 0 0,-1 0 1 0 0,1 0 0 0 0,0-1-1 0 0,0 1 1 0 0,0-1 0 0 0,1 0 0 0 0,-3-7-1 0 0,0-3-69 0 0,1 1-1 0 0,0-1 0 0 0,1 0 0 0 0,1 0 1 0 0,-1-24-1 0 0,3 25 33 0 0,1 1 0 0 0,0 0 0 0 0,0-1 0 0 0,1 1 0 0 0,1 0 0 0 0,1 0 0 0 0,-1 0 0 0 0,2 1 0 0 0,0-1 0 0 0,0 1 0 0 0,1 0 0 0 0,13-18 0 0 0,-10 17-40 0 0,1 1-1 0 0,1-1 1 0 0,0 2 0 0 0,1 0-1 0 0,0 0 1 0 0,1 1-1 0 0,0 1 1 0 0,1 0 0 0 0,0 1-1 0 0,16-8 1 0 0,-8 6-971 0 0,0 0 0 0 0,27-6 0 0 0,-19 9-192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6.296"/>
    </inkml:context>
    <inkml:brush xml:id="br0">
      <inkml:brushProperty name="width" value="0.05" units="cm"/>
      <inkml:brushProperty name="height" value="0.05" units="cm"/>
    </inkml:brush>
  </inkml:definitions>
  <inkml:trace contextRef="#ctx0" brushRef="#br0">483 36 11170 0 0,'1'0'361'0'0,"0"-1"0"0"0,0 1 0 0 0,0-1-1 0 0,-1 0 1 0 0,1 0 0 0 0,0 1-1 0 0,-1-1 1 0 0,1 0 0 0 0,-1 0-1 0 0,1 0 1 0 0,-1 0 0 0 0,1 0 0 0 0,-1 0-1 0 0,0 0 1 0 0,1 0 0 0 0,-1 1-1 0 0,0-1 1 0 0,0 0 0 0 0,1-1-1 0 0,-1 1 1 0 0,0 0 0 0 0,0 0 0 0 0,0 0-1 0 0,-1 0 1 0 0,1 0 0 0 0,0 0-1 0 0,-1-1 1 0 0,1 1-282 0 0,-1 0-1 0 0,0 0 1 0 0,0 0 0 0 0,1 1-1 0 0,-1-1 1 0 0,0 0-1 0 0,0 1 1 0 0,0-1 0 0 0,0 1-1 0 0,0-1 1 0 0,0 1 0 0 0,0-1-1 0 0,0 1 1 0 0,0 0-1 0 0,0 0 1 0 0,0-1 0 0 0,-1 1-1 0 0,1 0 1 0 0,0 0 0 0 0,0 0-1 0 0,0 0 1 0 0,0 0-1 0 0,0 0 1 0 0,0 1 0 0 0,-1-1-1 0 0,-34 7-208 0 0,0 1 0 0 0,1 1 0 0 0,0 3 0 0 0,1 0 0 0 0,0 3-1 0 0,1 0 1 0 0,1 2 0 0 0,0 2 0 0 0,-42 32 0 0 0,62-42 105 0 0,0 1 0 0 0,-21 21 1 0 0,31-28 8 0 0,-1 0 0 0 0,1 0-1 0 0,-1 0 1 0 0,1 0 0 0 0,0 0 0 0 0,0 1 0 0 0,0-1 0 0 0,0 1 0 0 0,1-1 0 0 0,0 1 0 0 0,-1-1 0 0 0,1 1 0 0 0,1 0 0 0 0,-1 0 0 0 0,0 0 0 0 0,1-1 0 0 0,0 7 0 0 0,1-9 22 0 0,0 1 0 0 0,0 0 0 0 0,0-1-1 0 0,0 1 1 0 0,0-1 0 0 0,1 1 0 0 0,-1-1 0 0 0,1 1 0 0 0,-1-1-1 0 0,1 0 1 0 0,-1 0 0 0 0,1 0 0 0 0,0 0 0 0 0,-1 0 0 0 0,1 0 0 0 0,4 1-1 0 0,31 11 316 0 0,-3-8-92 0 0,1-1 0 0 0,0-2 0 0 0,47-2 0 0 0,-42-1-2348 0 0,0 1 1 0 0,47 8-1 0 0,-61-3-396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8.078"/>
    </inkml:context>
    <inkml:brush xml:id="br0">
      <inkml:brushProperty name="width" value="0.05" units="cm"/>
      <inkml:brushProperty name="height" value="0.05" units="cm"/>
    </inkml:brush>
  </inkml:definitions>
  <inkml:trace contextRef="#ctx0" brushRef="#br0">1 9 6353 0 0,'12'-8'14349'0'0,"-10"15"-10224"0"0,-1 5-3691 0 0,-1-5-1894 0 0,1 0 1445 0 0,0 1 0 0 0,1 0-1 0 0,-1-1 1 0 0,1 1 0 0 0,1-1 0 0 0,-1 1 0 0 0,1-1-1 0 0,0 0 1 0 0,1 0 0 0 0,0-1 0 0 0,0 1-1 0 0,1-1 1 0 0,-1 0 0 0 0,9 9 0 0 0,-9-12-75 0 0,-1 0 1 0 0,1 0-1 0 0,-1-1 0 0 0,1 1 1 0 0,0-1-1 0 0,0 0 1 0 0,0 0-1 0 0,0 0 0 0 0,0 0 1 0 0,1-1-1 0 0,-1 0 1 0 0,0 0-1 0 0,1 0 0 0 0,-1 0 1 0 0,1-1-1 0 0,-1 0 1 0 0,1 0-1 0 0,-1 0 1 0 0,1 0-1 0 0,-1-1 0 0 0,1 0 1 0 0,-1 1-1 0 0,0-2 1 0 0,1 1-1 0 0,-1 0 0 0 0,6-4 1 0 0,-5 3-190 0 0,1 0 1 0 0,0 0-1 0 0,-1-1 0 0 0,0 0 1 0 0,0 0-1 0 0,0 0 0 0 0,0-1 1 0 0,0 1-1 0 0,-1-1 0 0 0,1 0 1 0 0,-1-1-1 0 0,0 1 0 0 0,0-1 1 0 0,-1 0-1 0 0,1 0 0 0 0,-1 0 1 0 0,0 0-1 0 0,3-10 0 0 0,-5 14 203 0 0,3-13 2925 0 0,-4 13-2791 0 0,0 1 0 0 0,0 0 0 0 0,0 0-1 0 0,0 0 1 0 0,0-1 0 0 0,0 1 0 0 0,0 0 0 0 0,0 0 0 0 0,0-1-1 0 0,0 1 1 0 0,0 0 0 0 0,0 0 0 0 0,0 0 0 0 0,0-1-1 0 0,0 1 1 0 0,0 0 0 0 0,0 0 0 0 0,-1 0 0 0 0,1-1-1 0 0,0 1 1 0 0,0 0 0 0 0,0 0 0 0 0,0 0 0 0 0,0-1 0 0 0,0 1-1 0 0,-1 0 1 0 0,1 0 0 0 0,0 0 0 0 0,0 0 0 0 0,0 0-1 0 0,0-1 1 0 0,-1 1 0 0 0,1 0 0 0 0,0 0 0 0 0,0 0-1 0 0,0 0 1 0 0,-1 0 0 0 0,1 0 0 0 0,0 0 0 0 0,0 0 0 0 0,0 0-1 0 0,-1 0 1 0 0,1 0 0 0 0,0 0 0 0 0,0 0 0 0 0,-1 0-1 0 0,1 0 1 0 0,0 0 0 0 0,0 0 0 0 0,0 0 0 0 0,-1 0-1 0 0,1 0 1 0 0,0 0 0 0 0,0 0 0 0 0,0 0 0 0 0,-1 0 0 0 0,1 1-1 0 0,0-1 1 0 0,0 0 0 0 0,0 0 0 0 0,0 0 0 0 0,-1 0-1 0 0,1 0 1 0 0,0 1 0 0 0,-1 0-75 0 0,0 0 1 0 0,0 0-1 0 0,0 0 1 0 0,0 0-1 0 0,0 0 0 0 0,0 1 1 0 0,0-1-1 0 0,1 0 1 0 0,-1 1-1 0 0,0-1 0 0 0,1 1 1 0 0,-1-1-1 0 0,1 0 0 0 0,-1 3 1 0 0,-5 27-177 0 0,4-21 207 0 0,-66 281-461 0 0,51-214-5258 0 0,15-59 3298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8.901"/>
    </inkml:context>
    <inkml:brush xml:id="br0">
      <inkml:brushProperty name="width" value="0.05" units="cm"/>
      <inkml:brushProperty name="height" value="0.05" units="cm"/>
    </inkml:brush>
  </inkml:definitions>
  <inkml:trace contextRef="#ctx0" brushRef="#br0">303 52 16307 0 0,'8'-19'2355'0'0,"-7"15"-1307"0"0,1 1 1 0 0,-1 0-1 0 0,0-1 1 0 0,0 0 0 0 0,0 1-1 0 0,1-8 1 0 0,-2 10-691 0 0,-40 47-824 0 0,21-28 401 0 0,0 0 1 0 0,-1-2 0 0 0,-36 24 0 0 0,23-16 23 0 0,-77 49-266 0 0,103-69 243 0 0,-7 3-338 0 0,13-4-12 0 0,6-1-190 0 0,69 24-708 0 0,40-8 1537 0 0,16 5-2996 0 0,-95-11-546 0 0,-19-5 1170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9.403"/>
    </inkml:context>
    <inkml:brush xml:id="br0">
      <inkml:brushProperty name="width" value="0.05" units="cm"/>
      <inkml:brushProperty name="height" value="0.05" units="cm"/>
    </inkml:brush>
  </inkml:definitions>
  <inkml:trace contextRef="#ctx0" brushRef="#br0">41 453 13995 0 0,'-26'-1'988'0'0,"26"0"-921"0"0,-1 1-1 0 0,1 0 0 0 0,-1 0 1 0 0,1 0-1 0 0,-1 0 1 0 0,1 0-1 0 0,-1 0 1 0 0,1 0-1 0 0,-1 0 1 0 0,1 1-1 0 0,-1-1 1 0 0,1 0-1 0 0,-1 0 0 0 0,1 0 1 0 0,-1 0-1 0 0,1 1 1 0 0,-1-1-1 0 0,1 0 1 0 0,0 0-1 0 0,-1 1 1 0 0,1-1-1 0 0,-1 0 1 0 0,1 1-1 0 0,0-1 0 0 0,-1 1 1 0 0,1-1-1 0 0,0 0 1 0 0,-1 1-1 0 0,1-1 1 0 0,0 1-1 0 0,0-1 1 0 0,0 1-1 0 0,-1-1 1 0 0,1 1-1 0 0,0-1 1 0 0,0 1-1 0 0,0-1 0 0 0,0 1 1 0 0,0-1-1 0 0,0 1 1 0 0,0-1-1 0 0,0 1 1 0 0,0-1-1 0 0,0 1 1 0 0,0-1-1 0 0,0 2 1 0 0,0-2 19 0 0,1 0 0 0 0,-1 1 0 0 0,0-1 0 0 0,0 0 0 0 0,0 1 0 0 0,1-1 0 0 0,-1 0 0 0 0,0 1 0 0 0,0-1 0 0 0,1 0 0 0 0,-1 0 1 0 0,0 1-1 0 0,0-1 0 0 0,1 0 0 0 0,-1 0 0 0 0,1 1 0 0 0,-1-1 0 0 0,0 0 0 0 0,1 0 0 0 0,-1 0 0 0 0,0 0 0 0 0,1 0 0 0 0,-1 1 1 0 0,1-1-1 0 0,-1 0 0 0 0,0 0 0 0 0,1 0 0 0 0,-1 0 0 0 0,0 0 0 0 0,1 0 0 0 0,-1 0 0 0 0,1-1 0 0 0,-1 1 0 0 0,0 0 0 0 0,1 0 1 0 0,-1 0-1 0 0,1 0 0 0 0,-1 0 0 0 0,0 0 0 0 0,1-1 0 0 0,-1 1 0 0 0,0 0 0 0 0,1-1 0 0 0,18-12 1841 0 0,-13 9-1525 0 0,41-29 924 0 0,84-73 1 0 0,-105 80-1140 0 0,-2 0 1 0 0,0-2-1 0 0,-2 0 0 0 0,24-39 1 0 0,18-59 30 0 0,-56 114-830 0 0,-7 15-11 0 0,-8 23-222 0 0,3-16 826 0 0,-48 212-205 0 0,28-110 129 0 0,13-46-1028 0 0,9-52 28 0 0,2 0 0 0 0,-1 1 0 0 0,2-1 0 0 0,0 0 0 0 0,3 14 0 0 0,-1-10 843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10.948"/>
    </inkml:context>
    <inkml:brush xml:id="br0">
      <inkml:brushProperty name="width" value="0.05" units="cm"/>
      <inkml:brushProperty name="height" value="0.05" units="cm"/>
    </inkml:brush>
  </inkml:definitions>
  <inkml:trace contextRef="#ctx0" brushRef="#br0">495 81 13107 0 0,'-6'-43'6253'0'0,"6"40"-5866"0"0,-1 0 0 0 0,1 0 0 0 0,-1 1 0 0 0,0-1-1 0 0,0 0 1 0 0,0 0 0 0 0,0 1 0 0 0,0-1 0 0 0,-1 0 0 0 0,1 1 0 0 0,-5-5-1 0 0,6 7-415 0 0,-1 0-1 0 0,1 0 0 0 0,-1 0 1 0 0,0 0-1 0 0,1 0 0 0 0,-1 0 1 0 0,1 0-1 0 0,-1 0 0 0 0,1 0 1 0 0,-1 0-1 0 0,0 0 0 0 0,1 0 1 0 0,-1 0-1 0 0,1 1 0 0 0,-1-1 1 0 0,1 0-1 0 0,-1 0 0 0 0,1 1 1 0 0,-1-1-1 0 0,1 0 0 0 0,-1 1 1 0 0,0 0-1 0 0,-15 12-383 0 0,9-7 196 0 0,-163 121-1012 0 0,75-47 719 0 0,51-42 305 0 0,29-24 118 0 0,-5 2-16 0 0,1 0 0 0 0,1 2 0 0 0,0 0 0 0 0,-16 24 0 0 0,33-42 96 0 0,1 0-1 0 0,0 1 1 0 0,0-1-1 0 0,-1 1 1 0 0,1-1-1 0 0,0 0 1 0 0,-1 1-1 0 0,1-1 1 0 0,0 1-1 0 0,0-1 0 0 0,0 1 1 0 0,0-1-1 0 0,0 1 1 0 0,-1-1-1 0 0,1 1 1 0 0,0-1-1 0 0,0 1 1 0 0,0-1-1 0 0,0 0 1 0 0,0 1-1 0 0,0-1 1 0 0,1 1-1 0 0,-1-1 1 0 0,0 1-1 0 0,0-1 0 0 0,0 1 1 0 0,0-1-1 0 0,0 1 1 0 0,1-1-1 0 0,-1 1 1 0 0,0-1-1 0 0,1 1 1 0 0,0 0 27 0 0,0 0-1 0 0,1-1 1 0 0,-1 1 0 0 0,0 0 0 0 0,0-1-1 0 0,1 1 1 0 0,-1-1 0 0 0,0 1 0 0 0,1-1 0 0 0,-1 0-1 0 0,3 1 1 0 0,46-1 801 0 0,-42-1-747 0 0,73-7 876 0 0,-58 5-975 0 0,0 1 1 0 0,0 0-1 0 0,41 4 0 0 0,-58-1-624 0 0,0 0 0 0 0,-1 1-1 0 0,1 0 1 0 0,-1 0-1 0 0,1 1 1 0 0,6 4 0 0 0,4 1-284 0 0,-1 0 743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11.499"/>
    </inkml:context>
    <inkml:brush xml:id="br0">
      <inkml:brushProperty name="width" value="0.05" units="cm"/>
      <inkml:brushProperty name="height" value="0.05" units="cm"/>
    </inkml:brush>
  </inkml:definitions>
  <inkml:trace contextRef="#ctx0" brushRef="#br0">315 32 13955 0 0,'-2'-3'120'0'0,"0"0"0"0"0,0 1 1 0 0,-1 0-1 0 0,1-1 0 0 0,0 1 0 0 0,-1 0 0 0 0,0 0 1 0 0,1 1-1 0 0,-1-1 0 0 0,0 0 0 0 0,0 1 0 0 0,0 0 1 0 0,0-1-1 0 0,0 1 0 0 0,-1 1 0 0 0,1-1 0 0 0,0 0 1 0 0,0 1-1 0 0,-1 0 0 0 0,1-1 0 0 0,0 1 0 0 0,0 0 1 0 0,-1 1-1 0 0,1-1 0 0 0,0 1 0 0 0,0-1 0 0 0,-1 1 1 0 0,1 0-1 0 0,-5 2 0 0 0,-7 7-159 0 0,-1 0-1 0 0,2 0 0 0 0,-1 2 1 0 0,2-1-1 0 0,-21 24 1 0 0,22-22 29 0 0,-5 7-132 0 0,0 0 1 0 0,-25 40-1 0 0,38-54 115 0 0,0 1 0 0 0,1 0 0 0 0,0 0 0 0 0,0 1 0 0 0,1-1 0 0 0,0 1 0 0 0,0-1 0 0 0,1 1 0 0 0,0 0 1 0 0,0 0-1 0 0,1-1 0 0 0,-1 1 0 0 0,2 0 0 0 0,0 8 0 0 0,0-11 32 0 0,0-1-1 0 0,0 1 1 0 0,1-1 0 0 0,-1 0-1 0 0,1 1 1 0 0,0-1 0 0 0,0 0-1 0 0,0 0 1 0 0,1 0 0 0 0,-1 0-1 0 0,1 0 1 0 0,0-1 0 0 0,0 1-1 0 0,1-1 1 0 0,4 5 0 0 0,-2-4 85 0 0,0-1 1 0 0,0 1-1 0 0,0-1 0 0 0,1 0 1 0 0,-1 0-1 0 0,1-1 1 0 0,0 0-1 0 0,-1 0 1 0 0,11 1-1 0 0,0-1 304 0 0,1-1-1 0 0,-1-1 1 0 0,0 0-1 0 0,0-2 1 0 0,0 0-1 0 0,1 0 1 0 0,24-8-1 0 0,-30 5-99 0 0,0 1-1 0 0,0-1 0 0 0,-1-1 0 0 0,0 0 0 0 0,0-1 0 0 0,0 0 0 0 0,-1-1 1 0 0,0 0-1 0 0,-1 0 0 0 0,0-1 0 0 0,0 0 0 0 0,-1-1 0 0 0,0 0 0 0 0,0 0 1 0 0,11-22-1 0 0,-17 27-299 0 0,0-1 1 0 0,0 0 0 0 0,-1 0-1 0 0,0 1 1 0 0,0-1-1 0 0,0 0 1 0 0,-1 0 0 0 0,0 0-1 0 0,0 0 1 0 0,0 0 0 0 0,-1 0-1 0 0,0 0 1 0 0,0 0-1 0 0,0 0 1 0 0,-3-6 0 0 0,0 2-597 0 0,0 0 0 0 0,-1 0 0 0 0,1 0-1 0 0,-2 1 1 0 0,1 0 0 0 0,-2 0 0 0 0,-10-12 0 0 0,17 20 382 0 0,-1 0 0 0 0,0 0 0 0 0,0 0 0 0 0,-1 0 0 0 0,1 0 0 0 0,0 0 0 0 0,0 0-1 0 0,0 0 1 0 0,0 1 0 0 0,-1-1 0 0 0,1 0 0 0 0,0 1 0 0 0,-1 0 0 0 0,1-1 0 0 0,0 1-1 0 0,-1-1 1 0 0,-1 1 0 0 0,-5 2 1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1.224"/>
    </inkml:context>
    <inkml:brush xml:id="br0">
      <inkml:brushProperty name="width" value="0.05" units="cm"/>
      <inkml:brushProperty name="height" value="0.05" units="cm"/>
    </inkml:brush>
  </inkml:definitions>
  <inkml:trace contextRef="#ctx0" brushRef="#br0">10 353 14427 0 0,'-9'-3'1289'0'0,"8"2"-839"0"0,5 2-207 0 0,-4-1-138 0 0,9-1-23 0 0,0 0 0 0 0,-1 0-1 0 0,17-5 1 0 0,3-2-38 0 0,113-24 135 0 0,-24 3-110 0 0,293-60-114 0 0,59-12-6 0 0,-329 79-56 0 0,1 6 0 0 0,266 4 0 0 0,-28 12 43 0 0,-42-1 0 0 0,568 39 22 0 0,-259-6 154 0 0,-529-28-122 0 0,548 15-111 0 0,0-24 11 0 0,447-26 54 0 0,380-21 120 0 0,-688 19-85 0 0,1 31-4 0 0,-303 30 802 0 0,-200-8-377 0 0,-271-17-1358 0 0,60 12-1 0 0,-71-10 891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8.688"/>
    </inkml:context>
    <inkml:brush xml:id="br0">
      <inkml:brushProperty name="width" value="0.05" units="cm"/>
      <inkml:brushProperty name="height" value="0.05" units="cm"/>
    </inkml:brush>
  </inkml:definitions>
  <inkml:trace contextRef="#ctx0" brushRef="#br0">409 35 18892 0 0,'2'-4'105'0'0,"1"1"0"0"0,-1 0 1 0 0,0-1-1 0 0,0 0 0 0 0,0 1 0 0 0,0-1 0 0 0,1-5 1 0 0,-19 30-313 0 0,3-8 115 0 0,-233 342 100 0 0,179-263-589 0 0,54-77-1509 0 0,-26 24 0 0 0,12-19-1867 0 0,21-15 2834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1.685"/>
    </inkml:context>
    <inkml:brush xml:id="br0">
      <inkml:brushProperty name="width" value="0.05" units="cm"/>
      <inkml:brushProperty name="height" value="0.05" units="cm"/>
    </inkml:brush>
  </inkml:definitions>
  <inkml:trace contextRef="#ctx0" brushRef="#br0">506 199 4281 0 0,'3'-18'4420'0'0,"-1"10"-2905"0"0,-1-1-1 0 0,0 1 1 0 0,-1 0-1 0 0,1-1 1 0 0,-1 1-1 0 0,-3-16 1 0 0,2 16-863 0 0,-1-1 1 0 0,0 0 0 0 0,-1 0-1 0 0,1 1 1 0 0,-9-16 0 0 0,9 21-617 0 0,0 0 0 0 0,0 0 1 0 0,-1 1-1 0 0,1-1 1 0 0,-1 1-1 0 0,1 0 0 0 0,-1 0 1 0 0,0 0-1 0 0,1 0 1 0 0,-1 0-1 0 0,0 0 0 0 0,0 1 1 0 0,-1 0-1 0 0,1-1 1 0 0,0 1-1 0 0,0 0 0 0 0,-1 1 1 0 0,1-1-1 0 0,-4 0 0 0 0,-4 0-129 0 0,0 1 0 0 0,0 0 0 0 0,0 1 0 0 0,1 0 0 0 0,-1 1 0 0 0,0 0 0 0 0,1 1 0 0 0,-1 0 0 0 0,1 0 0 0 0,0 1 0 0 0,0 0 0 0 0,0 1 0 0 0,1 0 0 0 0,-1 1-1 0 0,-12 10 1 0 0,2 0-49 0 0,0 0-1 0 0,0 2 0 0 0,2 0 0 0 0,0 2 0 0 0,-19 27 1 0 0,18-21 27 0 0,2 1 0 0 0,1 1 1 0 0,-20 46-1 0 0,30-58 33 0 0,0 0 0 0 0,1 0 0 0 0,1 0 0 0 0,1 1 0 0 0,0-1 0 0 0,1 1 0 0 0,1 0 0 0 0,1 27 0 0 0,0-40 51 0 0,1 1 0 0 0,-1-1 0 0 0,1 1 0 0 0,0-1 0 0 0,0 0 0 0 0,1 1 0 0 0,-1-1 0 0 0,1 0 0 0 0,0 0-1 0 0,0 0 1 0 0,0 0 0 0 0,1 0 0 0 0,0 0 0 0 0,-1-1 0 0 0,1 1 0 0 0,0-1 0 0 0,1 0 0 0 0,-1 0 0 0 0,1 0 0 0 0,-1 0-1 0 0,1 0 1 0 0,7 3 0 0 0,-3-3 88 0 0,0 0 1 0 0,0 0-1 0 0,0-1 0 0 0,0-1 0 0 0,1 1 0 0 0,-1-1 0 0 0,0 0 0 0 0,1-1 1 0 0,-1 0-1 0 0,0-1 0 0 0,14-1 0 0 0,-6-1 116 0 0,1-1 1 0 0,-1 0-1 0 0,1-1 0 0 0,-1-1 1 0 0,21-11-1 0 0,-28 12-85 0 0,0 0 0 0 0,0 0 0 0 0,0-1 0 0 0,-1 0 0 0 0,0-1 0 0 0,-1 1 0 0 0,1-2 0 0 0,-1 1 0 0 0,-1-1 0 0 0,8-10 0 0 0,-11 11-58 0 0,0 1 0 0 0,-1-1-1 0 0,1 1 1 0 0,-1-1-1 0 0,-1 0 1 0 0,1 0 0 0 0,-1 0-1 0 0,0 0 1 0 0,-1 0 0 0 0,0 0-1 0 0,0 0 1 0 0,-1-9-1 0 0,0-9-258 0 0,1 24 173 0 0,0 1-1 0 0,-1-1 0 0 0,1 1 0 0 0,0 0 0 0 0,0-1 0 0 0,-1 1 0 0 0,1 0 0 0 0,0 0 0 0 0,-1-1 0 0 0,1 1 0 0 0,0 0 0 0 0,-1 0 0 0 0,1-1 0 0 0,0 1 0 0 0,-1 0 0 0 0,1 0 0 0 0,-1 0 0 0 0,1 0 0 0 0,0-1 0 0 0,-1 1 0 0 0,1 0 0 0 0,-1 0 0 0 0,0 0 0 0 0,-1 1-1138 0 0,10 3 153 0 0,-5-3 1029 0 0,0-1 0 0 0,0 0 0 0 0,0 1 0 0 0,0-1 0 0 0,1-1 0 0 0,-1 1 0 0 0,0 0 0 0 0,-1-1 0 0 0,1 0 0 0 0,0 1 1 0 0,0-1-1 0 0,3-2 0 0 0,-5 3 10 0 0,-1 0 1 0 0,0 0 0 0 0,0 0-1 0 0,1 0 1 0 0,-1 0 0 0 0,0 0-1 0 0,1 0 1 0 0,-1 0 0 0 0,0 0-1 0 0,0 0 1 0 0,1 0 0 0 0,-1 0-1 0 0,0 0 1 0 0,1 0 0 0 0,-1 0-1 0 0,0 0 1 0 0,0 0 0 0 0,1 0-1 0 0,-1 1 1 0 0,0-1 0 0 0,0 0-1 0 0,1 0 1 0 0,-1 0 0 0 0,0 0-1 0 0,0 1 1 0 0,1-1 0 0 0,-1 0-1 0 0,0 0 1 0 0,0 0 0 0 0,0 1-1 0 0,0-1 1 0 0,1 0 0 0 0,-1 0-1 0 0,0 1 1 0 0,0-1 0 0 0,6 17-44 0 0,-1 18 124 0 0,-3-10 82 0 0,-1-14-9 0 0,0 1 0 0 0,-1-1 1 0 0,-1 0-1 0 0,1 1 0 0 0,-4 13 0 0 0,-1-2 21 0 0,-2 0 1 0 0,-10 24 0 0 0,17-47-258 0 0,0 1 0 0 0,0-1-1 0 0,-1 0 1 0 0,1 1 0 0 0,0-1-1 0 0,0 0 1 0 0,0 1-1 0 0,0-1 1 0 0,0 1 0 0 0,-1-1-1 0 0,1 0 1 0 0,0 1 0 0 0,0-1-1 0 0,0 1 1 0 0,0-1 0 0 0,0 0-1 0 0,0 1 1 0 0,0-1-1 0 0,1 1 1 0 0,-1-1 0 0 0,0 0-1 0 0,0 1 1 0 0,0-1 0 0 0,0 1-1 0 0,0-1 1 0 0,1 0 0 0 0,-1 1-1 0 0,0-1 1 0 0,0 0-1 0 0,0 1 1 0 0,1-1 0 0 0,-1 0-1 0 0,0 0 1 0 0,1 1 0 0 0,-1-1-1 0 0,0 0 1 0 0,1 0 0 0 0,-1 1-1 0 0,0-1 1 0 0,1 0-1 0 0,-1 0 1 0 0,0 0 0 0 0,1 1-1 0 0,-1-1 1 0 0,1 0 0 0 0,20 1-5440 0 0,-20-1 5292 0 0,11-2-3061 0 0</inkml:trace>
  <inkml:trace contextRef="#ctx0" brushRef="#br0" timeOffset="1">764 20 21701 0 0,'4'-14'888'0'0,"-4"8"-355"0"0,-4 7-145 0 0,3 2-460 0 0,0 0 1 0 0,0 0-1 0 0,0 0 0 0 0,0 0 0 0 0,0 0 0 0 0,1 0 0 0 0,-1 0 0 0 0,1 0 0 0 0,0 4 1 0 0,-2 6-94 0 0,-15 97 19 0 0,5 1 0 0 0,3 126 0 0 0,7-214 84 0 0,0 14-28 0 0,8-17-3755 0 0,1-17-347 0 0,-2-3 1730 0 0</inkml:trace>
  <inkml:trace contextRef="#ctx0" brushRef="#br0" timeOffset="2">824 279 13875 0 0,'2'2'108'0'0,"0"0"0"0"0,-1 0-1 0 0,1 0 1 0 0,-1 0 0 0 0,0 0 0 0 0,0 0-1 0 0,0 0 1 0 0,0 0 0 0 0,0 1 0 0 0,0-1 0 0 0,0 0-1 0 0,-1 1 1 0 0,1-1 0 0 0,-1 0 0 0 0,1 1-1 0 0,-1-1 1 0 0,0 4 0 0 0,7 25 179 0 0,-5-26-195 0 0,0-1 1 0 0,1 1-1 0 0,-1 0 1 0 0,1-1-1 0 0,0 0 0 0 0,0 0 1 0 0,1 0-1 0 0,-1 0 0 0 0,1 0 1 0 0,0-1-1 0 0,0 1 1 0 0,0-1-1 0 0,1 0 0 0 0,-1 0 1 0 0,1-1-1 0 0,-1 0 0 0 0,1 1 1 0 0,0-1-1 0 0,0-1 0 0 0,0 1 1 0 0,0-1-1 0 0,7 1 1 0 0,3 0 223 0 0,-1-1 0 0 0,1-1-1 0 0,0 0 1 0 0,0-1 0 0 0,0-1 0 0 0,16-4 0 0 0,-24 5-151 0 0,1-1 0 0 0,-1 0 0 0 0,0-1 0 0 0,-1 0 0 0 0,1 0 0 0 0,0 0 0 0 0,-1-1 0 0 0,1 0 0 0 0,-1 0 0 0 0,0 0 0 0 0,-1-1 0 0 0,1 0 0 0 0,-1 0 0 0 0,7-9 0 0 0,-11 13-135 0 0,0 0 1 0 0,0-1-1 0 0,0 1 0 0 0,0-1 0 0 0,-1 1 1 0 0,1 0-1 0 0,-1-1 0 0 0,1 1 1 0 0,-1-1-1 0 0,1 1 0 0 0,-1-1 0 0 0,0 0 1 0 0,0 1-1 0 0,0-1 0 0 0,0 1 1 0 0,0-1-1 0 0,0 0 0 0 0,0 1 1 0 0,0-1-1 0 0,-1 1 0 0 0,1-1 0 0 0,0 1 1 0 0,-1-1-1 0 0,0 1 0 0 0,1-1 1 0 0,-1 1-1 0 0,0-1 0 0 0,0 1 1 0 0,1 0-1 0 0,-1-1 0 0 0,0 1 0 0 0,-1 0 1 0 0,1 0-1 0 0,-1-1 0 0 0,1 1-59 0 0,0 0-1 0 0,-1 0 0 0 0,1 1 0 0 0,0-1 1 0 0,-1 1-1 0 0,1-1 0 0 0,0 1 0 0 0,-1-1 1 0 0,1 1-1 0 0,0 0 0 0 0,-1 0 0 0 0,1-1 1 0 0,-1 1-1 0 0,1 0 0 0 0,0 0 0 0 0,-1 1 0 0 0,1-1 1 0 0,-1 0-1 0 0,1 0 0 0 0,0 1 0 0 0,-1-1 1 0 0,1 1-1 0 0,0-1 0 0 0,-1 1 0 0 0,1-1 1 0 0,0 1-1 0 0,0 0 0 0 0,0 0 0 0 0,-1-1 1 0 0,1 1-1 0 0,0 0 0 0 0,0 0 0 0 0,0 0 1 0 0,0 0-1 0 0,1 1 0 0 0,-1-1 0 0 0,0 0 1 0 0,-1 2-1 0 0,-15 22-397 0 0,10-16 297 0 0,1 0 0 0 0,0 0 0 0 0,0 0-1 0 0,1 1 1 0 0,0 0 0 0 0,1 0 0 0 0,-4 13 0 0 0,7-19 74 0 0,0 0 1 0 0,0 0-1 0 0,1 0 1 0 0,-1 0-1 0 0,1 0 0 0 0,0 1 1 0 0,0-1-1 0 0,1 0 1 0 0,-1 0-1 0 0,1 0 1 0 0,0 0-1 0 0,1 6 1 0 0,-1-8 65 0 0,1 0 0 0 0,-1 0 0 0 0,0 0 0 0 0,0 0 0 0 0,1 0 0 0 0,-1-1 0 0 0,1 1 0 0 0,-1 0 0 0 0,1-1 0 0 0,0 1 0 0 0,0-1 0 0 0,-1 0 0 0 0,1 1 0 0 0,0-1 0 0 0,0 0 0 0 0,0 0 0 0 0,1 0 0 0 0,-1-1 0 0 0,0 1 0 0 0,0 0 0 0 0,0-1 0 0 0,1 1-1 0 0,-1-1 1 0 0,3 0 0 0 0,11 1 92 0 0,0-1-1 0 0,-1-1 1 0 0,1-1-1 0 0,-1 0 0 0 0,0-1 1 0 0,0 0-1 0 0,0-2 0 0 0,0 1 1 0 0,0-2-1 0 0,-1 0 0 0 0,0-1 1 0 0,0 0-1 0 0,-1-1 0 0 0,0 0 1 0 0,0-1-1 0 0,-1-1 0 0 0,0 0 1 0 0,-1-1-1 0 0,0 0 1 0 0,17-22-1 0 0,-27 31-125 0 0,0 0-20 0 0,1 0 0 0 0,-1 0 0 0 0,1 0 0 0 0,-1 0 0 0 0,0 0 0 0 0,0-1 0 0 0,0 1 0 0 0,1-4 0 0 0,-26 52-648 0 0,21-38 638 0 0,0 0 0 0 0,1-1 0 0 0,0 1 0 0 0,0 0 0 0 0,1 0 0 0 0,0 0 0 0 0,1 14 0 0 0,0-20-15 0 0,0 0 0 0 0,0 0 0 0 0,1 0 0 0 0,-1 0 0 0 0,1 0 0 0 0,-1 0 0 0 0,1 0 0 0 0,0 0 0 0 0,0 0 0 0 0,0 0 0 0 0,0 0 0 0 0,0 0 0 0 0,0 0 0 0 0,1-1 0 0 0,-1 1 0 0 0,0-1 0 0 0,1 1 0 0 0,0-1 0 0 0,-1 1 0 0 0,1-1 0 0 0,0 0 0 0 0,-1 0 0 0 0,1 0-1 0 0,0 0 1 0 0,0 0 0 0 0,0 0 0 0 0,0 0 0 0 0,0-1 0 0 0,0 1 0 0 0,0-1 0 0 0,0 1 0 0 0,0-1 0 0 0,1 0 0 0 0,2 0 0 0 0,1 1-591 0 0,-1-1 0 0 0,1 0 0 0 0,0 0-1 0 0,0 0 1 0 0,-1-1 0 0 0,1 0-1 0 0,-1 0 1 0 0,1 0 0 0 0,7-3 0 0 0,0-3-497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2.166"/>
    </inkml:context>
    <inkml:brush xml:id="br0">
      <inkml:brushProperty name="width" value="0.05" units="cm"/>
      <inkml:brushProperty name="height" value="0.05" units="cm"/>
    </inkml:brush>
  </inkml:definitions>
  <inkml:trace contextRef="#ctx0" brushRef="#br0">30 31 14763 0 0,'-1'-10'1016'0'0,"-3"3"289"0"0,-2-2 2399 0 0,2 6-3071 0 0,-1 2-273 0 0,4 1-48 0 0,-2 0-160 0 0,0 0-232 0 0,2 3-120 0 0,1 1-80 0 0,-2-1-96 0 0,2 1-161 0 0,2 3-1039 0 0,-1 0-160 0 0,3 3 567 0 0,2 2 1185 0 0,-3-4-1104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2.648"/>
    </inkml:context>
    <inkml:brush xml:id="br0">
      <inkml:brushProperty name="width" value="0.05" units="cm"/>
      <inkml:brushProperty name="height" value="0.05" units="cm"/>
    </inkml:brush>
  </inkml:definitions>
  <inkml:trace contextRef="#ctx0" brushRef="#br0">164 418 13011 0 0,'-1'-1'186'0'0,"-1"0"0"0"0,0 1 0 0 0,0 0 0 0 0,1-1 0 0 0,-1 1 1 0 0,0 0-1 0 0,0 0 0 0 0,1 0 0 0 0,-1 0 0 0 0,0 0 0 0 0,0 0 0 0 0,1 1 0 0 0,-1-1 1 0 0,0 1-1 0 0,1-1 0 0 0,-1 1 0 0 0,0 0 0 0 0,1-1 0 0 0,-3 2 0 0 0,-30 19 481 0 0,24-13-603 0 0,-1 0 1 0 0,1 1-1 0 0,1 0 1 0 0,0 1-1 0 0,0 0 1 0 0,1 1-1 0 0,-10 16 1 0 0,17-25-63 0 0,0-1 1 0 0,0 1 0 0 0,0 0-1 0 0,0-1 1 0 0,0 1-1 0 0,1 0 1 0 0,-1 0-1 0 0,0 0 1 0 0,1 0 0 0 0,0 0-1 0 0,-1 0 1 0 0,1 0-1 0 0,0-1 1 0 0,0 1-1 0 0,0 0 1 0 0,0 0-1 0 0,0 0 1 0 0,1 0 0 0 0,-1 0-1 0 0,0 0 1 0 0,1 0-1 0 0,0 0 1 0 0,-1 0-1 0 0,1-1 1 0 0,0 1 0 0 0,0 0-1 0 0,0-1 1 0 0,0 1-1 0 0,0 0 1 0 0,0-1-1 0 0,1 1 1 0 0,-1-1 0 0 0,0 0-1 0 0,1 1 1 0 0,-1-1-1 0 0,1 0 1 0 0,0 0-1 0 0,-1 0 1 0 0,1 0 0 0 0,0 0-1 0 0,0 0 1 0 0,-1 0-1 0 0,3 0 1 0 0,2 1 218 0 0,-1-1 0 0 0,1 1 0 0 0,-1-1 0 0 0,1 0 0 0 0,0 0 1 0 0,-1-1-1 0 0,1 0 0 0 0,0 0 0 0 0,-1 0 0 0 0,1 0 0 0 0,0-1 0 0 0,-1 0 0 0 0,12-4 1 0 0,0-3 59 0 0,-1-1 1 0 0,1 0-1 0 0,-1-1 1 0 0,-1-1-1 0 0,0-1 1 0 0,0 0 0 0 0,-2-1-1 0 0,1-1 1 0 0,-2 0-1 0 0,1 0 1 0 0,11-21 0 0 0,-3 2-368 0 0,-1-2 1 0 0,-2 0 0 0 0,-1-1-1 0 0,15-51 1 0 0,-32 86 81 0 0,9-26-403 0 0,8-39-1 0 0,-16 59 358 0 0,1 1-1 0 0,-2-1 0 0 0,1 1 0 0 0,-1-1 0 0 0,0 0 0 0 0,0 1 0 0 0,-1-1 0 0 0,0 1 0 0 0,0-1 1 0 0,-1 1-1 0 0,1-1 0 0 0,-4-6 0 0 0,4 11 51 0 0,0 0 1 0 0,-1 0-1 0 0,1 0 0 0 0,0 0 1 0 0,-1 0-1 0 0,1 0 0 0 0,-1 1 1 0 0,0-1-1 0 0,0 0 0 0 0,1 1 1 0 0,-1 0-1 0 0,0-1 0 0 0,0 1 1 0 0,-1 0-1 0 0,1 0 0 0 0,0 0 1 0 0,0 0-1 0 0,-3 0 0 0 0,1 0 1 0 0,-1 0 0 0 0,0 0 0 0 0,0 1 0 0 0,0 0 0 0 0,0 0 0 0 0,0 0 0 0 0,0 1 0 0 0,-6 1 0 0 0,-4 1-8 0 0,1 2 0 0 0,0 0-1 0 0,0 0 1 0 0,-23 14-1 0 0,32-17-88 0 0,1 1 0 0 0,0-1 0 0 0,-1 1 0 0 0,2 1 0 0 0,-1-1 0 0 0,0 0 0 0 0,1 1 0 0 0,-1 0 0 0 0,-4 7 0 0 0,7-9 2 0 0,-1 0 0 0 0,1 0 0 0 0,1 0 1 0 0,-1 1-1 0 0,0-1 0 0 0,1 0 0 0 0,-1 0 0 0 0,1 0 1 0 0,-1 1-1 0 0,1-1 0 0 0,0 0 0 0 0,0 1 0 0 0,0-1 0 0 0,0 0 1 0 0,1 0-1 0 0,-1 1 0 0 0,0-1 0 0 0,1 0 0 0 0,0 0 1 0 0,-1 0-1 0 0,1 0 0 0 0,0 1 0 0 0,0-1 0 0 0,2 2 0 0 0,15 22-445 0 0,1 0-1 0 0,28 27 1 0 0,-30-36 544 0 0,-2 1 1 0 0,0 0 0 0 0,-1 1 0 0 0,0 0-1 0 0,18 38 1 0 0,-28-47-2 0 0,-1 0-1 0 0,0 1 1 0 0,-1-1-1 0 0,0 1 1 0 0,-1-1-1 0 0,0 1 1 0 0,0 20-1 0 0,-3-11-912 0 0,0 0 0 0 0,-2 0 1 0 0,-6 24-1 0 0,1-24 778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3.165"/>
    </inkml:context>
    <inkml:brush xml:id="br0">
      <inkml:brushProperty name="width" value="0.05" units="cm"/>
      <inkml:brushProperty name="height" value="0.05" units="cm"/>
    </inkml:brush>
  </inkml:definitions>
  <inkml:trace contextRef="#ctx0" brushRef="#br0">176 344 13043 0 0,'-3'-77'7438'0'0,"-2"-11"-1900"0"0,5 88-5548 0 0,0 0 1 0 0,-1 0-1 0 0,1 0 1 0 0,0 1-1 0 0,0-1 1 0 0,0 0-1 0 0,0 0 1 0 0,0 0-1 0 0,0 0 1 0 0,0 0-1 0 0,0 0 1 0 0,-1 1-1 0 0,1-1 1 0 0,0 0-1 0 0,0 0 1 0 0,0 0-1 0 0,0 0 1 0 0,0 0-1 0 0,-1 0 1 0 0,1 0-1 0 0,0 0 1 0 0,0 0-1 0 0,0 0 0 0 0,0 0 1 0 0,0 0-1 0 0,-1 0 1 0 0,1 0-1 0 0,0 0 1 0 0,0 0-1 0 0,0 0 1 0 0,0 0-1 0 0,-1 0 1 0 0,1 0-1 0 0,0 0 1 0 0,0 0-1 0 0,0 0 1 0 0,0 0-1 0 0,-1 0 1 0 0,1 0-1 0 0,0 0 1 0 0,0 0-1 0 0,0 0 1 0 0,0 0-1 0 0,0 0 1 0 0,0-1-1 0 0,-1 1 1 0 0,1 0-1 0 0,0 0 1 0 0,0 0-1 0 0,0 0 1 0 0,0 0-1 0 0,0 0 0 0 0,0-1 1 0 0,0 1-1 0 0,0 0 1 0 0,0 0-1 0 0,-1 0 1 0 0,1 0-1 0 0,0-1 1 0 0,0 1-1 0 0,0 0 1 0 0,0 0-1 0 0,0 0 1 0 0,0 0-1 0 0,0-1 1 0 0,0 1-1 0 0,0 0 1 0 0,0 0-1 0 0,0 0 1 0 0,-13 19-555 0 0,-12 31-69 0 0,24-49 574 0 0,0 1 0 0 0,1-1 0 0 0,-1 1 1 0 0,0 0-1 0 0,1-1 0 0 0,0 1 0 0 0,-1 0 1 0 0,1-1-1 0 0,0 1 0 0 0,0 0 0 0 0,0 0 0 0 0,0-1 1 0 0,0 1-1 0 0,0 0 0 0 0,0 0 0 0 0,1 2 0 0 0,-1-4 31 0 0,1 1 0 0 0,-1-1-1 0 0,0 1 1 0 0,1-1 0 0 0,-1 0-1 0 0,0 0 1 0 0,1 1 0 0 0,-1-1-1 0 0,1 0 1 0 0,-1 0 0 0 0,0 1-1 0 0,1-1 1 0 0,-1 0 0 0 0,1 0-1 0 0,-1 0 1 0 0,1 0 0 0 0,-1 1-1 0 0,1-1 1 0 0,-1 0 0 0 0,1 0-1 0 0,-1 0 1 0 0,1 0 0 0 0,19-6-222 0 0,-12 2 236 0 0,0 0 0 0 0,-1-1 0 0 0,10-8 0 0 0,-12 10-87 0 0,-1-1 0 0 0,1 0 0 0 0,0 1 1 0 0,0 0-1 0 0,0 0 0 0 0,0 1 0 0 0,1-1 1 0 0,-1 1-1 0 0,10-2 0 0 0,-15 4 48 0 0,1 0 0 0 0,-1 0 0 0 0,1 0 0 0 0,-1 0 0 0 0,1 0 0 0 0,-1 0 0 0 0,1 0-1 0 0,-1 0 1 0 0,1 1 0 0 0,-1-1 0 0 0,1 0 0 0 0,-1 0 0 0 0,1 1 0 0 0,-1-1 0 0 0,1 0 0 0 0,-1 0 0 0 0,1 1 0 0 0,-1-1 0 0 0,0 0-1 0 0,1 1 1 0 0,-1-1 0 0 0,0 1 0 0 0,1-1 0 0 0,-1 1 0 0 0,0-1 0 0 0,1 0 0 0 0,-1 2 0 0 0,6 19-523 0 0,-5 25 540 0 0,-1-43 20 0 0,-5 52 244 0 0,-15 72-1 0 0,9-69-11 0 0,-3 60 0 0 0,12-91-153 0 0,2 4 109 0 0,-2 0 0 0 0,-2 0 1 0 0,-1 0-1 0 0,-9 31 0 0 0,14-60-125 0 0,-1 1-1 0 0,0-1 0 0 0,0 0 0 0 0,0 0 0 0 0,0 0 1 0 0,0 0-1 0 0,0 0 0 0 0,0 0 0 0 0,-1 0 0 0 0,1 0 1 0 0,-1 0-1 0 0,0-1 0 0 0,1 1 0 0 0,-1 0 0 0 0,0-1 0 0 0,0 0 1 0 0,0 1-1 0 0,0-1 0 0 0,0 0 0 0 0,0 0 0 0 0,0 0 1 0 0,-1 0-1 0 0,1 0 0 0 0,0-1 0 0 0,0 1 0 0 0,-1-1 0 0 0,1 1 1 0 0,0-1-1 0 0,-1 0 0 0 0,1 0 0 0 0,-1 0 0 0 0,1 0 1 0 0,-3-1-1 0 0,-1 0 43 0 0,0-1 1 0 0,1 1 0 0 0,-1-1 0 0 0,1-1-1 0 0,0 1 1 0 0,-1-1 0 0 0,1 1-1 0 0,1-2 1 0 0,-1 1 0 0 0,0 0 0 0 0,1-1-1 0 0,-8-7 1 0 0,7 5-117 0 0,-1-1-1 0 0,1 1 1 0 0,0-1 0 0 0,1 0-1 0 0,0 0 1 0 0,0-1-1 0 0,1 1 1 0 0,-1-1 0 0 0,2 0-1 0 0,-1 0 1 0 0,1 0 0 0 0,0 0-1 0 0,1-1 1 0 0,0 1-1 0 0,0 0 1 0 0,1 0 0 0 0,0-1-1 0 0,1-12 1 0 0,1 10-26 0 0,1-1 0 0 0,0 1 0 0 0,0 0 1 0 0,1 0-1 0 0,1 1 0 0 0,0-1 0 0 0,0 1 0 0 0,1 0 0 0 0,0 0 1 0 0,1 1-1 0 0,0 0 0 0 0,15-16 0 0 0,7-2 48 0 0,1 0 0 0 0,2 2 0 0 0,44-27 0 0 0,113-47 168 0 0,-146 80-121 0 0,91-45 114 0 0,-112 52-62 0 0,-1-1 0 0 0,0-1 0 0 0,35-31 1 0 0,-49 38-3 0 0,0-1 0 0 0,0 0 1 0 0,0 0-1 0 0,-2-1 1 0 0,1 1-1 0 0,7-18 1 0 0,-11 23-47 0 0,0-1 1 0 0,-1 0 0 0 0,0 0-1 0 0,0 0 1 0 0,0 0 0 0 0,-1 0-1 0 0,1 0 1 0 0,-1-8 0 0 0,0 10-29 0 0,-1-1 1 0 0,1 1 0 0 0,0 0 0 0 0,-1 0 0 0 0,0 0 0 0 0,1 0-1 0 0,-1 0 1 0 0,0 0 0 0 0,0 0 0 0 0,0 0 0 0 0,-1 0-1 0 0,1 0 1 0 0,0 0 0 0 0,-1 1 0 0 0,1-1 0 0 0,-1 0-1 0 0,-2-1 1 0 0,2 2-40 0 0,1 0-1 0 0,-1 0 1 0 0,0 0-1 0 0,0 0 1 0 0,0 0-1 0 0,0 1 0 0 0,0-1 1 0 0,0 1-1 0 0,0-1 1 0 0,0 1-1 0 0,0 0 1 0 0,0 0-1 0 0,0 0 1 0 0,0 0-1 0 0,0 0 1 0 0,0 0-1 0 0,0 0 0 0 0,0 1 1 0 0,0-1-1 0 0,0 1 1 0 0,0 0-1 0 0,0-1 1 0 0,0 1-1 0 0,0 0 1 0 0,0 0-1 0 0,0 0 1 0 0,1 0-1 0 0,-3 2 0 0 0,-6 5-129 0 0,0-1 0 0 0,1 2-1 0 0,-12 13 1 0 0,15-17 108 0 0,-6 8-99 0 0,0 1 1 0 0,1 0 0 0 0,0 0 0 0 0,1 1-1 0 0,0 0 1 0 0,1 1 0 0 0,1 0 0 0 0,1 1 0 0 0,-9 28-1 0 0,15-42 109 0 0,1-1-1 0 0,0 1 1 0 0,0 0-1 0 0,0-1 1 0 0,0 1 0 0 0,0 0-1 0 0,0-1 1 0 0,1 1-1 0 0,-1 0 1 0 0,1-1-1 0 0,0 1 1 0 0,0-1-1 0 0,0 1 1 0 0,0-1-1 0 0,0 1 1 0 0,0-1-1 0 0,1 0 1 0 0,-1 0 0 0 0,1 0-1 0 0,-1 1 1 0 0,1-2-1 0 0,0 1 1 0 0,0 0-1 0 0,0 0 1 0 0,3 1-1 0 0,6 6-169 0 0,1-1 0 0 0,0-1 0 0 0,21 10 0 0 0,-12-7-440 0 0,-7-4-755 0 0,0 0 0 0 0,1 0 1 0 0,25 5-1 0 0,-21-6 374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4.068"/>
    </inkml:context>
    <inkml:brush xml:id="br0">
      <inkml:brushProperty name="width" value="0.05" units="cm"/>
      <inkml:brushProperty name="height" value="0.05" units="cm"/>
    </inkml:brush>
  </inkml:definitions>
  <inkml:trace contextRef="#ctx0" brushRef="#br0">73 15 13547 0 0,'0'-1'386'0'0,"0"1"1"0"0,0-1-1 0 0,0 0 0 0 0,0 1 1 0 0,0-1-1 0 0,0 0 0 0 0,0 1 1 0 0,-1-1-1 0 0,1 0 0 0 0,0 1 0 0 0,0-1 1 0 0,-1 0-1 0 0,1 1 0 0 0,0-1 1 0 0,-1 1-1 0 0,1-1 0 0 0,-1 1 1 0 0,1-1-1 0 0,-1 1 0 0 0,1-1 1 0 0,-1 1-1 0 0,0-1 0 0 0,1 1-356 0 0,-1 0 0 0 0,1-1-1 0 0,0 1 1 0 0,-1 0 0 0 0,1 0-1 0 0,-1 0 1 0 0,1 0 0 0 0,0 0-1 0 0,-1 0 1 0 0,1 0 0 0 0,-1 0 0 0 0,1 0-1 0 0,0 0 1 0 0,-1 0 0 0 0,1 1-1 0 0,0-1 1 0 0,-1 0 0 0 0,1 0-1 0 0,-1 0 1 0 0,1 0 0 0 0,0 1-1 0 0,-1-1 1 0 0,1 0 0 0 0,0 0-1 0 0,0 0 1 0 0,-1 1 0 0 0,1-1-1 0 0,0 0 1 0 0,-1 1 0 0 0,1-1-1 0 0,0 0 1 0 0,0 1 0 0 0,0-1-1 0 0,-1 0 1 0 0,1 1 0 0 0,0 0-1 0 0,-9 15-215 0 0,1 1-1 0 0,1 1 1 0 0,0-1-1 0 0,2 1 0 0 0,0 1 1 0 0,1-1-1 0 0,0 1 1 0 0,2-1-1 0 0,0 1 1 0 0,1 28-1 0 0,2-45 187 0 0,-1 1 0 0 0,0 0 0 0 0,1 0 0 0 0,-1 0 0 0 0,1-1 0 0 0,0 1 0 0 0,0 0 0 0 0,0-1 0 0 0,0 1 0 0 0,1-1 0 0 0,-1 1 0 0 0,1-1 0 0 0,-1 1 0 0 0,1-1 0 0 0,0 0 0 0 0,0 0 0 0 0,0 0 0 0 0,0 0 0 0 0,0 0 0 0 0,0 0 0 0 0,1-1 0 0 0,-1 1 0 0 0,0-1 0 0 0,1 1 0 0 0,0-1 0 0 0,-1 0 0 0 0,1 0-1 0 0,0 0 1 0 0,-1-1 0 0 0,1 1 0 0 0,0-1 0 0 0,0 1 0 0 0,3-1 0 0 0,3 0 190 0 0,0 0-1 0 0,-1 0 1 0 0,1-1-1 0 0,-1 0 1 0 0,0 0-1 0 0,1-1 0 0 0,-1-1 1 0 0,0 1-1 0 0,16-8 1 0 0,-16 6-85 0 0,1-1-1 0 0,-1 0 1 0 0,-1 0 0 0 0,1-1 0 0 0,-1 0 0 0 0,0-1 0 0 0,0 1 0 0 0,0-1 0 0 0,-1-1 0 0 0,0 1 0 0 0,-1-1 0 0 0,0 0-1 0 0,0 0 1 0 0,8-18 0 0 0,-8 14-149 0 0,-3 8-57 0 0,0 1 1 0 0,0-1-1 0 0,-1 0 1 0 0,1 0-1 0 0,-1 0 0 0 0,0 0 1 0 0,0 0-1 0 0,0-6 1 0 0,-17 53-1527 0 0,16-41 1618 0 0,-4 11-98 0 0,2 0 1 0 0,0 0-1 0 0,0 0 1 0 0,1 0-1 0 0,1 21 1 0 0,0-32 96 0 0,1-1 0 0 0,-1 1 0 0 0,1 0 0 0 0,-1 0 0 0 0,1-1 0 0 0,-1 1 0 0 0,1 0 0 0 0,0-1 0 0 0,0 1 0 0 0,0-1 0 0 0,0 1 0 0 0,0-1 0 0 0,0 0 1 0 0,0 1-1 0 0,0-1 0 0 0,1 0 0 0 0,-1 0 0 0 0,0 0 0 0 0,4 2 0 0 0,-2-1 65 0 0,0-1-1 0 0,0 0 1 0 0,0 0 0 0 0,1 0 0 0 0,-1 0 0 0 0,0 0-1 0 0,1-1 1 0 0,-1 0 0 0 0,7 1 0 0 0,-3-2 85 0 0,0 1 0 0 0,1-1 0 0 0,-1 0 0 0 0,0-1 1 0 0,0 0-1 0 0,-1 0 0 0 0,1 0 0 0 0,0-1 0 0 0,8-5 1 0 0,-9 4-96 0 0,0-1 0 0 0,0 0 0 0 0,-1-1 1 0 0,0 1-1 0 0,0-1 0 0 0,0 0 0 0 0,0 0 1 0 0,-1-1-1 0 0,0 0 0 0 0,-1 1 0 0 0,1-1 1 0 0,-1 0-1 0 0,-1 0 0 0 0,4-11 0 0 0,-3 8-200 0 0,5-12-65 0 0,-7 21 157 0 0,-1 0 0 0 0,0 0 0 0 0,1 1 1 0 0,-1-1-1 0 0,0 0 0 0 0,0 0 0 0 0,0 0 0 0 0,0 1 0 0 0,0-1 1 0 0,0 0-1 0 0,0 0 0 0 0,0 0 0 0 0,0 1 0 0 0,0-1 0 0 0,-1 0 1 0 0,1 0-1 0 0,0 0 0 0 0,-1 1 0 0 0,1-1 0 0 0,-1-1 0 0 0,-10 25-1041 0 0,10-17 987 0 0,0-1-19 0 0,-1 1 1 0 0,1-1-1 0 0,1 1 1 0 0,-1 0-1 0 0,1-1 1 0 0,0 7-1 0 0,0-10 126 0 0,1-1-1 0 0,-1 1 1 0 0,1-1-1 0 0,-1 1 1 0 0,1-1-1 0 0,-1 0 0 0 0,1 1 1 0 0,0-1-1 0 0,0 0 1 0 0,-1 1-1 0 0,1-1 1 0 0,0 0-1 0 0,0 0 0 0 0,0 0 1 0 0,0 0-1 0 0,1 0 1 0 0,-1 0-1 0 0,0 0 1 0 0,0 0-1 0 0,0 0 0 0 0,1-1 1 0 0,-1 1-1 0 0,1 0 1 0 0,-1-1-1 0 0,0 1 1 0 0,1-1-1 0 0,-1 0 0 0 0,3 1 1 0 0,8 0 179 0 0,0 0 1 0 0,0-1-1 0 0,0-1 1 0 0,0 0-1 0 0,0 0 1 0 0,0-1-1 0 0,0-1 1 0 0,0 0-1 0 0,21-8 1 0 0,-12 4 39 0 0,-12 4-133 0 0,-1-1 1 0 0,1 0-1 0 0,0-1 0 0 0,-1 0 0 0 0,0 0 0 0 0,0 0 0 0 0,-1-1 0 0 0,11-10 0 0 0,-13 11-27 0 0,-1 0-1 0 0,1 0 0 0 0,-1 0 1 0 0,1-1-1 0 0,-2 0 0 0 0,1 0 1 0 0,-1 0-1 0 0,1 0 1 0 0,-2 0-1 0 0,1-1 0 0 0,-1 1 1 0 0,2-11-1 0 0,-6 22-246 0 0,-1 0-1 0 0,0 0 1 0 0,1 0 0 0 0,0 0 0 0 0,0 1-1 0 0,0-1 1 0 0,1 1 0 0 0,-1 7 0 0 0,1-11 159 0 0,1 0 0 0 0,0 0 1 0 0,1 0-1 0 0,-1 0 1 0 0,0 0-1 0 0,0-1 1 0 0,1 1-1 0 0,-1 0 0 0 0,1 0 1 0 0,0 0-1 0 0,-1 0 1 0 0,1 0-1 0 0,0-1 1 0 0,0 1-1 0 0,0 0 1 0 0,0-1-1 0 0,0 1 0 0 0,1-1 1 0 0,-1 1-1 0 0,0-1 1 0 0,1 0-1 0 0,2 3 1 0 0,-1-3 51 0 0,0 0 0 0 0,0 0 0 0 0,0 0 0 0 0,0 0 0 0 0,0 0 0 0 0,0 0 0 0 0,1-1 0 0 0,-1 1 0 0 0,0-1 0 0 0,0 0 0 0 0,1 0 0 0 0,3-1 0 0 0,9-2 126 0 0,0 0-1 0 0,0-1 1 0 0,-1 0-1 0 0,18-9 0 0 0,-26 9-118 0 0,0 1-1 0 0,0-2 1 0 0,0 1-1 0 0,11-9 1 0 0,20-14-629 0 0,-38 28 587 0 0,0-1-1 0 0,1 1 1 0 0,-1 0-1 0 0,0-1 0 0 0,0 1 1 0 0,1-1-1 0 0,-1 1 0 0 0,0 0 1 0 0,0-1-1 0 0,0 1 1 0 0,0 0-1 0 0,0-1 0 0 0,0 1 1 0 0,0 0-1 0 0,0-1 0 0 0,0 1 1 0 0,0-1-1 0 0,0 1 1 0 0,-1 0-1 0 0,1-1 0 0 0,0 1 1 0 0,0-1-1 0 0,-1 1 0 0 0,1 0 1 0 0,-1 0-1 0 0,-6 23 142 0 0,-35 84 142 0 0,40-104-267 0 0,1-1-1 0 0,0 0 1 0 0,0 1-1 0 0,0-1 1 0 0,1 1-1 0 0,-1-1 0 0 0,1 1 1 0 0,0-1-1 0 0,0 7 1 0 0,0-8-38 0 0,0-1 0 0 0,1 1 1 0 0,-1 0-1 0 0,0-1 1 0 0,1 1-1 0 0,-1 0 0 0 0,1-1 1 0 0,-1 1-1 0 0,1 0 1 0 0,0-1-1 0 0,0 1 0 0 0,0-1 1 0 0,-1 0-1 0 0,1 1 1 0 0,1-1-1 0 0,-1 0 0 0 0,0 1 1 0 0,0-1-1 0 0,0 0 0 0 0,4 2 1 0 0,11 5-2608 0 0,-9-8 2539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4.610"/>
    </inkml:context>
    <inkml:brush xml:id="br0">
      <inkml:brushProperty name="width" value="0.05" units="cm"/>
      <inkml:brushProperty name="height" value="0.05" units="cm"/>
    </inkml:brush>
  </inkml:definitions>
  <inkml:trace contextRef="#ctx0" brushRef="#br0">34 7 17908 0 0,'-12'-3'1576'0'0,"5"1"-1536"0"0,1 0 168 0 0,4 2 912 0 0,0 3-1104 0 0,1 0-192 0 0,-1 1-64 0 0,1 2-16 0 0,2 0 16 0 0,-1 2-72 0 0,0 2-120 0 0,3 0-224 0 0,0 3-376 0 0,1 0-225 0 0,1 4 33 0 0,5 1-496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067"/>
    </inkml:context>
    <inkml:brush xml:id="br0">
      <inkml:brushProperty name="width" value="0.05" units="cm"/>
      <inkml:brushProperty name="height" value="0.05" units="cm"/>
    </inkml:brush>
  </inkml:definitions>
  <inkml:trace contextRef="#ctx0" brushRef="#br0">148 416 13643 0 0,'-13'6'447'0'0,"-1"1"1"0"0,1 0-1 0 0,0 1 0 0 0,1 1 0 0 0,0 0 1 0 0,0 0-1 0 0,1 1 0 0 0,0 1 1 0 0,-10 13-1 0 0,19-22-453 0 0,1-1 0 0 0,-1 1 1 0 0,1-1-1 0 0,0 1 0 0 0,0 0 1 0 0,0-1-1 0 0,0 1 0 0 0,0 0 0 0 0,0 0 1 0 0,0 0-1 0 0,0 0 0 0 0,1 0 1 0 0,-1 0-1 0 0,1 0 0 0 0,0 0 0 0 0,-1 0 1 0 0,1 0-1 0 0,0 0 0 0 0,0 0 1 0 0,0 0-1 0 0,0 0 0 0 0,1 0 0 0 0,-1 0 1 0 0,0 0-1 0 0,1 0 0 0 0,0 0 1 0 0,-1 0-1 0 0,1 0 0 0 0,0 0 0 0 0,0-1 1 0 0,0 1-1 0 0,2 3 0 0 0,-1-3 157 0 0,1 0-1 0 0,-1 0 1 0 0,0 0 0 0 0,0 0-1 0 0,1-1 1 0 0,-1 1-1 0 0,1-1 1 0 0,-1 1-1 0 0,1-1 1 0 0,0 0-1 0 0,0 0 1 0 0,-1 0-1 0 0,1 0 1 0 0,0-1 0 0 0,0 1-1 0 0,0-1 1 0 0,0 0-1 0 0,0 0 1 0 0,0 0-1 0 0,0 0 1 0 0,0 0-1 0 0,3-1 1 0 0,6-2 83 0 0,-1-1 0 0 0,0 0 0 0 0,-1 0 1 0 0,1-1-1 0 0,-1-1 0 0 0,0 1 0 0 0,0-2 0 0 0,0 1 1 0 0,-1-1-1 0 0,8-9 0 0 0,12-12-177 0 0,38-49 0 0 0,-46 52 90 0 0,147-210-145 0 0,-158 219-21 0 0,-1 0-1 0 0,10-25 1 0 0,-17 37 28 0 0,0-1 0 0 0,-1 1 0 0 0,1 0 0 0 0,-1-1 0 0 0,0 1 0 0 0,0-1 0 0 0,-1 1 0 0 0,1-1 0 0 0,-1 1 0 0 0,0-1 0 0 0,0 1 1 0 0,-1-1-1 0 0,1 1 0 0 0,-1-1 0 0 0,-2-5 0 0 0,3 9-15 0 0,-1-1 1 0 0,0 1-1 0 0,1 0 0 0 0,-1 0 0 0 0,0 0 1 0 0,0 0-1 0 0,0 0 0 0 0,0 0 1 0 0,0 0-1 0 0,0 0 0 0 0,0 0 1 0 0,0 0-1 0 0,0 0 0 0 0,0 1 1 0 0,-1-1-1 0 0,1 0 0 0 0,0 1 1 0 0,-1-1-1 0 0,1 1 0 0 0,0-1 1 0 0,-1 1-1 0 0,1 0 0 0 0,0 0 1 0 0,-1 0-1 0 0,1-1 0 0 0,-1 1 0 0 0,1 0 1 0 0,0 1-1 0 0,-1-1 0 0 0,1 0 1 0 0,-1 0-1 0 0,1 1 0 0 0,0-1 1 0 0,-1 0-1 0 0,1 1 0 0 0,0 0 1 0 0,-2 0-1 0 0,-6 3-119 0 0,1 1-1 0 0,0-1 1 0 0,0 2-1 0 0,-9 6 1 0 0,13-8 42 0 0,-3 1-115 0 0,0 1 0 0 0,0 0 0 0 0,1 1 1 0 0,0 0-1 0 0,0 0 0 0 0,1 0 0 0 0,0 0 0 0 0,0 1 0 0 0,1 0 0 0 0,0 0 0 0 0,0 0 0 0 0,1 0 0 0 0,-4 14 0 0 0,5-11-269 0 0,0 0 1 0 0,0-1-1 0 0,1 1 0 0 0,1 0 1 0 0,0 0-1 0 0,0 0 1 0 0,1 0-1 0 0,1 0 0 0 0,0 0 1 0 0,6 19-1 0 0,-6-25 273 0 0,1 8-121 0 0,2-1 0 0 0,-1 0-1 0 0,1 0 1 0 0,10 15 0 0 0,-6-14 326 0 0,-1 1 0 0 0,0 0 0 0 0,-1 0 0 0 0,0 0 0 0 0,-1 1 0 0 0,-1 0 0 0 0,-1 0 1 0 0,0 0-1 0 0,0 1 0 0 0,0 17 0 0 0,-4-24 160 0 0,0 1 1 0 0,-1-1-1 0 0,0 0 1 0 0,-4 15 0 0 0,1-3-225 0 0,2-8-47 0 0,2 1-144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516"/>
    </inkml:context>
    <inkml:brush xml:id="br0">
      <inkml:brushProperty name="width" value="0.05" units="cm"/>
      <inkml:brushProperty name="height" value="0.05" units="cm"/>
    </inkml:brush>
  </inkml:definitions>
  <inkml:trace contextRef="#ctx0" brushRef="#br0">176 98 18196 0 0,'4'-14'1416'0'0,"0"-1"1"0"0,-1 0 0 0 0,-1 0-1 0 0,2-24 1 0 0,-21 85-2564 0 0,-4 39 792 0 0,3 2 1 0 0,-5 95 0 0 0,9 178 429 0 0,14-359-87 0 0,-1 8-74 0 0,1 0-1 0 0,1 0 0 0 0,-1 0 1 0 0,1 0-1 0 0,1 0 1 0 0,0 0-1 0 0,4 11 0 0 0,-7-42-6479 0 0,-2 9 6424 0 0</inkml:trace>
  <inkml:trace contextRef="#ctx0" brushRef="#br0" timeOffset="1">34 573 4817 0 0,'-33'-97'15753'0'0,"33"96"-15620"0"0,0 0 1 0 0,0 1-1 0 0,0-1 1 0 0,0 1-1 0 0,0-1 1 0 0,0 0-1 0 0,0 1 0 0 0,0-1 1 0 0,0 1-1 0 0,0-1 1 0 0,0 1-1 0 0,1-1 1 0 0,-1 0-1 0 0,0 1 1 0 0,0-1-1 0 0,1 1 1 0 0,-1-1-1 0 0,0 1 1 0 0,1-1-1 0 0,-1 1 1 0 0,0 0-1 0 0,1-1 1 0 0,-1 1-1 0 0,1-1 0 0 0,-1 1 1 0 0,0 0-1 0 0,1-1 1 0 0,0 1-1 0 0,22-9 655 0 0,26 5-1531 0 0,-21 5-1186 0 0,0 2-1 0 0,0 1 0 0 0,32 9 0 0 0,-29-6-254 0 0,7 1-563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967"/>
    </inkml:context>
    <inkml:brush xml:id="br0">
      <inkml:brushProperty name="width" value="0.05" units="cm"/>
      <inkml:brushProperty name="height" value="0.05" units="cm"/>
    </inkml:brush>
  </inkml:definitions>
  <inkml:trace contextRef="#ctx0" brushRef="#br0">291 34 14115 0 0,'0'-1'292'0'0,"0"0"-1"0"0,0 0 1 0 0,0 0-1 0 0,0 0 1 0 0,-1 0-1 0 0,1 0 1 0 0,0 1-1 0 0,-1-1 1 0 0,1 0-1 0 0,0 0 1 0 0,-1 0-1 0 0,1 0 1 0 0,-1 0-1 0 0,1 1 1 0 0,-1-1-1 0 0,0 0 1 0 0,1 1 0 0 0,-1-1-1 0 0,0 0 1 0 0,0 0-1 0 0,-22-9 1999 0 0,12 9-2191 0 0,0-1 1 0 0,-18 1-1 0 0,22 0 213 0 0,-10 1-256 0 0,-1 0 1 0 0,1 1-1 0 0,-29 6 1 0 0,37-5-158 0 0,1 0 0 0 0,-1 1 0 0 0,1 0 1 0 0,-1 0-1 0 0,1 1 0 0 0,0 0 0 0 0,1 1 0 0 0,-15 10 0 0 0,21-15 40 0 0,0 1 0 0 0,0-1 0 0 0,0 1 0 0 0,0 0 0 0 0,0-1 0 0 0,0 1-1 0 0,1 0 1 0 0,-1 0 0 0 0,0-1 0 0 0,1 1 0 0 0,-1 0 0 0 0,0 0 0 0 0,1 0-1 0 0,-1 0 1 0 0,1 0 0 0 0,-1 0 0 0 0,1 0 0 0 0,0 0 0 0 0,-1 0 0 0 0,1 0-1 0 0,0 0 1 0 0,0 0 0 0 0,0 0 0 0 0,0 0 0 0 0,0 0 0 0 0,0 0 0 0 0,0 0-1 0 0,0 0 1 0 0,0 0 0 0 0,0 1 0 0 0,1-1 0 0 0,-1 0 0 0 0,0 0 0 0 0,1 0-1 0 0,-1 0 1 0 0,1-1 0 0 0,-1 1 0 0 0,1 0 0 0 0,-1 0 0 0 0,1 0 0 0 0,0 0-1 0 0,-1 0 1 0 0,1-1 0 0 0,0 1 0 0 0,1 1 0 0 0,5 3-276 0 0,0 0-1 0 0,0-1 1 0 0,0 0 0 0 0,16 7-1 0 0,-5-3 319 0 0,12 8-155 0 0,96 57-888 0 0,-121-70 1017 0 0,-1 0 1 0 0,0 1-1 0 0,0-1 0 0 0,0 1 1 0 0,-1 0-1 0 0,1 0 0 0 0,-1 0 1 0 0,0 0-1 0 0,0 0 0 0 0,3 7 1 0 0,-6-10 104 0 0,1 0 0 0 0,-1 1 0 0 0,1-1 0 0 0,-1 1 0 0 0,1-1 0 0 0,-1 0 0 0 0,0 1 0 0 0,0-1 0 0 0,0 1 0 0 0,0-1 0 0 0,0 1 0 0 0,0-1 0 0 0,0 1 0 0 0,0-1 0 0 0,-1 1 0 0 0,1-1 0 0 0,0 0 0 0 0,-1 1 0 0 0,1-1 0 0 0,-1 1 0 0 0,0-1 0 0 0,1 0 0 0 0,-1 0 0 0 0,0 1 0 0 0,0-1 0 0 0,0 0 0 0 0,0 0 0 0 0,0 0 0 0 0,0 0 0 0 0,0 0 0 0 0,0 0 0 0 0,0 0 0 0 0,0 0 0 0 0,-1-1 0 0 0,1 1 1 0 0,0 0-1 0 0,-1-1 0 0 0,1 1 0 0 0,0-1 0 0 0,-3 1 0 0 0,-23 9 818 0 0,0-2 1 0 0,-35 7-1 0 0,-17-4-4620 0 0,56-6-1561 0 0,15-3 1820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6.450"/>
    </inkml:context>
    <inkml:brush xml:id="br0">
      <inkml:brushProperty name="width" value="0.05" units="cm"/>
      <inkml:brushProperty name="height" value="0.05" units="cm"/>
    </inkml:brush>
  </inkml:definitions>
  <inkml:trace contextRef="#ctx0" brushRef="#br0">142 21 13931 0 0,'12'-20'6188'0'0,"-15"27"-6381"0"0,0 0 0 0 0,1 1 0 0 0,0-1 0 0 0,-1 16 0 0 0,-3 9 32 0 0,0-12 185 0 0,-9 40 93 0 0,-10 62 1 0 0,23-104-128 0 0,0 1 1 0 0,1-1-1 0 0,1 0 0 0 0,1 1 0 0 0,1-1 0 0 0,0 0 1 0 0,1 0-1 0 0,6 19 0 0 0,-7-32-25 0 0,0 0 1 0 0,0 0-1 0 0,1 0 0 0 0,0 0 1 0 0,0 0-1 0 0,0-1 0 0 0,0 0 0 0 0,1 0 1 0 0,-1 0-1 0 0,1 0 0 0 0,0 0 1 0 0,1-1-1 0 0,-1 1 0 0 0,0-1 1 0 0,1 0-1 0 0,0-1 0 0 0,0 1 0 0 0,0-1 1 0 0,0 0-1 0 0,0 0 0 0 0,0 0 1 0 0,10 1-1 0 0,10 1-579 0 0,-1-1 0 0 0,1-1 0 0 0,44-2 0 0 0,-33-1-628 0 0,-36 1 1238 0 0,0 0-1 0 0,1 0 1 0 0,-1 0-1 0 0,0 0 1 0 0,1 0-1 0 0,-1 0 1 0 0,0 1-1 0 0,1-1 0 0 0,-1 0 1 0 0,0 0-1 0 0,1 0 1 0 0,-1 0-1 0 0,0 1 1 0 0,1-1-1 0 0,-1 0 0 0 0,0 0 1 0 0,0 1-1 0 0,1-1 1 0 0,-1 0-1 0 0,0 0 1 0 0,0 1-1 0 0,0-1 1 0 0,1 0-1 0 0,-1 1 0 0 0,0-1 1 0 0,0 0-1 0 0,0 0 1 0 0,0 1-1 0 0,0-1 1 0 0,0 1-1 0 0,1-1 0 0 0,-1 0 1 0 0,0 1-1 0 0,0-1 1 0 0,0 0-1 0 0,0 1 1 0 0,0-1-1 0 0,0 0 1 0 0,0 1-1 0 0,-1-1 0 0 0,1 0 1 0 0,0 1-1 0 0,0-1 1 0 0,0 0-1 0 0,0 1 1 0 0,0-1-1 0 0,0 0 0 0 0,-1 1 1 0 0,1-1-1 0 0,0 0 1 0 0,0 0-1 0 0,-1 1 1 0 0,1-1-1 0 0,0 0 1 0 0,-14 18 1192 0 0,7-15-730 0 0,1 0 1 0 0,-1-1-1 0 0,0 0 0 0 0,0 0 0 0 0,0 0 1 0 0,0-1-1 0 0,-10 1 0 0 0,-56-2 1998 0 0,27 0-1247 0 0,30 0-853 0 0,-1 0-1 0 0,1-1 1 0 0,0-1 0 0 0,-1 0-1 0 0,-23-7 1 0 0,35 7-413 0 0,1 1 1 0 0,0-1-1 0 0,0 0 0 0 0,0 0 0 0 0,0 0 0 0 0,0 0 1 0 0,1-1-1 0 0,-1 0 0 0 0,1 0 0 0 0,0 0 0 0 0,-4-4 0 0 0,5 5-244 0 0,0-1 0 0 0,1 0 0 0 0,-1 1 0 0 0,1-1 0 0 0,0 0-1 0 0,-1 0 1 0 0,2 0 0 0 0,-1 0 0 0 0,0 0 0 0 0,0 0-1 0 0,1-1 1 0 0,0 1 0 0 0,-1 0 0 0 0,1 0 0 0 0,1 0-1 0 0,-1 0 1 0 0,1-6 0 0 0,2 0-675 0 0,1-3 756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9.157"/>
    </inkml:context>
    <inkml:brush xml:id="br0">
      <inkml:brushProperty name="width" value="0.05" units="cm"/>
      <inkml:brushProperty name="height" value="0.05" units="cm"/>
    </inkml:brush>
  </inkml:definitions>
  <inkml:trace contextRef="#ctx0" brushRef="#br0">1 1 17428 0 0,'-1'3'-60'0'0,"1"1"1"0"0,0-1-1 0 0,0 0 1 0 0,0 1 0 0 0,1-1-1 0 0,-1 0 1 0 0,1 1-1 0 0,0-1 1 0 0,0 0-1 0 0,0 0 1 0 0,0 0-1 0 0,0 0 1 0 0,1 0 0 0 0,-1 0-1 0 0,1 0 1 0 0,0 0-1 0 0,0 0 1 0 0,0-1-1 0 0,0 1 1 0 0,1-1-1 0 0,2 3 1 0 0,7 6 29 0 0,0-1 0 0 0,1 0 1 0 0,14 9-1 0 0,-2-6-340 0 0,1 0 0 0 0,0-2 0 0 0,0 0 1 0 0,1-2-1 0 0,31 6 0 0 0,-48-13 407 0 0,26 8-429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6.907"/>
    </inkml:context>
    <inkml:brush xml:id="br0">
      <inkml:brushProperty name="width" value="0.05" units="cm"/>
      <inkml:brushProperty name="height" value="0.05" units="cm"/>
    </inkml:brush>
  </inkml:definitions>
  <inkml:trace contextRef="#ctx0" brushRef="#br0">120 173 16347 0 0,'10'-9'7418'0'0,"9"-15"-5348"0"0,-3 4-1839 0 0,-10 12-161 0 0,1 1 1 0 0,-2-1 0 0 0,1-1 0 0 0,4-9-1 0 0,-9 16-60 0 0,0 0 0 0 0,0 0-1 0 0,0-1 1 0 0,0 1 0 0 0,-1 0 0 0 0,1-1-1 0 0,-1 1 1 0 0,0 0 0 0 0,0-1-1 0 0,0 1 1 0 0,0-1 0 0 0,0 1-1 0 0,0 0 1 0 0,0-1 0 0 0,-1 1-1 0 0,1-1 1 0 0,-1 1 0 0 0,0 0-1 0 0,0 0 1 0 0,0-1 0 0 0,-2-3-1 0 0,2 5-46 0 0,1 0-1 0 0,-1 0 0 0 0,0 0 0 0 0,1 0 1 0 0,-1 0-1 0 0,0 0 0 0 0,0 0 1 0 0,0 1-1 0 0,0-1 0 0 0,0 0 0 0 0,0 0 1 0 0,0 1-1 0 0,0-1 0 0 0,0 1 1 0 0,-1-1-1 0 0,1 1 0 0 0,0-1 0 0 0,0 1 1 0 0,0 0-1 0 0,-1-1 0 0 0,-1 1 0 0 0,0 0-22 0 0,1 0-1 0 0,-1 1 0 0 0,1-1 0 0 0,-1 1 0 0 0,1 0 0 0 0,0-1 0 0 0,-1 1 0 0 0,1 0 1 0 0,0 0-1 0 0,-4 2 0 0 0,-2 3-105 0 0,0 0 0 0 0,0 1 0 0 0,0 0 1 0 0,-7 9-1 0 0,3-3-11 0 0,1 1-1 0 0,1 0 1 0 0,0 0 0 0 0,1 1 0 0 0,-13 30 0 0 0,18-35 25 0 0,0 1 1 0 0,1 0-1 0 0,0 0 1 0 0,0 0-1 0 0,1 0 1 0 0,1 0-1 0 0,0 1 1 0 0,0-1-1 0 0,3 23 1 0 0,-2-31 35 0 0,1 1 1 0 0,0-1-1 0 0,0 1 0 0 0,0-1 1 0 0,0 0-1 0 0,1 0 0 0 0,0 0 1 0 0,-1 0-1 0 0,1 0 0 0 0,0 0 1 0 0,0 0-1 0 0,0-1 0 0 0,1 1 1 0 0,-1-1-1 0 0,1 1 1 0 0,-1-1-1 0 0,1 0 0 0 0,0 0 1 0 0,0 0-1 0 0,6 3 0 0 0,3 0-929 0 0,1 0-1 0 0,0 0 1 0 0,25 4-1 0 0,-28-7 876 0 0,10 3-788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7.358"/>
    </inkml:context>
    <inkml:brush xml:id="br0">
      <inkml:brushProperty name="width" value="0.05" units="cm"/>
      <inkml:brushProperty name="height" value="0.05" units="cm"/>
    </inkml:brush>
  </inkml:definitions>
  <inkml:trace contextRef="#ctx0" brushRef="#br0">250 170 14811 0 0,'-5'-2'364'0'0,"1"0"-1"0"0,0 0 1 0 0,0 0 0 0 0,-1 0-1 0 0,1 1 1 0 0,0-1-1 0 0,-1 1 1 0 0,0 0-1 0 0,1 1 1 0 0,-1-1 0 0 0,0 1-1 0 0,1 0 1 0 0,-1 0-1 0 0,-7 1 1 0 0,5 1-372 0 0,1 0 0 0 0,0 0 0 0 0,0 0 0 0 0,0 1 0 0 0,0 0 0 0 0,1 0 0 0 0,-1 0 0 0 0,1 1 1 0 0,0 0-1 0 0,-6 5 0 0 0,0 2-98 0 0,0-1 1 0 0,0 2 0 0 0,1-1-1 0 0,1 2 1 0 0,0-1 0 0 0,-11 21-1 0 0,16-26 70 0 0,1 1 0 0 0,-1-1 0 0 0,1 1 0 0 0,1 0 0 0 0,0 0 0 0 0,0 0 0 0 0,0 0-1 0 0,1 0 1 0 0,0 1 0 0 0,1-1 0 0 0,-1 0 0 0 0,2 0 0 0 0,1 16 0 0 0,-1-22 96 0 0,-1 0 0 0 0,1 0 0 0 0,0 0 0 0 0,-1 0 0 0 0,1 0 0 0 0,0-1 0 0 0,0 1 0 0 0,0 0-1 0 0,0 0 1 0 0,0-1 0 0 0,0 1 0 0 0,1-1 0 0 0,-1 1 0 0 0,1-1 0 0 0,-1 0 0 0 0,1 1 0 0 0,-1-1 0 0 0,1 0 0 0 0,0 0 0 0 0,-1 0 0 0 0,1 0 0 0 0,0 0 0 0 0,0 0 0 0 0,0-1 0 0 0,0 1 0 0 0,0-1 0 0 0,0 1 0 0 0,0-1 0 0 0,0 0 0 0 0,0 0 0 0 0,0 0 0 0 0,0 0 0 0 0,0 0 0 0 0,0 0 0 0 0,0 0 0 0 0,0-1 0 0 0,0 1 0 0 0,3-2 0 0 0,3 0 172 0 0,-1 0 0 0 0,1-1 0 0 0,-1 0 1 0 0,0 0-1 0 0,0-1 0 0 0,0 0 0 0 0,0 0 0 0 0,9-8 1 0 0,10-12 129 0 0,-2-2 0 0 0,34-43 0 0 0,35-65 252 0 0,-63 89-357 0 0,-19 28-168 0 0,-1 4 20 0 0,-1 0-1 0 0,-1-1 0 0 0,0 0 1 0 0,10-27-1 0 0,-18 32-180 0 0,-7 13-76 0 0,-8 12-93 0 0,4-3 117 0 0,1 0-1 0 0,1 1 1 0 0,0 0 0 0 0,0 0 0 0 0,2 1 0 0 0,0 0 0 0 0,1 0-1 0 0,0 1 1 0 0,1 0 0 0 0,1 0 0 0 0,0 0 0 0 0,1 0-1 0 0,1 1 1 0 0,1-1 0 0 0,0 1 0 0 0,2 17 0 0 0,0-20-698 0 0,-1 1 0 0 0,2-1 0 0 0,0 1 0 0 0,1-1 0 0 0,0 0 0 0 0,10 25 0 0 0,-1-18 608 0 0</inkml:trace>
  <inkml:trace contextRef="#ctx0" brushRef="#br0" timeOffset="1">621 487 19996 0 0,'5'9'1417'0'0,"0"-8"-657"0"0,-4-1-616 0 0,-1 4 1712 0 0,-1-4-1480 0 0,1 5 200 0 0,-2-4-584 0 0,4 0-232 0 0,-1-2-416 0 0,9 8-5681 0 0,-10-3 4792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8.074"/>
    </inkml:context>
    <inkml:brush xml:id="br0">
      <inkml:brushProperty name="width" value="0.05" units="cm"/>
      <inkml:brushProperty name="height" value="0.05" units="cm"/>
    </inkml:brush>
  </inkml:definitions>
  <inkml:trace contextRef="#ctx0" brushRef="#br0">25 74 11226 0 0,'-21'-64'8637'0'0,"18"54"-3797"0"0,11 36-5240 0 0,8 45 0 0 0,6 20 488 0 0,-19-81-87 0 0,0-1-1 0 0,1-1 1 0 0,0 1 0 0 0,0-1 0 0 0,1 1 0 0 0,0-1-1 0 0,9 10 1 0 0,-10-14-62 0 0,0 0-1 0 0,0 0 1 0 0,1-1 0 0 0,-1 1-1 0 0,1-1 1 0 0,0 0-1 0 0,0 0 1 0 0,0-1 0 0 0,0 1-1 0 0,0-1 1 0 0,0-1-1 0 0,1 1 1 0 0,-1 0 0 0 0,1-1-1 0 0,-1 0 1 0 0,1-1-1 0 0,-1 1 1 0 0,10-1 0 0 0,5-2-1973 0 0,0-1 0 0 0,0 0 0 0 0,35-11 1 0 0,-43 11 577 0 0,12-3 1131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8.540"/>
    </inkml:context>
    <inkml:brush xml:id="br0">
      <inkml:brushProperty name="width" value="0.05" units="cm"/>
      <inkml:brushProperty name="height" value="0.05" units="cm"/>
    </inkml:brush>
  </inkml:definitions>
  <inkml:trace contextRef="#ctx0" brushRef="#br0">287 18 16155 0 0,'0'-2'234'0'0,"-1"1"-1"0"0,0 0 1 0 0,1-1-1 0 0,-1 1 1 0 0,0 0-1 0 0,0-1 1 0 0,0 1-1 0 0,0 0 0 0 0,0 0 1 0 0,0 0-1 0 0,-1-1 1 0 0,2 1-150 0 0,-1 1 1 0 0,1 0 0 0 0,0 0-1 0 0,-1 0 1 0 0,1 0 0 0 0,0 0-1 0 0,-1 0 1 0 0,1-1 0 0 0,-1 1-1 0 0,1 0 1 0 0,0 0 0 0 0,-1 0-1 0 0,1 0 1 0 0,0 0 0 0 0,-1 0-1 0 0,1 0 1 0 0,-1 1-1 0 0,1-1 1 0 0,0 0 0 0 0,-1 0-1 0 0,1 0 1 0 0,0 0 0 0 0,-1 0-1 0 0,1 1 1 0 0,0-1 0 0 0,-1 0-1 0 0,0 1 1 0 0,-2 2 68 0 0,1 0 0 0 0,-1 1 0 0 0,0-1-1 0 0,1 1 1 0 0,0 0 0 0 0,-3 5 0 0 0,4-6-328 0 0,-34 61 185 0 0,16-32 46 0 0,1 2 0 0 0,2 0 0 0 0,1 1 0 0 0,-15 54-1 0 0,9 14-22 0 0,12-54-145 0 0,-2 0 0 0 0,-2-1 0 0 0,-21 51-1 0 0,29-86-1634 0 0,0 0-1 0 0,1 1 0 0 0,-3 18 1 0 0,5-21-579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011"/>
    </inkml:context>
    <inkml:brush xml:id="br0">
      <inkml:brushProperty name="width" value="0.05" units="cm"/>
      <inkml:brushProperty name="height" value="0.05" units="cm"/>
    </inkml:brush>
  </inkml:definitions>
  <inkml:trace contextRef="#ctx0" brushRef="#br0">291 77 18876 0 0,'-2'-21'3765'0'0,"1"14"-1644"0"0,1 9-904 0 0,-1 5-1346 0 0,0 0 0 0 0,0-1-1 0 0,-1 1 1 0 0,0 0 0 0 0,-5 10 0 0 0,-3 16 24 0 0,3-5 86 0 0,1-4 40 0 0,1 1 0 0 0,1-1 0 0 0,0 29 0 0 0,-6 52-1365 0 0,9-95 485 0 0,1-9 561 0 0,0 0-1 0 0,0-1 0 0 0,0 1 0 0 0,-1-1 1 0 0,1 1-1 0 0,0 0 0 0 0,0-1 0 0 0,0 1 0 0 0,-1 0 1 0 0,1-1-1 0 0,0 1 0 0 0,0-1 0 0 0,-1 1 0 0 0,1-1 1 0 0,-1 1-1 0 0,1-1 0 0 0,0 1 0 0 0,-1-1 0 0 0,1 1 1 0 0,-1-1-1 0 0,1 1 0 0 0,-1-1 0 0 0,1 0 1 0 0,-1 1-1 0 0,0-1 0 0 0,1 0 0 0 0,-1 0 0 0 0,1 1 1 0 0,-1-1-1 0 0,0 0 0 0 0,0 0 0 0 0,-8 0-978 0 0</inkml:trace>
  <inkml:trace contextRef="#ctx0" brushRef="#br0" timeOffset="1">1 24 13219 0 0,'0'-1'270'0'0,"0"0"1"0"0,0 0-1 0 0,0 0 0 0 0,0 0 1 0 0,0 1-1 0 0,0-1 0 0 0,0 0 1 0 0,0 0-1 0 0,0 0 1 0 0,1 0-1 0 0,-1 0 0 0 0,0 1 1 0 0,1-1-1 0 0,-1 0 0 0 0,0 0 1 0 0,1 1-1 0 0,-1-1 1 0 0,1 0-1 0 0,-1 0 0 0 0,1 1 1 0 0,0-2-1 0 0,19-1 3762 0 0,-10 3-5062 0 0,27-2 1087 0 0,-1 3-1 0 0,71 8 1 0 0,-92-7-57 0 0,-1 1 0 0 0,1 1 1 0 0,-1 0-1 0 0,0 1 0 0 0,0 0 0 0 0,0 1 0 0 0,-1 1 0 0 0,0 0 0 0 0,0 1 1 0 0,13 11-1 0 0,-21-14 12 0 0,0 0 0 0 0,0 1 0 0 0,0 0 0 0 0,-1 0 0 0 0,1 0 0 0 0,-2 0 0 0 0,1 1 0 0 0,-1-1 0 0 0,0 1 0 0 0,0 0 0 0 0,-1 0 0 0 0,1 0 0 0 0,-2 0 0 0 0,1 1 0 0 0,-1-1 0 0 0,0 0 0 0 0,-1 1 0 0 0,0 7 0 0 0,0-1 73 0 0,-1 1 1 0 0,-1-1 0 0 0,0 0-1 0 0,-1 0 1 0 0,-1 0 0 0 0,0-1-1 0 0,0 1 1 0 0,-10 18 0 0 0,12-27-4 0 0,-1-1 1 0 0,1 1-1 0 0,-1 0 1 0 0,0-1 0 0 0,0 1-1 0 0,0-1 1 0 0,-1 0-1 0 0,1 0 1 0 0,-1 0 0 0 0,0-1-1 0 0,0 1 1 0 0,0-1-1 0 0,-1 0 1 0 0,-7 4 0 0 0,1 0 103 0 0,7-5-119 0 0,0 1 0 0 0,0-1 1 0 0,0 0-1 0 0,0 0 0 0 0,0-1 0 0 0,-1 1 0 0 0,1-1 1 0 0,-1 0-1 0 0,1 0 0 0 0,-6 0 0 0 0,-8 0-192 0 0,-6 0 413 0 0,0-1 1 0 0,-45-5 0 0 0,61 4-574 0 0,0-1 0 0 0,1 0 0 0 0,-1-1-1 0 0,1 0 1 0 0,-10-4 0 0 0,13 4-281 0 0,-1 1-1 0 0,1-1 1 0 0,0 0-1 0 0,0 0 0 0 0,0-1 1 0 0,1 1-1 0 0,-1-1 0 0 0,1 0 1 0 0,-4-5-1 0 0,2 1-508 0 0,1-2 838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480"/>
    </inkml:context>
    <inkml:brush xml:id="br0">
      <inkml:brushProperty name="width" value="0.05" units="cm"/>
      <inkml:brushProperty name="height" value="0.05" units="cm"/>
    </inkml:brush>
  </inkml:definitions>
  <inkml:trace contextRef="#ctx0" brushRef="#br0">1 21 17420 0 0,'1'-1'230'0'0,"-1"0"-1"0"0,1 1 1 0 0,0-1 0 0 0,0 0 0 0 0,0 1 0 0 0,0-1 0 0 0,-1 1-1 0 0,1 0 1 0 0,0-1 0 0 0,0 1 0 0 0,0 0 0 0 0,0-1-1 0 0,0 1 1 0 0,2 0 0 0 0,25 4 668 0 0,-7 0-406 0 0,89-1 274 0 0,150-16 1 0 0,-148 4-3384 0 0,-100 8 1753 0 0,-6 1-116 0 0,-1-1 0 0 0,1 1-1 0 0,-1 0 1 0 0,1 0 0 0 0,-1 0-1 0 0,1 1 1 0 0,7 1 0 0 0,-5 3-2117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972"/>
    </inkml:context>
    <inkml:brush xml:id="br0">
      <inkml:brushProperty name="width" value="0.05" units="cm"/>
      <inkml:brushProperty name="height" value="0.05" units="cm"/>
    </inkml:brush>
  </inkml:definitions>
  <inkml:trace contextRef="#ctx0" brushRef="#br0">1 393 9186 0 0,'15'2'11292'0'0,"3"-4"-8365"0"0,59-10-1141 0 0,148-19-1792 0 0,-178 28-3144 0 0,0 1-1 0 0,89 9 0 0 0,-95-1 2845 0 0</inkml:trace>
  <inkml:trace contextRef="#ctx0" brushRef="#br0" timeOffset="1">970 1 16179 0 0,'-13'15'1142'0'0,"11"-13"-853"0"0,0 0-1 0 0,0 1 1 0 0,0-1 0 0 0,1 1 0 0 0,-1-1-1 0 0,0 1 1 0 0,1 0 0 0 0,0 0 0 0 0,0 0-1 0 0,0-1 1 0 0,-1 5 0 0 0,0-1-177 0 0,1 0 1 0 0,1 0-1 0 0,-1 0 1 0 0,1 0-1 0 0,0 0 1 0 0,0 1-1 0 0,1-1 1 0 0,0 0-1 0 0,0 0 1 0 0,0 0-1 0 0,1 0 1 0 0,0-1-1 0 0,0 1 1 0 0,0 0 0 0 0,1-1-1 0 0,0 1 1 0 0,4 6-1 0 0,-2-6-69 0 0,1 0 0 0 0,0 0 0 0 0,0 0 0 0 0,0-1 0 0 0,0 1 0 0 0,1-1 0 0 0,0-1 0 0 0,0 0 0 0 0,0 0 0 0 0,1 0 0 0 0,-1-1 0 0 0,12 4 0 0 0,-8-4-125 0 0,0 0 0 0 0,0-1-1 0 0,0 0 1 0 0,0 0 0 0 0,0-1-1 0 0,0-1 1 0 0,17-1 0 0 0,-14-1-689 0 0,1 0 0 0 0,-1-1 0 0 0,0-1 0 0 0,0 0 0 0 0,0-1 0 0 0,-1-1 0 0 0,1 0 0 0 0,22-14 0 0 0,-13 4 545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30.392"/>
    </inkml:context>
    <inkml:brush xml:id="br0">
      <inkml:brushProperty name="width" value="0.05" units="cm"/>
      <inkml:brushProperty name="height" value="0.05" units="cm"/>
    </inkml:brush>
  </inkml:definitions>
  <inkml:trace contextRef="#ctx0" brushRef="#br0">461 1 16980 0 0,'-11'6'472'0'0,"0"1"1"0"0,0 0-1 0 0,0 1 1 0 0,1 0-1 0 0,0 1 1 0 0,1 0-1 0 0,0 1 1 0 0,-12 16-1 0 0,-4 10-9 0 0,-25 49 1 0 0,13-20 70 0 0,14-28-365 0 0,-6 8-50 0 0,1 2 1 0 0,3 1-1 0 0,-28 73 1 0 0,4 36-1188 0 0,18-51-7594 0 0,24-81 5214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8.988"/>
    </inkml:context>
    <inkml:brush xml:id="br0">
      <inkml:brushProperty name="width" value="0.05" units="cm"/>
      <inkml:brushProperty name="height" value="0.05" units="cm"/>
    </inkml:brush>
  </inkml:definitions>
  <inkml:trace contextRef="#ctx0" brushRef="#br0">219 151 10082 0 0,'16'-41'7364'0'0,"-13"34"-6483"0"0,0 1 0 0 0,0-1 0 0 0,-1 0 0 0 0,1-1 0 0 0,0-6 0 0 0,-3 12-759 0 0,1 0 0 0 0,-1-1 1 0 0,0 1-1 0 0,-1 0 0 0 0,1 0 0 0 0,0 0 0 0 0,0 0 0 0 0,-1-1 0 0 0,1 1 0 0 0,-1 0 0 0 0,0 0 1 0 0,0 0-1 0 0,0 0 0 0 0,0 0 0 0 0,0 1 0 0 0,0-1 0 0 0,0 0 0 0 0,0 0 0 0 0,-1 1 1 0 0,1-1-1 0 0,-4-2 0 0 0,4 3-116 0 0,-1-1 1 0 0,1 1-1 0 0,-1 0 1 0 0,0-1-1 0 0,0 1 1 0 0,1 0-1 0 0,-1 0 1 0 0,0 1-1 0 0,0-1 0 0 0,0 0 1 0 0,0 0-1 0 0,0 1 1 0 0,0 0-1 0 0,0-1 1 0 0,0 1-1 0 0,0 0 1 0 0,-1 0-1 0 0,1 0 1 0 0,-3 0-1 0 0,2 1-42 0 0,-1 0-1 0 0,1 0 1 0 0,0 1-1 0 0,-1-1 1 0 0,1 0-1 0 0,0 1 0 0 0,0 0 1 0 0,0 0-1 0 0,0 0 1 0 0,-4 4-1 0 0,-4 5-96 0 0,1 1-1 0 0,0 0 1 0 0,0 0-1 0 0,-8 16 1 0 0,4-5 91 0 0,1 0 1 0 0,1 0 0 0 0,1 1 0 0 0,2 1-1 0 0,0 0 1 0 0,-6 32 0 0 0,11-38-2 0 0,1 0 1 0 0,1 0 0 0 0,0 0-1 0 0,2 1 1 0 0,0-1 0 0 0,2 0-1 0 0,0 0 1 0 0,0 0 0 0 0,8 24-1 0 0,66 152-261 0 0,-70-179 311 0 0,-4-13-15 0 0,0 3-9 0 0,0-1-1 0 0,1 0 0 0 0,0 0 0 0 0,0 0 1 0 0,0 0-1 0 0,4 4 0 0 0,-20-51-8032 0 0,3 25 6094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9.438"/>
    </inkml:context>
    <inkml:brush xml:id="br0">
      <inkml:brushProperty name="width" value="0.05" units="cm"/>
      <inkml:brushProperty name="height" value="0.05" units="cm"/>
    </inkml:brush>
  </inkml:definitions>
  <inkml:trace contextRef="#ctx0" brushRef="#br0">30 487 12787 0 0,'-5'-8'1137'0'0,"4"4"-439"0"0,-1 0 0 0 0,-1 0 0 0 0,1 1 1 0 0,0-1-1 0 0,-1 1 0 0 0,0 0 0 0 0,-5-6 1 0 0,23 15-266 0 0,0 1 1 0 0,1-2 0 0 0,0 0-1 0 0,0-1 1 0 0,31 3 0 0 0,88 0 335 0 0,-49-4-1056 0 0,-54 0-628 0 0,-22-1-526 0 0,-1-1-1 0 0,1 0 0 0 0,-1-1 1 0 0,1 0-1 0 0,-1 0 0 0 0,18-4 1 0 0,-10-2-2201 0 0</inkml:trace>
  <inkml:trace contextRef="#ctx0" brushRef="#br0" timeOffset="0.98">728 7 16091 0 0,'0'0'59'0'0,"0"0"0"0"0,0 0 0 0 0,1 0 0 0 0,-1-1 0 0 0,0 1 0 0 0,0 0 0 0 0,0 0 0 0 0,0 0 0 0 0,0 0 0 0 0,0-1 0 0 0,0 1 0 0 0,0 0 0 0 0,0 0 0 0 0,0 0 0 0 0,0-1 0 0 0,0 1 0 0 0,0 0 0 0 0,0 0 0 0 0,0 0 0 0 0,0 0-1 0 0,0-1 1 0 0,0 1 0 0 0,0 0 0 0 0,0 0 0 0 0,-1 0 0 0 0,1 0 0 0 0,0-1 0 0 0,0 1 0 0 0,0 0 0 0 0,0 0 0 0 0,0 0 0 0 0,0 0 0 0 0,-1 0 0 0 0,1-1 0 0 0,0 1 0 0 0,0 0 0 0 0,0 0 0 0 0,0 0 0 0 0,0 0 0 0 0,-1 0 0 0 0,1 0-1 0 0,0 0 1 0 0,-11 1 1605 0 0,-12 9-1038 0 0,12-1-645 0 0,1 0 0 0 0,1 0 0 0 0,-1 1 0 0 0,1 0 0 0 0,1 0 0 0 0,0 1 0 0 0,1 0 0 0 0,0 1 0 0 0,0-1 0 0 0,-7 21 0 0 0,-2 8 35 0 0,-20 84 0 0 0,23-66 37 0 0,3 0 1 0 0,2 1-1 0 0,-1 79 0 0 0,9-128-64 0 0,1-1-1 0 0,0 1 0 0 0,0-1 0 0 0,1 0 1 0 0,0 1-1 0 0,0-1 0 0 0,8 17 0 0 0,-9-23-133 0 0,1 1 1 0 0,0-1-1 0 0,0 1 0 0 0,0-1 1 0 0,0 0-1 0 0,1 0 0 0 0,-1 0 0 0 0,1 0 1 0 0,0 0-1 0 0,0-1 0 0 0,0 1 1 0 0,0-1-1 0 0,0 0 0 0 0,1 0 0 0 0,-1 0 1 0 0,1 0-1 0 0,-1-1 0 0 0,1 1 1 0 0,0-1-1 0 0,-1 0 0 0 0,8 1 0 0 0,-1 0-672 0 0,-1-2 0 0 0,0 1 1 0 0,0-1-1 0 0,17-3 0 0 0,-3-1 590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9.669"/>
    </inkml:context>
    <inkml:brush xml:id="br0">
      <inkml:brushProperty name="width" value="0.05" units="cm"/>
      <inkml:brushProperty name="height" value="0.05" units="cm"/>
    </inkml:brush>
  </inkml:definitions>
  <inkml:trace contextRef="#ctx0" brushRef="#br0">7 1447 12499 0 0,'-1'0'128'0'0,"1"0"1"0"0,0-1 0 0 0,-1 1-1 0 0,1 0 1 0 0,-1-1 0 0 0,1 1 0 0 0,0 0-1 0 0,-1 0 1 0 0,1-1 0 0 0,0 1-1 0 0,-1-1 1 0 0,1 1 0 0 0,0 0-1 0 0,0-1 1 0 0,-1 1 0 0 0,1-1 0 0 0,0 1-1 0 0,0-1 1 0 0,0 1 0 0 0,-1 0-1 0 0,1-1 1 0 0,0 1 0 0 0,0-1-1 0 0,0 1 1 0 0,0-1 0 0 0,0 1-1 0 0,0-1 1 0 0,0 1 0 0 0,0-1 0 0 0,8-17 1211 0 0,22-14-1173 0 0,-28 30-26 0 0,58-50 113 0 0,113-75 1 0 0,-91 70-177 0 0,635-414 74 0 0,-452 303-183 0 0,-135 84-28 0 0,210-128-202 0 0,-132 107-68 0 0,-106 55-492 0 0,-101 49 803 0 0,5-1-259 0 0,-1-1-1 0 0,0 0 1 0 0,0 0-1 0 0,9-7 0 0 0,-14 9 174 0 0,1 1-1 0 0,-1-1 0 0 0,1 1 1 0 0,-1-1-1 0 0,1 1 0 0 0,-1-1 1 0 0,0 1-1 0 0,1-1 0 0 0,-1 1 1 0 0,0-1-1 0 0,0 0 0 0 0,1 1 1 0 0,-1-1-1 0 0,0 1 0 0 0,0-1 1 0 0,0 0-1 0 0,0 1 1 0 0,0-1-1 0 0,0 0 0 0 0,0 1 1 0 0,0-2-1 0 0,0 1-125 0 0,-1 0 0 0 0,1 0 0 0 0,-1 1-1 0 0,1-1 1 0 0,-1 0 0 0 0,0 0 0 0 0,1 0 0 0 0,-1 0 0 0 0,0 1 0 0 0,0-1-1 0 0,0 0 1 0 0,1 1 0 0 0,-1-1 0 0 0,0 1 0 0 0,0-1 0 0 0,0 1-1 0 0,-2-1 1 0 0,-12-6-2236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9.886"/>
    </inkml:context>
    <inkml:brush xml:id="br0">
      <inkml:brushProperty name="width" value="0.05" units="cm"/>
      <inkml:brushProperty name="height" value="0.05" units="cm"/>
    </inkml:brush>
  </inkml:definitions>
  <inkml:trace contextRef="#ctx0" brushRef="#br0">334 17 16964 0 0,'-1'-1'192'0'0,"1"0"1"0"0,-1 0 0 0 0,0 0 0 0 0,1 0 0 0 0,-1 0 0 0 0,0-1-1 0 0,0 1 1 0 0,0 1 0 0 0,0-1 0 0 0,0 0 0 0 0,0 0-1 0 0,0 0 1 0 0,0 0 0 0 0,0 1 0 0 0,0-1 0 0 0,0 1-1 0 0,-2-1 1 0 0,2 1-146 0 0,0 0 1 0 0,0 1-1 0 0,0-1 0 0 0,0 1 0 0 0,0-1 0 0 0,0 1 0 0 0,0 0 0 0 0,0-1 0 0 0,0 1 1 0 0,0 0-1 0 0,1 0 0 0 0,-1 0 0 0 0,0 0 0 0 0,1-1 0 0 0,-1 1 0 0 0,0 0 1 0 0,1 0-1 0 0,-1 0 0 0 0,1 0 0 0 0,-1 0 0 0 0,1 2 0 0 0,-35 69 1 0 0,-65 120 1129 0 0,80-160-1292 0 0,-1-1 0 0 0,-2 0 0 0 0,-45 47-1 0 0,61-69 149 0 0,-5 1-4969 0 0,12-10 4792 0 0,-1 0 0 0 0,1 0 0 0 0,-1 0 0 0 0,1 0 0 0 0,-1 0 0 0 0,1-1 0 0 0,0 1 0 0 0,-1 0 0 0 0,1 0 0 0 0,-1-1-1 0 0,1 1 1 0 0,0 0 0 0 0,-1 0 0 0 0,1-1 0 0 0,0 1 0 0 0,-1 0 0 0 0,1-1 0 0 0,0 1 0 0 0,0 0 0 0 0,-1-1 0 0 0,1 1-1 0 0,0-1 1 0 0,0 1 0 0 0,-1 0 0 0 0,1-1 0 0 0,0 1 0 0 0,0-1 0 0 0,0 1 0 0 0,0-1 0 0 0,0 1 0 0 0,0-1 0 0 0,0 1-1 0 0,0-1 1 0 0,-4-10-142 0 0</inkml:trace>
  <inkml:trace contextRef="#ctx0" brushRef="#br0" timeOffset="1">1 98 17124 0 0,'3'0'100'0'0,"0"1"1"0"0,0-1-1 0 0,0 1 1 0 0,0 0 0 0 0,-1 0-1 0 0,1 0 1 0 0,0 0-1 0 0,-1 1 1 0 0,1-1 0 0 0,-1 1-1 0 0,0-1 1 0 0,5 5-1 0 0,30 30 692 0 0,-21-19-319 0 0,52 44 136 0 0,-33-31-1136 0 0,43 46 0 0 0,-31-28-4716 0 0,-35-39 3230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0.366"/>
    </inkml:context>
    <inkml:brush xml:id="br0">
      <inkml:brushProperty name="width" value="0.05" units="cm"/>
      <inkml:brushProperty name="height" value="0.05" units="cm"/>
    </inkml:brush>
  </inkml:definitions>
  <inkml:trace contextRef="#ctx0" brushRef="#br0">3 10 20532 0 0,'-2'-9'443'0'0,"8"11"-70"0"0,2 2-402 0 0,2 0 70 0 0,-1 1 0 0 0,-1 0-1 0 0,1 1 1 0 0,-1-1 0 0 0,0 2-1 0 0,0-1 1 0 0,0 1 0 0 0,-1 0-1 0 0,0 1 1 0 0,-1 0 0 0 0,1 0 0 0 0,-2 0-1 0 0,1 1 1 0 0,-1-1 0 0 0,0 1-1 0 0,-1 1 1 0 0,0-1 0 0 0,-1 1-1 0 0,1-1 1 0 0,1 14 0 0 0,-1-3 92 0 0,-1 1 0 0 0,-1 0 0 0 0,-1 0 0 0 0,0 0 0 0 0,-2 0 0 0 0,0 0 0 0 0,-2-1 1 0 0,-9 40-1 0 0,3-29-459 0 0,-1 0 1 0 0,-19 38-1 0 0,-15 15-4313 0 0,32-63 2710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0.901"/>
    </inkml:context>
    <inkml:brush xml:id="br0">
      <inkml:brushProperty name="width" value="0.05" units="cm"/>
      <inkml:brushProperty name="height" value="0.05" units="cm"/>
    </inkml:brush>
  </inkml:definitions>
  <inkml:trace contextRef="#ctx0" brushRef="#br0">18 1 15635 0 0,'-17'5'4572'0'0,"26"-2"-1742"0"0,34 2-1085 0 0,-41-5-1779 0 0,176-2 1031 0 0,-32-2-3450 0 0,-137 5 1239 0 0,0-1 0 0 0,0 1 0 0 0,0 1 1 0 0,0 0-1 0 0,0 0 0 0 0,10 4 0 0 0,-16-4-154 0 0</inkml:trace>
  <inkml:trace contextRef="#ctx0" brushRef="#br0" timeOffset="1">34 197 17596 0 0,'-31'19'3244'0'0,"52"-13"-1990"0"0,6-4-1442 0 0,0-2 1 0 0,1 0-1 0 0,-1-2 0 0 0,45-9 1 0 0,-35 5-2568 0 0,60-2 0 0 0,-70 8 1704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1.386"/>
    </inkml:context>
    <inkml:brush xml:id="br0">
      <inkml:brushProperty name="width" value="0.05" units="cm"/>
      <inkml:brushProperty name="height" value="0.05" units="cm"/>
    </inkml:brush>
  </inkml:definitions>
  <inkml:trace contextRef="#ctx0" brushRef="#br0">331 40 9394 0 0,'21'-39'15023'0'0,"-21"39"-14962"0"0,0 0-1 0 0,0 0 1 0 0,0 1 0 0 0,-1-1-1 0 0,1 0 1 0 0,0 0 0 0 0,0 1-1 0 0,0-1 1 0 0,0 0-1 0 0,0 1 1 0 0,0-1 0 0 0,0 0-1 0 0,0 0 1 0 0,0 1 0 0 0,0-1-1 0 0,0 0 1 0 0,0 1-1 0 0,0-1 1 0 0,0 0 0 0 0,0 0-1 0 0,0 1 1 0 0,0-1 0 0 0,1 0-1 0 0,-1 1 1 0 0,0-1-1 0 0,0 0 1 0 0,0 0 0 0 0,0 1-1 0 0,0-1 1 0 0,1 0 0 0 0,-1 0-1 0 0,0 0 1 0 0,0 1-1 0 0,1-1 1 0 0,-1 0 0 0 0,0 0-1 0 0,0 0 1 0 0,1 0 0 0 0,-1 1-1 0 0,0-1 1 0 0,0 0-1 0 0,1 0 1 0 0,-1 0 0 0 0,0 0-1 0 0,0 0 1 0 0,1 0 0 0 0,-1 0-1 0 0,0 0 1 0 0,1 0-1 0 0,-1 0 1 0 0,0 0 0 0 0,0 0-1 0 0,1 0 1 0 0,-1 0-1 0 0,0 0 1 0 0,1 0 0 0 0,-1 0-1 0 0,1 0 1 0 0,-7 6-14 0 0,0 0 0 0 0,0-1 0 0 0,-1 1 0 0 0,-9 6 1 0 0,-13 11 32 0 0,-2 8-71 0 0,2 2 0 0 0,-38 54 0 0 0,-38 80-1757 0 0,100-159 1562 0 0,-25 39-2091 0 0,17-27-1808 0 0,2-4-3611 0 0</inkml:trace>
  <inkml:trace contextRef="#ctx0" brushRef="#br0" timeOffset="1">64 50 15867 0 0,'-6'-13'2820'0'0,"7"20"-103"0"0,9 23-1579 0 0,1-11-1044 0 0,1 1 0 0 0,1-2 0 0 0,1 0-1 0 0,0 0 1 0 0,1-1 0 0 0,1-1 0 0 0,24 19-1 0 0,7 2-2171 0 0,81 47-1 0 0,-65-50-2682 0 0,-29-20 1701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6.296"/>
    </inkml:context>
    <inkml:brush xml:id="br0">
      <inkml:brushProperty name="width" value="0.05" units="cm"/>
      <inkml:brushProperty name="height" value="0.05" units="cm"/>
    </inkml:brush>
  </inkml:definitions>
  <inkml:trace contextRef="#ctx0" brushRef="#br0">100 45 13451 0 0,'-8'-10'989'0'0,"-8"-11"1303"0"0,11 8 2453 0 0,-7 43-2280 0 0,-9 32-2610 0 0,13-40 115 0 0,0 0-1 0 0,2 1 1 0 0,-8 42 0 0 0,13-54 359 0 0,0 0-1802 0 0,2-11 1299 0 0,-1 0 0 0 0,0 0 0 0 0,1 0 0 0 0,-1 0 0 0 0,1 0 1 0 0,-1 0-1 0 0,0 0 0 0 0,1 0 0 0 0,-1 0 0 0 0,0 0 1 0 0,1 0-1 0 0,-1 0 0 0 0,0 0 0 0 0,1-1 0 0 0,-1 1 0 0 0,0 0 1 0 0,1 0-1 0 0,-1 0 0 0 0,0-1 0 0 0,0 1 0 0 0,1 0 1 0 0,-1 0-1 0 0,0-1 0 0 0,0 1 0 0 0,1 0 0 0 0,-1-1 1 0 0,0 1-1 0 0,0 0 0 0 0,1-1 0 0 0,19-17-1678 0 0,-5 5 742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6.764"/>
    </inkml:context>
    <inkml:brush xml:id="br0">
      <inkml:brushProperty name="width" value="0.05" units="cm"/>
      <inkml:brushProperty name="height" value="0.05" units="cm"/>
    </inkml:brush>
  </inkml:definitions>
  <inkml:trace contextRef="#ctx0" brushRef="#br0">44 21 13811 0 0,'0'-1'321'0'0,"0"0"0"0"0,0 0 0 0 0,0 0 0 0 0,0 0 0 0 0,0-1-1 0 0,0 1 1 0 0,-1 0 0 0 0,1 0 0 0 0,0 0 0 0 0,-1 0 0 0 0,1 0 0 0 0,0 0 0 0 0,-1 0 0 0 0,1 0 0 0 0,-1 0 0 0 0,0 0-1 0 0,1 0 1 0 0,-2-1 0 0 0,1 3-158 0 0,0 0 0 0 0,0-1 0 0 0,1 1-1 0 0,-1 0 1 0 0,0 0 0 0 0,1 0 0 0 0,-1 0-1 0 0,0-1 1 0 0,1 1 0 0 0,-1 0 0 0 0,1 0-1 0 0,-1 0 1 0 0,1 0 0 0 0,0 0 0 0 0,0 0 0 0 0,-1 0-1 0 0,1 0 1 0 0,0 1 0 0 0,0 0 0 0 0,-8 29 69 0 0,1 0 0 0 0,-3 41 0 0 0,9-48-1940 0 0,3 44-1 0 0,-2-66 1202 0 0,0 0 0 0 0,1 0 1 0 0,-1 0-1 0 0,1 0 0 0 0,0 0 0 0 0,-1 0 1 0 0,1 0-1 0 0,0 0 0 0 0,0-1 0 0 0,2 4 1 0 0,2 0-552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7.213"/>
    </inkml:context>
    <inkml:brush xml:id="br0">
      <inkml:brushProperty name="width" value="0.05" units="cm"/>
      <inkml:brushProperty name="height" value="0.05" units="cm"/>
    </inkml:brush>
  </inkml:definitions>
  <inkml:trace contextRef="#ctx0" brushRef="#br0">163 70 12371 0 0,'0'-2'383'0'0,"-1"0"0"0"0,1 1 1 0 0,0-1-1 0 0,-1 1 0 0 0,1-1 0 0 0,-1 0 1 0 0,1 1-1 0 0,-1-1 0 0 0,0 1 1 0 0,0 0-1 0 0,0-1 0 0 0,0 1 0 0 0,0 0 1 0 0,-1-2-1 0 0,0 1-79 0 0,1 1 1 0 0,0-1-1 0 0,0 1 0 0 0,0-1 0 0 0,0 1 1 0 0,0-1-1 0 0,0 0 0 0 0,0 0 1 0 0,1 1-1 0 0,-1-1 0 0 0,0-2 0 0 0,1 3-259 0 0,0 1 0 0 0,0 0 0 0 0,0-1-1 0 0,0 1 1 0 0,0-1 0 0 0,0 1 0 0 0,0-1 0 0 0,0 1-1 0 0,0 0 1 0 0,-1-1 0 0 0,1 1 0 0 0,0 0 0 0 0,0-1-1 0 0,0 1 1 0 0,-1-1 0 0 0,1 1 0 0 0,0 0 0 0 0,0-1-1 0 0,-1 1 1 0 0,1 0 0 0 0,0 0 0 0 0,-1-1 0 0 0,1 1-1 0 0,0 0 1 0 0,-1 0 0 0 0,1 0 0 0 0,0-1-1 0 0,-1 1 1 0 0,1 0 0 0 0,-1 0 0 0 0,0 0 0 0 0,-13 5 273 0 0,11-4-353 0 0,1 1 0 0 0,-1 0 0 0 0,1 0 0 0 0,-1 0 0 0 0,1 1 0 0 0,0-1 0 0 0,0 0 0 0 0,-3 6 0 0 0,-16 31-285 0 0,-3 9 58 0 0,12-17 138 0 0,1-3 20 0 0,-8 32-1 0 0,17-52 85 0 0,0 0-1 0 0,1 0 0 0 0,0 0 1 0 0,0 0-1 0 0,1 0 0 0 0,0 0 1 0 0,1 0-1 0 0,2 16 0 0 0,-3-22 38 0 0,1 0 0 0 0,-1 0 0 0 0,1-1 0 0 0,0 1 0 0 0,-1 0 0 0 0,1 0 0 0 0,0-1 0 0 0,0 1 0 0 0,0-1 0 0 0,0 1 0 0 0,0-1 0 0 0,0 1 0 0 0,1-1 0 0 0,-1 1 0 0 0,0-1 0 0 0,1 0 0 0 0,-1 0 0 0 0,1 0 0 0 0,0 0 0 0 0,-1 0 0 0 0,1 0 0 0 0,0 0 0 0 0,2 0 0 0 0,-1 0 74 0 0,1-1 0 0 0,0 1 0 0 0,0-1 1 0 0,0 0-1 0 0,-1 0 0 0 0,1 0 0 0 0,0-1 1 0 0,0 1-1 0 0,0-1 0 0 0,6-2 0 0 0,3-1 263 0 0,-1-1 0 0 0,-1-1-1 0 0,1 0 1 0 0,-1 0 0 0 0,20-15-1 0 0,-22 14-108 0 0,-1 0 0 0 0,-1-1 0 0 0,1 0 0 0 0,-1 0 0 0 0,0 0 0 0 0,-1-1 0 0 0,0 0 0 0 0,-1 0 1 0 0,6-13-1 0 0,-8 16-190 0 0,-1 0 1 0 0,0 0 0 0 0,-1-1 0 0 0,1 1 0 0 0,-1-1-1 0 0,0 1 1 0 0,-1-1 0 0 0,0 1 0 0 0,0-1 0 0 0,0 1 0 0 0,-1-1-1 0 0,0 1 1 0 0,0 0 0 0 0,0-1 0 0 0,-1 1 0 0 0,-4-10 0 0 0,1 4-573 0 0,-1 0 1 0 0,0 1 0 0 0,-1 0 0 0 0,0 0 0 0 0,-1 1 0 0 0,0 0 0 0 0,-12-11 0 0 0,11 12-3675 0 0,10 17-526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37.725"/>
    </inkml:context>
    <inkml:brush xml:id="br0">
      <inkml:brushProperty name="width" value="0.05" units="cm"/>
      <inkml:brushProperty name="height" value="0.05" units="cm"/>
    </inkml:brush>
  </inkml:definitions>
  <inkml:trace contextRef="#ctx0" brushRef="#br0">62 11 13723 0 0,'-3'-10'8000'0'0,"3"10"-7972"0"0,0 0 0 0 0,0 0 0 0 0,-1 0 0 0 0,1 0 0 0 0,0-1-1 0 0,-1 1 1 0 0,1 0 0 0 0,0 0 0 0 0,-1 0 0 0 0,1 0 0 0 0,0 0 0 0 0,0 0 0 0 0,-1 0 0 0 0,1 1 0 0 0,0-1 0 0 0,-1 0-1 0 0,1 0 1 0 0,0 0 0 0 0,-1 0 0 0 0,1 0 0 0 0,0 0 0 0 0,0 1 0 0 0,-1-1 0 0 0,1 0 0 0 0,0 0 0 0 0,0 0 0 0 0,-1 0-1 0 0,1 1 1 0 0,0-1 0 0 0,0 0 0 0 0,0 0 0 0 0,-1 1 0 0 0,1-1 0 0 0,0 0 0 0 0,0 1 0 0 0,0-1 0 0 0,0 0 0 0 0,0 1 0 0 0,-2 1-37 0 0,1 1 1 0 0,0 0 0 0 0,-1-1 0 0 0,1 1 0 0 0,1 0 0 0 0,-1 0 0 0 0,0 0 0 0 0,0 5 0 0 0,-2 9-165 0 0,-7 12-11 0 0,3 2 1 0 0,0-1-1 0 0,2 1 0 0 0,-2 38 0 0 0,7-65 220 0 0,-1-1 0 0 0,1 1-1 0 0,0-1 1 0 0,0 1 0 0 0,1 0-1 0 0,-1-1 1 0 0,1 1-1 0 0,0-1 1 0 0,0 0 0 0 0,2 7-1 0 0,8-32-37 0 0,28-33-1818 0 0,-24 35 808 0 0,17-28-1 0 0,-27 39 1053 0 0,-1 1 0 0 0,0-1-1 0 0,0 0 1 0 0,0 0 0 0 0,-2 0 0 0 0,1-1 0 0 0,2-16 0 0 0,0 9 1169 0 0,-5 17-1134 0 0,0 0 0 0 0,0-1 0 0 0,0 1 0 0 0,0 0 0 0 0,0-1 0 0 0,0 1 0 0 0,0 0 0 0 0,1-1 0 0 0,-1 1 0 0 0,0 0 0 0 0,0 0 0 0 0,0-1 0 0 0,0 1 0 0 0,1 0 0 0 0,-1-1 0 0 0,0 1 0 0 0,0 0 0 0 0,1 0 0 0 0,-1 0 0 0 0,0-1 0 0 0,0 1 0 0 0,1 0 0 0 0,-1 0 0 0 0,0 0 0 0 0,1 0 0 0 0,-1-1 0 0 0,0 1 0 0 0,1 0 0 0 0,-1 0 0 0 0,0 0 0 0 0,1 0 0 0 0,-1 0 0 0 0,0 0 0 0 0,1 0 0 0 0,-1 0 0 0 0,0 0 0 0 0,1 0 0 0 0,-1 0 0 0 0,0 0-64 0 0,-1 1 1 0 0,1-1-1 0 0,-1 1 1 0 0,1-1-1 0 0,0 0 1 0 0,-1 1 0 0 0,1-1-1 0 0,-1 1 1 0 0,1-1-1 0 0,0 1 1 0 0,-1-1-1 0 0,1 1 1 0 0,0-1-1 0 0,0 1 1 0 0,0 0-1 0 0,-1-1 1 0 0,1 1-1 0 0,0-1 1 0 0,0 1-1 0 0,0-1 1 0 0,0 1-1 0 0,0 0 1 0 0,0 0-1 0 0,-5 22-139 0 0,4-20 132 0 0,-1 13 9 0 0,1 0 0 0 0,0 0 0 0 0,2 0 0 0 0,3 28 0 0 0,0 20-2685 0 0,-4-63 2473 0 0,0 0 0 0 0,0 0 1 0 0,0 1-1 0 0,0-1 0 0 0,1 0 1 0 0,-1 0-1 0 0,0 0 0 0 0,1 1 1 0 0,-1-1-1 0 0,1 0 0 0 0,-1 0 1 0 0,1 0-1 0 0,0 0 0 0 0,-1 0 1 0 0,1 0-1 0 0,0 0 0 0 0,0 0 1 0 0,1 1-1 0 0,-1-1 162 0 0,5 7-178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38.205"/>
    </inkml:context>
    <inkml:brush xml:id="br0">
      <inkml:brushProperty name="width" value="0.05" units="cm"/>
      <inkml:brushProperty name="height" value="0.05" units="cm"/>
    </inkml:brush>
  </inkml:definitions>
  <inkml:trace contextRef="#ctx0" brushRef="#br0">56 121 14347 0 0,'-17'26'2066'0'0,"12"-21"-1559"0"0,1 1 0 0 0,0-1 1 0 0,0 1-1 0 0,1 0 0 0 0,0 0 1 0 0,0 0-1 0 0,0 1 0 0 0,1-1 0 0 0,0 1 1 0 0,0-1-1 0 0,0 1 0 0 0,0 10 1 0 0,19-33 1275 0 0,11-21-667 0 0,-2 0 1 0 0,38-77 0 0 0,-57 101-1015 0 0,-5 10 3 0 0,9-14-406 0 0,-8 19-185 0 0,-1 12 107 0 0,-1 14 150 0 0,-2 1 1 0 0,-8 52 0 0 0,0-7-1129 0 0,8-68 554 0 0,0 1 0 0 0,1 0-1 0 0,0-1 1 0 0,0 1 0 0 0,0 0 0 0 0,1-1 0 0 0,0 1-1 0 0,1 0 1 0 0,-1-1 0 0 0,4 10 0 0 0,0-8-587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8.132"/>
    </inkml:context>
    <inkml:brush xml:id="br0">
      <inkml:brushProperty name="width" value="0.05" units="cm"/>
      <inkml:brushProperty name="height" value="0.05" units="cm"/>
    </inkml:brush>
  </inkml:definitions>
  <inkml:trace contextRef="#ctx0" brushRef="#br0">34 59 6489 0 0,'-12'3'11413'0'0,"11"-2"-10937"0"0,-6 15 2960 0 0,1 27-5734 0 0,5-31 3440 0 0,-3 26-1086 0 0,2 61 0 0 0,3-81 91 0 0,1 0 0 0 0,0-1 1 0 0,2 1-1 0 0,0-1 1 0 0,11 30-1 0 0,-15-46-71 0 0,1 0 0 0 0,-1 0 0 0 0,1 1 0 0 0,-1-1 0 0 0,1 0 0 0 0,0 0 0 0 0,0 0 0 0 0,-1 0 1 0 0,1 0-1 0 0,0 0 0 0 0,0 0 0 0 0,0 0 0 0 0,0 0 0 0 0,0 0 0 0 0,0-1 0 0 0,0 1 0 0 0,0 0 0 0 0,1-1 0 0 0,-1 1 0 0 0,0 0 0 0 0,0-1 0 0 0,1 0 0 0 0,-1 1 0 0 0,2-1 1 0 0,0 0 53 0 0,-1 0 0 0 0,1 0 0 0 0,0 0 1 0 0,0-1-1 0 0,-1 1 0 0 0,1-1 1 0 0,-1 0-1 0 0,1 0 0 0 0,-1 0 1 0 0,1 0-1 0 0,3-2 0 0 0,4-4 130 0 0,1 0-1 0 0,-1-1 0 0 0,-1 0 1 0 0,10-9-1 0 0,-9 6-238 0 0,-1 0-1 0 0,0-1 1 0 0,-1 0 0 0 0,0 0-1 0 0,-1-1 1 0 0,0 0-1 0 0,-1 0 1 0 0,-1-1-1 0 0,0 1 1 0 0,4-22-1 0 0,1-12-24 0 0,5-88 0 0 0,-10 105-115 0 0,18 52-11163 0 0,-15-14 9852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0.106"/>
    </inkml:context>
    <inkml:brush xml:id="br0">
      <inkml:brushProperty name="width" value="0.05" units="cm"/>
      <inkml:brushProperty name="height" value="0.05" units="cm"/>
    </inkml:brush>
  </inkml:definitions>
  <inkml:trace contextRef="#ctx0" brushRef="#br0">0 5 10874 0 0,'0'-1'-27'0'0,"1"1"1"0"0,-1 0-1 0 0,0 0 0 0 0,0-1 0 0 0,1 1 0 0 0,-1 0 0 0 0,0 0 0 0 0,0-1 0 0 0,1 1 0 0 0,-1 0 0 0 0,0 0 1 0 0,1-1-1 0 0,-1 1 0 0 0,0 0 0 0 0,1 0 0 0 0,-1 0 0 0 0,0 0 0 0 0,1 0 0 0 0,-1 0 0 0 0,0 0 0 0 0,1 0 1 0 0,-1 0-1 0 0,1 0 0 0 0,-1 0 0 0 0,0 0 0 0 0,1 0 0 0 0,-1 0 0 0 0,0 0 0 0 0,1 0 0 0 0,-1 0 0 0 0,0 0 1 0 0,1 0-1 0 0,-1 0 0 0 0,0 1 0 0 0,1-1 0 0 0,-1 0 0 0 0,0 0 0 0 0,1 0 0 0 0,-1 1 0 0 0,0-1 0 0 0,1 0 1 0 0,-1 0-1 0 0,0 1 0 0 0,0-1 0 0 0,1 0 0 0 0,-1 1 0 0 0,0-1 0 0 0,0 1 0 0 0,19 18-350 0 0,-15-15 301 0 0,267 293 615 0 0,141 67-355 0 0,-134-122-145 0 0,4 3-42 0 0,-90-79 48 0 0,-164-138-34 0 0,-1 2-1 0 0,-1 0 1 0 0,-2 2 0 0 0,27 47 0 0 0,-36-54-103 0 0,-4-6-389 0 0,14 30-1 0 0,-24-47-25 0 0,-1-6 174 0 0,0 2 374 0 0,0-6-74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8.813"/>
    </inkml:context>
    <inkml:brush xml:id="br0">
      <inkml:brushProperty name="width" value="0.05" units="cm"/>
      <inkml:brushProperty name="height" value="0.05" units="cm"/>
    </inkml:brush>
  </inkml:definitions>
  <inkml:trace contextRef="#ctx0" brushRef="#br0">129 354 17292 0 0,'-4'-7'682'0'0,"0"0"1"0"0,0 1-1 0 0,1-1 1 0 0,-1 0 0 0 0,2-1-1 0 0,-1 1 1 0 0,-2-13-1 0 0,3 11-525 0 0,0 0 0 0 0,-1 1-1 0 0,0-1 1 0 0,0 1-1 0 0,-9-14 1 0 0,12 22-183 0 0,0 0 0 0 0,0-1 1 0 0,0 1-1 0 0,0 0 0 0 0,-1 0 0 0 0,1-1 1 0 0,0 1-1 0 0,0 0 0 0 0,-1 0 0 0 0,1 0 1 0 0,0-1-1 0 0,0 1 0 0 0,-1 0 0 0 0,1 0 1 0 0,0 0-1 0 0,-1 0 0 0 0,1-1 0 0 0,0 1 1 0 0,0 0-1 0 0,-1 0 0 0 0,1 0 0 0 0,0 0 1 0 0,-1 0-1 0 0,1 0 0 0 0,0 0 0 0 0,-1 0 1 0 0,1 0-1 0 0,0 0 0 0 0,-1 0 0 0 0,1 0 1 0 0,0 0-1 0 0,-1 0 0 0 0,1 0 0 0 0,0 1 1 0 0,-1-1-1 0 0,1 0 0 0 0,0 0 0 0 0,0 0 1 0 0,-1 0-1 0 0,1 1 0 0 0,0-1 1 0 0,0 0-1 0 0,-1 0 0 0 0,1 0 0 0 0,0 1 1 0 0,0-1-1 0 0,-1 0 0 0 0,1 1 0 0 0,0-1 1 0 0,0 0-1 0 0,0 0 0 0 0,0 1 0 0 0,0-1 1 0 0,0 0-1 0 0,-1 1 0 0 0,1-1 0 0 0,0 0 1 0 0,0 1-1 0 0,0-1 0 0 0,0 0 0 0 0,0 1 1 0 0,-9 27-687 0 0,7-21 549 0 0,-43 142-254 0 0,44-146 423 0 0,0 0 0 0 0,0 0 0 0 0,0 0 0 0 0,1 0 0 0 0,0-1 0 0 0,-1 1 0 0 0,1 0-1 0 0,0 0 1 0 0,0 0 0 0 0,1 0 0 0 0,0 5 0 0 0,-1-7 10 0 0,1 0 1 0 0,-1 0-1 0 0,1 0 1 0 0,0 0-1 0 0,0 0 1 0 0,-1 0-1 0 0,1 0 1 0 0,0-1-1 0 0,0 1 1 0 0,0 0-1 0 0,0 0 1 0 0,0-1-1 0 0,0 1 1 0 0,0 0-1 0 0,0-1 1 0 0,0 1-1 0 0,0-1 1 0 0,0 1-1 0 0,0-1 1 0 0,0 0-1 0 0,0 0 1 0 0,1 1-1 0 0,-1-1 1 0 0,0 0-1 0 0,0 0 1 0 0,0 0-1 0 0,1 0 1 0 0,-1 0-1 0 0,2-1 1 0 0,3 1 66 0 0,0-1 1 0 0,0-1-1 0 0,-1 1 0 0 0,1-1 0 0 0,0 0 1 0 0,-1 0-1 0 0,1 0 0 0 0,-1-1 1 0 0,8-5-1 0 0,43-35 369 0 0,-38 28-373 0 0,-5-1-116 0 0,-11 14-46 0 0,-1 0 0 0 0,1 0 0 0 0,-1-1 0 0 0,1 1 0 0 0,0 0 0 0 0,0 1 0 0 0,0-1 0 0 0,3-2 0 0 0,-4 4 54 0 0,-1 0-1 0 0,0 0 1 0 0,1 0 0 0 0,-1 0 0 0 0,0 0-1 0 0,1 0 1 0 0,-1 0 0 0 0,0 0-1 0 0,0 0 1 0 0,1 0 0 0 0,-1 1 0 0 0,0-1-1 0 0,1 0 1 0 0,-1 0 0 0 0,0 0 0 0 0,0 1-1 0 0,1-1 1 0 0,-1 0 0 0 0,0 0-1 0 0,0 0 1 0 0,0 1 0 0 0,1-1 0 0 0,-1 0-1 0 0,0 1 1 0 0,0-1 0 0 0,0 0-1 0 0,0 0 1 0 0,0 1 0 0 0,0-1 0 0 0,1 0-1 0 0,-1 1 1 0 0,0-1 0 0 0,0 1-1 0 0,2 13-238 0 0,-2-12 200 0 0,5 59 164 0 0,-3 0 0 0 0,-2 0 0 0 0,-4 0 1 0 0,-2 0-1 0 0,-19 89 0 0 0,23-142 2 0 0,2-4 9 0 0,-1 0-1 0 0,0 0 1 0 0,0 0-1 0 0,0 0 0 0 0,0 0 1 0 0,-1 0-1 0 0,1 0 1 0 0,-1 0-1 0 0,0 0 0 0 0,0-1 1 0 0,-5 7-1 0 0,7-10-78 0 0,-1 0 1 0 0,1 1-1 0 0,-1-1 0 0 0,1 0 0 0 0,-1 0 0 0 0,1 0 1 0 0,-1 1-1 0 0,1-1 0 0 0,-1 0 0 0 0,1 0 1 0 0,-1 0-1 0 0,0 0 0 0 0,1 0 0 0 0,-1 0 0 0 0,1 0 1 0 0,-1 0-1 0 0,1 0 0 0 0,-1 0 0 0 0,1 0 1 0 0,-1-1-1 0 0,1 1 0 0 0,-1 0 0 0 0,1 0 0 0 0,-1 0 1 0 0,1-1-1 0 0,-1 1 0 0 0,1 0 0 0 0,-1-1 1 0 0,1 1-1 0 0,-1 0 0 0 0,1-1 0 0 0,0 1 0 0 0,-1 0 1 0 0,1-1-1 0 0,0 1 0 0 0,-1-1 0 0 0,1 0 0 0 0,-14-22 83 0 0,11 17-71 0 0,-5-10-198 0 0,0-1 1 0 0,-11-34-1 0 0,17 45 44 0 0,0 0 0 0 0,0 0-1 0 0,1-1 1 0 0,0 1 0 0 0,1-1-1 0 0,-1 1 1 0 0,1-1 0 0 0,0 1-1 0 0,1-1 1 0 0,0 1 0 0 0,0 0-1 0 0,2-8 1 0 0,-1 10 19 0 0,0 0 0 0 0,0 0 0 0 0,1 0 0 0 0,-1 1 0 0 0,1-1-1 0 0,0 1 1 0 0,0-1 0 0 0,1 1 0 0 0,-1 0 0 0 0,1 0 0 0 0,5-4 0 0 0,51-26-248 0 0,-34 19 309 0 0,14-10 210 0 0,-1-2-1 0 0,-1-2 1 0 0,-2-1-1 0 0,-1-2 1 0 0,-1-1-1 0 0,-2-2 1 0 0,-1-2-1 0 0,-2 0 1 0 0,49-80-1 0 0,-72 106-70 0 0,-1 0 0 0 0,0-1 0 0 0,0 0 0 0 0,-1 0 0 0 0,0-1 1 0 0,-1 1-1 0 0,0-1 0 0 0,-1 1 0 0 0,0-1 0 0 0,-1 0 0 0 0,-1-21 0 0 0,0 32-100 0 0,0-1 1 0 0,0 1-1 0 0,0-1 1 0 0,0 1 0 0 0,0-1-1 0 0,-1 1 1 0 0,1 0 0 0 0,-1-1-1 0 0,1 1 1 0 0,-1-1-1 0 0,1 1 1 0 0,-1 0 0 0 0,0 0-1 0 0,0-1 1 0 0,1 1-1 0 0,-1 0 1 0 0,0 0 0 0 0,0 0-1 0 0,0 0 1 0 0,0 0 0 0 0,-1 0-1 0 0,1 0 1 0 0,0 0-1 0 0,0 0 1 0 0,-1 1 0 0 0,1-1-1 0 0,0 0 1 0 0,-1 1-1 0 0,1-1 1 0 0,0 1 0 0 0,-1 0-1 0 0,-2-1 1 0 0,1 1-53 0 0,1 0-1 0 0,-1 0 1 0 0,0 1-1 0 0,0-1 1 0 0,0 1-1 0 0,1-1 1 0 0,-1 1 0 0 0,0 0-1 0 0,1 0 1 0 0,-1 1-1 0 0,0-1 1 0 0,1 0-1 0 0,0 1 1 0 0,-1-1 0 0 0,-3 5-1 0 0,-5 5-39 0 0,0 0-1 0 0,1 1 0 0 0,0 0 1 0 0,1 1-1 0 0,1 0 0 0 0,0 0 1 0 0,0 1-1 0 0,-9 25 0 0 0,11-21 60 0 0,0-1 0 0 0,2 1 1 0 0,-1 1-1 0 0,2-1 0 0 0,1 0 0 0 0,-1 37 0 0 0,3-47-27 0 0,1 0 0 0 0,0 1-1 0 0,0-1 1 0 0,1-1 0 0 0,-1 1 0 0 0,2 0 0 0 0,-1 0 0 0 0,1-1-1 0 0,1 1 1 0 0,-1-1 0 0 0,1 0 0 0 0,0 0 0 0 0,1 0 0 0 0,-1-1-1 0 0,1 1 1 0 0,1-1 0 0 0,-1-1 0 0 0,9 8 0 0 0,-6-7-307 0 0,3 3-1803 0 0,1-1 0 0 0,0 0 0 0 0,12 6 0 0 0,-3-3-1049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9.251"/>
    </inkml:context>
    <inkml:brush xml:id="br0">
      <inkml:brushProperty name="width" value="0.05" units="cm"/>
      <inkml:brushProperty name="height" value="0.05" units="cm"/>
    </inkml:brush>
  </inkml:definitions>
  <inkml:trace contextRef="#ctx0" brushRef="#br0">15 25 21557 0 0,'-11'-18'4318'0'0,"7"11"-1766"0"0,18 8-13287 0 0,-13-1 10199 0 0,7 3 160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0.342"/>
    </inkml:context>
    <inkml:brush xml:id="br0">
      <inkml:brushProperty name="width" value="0.05" units="cm"/>
      <inkml:brushProperty name="height" value="0.05" units="cm"/>
    </inkml:brush>
  </inkml:definitions>
  <inkml:trace contextRef="#ctx0" brushRef="#br0">206 153 15147 0 0,'3'-7'714'0'0,"0"-1"0"0"0,-1 0 0 0 0,0 1 0 0 0,0-1-1 0 0,0 0 1 0 0,-1 0 0 0 0,0 0 0 0 0,-1 0 0 0 0,0 0 0 0 0,-1-8 0 0 0,1 12-523 0 0,-1 1 1 0 0,1 0 0 0 0,-1 0 0 0 0,0 0 0 0 0,0 0 0 0 0,0 0 0 0 0,0 0 0 0 0,-1 0 0 0 0,1 0 0 0 0,-1 0 0 0 0,0 0 0 0 0,-2-2 0 0 0,2 3-228 0 0,1 0-1 0 0,-1 1 1 0 0,0 0 0 0 0,0-1 0 0 0,0 1 0 0 0,0 0 0 0 0,0 0 0 0 0,0 0-1 0 0,0 0 1 0 0,-1 0 0 0 0,1 1 0 0 0,0-1 0 0 0,0 1 0 0 0,-1-1 0 0 0,1 1-1 0 0,0 0 1 0 0,0 0 0 0 0,-1 0 0 0 0,-2 0 0 0 0,-1 1-51 0 0,0 1 0 0 0,0-1 0 0 0,0 1-1 0 0,1 0 1 0 0,-1 1 0 0 0,0-1 0 0 0,1 1 0 0 0,-1 0 0 0 0,1 0-1 0 0,0 1 1 0 0,0 0 0 0 0,1 0 0 0 0,-1 0 0 0 0,1 0 0 0 0,-7 8 0 0 0,2-1 44 0 0,1 0 0 0 0,0 0 1 0 0,1 1-1 0 0,0 0 1 0 0,-10 24-1 0 0,14-27 29 0 0,0-1 0 0 0,1 1 0 0 0,1-1 0 0 0,0 1-1 0 0,0-1 1 0 0,0 1 0 0 0,1 0 0 0 0,0 0 0 0 0,3 13-1 0 0,-3-20 15 0 0,1 0 0 0 0,-1 1-1 0 0,1-1 1 0 0,0 1-1 0 0,0-1 1 0 0,0 0-1 0 0,0 1 1 0 0,0-1 0 0 0,1 0-1 0 0,-1 0 1 0 0,1 0-1 0 0,-1 0 1 0 0,1 0-1 0 0,0 0 1 0 0,3 2 0 0 0,-3-3 18 0 0,0 0 1 0 0,0 0-1 0 0,0 0 1 0 0,0 0-1 0 0,1-1 1 0 0,-1 1-1 0 0,0-1 1 0 0,1 1-1 0 0,-1-1 1 0 0,0 0-1 0 0,1 0 1 0 0,-1 0-1 0 0,1 0 1 0 0,-1-1-1 0 0,0 1 1 0 0,1-1-1 0 0,-1 1 1 0 0,0-1-1 0 0,0 0 1 0 0,3-1-1 0 0,11-5 165 0 0,0-1 0 0 0,0-1-1 0 0,0-1 1 0 0,-1 0 0 0 0,-1-1 0 0 0,0 0-1 0 0,0-1 1 0 0,-1-1 0 0 0,-1 0-1 0 0,0-1 1 0 0,-1 0 0 0 0,15-24-1 0 0,-22 32-148 0 0,-2 3-63 0 0,0 0 0 0 0,0 0 0 0 0,-1-1-1 0 0,1 1 1 0 0,-1 0 0 0 0,1-1 0 0 0,-1 1-1 0 0,1-6 1 0 0,-15 64-1421 0 0,7-22 1413 0 0,-12 100-47 0 0,18-132-25 0 0,0 1 0 0 0,-1-1 0 0 0,1 0 0 0 0,0 1-1 0 0,1-1 1 0 0,-1 1 0 0 0,0-1 0 0 0,0 0 0 0 0,1 1 0 0 0,-1-1 0 0 0,0 0 0 0 0,1 1-1 0 0,-1-1 1 0 0,1 0 0 0 0,0 0 0 0 0,-1 0 0 0 0,1 1 0 0 0,0-1 0 0 0,0 0-1 0 0,0 0 1 0 0,0 0 0 0 0,0 0 0 0 0,0 0 0 0 0,0 0 0 0 0,0-1 0 0 0,0 1 0 0 0,0 0-1 0 0,1-1 1 0 0,-1 1 0 0 0,0 0 0 0 0,3 0 0 0 0,-1 0-324 0 0,0-1 0 0 0,1 0 0 0 0,-1 1 0 0 0,0-1 0 0 0,0 0 0 0 0,1 0-1 0 0,-1-1 1 0 0,0 1 0 0 0,0-1 0 0 0,0 0 0 0 0,1 1 0 0 0,4-4 0 0 0,11-4 149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0.808"/>
    </inkml:context>
    <inkml:brush xml:id="br0">
      <inkml:brushProperty name="width" value="0.05" units="cm"/>
      <inkml:brushProperty name="height" value="0.05" units="cm"/>
    </inkml:brush>
  </inkml:definitions>
  <inkml:trace contextRef="#ctx0" brushRef="#br0">221 2 18884 0 0,'-1'0'78'0'0,"-1"-1"-1"0"0,1 1 1 0 0,-1 0 0 0 0,1 0 0 0 0,-1 0-1 0 0,0 0 1 0 0,1 0 0 0 0,-1 0-1 0 0,1 0 1 0 0,-1 0 0 0 0,0 0-1 0 0,1 1 1 0 0,-1-1 0 0 0,1 1-1 0 0,-1-1 1 0 0,1 1 0 0 0,-1 0 0 0 0,-1 1-1 0 0,0 0 23 0 0,0 0 0 0 0,0 1-1 0 0,0 0 1 0 0,0-1 0 0 0,0 1-1 0 0,1 0 1 0 0,-5 6 0 0 0,4-4-104 0 0,0-1 1 0 0,1 1 0 0 0,-1 0 0 0 0,1 1 0 0 0,0-1-1 0 0,0 0 1 0 0,0 1 0 0 0,1-1 0 0 0,0 1 0 0 0,0-1-1 0 0,0 8 1 0 0,3-3-846 0 0,0 0 0 0 0,0 0-1 0 0,1-1 1 0 0,0 1 0 0 0,1 0-1 0 0,8 14 1 0 0,-9-10-2921 0 0,-3-12 3640 0 0</inkml:trace>
  <inkml:trace contextRef="#ctx0" brushRef="#br0" timeOffset="1">36 75 14923 0 0,'-26'-24'3122'0'0,"16"14"2162"0"0,56 6-3752 0 0,105-1-2134 0 0,1 12-9073 0 0,-133-5 8206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1.294"/>
    </inkml:context>
    <inkml:brush xml:id="br0">
      <inkml:brushProperty name="width" value="0.05" units="cm"/>
      <inkml:brushProperty name="height" value="0.05" units="cm"/>
    </inkml:brush>
  </inkml:definitions>
  <inkml:trace contextRef="#ctx0" brushRef="#br0">51 12 20412 0 0,'0'0'145'0'0,"1"0"-1"0"0,-1-1 1 0 0,1 1-1 0 0,-1-1 1 0 0,0 1-1 0 0,1-1 1 0 0,-1 1-1 0 0,1-1 0 0 0,-1 1 1 0 0,0-1-1 0 0,0 1 1 0 0,1-1-1 0 0,-1 1 1 0 0,0-1-1 0 0,0 0 1 0 0,0 1-1 0 0,0-1 1 0 0,1 1-1 0 0,-1-1 0 0 0,0-1 1 0 0,-3 16 817 0 0,-11 212-587 0 0,11-204-348 0 0,1-5-8 0 0,0 1 0 0 0,1 27 0 0 0,1-44-28 0 0,0 0 1 0 0,1-1-1 0 0,-1 1 1 0 0,0 0 0 0 0,0 0-1 0 0,0 0 1 0 0,1-1 0 0 0,-1 1-1 0 0,0 0 1 0 0,1 0-1 0 0,-1-1 1 0 0,0 1 0 0 0,1 0-1 0 0,-1-1 1 0 0,1 1-1 0 0,-1 0 1 0 0,1-1 0 0 0,0 1-1 0 0,-1-1 1 0 0,1 1-1 0 0,0-1 1 0 0,-1 1 0 0 0,1-1-1 0 0,1 1 1 0 0,0 0-11 0 0,0-1 0 0 0,-1 1 0 0 0,1-1 0 0 0,0 1 0 0 0,0-1 0 0 0,1 0-1 0 0,-1 0 1 0 0,0 0 0 0 0,0 0 0 0 0,2-1 0 0 0,7-1-98 0 0,1-1 0 0 0,20-8 0 0 0,-20 7 41 0 0,6-2-89 0 0,1 1 0 0 0,21-3 1 0 0,-34 7 85 0 0,-1 1 0 0 0,1-1 0 0 0,-1 1 0 0 0,1 0 1 0 0,0 1-1 0 0,-1-1 0 0 0,1 1 0 0 0,-1 0 0 0 0,0 0 0 0 0,1 1 0 0 0,9 3 0 0 0,-14-4 80 0 0,1-1 0 0 0,-1 1 0 0 0,0-1 0 0 0,0 1-1 0 0,0 0 1 0 0,0 0 0 0 0,1-1 0 0 0,-1 1 0 0 0,0 0-1 0 0,0 0 1 0 0,-1 0 0 0 0,1 0 0 0 0,0 0-1 0 0,0 0 1 0 0,0 0 0 0 0,0 0 0 0 0,-1 0 0 0 0,1 1-1 0 0,-1-1 1 0 0,1 0 0 0 0,-1 0 0 0 0,1 1 0 0 0,-1-1-1 0 0,0 0 1 0 0,0 1 0 0 0,1 0 0 0 0,-2 0 61 0 0,1 0 1 0 0,-1 0-1 0 0,0-1 1 0 0,0 1 0 0 0,0 0-1 0 0,0-1 1 0 0,0 1-1 0 0,0-1 1 0 0,0 1-1 0 0,0-1 1 0 0,0 0 0 0 0,-1 1-1 0 0,1-1 1 0 0,-1 0-1 0 0,1 0 1 0 0,-2 1-1 0 0,-7 4 460 0 0,-1 0 0 0 0,1-1 0 0 0,-1 0 0 0 0,-18 6 0 0 0,19-8-179 0 0,-1-1 1 0 0,1 1-1 0 0,-1-2 1 0 0,1 1 0 0 0,-1-1-1 0 0,1-1 1 0 0,-13-1-1 0 0,17 0-308 0 0,0 0-1 0 0,0 0 0 0 0,-1-1 1 0 0,1 0-1 0 0,0 0 1 0 0,1 0-1 0 0,-1-1 0 0 0,0 0 1 0 0,1 0-1 0 0,-1-1 1 0 0,1 0-1 0 0,0 1 0 0 0,-5-6 1 0 0,1 1-285 0 0,-13-12-265 0 0,16 6-2644 0 0,35 20-4048 0 0,18 5 1325 0 0,-28-7 5526 0 0,6 1-769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1.742"/>
    </inkml:context>
    <inkml:brush xml:id="br0">
      <inkml:brushProperty name="width" value="0.05" units="cm"/>
      <inkml:brushProperty name="height" value="0.05" units="cm"/>
    </inkml:brush>
  </inkml:definitions>
  <inkml:trace contextRef="#ctx0" brushRef="#br0">272 83 20684 0 0,'41'-64'6132'0'0,"-41"60"-4401"0"0,-8 6-1383 0 0,-9 9-505 0 0,-138 122 9 0 0,87-78 27 0 0,61-50-49 0 0,-31 28-470 0 0,18-10-2848 0 0,20-23 3374 0 0,0 0 1 0 0,0 0-1 0 0,0 0 1 0 0,0 0 0 0 0,0 0-1 0 0,0-1 1 0 0,0 1-1 0 0</inkml:trace>
  <inkml:trace contextRef="#ctx0" brushRef="#br0" timeOffset="1">21 34 14563 0 0,'2'-19'675'0'0,"-1"4"4774"0"0,5 28-2550 0 0,-2-3-2740 0 0,0 0-1 0 0,0 0 0 0 0,1-1 1 0 0,0 0-1 0 0,1 1 1 0 0,0-2-1 0 0,1 1 0 0 0,0-1 1 0 0,0 0-1 0 0,0 0 0 0 0,1-1 1 0 0,0 0-1 0 0,12 8 1 0 0,13 7-584 0 0,1-2 1 0 0,43 20 0 0 0,-53-28-1308 0 0,1 0 0 0 0,1-2 1 0 0,0-1-1 0 0,29 5 1 0 0,-26-8 1413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4.652"/>
    </inkml:context>
    <inkml:brush xml:id="br0">
      <inkml:brushProperty name="width" value="0.05" units="cm"/>
      <inkml:brushProperty name="height" value="0.05" units="cm"/>
    </inkml:brush>
  </inkml:definitions>
  <inkml:trace contextRef="#ctx0" brushRef="#br0">23 1 6017 0 0,'-22'5'14835'0'0,"50"-3"-13397"0"0,53 10 0 0 0,2 0-1416 0 0,-12-4 80 0 0,102 26 0 0 0,66 32-856 0 0,-230-63 675 0 0,3 0-1236 0 0,-1 1 0 0 0,0 0-1 0 0,0 1 1 0 0,15 9 0 0 0,-16-6-755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5.339"/>
    </inkml:context>
    <inkml:brush xml:id="br0">
      <inkml:brushProperty name="width" value="0.05" units="cm"/>
      <inkml:brushProperty name="height" value="0.05" units="cm"/>
    </inkml:brush>
  </inkml:definitions>
  <inkml:trace contextRef="#ctx0" brushRef="#br0">749 12 13107 0 0,'0'0'128'0'0,"0"0"0"0"0,0-1 0 0 0,1 1-1 0 0,-1 0 1 0 0,0 0 0 0 0,0 0 0 0 0,1 0 0 0 0,-1 0 0 0 0,0-1 0 0 0,0 1 0 0 0,0 0 0 0 0,1 0 0 0 0,-1 0 0 0 0,0-1 0 0 0,0 1-1 0 0,0 0 1 0 0,1 0 0 0 0,-1-1 0 0 0,0 1 0 0 0,0 0 0 0 0,0 0 0 0 0,0-1 0 0 0,0 1 0 0 0,0 0 0 0 0,0 0 0 0 0,0-1-1 0 0,0 1 1 0 0,0 0 0 0 0,0-1 0 0 0,0 1 0 0 0,0 0 0 0 0,0 0 0 0 0,0-1 0 0 0,0 1 0 0 0,0 0 0 0 0,0-1 0 0 0,0 1 0 0 0,0 0-1 0 0,0 0 1 0 0,0-1 0 0 0,0 1 0 0 0,-1 0 0 0 0,1 0 0 0 0,0-1 0 0 0,-17 1 1429 0 0,-33 11-2627 0 0,43-9 1436 0 0,-364 77-325 0 0,354-76-42 0 0,14-2 1 0 0,-132 31-31 0 0,121-28-48 0 0,0 1 0 0 0,1 1 0 0 0,-1 0 1 0 0,1 1-1 0 0,0 1 0 0 0,1 0 0 0 0,-15 11 1 0 0,24-16 12 0 0,1-1 0 0 0,-1 1 0 0 0,1 0 0 0 0,-1-1 1 0 0,1 1-1 0 0,0 0 0 0 0,0 1 0 0 0,0-1 0 0 0,0 0 0 0 0,1 0 1 0 0,-1 1-1 0 0,1-1 0 0 0,0 1 0 0 0,0 0 0 0 0,0-1 1 0 0,0 7-1 0 0,1-5 0 0 0,0 0 0 0 0,0 1-1 0 0,1-1 1 0 0,0 0 0 0 0,0 0 0 0 0,0 0 0 0 0,1 0 0 0 0,0 0 0 0 0,0 0 0 0 0,4 7 0 0 0,2 1 20 0 0,1 0 1 0 0,0 0-1 0 0,0-2 1 0 0,2 1-1 0 0,-1-1 1 0 0,2 0-1 0 0,12 9 1 0 0,21 13-522 0 0,1-2 0 0 0,2-2 1 0 0,82 37-1 0 0,-98-50 496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7.123"/>
    </inkml:context>
    <inkml:brush xml:id="br0">
      <inkml:brushProperty name="width" value="0.05" units="cm"/>
      <inkml:brushProperty name="height" value="0.05" units="cm"/>
    </inkml:brush>
  </inkml:definitions>
  <inkml:trace contextRef="#ctx0" brushRef="#br0">539 120 13227 0 0,'-1'-8'738'0'0,"-1"-1"1"0"0,0 0-1 0 0,0 0 1 0 0,-1 1-1 0 0,0-1 1 0 0,-1 1-1 0 0,-4-9 1 0 0,6 14-621 0 0,-1 0 0 0 0,1 0 0 0 0,-1 0 0 0 0,1 0 0 0 0,-1 0 0 0 0,0 1 0 0 0,0-1 0 0 0,0 1 0 0 0,0 0 0 0 0,0 0 0 0 0,-1 0 0 0 0,1 0 0 0 0,-1 1 0 0 0,1-1 0 0 0,-1 1 0 0 0,0 0 0 0 0,1 0 0 0 0,-9-1 0 0 0,0 1-171 0 0,-1 0 0 0 0,1 1 1 0 0,-1 1-1 0 0,1 0 1 0 0,-1 1-1 0 0,1 0 1 0 0,0 1-1 0 0,0 0 1 0 0,0 1-1 0 0,0 1 0 0 0,0 0 1 0 0,1 0-1 0 0,-19 13 1 0 0,5-2 8 0 0,1 2 1 0 0,0 1-1 0 0,2 1 1 0 0,-33 37-1 0 0,41-42-92 0 0,1 0 1 0 0,1 1-1 0 0,1 1 0 0 0,0 0 1 0 0,2 1-1 0 0,-1-1 0 0 0,-8 27 1 0 0,16-37 61 0 0,-1 1 0 0 0,2-1 0 0 0,-1 1 1 0 0,1-1-1 0 0,0 1 0 0 0,0 0 0 0 0,1-1 0 0 0,0 1 1 0 0,1 0-1 0 0,-1-1 0 0 0,1 1 0 0 0,1-1 1 0 0,0 1-1 0 0,0-1 0 0 0,0 1 0 0 0,1-1 1 0 0,0 0-1 0 0,0 0 0 0 0,1 0 0 0 0,0-1 1 0 0,0 1-1 0 0,6 6 0 0 0,-6-9 115 0 0,0 0 0 0 0,0-1 0 0 0,1 1 0 0 0,-1-1 0 0 0,1 0 0 0 0,0 0 1 0 0,0 0-1 0 0,0 0 0 0 0,0-1 0 0 0,0 0 0 0 0,1 0 0 0 0,-1-1 0 0 0,1 1 0 0 0,-1-1 0 0 0,1 0 0 0 0,0-1 0 0 0,-1 1 0 0 0,1-1 0 0 0,0-1 0 0 0,-1 1 0 0 0,1-1 0 0 0,0 1 0 0 0,-1-2 1 0 0,1 1-1 0 0,-1-1 0 0 0,1 1 0 0 0,-1-1 0 0 0,0-1 0 0 0,0 1 0 0 0,0-1 0 0 0,0 0 0 0 0,8-7 0 0 0,7-7 296 0 0,-1 0 1 0 0,-1-2-1 0 0,0 0 1 0 0,-2-1-1 0 0,23-36 0 0 0,-35 50-169 0 0,-1 1 0 0 0,0-1 0 0 0,0-1 0 0 0,3-9 0 0 0,-5 15-146 0 0,-1 0 0 0 0,0 0 0 0 0,1-1 0 0 0,-1 1 0 0 0,0 0 0 0 0,0 0 0 0 0,0 0 0 0 0,1 0 0 0 0,-1-1 0 0 0,0 1 0 0 0,-1 0 0 0 0,1 0 0 0 0,0 0 0 0 0,0 0 0 0 0,0 0 0 0 0,-1-1 0 0 0,1 1 0 0 0,0 0 0 0 0,-1 0 0 0 0,1 0 0 0 0,-1 0 0 0 0,0 0 0 0 0,1 0 0 0 0,-1 0 0 0 0,0 0 0 0 0,1 0 0 0 0,-1 1 0 0 0,0-1 0 0 0,0 0 0 0 0,0 0 0 0 0,0 1 0 0 0,0-1 0 0 0,0 0 0 0 0,-1 0 0 0 0,1 1-69 0 0,0 0 1 0 0,1 1-1 0 0,-1-1 0 0 0,1 0 0 0 0,-1 1 0 0 0,1-1 1 0 0,-1 0-1 0 0,1 1 0 0 0,-1-1 0 0 0,1 0 0 0 0,-1 1 1 0 0,1-1-1 0 0,-1 1 0 0 0,1-1 0 0 0,0 1 0 0 0,-1-1 1 0 0,1 1-1 0 0,0-1 0 0 0,0 1 0 0 0,-1 0 1 0 0,1-1-1 0 0,0 1 0 0 0,0-1 0 0 0,0 1 0 0 0,-1 0 1 0 0,1-1-1 0 0,0 2 0 0 0,-7 24-830 0 0,5-18 472 0 0,2-6 351 0 0,0-1 0 0 0,-1 1 1 0 0,1 0-1 0 0,0-1 1 0 0,0 1-1 0 0,0-1 1 0 0,0 1-1 0 0,0 0 0 0 0,1-1 1 0 0,-1 1-1 0 0,0 0 1 0 0,1-1-1 0 0,-1 1 1 0 0,1-1-1 0 0,0 1 0 0 0,-1-1 1 0 0,1 1-1 0 0,0-1 1 0 0,0 0-1 0 0,0 1 1 0 0,0-1-1 0 0,0 0 0 0 0,0 0 1 0 0,1 0-1 0 0,-1 0 1 0 0,0 1-1 0 0,0-2 1 0 0,1 1-1 0 0,-1 0 0 0 0,3 1 1 0 0,1 1 224 0 0,-1-1 0 0 0,1 0 0 0 0,-1-1-1 0 0,1 1 1 0 0,0-1 0 0 0,0 1 0 0 0,0-1 0 0 0,0-1 0 0 0,6 1 0 0 0,-10-1 107 0 0,0 29 376 0 0,-1-17-652 0 0,-1 0 0 0 0,0 0 0 0 0,-1 0 0 0 0,-4 16 0 0 0,-3 19 84 0 0,5-25-76 0 0,3-16-39 0 0,0 0 0 0 0,0 0 0 0 0,0 1 0 0 0,1-1 1 0 0,0 0-1 0 0,0 0 0 0 0,0 0 0 0 0,1 0 1 0 0,0 1-1 0 0,2 6 0 0 0,-3-12-141 0 0,1-1-1 0 0,-1 1 1 0 0,1-1-1 0 0,-1 1 1 0 0,0-1-1 0 0,1 1 1 0 0,-1-1-1 0 0,1 1 1 0 0,0-1-1 0 0,-1 0 1 0 0,1 1-1 0 0,-1-1 1 0 0,1 0-1 0 0,-1 0 1 0 0,1 1-1 0 0,0-1 1 0 0,-1 0-1 0 0,1 0 1 0 0,0 0-1 0 0,-1 0 1 0 0,1 0 0 0 0,-1 0-1 0 0,1 0 1 0 0,0 0-1 0 0,-1 0 1 0 0,1 0-1 0 0,0 0 1 0 0,0 0-1 0 0,19-6-4263 0 0,-3-2 1311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7.595"/>
    </inkml:context>
    <inkml:brush xml:id="br0">
      <inkml:brushProperty name="width" value="0.05" units="cm"/>
      <inkml:brushProperty name="height" value="0.05" units="cm"/>
    </inkml:brush>
  </inkml:definitions>
  <inkml:trace contextRef="#ctx0" brushRef="#br0">26 110 17148 0 0,'-16'-2'2174'0'0,"16"1"-2132"0"0,0 1 0 0 0,-1 0-1 0 0,1 0 1 0 0,0 0-1 0 0,0 0 1 0 0,-1 0-1 0 0,1 0 1 0 0,0 0 0 0 0,0-1-1 0 0,-1 1 1 0 0,1 0-1 0 0,0 0 1 0 0,-1 0 0 0 0,1 0-1 0 0,0 0 1 0 0,0 0-1 0 0,-1 0 1 0 0,1 0 0 0 0,0 1-1 0 0,0-1 1 0 0,-1 0-1 0 0,1 0 1 0 0,0 0 0 0 0,0 0-1 0 0,-1 0 1 0 0,1 0-1 0 0,0 0 1 0 0,0 1-1 0 0,-1-1 1 0 0,1 0 0 0 0,0 0-1 0 0,0 0 1 0 0,0 0-1 0 0,-1 1 1 0 0,1-1 0 0 0,0 0-1 0 0,0 0 1 0 0,0 1-1 0 0,0-1 1 0 0,0 0 0 0 0,0 0-1 0 0,-1 1 1 0 0,1-1-1 0 0,0 0 1 0 0,0 0 0 0 0,0 1-1 0 0,0-1 1 0 0,0 0-1 0 0,0 1 1 0 0,1-1-48 0 0,0 1 0 0 0,0 0 0 0 0,0-1 0 0 0,0 1 0 0 0,0 0-1 0 0,0-1 1 0 0,0 0 0 0 0,0 1 0 0 0,0-1 0 0 0,0 1 0 0 0,0-1 0 0 0,0 0 0 0 0,0 0 0 0 0,0 0 0 0 0,0 0 0 0 0,0 0 0 0 0,2 0 0 0 0,25 0 11 0 0,-24-1 42 0 0,14-1 171 0 0,0 0 1 0 0,-1-2 0 0 0,1 0-1 0 0,-1-1 1 0 0,0 0 0 0 0,0-2 0 0 0,-1 0-1 0 0,0-1 1 0 0,0 0 0 0 0,-1-1-1 0 0,22-17 1 0 0,-37 26-184 0 0,1-1-1 0 0,0 1 1 0 0,-1 0-1 0 0,1-1 1 0 0,-1 1-1 0 0,1-1 1 0 0,0 1-1 0 0,-1-1 1 0 0,1 1-1 0 0,-1-1 1 0 0,0 0-1 0 0,1 1 1 0 0,-1-1-1 0 0,1 1 1 0 0,-1-1-1 0 0,0 0 1 0 0,1 1-1 0 0,-1-1 1 0 0,0 0-1 0 0,0 0 1 0 0,0 1-1 0 0,1-1 1 0 0,-1 0 0 0 0,0 0-1 0 0,0 1 1 0 0,0-1-1 0 0,0-1 1 0 0,-1 2-6 0 0,0-1-1 0 0,1 0 1 0 0,-1 1 0 0 0,1-1 0 0 0,-1 0 0 0 0,0 1 0 0 0,0-1 0 0 0,1 0 0 0 0,-1 1 0 0 0,0-1 0 0 0,0 1 0 0 0,0 0-1 0 0,0-1 1 0 0,0 1 0 0 0,0 0 0 0 0,1-1 0 0 0,-3 1 0 0 0,-3-1-45 0 0,1 0 0 0 0,-1 0-1 0 0,0 1 1 0 0,0 0 0 0 0,-10 1 0 0 0,8 1-57 0 0,0 0 0 0 0,0 1 0 0 0,1 0 0 0 0,0 0 0 0 0,-1 1 0 0 0,1 0 0 0 0,0 0 0 0 0,1 1-1 0 0,-1 0 1 0 0,1 0 0 0 0,0 0 0 0 0,0 1 0 0 0,-8 10 0 0 0,9-10 14 0 0,1 0 0 0 0,-1 0 0 0 0,1 1 0 0 0,0 0 0 0 0,1-1 0 0 0,0 1 0 0 0,0 1 1 0 0,0-1-1 0 0,1 0 0 0 0,0 1 0 0 0,0-1 0 0 0,1 1 0 0 0,0-1 0 0 0,0 11 0 0 0,2-12-239 0 0,0-1 1 0 0,1 1-1 0 0,-1-1 1 0 0,1 0-1 0 0,0 1 1 0 0,0-1-1 0 0,1 0 1 0 0,0 0-1 0 0,0-1 1 0 0,0 1-1 0 0,0 0 1 0 0,1-1-1 0 0,-1 0 1 0 0,1 0-1 0 0,0 0 1 0 0,1 0-1 0 0,-1-1 1 0 0,1 0-1 0 0,-1 0 1 0 0,1 0-1 0 0,0 0 0 0 0,0-1 1 0 0,8 3-1 0 0,2 0 86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0.572"/>
    </inkml:context>
    <inkml:brush xml:id="br0">
      <inkml:brushProperty name="width" value="0.05" units="cm"/>
      <inkml:brushProperty name="height" value="0.05" units="cm"/>
    </inkml:brush>
  </inkml:definitions>
  <inkml:trace contextRef="#ctx0" brushRef="#br0">0 167 11338 0 0,'6'-2'-8'0'0,"0"1"-1"0"0,1 1 0 0 0,-1-1 0 0 0,0 1 0 0 0,0 0 0 0 0,0 0 0 0 0,0 1 0 0 0,1 0 0 0 0,6 2 0 0 0,10 0 46 0 0,204 10-910 0 0,-45-3-2711 0 0,-112-6 1660 0 0</inkml:trace>
  <inkml:trace contextRef="#ctx0" brushRef="#br0" timeOffset="1">1593 32 13259 0 0,'0'0'-17'0'0,"0"0"-1"0"0,0 1 1 0 0,0-1 0 0 0,-1 0 0 0 0,1 0 0 0 0,0 0-1 0 0,0 1 1 0 0,0-1 0 0 0,0 0 0 0 0,1 0-1 0 0,-1 0 1 0 0,0 1 0 0 0,0-1 0 0 0,0 0 0 0 0,0 0-1 0 0,0 0 1 0 0,0 1 0 0 0,0-1 0 0 0,0 0-1 0 0,0 0 1 0 0,0 0 0 0 0,1 0 0 0 0,-1 1 0 0 0,0-1-1 0 0,0 0 1 0 0,0 0 0 0 0,0 0 0 0 0,0 0-1 0 0,1 0 1 0 0,-1 0 0 0 0,0 1 0 0 0,0-1 0 0 0,0 0-1 0 0,0 0 1 0 0,1 0 0 0 0,-1 0 0 0 0,0 0 0 0 0,0 0-1 0 0,0 0 1 0 0,1 0 0 0 0,-1 0 0 0 0,0 0-1 0 0,0 0 1 0 0,0 0 0 0 0,1 0 0 0 0,-1 0 0 0 0,0 0-1 0 0,1 0 1 0 0,19-3-879 0 0,32-12-480 0 0,-37 10 1188 0 0,-2 0-100 0 0,-10 4 155 0 0,1-1-1 0 0,-1 1 0 0 0,0 0 1 0 0,1-1-1 0 0,-1 2 0 0 0,1-1 0 0 0,0 0 1 0 0,-1 1-1 0 0,1 0 0 0 0,6 0 0 0 0,-9 1 106 0 0,-1 0-1 0 0,0 0 0 0 0,0 0 0 0 0,0 0 0 0 0,1 0 0 0 0,-1 0 0 0 0,0 0 1 0 0,-1 0-1 0 0,1 0 0 0 0,0 1 0 0 0,0-1 0 0 0,0 0 0 0 0,-1 0 1 0 0,1 0-1 0 0,0 0 0 0 0,-1 0 0 0 0,1 0 0 0 0,-1 0 0 0 0,1 0 0 0 0,-2 1 1 0 0,-1 5 92 0 0,3-5-71 0 0,0 1 1 0 0,-1-1-1 0 0,1 1 1 0 0,0 0-1 0 0,0-1 1 0 0,0 1-1 0 0,0-1 1 0 0,1 1-1 0 0,-1-1 1 0 0,1 1-1 0 0,0-1 1 0 0,-1 1-1 0 0,1-1 1 0 0,0 0-1 0 0,0 1 1 0 0,1-1-1 0 0,-1 0 1 0 0,0 0-1 0 0,1 0 0 0 0,-1 0 1 0 0,4 3-1 0 0,1 1-130 0 0,1-1 0 0 0,1 0 0 0 0,-1 0-1 0 0,16 8 1 0 0,-15-9-9 0 0,5 3-148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8.016"/>
    </inkml:context>
    <inkml:brush xml:id="br0">
      <inkml:brushProperty name="width" value="0.05" units="cm"/>
      <inkml:brushProperty name="height" value="0.05" units="cm"/>
    </inkml:brush>
  </inkml:definitions>
  <inkml:trace contextRef="#ctx0" brushRef="#br0">253 60 8442 0 0,'-1'-5'1150'0'0,"-1"1"0"0"0,0-1 0 0 0,0 1 1 0 0,-1-1-1 0 0,1 1 0 0 0,-1 0 0 0 0,0 0 1 0 0,0 0-1 0 0,-4-3 0 0 0,5 5-1057 0 0,-1 0-1 0 0,1 1 1 0 0,-1 0 0 0 0,1-1-1 0 0,-1 1 1 0 0,0 0 0 0 0,0 0-1 0 0,1 1 1 0 0,-1-1 0 0 0,0 0-1 0 0,0 1 1 0 0,0 0 0 0 0,0 0-1 0 0,0 0 1 0 0,0 0 0 0 0,-5 1-1 0 0,1 0-94 0 0,0 0-1 0 0,0 1 0 0 0,0 0 1 0 0,0 0-1 0 0,0 1 1 0 0,1 0-1 0 0,-1 0 0 0 0,1 1 1 0 0,0-1-1 0 0,0 1 1 0 0,-7 6-1 0 0,0 2-23 0 0,0 0 0 0 0,0 0 0 0 0,-14 21 1 0 0,25-31-4 0 0,0 1 1 0 0,-1 0-1 0 0,1 1 1 0 0,1-1-1 0 0,-1 0 1 0 0,0 1-1 0 0,1-1 1 0 0,0 0-1 0 0,0 1 1 0 0,0 0-1 0 0,0-1 1 0 0,1 1-1 0 0,-1 0 1 0 0,1-1-1 0 0,0 1 1 0 0,0 6-1 0 0,1-7 18 0 0,0-1 0 0 0,-1 0 0 0 0,1 0 0 0 0,0 0 0 0 0,0 1 1 0 0,0-1-1 0 0,0 0 0 0 0,1 0 0 0 0,-1-1 0 0 0,0 1 0 0 0,1 0 0 0 0,-1 0 0 0 0,1-1 0 0 0,0 1 0 0 0,0 0 0 0 0,0-1 0 0 0,0 0 0 0 0,0 1 0 0 0,0-1 0 0 0,0 0 0 0 0,0 0 0 0 0,0 0 0 0 0,0-1 1 0 0,0 1-1 0 0,1 0 0 0 0,-1-1 0 0 0,4 1 0 0 0,0 0 101 0 0,0-1 0 0 0,0 0 0 0 0,0 0 0 0 0,0 0 0 0 0,0-1 0 0 0,0 1 1 0 0,0-1-1 0 0,0-1 0 0 0,0 1 0 0 0,-1-1 0 0 0,1 0 0 0 0,0-1 0 0 0,-1 1 0 0 0,0-1 1 0 0,1 0-1 0 0,4-4 0 0 0,-1 0 77 0 0,0 0 0 0 0,-1 0 0 0 0,0-1-1 0 0,0-1 1 0 0,-1 1 0 0 0,0-1 0 0 0,10-16 0 0 0,-17 25-185 0 0,0 0 0 0 0,1 0-1 0 0,-1 0 1 0 0,0 0 0 0 0,0-1 0 0 0,0 1-1 0 0,1 0 1 0 0,-1 0 0 0 0,0-1 0 0 0,0 1 0 0 0,0 0-1 0 0,1 0 1 0 0,-1-1 0 0 0,0 1 0 0 0,0 0-1 0 0,0 0 1 0 0,0-1 0 0 0,0 1 0 0 0,0 0 0 0 0,0-1-1 0 0,0 1 1 0 0,0 0 0 0 0,0 0 0 0 0,0-1-1 0 0,0 1 1 0 0,0 0 0 0 0,0-1 0 0 0,0 1 0 0 0,0 0-1 0 0,0-1 1 0 0,0 1 0 0 0,0 0 0 0 0,0 0-1 0 0,0-1 1 0 0,-10 7-291 0 0,-15 15 3009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8.752"/>
    </inkml:context>
    <inkml:brush xml:id="br0">
      <inkml:brushProperty name="width" value="0.05" units="cm"/>
      <inkml:brushProperty name="height" value="0.05" units="cm"/>
    </inkml:brush>
  </inkml:definitions>
  <inkml:trace contextRef="#ctx0" brushRef="#br0">56 34 18196 0 0,'-22'-34'5077'0'0,"20"34"-3846"0"0,1 7-1078 0 0,0 7-507 0 0,1-13 378 0 0,2 57-375 0 0,-1-27 421 0 0,-5 63 1 0 0,-7-26-26 0 0,-4 30 120 0 0,14-90-125 0 0,1-7-10 0 0,-1 0 1 0 0,1 0-1 0 0,0-1 1 0 0,0 1-1 0 0,-1 0 1 0 0,1 0-1 0 0,0 0 1 0 0,0-1-1 0 0,0 1 1 0 0,0 0-1 0 0,0 0 1 0 0,0 0-1 0 0,1-1 1 0 0,-1 1-1 0 0,0 0 1 0 0,0 0-1 0 0,0-1 1 0 0,1 1-1 0 0,-1 0 1 0 0,1 0-1 0 0,-1-1 1 0 0,0 1-1 0 0,1 0 1 0 0,-1-1 0 0 0,2 2-1 0 0,10-27 1898 0 0,57-142-574 0 0,-33 83-1230 0 0,-17 42-417 0 0,-19 41 129 0 0,29 8-4940 0 0,14 2 1695 0 0,0-2 0 0 0,0-2 1 0 0,64-1-1 0 0,-102-4 3474 0 0,0-1 0 0 0,-1 1 1 0 0,1-1-1 0 0,0 0 0 0 0,0 0 0 0 0,5-2 0 0 0,-9 2 356 0 0,1 1 0 0 0,0-1 0 0 0,0 0 0 0 0,-1 0-1 0 0,1 0 1 0 0,-1 0 0 0 0,1 0 0 0 0,-1 0-1 0 0,1 0 1 0 0,-1 0 0 0 0,0-1 0 0 0,1 1 0 0 0,-1 0-1 0 0,0-1 1 0 0,0 1 0 0 0,0-1 0 0 0,0 0-1 0 0,1-1 1 0 0,-2 2-334 0 0,0 1-1 0 0,0-1 0 0 0,0 1 1 0 0,0-1-1 0 0,0 1 1 0 0,0-1-1 0 0,0 1 1 0 0,0 0-1 0 0,0-1 1 0 0,0 1-1 0 0,0-1 1 0 0,0 1-1 0 0,0-1 0 0 0,0 1 1 0 0,0-1-1 0 0,0 1 1 0 0,-1-1-1 0 0,1 1 1 0 0,0 0-1 0 0,0-1 1 0 0,-1 1-1 0 0,1-1 0 0 0,0 1 1 0 0,-1 0-1 0 0,1-1 1 0 0,0 1-1 0 0,-1 0 1 0 0,1-1-1 0 0,0 1 1 0 0,-1 0-1 0 0,1 0 0 0 0,-1-1 1 0 0,1 1-1 0 0,0 0 1 0 0,-1 0-1 0 0,1 0 1 0 0,-1 0-1 0 0,1 0 1 0 0,-1-1-1 0 0,1 1 0 0 0,-1 0 1 0 0,1 0-1 0 0,-1 0 1 0 0,1 0-1 0 0,-1 0 1 0 0,1 0-1 0 0,-1 1 1 0 0,1-1-1 0 0,0 0 0 0 0,-1 0 1 0 0,1 0-1 0 0,-1 0 1 0 0,-26 7-61 0 0,16-1-71 0 0,-1 1-1 0 0,1 0 1 0 0,1 1 0 0 0,-1 0 0 0 0,1 1 0 0 0,-14 15-1 0 0,20-19 32 0 0,-1 1-1 0 0,1 0 1 0 0,1-1-1 0 0,-1 1 1 0 0,1 0-1 0 0,0 1 0 0 0,0-1 1 0 0,1 1-1 0 0,0-1 1 0 0,0 1-1 0 0,0 0 1 0 0,1-1-1 0 0,0 1 1 0 0,0 9-1 0 0,1-15 28 0 0,-1 1 0 0 0,1-1 0 0 0,0 0 0 0 0,0 0 0 0 0,1 0 0 0 0,-1 1-1 0 0,0-1 1 0 0,0 0 0 0 0,0 0 0 0 0,1 0 0 0 0,-1 0 0 0 0,1 0 0 0 0,-1 0 0 0 0,1 0 0 0 0,-1 0 0 0 0,1 0 0 0 0,-1 0 0 0 0,1 0 0 0 0,0 0-1 0 0,0 0 1 0 0,-1 0 0 0 0,1 0 0 0 0,0 0 0 0 0,0-1 0 0 0,2 2 0 0 0,-2-1 45 0 0,1-1 1 0 0,0 0-1 0 0,0 1 1 0 0,0-1-1 0 0,-1 0 0 0 0,1 0 1 0 0,0 0-1 0 0,0 0 1 0 0,0 0-1 0 0,-1-1 0 0 0,1 1 1 0 0,0 0-1 0 0,0-1 0 0 0,2-1 1 0 0,4-1 152 0 0,0 0 0 0 0,-1-1 0 0 0,0 0 0 0 0,0-1 0 0 0,0 0 0 0 0,6-5 0 0 0,-8 5-142 0 0,-1 1 0 0 0,0-1 1 0 0,1 1-1 0 0,-2-1 1 0 0,1 0-1 0 0,-1-1 1 0 0,1 1-1 0 0,-2-1 0 0 0,1 1 1 0 0,0-1-1 0 0,-1 0 1 0 0,0 0-1 0 0,-1 0 1 0 0,1 0-1 0 0,0-7 0 0 0,-1 5-391 0 0,-1 12-423 0 0,-6 17 125 0 0,0-13 493 0 0,1 0-1 0 0,0 1 0 0 0,0 0 0 0 0,1-1 1 0 0,1 1-1 0 0,-1 1 0 0 0,1-1 1 0 0,1 0-1 0 0,0 1 0 0 0,0-1 0 0 0,1 1 1 0 0,0 0-1 0 0,1 16 0 0 0,0-24-16 0 0,0-1-1 0 0,0 0 1 0 0,0 1-1 0 0,0-1 1 0 0,1 0-1 0 0,-1 1 1 0 0,0-1-1 0 0,1 0 1 0 0,-1 0-1 0 0,1 1 1 0 0,-1-1-1 0 0,1 0 1 0 0,0 0-1 0 0,0 0 1 0 0,-1 0-1 0 0,1 0 1 0 0,0 0-1 0 0,0 0 1 0 0,0 0 0 0 0,0 0-1 0 0,0 0 1 0 0,0 0-1 0 0,0 0 1 0 0,1-1-1 0 0,-1 1 1 0 0,0 0-1 0 0,0-1 1 0 0,0 1-1 0 0,1-1 1 0 0,-1 0-1 0 0,0 1 1 0 0,1-1-1 0 0,1 0 1 0 0,3 1-278 0 0,-1-1 0 0 0,1-1 1 0 0,0 1-1 0 0,-1-1 0 0 0,1 0 0 0 0,9-3 1 0 0,13-4-370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9.225"/>
    </inkml:context>
    <inkml:brush xml:id="br0">
      <inkml:brushProperty name="width" value="0.05" units="cm"/>
      <inkml:brushProperty name="height" value="0.05" units="cm"/>
    </inkml:brush>
  </inkml:definitions>
  <inkml:trace contextRef="#ctx0" brushRef="#br0">198 223 13851 0 0,'0'0'39'0'0,"0"0"0"0"0,0-1 0 0 0,0 1 0 0 0,0 0 0 0 0,0 0 0 0 0,0 0 1 0 0,0-1-1 0 0,0 1 0 0 0,0 0 0 0 0,0 0 0 0 0,0-1 0 0 0,0 1 0 0 0,0 0 0 0 0,0 0 0 0 0,0 0 0 0 0,-1 0 0 0 0,1-1 1 0 0,0 1-1 0 0,0 0 0 0 0,0 0 0 0 0,0 0 0 0 0,0 0 0 0 0,-1 0 0 0 0,1-1 0 0 0,0 1 0 0 0,0 0 0 0 0,0 0 0 0 0,0 0 1 0 0,-1 0-1 0 0,1 0 0 0 0,0 0 0 0 0,0 0 0 0 0,0 0 0 0 0,-1 0 0 0 0,1 0 0 0 0,0 0 0 0 0,0-1 0 0 0,-1 1 0 0 0,-10 3 944 0 0,-10 9 233 0 0,-10 7 203 0 0,7-3-314 0 0,-26 20-1 0 0,44-31-1138 0 0,0 0 0 0 0,0 0-1 0 0,1 1 1 0 0,0 0 0 0 0,0 0-1 0 0,1 0 1 0 0,-1 0 0 0 0,1 1-1 0 0,-4 8 1 0 0,8-12-58 0 0,-1-1 0 0 0,1 0 0 0 0,0 0 0 0 0,-1 1 0 0 0,1-1-1 0 0,0 0 1 0 0,0 0 0 0 0,1 1 0 0 0,-1-1 0 0 0,0 0 0 0 0,1 0 0 0 0,-1 0 0 0 0,1 1-1 0 0,0-1 1 0 0,0 0 0 0 0,-1 0 0 0 0,4 3 0 0 0,-4-4 86 0 0,1 0 1 0 0,-1 0-1 0 0,1 0 0 0 0,-1 0 0 0 0,1 0 1 0 0,0-1-1 0 0,-1 1 0 0 0,1 0 0 0 0,0 0 1 0 0,0-1-1 0 0,0 1 0 0 0,-1 0 1 0 0,1-1-1 0 0,0 1 0 0 0,0-1 0 0 0,0 0 1 0 0,0 1-1 0 0,0-1 0 0 0,0 0 1 0 0,0 1-1 0 0,0-1 0 0 0,0 0 0 0 0,0 0 1 0 0,0 0-1 0 0,0 0 0 0 0,0 0 0 0 0,0 0 1 0 0,0 0-1 0 0,0 0 0 0 0,0 0 1 0 0,0 0-1 0 0,0-1 0 0 0,0 1 0 0 0,0 0 1 0 0,0-1-1 0 0,0 1 0 0 0,0-1 0 0 0,0 1 1 0 0,1-2-1 0 0,35-28 474 0 0,-1-1-1 0 0,-2-2 1 0 0,45-56 0 0 0,-53 59-174 0 0,-3 4 306 0 0,-1 0 0 0 0,-1-2 0 0 0,-1 0 0 0 0,25-50 0 0 0,-41 70-365 0 0,2-5 264 0 0,-8 12-328 0 0,-4 6-118 0 0,-1 2-116 0 0,1 1 0 0 0,0 0 0 0 0,0 0 0 0 0,1 0 0 0 0,-8 15 0 0 0,-11 19-147 0 0,9-20 25 0 0,0 1 0 0 0,2 0 1 0 0,-19 43-1 0 0,26-49 94 0 0,1 1 0 0 0,0-1 0 0 0,1 1 0 0 0,1 0 0 0 0,0 0 1 0 0,1 28-1 0 0,2-36 79 0 0,0-1 1 0 0,1 1 0 0 0,0-1 0 0 0,1 1 0 0 0,0-1 0 0 0,4 13 0 0 0,-5-20-62 0 0,0-1 1 0 0,-1 1 0 0 0,1-1 0 0 0,0 0-1 0 0,0 1 1 0 0,0-1 0 0 0,0 0 0 0 0,0 1-1 0 0,0-1 1 0 0,0 0 0 0 0,0 0 0 0 0,0 0-1 0 0,1 0 1 0 0,-1 0 0 0 0,0 0 0 0 0,1 0-1 0 0,-1 0 1 0 0,3 0 0 0 0,-2-1-152 0 0,0 1 1 0 0,0-1 0 0 0,-1 0-1 0 0,1 0 1 0 0,0-1 0 0 0,0 1 0 0 0,0 0-1 0 0,0-1 1 0 0,0 1 0 0 0,0-1-1 0 0,0 0 1 0 0,-1 1 0 0 0,1-1-1 0 0,0 0 1 0 0,0 0 0 0 0,-1 0-1 0 0,1 0 1 0 0,-1-1 0 0 0,3-1-1 0 0,7-7-1625 0 0,1-1-249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9.657"/>
    </inkml:context>
    <inkml:brush xml:id="br0">
      <inkml:brushProperty name="width" value="0.05" units="cm"/>
      <inkml:brushProperty name="height" value="0.05" units="cm"/>
    </inkml:brush>
  </inkml:definitions>
  <inkml:trace contextRef="#ctx0" brushRef="#br0">42 74 14467 0 0,'-2'2'1030'0'0,"2"-2"-967"0"0,0 1-1 0 0,-1-1 1 0 0,1 1 0 0 0,0-1-1 0 0,-1 1 1 0 0,1-1 0 0 0,0 1-1 0 0,0-1 1 0 0,-1 1-1 0 0,1-1 1 0 0,0 1 0 0 0,0-1-1 0 0,0 1 1 0 0,0 0 0 0 0,0-1-1 0 0,0 1 1 0 0,0-1 0 0 0,0 1-1 0 0,0 0 1 0 0,0-1-1 0 0,0 1 1 0 0,0-1 0 0 0,0 1-1 0 0,0-1 1 0 0,0 1 0 0 0,1 0-1 0 0,-1-1 1 0 0,0 1 0 0 0,0-1-1 0 0,1 1 1 0 0,-1-1-1 0 0,0 1 1 0 0,1-1 0 0 0,-1 0-1 0 0,1 1 1 0 0,-1-1 0 0 0,0 1-1 0 0,2 0 1 0 0,0 0 94 0 0,0 1-1 0 0,0 0 1 0 0,1 0 0 0 0,-1-1-1 0 0,0 0 1 0 0,1 1 0 0 0,-1-1-1 0 0,1 0 1 0 0,0 0 0 0 0,-1 0 0 0 0,1-1-1 0 0,0 1 1 0 0,0-1 0 0 0,-1 1-1 0 0,6-1 1 0 0,43-1 1597 0 0,-38-1-1288 0 0,0 0-1 0 0,0-1 1 0 0,24-9 0 0 0,-30 9-309 0 0,-1 1-1 0 0,1-2 1 0 0,-1 1-1 0 0,1-1 1 0 0,-1 0 0 0 0,0 0-1 0 0,-1 0 1 0 0,10-10-1 0 0,-14 12-68 0 0,1 0 0 0 0,-1 0 0 0 0,0 0 0 0 0,0 0 0 0 0,0-1 0 0 0,0 1 0 0 0,0 0 0 0 0,0-1 0 0 0,0 1 0 0 0,-1-1 0 0 0,1-3 0 0 0,-1 6-69 0 0,0-1 1 0 0,0 0-1 0 0,0 0 0 0 0,0 0 0 0 0,0 1 0 0 0,0-1 0 0 0,0 0 0 0 0,0 0 0 0 0,0 1 0 0 0,-1-1 0 0 0,1 0 0 0 0,0 1 0 0 0,0-1 0 0 0,-1 0 0 0 0,1 0 0 0 0,0 1 0 0 0,-1-1 0 0 0,1 1 1 0 0,-1-1-1 0 0,1 0 0 0 0,-1 1 0 0 0,1-1 0 0 0,-1 1 0 0 0,0-1 0 0 0,1 1 0 0 0,-1-1 0 0 0,1 1 0 0 0,-1 0 0 0 0,0-1 0 0 0,0 1 0 0 0,1 0 0 0 0,-1-1 0 0 0,0 1 0 0 0,1 0 0 0 0,-1 0 1 0 0,0 0-1 0 0,0 0 0 0 0,1 0 0 0 0,-1 0 0 0 0,0 0 0 0 0,-1 0 0 0 0,-12 0-119 0 0,-1 1-1 0 0,1 0 1 0 0,0 1 0 0 0,-1 1 0 0 0,1 0 0 0 0,-15 6-1 0 0,12-3-48 0 0,0 1-1 0 0,0 0 0 0 0,-22 14 1 0 0,34-18 95 0 0,0 0 0 0 0,0 1 1 0 0,0-1-1 0 0,1 1 1 0 0,-1 0-1 0 0,1 0 0 0 0,0 0 1 0 0,0 1-1 0 0,1-1 0 0 0,-1 1 1 0 0,1 0-1 0 0,0 0 1 0 0,1 0-1 0 0,-5 11 0 0 0,6-12 6 0 0,0-1-1 0 0,0 1 1 0 0,1 0-1 0 0,0-1 1 0 0,-1 1-1 0 0,1 0 0 0 0,1-1 1 0 0,-1 1-1 0 0,0 0 1 0 0,1-1-1 0 0,0 1 1 0 0,0 0-1 0 0,0-1 0 0 0,0 1 1 0 0,1-1-1 0 0,1 4 1 0 0,0-2-61 0 0,1 0 0 0 0,-1 0 0 0 0,1-1 0 0 0,0 1 0 0 0,0-1 0 0 0,1 0 0 0 0,-1-1 1 0 0,1 1-1 0 0,7 4 0 0 0,2-1-863 0 0,0 0 0 0 0,1-1 0 0 0,0 0 0 0 0,0-1 0 0 0,0-1 0 0 0,26 5 1 0 0,4-6-2245 0 0,-1-2-938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0.565"/>
    </inkml:context>
    <inkml:brush xml:id="br0">
      <inkml:brushProperty name="width" value="0.05" units="cm"/>
      <inkml:brushProperty name="height" value="0.05" units="cm"/>
    </inkml:brush>
  </inkml:definitions>
  <inkml:trace contextRef="#ctx0" brushRef="#br0">205 102 14579 0 0,'0'-1'241'0'0,"0"-1"0"0"0,0 0-1 0 0,0 0 1 0 0,0 1 0 0 0,0-1 0 0 0,0 0-1 0 0,-1 0 1 0 0,1 1 0 0 0,-1-1 0 0 0,1 0-1 0 0,-1 1 1 0 0,0-1 0 0 0,0 1 0 0 0,0-1-1 0 0,0 1 1 0 0,0-1 0 0 0,0 1 0 0 0,0 0-1 0 0,0-1 1 0 0,0 1 0 0 0,-3-2 0 0 0,2 2-211 0 0,1 0-1 0 0,-1 1 1 0 0,1-1 0 0 0,-1 1 0 0 0,0 0 0 0 0,1 0 0 0 0,-1-1 0 0 0,0 1-1 0 0,1 0 1 0 0,-1 0 0 0 0,0 0 0 0 0,1 1 0 0 0,-1-1 0 0 0,0 0 0 0 0,1 1-1 0 0,-1-1 1 0 0,1 1 0 0 0,-1-1 0 0 0,1 1 0 0 0,-1 0 0 0 0,1 0 0 0 0,-1-1 0 0 0,-1 3-1 0 0,-8 5-125 0 0,0 1-1 0 0,1-1 0 0 0,1 2 0 0 0,-1 0 0 0 0,2 0 0 0 0,-1 0 0 0 0,1 1 0 0 0,-8 15 0 0 0,6-9 95 0 0,1 1-1 0 0,1 0 0 0 0,1 0 1 0 0,0 1-1 0 0,-4 19 0 0 0,10-32-5 0 0,-1-1 1 0 0,2 0-1 0 0,-1 1 0 0 0,1-1 1 0 0,-1 1-1 0 0,1-1 0 0 0,2 8 0 0 0,-2-12 21 0 0,0 1 0 0 0,0-1 0 0 0,1 0 0 0 0,-1 0-1 0 0,1 0 1 0 0,-1 0 0 0 0,1 0 0 0 0,-1 0 0 0 0,1 0-1 0 0,0 0 1 0 0,0 0 0 0 0,-1 0 0 0 0,1 0 0 0 0,0 0-1 0 0,0-1 1 0 0,0 1 0 0 0,0 0 0 0 0,0 0 0 0 0,0-1-1 0 0,0 1 1 0 0,0-1 0 0 0,0 1 0 0 0,0-1 0 0 0,0 1-1 0 0,1-1 1 0 0,-1 0 0 0 0,0 0 0 0 0,0 1 0 0 0,0-1-1 0 0,1 0 1 0 0,-1 0 0 0 0,0 0 0 0 0,0 0 0 0 0,0-1-1 0 0,0 1 1 0 0,1 0 0 0 0,-1 0 0 0 0,2-1 0 0 0,4-1 102 0 0,1 0 0 0 0,-1-1 0 0 0,0 0 0 0 0,0 0 0 0 0,0-1 0 0 0,0 0 0 0 0,0 0 0 0 0,6-6 0 0 0,49-43 769 0 0,-52 44-751 0 0,24-23 313 0 0,-2 0-1 0 0,-1-2 1 0 0,-2-2 0 0 0,34-51 0 0 0,-61 84-413 0 0,1-2 9 0 0,1-1 0 0 0,-2 1-1 0 0,1-1 1 0 0,0 1 0 0 0,-1-1 0 0 0,2-6 0 0 0,-4 12-47 0 0,0-1 0 0 0,0 1-1 0 0,0 0 1 0 0,0 0 0 0 0,0 0-1 0 0,0 0 1 0 0,0-1-1 0 0,0 1 1 0 0,0 0 0 0 0,0 0-1 0 0,0 0 1 0 0,0 0 0 0 0,0-1-1 0 0,0 1 1 0 0,0 0 0 0 0,0 0-1 0 0,0 0 1 0 0,0 0 0 0 0,0-1-1 0 0,0 1 1 0 0,0 0 0 0 0,0 0-1 0 0,0 0 1 0 0,0 0-1 0 0,0-1 1 0 0,0 1 0 0 0,-1 0-1 0 0,1 0 1 0 0,0 0 0 0 0,0 0-1 0 0,0 0 1 0 0,0 0 0 0 0,0-1-1 0 0,0 1 1 0 0,-1 0 0 0 0,1 0-1 0 0,0 0 1 0 0,0 0 0 0 0,0 0-1 0 0,0 0 1 0 0,-1 0-1 0 0,1 0 1 0 0,-8 4-241 0 0,-7 11-7 0 0,1 3 142 0 0,0 1 0 0 0,2 0 0 0 0,0 1 1 0 0,2 0-1 0 0,0 1 0 0 0,1 1 0 0 0,1-1 0 0 0,1 1 1 0 0,1 0-1 0 0,1 1 0 0 0,1 0 0 0 0,-2 32 0 0 0,6-51 88 0 0,0-1-1 0 0,0 0 0 0 0,0 0 0 0 0,1 0 0 0 0,-1 0 1 0 0,1 1-1 0 0,0-1 0 0 0,0 0 0 0 0,0 0 0 0 0,0 0 1 0 0,1-1-1 0 0,-1 1 0 0 0,1 0 0 0 0,0 0 0 0 0,-1-1 1 0 0,1 1-1 0 0,0-1 0 0 0,1 0 0 0 0,2 3 0 0 0,-3-4 46 0 0,0 1 0 0 0,0-1 0 0 0,0 0 0 0 0,0 1 0 0 0,1-1 0 0 0,-1 0-1 0 0,0-1 1 0 0,1 1 0 0 0,-1 0 0 0 0,1-1 0 0 0,-1 1 0 0 0,0-1-1 0 0,1 0 1 0 0,-1 0 0 0 0,1 0 0 0 0,-1 0 0 0 0,1 0 0 0 0,-1-1 0 0 0,1 1-1 0 0,-1-1 1 0 0,1 1 0 0 0,-1-1 0 0 0,0 0 0 0 0,1 0 0 0 0,3-2 0 0 0,4-3 146 0 0,-1-1 0 0 0,1 0 0 0 0,-1 0 0 0 0,0-1 1 0 0,-1 0-1 0 0,0-1 0 0 0,0 0 0 0 0,0 0 0 0 0,-2 0 1 0 0,12-21-1 0 0,-11 18-76 0 0,-1 0 0 0 0,-1 0 0 0 0,0-1 0 0 0,0 0 0 0 0,-2 0 0 0 0,1 0 1 0 0,-2-1-1 0 0,0 1 0 0 0,1-18 0 0 0,-3 31-103 0 0,0 0 0 0 0,0 0 0 0 0,0 0 1 0 0,1-1-1 0 0,-1 1 0 0 0,0 0 0 0 0,0 0 0 0 0,0 0 1 0 0,0-1-1 0 0,0 1 0 0 0,0 0 0 0 0,0 0 1 0 0,0 0-1 0 0,0-1 0 0 0,0 1 0 0 0,0 0 0 0 0,0 0 1 0 0,0 0-1 0 0,0-1 0 0 0,0 1 0 0 0,0 0 0 0 0,0 0 1 0 0,-1 0-1 0 0,1-1 0 0 0,0 1 0 0 0,0 0 1 0 0,0 0-1 0 0,0 0 0 0 0,0 0 0 0 0,0-1 0 0 0,0 1 1 0 0,-1 0-1 0 0,1 0 0 0 0,0 0 0 0 0,0 0 0 0 0,0 0 1 0 0,0-1-1 0 0,-1 1 0 0 0,1 0 0 0 0,0 0 1 0 0,0 0-1 0 0,0 0 0 0 0,-1 0 0 0 0,1 0 0 0 0,0 0 1 0 0,0 0-1 0 0,-1 0 0 0 0,-7 9-272 0 0,-7 18-32 0 0,9-15 261 0 0,0 1 0 0 0,1 0 1 0 0,0 0-1 0 0,1 0 0 0 0,0 1 1 0 0,1 0-1 0 0,1-1 0 0 0,-2 27 1 0 0,4-38 34 0 0,0-1 1 0 0,0 1-1 0 0,0-1 0 0 0,0 1 1 0 0,0-1-1 0 0,1 1 0 0 0,-1-1 1 0 0,1 1-1 0 0,-1-1 1 0 0,1 1-1 0 0,-1-1 0 0 0,1 1 1 0 0,0-1-1 0 0,-1 0 1 0 0,1 1-1 0 0,0-1 0 0 0,0 0 1 0 0,0 0-1 0 0,0 0 1 0 0,0 0-1 0 0,1 0 0 0 0,1 2 1 0 0,-1-2 4 0 0,1 0 1 0 0,0 0-1 0 0,-1 0 0 0 0,1 0 1 0 0,0 0-1 0 0,0-1 1 0 0,-1 1-1 0 0,1-1 0 0 0,0 0 1 0 0,0 0-1 0 0,4 0 1 0 0,4-2 41 0 0,0 1 0 0 0,0-2 0 0 0,-1 1 0 0 0,1-1 0 0 0,13-7 0 0 0,137-69 176 0 0,-160 78-212 0 0,1 0 0 0 0,-1 1 0 0 0,0-1 0 0 0,1 1-1 0 0,-1-1 1 0 0,0 1 0 0 0,1 0 0 0 0,-1 0 0 0 0,1-1 0 0 0,-1 1 0 0 0,0 0 0 0 0,2 0-1 0 0,-2 0 8 0 0,-1 1-1 0 0,0-1 0 0 0,1 0 1 0 0,-1 0-1 0 0,0 0 0 0 0,1 0 0 0 0,-1 1 1 0 0,0-1-1 0 0,1 0 0 0 0,-1 0 1 0 0,0 1-1 0 0,0-1 0 0 0,1 0 0 0 0,-1 0 1 0 0,0 1-1 0 0,0-1 0 0 0,1 0 0 0 0,-1 1 1 0 0,0-1-1 0 0,0 0 0 0 0,0 1 1 0 0,0-1-1 0 0,0 0 0 0 0,1 1 0 0 0,-1-1 1 0 0,0 0-1 0 0,0 1 0 0 0,0 0 1 0 0,-1 3 1 0 0,1 1 1 0 0,-1-1 0 0 0,1 1 0 0 0,-1-1 0 0 0,-4 9 0 0 0,0 4 24 0 0,5 6 340 0 0,0-23-351 0 0,0 0 0 0 0,0 0 1 0 0,0 1-1 0 0,0-1 0 0 0,0 0 1 0 0,0 0-1 0 0,0 0 1 0 0,0 0-1 0 0,0 0 0 0 0,0 0 1 0 0,0 0-1 0 0,0 0 0 0 0,0 0 1 0 0,0 0-1 0 0,1 0 0 0 0,-1 0 1 0 0,0 0-1 0 0,0 0 0 0 0,0 0 1 0 0,0 0-1 0 0,0 0 1 0 0,0 0-1 0 0,0 0 0 0 0,0 1 1 0 0,0-1-1 0 0,1 0 0 0 0,-1 0 1 0 0,0 0-1 0 0,0 0 0 0 0,0-1 1 0 0,0 1-1 0 0,0 0 0 0 0,0 0 1 0 0,0 0-1 0 0,0 0 1 0 0,0 0-1 0 0,1 0 0 0 0,-1 0 1 0 0,0 0-1 0 0,0 0 0 0 0,0 0 1 0 0,0 0-1 0 0,0 0 0 0 0,0 0 1 0 0,0 0-1 0 0,0 0 0 0 0,0 0 1 0 0,0 0-1 0 0,0 0 1 0 0,0-1-1 0 0,0 1 0 0 0,0 0 1 0 0,1 0-1 0 0,6-13 786 0 0,6-14-193 0 0,-8 18-659 0 0,0-1 1 0 0,-1 1-1 0 0,0-1 1 0 0,-1 0-1 0 0,0 0 1 0 0,0 0-1 0 0,-1-1 0 0 0,1-12 1 0 0,-3 22-60 0 0,0 1 1 0 0,0 0 0 0 0,1 0-1 0 0,-1-1 1 0 0,0 1 0 0 0,0 0-1 0 0,0 0 1 0 0,0 0 0 0 0,0-1-1 0 0,0 1 1 0 0,1 0-1 0 0,-1 0 1 0 0,0 0 0 0 0,0-1-1 0 0,0 1 1 0 0,0 0 0 0 0,1 0-1 0 0,-1 0 1 0 0,0 0 0 0 0,0-1-1 0 0,1 1 1 0 0,-1 0 0 0 0,0 0-1 0 0,0 0 1 0 0,1 0-1 0 0,-1 0 1 0 0,0 0 0 0 0,0 0-1 0 0,1 0 1 0 0,-1 0 0 0 0,0 0-1 0 0,0 0 1 0 0,1 0 0 0 0,-1 0-1 0 0,0 0 1 0 0,0 0-1 0 0,1 0 1 0 0,-1 0 0 0 0,0 0-1 0 0,0 0 1 0 0,1 0 0 0 0,-1 0-1 0 0,0 0 1 0 0,0 1 0 0 0,1-1-1 0 0,-1 0 1 0 0,16 7-2879 0 0,-12-5 1908 0 0,46 15-6060 0 0,-24-10 4405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064"/>
    </inkml:context>
    <inkml:brush xml:id="br0">
      <inkml:brushProperty name="width" value="0.05" units="cm"/>
      <inkml:brushProperty name="height" value="0.05" units="cm"/>
    </inkml:brush>
  </inkml:definitions>
  <inkml:trace contextRef="#ctx0" brushRef="#br0">235 228 11907 0 0,'0'-2'343'0'0,"0"0"0"0"0,0 0 0 0 0,0 0 0 0 0,0 0 0 0 0,-1 0 0 0 0,1 0 0 0 0,0 0 0 0 0,-1 0 0 0 0,0 0 0 0 0,1 0 0 0 0,-1 0 0 0 0,0 0 0 0 0,0 1 0 0 0,0-1 0 0 0,0 0 0 0 0,-1 1 0 0 0,1-1 1 0 0,0 1-1 0 0,-1-1 0 0 0,-1-1 0 0 0,1 2-174 0 0,0-1 1 0 0,-1 1-1 0 0,1 0 0 0 0,-1 0 1 0 0,1 0-1 0 0,-1 0 1 0 0,1 1-1 0 0,-1-1 1 0 0,0 1-1 0 0,1-1 0 0 0,-1 1 1 0 0,0 0-1 0 0,-3 0 1 0 0,-2 1-180 0 0,1 0 1 0 0,-1 0-1 0 0,1 1 1 0 0,0 0-1 0 0,0 0 0 0 0,-1 0 1 0 0,1 1-1 0 0,1 0 1 0 0,-13 8-1 0 0,9-4-33 0 0,1 1-1 0 0,-1 0 0 0 0,1 1 1 0 0,1 0-1 0 0,-14 18 0 0 0,18-22-3 0 0,1-1-1 0 0,0 1 0 0 0,1-1 0 0 0,-1 1 0 0 0,1 0 1 0 0,0 0-1 0 0,0 1 0 0 0,1-1 0 0 0,-1 0 0 0 0,1 0 0 0 0,0 1 1 0 0,1-1-1 0 0,-1 1 0 0 0,1-1 0 0 0,1 9 0 0 0,-1-12 75 0 0,0 0 0 0 0,0 1 0 0 0,1-1 0 0 0,-1 0-1 0 0,1 0 1 0 0,0 0 0 0 0,0 0 0 0 0,0 0 0 0 0,0 1 0 0 0,0-1-1 0 0,0-1 1 0 0,0 1 0 0 0,0 0 0 0 0,1 0 0 0 0,-1 0 0 0 0,1-1-1 0 0,0 1 1 0 0,-1-1 0 0 0,1 1 0 0 0,0-1 0 0 0,0 0 0 0 0,0 1-1 0 0,0-1 1 0 0,0 0 0 0 0,0 0 0 0 0,0-1 0 0 0,0 1 0 0 0,0 0-1 0 0,0-1 1 0 0,1 1 0 0 0,-1-1 0 0 0,0 0 0 0 0,0 1 0 0 0,1-1-1 0 0,-1 0 1 0 0,0-1 0 0 0,1 1 0 0 0,-1 0 0 0 0,0-1 0 0 0,0 1-1 0 0,3-2 1 0 0,4 0 170 0 0,-2-1 1 0 0,1 0-1 0 0,0 0 0 0 0,-1-1 0 0 0,1 0 1 0 0,-1 0-1 0 0,0-1 0 0 0,0 0 0 0 0,11-10 1 0 0,2-9-123 0 0,-1 0 0 0 0,-2-2 0 0 0,0 0 0 0 0,-2 0 0 0 0,-1-2 0 0 0,-1 0 0 0 0,10-30 0 0 0,-23 57-81 0 0,17-56-579 0 0,-16 54 544 0 0,-1 0 1 0 0,1 0 0 0 0,-1 0-1 0 0,1 0 1 0 0,-1 0 0 0 0,0 0 0 0 0,0-1-1 0 0,-1 1 1 0 0,1 0 0 0 0,-1 0-1 0 0,1 0 1 0 0,-1 0 0 0 0,0 0-1 0 0,0 0 1 0 0,0 1 0 0 0,-3-5 0 0 0,3 6 19 0 0,0 0 1 0 0,0 0-1 0 0,0 0 1 0 0,0 1 0 0 0,-1-1-1 0 0,1 0 1 0 0,0 1-1 0 0,0-1 1 0 0,0 1 0 0 0,-1-1-1 0 0,1 1 1 0 0,0 0 0 0 0,-1 0-1 0 0,1 0 1 0 0,0-1-1 0 0,-1 1 1 0 0,1 0 0 0 0,0 1-1 0 0,-1-1 1 0 0,1 0-1 0 0,0 0 1 0 0,-1 0 0 0 0,1 1-1 0 0,0-1 1 0 0,0 1-1 0 0,-1-1 1 0 0,1 1 0 0 0,-2 1-1 0 0,-2 0-33 0 0,0 1 0 0 0,0-1 0 0 0,1 1 0 0 0,-1 1-1 0 0,-4 3 1 0 0,1 0 94 0 0,1-1-238 0 0,1 0 0 0 0,0 0-1 0 0,0 1 1 0 0,1-1 0 0 0,-7 11-1 0 0,11-15 133 0 0,0-1-1 0 0,0 1 0 0 0,0 0 0 0 0,1-1 1 0 0,-1 1-1 0 0,1 0 0 0 0,-1-1 0 0 0,1 1 1 0 0,0 0-1 0 0,0 0 0 0 0,0 0 0 0 0,0-1 1 0 0,0 1-1 0 0,0 0 0 0 0,0 0 0 0 0,0 0 1 0 0,1-1-1 0 0,-1 1 0 0 0,1 0 0 0 0,-1-1 1 0 0,1 1-1 0 0,0 0 0 0 0,-1-1 0 0 0,1 1 1 0 0,0-1-1 0 0,0 1 0 0 0,0-1 0 0 0,1 1 1 0 0,-1-1-1 0 0,0 0 0 0 0,3 3 0 0 0,9 6-98 0 0,0 0 1 0 0,18 10-1 0 0,-19-13 118 0 0,0 1 0 0 0,0 0 0 0 0,17 17 0 0 0,-26-22 40 0 0,0 1 1 0 0,0 0-1 0 0,0-1 1 0 0,0 1-1 0 0,-1 1 1 0 0,1-1-1 0 0,-1 0 1 0 0,0 0-1 0 0,-1 1 1 0 0,1-1-1 0 0,-1 1 1 0 0,0 0-1 0 0,0-1 1 0 0,0 1-1 0 0,0 6 0 0 0,-1 5-1171 0 0,0 0-1 0 0,-1 0 0 0 0,-1 0 0 0 0,-5 18 0 0 0,4-19-1031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528"/>
    </inkml:context>
    <inkml:brush xml:id="br0">
      <inkml:brushProperty name="width" value="0.05" units="cm"/>
      <inkml:brushProperty name="height" value="0.05" units="cm"/>
    </inkml:brush>
  </inkml:definitions>
  <inkml:trace contextRef="#ctx0" brushRef="#br0">261 212 17868 0 0,'1'-4'304'0'0,"-2"0"1"0"0,1 1-1 0 0,0-1 0 0 0,-1 1 1 0 0,1-1-1 0 0,-1 0 1 0 0,0 1-1 0 0,0 0 0 0 0,-1-1 1 0 0,1 1-1 0 0,-1 0 0 0 0,1-1 1 0 0,-1 1-1 0 0,0 0 1 0 0,0 0-1 0 0,-1 0 0 0 0,1 1 1 0 0,-1-1-1 0 0,-4-3 1 0 0,5 4-286 0 0,-1 0 1 0 0,0 1 0 0 0,0-1 0 0 0,0 1-1 0 0,0 0 1 0 0,0 0 0 0 0,0 0 0 0 0,0 1 0 0 0,0-1-1 0 0,0 1 1 0 0,0-1 0 0 0,0 1 0 0 0,-1 0 0 0 0,1 0-1 0 0,0 1 1 0 0,0-1 0 0 0,0 1 0 0 0,0-1-1 0 0,0 1 1 0 0,-1 0 0 0 0,1 0 0 0 0,-5 3 0 0 0,-7 3-48 0 0,1 1 0 0 0,0 0 0 0 0,0 1 0 0 0,-17 16 0 0 0,24-19-1 0 0,0 0 0 0 0,1 1 0 0 0,-1 0 0 0 0,1 0 0 0 0,1 1 1 0 0,-1-1-1 0 0,1 1 0 0 0,1 0 0 0 0,-5 10 0 0 0,8-16 17 0 0,1-1 0 0 0,-1 0-1 0 0,1 0 1 0 0,-1 1 0 0 0,1-1-1 0 0,-1 0 1 0 0,1 1 0 0 0,0-1-1 0 0,0 1 1 0 0,-1-1 0 0 0,1 0-1 0 0,0 1 1 0 0,0-1 0 0 0,1 1-1 0 0,-1-1 1 0 0,0 0 0 0 0,0 1-1 0 0,1-1 1 0 0,-1 1 0 0 0,1-1-1 0 0,-1 0 1 0 0,1 1 0 0 0,-1-1-1 0 0,1 0 1 0 0,0 0 0 0 0,0 0-1 0 0,-1 0 1 0 0,1 1 0 0 0,0-1-1 0 0,0 0 1 0 0,0 0 0 0 0,0-1-1 0 0,1 1 1 0 0,-1 0 0 0 0,0 0-1 0 0,0 0 1 0 0,0-1-1 0 0,1 1 1 0 0,-1-1 0 0 0,0 1-1 0 0,1-1 1 0 0,1 1 0 0 0,1 0 37 0 0,0 0 0 0 0,0-1 0 0 0,0 0 0 0 0,0 0 0 0 0,0 0 0 0 0,0 0 0 0 0,0 0 0 0 0,1-1 0 0 0,-1 0 0 0 0,0 0 0 0 0,0 0 0 0 0,0 0 0 0 0,6-3 0 0 0,6-6 118 0 0,0-1 0 0 0,-1 0 0 0 0,0-1 0 0 0,0 0 1 0 0,-1-1-1 0 0,20-25 0 0 0,64-98 285 0 0,-86 118-406 0 0,-6 10-34 0 0,-1 1 0 0 0,0-1 0 0 0,0-1 0 0 0,0 1 0 0 0,3-10-1 0 0,-11 24-64 0 0,0-1 0 0 0,0 1-1 0 0,-1 0 1 0 0,1-1 0 0 0,-9 9-1 0 0,-3 8 74 0 0,2-3 27 0 0,1 2-1 0 0,1 0 1 0 0,1 0-1 0 0,1 1 1 0 0,-7 25-1 0 0,14-37-110 0 0,-1 0 0 0 0,1 0-1 0 0,0 0 1 0 0,1 1-1 0 0,1-1 1 0 0,-1 0 0 0 0,2 1-1 0 0,-1-1 1 0 0,1 0-1 0 0,1 0 1 0 0,0 1 0 0 0,0-1-1 0 0,1 0 1 0 0,5 10-1 0 0,-6-16-852 0 0,0 0 0 0 0,1 0-1 0 0,-1 0 1 0 0,1 0-1 0 0,0 0 1 0 0,0-1 0 0 0,1 1-1 0 0,-1-1 1 0 0,5 3-1 0 0,-2-3-2108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966"/>
    </inkml:context>
    <inkml:brush xml:id="br0">
      <inkml:brushProperty name="width" value="0.05" units="cm"/>
      <inkml:brushProperty name="height" value="0.05" units="cm"/>
    </inkml:brush>
  </inkml:definitions>
  <inkml:trace contextRef="#ctx0" brushRef="#br0">0 102 14707 0 0,'4'-8'2511'0'0,"0"15"-1291"0"0,6 9-1070 0 0,-6-12 43 0 0,0-1 0 0 0,0 0 0 0 0,0 0 1 0 0,0 0-1 0 0,0-1 0 0 0,1 1 0 0 0,-1-1 0 0 0,1 0 0 0 0,-1 0 1 0 0,1-1-1 0 0,0 1 0 0 0,0-1 0 0 0,0 0 0 0 0,0 0 0 0 0,0-1 1 0 0,0 0-1 0 0,0 1 0 0 0,0-2 0 0 0,0 1 0 0 0,0 0 0 0 0,0-1 1 0 0,0 0-1 0 0,-1 0 0 0 0,1-1 0 0 0,0 0 0 0 0,0 1 0 0 0,-1-1 1 0 0,1-1-1 0 0,-1 1 0 0 0,0-1 0 0 0,0 1 0 0 0,1-1 0 0 0,-2-1 1 0 0,1 1-1 0 0,0 0 0 0 0,-1-1 0 0 0,6-7 0 0 0,-4 5-68 0 0,-1-1-1 0 0,1 1 1 0 0,-2-1-1 0 0,7-13 1 0 0,-9 18-132 0 0,0 0-1 0 0,0 0 1 0 0,-1 0 0 0 0,1 0 0 0 0,-1 0 0 0 0,1 0 0 0 0,-1 0 0 0 0,0 0 0 0 0,0-1-1 0 0,0 1 1 0 0,0 0 0 0 0,0 0 0 0 0,0 0 0 0 0,0 0 0 0 0,-1 0 0 0 0,1 0 0 0 0,-1 0 0 0 0,0 0-1 0 0,1 0 1 0 0,-1 0 0 0 0,0 0 0 0 0,-2-3 0 0 0,2 5-16 0 0,0-1 0 0 0,0 0 0 0 0,0 1 0 0 0,0-1 0 0 0,0 1 0 0 0,0-1-1 0 0,0 1 1 0 0,0 0 0 0 0,0-1 0 0 0,0 1 0 0 0,0 0 0 0 0,0 0 0 0 0,-1 0 0 0 0,1 0 0 0 0,0 0 0 0 0,0 0 0 0 0,0 0 0 0 0,0 0 0 0 0,0 0 0 0 0,-1 0-1 0 0,1 1 1 0 0,0-1 0 0 0,0 1 0 0 0,0-1 0 0 0,0 0 0 0 0,-1 2 0 0 0,-28 14-278 0 0,28-15 281 0 0,-14 10-137 0 0,0 1 0 0 0,1 0 0 0 0,-17 18 0 0 0,26-24 44 0 0,0 1 0 0 0,1-1 0 0 0,-1 1 0 0 0,1 1 1 0 0,1-1-1 0 0,-1 1 0 0 0,2 0 0 0 0,-1 0 0 0 0,-4 13 0 0 0,8-19 71 0 0,-1 0 0 0 0,1 0 0 0 0,-1 0 0 0 0,1 0 0 0 0,0 0 0 0 0,0 1 0 0 0,0-1 0 0 0,0 0 0 0 0,0 0 0 0 0,0 0-1 0 0,1 0 1 0 0,-1 0 0 0 0,1 0 0 0 0,0 0 0 0 0,-1 0 0 0 0,1-1 0 0 0,0 1 0 0 0,0 0 0 0 0,0 0 0 0 0,2 3 0 0 0,0-3 9 0 0,0 1 1 0 0,-1-1 0 0 0,1 0-1 0 0,0 0 1 0 0,0 0 0 0 0,0 0-1 0 0,1 0 1 0 0,-1-1 0 0 0,0 0 0 0 0,1 1-1 0 0,3 0 1 0 0,5 1 27 0 0,1-1 0 0 0,0 0 0 0 0,0-1 0 0 0,0 0 0 0 0,20-2 0 0 0,-10-3 92 0 0,-1 0-1 0 0,1-2 1 0 0,-1 0 0 0 0,0-1-1 0 0,34-17 1 0 0,-23 10 260 0 0,39-11 1 0 0,-72 25-348 0 0,1 0 0 0 0,-1 0 0 0 0,1-1 0 0 0,-1 1 0 0 0,1 0 0 0 0,-1 0 0 0 0,1 0 0 0 0,-1 0 0 0 0,1 0 0 0 0,0 0 0 0 0,-1 0 0 0 0,1 0 0 0 0,-1 0 0 0 0,1 0 0 0 0,-1 0 0 0 0,1 0 0 0 0,-1 0 0 0 0,1 1 0 0 0,-1-1 0 0 0,1 0 0 0 0,-1 0 0 0 0,1 0 0 0 0,-1 1 0 0 0,1-1 0 0 0,-1 0 0 0 0,1 1 0 0 0,-1-1 0 0 0,1 0 0 0 0,-1 1 0 0 0,0-1 0 0 0,1 1 0 0 0,-1-1 0 0 0,0 1 0 0 0,1-1 0 0 0,-1 1 0 0 0,3 23 97 0 0,-3-23-95 0 0,0 1-1 0 0,-1-1 1 0 0,1 1 0 0 0,0-1 0 0 0,0 1-1 0 0,0 0 1 0 0,0-1 0 0 0,1 1-1 0 0,-1-1 1 0 0,0 1 0 0 0,1-1 0 0 0,-1 1-1 0 0,1-1 1 0 0,-1 1 0 0 0,1-1-1 0 0,0 1 1 0 0,0-1 0 0 0,-1 0-1 0 0,1 1 1 0 0,0-1 0 0 0,0 0 0 0 0,0 0-1 0 0,0 0 1 0 0,3 2 0 0 0,-1-2 8 0 0,1 0 1 0 0,0 0-1 0 0,0 0 1 0 0,0-1-1 0 0,0 0 1 0 0,-1 0-1 0 0,1 0 1 0 0,0 0-1 0 0,0 0 1 0 0,4-2-1 0 0,42-11-148 0 0,-4 0-558 0 0,-40 12 474 0 0,-1 1 1 0 0,1-1-1 0 0,-1 1 1 0 0,1 0-1 0 0,-1 0 1 0 0,0 0-1 0 0,7 2 1 0 0,-10-1 165 0 0,-1-1 0 0 0,0 1-1 0 0,0-1 1 0 0,0 1 0 0 0,0-1 0 0 0,0 1 0 0 0,0 0-1 0 0,0-1 1 0 0,0 1 0 0 0,0 0 0 0 0,0 0 0 0 0,0 0-1 0 0,0 0 1 0 0,-1 0 0 0 0,1 0 0 0 0,0 0 0 0 0,-1 0-1 0 0,1 0 1 0 0,0 0 0 0 0,-1 0 0 0 0,0 1 0 0 0,1-1-1 0 0,-1 0 1 0 0,0 0 0 0 0,1 0 0 0 0,-1 1 0 0 0,0-1-1 0 0,0 0 1 0 0,0 0 0 0 0,0 1 0 0 0,0-1 0 0 0,0 0-1 0 0,-1 0 1 0 0,1 1 0 0 0,0-1 0 0 0,-1 0 0 0 0,0 2-1 0 0,0 3-260 0 0,0 0-1 0 0,-1 0 1 0 0,0 0-1 0 0,-1 0 0 0 0,-5 10 1 0 0,-2 0 241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3.298"/>
    </inkml:context>
    <inkml:brush xml:id="br0">
      <inkml:brushProperty name="width" value="0.05" units="cm"/>
      <inkml:brushProperty name="height" value="0.05" units="cm"/>
    </inkml:brush>
  </inkml:definitions>
  <inkml:trace contextRef="#ctx0" brushRef="#br0">67 70 16235 0 0,'-3'-18'1562'0'0,"3"13"-1043"0"0,0 1 1 0 0,-1 0-1 0 0,1 0 0 0 0,-1 0 0 0 0,0 0 1 0 0,0 0-1 0 0,-1 0 0 0 0,1 0 0 0 0,-1 0 1 0 0,-4-6-1 0 0,6 10-532 0 0,-1 0 1 0 0,1 0-1 0 0,0 0 0 0 0,-1 0 0 0 0,1 0 0 0 0,-1 0 1 0 0,1 0-1 0 0,0 0 0 0 0,-1 0 0 0 0,1 1 1 0 0,-1-1-1 0 0,1 0 0 0 0,0 0 0 0 0,-1 1 1 0 0,1-1-1 0 0,0 0 0 0 0,-1 0 0 0 0,1 1 1 0 0,0-1-1 0 0,0 0 0 0 0,-1 1 0 0 0,1-1 1 0 0,0 0-1 0 0,0 1 0 0 0,0-1 0 0 0,-1 1 1 0 0,1-1-1 0 0,0 0 0 0 0,0 1 0 0 0,0-1 0 0 0,0 1 1 0 0,0-1-1 0 0,0 0 0 0 0,0 1 0 0 0,0-1 1 0 0,0 1-1 0 0,0 0 0 0 0,-8 24-486 0 0,7-19 396 0 0,-7 22 42 0 0,1 0 0 0 0,1 1 0 0 0,2 0-1 0 0,1 0 1 0 0,1 0 0 0 0,1 0 0 0 0,5 37 0 0 0,-4-63 68 0 0,0-1-1 0 0,1 1 1 0 0,-1 0 0 0 0,1-1 0 0 0,0 1 0 0 0,-1-1 0 0 0,1 1 0 0 0,0-1 0 0 0,1 1-1 0 0,-1-1 1 0 0,0 0 0 0 0,1 1 0 0 0,-1-1 0 0 0,1 0 0 0 0,0 0 0 0 0,0 0 0 0 0,0 0-1 0 0,0 0 1 0 0,0-1 0 0 0,4 3 0 0 0,-4-3 34 0 0,1 0 1 0 0,0 0-1 0 0,0 0 1 0 0,0-1-1 0 0,0 1 0 0 0,0-1 1 0 0,0 0-1 0 0,0 0 1 0 0,0 0-1 0 0,0 0 0 0 0,0-1 1 0 0,0 1-1 0 0,0-1 1 0 0,0 0-1 0 0,-1 0 0 0 0,1 0 1 0 0,0 0-1 0 0,4-2 1 0 0,7-5 125 0 0,0 0 1 0 0,-1 0 0 0 0,0-1-1 0 0,0-1 1 0 0,-1 0 0 0 0,0-1-1 0 0,11-13 1 0 0,-8 6 42 0 0,-1 0 1 0 0,0-1-1 0 0,-2 0 1 0 0,14-28-1 0 0,-21 37-114 0 0,0 0 0 0 0,-1-1 0 0 0,0 0 0 0 0,0 0 0 0 0,-2 0 0 0 0,1 0 0 0 0,-1-1 0 0 0,-1 1-1 0 0,0-1 1 0 0,-1-13 0 0 0,-3 21-362 0 0,-1 11 124 0 0,-2 10-10 0 0,-17 53-34 0 0,15-46 121 0 0,0 0 0 0 0,1 1 0 0 0,1 0 0 0 0,2 0 0 0 0,-3 33 0 0 0,7-56 44 0 0,0-1 0 0 0,0 1 0 0 0,0 0-1 0 0,0-1 1 0 0,0 1 0 0 0,1 0 0 0 0,-1-1 0 0 0,1 1 0 0 0,-1-1 0 0 0,1 1-1 0 0,-1 0 1 0 0,1-1 0 0 0,0 1 0 0 0,0-1 0 0 0,0 0 0 0 0,0 1-1 0 0,0-1 1 0 0,0 0 0 0 0,0 1 0 0 0,0-1 0 0 0,2 1 0 0 0,-1-1 10 0 0,0 0 1 0 0,0 0-1 0 0,0 0 0 0 0,0 0 1 0 0,0-1-1 0 0,1 1 1 0 0,-1-1-1 0 0,0 1 1 0 0,0-1-1 0 0,1 0 1 0 0,-1 0-1 0 0,0 0 0 0 0,4 0 1 0 0,3-2 26 0 0,0 0 1 0 0,0 0-1 0 0,-1-1 0 0 0,1 0 1 0 0,-1 0-1 0 0,15-9 0 0 0,54-39 94 0 0,-39 23-170 0 0,-37 27 44 0 0,1 0 0 0 0,-1 0 0 0 0,0 0 1 0 0,0 1-1 0 0,0-1 0 0 0,1 0 1 0 0,-1 1-1 0 0,1-1 0 0 0,-1 0 0 0 0,0 1 1 0 0,1 0-1 0 0,-1-1 0 0 0,1 1 1 0 0,-1 0-1 0 0,1 0 0 0 0,-1 0 0 0 0,1 0 1 0 0,-1 0-1 0 0,1 0 0 0 0,-1 0 0 0 0,0 0 1 0 0,1 1-1 0 0,1-1 0 0 0,-2 2 5 0 0,1-1 0 0 0,-1 0 0 0 0,0 0 0 0 0,0 0 0 0 0,0 0-1 0 0,-1 1 1 0 0,1-1 0 0 0,0 0 0 0 0,0 1 0 0 0,-1-1 0 0 0,1 0-1 0 0,-1 1 1 0 0,1-1 0 0 0,-1 1 0 0 0,1-1 0 0 0,-1 1 0 0 0,0 0-1 0 0,0-1 1 0 0,0 1 0 0 0,0-1 0 0 0,0 3 0 0 0,7 82 448 0 0,-7-82-417 0 0,0 0 0 0 0,1 0-1 0 0,-1 0 1 0 0,1-1 0 0 0,0 1-1 0 0,1 5 1 0 0,-2-9-6 0 0,0 1 1 0 0,1-1-1 0 0,-1 1 0 0 0,0-1 1 0 0,0 0-1 0 0,1 1 0 0 0,-1-1 1 0 0,0 1-1 0 0,0-1 0 0 0,1 0 0 0 0,-1 1 1 0 0,0-1-1 0 0,1 0 0 0 0,-1 0 1 0 0,0 1-1 0 0,1-1 0 0 0,-1 0 1 0 0,1 0-1 0 0,-1 1 0 0 0,0-1 1 0 0,1 0-1 0 0,-1 0 0 0 0,1 0 1 0 0,0 0 18 0 0,0 0 1 0 0,0 0 0 0 0,-1 0 0 0 0,1-1-1 0 0,0 1 1 0 0,0 0 0 0 0,-1-1 0 0 0,1 1-1 0 0,0-1 1 0 0,-1 1 0 0 0,1 0 0 0 0,-1-1 0 0 0,1 1-1 0 0,0-1 1 0 0,-1 0 0 0 0,1 1 0 0 0,-1-1-1 0 0,1-1 1 0 0,21-34 994 0 0,-19 30-1291 0 0,1-1-1 0 0,-1 0 1 0 0,1 1-1 0 0,10-12 1 0 0,-14 18 110 0 0,1 0 1 0 0,-1 0-1 0 0,0 0 1 0 0,0 0-1 0 0,1-1 1 0 0,-1 1 0 0 0,0 0-1 0 0,0 0 1 0 0,1 0-1 0 0,-1 0 1 0 0,0 0-1 0 0,0 0 1 0 0,1 0-1 0 0,-1 0 1 0 0,0 0 0 0 0,0 0-1 0 0,1 0 1 0 0,-1 0-1 0 0,0 0 1 0 0,0 0-1 0 0,1 0 1 0 0,-1 0-1 0 0,0 0 1 0 0,0 0-1 0 0,1 0 1 0 0,-1 1 0 0 0,0-1-1 0 0,0 0 1 0 0,1 0-1 0 0,-1 0 1 0 0,0 0-1 0 0,0 0 1 0 0,0 1-1 0 0,1-1 1 0 0,-1 0 0 0 0,0 0-1 0 0,0 0 1 0 0,0 1-1 0 0,0-1 1 0 0,0 0-1 0 0,1 0 1 0 0,-1 1-1 0 0,0-1 1 0 0,0 0-1 0 0,0 0 1 0 0,0 1 0 0 0,7 15-2108 0 0,-5-12 1631 0 0,3 8 295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4.066"/>
    </inkml:context>
    <inkml:brush xml:id="br0">
      <inkml:brushProperty name="width" value="0.05" units="cm"/>
      <inkml:brushProperty name="height" value="0.05" units="cm"/>
    </inkml:brush>
  </inkml:definitions>
  <inkml:trace contextRef="#ctx0" brushRef="#br0">180 103 9954 0 0,'1'-7'812'0'0,"3"-14"5701"0"0,1-37 0 0 0,-5 58-6451 0 0,1-1 0 0 0,-1 1 1 0 0,0-1-1 0 0,0 1 0 0 0,0-1 1 0 0,0 0-1 0 0,0 1 0 0 0,0-1 1 0 0,0 1-1 0 0,0-1 0 0 0,0 1 1 0 0,0-1-1 0 0,0 1 0 0 0,-1-1 0 0 0,1 1 1 0 0,0-1-1 0 0,0 1 0 0 0,0-1 1 0 0,-1 1-1 0 0,1-1 0 0 0,0 1 1 0 0,0-1-1 0 0,-1 1 0 0 0,1-1 1 0 0,-1 1-1 0 0,1 0 0 0 0,0-1 1 0 0,-1 1-1 0 0,1 0 0 0 0,-1-1 0 0 0,1 1 1 0 0,-1 0-1 0 0,1-1 0 0 0,-1 1 1 0 0,1 0-1 0 0,-1 0 0 0 0,1 0 1 0 0,-1-1-1 0 0,1 1 0 0 0,-1 0 1 0 0,1 0-1 0 0,-1 0 0 0 0,1 0 1 0 0,-1 0-1 0 0,1 0 0 0 0,-1 0 0 0 0,0 0 1 0 0,1 0-1 0 0,-1 1 0 0 0,1-1 1 0 0,-1 0-1 0 0,1 0 0 0 0,-1 0 1 0 0,1 0-1 0 0,-1 1 0 0 0,0-1 1 0 0,-5 4-155 0 0,0-1 0 0 0,0 1 0 0 0,-10 8 0 0 0,6-4 218 0 0,-7 3-285 0 0,1 0 0 0 0,1 1 1 0 0,0 0-1 0 0,1 1 0 0 0,0 1 1 0 0,-22 28-1 0 0,36-41 94 0 0,0-1-1 0 0,0 0 1 0 0,0 1 0 0 0,0-1-1 0 0,0 0 1 0 0,0 0 0 0 0,0 1-1 0 0,0-1 1 0 0,0 0 0 0 0,0 1 0 0 0,1-1-1 0 0,-1 0 1 0 0,0 1 0 0 0,0-1-1 0 0,0 0 1 0 0,0 0 0 0 0,0 1 0 0 0,1-1-1 0 0,-1 0 1 0 0,0 0 0 0 0,0 1-1 0 0,0-1 1 0 0,1 0 0 0 0,-1 0-1 0 0,0 0 1 0 0,0 1 0 0 0,1-1 0 0 0,-1 0-1 0 0,0 0 1 0 0,0 0 0 0 0,1 0-1 0 0,-1 0 1 0 0,0 0 0 0 0,1 1-1 0 0,-1-1 1 0 0,0 0 0 0 0,1 0 0 0 0,-1 0-1 0 0,0 0 1 0 0,0 0 0 0 0,1 0-1 0 0,-1 0 1 0 0,1 0 0 0 0,24 4-689 0 0,-7-2 391 0 0,0 3 183 0 0,41 13-104 0 0,-54-16 253 0 0,0 0-1 0 0,-1 0 1 0 0,0 0-1 0 0,1 0 1 0 0,-1 1 0 0 0,0 0-1 0 0,-1 0 1 0 0,1 0 0 0 0,6 6-1 0 0,-9-7 68 0 0,1 0 0 0 0,-1 0 0 0 0,0 0 0 0 0,0 0 0 0 0,0 0 0 0 0,0 1 0 0 0,0-1 0 0 0,0 0 0 0 0,0 0 0 0 0,-1 1 0 0 0,1-1 0 0 0,-1 0 0 0 0,0 1 0 0 0,0-1 0 0 0,0 0 0 0 0,0 1 0 0 0,0-1 0 0 0,0 0 0 0 0,-1 1 0 0 0,1-1 0 0 0,-1 0 1 0 0,1 1-1 0 0,-1-1 0 0 0,0 0 0 0 0,0 0 0 0 0,0 0 0 0 0,0 0 0 0 0,-3 4 0 0 0,-3 3 270 0 0,-1 0 1 0 0,1 0-1 0 0,-1-1 1 0 0,-16 12-1 0 0,14-12-130 0 0,-13 8 326 0 0,22-15-565 0 0,-1 0-1 0 0,1 0 1 0 0,0-1-1 0 0,0 1 1 0 0,-1-1-1 0 0,1 1 1 0 0,-1-1-1 0 0,1 1 1 0 0,0-1-1 0 0,-1 0 1 0 0,1 0 0 0 0,-1 0-1 0 0,1 1 1 0 0,0-1-1 0 0,-1-1 1 0 0,1 1-1 0 0,-2 0 1 0 0,2-1-132 0 0,1 1 1 0 0,0-1-1 0 0,0 0 1 0 0,-1 1-1 0 0,1-1 1 0 0,0 1-1 0 0,0-1 1 0 0,0 0-1 0 0,0 1 1 0 0,0-1-1 0 0,0 1 1 0 0,0-1-1 0 0,0 0 1 0 0,0 1-1 0 0,0-1 1 0 0,1 1-1 0 0,-1-1 1 0 0,0 0-1 0 0,0 1 1 0 0,0-1-1 0 0,1 1 1 0 0,-1-1-1 0 0,0 1 1 0 0,1-1-1 0 0,-1 1 1 0 0,0-1-1 0 0,1 1 0 0 0,0-1 1 0 0,0 0-75 0 0,6-10-1962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043"/>
    </inkml:context>
    <inkml:brush xml:id="br0">
      <inkml:brushProperty name="width" value="0.05" units="cm"/>
      <inkml:brushProperty name="height" value="0.05" units="cm"/>
    </inkml:brush>
  </inkml:definitions>
  <inkml:trace contextRef="#ctx0" brushRef="#br0">140 0 6177 0 0,'-21'65'3364'0'0,"-27"75"-1793"0"0,44-131-1553 0 0,-47 135 426 0 0,47-128-698 0 0,0 0 0 0 0,1 1 0 0 0,1 0 0 0 0,0 0 0 0 0,2-1 0 0 0,1 34-1 0 0,0-43-206 0 0,1-1-1 0 0,-1 0 0 0 0,1 0 0 0 0,0 0 0 0 0,0 0 0 0 0,1 0 1 0 0,0-1-1 0 0,0 1 0 0 0,7 9 0 0 0,-3-7-130 0 0</inkml:trace>
  <inkml:trace contextRef="#ctx0" brushRef="#br0" timeOffset="1">37 662 5873 0 0,'-20'12'11581'0'0,"28"-10"-18818"0"0,1 7 3735 0 0,-1-1 1812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4.518"/>
    </inkml:context>
    <inkml:brush xml:id="br0">
      <inkml:brushProperty name="width" value="0.05" units="cm"/>
      <inkml:brushProperty name="height" value="0.05" units="cm"/>
    </inkml:brush>
  </inkml:definitions>
  <inkml:trace contextRef="#ctx0" brushRef="#br0">101 0 15619 0 0,'-17'56'1618'0'0,"4"-1"-1322"0"0,5-20-65 0 0,-21 131 718 0 0,17-83-390 0 0,6-50-186 0 0,0 1 302 0 0,1 0-1 0 0,0 34 1 0 0,23-102 1248 0 0,91-222-2243 0 0,-45 100-264 0 0,-63 154 516 0 0,0-1 0 0 0,0 1 0 0 0,0-1 0 0 0,1 1 0 0 0,-1 0 0 0 0,1-1 0 0 0,-1 1 0 0 0,1 0 0 0 0,0 0 0 0 0,0 0 0 0 0,0 0 1 0 0,0 0-1 0 0,0 1 0 0 0,0-1 0 0 0,1 1 0 0 0,-1-1 0 0 0,0 1 0 0 0,1 0 0 0 0,-1 0 0 0 0,1 0 0 0 0,0 0 0 0 0,5-1 1 0 0,-2 1-30 0 0,1 1 0 0 0,-1 1 0 0 0,1-1 0 0 0,0 1 0 0 0,-1 0 0 0 0,1 1 0 0 0,-1-1 1 0 0,9 4-1 0 0,-14-4 134 0 0,0-1 1 0 0,-1 0-1 0 0,1 0 0 0 0,0 0 1 0 0,-1 1-1 0 0,1-1 1 0 0,-1 0-1 0 0,1 1 0 0 0,0-1 1 0 0,-1 1-1 0 0,1-1 1 0 0,-1 0-1 0 0,1 1 1 0 0,-1-1-1 0 0,1 1 0 0 0,-1 0 1 0 0,0-1-1 0 0,1 1 1 0 0,-1-1-1 0 0,1 1 1 0 0,-1-1-1 0 0,0 1 0 0 0,0 0 1 0 0,1-1-1 0 0,-1 1 1 0 0,0 0-1 0 0,0-1 0 0 0,0 1 1 0 0,0 0-1 0 0,0 0 1 0 0,0-1-1 0 0,0 1 1 0 0,0 0-1 0 0,0-1 0 0 0,0 1 1 0 0,0 0-1 0 0,0-1 1 0 0,0 1-1 0 0,-1 0 1 0 0,1-1-1 0 0,0 1 0 0 0,-1 0 1 0 0,1-1-1 0 0,0 1 1 0 0,-1-1-1 0 0,0 2 1 0 0,-2 4 271 0 0,-2-1 1 0 0,1 1 0 0 0,-10 9 0 0 0,5-5-273 0 0,-1 1 29 0 0,0 0 0 0 0,-1 0-1 0 0,0-2 1 0 0,0 1 0 0 0,-1-1 0 0 0,0-1-1 0 0,-14 7 1 0 0,20-11-247 0 0,0-1-1 0 0,0-1 1 0 0,0 1 0 0 0,0-1-1 0 0,-1 0 1 0 0,1 0 0 0 0,-1 0-1 0 0,1-1 1 0 0,-1 0 0 0 0,0-1-1 0 0,1 1 1 0 0,-1-1 0 0 0,0-1-1 0 0,1 1 1 0 0,-1-1 0 0 0,1 0-1 0 0,-13-4 1 0 0,17 4-104 0 0,1 0 0 0 0,0 0 0 0 0,0 0-1 0 0,0 0 1 0 0,0 0 0 0 0,0 0 0 0 0,1 0 0 0 0,-1 0 0 0 0,0-1 0 0 0,0 1-1 0 0,1 0 1 0 0,-1 0 0 0 0,1-1 0 0 0,-1 1 0 0 0,1 0 0 0 0,-1-1 0 0 0,1 1-1 0 0,0-1 1 0 0,0 1 0 0 0,0 0 0 0 0,0-1 0 0 0,0 1 0 0 0,0-1 0 0 0,0 1-1 0 0,0 0 1 0 0,1-3 0 0 0,1-10-2485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5.256"/>
    </inkml:context>
    <inkml:brush xml:id="br0">
      <inkml:brushProperty name="width" value="0.05" units="cm"/>
      <inkml:brushProperty name="height" value="0.05" units="cm"/>
    </inkml:brush>
  </inkml:definitions>
  <inkml:trace contextRef="#ctx0" brushRef="#br0">118 12 16516 0 0,'1'-12'4601'0'0,"-9"17"-2579"0"0,-11 18-1868 0 0,3 5-291 0 0,1-1 1 0 0,1 2-1 0 0,2 0 0 0 0,1 0 0 0 0,-12 49 1 0 0,23-71 585 0 0,2-7-94 0 0,10-10 128 0 0,9-20-78 0 0,-10 13-427 0 0,-2-1-1 0 0,0-1 1 0 0,-1 1 0 0 0,7-27-1 0 0,-14 54-384 0 0,1 1 1 0 0,0-1-1 0 0,1 0 0 0 0,0 1 0 0 0,4 9 1 0 0,-5-17 393 0 0,0 1 1 0 0,0 0-1 0 0,0-1 1 0 0,1 0-1 0 0,-1 1 1 0 0,0-1-1 0 0,1 0 1 0 0,0 0-1 0 0,-1 0 1 0 0,1-1 0 0 0,0 1-1 0 0,0 0 1 0 0,0-1-1 0 0,0 0 1 0 0,0 0-1 0 0,0 0 1 0 0,1 0-1 0 0,-1-1 1 0 0,0 1-1 0 0,0-1 1 0 0,7 1-1 0 0,5-1 23 0 0,0-1 0 0 0,0 0 0 0 0,20-5 0 0 0,-17 3-293 0 0,-1-1 1 0 0,0 0-1 0 0,0-2 1 0 0,-1 0-1 0 0,1 0 0 0 0,-1-2 1 0 0,0 0-1 0 0,-1-1 1 0 0,25-18-1 0 0,-39 26 215 0 0,-1 0 1 0 0,1 0-1 0 0,0 0 0 0 0,0 0 1 0 0,0 0-1 0 0,0 1 1 0 0,1-1-1 0 0,-1 0 0 0 0,0 1 1 0 0,0-1-1 0 0,0 1 0 0 0,1-1 1 0 0,-1 1-1 0 0,0-1 0 0 0,0 1 1 0 0,1 0-1 0 0,-1 0 1 0 0,0-1-1 0 0,1 1 0 0 0,1 0 1 0 0,-5 5 82 0 0,0-1 1 0 0,0 0 0 0 0,1 1 0 0 0,0-1 0 0 0,-2 10-1 0 0,-1-4 188 0 0,3-4 780 0 0,12-6-106 0 0,3-4-606 0 0,-6 2-442 0 0,0 0-1 0 0,0 1 0 0 0,-1 0 0 0 0,1 0 0 0 0,9 1 0 0 0,-15 0 110 0 0,1 0-1 0 0,-1 1 1 0 0,1-1-1 0 0,-1 1 1 0 0,1 0-1 0 0,-1-1 1 0 0,1 1-1 0 0,-1 1 1 0 0,0-1-1 0 0,0 0 1 0 0,1 0-1 0 0,-1 1 1 0 0,0-1-1 0 0,0 1 1 0 0,0 0-1 0 0,-1 0 1 0 0,1 0 0 0 0,0-1-1 0 0,-1 2 1 0 0,2 1-1 0 0,2 4 18 0 0,0 0-1 0 0,-1 0 1 0 0,0 0-1 0 0,-1 0 1 0 0,0 1-1 0 0,0-1 1 0 0,2 17 0 0 0,-2-2 323 0 0,0 44 0 0 0,-3-47 146 0 0,-1 0-1 0 0,-6 31 1 0 0,5-43-301 0 0,0 1-1 0 0,0-1 1 0 0,-1 0-1 0 0,0 0 1 0 0,-1 0-1 0 0,0 0 1 0 0,0 0 0 0 0,-7 9-1 0 0,-61 90 1269 0 0,71-106-1332 0 0,1 0 0 0 0,-1 0 0 0 0,0 0 0 0 0,1 0 0 0 0,-1 0 0 0 0,0 0 0 0 0,0-1 1 0 0,0 1-1 0 0,1 0 0 0 0,-1-1 0 0 0,0 1 0 0 0,0-1 0 0 0,0 1 0 0 0,0-1 0 0 0,0 1 0 0 0,0-1 0 0 0,0 0 0 0 0,-1 1 0 0 0,1-1 0 0 0,0 0 0 0 0,0 0 0 0 0,0 0 0 0 0,0 0 0 0 0,0 0 0 0 0,0 0 0 0 0,0 0 0 0 0,-1 0 0 0 0,1 0 0 0 0,0 0 0 0 0,0-1 0 0 0,0 1 0 0 0,-1-1 0 0 0,1 0 33 0 0,-1 0-1 0 0,1 1 0 0 0,0-1 0 0 0,0 0 0 0 0,0 0 1 0 0,0-1-1 0 0,-1 1 0 0 0,1 0 0 0 0,1 0 0 0 0,-1 0 1 0 0,0-1-1 0 0,0 1 0 0 0,0 0 0 0 0,1-1 0 0 0,-1 1 1 0 0,1-1-1 0 0,-1 1 0 0 0,1-1 0 0 0,-1 1 0 0 0,1-1 0 0 0,0 1 1 0 0,0-1-1 0 0,0-1 0 0 0,-6-77 963 0 0,3 56-1065 0 0,2 0 0 0 0,1-40 1 0 0,1 57-68 0 0,-1 1 1 0 0,2-1 0 0 0,-1 0-1 0 0,1 0 1 0 0,0 1 0 0 0,0-1-1 0 0,1 1 1 0 0,0 0 0 0 0,0 0-1 0 0,0 0 1 0 0,8-10 0 0 0,-7 11-282 0 0,1 1 0 0 0,-1-1 0 0 0,1 1 0 0 0,0 0 0 0 0,0 1 0 0 0,1-1 0 0 0,-1 1 0 0 0,1 0 0 0 0,0 0 0 0 0,-1 1 0 0 0,1 0 0 0 0,0 0 0 0 0,9-2 0 0 0,13-3-441 0 0,1-7 624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6.594"/>
    </inkml:context>
    <inkml:brush xml:id="br0">
      <inkml:brushProperty name="width" value="0.05" units="cm"/>
      <inkml:brushProperty name="height" value="0.05" units="cm"/>
    </inkml:brush>
  </inkml:definitions>
  <inkml:trace contextRef="#ctx0" brushRef="#br0">14 235 12275 0 0,'-1'-9'2109'0'0,"1"7"-1485"0"0,0 0-1 0 0,0 0 1 0 0,0 0 0 0 0,0-1 0 0 0,1 1 0 0 0,-1 0 0 0 0,0 0 0 0 0,1 0 0 0 0,-1 0-1 0 0,1-1 1 0 0,0 1 0 0 0,2-3 0 0 0,0-3 1500 0 0,-6 8-696 0 0,3 0-1417 0 0,-1 1 1 0 0,0 0 0 0 0,1-1-1 0 0,-1 1 1 0 0,0 0 0 0 0,1 0-1 0 0,-1 0 1 0 0,1 0-1 0 0,-1-1 1 0 0,1 1 0 0 0,0 0-1 0 0,-1 0 1 0 0,1 0 0 0 0,-1 2-1 0 0,-3 19-165 0 0,1 1-1 0 0,0 0 1 0 0,2-1 0 0 0,0 1-1 0 0,2 0 1 0 0,0 0-1 0 0,2 0 1 0 0,8 36 0 0 0,-11-58 141 0 0,1 0 1 0 0,-1 1-1 0 0,0-1 1 0 0,1 0-1 0 0,-1 0 1 0 0,1 0 0 0 0,-1 0-1 0 0,1 0 1 0 0,-1 0-1 0 0,1 0 1 0 0,0 0-1 0 0,0 0 1 0 0,-1 0-1 0 0,1 0 1 0 0,0 0 0 0 0,0 0-1 0 0,0-1 1 0 0,0 1-1 0 0,0 0 1 0 0,0-1-1 0 0,0 1 1 0 0,0-1-1 0 0,0 1 1 0 0,0-1 0 0 0,0 1-1 0 0,3-1 1 0 0,-2 0 11 0 0,1 0-1 0 0,-1 0 1 0 0,1 0 0 0 0,-1 0 0 0 0,1-1-1 0 0,0 0 1 0 0,-1 1 0 0 0,0-1 0 0 0,1 0-1 0 0,-1 0 1 0 0,5-3 0 0 0,3-2 76 0 0,-1 0-1 0 0,0-1 1 0 0,0 0 0 0 0,15-16-1 0 0,6-20 189 0 0,-24 33-248 0 0,0 0 0 0 0,1 1 0 0 0,8-8 0 0 0,-17 31-208 0 0,0 1 0 0 0,2-1 0 0 0,0 22 0 0 0,0-35 188 0 0,0 1 0 0 0,0-1 0 0 0,0 1 0 0 0,0 0 0 0 0,1-1 0 0 0,-1 1 0 0 0,0-1 0 0 0,1 1-1 0 0,-1 0 1 0 0,1-1 0 0 0,-1 1 0 0 0,1-1 0 0 0,0 0 0 0 0,0 1 0 0 0,0-1 0 0 0,0 0 0 0 0,0 1 0 0 0,0-1 0 0 0,0 0 0 0 0,0 0 0 0 0,0 0 0 0 0,0 0 0 0 0,2 1 0 0 0,-1-1 33 0 0,-1-1 0 0 0,1 0 0 0 0,0 1 1 0 0,-1-1-1 0 0,1 0 0 0 0,0 0 0 0 0,0 0 0 0 0,-1 0 1 0 0,1 0-1 0 0,0-1 0 0 0,0 1 0 0 0,-1-1 0 0 0,1 1 1 0 0,0-1-1 0 0,-1 1 0 0 0,1-1 0 0 0,1-1 1 0 0,7-4 194 0 0,0 0 1 0 0,0-1 0 0 0,-1 0 0 0 0,15-15 0 0 0,70-90-246 0 0,-93 142-993 0 0,-2-10 943 0 0,2 37-25 0 0,-1-54 69 0 0,1 1 0 0 0,-1-1 0 0 0,1 0-1 0 0,0 1 1 0 0,0-1 0 0 0,0 0 0 0 0,1 1-1 0 0,-1-1 1 0 0,1 0 0 0 0,-1 0 0 0 0,1 0-1 0 0,5 5 1 0 0,-6-7 16 0 0,1 0 0 0 0,0 0 0 0 0,0 0 0 0 0,0 0 0 0 0,-1 0 0 0 0,1-1 0 0 0,0 1 0 0 0,0-1 0 0 0,0 1 0 0 0,0-1 0 0 0,0 0 0 0 0,0 0 0 0 0,0 0 0 0 0,0 0 0 0 0,0 0 0 0 0,4-1 0 0 0,0 0 18 0 0,-1 0 0 0 0,1 0 0 0 0,-1 0 0 0 0,0-1 0 0 0,6-2 0 0 0,3-3 23 0 0,0-1 0 0 0,0 0 0 0 0,-1 0 0 0 0,0-2 0 0 0,0 0 0 0 0,-1 0 0 0 0,17-19 0 0 0,11-13-670 0 0,-57 100-614 0 0,12-38 1311 0 0,-7 43-113 0 0,11-59 49 0 0,1 0 1 0 0,0 0-1 0 0,0 0 1 0 0,0 0-1 0 0,0-1 0 0 0,0 1 1 0 0,1 0-1 0 0,0 0 1 0 0,0-1-1 0 0,0 1 1 0 0,0 0-1 0 0,0-1 1 0 0,3 5-1 0 0,-3-7 37 0 0,0 0 0 0 0,0 0 0 0 0,0 0 0 0 0,0 0 0 0 0,0 0 0 0 0,0 0 0 0 0,0-1-1 0 0,0 1 1 0 0,0 0 0 0 0,1-1 0 0 0,-1 1 0 0 0,0 0 0 0 0,1-1 0 0 0,-1 0 0 0 0,0 1 0 0 0,1-1 0 0 0,-1 0 0 0 0,0 1 0 0 0,1-1 0 0 0,-1 0-1 0 0,1 0 1 0 0,-1 0 0 0 0,0-1 0 0 0,1 1 0 0 0,-1 0 0 0 0,1 0 0 0 0,-1-1 0 0 0,0 1 0 0 0,1-1 0 0 0,-1 1 0 0 0,2-2 0 0 0,1 1 84 0 0,1-2 1 0 0,-1 1 0 0 0,0-1 0 0 0,0 1 0 0 0,0-1 0 0 0,0 0 0 0 0,6-7 0 0 0,56-59 713 0 0,37-43-284 0 0,-86 89-417 0 0,-1 0-1 0 0,-1 0 0 0 0,-1-2 0 0 0,-1 0 0 0 0,-1 0 0 0 0,17-54 1 0 0,-27 70-173 0 0,0 0 0 0 0,-1-1 1 0 0,0 1-1 0 0,0-15 0 0 0,-1 24 16 0 0,-1 0 0 0 0,0 1 0 0 0,1-1-1 0 0,-1 0 1 0 0,0 0 0 0 0,1 1 0 0 0,-1-1-1 0 0,0 1 1 0 0,1-1 0 0 0,-1 0 0 0 0,1 1-1 0 0,-1-1 1 0 0,1 1 0 0 0,-1-1 0 0 0,1 1 0 0 0,-1-1-1 0 0,1 1 1 0 0,-1 1 0 0 0,-5 11-121 0 0,0 1 0 0 0,2-1 0 0 0,-1 1 0 0 0,2 0 1 0 0,0 1-1 0 0,0-1 0 0 0,2 1 0 0 0,0-1 0 0 0,0 1 0 0 0,3 16 0 0 0,3 16-54 0 0,20 83-1 0 0,-4-30 313 0 0,-33-159 606 0 0,-2 1-1 0 0,-2 0 1 0 0,-3 2 0 0 0,-28-60-1 0 0,105 146-3940 0 0,-30-16 2476 0 0,-8-3 675 0 0,37 14 0 0 0,-30-18-3125 0 0,1-4-3395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7.078"/>
    </inkml:context>
    <inkml:brush xml:id="br0">
      <inkml:brushProperty name="width" value="0.05" units="cm"/>
      <inkml:brushProperty name="height" value="0.05" units="cm"/>
    </inkml:brush>
  </inkml:definitions>
  <inkml:trace contextRef="#ctx0" brushRef="#br0">78 65 17596 0 0,'-16'-19'1232'0'0,"-1"2"88"0"0,3 4-1024 0 0,5 6 3289 0 0,1 4-2889 0 0,0 0-256 0 0,7 3-48 0 0,-3-2-23 0 0,4 3-281 0 0,8 2-6786 0 0,-1 3 6114 0 0,3 2-1208 0 0,2-1 1808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8.706"/>
    </inkml:context>
    <inkml:brush xml:id="br0">
      <inkml:brushProperty name="width" value="0.05" units="cm"/>
      <inkml:brushProperty name="height" value="0.05" units="cm"/>
    </inkml:brush>
  </inkml:definitions>
  <inkml:trace contextRef="#ctx0" brushRef="#br0">272 244 8730 0 0,'-7'-4'1228'0'0,"1"0"0"0"0,0 0 0 0 0,0-1 0 0 0,1 1 0 0 0,-1-1 0 0 0,1-1 0 0 0,0 1 0 0 0,-5-8 0 0 0,9 11-1167 0 0,0 1 0 0 0,0-1 1 0 0,0 1-1 0 0,0-1 0 0 0,0 1 1 0 0,0 0-1 0 0,0-1 1 0 0,0 1-1 0 0,-1 0 0 0 0,1 0 1 0 0,-1 0-1 0 0,1 0 0 0 0,-1 0 1 0 0,1 0-1 0 0,-1 0 0 0 0,1 1 1 0 0,-1-1-1 0 0,0 1 1 0 0,1-1-1 0 0,-1 1 0 0 0,0-1 1 0 0,0 1-1 0 0,1 0 0 0 0,-1 0 1 0 0,0 0-1 0 0,0 0 0 0 0,1 0 1 0 0,-1 0-1 0 0,0 0 1 0 0,0 1-1 0 0,1-1 0 0 0,-1 1 1 0 0,0-1-1 0 0,1 1 0 0 0,-1 0 1 0 0,0-1-1 0 0,1 1 1 0 0,-3 2-1 0 0,-6 4-331 0 0,1 0 0 0 0,0 1 0 0 0,1 0 1 0 0,-15 16-1 0 0,12-11 434 0 0,1 0-182 0 0,1 0 1 0 0,-1 1-1 0 0,2 1 0 0 0,0-1 1 0 0,1 2-1 0 0,0-1 0 0 0,2 1 1 0 0,-6 19-1 0 0,8-24 39 0 0,1 0 1 0 0,0 0-1 0 0,0 13 0 0 0,2-24-8 0 0,0 0-1 0 0,0 1 0 0 0,0-1 0 0 0,0 0 0 0 0,0 1 0 0 0,0-1 0 0 0,0 1 0 0 0,0-1 0 0 0,0 0 0 0 0,0 1 0 0 0,0-1 0 0 0,0 0 0 0 0,0 1 0 0 0,1-1 0 0 0,-1 0 0 0 0,0 1 0 0 0,0-1 0 0 0,0 0 0 0 0,1 1 0 0 0,-1-1 0 0 0,0 0 0 0 0,0 0 0 0 0,1 1 0 0 0,-1-1 0 0 0,0 0 0 0 0,1 0 0 0 0,-1 1 0 0 0,0-1 0 0 0,1 0 1 0 0,-1 0-1 0 0,1 0 0 0 0,13-2 362 0 0,11-13 211 0 0,-6-2-121 0 0,-1-1 1 0 0,0-1 0 0 0,-2 0-1 0 0,28-43 1 0 0,-24 26 45 0 0,-2 0 1 0 0,14-41-1 0 0,-25 57-421 0 0,-1 0-1 0 0,-1-1 1 0 0,-1 1 0 0 0,-1-1-1 0 0,1-38 1 0 0,-5 65-311 0 0,0 0 0 0 0,-1 0 0 0 0,0 0 0 0 0,-3 7 0 0 0,-3 7 37 0 0,-44 184-104 0 0,48-188 255 0 0,1-7-29 0 0,1 1 0 0 0,0 0 0 0 0,1-1 0 0 0,0 1 0 0 0,0 0 0 0 0,1 0 0 0 0,1 0 0 0 0,-1-1-1 0 0,1 1 1 0 0,1 0 0 0 0,0 0 0 0 0,1-1 0 0 0,-1 1 0 0 0,2-1 0 0 0,5 13 0 0 0,-8-20 50 0 0,0-1 1 0 0,0 1 0 0 0,0-1-1 0 0,0 0 1 0 0,1 1-1 0 0,-1-1 1 0 0,0 0 0 0 0,1 0-1 0 0,-1 0 1 0 0,0 0-1 0 0,1 0 1 0 0,-1 0 0 0 0,1 0-1 0 0,-1 0 1 0 0,1-1 0 0 0,0 1-1 0 0,-1-1 1 0 0,1 1-1 0 0,2-1 1 0 0,0 1 29 0 0,-1-1 0 0 0,1 0-1 0 0,0 0 1 0 0,0-1 0 0 0,-1 1 0 0 0,1-1 0 0 0,0 0 0 0 0,5-2 0 0 0,3-1 114 0 0,-1-1 1 0 0,0-1-1 0 0,0 0 1 0 0,14-11-1 0 0,-18 12-37 0 0,1-1 1 0 0,-1-1-1 0 0,0 1 0 0 0,-1-1 0 0 0,1 0 0 0 0,-2-1 0 0 0,1 1 0 0 0,-1-1 0 0 0,0 0 1 0 0,0-1-1 0 0,-1 1 0 0 0,0-1 0 0 0,-1 0 0 0 0,0 0 0 0 0,0 0 0 0 0,2-14 1 0 0,-4 8-155 0 0,-1 15 56 0 0,0 0 0 0 0,0 0 0 0 0,0 0 0 0 0,0 0 0 0 0,0 0 0 0 0,0-1 0 0 0,0 1-1 0 0,0 0 1 0 0,0 0 0 0 0,0 0 0 0 0,-1 0 0 0 0,1 0 0 0 0,0 0 0 0 0,0 0 0 0 0,0 0-1 0 0,0 0 1 0 0,0 0 0 0 0,0 0 0 0 0,0 0 0 0 0,0 0 0 0 0,0 0 0 0 0,0 0 0 0 0,0 0-1 0 0,0 0 1 0 0,-1 0 0 0 0,1 0 0 0 0,0 0 0 0 0,0 0 0 0 0,0 0 0 0 0,0 0 0 0 0,0 0-1 0 0,0 0 1 0 0,0 0 0 0 0,0 0 0 0 0,0 0 0 0 0,0 0 0 0 0,0 0 0 0 0,0 0 0 0 0,-1 0-1 0 0,1 0 1 0 0,0 0 0 0 0,0 0 0 0 0,0 0 0 0 0,0 0 0 0 0,0 1 0 0 0,0-1 0 0 0,0 0-1 0 0,0 0 1 0 0,0 0 0 0 0,0 0 0 0 0,0 0 0 0 0,0 0 0 0 0,0 0 0 0 0,0 0 0 0 0,0 0-1 0 0,0 0 1 0 0,0 0 0 0 0,0 0 0 0 0,0 1 0 0 0,0-1 0 0 0,0 0 0 0 0,0 0 0 0 0,0 0-1 0 0,0 0 1 0 0,0 0 0 0 0,0 0 0 0 0,0 0 0 0 0,-13 26-308 0 0,12-23 341 0 0,-7 14-90 0 0,5-13 2 0 0,1 0 0 0 0,-1 0-1 0 0,1 0 1 0 0,0 0 0 0 0,1 1 0 0 0,-1-1-1 0 0,1 1 1 0 0,0-1 0 0 0,0 1 0 0 0,0-1-1 0 0,0 1 1 0 0,1 8 0 0 0,1-12-1 0 0,0 1 0 0 0,0-1-1 0 0,0 1 1 0 0,0-1 0 0 0,0 1 0 0 0,0-1 0 0 0,0 0 0 0 0,0 0-1 0 0,1 1 1 0 0,-1-1 0 0 0,0 0 0 0 0,1 0 0 0 0,-1 0 0 0 0,1-1-1 0 0,0 1 1 0 0,-1 0 0 0 0,1 0 0 0 0,-1-1 0 0 0,1 1 0 0 0,2-1-1 0 0,37 7-491 0 0,-38-7 502 0 0,32 7-208 0 0,-27-5 276 0 0,0-1 0 0 0,1 1-1 0 0,-1-2 1 0 0,0 1 0 0 0,16-1-1 0 0,-23-1 79 0 0,0 1-1 0 0,0 0 1 0 0,-1-1 0 0 0,1 1-1 0 0,0-1 1 0 0,0 1 0 0 0,0-1-1 0 0,-1 1 1 0 0,1-1 0 0 0,0 0-1 0 0,-1 1 1 0 0,1-1-1 0 0,-1 0 1 0 0,1 0 0 0 0,-1 1-1 0 0,1-1 1 0 0,-1 0 0 0 0,1 0-1 0 0,-1 0 1 0 0,0 0 0 0 0,1 0-1 0 0,-1 1 1 0 0,0-1-1 0 0,0 0 1 0 0,1 0 0 0 0,-1 0-1 0 0,0 0 1 0 0,0 0 0 0 0,0 0-1 0 0,0 0 1 0 0,-1 0 0 0 0,1 0-1 0 0,0-1 1 0 0,-7-34 1201 0 0,7 33-1262 0 0,-9-35 543 0 0,4 13-349 0 0,-2 1 1 0 0,0-1 0 0 0,-15-30-1 0 0,74 72-8304 0 0,-27-8 4997 0 0,0 0-1 0 0,36 6 1 0 0,-25-8 128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9.184"/>
    </inkml:context>
    <inkml:brush xml:id="br0">
      <inkml:brushProperty name="width" value="0.05" units="cm"/>
      <inkml:brushProperty name="height" value="0.05" units="cm"/>
    </inkml:brush>
  </inkml:definitions>
  <inkml:trace contextRef="#ctx0" brushRef="#br0">246 57 16668 0 0,'-5'-6'1545'0'0,"-2"-1"-309"0"0,0 0-1 0 0,0 1 1 0 0,-1-1-1 0 0,-13-8 1 0 0,18 14-1213 0 0,0 0 0 0 0,1 0 0 0 0,-1-1 0 0 0,0 2 0 0 0,1-1 1 0 0,-1 0-1 0 0,0 0 0 0 0,0 1 0 0 0,0 0 0 0 0,0-1 0 0 0,0 1 0 0 0,1 0 0 0 0,-1 1 0 0 0,0-1 0 0 0,0 0 0 0 0,0 1 1 0 0,0 0-1 0 0,0-1 0 0 0,1 1 0 0 0,-6 3 0 0 0,-2 1-130 0 0,0 1 1 0 0,0 1-1 0 0,0 0 0 0 0,1 0 1 0 0,0 1-1 0 0,0 0 0 0 0,1 1 0 0 0,0 0 1 0 0,0 0-1 0 0,1 0 0 0 0,-8 16 1 0 0,13-21-73 0 0,-1 1 0 0 0,2 0 0 0 0,-1 0 1 0 0,0 0-1 0 0,1 0 0 0 0,0 0 0 0 0,0 0 0 0 0,1 0 1 0 0,0 0-1 0 0,-1 0 0 0 0,2 0 0 0 0,-1 0 0 0 0,2 9 1 0 0,2-9-331 0 0,0 0 0 0 0,1 0 0 0 0,0 0 0 0 0,9 7 0 0 0,-5-6 229 0 0,1 0 0 0 0,0-1 1 0 0,0 0-1 0 0,20 5 0 0 0,22 12-423 0 0,-50-21 711 0 0,1 1 1 0 0,0 0-1 0 0,-1-1 0 0 0,1 1 0 0 0,-1 0 1 0 0,1 0-1 0 0,-1 1 0 0 0,0-1 1 0 0,0 0-1 0 0,0 1 0 0 0,0-1 0 0 0,-1 1 1 0 0,1 0-1 0 0,0-1 0 0 0,-1 1 0 0 0,0 0 1 0 0,2 5-1 0 0,-3-5 130 0 0,0 0 0 0 0,1 0 0 0 0,-1-1 0 0 0,0 1 0 0 0,-1 0 0 0 0,1 0 0 0 0,0-1 0 0 0,-1 1 0 0 0,0 0 0 0 0,1-1 0 0 0,-1 1 0 0 0,0-1 0 0 0,0 1 0 0 0,-1-1 0 0 0,1 1 0 0 0,0-1 0 0 0,-1 0 0 0 0,0 1 0 0 0,1-1 0 0 0,-3 2 1 0 0,2-2-105 0 0,-24 23 1253 0 0,24-24-1529 0 0,1 0-1 0 0,-1 0 1 0 0,1 0 0 0 0,-1 0-1 0 0,1 0 1 0 0,-1 0-1 0 0,0 0 1 0 0,1-1-1 0 0,-1 1 1 0 0,0-1 0 0 0,1 1-1 0 0,-1-1 1 0 0,0 1-1 0 0,0-1 1 0 0,0 0-1 0 0,1 0 1 0 0,-3 0-1 0 0,0-2-1477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9.680"/>
    </inkml:context>
    <inkml:brush xml:id="br0">
      <inkml:brushProperty name="width" value="0.05" units="cm"/>
      <inkml:brushProperty name="height" value="0.05" units="cm"/>
    </inkml:brush>
  </inkml:definitions>
  <inkml:trace contextRef="#ctx0" brushRef="#br0">36 6 16588 0 0,'-1'-5'1800'0'0,"0"6"-759"0"0,-4 12-522 0 0,-4 23-721 0 0,0 51 592 0 0,5 0 1 0 0,3 0 0 0 0,17 145 0 0 0,-16-222-293 0 0,4 12 857 0 0,0-55 2008 0 0,-2 0-2899 0 0,-2 1-1 0 0,-1 0 0 0 0,-2 0 0 0 0,-1 0 1 0 0,-1 0-1 0 0,-11-34 0 0 0,13 60-1422 0 0,3 17 360 0 0,6 20-20 0 0,-4-27 984 0 0,-1 1-1 0 0,1-1 0 0 0,1 0 1 0 0,-1 0-1 0 0,0 0 0 0 0,1-1 1 0 0,0 1-1 0 0,0 0 0 0 0,0-1 1 0 0,0 0-1 0 0,1 0 0 0 0,-1 0 1 0 0,1 0-1 0 0,0 0 0 0 0,0-1 1 0 0,5 3-1 0 0,-6-4 125 0 0,0 0 0 0 0,0 0 0 0 0,1 0 0 0 0,-1-1 0 0 0,0 1 1 0 0,0-1-1 0 0,1 0 0 0 0,-1 0 0 0 0,1 0 0 0 0,-1 0 0 0 0,0-1 0 0 0,0 1 0 0 0,1-1 1 0 0,-1 0-1 0 0,0 0 0 0 0,0 0 0 0 0,0 0 0 0 0,1 0 0 0 0,-1-1 0 0 0,-1 0 0 0 0,1 1 1 0 0,0-1-1 0 0,3-3 0 0 0,-2 2 12 0 0,-1 1 1 0 0,0-1 0 0 0,0 0-1 0 0,0 0 1 0 0,0 0 0 0 0,0 0-1 0 0,-1 0 1 0 0,1 0 0 0 0,-1-1-1 0 0,0 1 1 0 0,0-1 0 0 0,0 0-1 0 0,-1 0 1 0 0,1 1 0 0 0,-1-1-1 0 0,0 0 1 0 0,1-6 0 0 0,-9 66-1591 0 0,5-44 1460 0 0,0-1 0 0 0,0 1 0 0 0,1 0 0 0 0,1 0-1 0 0,0 0 1 0 0,3 24 0 0 0,-3-35 31 0 0,0 0 0 0 0,1 0 0 0 0,-1 1 0 0 0,0-1 1 0 0,1 0-1 0 0,-1 0 0 0 0,1 0 0 0 0,-1 0 0 0 0,1 0 0 0 0,0 0 0 0 0,-1 0 0 0 0,1 0 0 0 0,0 0 0 0 0,0 0 0 0 0,0 0 0 0 0,0-1 1 0 0,0 1-1 0 0,0 0 0 0 0,0 0 0 0 0,0-1 0 0 0,0 1 0 0 0,0-1 0 0 0,1 1 0 0 0,0 0 23 0 0,0-1-1 0 0,0 0 1 0 0,1 0 0 0 0,-1 0 0 0 0,0 0-1 0 0,0 0 1 0 0,0 0 0 0 0,0 0-1 0 0,0-1 1 0 0,0 1 0 0 0,0-1-1 0 0,3-1 1 0 0,3-2 55 0 0,0 0 1 0 0,0 0-1 0 0,0-1 0 0 0,-1 0 0 0 0,9-8 0 0 0,2-2 8 0 0,27-25 38 0 0,-41 36-123 0 0,-1 0 0 0 0,1 0 0 0 0,-1-1 0 0 0,0 1 0 0 0,0-1 0 0 0,-1 0 0 0 0,1 1-1 0 0,2-9 1 0 0,2-3-22 0 0,-6 14 7 0 0,0 0 0 0 0,1 0 1 0 0,-1-1-1 0 0,0 1 0 0 0,-1 0 1 0 0,1 0-1 0 0,0 0 0 0 0,-1-1 0 0 0,1 1 1 0 0,-1 0-1 0 0,1-1 0 0 0,-1 1 1 0 0,0 0-1 0 0,0-1 0 0 0,-1-2 1 0 0,1 10-81 0 0,0 1 1 0 0,-1-1 0 0 0,0 1-1 0 0,0-1 1 0 0,0 1-1 0 0,-1-1 1 0 0,-4 10 0 0 0,5-12 59 0 0,0 3 8 0 0,-1 0 0 0 0,1 0 1 0 0,0 0-1 0 0,1 1 0 0 0,-1-1 0 0 0,1 0 0 0 0,1 0 1 0 0,-1 1-1 0 0,1-1 0 0 0,0 0 0 0 0,0 0 1 0 0,1 1-1 0 0,0-1 0 0 0,0-1 0 0 0,0 1 1 0 0,6 9-1 0 0,-7-14-172 0 0,0-1 1 0 0,-1 0 0 0 0,1 1-1 0 0,0-1 1 0 0,0 0 0 0 0,0 1 0 0 0,0-1-1 0 0,0 0 1 0 0,0 0 0 0 0,0 0-1 0 0,0 0 1 0 0,0 0 0 0 0,0 0-1 0 0,0 0 1 0 0,0 0 0 0 0,0 0-1 0 0,0-1 1 0 0,-1 1 0 0 0,1 0-1 0 0,0-1 1 0 0,2 0 0 0 0,1 0-1152 0 0,5-1-594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0.131"/>
    </inkml:context>
    <inkml:brush xml:id="br0">
      <inkml:brushProperty name="width" value="0.05" units="cm"/>
      <inkml:brushProperty name="height" value="0.05" units="cm"/>
    </inkml:brush>
  </inkml:definitions>
  <inkml:trace contextRef="#ctx0" brushRef="#br0">26 3 8226 0 0,'-23'-3'12995'0'0,"20"3"-11899"0"0,3 2-392 0 0,0-1-912 0 0,9 3 56 0 0,-8-1-120 0 0,2 0-328 0 0,3 4-169 0 0,0-1-263 0 0,7 1-240 0 0,-3 2-240 0 0,3 1 39 0 0,-2 3-503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0.615"/>
    </inkml:context>
    <inkml:brush xml:id="br0">
      <inkml:brushProperty name="width" value="0.05" units="cm"/>
      <inkml:brushProperty name="height" value="0.05" units="cm"/>
    </inkml:brush>
  </inkml:definitions>
  <inkml:trace contextRef="#ctx0" brushRef="#br0">97 29 10986 0 0,'-2'2'344'0'0,"0"-1"0"0"0,0 1 0 0 0,0 0-1 0 0,0 1 1 0 0,0-1 0 0 0,0 0 0 0 0,0 0 0 0 0,0 1-1 0 0,1-1 1 0 0,0 1 0 0 0,-1-1 0 0 0,1 1 0 0 0,-1 3-1 0 0,-13 41 349 0 0,14-42-379 0 0,-2 8-299 0 0,1 1 0 0 0,0-1 0 0 0,1 1 0 0 0,1 0 0 0 0,0 0 0 0 0,1 0 0 0 0,0-1 0 0 0,6 27 0 0 0,-4-21 110 0 0,0-1-1 0 0,-2 1 1 0 0,0-1-1 0 0,-1 1 1 0 0,-1-1-1 0 0,-1 1 1 0 0,-1-1-1 0 0,0 1 1 0 0,-2-1-1 0 0,0 0 0 0 0,-10 24 1 0 0,15-40-28 0 0,-1-1 1 0 0,1 0-1 0 0,-1 1 1 0 0,0-1-1 0 0,1 0 1 0 0,-1 1-1 0 0,0-1 1 0 0,0 0-1 0 0,0 0 1 0 0,0 0 0 0 0,0 0-1 0 0,0 0 1 0 0,0 0-1 0 0,0 0 1 0 0,-1 0-1 0 0,-1 1 1 0 0,3-2-42 0 0,0 0 0 0 0,-1 0 1 0 0,1 0-1 0 0,0 0 1 0 0,-1 0-1 0 0,1 0 1 0 0,0 0-1 0 0,0 0 1 0 0,-1-1-1 0 0,1 1 0 0 0,0 0 1 0 0,-1 0-1 0 0,1 0 1 0 0,0 0-1 0 0,0 0 1 0 0,-1-1-1 0 0,1 1 1 0 0,0 0-1 0 0,0 0 1 0 0,-1 0-1 0 0,1-1 0 0 0,0 1 1 0 0,0 0-1 0 0,0 0 1 0 0,0-1-1 0 0,-1 1 1 0 0,1 0-1 0 0,-5-17 671 0 0,4-2-907 0 0,0 1 0 0 0,2 0 0 0 0,0-1 0 0 0,0 1 0 0 0,2 0 0 0 0,1 0 0 0 0,0 0-1 0 0,1 0 1 0 0,0 0 0 0 0,17-31 0 0 0,-6 16-211 0 0,2 1 0 0 0,2 0 0 0 0,1 2 0 0 0,36-42 0 0 0,-46 61 567 0 0,0 0 1 0 0,0 1 0 0 0,1 0-1 0 0,1 1 1 0 0,-1 0 0 0 0,24-11-1 0 0,-35 58 1310 0 0,-1-32-1524 0 0,1 0 1 0 0,-1 1 0 0 0,1-1-1 0 0,0 0 1 0 0,1 1 0 0 0,0-1 0 0 0,0 0-1 0 0,4 10 1 0 0,-5-15 34 0 0,0 1 0 0 0,0-1 0 0 0,-1 0 0 0 0,1 1-1 0 0,0-1 1 0 0,0 0 0 0 0,0 0 0 0 0,0 1 0 0 0,1-1 0 0 0,-1 0 0 0 0,0 0 0 0 0,0 0-1 0 0,1-1 1 0 0,-1 1 0 0 0,1 0 0 0 0,-1 0 0 0 0,0-1 0 0 0,1 1 0 0 0,-1-1 0 0 0,1 1 0 0 0,0-1-1 0 0,-1 0 1 0 0,1 1 0 0 0,-1-1 0 0 0,1 0 0 0 0,-1 0 0 0 0,1 0 0 0 0,0 0 0 0 0,-1-1-1 0 0,1 1 1 0 0,-1 0 0 0 0,1-1 0 0 0,-1 1 0 0 0,1-1 0 0 0,-1 1 0 0 0,1-1 0 0 0,-1 0-1 0 0,1 1 1 0 0,-1-1 0 0 0,2-1 0 0 0,1-1 58 0 0,-1 0-1 0 0,1 1 1 0 0,-1-1-1 0 0,0-1 1 0 0,0 1 0 0 0,0 0-1 0 0,0-1 1 0 0,-1 1-1 0 0,1-1 1 0 0,-1 0-1 0 0,0 0 1 0 0,0 0 0 0 0,0 0-1 0 0,-1 0 1 0 0,0 0-1 0 0,2-9 1 0 0,-3 13-153 0 0,0 13-289 0 0,-1 13 153 0 0,-5 26 0 0 0,4-33 233 0 0,0-1 0 0 0,0 1 0 0 0,3 33-1 0 0,4-28-6 0 0,1 0 0 0 0,14 39-1 0 0,-11-38-7 0 0,7 17 16 0 0,16 74 1 0 0,-30-106 94 0 0,0 1 1 0 0,-1-1 0 0 0,0 20-1 0 0,-1-27-22 0 0,-1-1 0 0 0,1 1 0 0 0,0 0-1 0 0,-1-1 1 0 0,0 1 0 0 0,1 0 0 0 0,-1-1 0 0 0,0 1 0 0 0,0-1 0 0 0,0 0-1 0 0,-1 1 1 0 0,1-1 0 0 0,-1 0 0 0 0,1 1 0 0 0,-1-1 0 0 0,0 0-1 0 0,0 0 1 0 0,0-1 0 0 0,0 1 0 0 0,-2 2 0 0 0,2-3 29 0 0,0 0-1 0 0,0 0 1 0 0,0 0 0 0 0,-1 0 0 0 0,1 0 0 0 0,0 0-1 0 0,-1 0 1 0 0,1-1 0 0 0,0 1 0 0 0,-1-1 0 0 0,1 0-1 0 0,-1 0 1 0 0,1 0 0 0 0,-1 0 0 0 0,1 0 0 0 0,0 0-1 0 0,-1 0 1 0 0,-3-2 0 0 0,2 1 2 0 0,0-1-1 0 0,0 0 1 0 0,0 0 0 0 0,0 0 0 0 0,0-1-1 0 0,1 1 1 0 0,-1-1 0 0 0,1 0-1 0 0,-5-5 1 0 0,-3-4 33 0 0,1-1 1 0 0,0-1-1 0 0,1 1 0 0 0,-10-23 0 0 0,9 17-160 0 0,1-1 0 0 0,-9-30 0 0 0,16 42 24 0 0,0 1 0 0 0,0-1 0 0 0,1 0 0 0 0,0 0 0 0 0,1 0-1 0 0,-1 0 1 0 0,1 0 0 0 0,1 0 0 0 0,2-15 0 0 0,-2 20 2 0 0,1 0 0 0 0,-1 1 0 0 0,0-1 0 0 0,1 1-1 0 0,0-1 1 0 0,-1 1 0 0 0,1 0 0 0 0,0 0 0 0 0,0 0 0 0 0,0 0 0 0 0,1 0 0 0 0,-1 0 0 0 0,0 0 0 0 0,1 1 0 0 0,-1-1 0 0 0,1 1 0 0 0,0 0-1 0 0,-1 0 1 0 0,1 0 0 0 0,4-1 0 0 0,8-3-172 0 0,0 2 0 0 0,24-4 0 0 0,-26 6 25 0 0,88-17-5397 0 0,-69 15 726 0 0,-10-3 1909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1.134"/>
    </inkml:context>
    <inkml:brush xml:id="br0">
      <inkml:brushProperty name="width" value="0.05" units="cm"/>
      <inkml:brushProperty name="height" value="0.05" units="cm"/>
    </inkml:brush>
  </inkml:definitions>
  <inkml:trace contextRef="#ctx0" brushRef="#br0">31 556 14251 0 0,'-30'-3'2663'0'0,"29"3"-2271"0"0,34-23 4825 0 0,-10-3-4510 0 0,-1-2-1 0 0,-1 0 0 0 0,-2-2 1 0 0,18-34-1 0 0,-17 28-426 0 0,63-127 102 0 0,-10 19-171 0 0,-67 134-215 0 0,-7 15-328 0 0,-5 17 62 0 0,-10 160 85 0 0,6-91 224 0 0,3 171 0 0 0,8-253-31 0 0,-1 0 0 0 0,2-1 0 0 0,-1 1 0 0 0,1 0 0 0 0,0-1 0 0 0,6 13 0 0 0,-8-21-56 0 0,1 1 1 0 0,-1-1-1 0 0,0 1 0 0 0,0-1 1 0 0,1 0-1 0 0,-1 1 0 0 0,0-1 1 0 0,1 0-1 0 0,-1 1 0 0 0,0-1 1 0 0,1 0-1 0 0,-1 1 0 0 0,1-1 1 0 0,-1 0-1 0 0,1 0 0 0 0,-1 0 1 0 0,0 1-1 0 0,1-1 1 0 0,-1 0-1 0 0,1 0 0 0 0,-1 0 1 0 0,1 0-1 0 0,-1 0 0 0 0,1 0 1 0 0,-1 0-1 0 0,1 0 0 0 0,0 0 1 0 0,4 1-1613 0 0,-1 0 460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518"/>
    </inkml:context>
    <inkml:brush xml:id="br0">
      <inkml:brushProperty name="width" value="0.05" units="cm"/>
      <inkml:brushProperty name="height" value="0.05" units="cm"/>
    </inkml:brush>
  </inkml:definitions>
  <inkml:trace contextRef="#ctx0" brushRef="#br0">173 0 14587 0 0,'-1'12'-203'0'0,"-1"-1"-1"0"0,-1 0 1 0 0,1 1 0 0 0,-2-1-1 0 0,-7 18 1 0 0,2-7 276 0 0,-24 78 124 0 0,10-30-995 0 0,-42 91 0 0 0,54-142-813 0 0,2-7-2652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2.293"/>
    </inkml:context>
    <inkml:brush xml:id="br0">
      <inkml:brushProperty name="width" value="0.05" units="cm"/>
      <inkml:brushProperty name="height" value="0.05" units="cm"/>
    </inkml:brush>
  </inkml:definitions>
  <inkml:trace contextRef="#ctx0" brushRef="#br0">0 60 13171 0 0,'55'-5'520'0'0,"-14"5"-584"0"0,-9-6 0 0 0,-9 2 312 0 0,18-9 2256 0 0,-11-2-2456 0 0,16-1-1120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3.105"/>
    </inkml:context>
    <inkml:brush xml:id="br0">
      <inkml:brushProperty name="width" value="0.05" units="cm"/>
      <inkml:brushProperty name="height" value="0.05" units="cm"/>
    </inkml:brush>
  </inkml:definitions>
  <inkml:trace contextRef="#ctx0" brushRef="#br0">137 63 10242 0 0,'-6'-38'6205'0'0,"0"13"1129"0"0,-3 48-7685 0 0,3 8 207 0 0,2 0 0 0 0,1 1 0 0 0,1 38 0 0 0,0 2 96 0 0,-70 669 64 0 0,65-686-17 0 0,3 0-1 0 0,4 59 1 0 0,0-61 41 0 0,0 20 492 0 0,1-72-502 0 0,-1 0-1 0 0,0-1 0 0 0,0 1 1 0 0,0 0-1 0 0,0 0 1 0 0,-1 0-1 0 0,1-1 0 0 0,0 1 1 0 0,0 0-1 0 0,0 0 1 0 0,-1 0-1 0 0,1-1 0 0 0,0 1 1 0 0,-1 0-1 0 0,1 0 1 0 0,0-1-1 0 0,-1 1 0 0 0,1 0 1 0 0,-1-1-1 0 0,1 1 0 0 0,-1-1 1 0 0,0 1-1 0 0,1 0 1 0 0,-1-1-1 0 0,0 1 0 0 0,1-1 1 0 0,-1 0-1 0 0,-1 1 1 0 0,0 2-450 0 0,1-2-86 0 0,1-1 0 0 0,0 1 1 0 0,0 0-1 0 0,-1 0 1 0 0,1-1-1 0 0,0 1 0 0 0,0 0 1 0 0,0 0-1 0 0,0 0 0 0 0,0-1 1 0 0,0 1-1 0 0,0 0 0 0 0,0 0 1 0 0,0 0-1 0 0,0-1 0 0 0,1 1 1 0 0,-1 0-1 0 0,0 0 0 0 0,1 0 1 0 0,2 3-706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3.682"/>
    </inkml:context>
    <inkml:brush xml:id="br0">
      <inkml:brushProperty name="width" value="0.05" units="cm"/>
      <inkml:brushProperty name="height" value="0.05" units="cm"/>
    </inkml:brush>
  </inkml:definitions>
  <inkml:trace contextRef="#ctx0" brushRef="#br0">31 42 10754 0 0,'-30'-4'8910'0'0,"29"4"-8846"0"0,18-5 646 0 0,67-8-330 0 0,0 3 0 0 0,1 3 0 0 0,-1 5 0 0 0,1 3 0 0 0,0 4 0 0 0,155 29 0 0 0,-222-31-385 0 0,301 50-56 0 0,-250-45 81 0 0,0-4 0 0 0,117-7 0 0 0,254-52 85 0 0,-403 49-147 0 0,1 2 0 0 0,0 1 0 0 0,-1 3-1 0 0,40 3 1 0 0,-75-3 13 0 0,0 0-1 0 0,0 1 1 0 0,-1-1-1 0 0,1 0 1 0 0,0 1 0 0 0,0 0-1 0 0,-1-1 1 0 0,1 1-1 0 0,0 0 1 0 0,-1 0-1 0 0,3 1 1 0 0,-4-2 124 0 0,-5-15-9188 0 0,7 12 8149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4.150"/>
    </inkml:context>
    <inkml:brush xml:id="br0">
      <inkml:brushProperty name="width" value="0.05" units="cm"/>
      <inkml:brushProperty name="height" value="0.05" units="cm"/>
    </inkml:brush>
  </inkml:definitions>
  <inkml:trace contextRef="#ctx0" brushRef="#br0">32 36 12931 0 0,'0'-2'341'0'0,"0"0"1"0"0,0 1-1 0 0,-1-1 1 0 0,1 0-1 0 0,-1 1 1 0 0,0-1-1 0 0,1 0 1 0 0,-1 1 0 0 0,0-1-1 0 0,0 1 1 0 0,0-1-1 0 0,0 1 1 0 0,0 0-1 0 0,-1-1 1 0 0,1 1-1 0 0,0 0 1 0 0,0 0-1 0 0,-1 0 1 0 0,1 0-1 0 0,-1 0 1 0 0,1 0-1 0 0,-1 0 1 0 0,0 0-1 0 0,1 0 1 0 0,-3 0-1 0 0,2 0-205 0 0,2 1 193 0 0,27 6 70 0 0,134 12-343 0 0,-108-15-94 0 0,-1 3 1 0 0,69 17-1 0 0,-108-19-15 0 0,-1 0 0 0 0,21 10 0 0 0,-28-12 60 0 0,-1 0 0 0 0,0 1 0 0 0,0 0 0 0 0,0 0 1 0 0,0 0-1 0 0,0 0 0 0 0,-1 1 0 0 0,1-1 0 0 0,-1 1 1 0 0,4 6-1 0 0,-6-9 37 0 0,0 1-1 0 0,-1-1 1 0 0,1 1 0 0 0,-1-1-1 0 0,0 1 1 0 0,1 0 0 0 0,-1-1 0 0 0,0 1-1 0 0,0 0 1 0 0,0-1 0 0 0,0 1-1 0 0,0 0 1 0 0,-1-1 0 0 0,1 1 0 0 0,0 0-1 0 0,-1-1 1 0 0,1 1 0 0 0,-1-1 0 0 0,1 1-1 0 0,-1-1 1 0 0,0 1 0 0 0,0-1-1 0 0,0 1 1 0 0,-1 1 0 0 0,-4 5 215 0 0,0 0 0 0 0,-15 13-1 0 0,12-12-143 0 0,-89 84 435 0 0,26-27-1630 0 0,50-44-1277 0 0,-22 28 0 0 0,31-33 2164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4.772"/>
    </inkml:context>
    <inkml:brush xml:id="br0">
      <inkml:brushProperty name="width" value="0.05" units="cm"/>
      <inkml:brushProperty name="height" value="0.05" units="cm"/>
    </inkml:brush>
  </inkml:definitions>
  <inkml:trace contextRef="#ctx0" brushRef="#br0">9 454 14235 0 0,'-8'3'7428'0'0,"14"-7"-7412"0"0,1 0 80 0 0,0 0 0 0 0,-1-1-1 0 0,0 0 1 0 0,7-7 0 0 0,12-9 1 0 0,31-22 240 0 0,89-87 0 0 0,-112 95-202 0 0,-2-1 0 0 0,-1-1 0 0 0,38-64 0 0 0,-67 100-126 0 0,12-18-23 0 0,-11 22-214 0 0,-3 13-91 0 0,-4 16 280 0 0,1 0-1 0 0,2 0 1 0 0,2 1 0 0 0,0-1-1 0 0,3 1 1 0 0,0-1 0 0 0,9 32-1 0 0,11 24-201 0 0,-5-31-7345 0 0,-16-52 4830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5.828"/>
    </inkml:context>
    <inkml:brush xml:id="br0">
      <inkml:brushProperty name="width" value="0.05" units="cm"/>
      <inkml:brushProperty name="height" value="0.05" units="cm"/>
    </inkml:brush>
  </inkml:definitions>
  <inkml:trace contextRef="#ctx0" brushRef="#br0">206 263 10426 0 0,'107'-131'7259'0'0,"-102"123"-6906"0"0,-1 0-1 0 0,0-1 0 0 0,0 0 1 0 0,0 1-1 0 0,-1-1 1 0 0,-1 0-1 0 0,1-1 1 0 0,-2 1-1 0 0,1 0 1 0 0,0-14-1 0 0,-2 22-336 0 0,0 0 0 0 0,0 0 0 0 0,0 0 0 0 0,0 0 0 0 0,0 1-1 0 0,0-1 1 0 0,0 0 0 0 0,0 0 0 0 0,0 0 0 0 0,-1 0 0 0 0,1 1 0 0 0,0-1 0 0 0,0 0 0 0 0,-1 0 0 0 0,1 1 0 0 0,0-1-1 0 0,-1 0 1 0 0,1 0 0 0 0,-1 1 0 0 0,1-1 0 0 0,-1 0 0 0 0,1 1 0 0 0,-1-1 0 0 0,-1 0 0 0 0,2 1-31 0 0,-1 0 0 0 0,0 0 0 0 0,0 0 1 0 0,0 0-1 0 0,0 0 0 0 0,1 0 0 0 0,-1 0 0 0 0,0 0 1 0 0,0 0-1 0 0,0 1 0 0 0,1-1 0 0 0,-1 0 0 0 0,0 1 1 0 0,0-1-1 0 0,1 0 0 0 0,-1 1 0 0 0,0-1 0 0 0,0 1 1 0 0,0 0-1 0 0,-5 4-132 0 0,0 1 1 0 0,0-1-1 0 0,-7 11 1 0 0,-7 7 96 0 0,2 1 1 0 0,1 1 0 0 0,0 0-1 0 0,2 2 1 0 0,1 0 0 0 0,2 0-1 0 0,0 1 1 0 0,2 1 0 0 0,-11 47-1 0 0,-9 113-33 0 0,27-155 78 0 0,1 0 0 0 0,2 0 1 0 0,8 56-1 0 0,-6-69 907 0 0,-6-44-145 0 0,-5-16-1597 0 0,-16-63-1071 0 0,-45-151 3549 0 0,67 245-1284 0 0,6 5-193 0 0,8 10-135 0 0,1 0 27 0 0,7 0 126 0 0,0-1 0 0 0,0-1 0 0 0,1-1 0 0 0,-1-1 0 0 0,1 0 0 0 0,0-2 0 0 0,0 0 0 0 0,0-1 0 0 0,31-4 0 0 0,-43 2-601 0 0,0 0 0 0 0,0-1 0 0 0,0 0 1 0 0,0 0-1 0 0,-1 0 0 0 0,1-1 0 0 0,-1 0 0 0 0,0-1 1 0 0,0 1-1 0 0,8-9 0 0 0,-1 3-402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6.324"/>
    </inkml:context>
    <inkml:brush xml:id="br0">
      <inkml:brushProperty name="width" value="0.05" units="cm"/>
      <inkml:brushProperty name="height" value="0.05" units="cm"/>
    </inkml:brush>
  </inkml:definitions>
  <inkml:trace contextRef="#ctx0" brushRef="#br0">262 52 17884 0 0,'-18'-48'4178'0'0,"18"48"-4151"0"0,0-1 1 0 0,-1 1-1 0 0,1 0 0 0 0,-1-1 1 0 0,1 1-1 0 0,0 0 0 0 0,-1 0 1 0 0,1-1-1 0 0,-1 1 0 0 0,1 0 1 0 0,0 0-1 0 0,-1 0 0 0 0,1 0 1 0 0,-1 0-1 0 0,1-1 0 0 0,-1 1 1 0 0,1 0-1 0 0,-1 0 0 0 0,1 0 1 0 0,0 0-1 0 0,-1 0 0 0 0,1 0 1 0 0,-1 0-1 0 0,1 1 0 0 0,-1-1 1 0 0,1 0-1 0 0,-1 0 0 0 0,1 0 1 0 0,-1 0-1 0 0,1 1 0 0 0,0-1 1 0 0,-1 0-1 0 0,1 0 1 0 0,0 1-1 0 0,-1-1 0 0 0,1 0 1 0 0,-1 0-1 0 0,1 1 0 0 0,0-1 1 0 0,0 1-1 0 0,-1 0 0 0 0,-15 14-448 0 0,-20 44-279 0 0,2 1-1 0 0,-50 122 1 0 0,51-104 412 0 0,28-68 230 0 0,1 1-1 0 0,1 0 1 0 0,0 0-1 0 0,0 0 0 0 0,1 0 1 0 0,-1 21-1 0 0,2-29-53 0 0,1 0-1 0 0,0 0 1 0 0,0 0-1 0 0,0 0 1 0 0,1 0-1 0 0,-1-1 1 0 0,1 1-1 0 0,-1 0 1 0 0,1 0-1 0 0,0-1 1 0 0,0 1-1 0 0,0 0 1 0 0,1-1-1 0 0,-1 1 1 0 0,0-1-1 0 0,1 1 1 0 0,0-1-1 0 0,0 0 1 0 0,-1 0-1 0 0,1 1 1 0 0,1-2-1 0 0,-1 1 1 0 0,0 0 0 0 0,0 0-1 0 0,1-1 1 0 0,-1 1-1 0 0,1-1 1 0 0,-1 1-1 0 0,1-1 1 0 0,-1 0-1 0 0,1 0 1 0 0,5 1-1 0 0,-5-2-177 0 0,1 1-1 0 0,-1-1 1 0 0,1 0 0 0 0,-1 0 0 0 0,0 0-1 0 0,1 0 1 0 0,-1-1 0 0 0,1 1-1 0 0,5-3 1 0 0,15-7-1427 0 0</inkml:trace>
  <inkml:trace contextRef="#ctx0" brushRef="#br0" timeOffset="1">518 102 18204 0 0,'0'0'52'0'0,"1"-1"1"0"0,-1 1 0 0 0,0-1-1 0 0,0 1 1 0 0,0-1-1 0 0,0 1 1 0 0,0-1 0 0 0,0 1-1 0 0,0-1 1 0 0,0 1-1 0 0,0 0 1 0 0,0-1 0 0 0,0 1-1 0 0,0-1 1 0 0,0 1-1 0 0,0-1 1 0 0,0 1-1 0 0,0-1 1 0 0,-1 1 0 0 0,1-1-1 0 0,0 1 1 0 0,0 0-1 0 0,-1-1 1 0 0,1 1 0 0 0,0 0-1 0 0,0-1 1 0 0,-1 1-1 0 0,1-1 1 0 0,-12 5 824 0 0,-15 18-324 0 0,25-19-534 0 0,-28 27 9 0 0,2 1 0 0 0,2 2 0 0 0,0 0 0 0 0,-22 42 0 0 0,14-17 13 0 0,-4 6-712 0 0,10-23-6431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6.777"/>
    </inkml:context>
    <inkml:brush xml:id="br0">
      <inkml:brushProperty name="width" value="0.05" units="cm"/>
      <inkml:brushProperty name="height" value="0.05" units="cm"/>
    </inkml:brush>
  </inkml:definitions>
  <inkml:trace contextRef="#ctx0" brushRef="#br0">20 273 13483 0 0,'-11'-30'2666'0'0,"3"19"3000"0"0,23 35-5924 0 0,2-1 143 0 0,1-2 0 0 0,39 37 1 0 0,1 1-561 0 0,-56-57 559 0 0,32 32-1328 0 0,-14-19-1576 0 0,-1-8-3457 0 0,-12-7 3213 0 0</inkml:trace>
  <inkml:trace contextRef="#ctx0" brushRef="#br0" timeOffset="1">318 7 18468 0 0,'0'-6'1820'0'0,"0"11"-853"0"0,1 19-910 0 0,5 40 1 0 0,2-43-45 0 0,1 0 0 0 0,1 0 0 0 0,15 25 1 0 0,-16-32 36 0 0,0 1 1 0 0,-1 0 0 0 0,-1 1 0 0 0,0-1-1 0 0,-2 1 1 0 0,1 0 0 0 0,3 26 0 0 0,-8-33-118 0 0,-1 0 1 0 0,-1 0-1 0 0,0 0 1 0 0,0 0-1 0 0,0-1 1 0 0,-1 1-1 0 0,-1 0 1 0 0,1-1-1 0 0,-8 16 1 0 0,-6 7-1415 0 0,-23 35 1 0 0,18-31 287 0 0,-4 8 836 0 0,-2 1-509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7.508"/>
    </inkml:context>
    <inkml:brush xml:id="br0">
      <inkml:brushProperty name="width" value="0.05" units="cm"/>
      <inkml:brushProperty name="height" value="0.05" units="cm"/>
    </inkml:brush>
  </inkml:definitions>
  <inkml:trace contextRef="#ctx0" brushRef="#br0">274 35 13635 0 0,'39'-34'7922'0'0,"-41"37"-4722"0"0,2-2-3155 0 0,0 0 0 0 0,0-1 0 0 0,0 1 0 0 0,-1-1 0 0 0,1 1 0 0 0,0-1 0 0 0,0 1 0 0 0,0-1 1 0 0,-1 1-1 0 0,1-1 0 0 0,0 1 0 0 0,-1-1 0 0 0,1 1 0 0 0,0-1 0 0 0,-1 0 0 0 0,1 1 0 0 0,-1-1 0 0 0,1 0 0 0 0,-1 1 0 0 0,1-1 0 0 0,-1 0 0 0 0,1 1 1 0 0,-1-1-1 0 0,1 0 0 0 0,-1 0 0 0 0,1 0 0 0 0,-1 1 0 0 0,-9 3-21 0 0,1 1 1 0 0,0 0 0 0 0,1 1-1 0 0,-1 0 1 0 0,1 1-1 0 0,0-1 1 0 0,1 1 0 0 0,-13 15-1 0 0,10-12-18 0 0,-101 118-22 0 0,72-82 22 0 0,18-24-8 0 0,-9 9-697 0 0,29-26-457 0 0,10-13-5330 0 0,5-44-3917 0 0,-8 30 6890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7.939"/>
    </inkml:context>
    <inkml:brush xml:id="br0">
      <inkml:brushProperty name="width" value="0.05" units="cm"/>
      <inkml:brushProperty name="height" value="0.05" units="cm"/>
    </inkml:brush>
  </inkml:definitions>
  <inkml:trace contextRef="#ctx0" brushRef="#br0">35 72 7802 0 0,'-1'-8'1590'0'0,"-1"0"1"0"0,0 1 0 0 0,0 0 0 0 0,0-1 0 0 0,-1 1 0 0 0,-7-13-1 0 0,10 19-1519 0 0,0 1-1 0 0,0 0 0 0 0,0-1 0 0 0,-1 1 0 0 0,1 0 0 0 0,0 0 1 0 0,0-1-1 0 0,0 1 0 0 0,0 0 0 0 0,0 0 0 0 0,-1-1 1 0 0,1 1-1 0 0,0 0 0 0 0,0 0 0 0 0,0 0 0 0 0,-1-1 1 0 0,1 1-1 0 0,0 0 0 0 0,0 0 0 0 0,0 0 0 0 0,-1 0 0 0 0,1-1 1 0 0,0 1-1 0 0,0 0 0 0 0,-1 0 0 0 0,1 0 0 0 0,0 0 1 0 0,-1 0-1 0 0,1 0 0 0 0,0 0 0 0 0,0 0 0 0 0,-1 0 0 0 0,1 0 1 0 0,0 0-1 0 0,-1 0 0 0 0,1 0 0 0 0,0 0 0 0 0,0 0 1 0 0,-1 0-1 0 0,1 0 0 0 0,0 0 0 0 0,-1 0 0 0 0,1 0 0 0 0,0 1 1 0 0,0-1-1 0 0,0 0 0 0 0,-1 0 0 0 0,1 0 0 0 0,0 1 1 0 0,-1-1-44 0 0,1 1 0 0 0,0-1 1 0 0,0 1-1 0 0,-1 0 0 0 0,1-1 1 0 0,0 1-1 0 0,0 0 1 0 0,0-1-1 0 0,0 1 0 0 0,0 0 1 0 0,0-1-1 0 0,0 1 0 0 0,0 0 1 0 0,0-1-1 0 0,0 1 1 0 0,1-1-1 0 0,-1 1 0 0 0,0 0 1 0 0,0-1-1 0 0,0 1 0 0 0,1-1 1 0 0,-1 1-1 0 0,0 0 1 0 0,1-1-1 0 0,0 1 0 0 0,12 17 103 0 0,2 0 0 0 0,0-1 0 0 0,1-1-1 0 0,20 17 1 0 0,78 50-1260 0 0,-82-56-2262 0 0,-21-17 1751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919"/>
    </inkml:context>
    <inkml:brush xml:id="br0">
      <inkml:brushProperty name="width" value="0.05" units="cm"/>
      <inkml:brushProperty name="height" value="0.05" units="cm"/>
    </inkml:brush>
  </inkml:definitions>
  <inkml:trace contextRef="#ctx0" brushRef="#br0">109 33 10418 0 0,'9'-27'2625'0'0,"-6"22"-242"0"0,-7 19-2148 0 0,-2 13-368 0 0,0 0-1 0 0,2 0 1 0 0,-1 48 0 0 0,9 86-578 0 0,0-36 276 0 0,-4-59-68 0 0,-1-1-3273 0 0,1-53 2187 0 0</inkml:trace>
  <inkml:trace contextRef="#ctx0" brushRef="#br0" timeOffset="1">41 344 11418 0 0,'-41'-116'6387'0'0,"94"138"-7316"0"0,86 37-3034 0 0,-73-33 2769 0 0,-29-9 309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0.995"/>
    </inkml:context>
    <inkml:brush xml:id="br0">
      <inkml:brushProperty name="width" value="0.05" units="cm"/>
      <inkml:brushProperty name="height" value="0.05" units="cm"/>
    </inkml:brush>
  </inkml:definitions>
  <inkml:trace contextRef="#ctx0" brushRef="#br0">44 1932 5569 0 0,'-2'0'222'0'0,"1"-1"-1"0"0,-1 1 0 0 0,1-1 1 0 0,-1 1-1 0 0,1 0 0 0 0,-1 0 1 0 0,1 0-1 0 0,-1 0 1 0 0,1 0-1 0 0,-1 0 0 0 0,1 0 1 0 0,-1 0-1 0 0,1 0 1 0 0,-1 1-1 0 0,1-1 0 0 0,0 1 1 0 0,-1-1-1 0 0,1 1 0 0 0,-3 1 1 0 0,-7 5 9120 0 0,21-11-5445 0 0,7-12-3170 0 0,-7 6-677 0 0,6-3-151 0 0,1-1-43 0 0,36-22 0 0 0,-17 15 100 0 0,-2-2 0 0 0,0-1 0 0 0,-2-1 0 0 0,-1-2 0 0 0,38-42 0 0 0,100-98 34 0 0,-120 121 160 0 0,26-30 141 0 0,32-29-369 0 0,-11 28 51 0 0,28-25 11 0 0,0-24-23 0 0,-88 85 63 0 0,2 2-1 0 0,1 2 1 0 0,59-43-1 0 0,-57 49 15 0 0,-1-2-1 0 0,-1-2 1 0 0,47-56 0 0 0,70-112 187 0 0,-12 14 187 0 0,-128 170-387 0 0,1 0 0 0 0,1 1 0 0 0,1 1 1 0 0,23-16-1 0 0,56-42 813 0 0,-98 75-861 0 0,0 0-1 0 0,1 0 0 0 0,-1 0 1 0 0,0 0-1 0 0,0 0 1 0 0,0 0-1 0 0,0 1 0 0 0,0-1 1 0 0,0 0-1 0 0,0 0 0 0 0,0 0 1 0 0,0 0-1 0 0,0 0 0 0 0,0 0 1 0 0,0 0-1 0 0,0 0 0 0 0,0 0 1 0 0,0 0-1 0 0,1 1 0 0 0,-1-1 1 0 0,0 0-1 0 0,0 0 0 0 0,0 0 1 0 0,0 0-1 0 0,0 0 1 0 0,0 0-1 0 0,0 0 0 0 0,0 0 1 0 0,0 0-1 0 0,1 0 0 0 0,-1 0 1 0 0,0 0-1 0 0,0 0 0 0 0,0 0 1 0 0,0 0-1 0 0,0 0 0 0 0,0 0 1 0 0,0 0-1 0 0,1 0 0 0 0,-1 0 1 0 0,0 0-1 0 0,0 0 0 0 0,0 0 1 0 0,0 0-1 0 0,0 0 0 0 0,0 0 1 0 0,0 0-1 0 0,0-1 1 0 0,1 1-1 0 0,-1 0 0 0 0,0 0 1 0 0,0 0-1 0 0,0 0 0 0 0,-7 14-6414 0 0,3-8 4594 0 0,-2 7-903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3.361"/>
    </inkml:context>
    <inkml:brush xml:id="br0">
      <inkml:brushProperty name="width" value="0.05" units="cm"/>
      <inkml:brushProperty name="height" value="0.05" units="cm"/>
    </inkml:brush>
  </inkml:definitions>
  <inkml:trace contextRef="#ctx0" brushRef="#br0">264 134 5025 0 0,'0'-8'2211'0'0,"1"0"0"0"0,1 0 1 0 0,4-13-1 0 0,3-22 3181 0 0,-9 41-5211 0 0,1-1 0 0 0,-1 1 0 0 0,0-1 0 0 0,0 1 0 0 0,0-1 0 0 0,0 0 0 0 0,-1 1 0 0 0,1-1 0 0 0,-1 1 0 0 0,0-1 0 0 0,1 1 0 0 0,-3-4 0 0 0,3 5-171 0 0,-1 1 0 0 0,1-1-1 0 0,0 1 1 0 0,-1-1 0 0 0,1 0-1 0 0,0 1 1 0 0,-1-1 0 0 0,1 1-1 0 0,-1-1 1 0 0,1 1-1 0 0,-1 0 1 0 0,1-1 0 0 0,-1 1-1 0 0,1-1 1 0 0,-1 1 0 0 0,1 0-1 0 0,-1 0 1 0 0,0-1 0 0 0,1 1-1 0 0,-1 0 1 0 0,1 0 0 0 0,-1 0-1 0 0,0-1 1 0 0,1 1 0 0 0,-1 0-1 0 0,0 0 1 0 0,1 0 0 0 0,-1 0-1 0 0,0 0 1 0 0,-1 1-48 0 0,1-1 0 0 0,-1 1 0 0 0,1 0 1 0 0,-1 0-1 0 0,1-1 0 0 0,-1 1 0 0 0,1 0 0 0 0,0 0 0 0 0,-1 0 1 0 0,1 1-1 0 0,-2 1 0 0 0,-2 3-189 0 0,-1 1 0 0 0,1 1 0 0 0,-5 10 0 0 0,-6 9-82 0 0,10-18 193 0 0,0 1 0 0 0,0 0 1 0 0,-7 22-1 0 0,-1 14-181 0 0,-11 69 1 0 0,22-94 180 0 0,1-1-1 0 0,1 1 1 0 0,1-1 0 0 0,1 0-1 0 0,1 1 1 0 0,4 22 0 0 0,2-3 11 0 0,3 41 1 0 0,-11-64-196 0 0,-3-14-71 0 0,-7-23-189 0 0,1 0 684 0 0,-17-25-111 0 0,-2-2 1054 0 0,-32-75 0 0 0,51 104-50 0 0,3 3 858 0 0,5 10-2223 0 0,21 14-158 0 0,0-1 1 0 0,0 0-1 0 0,0-2 0 0 0,1 0 0 0 0,23 2 0 0 0,46 1-2917 0 0,-28-8-3684 0 0,-40-1 3870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3.860"/>
    </inkml:context>
    <inkml:brush xml:id="br0">
      <inkml:brushProperty name="width" value="0.05" units="cm"/>
      <inkml:brushProperty name="height" value="0.05" units="cm"/>
    </inkml:brush>
  </inkml:definitions>
  <inkml:trace contextRef="#ctx0" brushRef="#br0">115 36 14547 0 0,'-27'-34'6063'0'0,"27"33"-6061"0"0,0 1 0 0 0,-1 0-1 0 0,1 0 1 0 0,-1 0 0 0 0,1 0 0 0 0,0 0 0 0 0,-1 0 0 0 0,1 0 0 0 0,0 0 0 0 0,-1 0 0 0 0,1 0 0 0 0,0 0 0 0 0,-1 0-1 0 0,1 0 1 0 0,-1 0 0 0 0,1 1 0 0 0,0-1 0 0 0,-1 0 0 0 0,1 0 0 0 0,0 0 0 0 0,0 0 0 0 0,-1 1 0 0 0,1-1-1 0 0,0 0 1 0 0,-1 0 0 0 0,1 1 0 0 0,0-1 0 0 0,0 0 0 0 0,-1 0 0 0 0,1 1 0 0 0,0-1 0 0 0,0 0 0 0 0,0 1 0 0 0,0-1-1 0 0,-1 0 1 0 0,1 1 0 0 0,0-1 0 0 0,0 0 0 0 0,0 1 0 0 0,-9 17-470 0 0,9-16 461 0 0,-14 32-209 0 0,2 2-1 0 0,1 0 1 0 0,2 0 0 0 0,1 1-1 0 0,2 0 1 0 0,2 0 0 0 0,1 0-1 0 0,3 45 1 0 0,6-42-897 0 0,-6-38 836 0 0,1-1 0 0 0,-1 1 0 0 0,1 0 0 0 0,-1-1 0 0 0,1 1 0 0 0,0-1 0 0 0,0 1 0 0 0,0-1 0 0 0,0 1 0 0 0,0-1 0 0 0,0 0 0 0 0,0 1 0 0 0,1-1 0 0 0,-1 0 0 0 0,0 0 0 0 0,1 0 0 0 0,-1 0 0 0 0,1 0 0 0 0,-1 0 0 0 0,3 1 0 0 0,7 0-1975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4.342"/>
    </inkml:context>
    <inkml:brush xml:id="br0">
      <inkml:brushProperty name="width" value="0.05" units="cm"/>
      <inkml:brushProperty name="height" value="0.05" units="cm"/>
    </inkml:brush>
  </inkml:definitions>
  <inkml:trace contextRef="#ctx0" brushRef="#br0">210 270 16972 0 0,'9'-15'2582'0'0,"-10"10"-679"0"0,-7 9-1337 0 0,4 0-624 0 0,0 1 0 0 0,-1 0-1 0 0,2 0 1 0 0,-1 0 0 0 0,1 0 0 0 0,0 1-1 0 0,-5 10 1 0 0,-11 18 10 0 0,-14 9 44 0 0,8-10-19 0 0,-34 59-1 0 0,40-60-1348 0 0,19-32 1311 0 0,0 0 0 0 0,-1 0 1 0 0,1 0-1 0 0,0 0 0 0 0,0 0 1 0 0,0 0-1 0 0,-1 0 0 0 0,1-1 0 0 0,0 1 1 0 0,0 0-1 0 0,0 0 0 0 0,-1 0 1 0 0,1 0-1 0 0,0-1 0 0 0,0 1 1 0 0,0 0-1 0 0,0 0 0 0 0,-1 0 1 0 0,1-1-1 0 0,0 1 0 0 0,0 0 0 0 0,0 0 1 0 0,0 0-1 0 0,0-1 0 0 0,0 1 1 0 0,0 0-1 0 0,0 0 0 0 0,0-1 1 0 0,0 1-1 0 0,0 0 0 0 0,0 0 1 0 0,0-1-1 0 0,0 1 0 0 0,0 0 1 0 0,0 0-1 0 0,0-1 0 0 0,0 1 0 0 0,0-1 1 0 0,-2-12-522 0 0,-3-52-1348 0 0,-2-25 1942 0 0,5 29 4593 0 0,31 120-5252 0 0,-24-47 591 0 0,1-1-1 0 0,1 1 0 0 0,0-1 0 0 0,1 0 0 0 0,0-1 0 0 0,1 0 0 0 0,0 0 1 0 0,0-1-1 0 0,17 13 0 0 0,-17-16-960 0 0,0 0-1 0 0,1-1 1 0 0,0 0 0 0 0,10 4 0 0 0,3 0-3976 0 0,-14-5 2048 0 0</inkml:trace>
  <inkml:trace contextRef="#ctx0" brushRef="#br0" timeOffset="1">259 7 14955 0 0,'3'-7'4354'0'0,"-4"27"-4351"0"0,12 37-478 0 0,1-5 512 0 0,-2 0 0 0 0,-3 1 0 0 0,1 84 0 0 0,-8-127 46 0 0,-1 1 0 0 0,0 0 0 0 0,-1-1 0 0 0,0 1 0 0 0,-1-1 0 0 0,0 1 1 0 0,-1-1-1 0 0,0 0 0 0 0,-8 15 0 0 0,5-14-682 0 0,-1 0-1 0 0,0-1 1 0 0,-1 0 0 0 0,0 0 0 0 0,-1-1 0 0 0,1 0 0 0 0,-17 11 0 0 0,12-10-234 0 0,1 0 646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4.875"/>
    </inkml:context>
    <inkml:brush xml:id="br0">
      <inkml:brushProperty name="width" value="0.05" units="cm"/>
      <inkml:brushProperty name="height" value="0.05" units="cm"/>
    </inkml:brush>
  </inkml:definitions>
  <inkml:trace contextRef="#ctx0" brushRef="#br0">129 0 18764 0 0,'-5'3'601'0'0,"-5"5"895"0"0,27-2-3095 0 0,-16-5 1472 0 0,7 0-343 0 0,-1 0-1 0 0,1-1 1 0 0,0 1 0 0 0,-1-1 0 0 0,9-1 0 0 0,-7 0-430 0 0,-1 1 0 0 0,1 0 0 0 0,14 2 1 0 0,-11 0-45 0 0</inkml:trace>
  <inkml:trace contextRef="#ctx0" brushRef="#br0" timeOffset="1">42 139 12987 0 0,'-13'2'1219'0'0,"11"-2"-742"0"0,0 1-1 0 0,-1-1 1 0 0,1 0 0 0 0,0 1 0 0 0,0-1-1 0 0,0 1 1 0 0,0 0 0 0 0,0-1 0 0 0,0 1-1 0 0,0 0 1 0 0,-4 3 0 0 0,28-6 1145 0 0,-9 2-1409 0 0,-9-1-182 0 0,75-9-926 0 0,-26 9-3901 0 0,-50 1 4091 0 0,0 0 0 0 0,1 1-1 0 0,-1 0 1 0 0,0-1 0 0 0,0 1-1 0 0,6 3 1 0 0,6 3-2226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5.325"/>
    </inkml:context>
    <inkml:brush xml:id="br0">
      <inkml:brushProperty name="width" value="0.05" units="cm"/>
      <inkml:brushProperty name="height" value="0.05" units="cm"/>
    </inkml:brush>
  </inkml:definitions>
  <inkml:trace contextRef="#ctx0" brushRef="#br0">249 23 8154 0 0,'10'-2'11839'0'0,"-17"14"-10589"0"0,0 0-1481 0 0,-24 52-3 0 0,18-35 230 0 0,-2-1-1 0 0,-20 31 0 0 0,13-27-135 0 0,-38 49 121 0 0,49-69-1063 0 0,0 0 1 0 0,-16 12 0 0 0,12-11-2018 0 0,11-9 2168 0 0</inkml:trace>
  <inkml:trace contextRef="#ctx0" brushRef="#br0" timeOffset="1">46 0 14147 0 0,'1'0'157'0'0,"0"0"1"0"0,-1 0-1 0 0,1 0 0 0 0,-1 0 1 0 0,1 0-1 0 0,-1 1 0 0 0,1-1 1 0 0,-1 0-1 0 0,0 0 1 0 0,1 0-1 0 0,-1 0 0 0 0,1 1 1 0 0,-1-1-1 0 0,1 0 0 0 0,-1 1 1 0 0,1-1-1 0 0,-1 0 0 0 0,0 1 1 0 0,1-1-1 0 0,-1 0 0 0 0,0 1 1 0 0,1-1-1 0 0,-1 0 1 0 0,0 1-1 0 0,0-1 0 0 0,1 1 1 0 0,-1-1-1 0 0,0 1 0 0 0,0-1 1 0 0,0 1-1 0 0,1-1 0 0 0,-1 1 1 0 0,0-1-1 0 0,0 1 0 0 0,0-1 1 0 0,0 2-1 0 0,4 29-957 0 0,-2-6 778 0 0,3-9-26 0 0,1 0 0 0 0,0-1 0 0 0,1 0 1 0 0,1-1-1 0 0,0 0 0 0 0,1 0 0 0 0,1 0 0 0 0,16 17 1 0 0,11 8-2497 0 0,52 42 0 0 0,-83-76 2103 0 0,25 22-1865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5.498"/>
    </inkml:context>
    <inkml:brush xml:id="br0">
      <inkml:brushProperty name="width" value="0.05" units="cm"/>
      <inkml:brushProperty name="height" value="0.05" units="cm"/>
    </inkml:brush>
  </inkml:definitions>
  <inkml:trace contextRef="#ctx0" brushRef="#br0">0 0 20676 0 0,'2'2'1'0'0,"-1"1"-1"0"0,0-1 0 0 0,0 0 1 0 0,0 1-1 0 0,0-1 0 0 0,0 1 1 0 0,0-1-1 0 0,-1 1 0 0 0,1-1 0 0 0,-1 5 1 0 0,5 14-685 0 0,2-4 440 0 0,0-1-1 0 0,2 0 1 0 0,-1-1-1 0 0,2 0 1 0 0,20 25-1 0 0,-22-31 234 0 0,0 0-1 0 0,1 0 1 0 0,0-1 0 0 0,0-1-1 0 0,0 0 1 0 0,1 0 0 0 0,0 0 0 0 0,0-2-1 0 0,20 9 1 0 0,30 3-1827 0 0,1-7-4621 0 0,-37-7 3349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5.921"/>
    </inkml:context>
    <inkml:brush xml:id="br0">
      <inkml:brushProperty name="width" value="0.05" units="cm"/>
      <inkml:brushProperty name="height" value="0.05" units="cm"/>
    </inkml:brush>
  </inkml:definitions>
  <inkml:trace contextRef="#ctx0" brushRef="#br0">450 8 19124 0 0,'0'-1'102'0'0,"-1"0"0"0"0,1 1-1 0 0,-1-1 1 0 0,1 1 0 0 0,-1-1 0 0 0,0 1-1 0 0,1 0 1 0 0,-1-1 0 0 0,0 1 0 0 0,1-1-1 0 0,-1 1 1 0 0,0 0 0 0 0,0 0 0 0 0,1-1-1 0 0,-1 1 1 0 0,0 0 0 0 0,0 0 0 0 0,1 0-1 0 0,-1 0 1 0 0,0 0 0 0 0,0 0 0 0 0,0 0-1 0 0,1 0 1 0 0,-1 0 0 0 0,0 0 0 0 0,0 1-1 0 0,1-1 1 0 0,-1 0 0 0 0,0 0 0 0 0,0 1-1 0 0,1-1 1 0 0,-1 0 0 0 0,0 1 0 0 0,1-1-1 0 0,-1 1 1 0 0,0-1 0 0 0,1 1 0 0 0,-1-1-1 0 0,0 2 1 0 0,-3 3-183 0 0,0 0-1 0 0,0 0 0 0 0,1 0 1 0 0,-4 8-1 0 0,0-1 360 0 0,-24 44-291 0 0,-42 111 0 0 0,46-101-7 0 0,-39 71 0 0 0,-62 113-667 0 0,69-128-5706 0 0,50-105 6158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6.950"/>
    </inkml:context>
    <inkml:brush xml:id="br0">
      <inkml:brushProperty name="width" value="0.05" units="cm"/>
      <inkml:brushProperty name="height" value="0.05" units="cm"/>
    </inkml:brush>
  </inkml:definitions>
  <inkml:trace contextRef="#ctx0" brushRef="#br0">3 37 17948 0 0,'0'0'55'0'0,"0"1"0"0"0,-1 0 1 0 0,1-1-1 0 0,0 1 0 0 0,-1 0 0 0 0,1-1 0 0 0,0 1 1 0 0,0 0-1 0 0,-1 0 0 0 0,1-1 0 0 0,0 1 1 0 0,0 0-1 0 0,0 0 0 0 0,0-1 0 0 0,0 1 1 0 0,0 0-1 0 0,0 0 0 0 0,1-1 0 0 0,-1 1 1 0 0,0 0-1 0 0,0 0 0 0 0,0-1 0 0 0,1 1 0 0 0,-1 0 1 0 0,0-1-1 0 0,1 1 0 0 0,-1 0 0 0 0,1-1 1 0 0,-1 1-1 0 0,0-1 0 0 0,1 1 0 0 0,0-1 1 0 0,0 2-1 0 0,2-1 101 0 0,0-1 1 0 0,1 1-1 0 0,-1 0 0 0 0,1-1 1 0 0,-1 0-1 0 0,1 0 1 0 0,4 0-1 0 0,-5 0-75 0 0,27-2 348 0 0,0-1 1 0 0,-1-2-1 0 0,1 0 1 0 0,51-18-1 0 0,-53 14-501 0 0,30-3-918 0 0,-18 8-2609 0 0,-39 4 3214 0 0,0 0 0 0 0,0 0 0 0 0,0 0 1 0 0,0 0-1 0 0,0 0 0 0 0,0 0 0 0 0,0 1 0 0 0,1-1 0 0 0,-1 0 1 0 0,0 1-1 0 0,0-1 0 0 0,0 1 0 0 0,0-1 0 0 0,0 1 0 0 0,0-1 0 0 0,0 1 1 0 0,-1 0-1 0 0,1-1 0 0 0,0 1 0 0 0,0 0 0 0 0,0 0 0 0 0,-1 0 1 0 0,1-1-1 0 0,0 1 0 0 0,-1 0 0 0 0,1 0 0 0 0,0 2 0 0 0,0 4-3258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7.418"/>
    </inkml:context>
    <inkml:brush xml:id="br0">
      <inkml:brushProperty name="width" value="0.05" units="cm"/>
      <inkml:brushProperty name="height" value="0.05" units="cm"/>
    </inkml:brush>
  </inkml:definitions>
  <inkml:trace contextRef="#ctx0" brushRef="#br0">8 76 16804 0 0,'0'0'64'0'0,"0"1"0"0"0,-1-1 0 0 0,1 0 0 0 0,0 0 0 0 0,0 0 0 0 0,-1 0 1 0 0,1 0-1 0 0,0 0 0 0 0,0 0 0 0 0,-1 0 0 0 0,1 0 0 0 0,0-1 0 0 0,0 1 1 0 0,-1 0-1 0 0,1 0 0 0 0,0 0 0 0 0,0 0 0 0 0,0 0 0 0 0,-1 0 0 0 0,1 0 1 0 0,0-1-1 0 0,0 1 0 0 0,0 0 0 0 0,-1 0 0 0 0,1 0 0 0 0,0 0 0 0 0,0-1 1 0 0,0 1-1 0 0,0 0 0 0 0,0 0 0 0 0,-1 0 0 0 0,1-1 0 0 0,0 1 0 0 0,0 0 1 0 0,0 0-1 0 0,0 0 0 0 0,0-1 0 0 0,0 1 0 0 0,0 0 0 0 0,0 0 0 0 0,0-1 1 0 0,0 1-1 0 0,10-8 1643 0 0,25-6-318 0 0,-31 13-1289 0 0,30-12 143 0 0,0 2 0 0 0,44-8 0 0 0,-61 17-1124 0 0,0 0 1 0 0,24 1-1 0 0,-27 2-893 0 0,1 0-1 0 0,-1 1 0 0 0,20 5 1 0 0,-10 1-1235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2.663"/>
    </inkml:context>
    <inkml:brush xml:id="br0">
      <inkml:brushProperty name="width" value="0.05" units="cm"/>
      <inkml:brushProperty name="height" value="0.05" units="cm"/>
    </inkml:brush>
  </inkml:definitions>
  <inkml:trace contextRef="#ctx0" brushRef="#br0">29 173 12923 0 0,'8'-17'6821'0'0,"-10"31"-6474"0"0,-27 153-1298 0 0,25-93-2176 0 0,3-110-2254 0 0,1-41 1070 0 0,4-1 3909 0 0,-1 49 1129 0 0,-2 12 984 0 0,1 0 1 0 0,1 0 0 0 0,5-16-1 0 0,3 88-1409 0 0,-4-34-258 0 0,0 0-1 0 0,1-1 1 0 0,1-1 0 0 0,1 1 0 0 0,0-1 0 0 0,2-1 0 0 0,0 0 0 0 0,1-1 0 0 0,1 0 0 0 0,0-1-1 0 0,28 24 1 0 0,-40-38 90 0 0,0-1-1 0 0,-1 1 0 0 0,2 0 1 0 0,-1-1-1 0 0,0 1 0 0 0,0-1 1 0 0,0 0-1 0 0,1 1 0 0 0,-1-1 1 0 0,1 0-1 0 0,-1-1 0 0 0,1 1 0 0 0,-1 0 1 0 0,1-1-1 0 0,3 1 0 0 0,-4-1 19 0 0,0-1-1 0 0,0 1 0 0 0,-1-1 1 0 0,1 1-1 0 0,0-1 0 0 0,-1 0 1 0 0,1 0-1 0 0,-1 0 0 0 0,1 0 1 0 0,-1 0-1 0 0,0 0 0 0 0,1 0 0 0 0,-1 0 1 0 0,0 0-1 0 0,0-1 0 0 0,1 1 1 0 0,-1-1-1 0 0,0 1 0 0 0,0-1 1 0 0,-1 1-1 0 0,1-1 0 0 0,1-2 1 0 0,8-17 31 0 0,-1-1 0 0 0,-1 0 1 0 0,-1-1-1 0 0,-1 1 0 0 0,4-33 1 0 0,-7 30-894 0 0,-1 1 1 0 0,-2-1 0 0 0,0 1 0 0 0,-1-1-1 0 0,-5-24 1 0 0,-8 2-518 0 0,8 31 575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7.854"/>
    </inkml:context>
    <inkml:brush xml:id="br0">
      <inkml:brushProperty name="width" value="0.05" units="cm"/>
      <inkml:brushProperty name="height" value="0.05" units="cm"/>
    </inkml:brush>
  </inkml:definitions>
  <inkml:trace contextRef="#ctx0" brushRef="#br0">0 83 13283 0 0,'4'-7'896'0'0,"-1"0"0"0"0,-1 0 0 0 0,1 0 0 0 0,1-8 1 0 0,9-24 4033 0 0,0 84-5453 0 0,-1 36 657 0 0,-3-32-191 0 0,1 54 0 0 0,-8-75-602 0 0,0 16-1737 0 0,-4-15-5842 0 0,0-24 5518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8.387"/>
    </inkml:context>
    <inkml:brush xml:id="br0">
      <inkml:brushProperty name="width" value="0.05" units="cm"/>
      <inkml:brushProperty name="height" value="0.05" units="cm"/>
    </inkml:brush>
  </inkml:definitions>
  <inkml:trace contextRef="#ctx0" brushRef="#br0">30 38 15155 0 0,'-1'0'152'0'0,"1"1"-1"0"0,0-1 1 0 0,-1 0-1 0 0,1 0 1 0 0,0 0-1 0 0,-1 0 1 0 0,1 1 0 0 0,0-1-1 0 0,-1 0 1 0 0,1 0-1 0 0,0 0 1 0 0,-1 0-1 0 0,1 0 1 0 0,-1 0-1 0 0,1 0 1 0 0,0 0-1 0 0,-1 0 1 0 0,1 0 0 0 0,0 0-1 0 0,-1 0 1 0 0,1-1-1 0 0,-1 1 1 0 0,1 0-1 0 0,0 0 1 0 0,-1 0-1 0 0,1 0 1 0 0,0 0-1 0 0,-1-1 1 0 0,1 1-1 0 0,0 0 1 0 0,0 0 0 0 0,-1-1-1 0 0,1 1 1 0 0,0 0-1 0 0,0-1 1 0 0,-1 1-1 0 0,1 0 1 0 0,0-1-1 0 0,0 1 1 0 0,0 0-1 0 0,-1-1 1 0 0,1 1-1 0 0,0 0 1 0 0,0-1 0 0 0,0 1-1 0 0,0-1 1 0 0,0 0-90 0 0,0 1 0 0 0,0-1 0 0 0,0 0 1 0 0,1 0-1 0 0,-1 1 0 0 0,0-1 0 0 0,0 0 1 0 0,1 1-1 0 0,-1-1 0 0 0,0 0 0 0 0,1 1 0 0 0,-1-1 1 0 0,1 0-1 0 0,-1 1 0 0 0,1-1 0 0 0,-1 1 1 0 0,1-1-1 0 0,-1 1 0 0 0,1-1 0 0 0,0 1 1 0 0,-1-1-1 0 0,1 1 0 0 0,-1 0 0 0 0,1-1 1 0 0,1 1-1 0 0,10-4-187 0 0,0 0 1 0 0,0 2-1 0 0,0-1 1 0 0,0 2-1 0 0,1-1 1 0 0,17 2-1 0 0,77 7-65 0 0,-81-3 167 0 0,0 0 0 0 0,0 1-1 0 0,26 10 1 0 0,-45-13 56 0 0,0 0-1 0 0,0 1 1 0 0,0 0-1 0 0,-1 1 1 0 0,1 0-1 0 0,-1 0 1 0 0,0 0 0 0 0,0 0-1 0 0,0 1 1 0 0,0 0-1 0 0,-1 0 1 0 0,0 1 0 0 0,0 0-1 0 0,-1 0 1 0 0,7 9-1 0 0,-10-13 14 0 0,0 0-1 0 0,0 0 0 0 0,0 0 0 0 0,0 0 0 0 0,-1 0 1 0 0,1 1-1 0 0,-1-1 0 0 0,1 0 0 0 0,-1 0 1 0 0,0 1-1 0 0,0-1 0 0 0,0 0 0 0 0,0 0 1 0 0,0 0-1 0 0,0 1 0 0 0,-1-1 0 0 0,1 0 0 0 0,-1 0 1 0 0,1 0-1 0 0,-1 1 0 0 0,0-1 0 0 0,0 0 1 0 0,0 0-1 0 0,0 0 0 0 0,-2 2 0 0 0,-1 0 60 0 0,0 0 1 0 0,0 0-1 0 0,0-1 0 0 0,0 1 0 0 0,-1-1 0 0 0,1 0 0 0 0,-1-1 0 0 0,0 1 0 0 0,-8 3 0 0 0,8-4-39 0 0,-30 12 355 0 0,0-1 0 0 0,-50 12 0 0 0,27-14-206 0 0,-94 22-1781 0 0,151-32 1474 0 0,-21 6-2805 0 0,20-6 2424 0 0,1-1 1 0 0,0 1-1 0 0,-1-1 1 0 0,1 1-1 0 0,0 0 1 0 0,0 0 0 0 0,-1 0-1 0 0,1 0 1 0 0,0 0-1 0 0,0 0 1 0 0,0 0-1 0 0,0 0 1 0 0,-1 2-1 0 0,0 4-2435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8.885"/>
    </inkml:context>
    <inkml:brush xml:id="br0">
      <inkml:brushProperty name="width" value="0.05" units="cm"/>
      <inkml:brushProperty name="height" value="0.05" units="cm"/>
    </inkml:brush>
  </inkml:definitions>
  <inkml:trace contextRef="#ctx0" brushRef="#br0">6 5 22013 0 0,'0'0'9'0'0,"0"0"1"0"0,1 0 0 0 0,-1 0 0 0 0,-1-1 0 0 0,1 1-1 0 0,0 0 1 0 0,0 0 0 0 0,0 0 0 0 0,0 0 0 0 0,0 0-1 0 0,0-1 1 0 0,0 1 0 0 0,0 0 0 0 0,0 0 0 0 0,0 0-1 0 0,0 0 1 0 0,0 0 0 0 0,0-1 0 0 0,0 1-1 0 0,-1 0 1 0 0,1 0 0 0 0,0 0 0 0 0,0 0 0 0 0,0 0-1 0 0,0 0 1 0 0,0 0 0 0 0,0-1 0 0 0,-1 1 0 0 0,1 0-1 0 0,0 0 1 0 0,0 0 0 0 0,0 0 0 0 0,0 0 0 0 0,0 0-1 0 0,-1 0 1 0 0,1 0 0 0 0,0 0 0 0 0,0 0-1 0 0,0 0 1 0 0,0 0 0 0 0,-1 0 0 0 0,1 0 0 0 0,0 0-1 0 0,0 0 1 0 0,0 0 0 0 0,0 0 0 0 0,-1 0 0 0 0,1 0-1 0 0,0 0 1 0 0,0 0 0 0 0,0 1 0 0 0,1 10-525 0 0,8 16-397 0 0,12 17 737 0 0,3 0 0 0 0,39 55 0 0 0,-47-77-1514 0 0,28 27 0 0 0,-43-47 1473 0 0,1-1 1 0 0,-1 1 0 0 0,1-1-1 0 0,-1 1 1 0 0,1-1 0 0 0,0 0-1 0 0,0 0 1 0 0,0 1 0 0 0,-1-1-1 0 0,1 0 1 0 0,0-1 0 0 0,1 1-1 0 0,-1 0 1 0 0,0-1 0 0 0,0 1-1 0 0,0-1 1 0 0,0 1-1 0 0,3-1 1 0 0,8-2-1106 0 0</inkml:trace>
  <inkml:trace contextRef="#ctx0" brushRef="#br0" timeOffset="1">402 32 17756 0 0,'-1'0'80'0'0,"1"0"0"0"0,-1-1 0 0 0,0 1 0 0 0,1 0 0 0 0,-1 0 1 0 0,0-1-1 0 0,0 1 0 0 0,1 0 0 0 0,-1 0 0 0 0,0 0 0 0 0,0 0 0 0 0,1 0 0 0 0,-1 0 1 0 0,0 0-1 0 0,0 0 0 0 0,1 0 0 0 0,-1 0 0 0 0,0 0 0 0 0,0 0 0 0 0,1 1 0 0 0,-1-1 1 0 0,0 0-1 0 0,0 1 0 0 0,1-1 0 0 0,-1 0 0 0 0,0 1 0 0 0,-13 18 1050 0 0,3-3-841 0 0,4-7-147 0 0,1 0 0 0 0,0 1-1 0 0,0 0 1 0 0,1 1 0 0 0,0-1 0 0 0,1 1 0 0 0,-4 13-1 0 0,-3 6 5 0 0,-25 71-818 0 0,-41 191 0 0 0,58-185-5375 0 0,12-84 4751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0.606"/>
    </inkml:context>
    <inkml:brush xml:id="br0">
      <inkml:brushProperty name="width" value="0.05" units="cm"/>
      <inkml:brushProperty name="height" value="0.05" units="cm"/>
    </inkml:brush>
  </inkml:definitions>
  <inkml:trace contextRef="#ctx0" brushRef="#br0">1 1 18676 0 0,'0'4'115'0'0,"1"0"1"0"0,0 0-1 0 0,0 0 1 0 0,0 0-1 0 0,0-1 1 0 0,1 1-1 0 0,0 0 1 0 0,-1 0-1 0 0,1-1 1 0 0,0 1-1 0 0,1-1 1 0 0,-1 1-1 0 0,1-1 1 0 0,0 0-1 0 0,-1 0 1 0 0,1 0-1 0 0,5 3 1 0 0,9 8-345 0 0,1-1 1 0 0,21 11 0 0 0,-3-1 454 0 0,-8-3-374 0 0,-5-5-148 0 0,-1 1 0 0 0,0 2 1 0 0,-1 0-1 0 0,30 34 0 0 0,-50-50-35 0 0,1-1 0 0 0,-1 0 0 0 0,1 1 0 0 0,-1-1 0 0 0,1 0 0 0 0,-1 1 0 0 0,1-1 0 0 0,0 0 0 0 0,0 0-1 0 0,-1 0 1 0 0,1-1 0 0 0,0 1 0 0 0,0 0 0 0 0,0-1 0 0 0,0 1 0 0 0,0-1 0 0 0,0 1 0 0 0,2-1 0 0 0,11 3-1918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057"/>
    </inkml:context>
    <inkml:brush xml:id="br0">
      <inkml:brushProperty name="width" value="0.05" units="cm"/>
      <inkml:brushProperty name="height" value="0.05" units="cm"/>
    </inkml:brush>
  </inkml:definitions>
  <inkml:trace contextRef="#ctx0" brushRef="#br0">375 1 19084 0 0,'-2'0'115'0'0,"-1"-1"1"0"0,0 2-1 0 0,1-1 0 0 0,-1 0 1 0 0,1 0-1 0 0,-1 1 0 0 0,1-1 1 0 0,0 1-1 0 0,-1 0 0 0 0,1 0 0 0 0,0 0 1 0 0,-1 0-1 0 0,1 0 0 0 0,0 0 1 0 0,0 1-1 0 0,0-1 0 0 0,0 1 1 0 0,0-1-1 0 0,0 1 0 0 0,0 0 0 0 0,1 0 1 0 0,-1 0-1 0 0,-2 3 0 0 0,-27 39-142 0 0,1 0 0 0 0,2 3 0 0 0,-36 83 0 0 0,57-116 5 0 0,-14 34-25 0 0,2 0 1 0 0,-18 67 0 0 0,-25 82-2148 0 0,60-187 1283 0 0,-4 9-1703 0 0,-1-12-1920 0 0,2-6 1551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558"/>
    </inkml:context>
    <inkml:brush xml:id="br0">
      <inkml:brushProperty name="width" value="0.05" units="cm"/>
      <inkml:brushProperty name="height" value="0.05" units="cm"/>
    </inkml:brush>
  </inkml:definitions>
  <inkml:trace contextRef="#ctx0" brushRef="#br0">79 33 16075 0 0,'3'-33'4708'0'0,"-4"42"-4718"0"0,0 0-1 0 0,0 0 0 0 0,-1-1 1 0 0,-6 16-1 0 0,-3 20-124 0 0,-21 117-855 0 0,7-38-6519 0 0,24-117 6671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995"/>
    </inkml:context>
    <inkml:brush xml:id="br0">
      <inkml:brushProperty name="width" value="0.05" units="cm"/>
      <inkml:brushProperty name="height" value="0.05" units="cm"/>
    </inkml:brush>
  </inkml:definitions>
  <inkml:trace contextRef="#ctx0" brushRef="#br0">2 99 17868 0 0,'-1'-3'444'0'0,"1"0"0"0"0,-1 0 0 0 0,1 0 1 0 0,0 0-1 0 0,0 0 0 0 0,0 0 0 0 0,1 0 0 0 0,0-5 1 0 0,0 6-355 0 0,0 1 0 0 0,0-1 0 0 0,0 1 0 0 0,0-1 0 0 0,1 1 0 0 0,-1 0 0 0 0,0 0 0 0 0,1-1 0 0 0,-1 1 0 0 0,1 0 0 0 0,-1 0 0 0 0,1 0 0 0 0,-1 1 0 0 0,1-1 0 0 0,0 0 0 0 0,1 0 0 0 0,25-9-133 0 0,0 1 1 0 0,0 1-1 0 0,0 2 0 0 0,1 1 1 0 0,0 1-1 0 0,0 1 1 0 0,0 2-1 0 0,1 1 1 0 0,36 4-1 0 0,-48-1-42 0 0,-1-1 0 0 0,0 2 0 0 0,32 11 0 0 0,-44-14 63 0 0,-1 1-1 0 0,1 0 1 0 0,-1 0-1 0 0,1 0 1 0 0,-1 1-1 0 0,0-1 0 0 0,0 1 1 0 0,0 0-1 0 0,-1 0 1 0 0,1 1-1 0 0,0-1 1 0 0,-1 1-1 0 0,0-1 1 0 0,0 1-1 0 0,0 0 1 0 0,-1 0-1 0 0,1 1 1 0 0,3 7-1 0 0,-6-9 23 0 0,1 1 1 0 0,-1-1-1 0 0,0 1 1 0 0,0 0-1 0 0,0-1 0 0 0,0 1 1 0 0,-1-1-1 0 0,1 1 1 0 0,-1-1-1 0 0,0 0 0 0 0,0 1 1 0 0,0-1-1 0 0,-4 6 0 0 0,-24 42 122 0 0,24-44-94 0 0,-12 18 207 0 0,-2-1 0 0 0,0-1 0 0 0,-2-1 0 0 0,0-1 0 0 0,-1 0 0 0 0,-38 26 0 0 0,54-43-127 0 0,-1-1-1 0 0,1 1 0 0 0,-1-1 1 0 0,0 0-1 0 0,0-1 0 0 0,0 0 1 0 0,0 0-1 0 0,0 0 0 0 0,0-1 1 0 0,-1 0-1 0 0,1 0 0 0 0,0-1 1 0 0,-1 0-1 0 0,1-1 0 0 0,-1 1 1 0 0,-13-4-1 0 0,10 1-237 0 0,-1 0 1 0 0,1-1-1 0 0,1 0 1 0 0,-13-6-1 0 0,12 4-1149 0 0,0-1-1 0 0,0 0 1 0 0,-13-11 0 0 0,16 13-2705 0 0,6 5 2901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2.446"/>
    </inkml:context>
    <inkml:brush xml:id="br0">
      <inkml:brushProperty name="width" value="0.05" units="cm"/>
      <inkml:brushProperty name="height" value="0.05" units="cm"/>
    </inkml:brush>
  </inkml:definitions>
  <inkml:trace contextRef="#ctx0" brushRef="#br0">13 9 18444 0 0,'-12'-8'2728'0'0,"19"14"-2229"0"0,5-2-429 0 0,0-1 0 0 0,1 0 0 0 0,-1-1 0 0 0,1 0 1 0 0,-1-1-1 0 0,1 0 0 0 0,24-3 0 0 0,-14 2 76 0 0,271-3-811 0 0,-251 7-1603 0 0,-40-4 1856 0 0,-1 1-1 0 0,1-1 1 0 0,-1 1 0 0 0,1 0-1 0 0,-1 0 1 0 0,1 0-1 0 0,-1 0 1 0 0,1 0-1 0 0,-1 1 1 0 0,0-1 0 0 0,0 1-1 0 0,0-1 1 0 0,0 1-1 0 0,3 3 1 0 0,1 7-2245 0 0</inkml:trace>
  <inkml:trace contextRef="#ctx0" brushRef="#br0" timeOffset="1">43 173 16339 0 0,'0'-1'146'0'0,"0"1"0"0"0,0-1 0 0 0,0 0-1 0 0,0 1 1 0 0,0-1 0 0 0,0 1 0 0 0,0-1-1 0 0,1 0 1 0 0,-1 1 0 0 0,0-1 0 0 0,0 1-1 0 0,0-1 1 0 0,1 0 0 0 0,-1 1 0 0 0,0-1-1 0 0,1 1 1 0 0,-1-1 0 0 0,0 1-1 0 0,1-1 1 0 0,-1 1 0 0 0,1 0 0 0 0,-1-1-1 0 0,1 1 1 0 0,-1-1 0 0 0,1 1 0 0 0,-1 0-1 0 0,1-1 1 0 0,-1 1 0 0 0,1 0 0 0 0,-1 0-1 0 0,1-1 1 0 0,0 1 0 0 0,-1 0 0 0 0,1 0-1 0 0,-1 0 1 0 0,1 0 0 0 0,0 0-1 0 0,-1 0 1 0 0,2 0 0 0 0,34-2-282 0 0,-23 2 516 0 0,23-2-283 0 0,107-5-589 0 0,-48 11-3051 0 0,-68-1 1976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4.588"/>
    </inkml:context>
    <inkml:brush xml:id="br0">
      <inkml:brushProperty name="width" value="0.05" units="cm"/>
      <inkml:brushProperty name="height" value="0.05" units="cm"/>
    </inkml:brush>
  </inkml:definitions>
  <inkml:trace contextRef="#ctx0" brushRef="#br0">330 75 5489 0 0,'-2'-8'1350'0'0,"-10"-25"11330"0"0,-1 18-6870 0 0,-1 9-5943 0 0,4 3 57 0 0,-1 0 0 0 0,1 1 0 0 0,-1 0 0 0 0,1 1 0 0 0,-1 0 0 0 0,0 1-1 0 0,0 0 1 0 0,1 1 0 0 0,-1 0 0 0 0,0 0 0 0 0,1 1 0 0 0,-1 1 0 0 0,1-1 0 0 0,0 2 0 0 0,0 0 0 0 0,0 0 0 0 0,-15 9-1 0 0,-25 24-770 0 0,47-34 741 0 0,-1 1 0 0 0,1-1 0 0 0,-1 1 1 0 0,1-1-1 0 0,0 1 0 0 0,0 0 0 0 0,1 0 1 0 0,-1 1-1 0 0,1-1 0 0 0,-3 7 0 0 0,5-10 36 0 0,0 0-1 0 0,0 0 0 0 0,0 0 0 0 0,-1-1 0 0 0,1 1 0 0 0,0 0 0 0 0,0 0 1 0 0,0 0-1 0 0,0 0 0 0 0,1 0 0 0 0,-1 0 0 0 0,0 0 0 0 0,0 0 1 0 0,0-1-1 0 0,1 1 0 0 0,-1 0 0 0 0,0 0 0 0 0,1 0 0 0 0,-1-1 1 0 0,1 1-1 0 0,-1 0 0 0 0,1 0 0 0 0,0 0 0 0 0,1 1-29 0 0,0-1 0 0 0,0 0-1 0 0,-1 1 1 0 0,1-1 0 0 0,0 0-1 0 0,0 0 1 0 0,1 0 0 0 0,-1 0-1 0 0,3 0 1 0 0,6 2-141 0 0,0-1 0 0 0,23 1-1 0 0,-27-2 203 0 0,28 0-84 0 0,-25-1 57 0 0,1 0 0 0 0,-1 1-1 0 0,1 0 1 0 0,-1 0 0 0 0,0 1 0 0 0,1 1 0 0 0,-1-1 0 0 0,16 8-1 0 0,-24-9 56 0 0,-1 0 1 0 0,0 0-1 0 0,0 0 0 0 0,0 0 0 0 0,0 0 0 0 0,0 0 0 0 0,0 0 0 0 0,0 1 0 0 0,0-1 0 0 0,0 0 0 0 0,0 1 0 0 0,-1-1 0 0 0,1 0 0 0 0,0 1 0 0 0,-1-1 0 0 0,1 1 0 0 0,-1-1 0 0 0,0 1 0 0 0,1-1 0 0 0,-1 1 0 0 0,0-1 0 0 0,0 1 0 0 0,0-1 0 0 0,0 1 0 0 0,0-1 1 0 0,-1 1-1 0 0,1-1 0 0 0,0 1 0 0 0,-2 2 0 0 0,0 5 185 0 0,-1 0 1 0 0,-1 0 0 0 0,-7 14 0 0 0,6-14 129 0 0,2-2-98 0 0,-1 0-1 0 0,-1 0 0 0 0,1-1 1 0 0,-1 0-1 0 0,-1 0 0 0 0,1 0 1 0 0,-1-1-1 0 0,0 0 0 0 0,-7 6 1 0 0,-2-2 211 0 0,0 1 0 0 0,0-2 0 0 0,-17 8 0 0 0,9-8 333 0 0,17-5-2136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5.112"/>
    </inkml:context>
    <inkml:brush xml:id="br0">
      <inkml:brushProperty name="width" value="0.05" units="cm"/>
      <inkml:brushProperty name="height" value="0.05" units="cm"/>
    </inkml:brush>
  </inkml:definitions>
  <inkml:trace contextRef="#ctx0" brushRef="#br0">127 0 12787 0 0,'0'1'54'0'0,"1"-1"0"0"0,-1 1 0 0 0,1-1 0 0 0,-1 1 0 0 0,0-1 0 0 0,1 1 0 0 0,-1-1 0 0 0,1 1 0 0 0,-1-1 0 0 0,0 1 0 0 0,0-1 0 0 0,1 1 0 0 0,-1 0 0 0 0,0-1 0 0 0,0 1 1 0 0,0-1-1 0 0,0 1 0 0 0,0 0 0 0 0,0-1 0 0 0,0 1 0 0 0,0 0 0 0 0,0-1 0 0 0,0 1 0 0 0,0-1 0 0 0,0 1 0 0 0,0 0 0 0 0,0-1 0 0 0,0 1 0 0 0,-1 0 0 0 0,1 0 0 0 0,-9 21 1459 0 0,-15 28-72 0 0,2-7-235 0 0,2 1 0 0 0,-26 84 0 0 0,43-116-1222 0 0,1 0 1 0 0,0 1-1 0 0,0 14 1 0 0,2-23-12 0 0,0 0 1 0 0,0 0-1 0 0,0 0 1 0 0,1 0 0 0 0,0 0-1 0 0,2 5 1 0 0,-3-8 19 0 0,1 1 1 0 0,-1-1-1 0 0,1 0 1 0 0,0 0 0 0 0,-1 0-1 0 0,1 0 1 0 0,0 1-1 0 0,0-1 1 0 0,0 0-1 0 0,0 0 1 0 0,0 0 0 0 0,0-1-1 0 0,0 1 1 0 0,0 0-1 0 0,0 0 1 0 0,0-1-1 0 0,0 1 1 0 0,3 1-1 0 0,-2-2 60 0 0,0 0 0 0 0,0 1 0 0 0,0-1-1 0 0,0 0 1 0 0,0 0 0 0 0,0 0 0 0 0,-1-1 0 0 0,1 1-1 0 0,0 0 1 0 0,0-1 0 0 0,0 1 0 0 0,0-1-1 0 0,0 1 1 0 0,0-1 0 0 0,-1 0 0 0 0,1 0-1 0 0,0 0 1 0 0,0 0 0 0 0,-1 0 0 0 0,3-2 0 0 0,31-32 956 0 0,-24 23-693 0 0,1-3-89 0 0,0 1 0 0 0,0-1-1 0 0,-2-1 1 0 0,0 0 0 0 0,-1 0 0 0 0,13-33-1 0 0,-20 45-337 0 0,0 0 1 0 0,0 1-1 0 0,0-1 0 0 0,0 1 0 0 0,1-1 0 0 0,-1 1 0 0 0,1 0 1 0 0,4-4-1 0 0,4 35-1692 0 0,14 23 2015 0 0,-24-50-191 0 0,0-1 1 0 0,0 0 0 0 0,-1 1 0 0 0,1-1-1 0 0,0 1 1 0 0,0-1 0 0 0,0 0-1 0 0,0 0 1 0 0,0 0 0 0 0,-1 1 0 0 0,1-1-1 0 0,0 0 1 0 0,0 0 0 0 0,0 0-1 0 0,0 0 1 0 0,0 0 0 0 0,0 0 0 0 0,-1-1-1 0 0,1 1 1 0 0,1 0 0 0 0,18-5 323 0 0,-7-1-72 0 0,0 0 0 0 0,16-10 0 0 0,13-6-78 0 0,-42 22-203 0 0,1-1 1 0 0,0 1-1 0 0,-1 0 0 0 0,1-1 1 0 0,0 1-1 0 0,0 0 1 0 0,0 0-1 0 0,-1 0 0 0 0,1 0 1 0 0,0 0-1 0 0,0 0 1 0 0,0 0-1 0 0,-1 0 0 0 0,1 0 1 0 0,0 0-1 0 0,0 0 1 0 0,0 0-1 0 0,-1 1 0 0 0,1-1 1 0 0,0 0-1 0 0,0 1 1 0 0,-1-1-1 0 0,1 0 1 0 0,0 1-1 0 0,-1-1 0 0 0,1 1 1 0 0,-1-1-1 0 0,2 2 1 0 0,0 0-2 0 0,-1 0 0 0 0,1 0 0 0 0,-1 0 0 0 0,0 1 1 0 0,0-1-1 0 0,1 1 0 0 0,-1-1 0 0 0,-1 1 0 0 0,2 2 1 0 0,0 5 33 0 0,0 1 0 0 0,-1 0 1 0 0,1 15-1 0 0,-4 45 199 0 0,4-68-1810 0 0,1-7-2028 0 0,-1 1 2730 0 0,1-1-894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3.258"/>
    </inkml:context>
    <inkml:brush xml:id="br0">
      <inkml:brushProperty name="width" value="0.05" units="cm"/>
      <inkml:brushProperty name="height" value="0.05" units="cm"/>
    </inkml:brush>
  </inkml:definitions>
  <inkml:trace contextRef="#ctx0" brushRef="#br0">69 1 9202 0 0,'-16'16'1168'0'0,"3"-4"-1401"0"0,8-4 112 0 0,1 0 0 0 0,-1 0 0 0 0,2 0 0 0 0,-1 1 0 0 0,1-1 0 0 0,0 1 0 0 0,1 0 1 0 0,0 0-1 0 0,0 0 0 0 0,0 13 0 0 0,1 13-551 0 0,3 49-1 0 0,0-35-278 0 0,-1-48 937 0 0,-1 25-1181 0 0,-4 45 1 0 0,-1-41 231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5.664"/>
    </inkml:context>
    <inkml:brush xml:id="br0">
      <inkml:brushProperty name="width" value="0.05" units="cm"/>
      <inkml:brushProperty name="height" value="0.05" units="cm"/>
    </inkml:brush>
  </inkml:definitions>
  <inkml:trace contextRef="#ctx0" brushRef="#br0">39 141 18572 0 0,'-13'0'1117'0'0,"12"1"-767"0"0,-1-1 0 0 0,1 0 0 0 0,0 0 0 0 0,0 0 0 0 0,0 0 0 0 0,0 0 0 0 0,0 0 0 0 0,0 0 0 0 0,0 0 0 0 0,0 0 0 0 0,-1-1 1 0 0,1 1-1 0 0,0 0 0 0 0,0-1 0 0 0,0 1 0 0 0,0-1 0 0 0,0 1 0 0 0,0-1 0 0 0,0 1 0 0 0,1-1 0 0 0,-1 0 0 0 0,0 0 0 0 0,-1 0 0 0 0,4-1-2393 0 0,-1 2 1816 0 0,-1 0 0 0 0,0 0 0 0 0,1 0 0 0 0,-1 0 0 0 0,0 0 0 0 0,1 0 0 0 0,-1 0 0 0 0,0 0-1 0 0,0 0 1 0 0,1 0 0 0 0,-1 0 0 0 0,0 0 0 0 0,1 0 0 0 0,-1 0 0 0 0,0 0 0 0 0,0 0 0 0 0,1 1 0 0 0,-1-1 0 0 0,0 0 0 0 0,2 1-908 0 0,3 5-1696 0 0,3 2-442 0 0</inkml:trace>
  <inkml:trace contextRef="#ctx0" brushRef="#br0" timeOffset="1">436 315 14427 0 0,'0'0'119'0'0,"1"-1"0"0"0,-1 1 0 0 0,1-1 0 0 0,-1 0 0 0 0,1 1 0 0 0,-1-1 0 0 0,1 0-1 0 0,-1 1 1 0 0,0-1 0 0 0,1 0 0 0 0,-1 0 0 0 0,0 1 0 0 0,0-1 0 0 0,0 0 0 0 0,1 0 0 0 0,-1 0 0 0 0,0 1 0 0 0,0-1 0 0 0,0 0 0 0 0,0 0-1 0 0,0 0 1 0 0,-1 0 0 0 0,1 1 0 0 0,0-1 0 0 0,0 0 0 0 0,0 0 0 0 0,-1 1 0 0 0,1-1 0 0 0,0 0 0 0 0,-1 0 0 0 0,1 1 0 0 0,-1-1 0 0 0,1 0 0 0 0,-1 1-1 0 0,1-1 1 0 0,-1 1 0 0 0,1-1 0 0 0,-1 0 0 0 0,1 1 0 0 0,-1-1 0 0 0,0 1 0 0 0,0-1 0 0 0,-1 0-34 0 0,1 0-1 0 0,-1 0 1 0 0,1 0 0 0 0,-1 0 0 0 0,0 0 0 0 0,0 1 0 0 0,1-1-1 0 0,-1 0 1 0 0,0 1 0 0 0,0 0 0 0 0,1-1 0 0 0,-1 1 0 0 0,0 0-1 0 0,0 0 1 0 0,0 0 0 0 0,0 0 0 0 0,1 0 0 0 0,-5 1 0 0 0,-1 2-274 0 0,-1 1 1 0 0,1 0 0 0 0,0 0 0 0 0,0 0 0 0 0,0 1-1 0 0,1 0 1 0 0,-1 1 0 0 0,-7 7 0 0 0,-40 54-325 0 0,50-62 516 0 0,1-1 5 0 0,0 0-1 0 0,0 0 1 0 0,1 0 0 0 0,0 0-1 0 0,0 1 1 0 0,0-1-1 0 0,0 1 1 0 0,0-1-1 0 0,1 1 1 0 0,0 0 0 0 0,0 0-1 0 0,0-1 1 0 0,1 1-1 0 0,0 0 1 0 0,0 0-1 0 0,0 0 1 0 0,1 5-1 0 0,-1-9 32 0 0,1 0 0 0 0,-1 0-1 0 0,1 0 1 0 0,0 0-1 0 0,-1 0 1 0 0,1 0-1 0 0,0-1 1 0 0,-1 1-1 0 0,1 0 1 0 0,0 0 0 0 0,0-1-1 0 0,0 1 1 0 0,0 0-1 0 0,0-1 1 0 0,0 1-1 0 0,0-1 1 0 0,0 1-1 0 0,0-1 1 0 0,0 1 0 0 0,0-1-1 0 0,0 0 1 0 0,0 0-1 0 0,1 1 1 0 0,-1-1-1 0 0,0 0 1 0 0,0 0-1 0 0,0 0 1 0 0,0 0 0 0 0,0 0-1 0 0,1-1 1 0 0,-1 1-1 0 0,0 0 1 0 0,0 0-1 0 0,0-1 1 0 0,1 0-1 0 0,8-1 319 0 0,0-1-1 0 0,17-8 0 0 0,-21 8-197 0 0,11-6 90 0 0,1 0 0 0 0,-1-1 0 0 0,-1-1 0 0 0,0 0 0 0 0,-1-2 0 0 0,0 0 0 0 0,-1 0 0 0 0,0-1 0 0 0,-1-1 0 0 0,0 0 0 0 0,-2-1 0 0 0,0 0 0 0 0,0-1 0 0 0,8-20 0 0 0,2-6 181 0 0,27-59 407 0 0,-44 89-807 0 0,1 0 1 0 0,-2 0 0 0 0,0 0 0 0 0,0 0-1 0 0,-1-1 1 0 0,0-16 0 0 0,-2 30-42 0 0,0 0 0 0 0,0 1 1 0 0,-1-1-1 0 0,1 0 0 0 0,0 0 1 0 0,0 0-1 0 0,0 0 0 0 0,0 1 1 0 0,-1-1-1 0 0,1 0 0 0 0,0 0 1 0 0,0 0-1 0 0,0 0 0 0 0,-1 0 1 0 0,1 0-1 0 0,0 0 0 0 0,0 0 1 0 0,0 0-1 0 0,-1 1 0 0 0,1-1 1 0 0,0 0-1 0 0,0 0 0 0 0,-1 0 1 0 0,1 0-1 0 0,0 0 0 0 0,0 0 1 0 0,-1-1-1 0 0,1 1 0 0 0,0 0 1 0 0,0 0-1 0 0,0 0 0 0 0,-1 0 1 0 0,1 0-1 0 0,0 0 0 0 0,0 0 1 0 0,0 0-1 0 0,-1 0 0 0 0,1-1 1 0 0,0 1-1 0 0,0 0 0 0 0,0 0 1 0 0,0 0-1 0 0,-1 0 0 0 0,1-1 1 0 0,0 1-1 0 0,0 0 0 0 0,0 0 1 0 0,0 0-1 0 0,0-1 0 0 0,0 1 1 0 0,0 0-1 0 0,0 0 0 0 0,-1 0 1 0 0,1-1-1 0 0,0 1 0 0 0,0 0 1 0 0,0 0-1 0 0,0 0 0 0 0,0-1 1 0 0,0 1-1 0 0,0 0 0 0 0,0 0 1 0 0,0-1-1 0 0,0 1 0 0 0,1 0 1 0 0,-1 0-1 0 0,0-1 0 0 0,-12 16-491 0 0,-3 21 211 0 0,1-1 1 0 0,-16 69 0 0 0,17-55 250 0 0,12-44-31 0 0,-1 1 0 0 0,1-1 0 0 0,1 1 1 0 0,-1-1-1 0 0,1 1 0 0 0,0-1 0 0 0,0 1 0 0 0,0-1 1 0 0,1 1-1 0 0,0-1 0 0 0,0 1 0 0 0,0-1 0 0 0,1 1 1 0 0,-1-1-1 0 0,5 8 0 0 0,1-1-1077 0 0,1 0-1 0 0,0-1 1 0 0,1 0-1 0 0,18 19 1 0 0,-11-14 928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6.286"/>
    </inkml:context>
    <inkml:brush xml:id="br0">
      <inkml:brushProperty name="width" value="0.05" units="cm"/>
      <inkml:brushProperty name="height" value="0.05" units="cm"/>
    </inkml:brush>
  </inkml:definitions>
  <inkml:trace contextRef="#ctx0" brushRef="#br0">196 268 12171 0 0,'-1'-9'1038'0'0,"0"0"-1"0"0,1 0 1 0 0,0 0 0 0 0,0 0 0 0 0,1 0 0 0 0,0 0 0 0 0,1 1 0 0 0,3-12 0 0 0,-2 6 29 0 0,0 0 1 0 0,1-17-1 0 0,-4 27-885 0 0,0-1 0 0 0,0 0 1 0 0,0 0-1 0 0,-1 1 0 0 0,0-1 1 0 0,0 0-1 0 0,0 1 0 0 0,0-1 0 0 0,-1 1 1 0 0,-3-8-1 0 0,2 7-122 0 0,0 0 0 0 0,-1 1 0 0 0,0-1 0 0 0,1 0 0 0 0,-1 1 0 0 0,-1 0 1 0 0,1 0-1 0 0,-1 0 0 0 0,1 1 0 0 0,-8-5 0 0 0,10 7-107 0 0,0 0 0 0 0,1 0 1 0 0,-1 0-1 0 0,0 0 0 0 0,0 0 1 0 0,1 1-1 0 0,-1-1 0 0 0,0 1 1 0 0,0-1-1 0 0,0 1 0 0 0,0 0 0 0 0,0 0 1 0 0,0-1-1 0 0,0 1 0 0 0,0 1 1 0 0,0-1-1 0 0,0 0 0 0 0,0 0 1 0 0,0 1-1 0 0,0-1 0 0 0,1 1 1 0 0,-1 0-1 0 0,0-1 0 0 0,0 1 0 0 0,0 0 1 0 0,1 0-1 0 0,-1 0 0 0 0,0 0 1 0 0,1 0-1 0 0,-1 1 0 0 0,1-1 1 0 0,-1 0-1 0 0,0 3 0 0 0,-14 16-347 0 0,0 1 0 0 0,-17 34 0 0 0,29-48 342 0 0,1 0-1 0 0,0 1 1 0 0,0-1-1 0 0,0 1 1 0 0,1-1-1 0 0,1 1 1 0 0,-1 0-1 0 0,1 0 1 0 0,0 0-1 0 0,1 0 1 0 0,0 0-1 0 0,2 12 1 0 0,-2-17 31 0 0,0-1 0 0 0,1 0-1 0 0,-1 0 1 0 0,1 0 0 0 0,-1 0 0 0 0,1 0 0 0 0,0 0 0 0 0,0 0 0 0 0,0 0 0 0 0,0 0 0 0 0,0 0 0 0 0,1 0 0 0 0,-1-1-1 0 0,1 1 1 0 0,-1 0 0 0 0,1-1 0 0 0,-1 1 0 0 0,1-1 0 0 0,3 2 0 0 0,-3-2 29 0 0,1 0 0 0 0,0 0 0 0 0,0 0 0 0 0,0 0 0 0 0,-1 0-1 0 0,1-1 1 0 0,0 0 0 0 0,0 1 0 0 0,0-1 0 0 0,0 0 0 0 0,0-1 0 0 0,5 0 0 0 0,4-1 115 0 0,-1-1 1 0 0,0-1-1 0 0,0 0 1 0 0,0 0-1 0 0,0-1 1 0 0,10-7-1 0 0,-12 7 21 0 0,1-2 0 0 0,-1 1 0 0 0,0-2 0 0 0,0 1 0 0 0,0-1 0 0 0,8-11 0 0 0,20-20 460 0 0,-25 28-412 0 0,-1-1 0 0 0,-1 0 0 0 0,0 0 0 0 0,10-17-1 0 0,-10 15-92 0 0,-8 11-151 0 0,1 0 1 0 0,-1-1-1 0 0,0 1 0 0 0,-1-1 0 0 0,1 1 0 0 0,1-5 0 0 0,-6 57-1787 0 0,-17 30 1675 0 0,-9 48 319 0 0,28-121-236 0 0,0 0-1 0 0,0 0 1 0 0,1 0-1 0 0,0 0 1 0 0,0 0 0 0 0,1 0-1 0 0,1 9 1 0 0,-2-14 34 0 0,1 1 1 0 0,-1-1-1 0 0,1 0 1 0 0,-1 0 0 0 0,1 0-1 0 0,0 0 1 0 0,-1 0-1 0 0,1 1 1 0 0,0-1 0 0 0,0 0-1 0 0,0-1 1 0 0,0 1-1 0 0,0 0 1 0 0,0 0 0 0 0,0 0-1 0 0,0-1 1 0 0,0 1-1 0 0,0 0 1 0 0,0-1 0 0 0,0 1-1 0 0,1-1 1 0 0,-1 1-1 0 0,0-1 1 0 0,0 0 0 0 0,1 1-1 0 0,-1-1 1 0 0,0 0-1 0 0,1 0 1 0 0,-1 0 0 0 0,0 0-1 0 0,0 0 1 0 0,1 0-1 0 0,-1 0 1 0 0,0-1 0 0 0,0 1-1 0 0,1 0 1 0 0,-1-1-1 0 0,0 1 1 0 0,0-1 0 0 0,2 0-1 0 0,6-3-382 0 0,0 0 1 0 0,-1 0-1 0 0,0-1 0 0 0,1 0 0 0 0,-2 0 1 0 0,1-1-1 0 0,9-8 0 0 0,46-52-5550 0 0,-37 35 3133 0 0,-1-3-436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6.801"/>
    </inkml:context>
    <inkml:brush xml:id="br0">
      <inkml:brushProperty name="width" value="0.05" units="cm"/>
      <inkml:brushProperty name="height" value="0.05" units="cm"/>
    </inkml:brush>
  </inkml:definitions>
  <inkml:trace contextRef="#ctx0" brushRef="#br0">115 37 14563 0 0,'-4'2'228'0'0,"1"0"1"0"0,0 0-1 0 0,0 1 0 0 0,1-1 0 0 0,-1 1 1 0 0,0 0-1 0 0,1 0 0 0 0,0 0 0 0 0,-3 4 1 0 0,4-5-102 0 0,-14 20 1263 0 0,-21 46 1 0 0,30-57-1153 0 0,2-1-117 0 0,0 0 0 0 0,0 0 0 0 0,1 0 0 0 0,1 1 0 0 0,-3 18 0 0 0,1 56-32 0 0,3-62-121 0 0,2 4 17 0 0,1 0 0 0 0,1 1 0 0 0,9 37 0 0 0,-10-59-88 0 0,0-1 0 0 0,1 1 0 0 0,-1-1-1 0 0,1 0 1 0 0,0 1 0 0 0,7 8 0 0 0,-3-4-474 0 0,-7-9 285 0 0,20-35-400 0 0,-15 15 768 0 0,13-29 1 0 0,3-9-61 0 0,37-155 798 0 0,-42 151-219 0 0,5-16 640 0 0,-5 23 161 0 0,-18 65-1770 0 0,1 1-1 0 0,0 0 1 0 0,1 22 0 0 0,-2 15 335 0 0,-3 8 98 0 0,-6 47 579 0 0,4 108 1 0 0,5-178-368 0 0,1-27-274 0 0,1 0 0 0 0,-1 0 0 0 0,1 1 0 0 0,1-1 0 0 0,-1 0-1 0 0,2 8 1 0 0,-2-14-95 0 0,1-1-1 0 0,-1 1 1 0 0,0 0-1 0 0,0-1 1 0 0,0 1-1 0 0,0-1 1 0 0,1 1-1 0 0,-1-1 1 0 0,0 1-1 0 0,0-1 1 0 0,1 1-1 0 0,-1-1 1 0 0,0 1-1 0 0,1-1 1 0 0,-1 1-1 0 0,0-1 1 0 0,1 0-1 0 0,-1 1 1 0 0,1-1-1 0 0,-1 1 1 0 0,1-1-1 0 0,-1 0 1 0 0,1 0-1 0 0,-1 1 1 0 0,1-1-1 0 0,-1 0 1 0 0,1 0-1 0 0,-1 0 1 0 0,1 1-1 0 0,0-1 1 0 0,-1 0-1 0 0,1 0 1 0 0,-1 0-1 0 0,1 0 1 0 0,0 0-1 0 0,-1 0 1 0 0,1 0-1 0 0,-1 0 1 0 0,1-1-1 0 0,-1 1 1 0 0,1 0-1 0 0,0 0 1 0 0,22-15-5520 0 0,-12 4 2591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7.241"/>
    </inkml:context>
    <inkml:brush xml:id="br0">
      <inkml:brushProperty name="width" value="0.05" units="cm"/>
      <inkml:brushProperty name="height" value="0.05" units="cm"/>
    </inkml:brush>
  </inkml:definitions>
  <inkml:trace contextRef="#ctx0" brushRef="#br0">1 126 11787 0 0,'0'3'477'0'0,"0"1"1"0"0,0-1-1 0 0,0 0 1 0 0,1 0 0 0 0,-1 1-1 0 0,1-1 1 0 0,0 0 0 0 0,0 0-1 0 0,1 0 1 0 0,-1 0-1 0 0,0 0 1 0 0,1 0 0 0 0,0 0-1 0 0,0 0 1 0 0,-1-1 0 0 0,5 4-1 0 0,-3-3-205 0 0,0 0-1 0 0,1-1 1 0 0,-1 1 0 0 0,1-1-1 0 0,0 0 1 0 0,-1 0 0 0 0,1 0-1 0 0,0 0 1 0 0,1-1-1 0 0,-1 1 1 0 0,6 0 0 0 0,-3-1-97 0 0,1 0 0 0 0,0 0 0 0 0,0-1 1 0 0,0 0-1 0 0,0 0 0 0 0,0-1 0 0 0,0 0 0 0 0,0 0 1 0 0,0-1-1 0 0,0 0 0 0 0,0-1 0 0 0,-1 1 1 0 0,9-6-1 0 0,2-2 342 0 0,0-1 0 0 0,21-17 1 0 0,-34 23-383 0 0,1 1 0 0 0,-1-1 0 0 0,0-1 0 0 0,-1 1 0 0 0,1-1 0 0 0,-1 1 0 0 0,0-1 0 0 0,0-1 1 0 0,-1 1-1 0 0,4-10 0 0 0,-6 13-82 0 0,0 0 1 0 0,0-1 0 0 0,-1 1-1 0 0,1 0 1 0 0,-1-1 0 0 0,0 1-1 0 0,0 0 1 0 0,0-1 0 0 0,-1 1-1 0 0,1 0 1 0 0,-1-1 0 0 0,-1-5-1 0 0,1 8-63 0 0,1 0-1 0 0,-1 0 1 0 0,1 0-1 0 0,-1 0 0 0 0,1-1 1 0 0,-1 1-1 0 0,0 0 0 0 0,0 0 1 0 0,1 0-1 0 0,-1 1 0 0 0,0-1 1 0 0,0 0-1 0 0,0 0 1 0 0,0 0-1 0 0,0 1 0 0 0,0-1 1 0 0,0 0-1 0 0,0 1 0 0 0,0-1 1 0 0,-1 1-1 0 0,1-1 0 0 0,0 1 1 0 0,0 0-1 0 0,0-1 0 0 0,-1 1 1 0 0,1 0-1 0 0,0 0 1 0 0,0 0-1 0 0,-1 0 0 0 0,1 0 1 0 0,0 0-1 0 0,0 0 0 0 0,-1 0 1 0 0,1 1-1 0 0,0-1 0 0 0,-2 1 1 0 0,-6 3-102 0 0,0 0-1 0 0,0 0 1 0 0,0 1 0 0 0,0 0-1 0 0,1 1 1 0 0,-1 0 0 0 0,2 0 0 0 0,-1 1-1 0 0,1 0 1 0 0,0 0 0 0 0,0 1 0 0 0,-8 12-1 0 0,11-15 50 0 0,1 0-1 0 0,0 1 1 0 0,0-1-1 0 0,1 1 1 0 0,-1 0-1 0 0,1-1 1 0 0,0 1-1 0 0,1 0 0 0 0,-2 12 1 0 0,3-15 8 0 0,0 1 1 0 0,0 0-1 0 0,0 0 0 0 0,1 0 0 0 0,-1 0 1 0 0,1-1-1 0 0,0 1 0 0 0,0 0 1 0 0,1 0-1 0 0,-1-1 0 0 0,1 1 1 0 0,-1-1-1 0 0,1 0 0 0 0,0 1 1 0 0,1-1-1 0 0,3 5 0 0 0,-1-3-62 0 0,0-1-1 0 0,0 0 0 0 0,0 0 0 0 0,0-1 1 0 0,1 1-1 0 0,-1-1 0 0 0,1 0 1 0 0,0 0-1 0 0,0-1 0 0 0,0 0 0 0 0,7 2 1 0 0,12 1-1517 0 0,37 5 0 0 0,-43-8 1370 0 0,21 3 108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8.143"/>
    </inkml:context>
    <inkml:brush xml:id="br0">
      <inkml:brushProperty name="width" value="0.05" units="cm"/>
      <inkml:brushProperty name="height" value="0.05" units="cm"/>
    </inkml:brush>
  </inkml:definitions>
  <inkml:trace contextRef="#ctx0" brushRef="#br0">14 51 15835 0 0,'-9'-35'5482'0'0,"5"21"-2621"0"0,4 13-1926 0 0,0 4-531 0 0,15 107-1706 0 0,-10-68 1404 0 0,11 51 0 0 0,-16-92-92 0 0,0-1 0 0 0,0 0 0 0 0,0 1 1 0 0,0-1-1 0 0,1 0 0 0 0,-1 1 1 0 0,0-1-1 0 0,0 0 0 0 0,0 1 1 0 0,0-1-1 0 0,1 0 0 0 0,-1 1 1 0 0,0-1-1 0 0,0 0 0 0 0,1 0 1 0 0,-1 1-1 0 0,0-1 0 0 0,0 0 0 0 0,1 0 1 0 0,-1 1-1 0 0,0-1 0 0 0,1 0 1 0 0,-1 0-1 0 0,0 0 0 0 0,1 0 1 0 0,-1 1-1 0 0,0-1 0 0 0,1 0 1 0 0,-1 0-1 0 0,0 0 0 0 0,1 0 0 0 0,-1 0 1 0 0,0 0-1 0 0,1 0 0 0 0,-1 0 1 0 0,1 0-1 0 0,-1 0 0 0 0,0 0 1 0 0,1 0-1 0 0,-1 0 0 0 0,0 0 1 0 0,1-1-1 0 0,-1 1 0 0 0,0 0 1 0 0,1 0-1 0 0,-1 0 0 0 0,0 0 0 0 0,1-1 1 0 0,-1 1-1 0 0,0 0 0 0 0,0 0 1 0 0,1-1-1 0 0,-1 1 0 0 0,19-19 486 0 0,-16 16-454 0 0,63-74 649 0 0,12-13-565 0 0,-76 87-193 0 0,1 0 0 0 0,0 1 0 0 0,0-1 0 0 0,0 1 0 0 0,0 0 0 0 0,1 0 0 0 0,-1 0 1 0 0,1 0-1 0 0,-1 0 0 0 0,1 1 0 0 0,6-2 0 0 0,-9 2 18 0 0,1 1-1 0 0,-1 0 1 0 0,1 0 0 0 0,-1 1 0 0 0,1-1-1 0 0,-1 0 1 0 0,0 0 0 0 0,1 1 0 0 0,-1-1-1 0 0,0 1 1 0 0,1-1 0 0 0,-1 1-1 0 0,0-1 1 0 0,1 1 0 0 0,-1 0 0 0 0,0 0-1 0 0,0 0 1 0 0,0-1 0 0 0,0 1 0 0 0,0 0-1 0 0,0 1 1 0 0,0-1 0 0 0,0 0 0 0 0,0 0-1 0 0,0 0 1 0 0,0 0 0 0 0,-1 1-1 0 0,1-1 1 0 0,-1 0 0 0 0,1 1 0 0 0,-1-1-1 0 0,1 0 1 0 0,-1 3 0 0 0,3 7 30 0 0,-1 1 1 0 0,0-1 0 0 0,-1 1 0 0 0,0 0-1 0 0,-1-1 1 0 0,-2 22 0 0 0,4-14 125 0 0,-2-19-98 0 0,0 0 1 0 0,0 1 0 0 0,0-1-1 0 0,0 0 1 0 0,0 0 0 0 0,1 0-1 0 0,-1 1 1 0 0,0-1 0 0 0,0 0-1 0 0,0 0 1 0 0,1 0 0 0 0,-1 0-1 0 0,0 1 1 0 0,0-1 0 0 0,0 0-1 0 0,1 0 1 0 0,-1 0 0 0 0,0 0-1 0 0,0 0 1 0 0,1 0 0 0 0,-1 0-1 0 0,0 0 1 0 0,0 0 0 0 0,1 1-1 0 0,-1-1 1 0 0,0 0 0 0 0,1 0-1 0 0,-1 0 1 0 0,0-1 0 0 0,0 1-1 0 0,1 0 1 0 0,-1 0 0 0 0,0 0-1 0 0,3-1 86 0 0,0-1 0 0 0,0 0-1 0 0,0 0 1 0 0,-1 0 0 0 0,1 0-1 0 0,4-4 1 0 0,2-3-61 0 0,33-31 184 0 0,-30 27-345 0 0,1 1-1 0 0,20-15 1 0 0,-32 26 55 0 0,0 0 0 0 0,0 0 0 0 0,1 0 0 0 0,-1 1 0 0 0,0-1 0 0 0,0 0 0 0 0,1 0 0 0 0,-1 1 0 0 0,1-1 0 0 0,-1 1 0 0 0,1 0 0 0 0,-1-1 0 0 0,1 1 0 0 0,-1 0 0 0 0,1 0 0 0 0,-1 0 0 0 0,1 0 0 0 0,-1 0 0 0 0,1 0 0 0 0,-1 0 0 0 0,1 0 0 0 0,-1 1 0 0 0,3 0 0 0 0,-2 0 21 0 0,-1 0-1 0 0,1 1 1 0 0,-1-1-1 0 0,1 0 1 0 0,-1 1-1 0 0,1-1 1 0 0,-1 1-1 0 0,0 0 0 0 0,0-1 1 0 0,0 1-1 0 0,0 0 1 0 0,0 0-1 0 0,0 0 1 0 0,-1-1-1 0 0,2 4 0 0 0,0 4 68 0 0,0 1 0 0 0,-1-1 0 0 0,0 1 0 0 0,0-1 0 0 0,-1 1 0 0 0,-1 13 0 0 0,-3 15 208 0 0,4-38-282 0 0,0 0 0 0 0,0 0 0 0 0,0 0 0 0 0,0 0 0 0 0,0 0 0 0 0,0 0 0 0 0,0 0 0 0 0,-1 0 0 0 0,1 0 0 0 0,0-1-349 0 0,0 1 349 0 0,0 0 0 0 0,0 0 0 0 0,0 0 0 0 0,0 0-1 0 0,-1 0 1 0 0,1 0 0 0 0,0 0 0 0 0,2-3-187 0 0,0 1-1 0 0,1 0 1 0 0,-1 0-1 0 0,1-1 0 0 0,-1 2 1 0 0,1-1-1 0 0,0 0 1 0 0,4-2-1 0 0,12-5-451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8.590"/>
    </inkml:context>
    <inkml:brush xml:id="br0">
      <inkml:brushProperty name="width" value="0.05" units="cm"/>
      <inkml:brushProperty name="height" value="0.05" units="cm"/>
    </inkml:brush>
  </inkml:definitions>
  <inkml:trace contextRef="#ctx0" brushRef="#br0">167 20 13147 0 0,'0'-1'247'0'0,"0"1"-1"0"0,0-1 1 0 0,0 0 0 0 0,0 0-1 0 0,0 1 1 0 0,0-1 0 0 0,0 0 0 0 0,-1 0-1 0 0,1 1 1 0 0,0-1 0 0 0,0 0-1 0 0,-1 1 1 0 0,1-1 0 0 0,-1 0 0 0 0,1 1-1 0 0,0-1 1 0 0,-1 0 0 0 0,1 1 0 0 0,-1-1-1 0 0,1 1 1 0 0,-1-1 0 0 0,0 1-1 0 0,1-1 1 0 0,-1 1 0 0 0,1-1 0 0 0,-1 1-1 0 0,-1-1 1 0 0,0 1 27 0 0,0-1-1 0 0,0 1 1 0 0,0-1 0 0 0,0 1-1 0 0,0 0 1 0 0,0 0 0 0 0,-1 0-1 0 0,1 0 1 0 0,0 0 0 0 0,-2 1-1 0 0,-8 2 209 0 0,0 0 0 0 0,-19 9 0 0 0,27-11-244 0 0,-3 2-242 0 0,0 1 1 0 0,-1 0-1 0 0,1 0 0 0 0,1 0 0 0 0,-8 7 0 0 0,12-10-77 0 0,0 0 1 0 0,0 0-1 0 0,1 1 0 0 0,-1-1 0 0 0,1 1 0 0 0,-1 0 0 0 0,1-1 0 0 0,0 1 1 0 0,0 0-1 0 0,0 0 0 0 0,0 0 0 0 0,0 0 0 0 0,0-1 0 0 0,0 2 0 0 0,0-1 1 0 0,1 0-1 0 0,-1 0 0 0 0,1 0 0 0 0,0 0 0 0 0,0 0 0 0 0,-1 0 0 0 0,1 0 1 0 0,0 1-1 0 0,1 2 0 0 0,-1-4 71 0 0,1 0 1 0 0,-1 1-1 0 0,0-1 1 0 0,1 0-1 0 0,-1 0 1 0 0,1 0-1 0 0,-1 0 1 0 0,1 0-1 0 0,-1 0 1 0 0,1 0-1 0 0,0 0 1 0 0,0-1-1 0 0,-1 1 1 0 0,1 0-1 0 0,0 0 1 0 0,0-1-1 0 0,0 1 1 0 0,0 0-1 0 0,0-1 1 0 0,0 1-1 0 0,0-1 1 0 0,0 1-1 0 0,0-1 1 0 0,2 1-1 0 0,-1-1 117 0 0,0 1 0 0 0,0-1-1 0 0,0 0 1 0 0,0-1-1 0 0,0 1 1 0 0,1 0-1 0 0,-1-1 1 0 0,0 1-1 0 0,0-1 1 0 0,0 1 0 0 0,0-1-1 0 0,2-1 1 0 0,2-1 146 0 0,-1 0 0 0 0,0 0 0 0 0,0 0 0 0 0,-1-1 0 0 0,1 1 0 0 0,-1-1 0 0 0,0 0 0 0 0,8-10 0 0 0,2-12 80 0 0,-14 25-340 0 0,1 0 1 0 0,-1 0-1 0 0,1 0 1 0 0,-1 0-1 0 0,0 1 1 0 0,1-1 0 0 0,-1 0-1 0 0,0 0 1 0 0,0 0-1 0 0,0 0 1 0 0,0 0-1 0 0,0 0 1 0 0,0 0-1 0 0,0 0 1 0 0,0 0-1 0 0,0 0 1 0 0,0 0-1 0 0,0 0 1 0 0,-1 0-1 0 0,1 0 1 0 0,0 0-1 0 0,-1 1 1 0 0,1-1-1 0 0,-1 0 1 0 0,1 0-1 0 0,-1 0 1 0 0,1 0-1 0 0,-2 0 1 0 0,1 1-38 0 0,0 0-1 0 0,1 0 1 0 0,-1 0 0 0 0,0 0-1 0 0,0 0 1 0 0,0 1 0 0 0,0-1 0 0 0,0 0-1 0 0,0 1 1 0 0,1-1 0 0 0,-1 1-1 0 0,0-1 1 0 0,0 1 0 0 0,1-1-1 0 0,-1 1 1 0 0,0-1 0 0 0,1 1 0 0 0,-2 0-1 0 0,-12 13-496 0 0,10-9 195 0 0,-1 0 1 0 0,1 0-1 0 0,1 1 1 0 0,-1-1-1 0 0,-4 10 1 0 0,8-14 146 0 0,-1 0 1 0 0,1 0 0 0 0,-1 0-1 0 0,1 0 1 0 0,0-1-1 0 0,0 1 1 0 0,-1 0 0 0 0,1 0-1 0 0,0 0 1 0 0,0 0 0 0 0,0 0-1 0 0,0 0 1 0 0,0 0-1 0 0,0 0 1 0 0,0 0 0 0 0,0 0-1 0 0,0 0 1 0 0,1-1 0 0 0,-1 1-1 0 0,0 0 1 0 0,1 0 0 0 0,-1 0-1 0 0,1 0 1 0 0,-1 0-1 0 0,0-1 1 0 0,1 1 0 0 0,0 0-1 0 0,-1 0 1 0 0,1-1 0 0 0,-1 1-1 0 0,1 0 1 0 0,0-1-1 0 0,0 1 1 0 0,-1-1 0 0 0,1 1-1 0 0,0-1 1 0 0,0 1 0 0 0,0-1-1 0 0,0 0 1 0 0,-1 1-1 0 0,1-1 1 0 0,0 0 0 0 0,0 0-1 0 0,0 1 1 0 0,0-1 0 0 0,0 0-1 0 0,0 0 1 0 0,0 0-1 0 0,1 0 1 0 0,27 0-2058 0 0,-11-1 1198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9.186"/>
    </inkml:context>
    <inkml:brush xml:id="br0">
      <inkml:brushProperty name="width" value="0.05" units="cm"/>
      <inkml:brushProperty name="height" value="0.05" units="cm"/>
    </inkml:brush>
  </inkml:definitions>
  <inkml:trace contextRef="#ctx0" brushRef="#br0">106 212 8834 0 0,'-17'5'3867'0'0,"-25"38"276"0"0,38-41-3734 0 0,1 1 0 0 0,-1 0-1 0 0,1 0 1 0 0,-1 1 0 0 0,-4 6 0 0 0,7-9-396 0 0,0 0 0 0 0,0 0-1 0 0,1 1 1 0 0,-1-1 0 0 0,0 1 0 0 0,1-1-1 0 0,-1 0 1 0 0,1 1 0 0 0,-1-1-1 0 0,1 1 1 0 0,0 0 0 0 0,-1-1 0 0 0,1 1-1 0 0,0-1 1 0 0,0 1 0 0 0,0-1-1 0 0,1 1 1 0 0,-1-1 0 0 0,0 1-1 0 0,1 1 1 0 0,0 1-106 0 0,0-1 0 0 0,0 1 0 0 0,1 0 1 0 0,-1-1-1 0 0,1 1 0 0 0,0-1 0 0 0,0 0 0 0 0,0 0 0 0 0,1 0 0 0 0,-1 0 0 0 0,4 3 0 0 0,1 2 70 0 0,14 13 2 0 0,18 23 1 0 0,-33-37 47 0 0,-1 1 0 0 0,0-1 0 0 0,-1 1 0 0 0,1 1 0 0 0,-1-1 0 0 0,-1 1 0 0 0,4 12 0 0 0,-4-13 93 0 0,-2-1 1 0 0,1 0-1 0 0,-1 1 0 0 0,0-1 0 0 0,0 1 0 0 0,-1-1 0 0 0,0 1 1 0 0,0-1-1 0 0,-3 11 0 0 0,2-12 78 0 0,0 1 1 0 0,0-1-1 0 0,-1 1 1 0 0,0-1-1 0 0,-1 0 0 0 0,1 0 1 0 0,-1 0-1 0 0,0 0 1 0 0,-1 0-1 0 0,1 0 1 0 0,-1-1-1 0 0,0 0 0 0 0,-8 8 1 0 0,10-11-81 0 0,0 0 1 0 0,-1 0-1 0 0,1 0 0 0 0,-1 0 1 0 0,1 0-1 0 0,-1 0 0 0 0,0-1 1 0 0,1 1-1 0 0,-1-1 1 0 0,0 0-1 0 0,0 0 0 0 0,0 0 1 0 0,0 0-1 0 0,-4 0 0 0 0,5-1-71 0 0,0-1-1 0 0,1 1 1 0 0,-1 0-1 0 0,0-1 1 0 0,0 1-1 0 0,0-1 0 0 0,1 0 1 0 0,-1 0-1 0 0,0 0 1 0 0,1 0-1 0 0,-1 0 1 0 0,1 0-1 0 0,-1 0 1 0 0,1 0-1 0 0,-1 0 0 0 0,1-1 1 0 0,0 1-1 0 0,0-1 1 0 0,0 1-1 0 0,0-1 1 0 0,0 1-1 0 0,0-1 1 0 0,0 0-1 0 0,-1-3 0 0 0,-3-5-97 0 0,1-1 0 0 0,0 1-1 0 0,1-1 1 0 0,0 0 0 0 0,1 0-1 0 0,0 0 1 0 0,1 0-1 0 0,0-1 1 0 0,1 1 0 0 0,0 0-1 0 0,1 0 1 0 0,0-1-1 0 0,1 1 1 0 0,0 0 0 0 0,0 0-1 0 0,8-18 1 0 0,0 3-27 0 0,2 1-1 0 0,0 1 1 0 0,2 0 0 0 0,0 1 0 0 0,31-37 0 0 0,-8 16 42 0 0,45-60-26 0 0,-74 91 162 0 0,0 1 1 0 0,0-1-1 0 0,-2-1 0 0 0,1 1 0 0 0,-2-1 0 0 0,7-23 1 0 0,-11 13 395 0 0,-3 20-364 0 0,-3 15-291 0 0,-47 160-750 0 0,50-164 872 0 0,0 0 1 0 0,0 0-1 0 0,1 1 1 0 0,0-1-1 0 0,0 0 1 0 0,1 1 0 0 0,0-1-1 0 0,0 1 1 0 0,2 11-1 0 0,-2-17 49 0 0,1 1 0 0 0,0-1 0 0 0,-1 1 0 0 0,1-1 0 0 0,0 1 0 0 0,1-1-1 0 0,-1 0 1 0 0,0 1 0 0 0,1-1 0 0 0,-1 0 0 0 0,1 0 0 0 0,-1 0 0 0 0,1 0 0 0 0,0 0-1 0 0,0-1 1 0 0,0 1 0 0 0,0 0 0 0 0,0-1 0 0 0,1 0 0 0 0,-1 1 0 0 0,0-1 0 0 0,1 0-1 0 0,-1 0 1 0 0,0 0 0 0 0,1-1 0 0 0,0 1 0 0 0,-1 0 0 0 0,1-1 0 0 0,-1 0 0 0 0,4 1 0 0 0,-2-2 69 0 0,0 1 1 0 0,-1-1 0 0 0,1 1-1 0 0,-1-1 1 0 0,1 0 0 0 0,-1-1-1 0 0,1 1 1 0 0,-1 0 0 0 0,0-1-1 0 0,0 0 1 0 0,0 0 0 0 0,0 0-1 0 0,0 0 1 0 0,0 0 0 0 0,0-1-1 0 0,-1 1 1 0 0,1-1 0 0 0,-1 0-1 0 0,1 0 1 0 0,-1 0 0 0 0,2-4-1 0 0,4-4-14 0 0,-2-1 0 0 0,1 0 0 0 0,-1 0 0 0 0,6-19 0 0 0,-7 17-691 0 0,-5 25-658 0 0,-1 8 1039 0 0,1 0 163 0 0,-1-8 112 0 0,1 0 0 0 0,0 0 0 0 0,1 0 0 0 0,0-1 0 0 0,4 18 0 0 0,-4-26-10 0 0,-1 0-1 0 0,1-1 1 0 0,0 1 0 0 0,0 0 0 0 0,-1 0-1 0 0,1-1 1 0 0,1 1 0 0 0,-1-1 0 0 0,0 1-1 0 0,0-1 1 0 0,0 1 0 0 0,1-1 0 0 0,-1 0 0 0 0,1 0-1 0 0,2 3 1 0 0,-1-4 7 0 0,-1 1 0 0 0,0 0-1 0 0,0-1 1 0 0,0 1 0 0 0,1-1 0 0 0,-1 0 0 0 0,0 0-1 0 0,1 1 1 0 0,-1-2 0 0 0,0 1 0 0 0,1 0 0 0 0,-1 0-1 0 0,0-1 1 0 0,0 1 0 0 0,0-1 0 0 0,4-1 0 0 0,0 0-394 0 0,0 0 0 0 0,0 0 0 0 0,0-1 0 0 0,0 0 0 0 0,0 0 0 0 0,-1 0 1 0 0,1-1-1 0 0,-1 0 0 0 0,0 0 0 0 0,0 0 0 0 0,-1 0 0 0 0,1-1 0 0 0,-1 0 0 0 0,6-8 1 0 0,-5 0-474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9.639"/>
    </inkml:context>
    <inkml:brush xml:id="br0">
      <inkml:brushProperty name="width" value="0.05" units="cm"/>
      <inkml:brushProperty name="height" value="0.05" units="cm"/>
    </inkml:brush>
  </inkml:definitions>
  <inkml:trace contextRef="#ctx0" brushRef="#br0">14 4 18588 0 0,'0'0'104'0'0,"0"-1"0"0"0,0 1 0 0 0,-1 0 1 0 0,1 0-1 0 0,0 0 0 0 0,0-1 0 0 0,0 1 0 0 0,0 0 0 0 0,-1 0 0 0 0,1 0 0 0 0,0 0 1 0 0,0-1-1 0 0,0 1 0 0 0,-1 0 0 0 0,1 0 0 0 0,0 0 0 0 0,0 0 0 0 0,-1 0 1 0 0,1 0-1 0 0,0 0 0 0 0,0 0 0 0 0,-1 0 0 0 0,1 0 0 0 0,0 0 0 0 0,0 0 0 0 0,-1 0 1 0 0,1 0-1 0 0,0 0 0 0 0,0 0 0 0 0,-1 0 0 0 0,1 0 0 0 0,0 0 0 0 0,0 0 1 0 0,-1 0-1 0 0,1 0 0 0 0,0 0 0 0 0,0 0 0 0 0,0 0 0 0 0,-1 1 0 0 0,1-1 0 0 0,0 0 1 0 0,-1 0-1 0 0,-3 14 712 0 0,5 18-1806 0 0,5-18-700 0 0,0 0 1 0 0,0 0 0 0 0,1-1 0 0 0,11 16 0 0 0,-9-16 475 0 0,1 2 921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0.187"/>
    </inkml:context>
    <inkml:brush xml:id="br0">
      <inkml:brushProperty name="width" value="0.05" units="cm"/>
      <inkml:brushProperty name="height" value="0.05" units="cm"/>
    </inkml:brush>
  </inkml:definitions>
  <inkml:trace contextRef="#ctx0" brushRef="#br0">43 420 9874 0 0,'-5'6'6082'0'0,"-11"21"-3746"0"0,9-13-1834 0 0,5-11-491 0 0,0 1 1 0 0,1-1-1 0 0,-1 1 0 0 0,0 0 0 0 0,1 0 0 0 0,0 0 0 0 0,0 0 0 0 0,0 0 0 0 0,1 0 0 0 0,-1 0 1 0 0,1 0-1 0 0,0 5 0 0 0,0-8 0 0 0,1 0 0 0 0,-1 0 0 0 0,1 0 0 0 0,0 0 0 0 0,-1 0 1 0 0,1 0-1 0 0,0 0 0 0 0,0 0 0 0 0,-1 0 0 0 0,1-1 0 0 0,0 1 1 0 0,0 0-1 0 0,0 0 0 0 0,0-1 0 0 0,0 1 0 0 0,0-1 0 0 0,0 1 1 0 0,0-1-1 0 0,0 1 0 0 0,1-1 0 0 0,-1 0 0 0 0,0 1 0 0 0,0-1 0 0 0,0 0 1 0 0,0 0-1 0 0,1 0 0 0 0,-1 0 0 0 0,0 0 0 0 0,0 0 0 0 0,2-1 1 0 0,2 1 109 0 0,-1-1 0 0 0,0 1 1 0 0,0-1-1 0 0,0 0 1 0 0,-1 0-1 0 0,1-1 1 0 0,0 1-1 0 0,4-3 1 0 0,7-6 108 0 0,0-1 1 0 0,0 0-1 0 0,-1-1 0 0 0,-1-1 1 0 0,0 0-1 0 0,0 0 1 0 0,-1-2-1 0 0,-1 1 1 0 0,-1-2-1 0 0,0 1 1 0 0,-1-1-1 0 0,0-1 1 0 0,-1 1-1 0 0,6-22 0 0 0,-2 1-64 0 0,9-50 0 0 0,-18 73-143 0 0,-1-1 1 0 0,-1 1-1 0 0,0-1 1 0 0,-1 0-1 0 0,-1 1 1 0 0,-4-26 0 0 0,5 37-20 0 0,0 1 1 0 0,0 0 0 0 0,-1 0 0 0 0,1 0-1 0 0,-1 0 1 0 0,0-1 0 0 0,0 1 0 0 0,0 0-1 0 0,0 0 1 0 0,0 0 0 0 0,0 0 0 0 0,0 1-1 0 0,-1-1 1 0 0,1 0 0 0 0,-1 0 0 0 0,1 1-1 0 0,-1-1 1 0 0,0 1 0 0 0,1 0 0 0 0,-1-1-1 0 0,0 1 1 0 0,0 0 0 0 0,-2-1 0 0 0,1 1-24 0 0,0 1 1 0 0,0 0 0 0 0,0 0-1 0 0,0 0 1 0 0,-1 0 0 0 0,1 0-1 0 0,0 1 1 0 0,0 0 0 0 0,0-1-1 0 0,0 1 1 0 0,0 0 0 0 0,1 0-1 0 0,-1 1 1 0 0,0-1 0 0 0,0 0-1 0 0,-3 3 1 0 0,-10 6 0 0 0,1 1 0 0 0,0 0 0 0 0,0 1-1 0 0,1 1 1 0 0,0 0 0 0 0,1 1 0 0 0,-15 21 0 0 0,21-26-49 0 0,1 0 1 0 0,0 0 0 0 0,0 1 0 0 0,1-1 0 0 0,1 1-1 0 0,0 0 1 0 0,0 1 0 0 0,1-1 0 0 0,0 1-1 0 0,1 0 1 0 0,0-1 0 0 0,0 1 0 0 0,1 0-1 0 0,1 13 1 0 0,0-21 21 0 0,1-1-1 0 0,-1 0 0 0 0,1 1 1 0 0,-1-1-1 0 0,1 0 1 0 0,0 1-1 0 0,0-1 0 0 0,0 0 1 0 0,0 0-1 0 0,0 0 1 0 0,1 0-1 0 0,-1 0 0 0 0,0 0 1 0 0,1-1-1 0 0,0 1 1 0 0,3 3-1 0 0,-1-2 7 0 0,0-1 0 0 0,0 1 0 0 0,1-1-1 0 0,-1 0 1 0 0,1 0 0 0 0,-1 0 0 0 0,9 2 0 0 0,4-1 31 0 0,0 0 1 0 0,0-1 0 0 0,27-1 0 0 0,-18-2 51 0 0,-15 1-70 0 0,0-1 0 0 0,0 2 0 0 0,1-1 0 0 0,-1 2 0 0 0,19 3 0 0 0,-27-4 24 0 0,0 1 0 0 0,0-1 0 0 0,0 0 0 0 0,-1 1 1 0 0,1 0-1 0 0,0 0 0 0 0,0 0 0 0 0,-1 0 0 0 0,1 0 0 0 0,-1 0 0 0 0,0 0 0 0 0,0 1 0 0 0,0 0 0 0 0,0-1 0 0 0,0 1 0 0 0,0 0 0 0 0,-1 0 0 0 0,1 0 0 0 0,-1 0 0 0 0,0 0 0 0 0,0 0 0 0 0,0 0 1 0 0,0 0-1 0 0,0 4 0 0 0,0 5-443 0 0,1 1 1 0 0,-2 17-1 0 0,0-20-2450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0.666"/>
    </inkml:context>
    <inkml:brush xml:id="br0">
      <inkml:brushProperty name="width" value="0.05" units="cm"/>
      <inkml:brushProperty name="height" value="0.05" units="cm"/>
    </inkml:brush>
  </inkml:definitions>
  <inkml:trace contextRef="#ctx0" brushRef="#br0">1302 0 17204 0 0,'3'1'258'0'0,"-1"0"1"0"0,0 0-1 0 0,1 0 1 0 0,-1 0-1 0 0,0 1 1 0 0,0-1-1 0 0,0 1 0 0 0,0-1 1 0 0,0 1-1 0 0,3 3 1 0 0,9 7 408 0 0,1-3-22 0 0,12 7 80 0 0,-26-15-669 0 0,1-1 1 0 0,-1 1-1 0 0,0-1 0 0 0,1 1 1 0 0,-1-1-1 0 0,0 0 1 0 0,1 0-1 0 0,-1 0 1 0 0,0 1-1 0 0,1-1 0 0 0,-1 0 1 0 0,0-1-1 0 0,1 1 1 0 0,-1 0-1 0 0,1 0 0 0 0,-1-1 1 0 0,0 1-1 0 0,2-1 1 0 0,4-5 1392 0 0,-12 2-234 0 0,-16 4-1157 0 0,17 2-217 0 0,-1-1 1 0 0,1 1 0 0 0,0 1 0 0 0,-1-1 0 0 0,1 0 0 0 0,0 1 0 0 0,0 0-1 0 0,1 0 1 0 0,-1 0 0 0 0,1 1 0 0 0,-5 4 0 0 0,4-3 96 0 0,-1 0 0 0 0,1 1 0 0 0,1-1 0 0 0,-1 1 0 0 0,1-1 0 0 0,0 1 0 0 0,0 0 0 0 0,-2 8 0 0 0,5-14 80 0 0,0 1 0 0 0,0-1 0 0 0,0 0-1 0 0,0 0 1 0 0,0 1 0 0 0,-1-1 0 0 0,1 0-1 0 0,0 1 1 0 0,1-1 0 0 0,-1 0 0 0 0,0 0-1 0 0,0 1 1 0 0,0-1 0 0 0,0 0 0 0 0,0 0-1 0 0,0 1 1 0 0,0-1 0 0 0,0 0 0 0 0,0 0-1 0 0,0 1 1 0 0,1-1 0 0 0,-1 0 0 0 0,0 0-1 0 0,0 0 1 0 0,0 1 0 0 0,1-1 0 0 0,-1 0-1 0 0,0 0 1 0 0,0 0 0 0 0,0 0 0 0 0,1 1 0 0 0,-1-1-1 0 0,0 0 1 0 0,0 0 0 0 0,1 0 0 0 0,-1 0-1 0 0,0 0 1 0 0,0 0 0 0 0,1 0 0 0 0,16 0 390 0 0,15-8-26 0 0,89-44 69 0 0,-48 19-594 0 0,-59 27 89 0 0,2-1-108 0 0,30-9-1 0 0,-42 15 114 0 0,0 0 0 0 0,1 0 0 0 0,-1 0-1 0 0,0 1 1 0 0,0-1 0 0 0,0 1-1 0 0,1 0 1 0 0,-1 1 0 0 0,0-1 0 0 0,0 1-1 0 0,0 0 1 0 0,7 2 0 0 0,-9-2 42 0 0,-1 0 0 0 0,0 0 1 0 0,1 0-1 0 0,-1 0 0 0 0,0 1 0 0 0,0-1 1 0 0,1 0-1 0 0,-1 1 0 0 0,0-1 0 0 0,0 1 1 0 0,-1-1-1 0 0,1 1 0 0 0,0 0 0 0 0,0-1 1 0 0,-1 1-1 0 0,1 0 0 0 0,-1-1 0 0 0,0 1 1 0 0,1 0-1 0 0,-1 0 0 0 0,0 0 0 0 0,0-1 1 0 0,0 1-1 0 0,0 0 0 0 0,0 0 0 0 0,-1 3 1 0 0,0-1 131 0 0,0 1 1 0 0,1 0-1 0 0,-2 0 1 0 0,1-1 0 0 0,0 1-1 0 0,-1-1 1 0 0,0 1-1 0 0,-4 7 1 0 0,6-12-105 0 0,-1 0 0 0 0,1 0 1 0 0,0 1-1 0 0,0-1 0 0 0,0 0 0 0 0,0 0 1 0 0,0 0-1 0 0,0 0 0 0 0,0 1 0 0 0,0-1 0 0 0,0 0 1 0 0,0 0-1 0 0,0 0 0 0 0,0 0 0 0 0,1 0 0 0 0,-1 1 1 0 0,0-1-1 0 0,0 0 0 0 0,0 0 0 0 0,0 0 1 0 0,0 0-1 0 0,0 0 0 0 0,0 1 0 0 0,0-1 0 0 0,0 0 1 0 0,0 0-1 0 0,1 0 0 0 0,-1 0 0 0 0,0 0 0 0 0,0 0 1 0 0,0 0-1 0 0,0 0 0 0 0,0 0 0 0 0,0 1 1 0 0,1-1-1 0 0,-1 0 0 0 0,0 0 0 0 0,0 0 0 0 0,0 0 1 0 0,0 0-1 0 0,0 0 0 0 0,1 0 0 0 0,-1 0 0 0 0,0 0 1 0 0,0 0-1 0 0,0 0 0 0 0,0 0 0 0 0,0 0 1 0 0,1 0-1 0 0,-1 0 0 0 0,0 0 0 0 0,18 1-225 0 0,25-3-2555 0 0,-38 2 2058 0 0,4-1-477 0 0,29 1-6447 0 0,-30 2 4591 0 0</inkml:trace>
  <inkml:trace contextRef="#ctx0" brushRef="#br0" timeOffset="1">19 17 15859 0 0,'0'0'185'0'0,"0"0"1"0"0,-1 0-1 0 0,1-1 0 0 0,-1 1 0 0 0,1 0 0 0 0,-1 0 0 0 0,1 0 0 0 0,0-1 0 0 0,-1 1 0 0 0,1 0 0 0 0,-1 0 1 0 0,1 0-1 0 0,-1 0 0 0 0,1 0 0 0 0,-1 0 0 0 0,1 0 0 0 0,-1 0 0 0 0,1 0 0 0 0,-1 0 0 0 0,1 0 0 0 0,0 1 0 0 0,-1-1 1 0 0,1 0-1 0 0,-1 0 0 0 0,1 0 0 0 0,-1 0 0 0 0,1 1 0 0 0,0-1 0 0 0,-1 0 0 0 0,1 1 0 0 0,-1-1 0 0 0,1 0 1 0 0,0 0-1 0 0,-1 1 0 0 0,1 0 0 0 0,-3 2-211 0 0,6-2-367 0 0,1 0 1 0 0,-1 0 0 0 0,1 0 0 0 0,-1 1-1 0 0,1-1 1 0 0,4 4 0 0 0,1-1-106 0 0,17 8-2477 0 0,51 13 0 0 0,-36-18 546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3.696"/>
    </inkml:context>
    <inkml:brush xml:id="br0">
      <inkml:brushProperty name="width" value="0.05" units="cm"/>
      <inkml:brushProperty name="height" value="0.05" units="cm"/>
    </inkml:brush>
  </inkml:definitions>
  <inkml:trace contextRef="#ctx0" brushRef="#br0">4 370 8666 0 0,'-2'-17'586'0'0,"1"-1"0"0"0,1 0 0 0 0,0 0 0 0 0,1 1 0 0 0,1-1 0 0 0,1 1 0 0 0,1-1 0 0 0,8-26 0 0 0,-7 31-317 0 0,0 0 1 0 0,1 1-1 0 0,0 0 0 0 0,1 0 1 0 0,0 0-1 0 0,1 1 0 0 0,0 0 0 0 0,1 1 1 0 0,0 0-1 0 0,0 0 0 0 0,21-15 1 0 0,-23 20-276 0 0,1 1 1 0 0,0 0 0 0 0,1 0-1 0 0,-1 0 1 0 0,1 1-1 0 0,-1 1 1 0 0,1-1 0 0 0,0 2-1 0 0,0-1 1 0 0,0 1 0 0 0,0 0-1 0 0,15 1 1 0 0,-1 1-119 0 0,0 2 1 0 0,0 0-1 0 0,39 11 1 0 0,-55-12 75 0 0,-1 0 1 0 0,0 0-1 0 0,1 1 1 0 0,-1 0-1 0 0,0 0 1 0 0,-1 0 0 0 0,1 1-1 0 0,-1 0 1 0 0,1 0-1 0 0,-1 1 1 0 0,6 6-1 0 0,-9-9 53 0 0,0 1-1 0 0,0 0 0 0 0,0-1 0 0 0,0 1 1 0 0,0 0-1 0 0,-1 0 0 0 0,0 1 0 0 0,1-1 1 0 0,-1 0-1 0 0,0 0 0 0 0,0 1 0 0 0,-1-1 1 0 0,1 0-1 0 0,-1 1 0 0 0,0-1 0 0 0,0 1 1 0 0,0-1-1 0 0,0 1 0 0 0,0-1 0 0 0,-1 0 1 0 0,1 1-1 0 0,-1-1 0 0 0,0 0 1 0 0,-2 5-1 0 0,2-5 88 0 0,-1 0 1 0 0,0 1-1 0 0,0-1 0 0 0,0 0 1 0 0,0 0-1 0 0,0 0 1 0 0,-1 0-1 0 0,1 0 1 0 0,-1-1-1 0 0,0 1 0 0 0,1-1 1 0 0,-1 0-1 0 0,0 0 1 0 0,-1 0-1 0 0,-2 2 0 0 0,-1-1 41 0 0,1-1-1 0 0,-1 1 0 0 0,0-1 0 0 0,0-1 1 0 0,0 1-1 0 0,0-1 0 0 0,-11 0 0 0 0,3-1-90 0 0,0 0-1 0 0,0-1 1 0 0,-1-1-1 0 0,1-1 1 0 0,0 0-1 0 0,-27-10 1 0 0,36 11-287 0 0,1-1 0 0 0,-1 1 0 0 0,1-1 0 0 0,0-1-1 0 0,-1 1 1 0 0,-7-8 0 0 0,11 10-31 0 0,0-1 0 0 0,0 0 0 0 0,1 0 0 0 0,-1-1 0 0 0,0 1 0 0 0,1 0 0 0 0,-1-1 0 0 0,1 1 0 0 0,0-1 0 0 0,0 1 0 0 0,0-1 0 0 0,0 1 0 0 0,0-1 0 0 0,1 0 0 0 0,-1 0 0 0 0,1 1 0 0 0,0-4 0 0 0,0-7-1682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1.586"/>
    </inkml:context>
    <inkml:brush xml:id="br0">
      <inkml:brushProperty name="width" value="0.05" units="cm"/>
      <inkml:brushProperty name="height" value="0.05" units="cm"/>
    </inkml:brush>
  </inkml:definitions>
  <inkml:trace contextRef="#ctx0" brushRef="#br0">345 108 16644 0 0,'0'0'17'0'0,"7"-47"3460"0"0,-7 43-3134 0 0,0 1-1 0 0,0-1 0 0 0,0 1 0 0 0,0-1 0 0 0,0 1 1 0 0,-1-1-1 0 0,1 1 0 0 0,-1 0 0 0 0,0-1 1 0 0,0 1-1 0 0,-2-5 0 0 0,2 7-278 0 0,-1 0 0 0 0,1-1 0 0 0,-1 1 1 0 0,1 0-1 0 0,-1 0 0 0 0,0 0 0 0 0,0 0 0 0 0,1 0 0 0 0,-1 0 0 0 0,0 0 0 0 0,0 0 0 0 0,0 1 0 0 0,0-1 0 0 0,0 1 0 0 0,0 0 1 0 0,0-1-1 0 0,0 1 0 0 0,0 0 0 0 0,0 0 0 0 0,0 0 0 0 0,-4 1 0 0 0,0 0-130 0 0,0 0 1 0 0,0 0-1 0 0,0 0 1 0 0,0 1-1 0 0,-10 4 0 0 0,2 1-52 0 0,1 1-1 0 0,0 0 0 0 0,1 1 0 0 0,0 0 1 0 0,0 1-1 0 0,1 1 0 0 0,-16 18 0 0 0,8-5-20 0 0,1 1 0 0 0,-26 48 0 0 0,32-48 31 0 0,2 1-1 0 0,1 0 1 0 0,1 1-1 0 0,-5 28 1 0 0,11-46 14 0 0,0 0 0 0 0,1 0 0 0 0,0 0 0 0 0,0 0-1 0 0,1 1 1 0 0,0-1 0 0 0,1 0 0 0 0,0 0 0 0 0,3 13 0 0 0,-4-20 71 0 0,1 1-1 0 0,1 0 0 0 0,-1 0 1 0 0,0 0-1 0 0,1-1 1 0 0,-1 1-1 0 0,1 0 0 0 0,0-1 1 0 0,0 0-1 0 0,0 1 0 0 0,0-1 1 0 0,0 0-1 0 0,0 0 1 0 0,1 0-1 0 0,-1 0 0 0 0,1-1 1 0 0,-1 1-1 0 0,1-1 0 0 0,0 1 1 0 0,0-1-1 0 0,-1 0 1 0 0,1 0-1 0 0,0 0 0 0 0,0-1 1 0 0,0 1-1 0 0,0 0 0 0 0,0-1 1 0 0,0 0-1 0 0,0 0 1 0 0,0 0-1 0 0,4-1 0 0 0,0 1 108 0 0,1-1 1 0 0,-1 1-1 0 0,0-2 0 0 0,0 1 0 0 0,0-1 0 0 0,0 0 1 0 0,0-1-1 0 0,0 1 0 0 0,0-2 0 0 0,-1 1 0 0 0,0 0 0 0 0,1-1 1 0 0,-1 0-1 0 0,-1-1 0 0 0,1 0 0 0 0,-1 1 0 0 0,1-2 0 0 0,-1 1 1 0 0,-1-1-1 0 0,1 1 0 0 0,-1-1 0 0 0,0 0 0 0 0,0-1 1 0 0,4-11-1 0 0,-6 15-12 0 0,-1 0 1 0 0,0-1-1 0 0,0 0 1 0 0,0 1 0 0 0,-1-1-1 0 0,1 0 1 0 0,-1 1-1 0 0,0-1 1 0 0,0 0 0 0 0,0 1-1 0 0,0-1 1 0 0,-1 0-1 0 0,1 1 1 0 0,-1-1-1 0 0,0 0 1 0 0,0 1 0 0 0,0-1-1 0 0,-1 1 1 0 0,1 0-1 0 0,-1-1 1 0 0,0 1-1 0 0,0 0 1 0 0,-3-4 0 0 0,3 5-101 0 0,0 0 1 0 0,0 0-1 0 0,0 0 1 0 0,0 1-1 0 0,0-1 1 0 0,-1 1-1 0 0,1-1 1 0 0,-1 1-1 0 0,1-1 1 0 0,-1 1-1 0 0,1 0 1 0 0,-1 0-1 0 0,0 1 1 0 0,0-1-1 0 0,1 0 1 0 0,-1 1-1 0 0,0 0 1 0 0,0 0-1 0 0,0-1 1 0 0,1 2-1 0 0,-1-1 1 0 0,0 0-1 0 0,0 1 1 0 0,0-1-1 0 0,1 1 1 0 0,-1 0-1 0 0,0-1 1 0 0,1 2-1 0 0,-1-1 1 0 0,-4 3-1 0 0,2-2-175 0 0,1 1-1 0 0,0 0 1 0 0,0 0-1 0 0,0 1 1 0 0,0-1-1 0 0,1 1 0 0 0,-6 6 1 0 0,9-9 172 0 0,0-1 1 0 0,0 1-1 0 0,0-1 0 0 0,-1 0 1 0 0,1 1-1 0 0,0-1 1 0 0,0 1-1 0 0,0-1 0 0 0,0 0 1 0 0,0 1-1 0 0,0-1 1 0 0,0 1-1 0 0,0-1 0 0 0,0 1 1 0 0,0-1-1 0 0,0 0 1 0 0,0 1-1 0 0,0-1 0 0 0,1 1 1 0 0,-1-1-1 0 0,0 0 0 0 0,0 1 1 0 0,0-1-1 0 0,0 1 1 0 0,1-1-1 0 0,-1 0 0 0 0,0 1 1 0 0,1-1-1 0 0,-1 0 1 0 0,0 1-1 0 0,0-1 0 0 0,1 0 1 0 0,-1 0-1 0 0,0 1 1 0 0,1-1-1 0 0,-1 0 0 0 0,1 0 1 0 0,-1 0-1 0 0,0 1 1 0 0,1-1-1 0 0,-1 0 0 0 0,1 0 1 0 0,-1 0-1 0 0,0 0 0 0 0,1 0 1 0 0,0 0-1 0 0,21 5-541 0 0,-9-5 554 0 0,0-1 0 0 0,-1 0 0 0 0,1-1-1 0 0,0-1 1 0 0,-1 0 0 0 0,1-1 0 0 0,-1 0 0 0 0,0-1 0 0 0,0 0 0 0 0,15-10 0 0 0,16-5 77 0 0,-43 19-63 0 0,1 1-1 0 0,-1 0 1 0 0,0 0 0 0 0,1 0-1 0 0,-1 0 1 0 0,1 0 0 0 0,-1-1 0 0 0,0 1-1 0 0,1 0 1 0 0,-1 0 0 0 0,0 0 0 0 0,1 0-1 0 0,-1 0 1 0 0,1 0 0 0 0,-1 0-1 0 0,0 0 1 0 0,1 0 0 0 0,-1 1 0 0 0,0-1-1 0 0,1 0 1 0 0,-1 0 0 0 0,0 0 0 0 0,1 0-1 0 0,-1 0 1 0 0,1 1 0 0 0,-1-1 0 0 0,0 0-1 0 0,0 0 1 0 0,1 1 0 0 0,-1-1-1 0 0,0 0 1 0 0,1 1 0 0 0,4 15-63 0 0,-7 25 167 0 0,2-36-39 0 0,-3 16 185 0 0,-1 0 0 0 0,-1 0 0 0 0,-8 21-1 0 0,-5 23-66 0 0,16-54-2521 0 0,9-17-1619 0 0,-4 2 3844 0 0,4-5-1725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052"/>
    </inkml:context>
    <inkml:brush xml:id="br0">
      <inkml:brushProperty name="width" value="0.05" units="cm"/>
      <inkml:brushProperty name="height" value="0.05" units="cm"/>
    </inkml:brush>
  </inkml:definitions>
  <inkml:trace contextRef="#ctx0" brushRef="#br0">62 28 12451 0 0,'13'-15'2743'0'0,"-2"3"3023"0"0,-10 14-3915 0 0,-6 10-1857 0 0,-12 36 107 0 0,1 1 1 0 0,2 0 0 0 0,3 1-1 0 0,1 0 1 0 0,-3 68-1 0 0,13-98-50 0 0,0-1-1 0 0,1 1 0 0 0,4 20 0 0 0,2 2-2460 0 0,-3-21-440 0 0,-4-21 2728 0 0,0 0 0 0 0,0 0 0 0 0,0 1 0 0 0,0-1 0 0 0,0 0 0 0 0,0 0 0 0 0,0 0 0 0 0,0 1 0 0 0,0-1 0 0 0,0 0 0 0 0,0 0 0 0 0,0 0 0 0 0,0 1 1 0 0,1-1-1 0 0,-1 0 0 0 0,0 0 0 0 0,0 0 0 0 0,0 0 0 0 0,0 1 0 0 0,0-1 0 0 0,1 0 0 0 0,-1 0 0 0 0,0 0 0 0 0,0 0 0 0 0,0 0 0 0 0,0 1 0 0 0,1-1 1 0 0,-1 0-1 0 0,0 0 0 0 0,0 0 0 0 0,1 0 0 0 0,-1 0 0 0 0,0 0 0 0 0,0 0 0 0 0,1 0 0 0 0,2 1-105 0 0,-1 1-1116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506"/>
    </inkml:context>
    <inkml:brush xml:id="br0">
      <inkml:brushProperty name="width" value="0.05" units="cm"/>
      <inkml:brushProperty name="height" value="0.05" units="cm"/>
    </inkml:brush>
  </inkml:definitions>
  <inkml:trace contextRef="#ctx0" brushRef="#br0">0 196 15691 0 0,'0'0'75'0'0,"0"0"1"0"0,0 0-1 0 0,0 0 0 0 0,0 0 0 0 0,0-1 0 0 0,0 1 0 0 0,0 0 0 0 0,0 0 1 0 0,0 0-1 0 0,0 0 0 0 0,0-1 0 0 0,0 1 0 0 0,0 0 0 0 0,1 0 1 0 0,-1 0-1 0 0,0 0 0 0 0,0-1 0 0 0,0 1 0 0 0,0 0 0 0 0,0 0 0 0 0,0 0 1 0 0,0 0-1 0 0,1 0 0 0 0,-1 0 0 0 0,0-1 0 0 0,0 1 0 0 0,0 0 0 0 0,0 0 1 0 0,0 0-1 0 0,1 0 0 0 0,-1 0 0 0 0,0 0 0 0 0,0 0 0 0 0,0 0 0 0 0,0 0 1 0 0,1 0-1 0 0,-1 0 0 0 0,0 0 0 0 0,0 0 0 0 0,0 0 0 0 0,1 0 0 0 0,-1 0 1 0 0,0 0-1 0 0,0 0 0 0 0,0 0 0 0 0,0 0 0 0 0,1 0 0 0 0,-1 0 0 0 0,0 0 1 0 0,0 0-1 0 0,0 0 0 0 0,0 0 0 0 0,1 0 0 0 0,-1 1 0 0 0,0-1 0 0 0,0 0 1 0 0,0 0-1 0 0,0 0 0 0 0,0 0 0 0 0,0 0 0 0 0,1 0 0 0 0,-1 1 0 0 0,0-1 1 0 0,0 0-1 0 0,0 0 0 0 0,0 0 0 0 0,0 0 0 0 0,0 1 0 0 0,0-1 0 0 0,10 20-895 0 0,2 2 515 0 0,-9-19 388 0 0,-1-1 0 0 0,1 1 0 0 0,0-1 0 0 0,1 0 1 0 0,-1 0-1 0 0,0 0 0 0 0,1 0 0 0 0,-1 0 0 0 0,1-1 1 0 0,-1 1-1 0 0,1-1 0 0 0,0 0 0 0 0,-1 0 0 0 0,1-1 1 0 0,0 1-1 0 0,0-1 0 0 0,0 1 0 0 0,-1-1 0 0 0,1-1 1 0 0,0 1-1 0 0,0 0 0 0 0,0-1 0 0 0,-1 0 0 0 0,8-2 1 0 0,-7 1 111 0 0,0 0 0 0 0,0 0 0 0 0,0 0 1 0 0,0 0-1 0 0,0-1 0 0 0,0 0 0 0 0,-1 0 1 0 0,1 0-1 0 0,-1 0 0 0 0,0 0 0 0 0,0-1 0 0 0,0 1 1 0 0,0-1-1 0 0,-1 0 0 0 0,1 0 0 0 0,-1 0 1 0 0,0 0-1 0 0,0 0 0 0 0,-1-1 0 0 0,2-5 1 0 0,-2 9-168 0 0,-1 0 0 0 0,1 0 0 0 0,-1 0 0 0 0,0 0 0 0 0,1-1 0 0 0,-1 1 0 0 0,0 0 0 0 0,0 0 0 0 0,0 0 0 0 0,0 0 0 0 0,0 0 0 0 0,0-1 1 0 0,0 1-1 0 0,0 0 0 0 0,0 0 0 0 0,-1 0 0 0 0,1 0 0 0 0,0 0 0 0 0,-1 0 0 0 0,1 0 0 0 0,-1 0 0 0 0,1 0 0 0 0,-1 0 0 0 0,0-1 0 0 0,0 2-70 0 0,0-1 0 0 0,0 1 0 0 0,0 0-1 0 0,0 0 1 0 0,0 1 0 0 0,0-1 0 0 0,0 0-1 0 0,0 0 1 0 0,0 0 0 0 0,0 1 0 0 0,0-1-1 0 0,0 0 1 0 0,0 1 0 0 0,0-1 0 0 0,0 1-1 0 0,0-1 1 0 0,0 1 0 0 0,1 0-1 0 0,-1-1 1 0 0,0 1 0 0 0,0 0 0 0 0,1-1-1 0 0,-1 1 1 0 0,0 0 0 0 0,1 0 0 0 0,-1 0-1 0 0,0 0 1 0 0,-9 14-180 0 0,0-1 0 0 0,1 2-1 0 0,0-1 1 0 0,1 1 0 0 0,1 0 0 0 0,1 1 0 0 0,-9 30-1 0 0,14-41 206 0 0,0-2-2 0 0,-1 1-1 0 0,1-1 0 0 0,1 1 1 0 0,-1-1-1 0 0,1 0 0 0 0,-1 1 1 0 0,1-1-1 0 0,1 1 0 0 0,-1-1 1 0 0,2 8-1 0 0,-2-11 34 0 0,1-1-1 0 0,-1 1 1 0 0,1-1-1 0 0,-1 1 1 0 0,1-1-1 0 0,-1 1 1 0 0,1 0-1 0 0,0-1 1 0 0,-1 0-1 0 0,1 1 1 0 0,0-1-1 0 0,-1 1 1 0 0,1-1-1 0 0,0 0 1 0 0,-1 1-1 0 0,1-1 1 0 0,0 0-1 0 0,0 0 1 0 0,-1 0-1 0 0,1 0 1 0 0,0 0-1 0 0,0 0 1 0 0,0 0-1 0 0,-1 0 1 0 0,1 0-1 0 0,0 0 1 0 0,0 0-1 0 0,-1 0 1 0 0,1 0-1 0 0,0 0 1 0 0,0-1-1 0 0,0 0 1 0 0,26-10 531 0 0,-10-3-323 0 0,-1 0-1 0 0,0-1 1 0 0,-1-1 0 0 0,-1-1-1 0 0,20-29 1 0 0,7-8-767 0 0,-41 53 480 0 0,1 1-1 0 0,-1-1 1 0 0,0 0-1 0 0,1 1 1 0 0,-1-1-1 0 0,1 1 1 0 0,-1-1-1 0 0,1 1 1 0 0,-1-1-1 0 0,1 1 1 0 0,0-1-1 0 0,-1 1 1 0 0,1 0-1 0 0,-1-1 0 0 0,1 1 1 0 0,0 0-1 0 0,-1-1 1 0 0,1 1-1 0 0,0 0 1 0 0,-1 0-1 0 0,1 0 1 0 0,1 0-1 0 0,-1 0 24 0 0,-1 0-1 0 0,1 1 1 0 0,-1-1-1 0 0,1 0 1 0 0,-1 1-1 0 0,0-1 1 0 0,1 1-1 0 0,-1-1 1 0 0,1 1-1 0 0,-1-1 1 0 0,0 1-1 0 0,0-1 1 0 0,1 1-1 0 0,-1 0 1 0 0,0-1-1 0 0,0 1 1 0 0,0-1-1 0 0,1 1 1 0 0,-1 0-1 0 0,0 0 1 0 0,1 43-483 0 0,-1-35 559 0 0,-2 29 115 0 0,1-22-26 0 0,1-1-1 0 0,0 0 0 0 0,1 0 0 0 0,4 22 1 0 0,-5-36-164 0 0,0 0 0 0 0,0-1 1 0 0,0 1-1 0 0,0 0 1 0 0,1 0-1 0 0,-1-1 1 0 0,0 1-1 0 0,1 0 0 0 0,-1-1 1 0 0,0 1-1 0 0,1 0 1 0 0,-1-1-1 0 0,1 1 1 0 0,-1 0-1 0 0,1-1 0 0 0,-1 1 1 0 0,1-1-1 0 0,-1 1 1 0 0,1-1-1 0 0,-1 1 1 0 0,1-1-1 0 0,0 0 0 0 0,-1 1 1 0 0,1-1-1 0 0,0 0 1 0 0,-1 1-1 0 0,1-1 1 0 0,0 0-1 0 0,0 0 0 0 0,-1 0 1 0 0,1 0-1 0 0,0 0 1 0 0,0 1-1 0 0,-1-1 1 0 0,1-1-1 0 0,0 1 0 0 0,0 0 1 0 0,-1 0-1 0 0,1 0 1 0 0,0 0-1 0 0,0 0 1 0 0,-1-1-1 0 0,1 1 0 0 0,0 0 1 0 0,-1-1-1 0 0,1 1 1 0 0,1-1-1 0 0,1-1-786 0 0,1 0-1 0 0,-1-1 1 0 0,1 1-1 0 0,-1-1 1 0 0,0 0-1 0 0,0 0 1 0 0,4-5-1 0 0,2-5-1713 0 0</inkml:trace>
  <inkml:trace contextRef="#ctx0" brushRef="#br0" timeOffset="1">373 9 18436 0 0,'-2'-9'3876'0'0,"4"21"-4408"0"0,6 21-2703 0 0,14 18-2646 0 0,-15-38 4683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991"/>
    </inkml:context>
    <inkml:brush xml:id="br0">
      <inkml:brushProperty name="width" value="0.05" units="cm"/>
      <inkml:brushProperty name="height" value="0.05" units="cm"/>
    </inkml:brush>
  </inkml:definitions>
  <inkml:trace contextRef="#ctx0" brushRef="#br0">122 373 9746 0 0,'-13'8'6890'0'0,"-3"10"-5193"0"0,-14 25-1980 0 0,29-40 617 0 0,-1-1-316 0 0,-8 12-25 0 0,1 1-1 0 0,1 0 1 0 0,0 0-1 0 0,1 1 1 0 0,-8 23-1 0 0,15-39 26 0 0,0 1-1 0 0,0-1 1 0 0,-1 1-1 0 0,1-1 1 0 0,0 1-1 0 0,0 0 1 0 0,-1-1-1 0 0,1 1 1 0 0,0 0-1 0 0,0-1 1 0 0,0 1-1 0 0,0-1 1 0 0,0 1-1 0 0,0 0 1 0 0,0-1-1 0 0,0 1 1 0 0,0 0 0 0 0,0-1-1 0 0,1 1 1 0 0,-1 0-1 0 0,0-1 1 0 0,0 1-1 0 0,0-1 1 0 0,1 1-1 0 0,-1-1 1 0 0,0 1-1 0 0,1 0 1 0 0,-1-1-1 0 0,1 1 1 0 0,-1-1-1 0 0,0 0 1 0 0,1 1-1 0 0,-1-1 1 0 0,1 1-1 0 0,-1-1 1 0 0,1 0-1 0 0,0 1 1 0 0,-1-1-1 0 0,1 0 1 0 0,-1 1-1 0 0,2-1 1 0 0,-1 0 115 0 0,0 0 1 0 0,1 0 0 0 0,-1-1-1 0 0,0 1 1 0 0,0 0-1 0 0,1-1 1 0 0,-1 1 0 0 0,0-1-1 0 0,0 1 1 0 0,0-1-1 0 0,0 0 1 0 0,1 1-1 0 0,-1-1 1 0 0,0 0 0 0 0,0 0-1 0 0,-1 0 1 0 0,1 0-1 0 0,0 0 1 0 0,0 0-1 0 0,1-2 1 0 0,16-23 1042 0 0,8-10-605 0 0,-2-1 0 0 0,28-58 0 0 0,-18 16-725 0 0,24-88 1 0 0,-55 151 123 0 0,0-1 0 0 0,0 0 0 0 0,-1-18 0 0 0,0 9 83 0 0,-2 26-57 0 0,0-1 1 0 0,0 0-1 0 0,1 0 0 0 0,-1 1 0 0 0,0-1 0 0 0,0 0 0 0 0,0 0 0 0 0,-1 1 1 0 0,1-1-1 0 0,0 0 0 0 0,0 0 0 0 0,0 1 0 0 0,0-1 0 0 0,-1 0 1 0 0,1 1-1 0 0,0-1 0 0 0,-1 0 0 0 0,1 1 0 0 0,-1-2 0 0 0,0 2-4 0 0,1-1-1 0 0,-1 1 1 0 0,1 0-1 0 0,-1 0 1 0 0,1 0-1 0 0,-1 0 0 0 0,1 0 1 0 0,-1 0-1 0 0,1 0 1 0 0,-1 0-1 0 0,1 0 1 0 0,-1 0-1 0 0,1 0 1 0 0,-1 0-1 0 0,1 0 0 0 0,-1 0 1 0 0,1 0-1 0 0,-1 0 1 0 0,1 0-1 0 0,0 1 1 0 0,-1-1-1 0 0,0 0 1 0 0,-26 21-433 0 0,22-16 370 0 0,-16 12-3 0 0,1 1 1 0 0,0 1-1 0 0,2 0 1 0 0,0 2-1 0 0,2 0 0 0 0,-23 37 1 0 0,35-50-30 0 0,0 0-1 0 0,1 0 1 0 0,0 0 0 0 0,0 1 0 0 0,0 0-1 0 0,1-1 1 0 0,1 1 0 0 0,0 0 0 0 0,-1 9-1 0 0,2-12 29 0 0,1-1 0 0 0,-1 1 0 0 0,1-1 0 0 0,0 0 0 0 0,0 1 0 0 0,0-1 0 0 0,1 0 0 0 0,-1 0 0 0 0,2 0 0 0 0,-1 0 0 0 0,0 0 0 0 0,1 0 0 0 0,0-1 0 0 0,0 1 0 0 0,6 6 0 0 0,29 26-200 0 0,-21-20-142 0 0,29 34 0 0 0,-35-36 89 0 0,4 6-2850 0 0,23 24 0 0 0,-24-31 2942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3.437"/>
    </inkml:context>
    <inkml:brush xml:id="br0">
      <inkml:brushProperty name="width" value="0.05" units="cm"/>
      <inkml:brushProperty name="height" value="0.05" units="cm"/>
    </inkml:brush>
  </inkml:definitions>
  <inkml:trace contextRef="#ctx0" brushRef="#br0">189 57 19732 0 0,'0'-5'550'0'0,"-1"0"-1"0"0,1 0 1 0 0,-1 0 0 0 0,0 0-1 0 0,0 1 1 0 0,-3-9 0 0 0,4 13-521 0 0,0-1 1 0 0,-1 0-1 0 0,1 0 1 0 0,0 0-1 0 0,-1 1 1 0 0,1-1-1 0 0,0 0 0 0 0,-1 0 1 0 0,1 1-1 0 0,-1-1 1 0 0,0 1-1 0 0,1-1 1 0 0,-1 0-1 0 0,1 1 1 0 0,-1-1-1 0 0,0 1 1 0 0,0-1-1 0 0,1 1 1 0 0,-1 0-1 0 0,0-1 1 0 0,0 1-1 0 0,1 0 1 0 0,-1-1-1 0 0,0 1 1 0 0,0 0-1 0 0,0 0 1 0 0,0 0-1 0 0,1 0 1 0 0,-1-1-1 0 0,0 1 1 0 0,0 1-1 0 0,0-1 1 0 0,0 0-1 0 0,1 0 1 0 0,-1 0-1 0 0,0 0 1 0 0,0 1-1 0 0,0-1 1 0 0,0 0-1 0 0,1 0 1 0 0,-1 1-1 0 0,0-1 1 0 0,0 1-1 0 0,0 0 1 0 0,-7 4-94 0 0,-1 1 0 0 0,2 0 0 0 0,-1 0 0 0 0,1 1 1 0 0,0 0-1 0 0,0 0 0 0 0,1 1 0 0 0,0 0 0 0 0,0 0 0 0 0,1 0 1 0 0,0 1-1 0 0,-8 17 0 0 0,11-20-38 0 0,0 1 0 0 0,0 0 0 0 0,0 0-1 0 0,0 0 1 0 0,1-1 0 0 0,1 1 0 0 0,-1 0 0 0 0,1 1 0 0 0,0-1 0 0 0,1 0 0 0 0,-1 0-1 0 0,1 0 1 0 0,1-1 0 0 0,-1 1 0 0 0,1 0 0 0 0,0 0 0 0 0,1-1 0 0 0,6 12 0 0 0,43 61-402 0 0,-35-56 142 0 0,-1 0 0 0 0,-1 1-1 0 0,22 49 1 0 0,-34-65 357 0 0,-1 0-1 0 0,1 0 0 0 0,-1 0 1 0 0,-1 0-1 0 0,1 0 0 0 0,-1 1 1 0 0,-1-1-1 0 0,0 0 1 0 0,0 1-1 0 0,-1-1 0 0 0,1 0 1 0 0,-2 0-1 0 0,1 1 0 0 0,-1-1 1 0 0,-1 0-1 0 0,1 0 1 0 0,-8 12-1 0 0,6-10 348 0 0,-1 0-1 0 0,-1 0 1 0 0,0-1-1 0 0,0 0 1 0 0,-1 0 0 0 0,0-1-1 0 0,-1 0 1 0 0,0 0-1 0 0,0-1 1 0 0,0 0 0 0 0,-1 0-1 0 0,-13 7 1 0 0,21-13-270 0 0,0-1 1 0 0,0 1-1 0 0,-1-1 1 0 0,1 0-1 0 0,0 1 0 0 0,-1-1 1 0 0,1 0-1 0 0,-1 0 1 0 0,1 0-1 0 0,0 0 0 0 0,-1 0 1 0 0,1 0-1 0 0,0 0 1 0 0,-1 0-1 0 0,1 0 0 0 0,0-1 1 0 0,-1 1-1 0 0,1-1 1 0 0,0 1-1 0 0,0-1 0 0 0,-1 1 1 0 0,0-2-1 0 0,-1 0 3 0 0,0 0 0 0 0,1-1 1 0 0,-1 1-1 0 0,1-1 0 0 0,-1 1 0 0 0,1-1 0 0 0,0 0 1 0 0,-3-5-1 0 0,-1-3-58 0 0,1-1 0 0 0,0-1 1 0 0,-6-20-1 0 0,9 25-57 0 0,0-1 0 0 0,0 0 0 0 0,1 0 0 0 0,0 0 1 0 0,1 0-1 0 0,0 0 0 0 0,1 0 0 0 0,-1 0 0 0 0,2 0 0 0 0,-1 0 0 0 0,1 1 0 0 0,5-14 0 0 0,-2 9-56 0 0,1 0 0 0 0,1 1-1 0 0,0-1 1 0 0,1 1 0 0 0,0 1-1 0 0,1 0 1 0 0,12-13-1 0 0,90-84-547 0 0,-66 66 608 0 0,-21 19 57 0 0,6-4 230 0 0,-1-1-1 0 0,-1-2 0 0 0,31-45 0 0 0,-56 71-142 0 0,-1-1 1 0 0,1 0-1 0 0,-1-1 0 0 0,0 1 1 0 0,0 0-1 0 0,-1-1 0 0 0,2-9 1 0 0,-3 14-96 0 0,0 0 1 0 0,0-1-1 0 0,0 1 1 0 0,0 0-1 0 0,0 0 1 0 0,0 0-1 0 0,0 0 1 0 0,0 0-1 0 0,-1-1 0 0 0,1 1 1 0 0,0 0-1 0 0,-1 0 1 0 0,1 0-1 0 0,-1 0 1 0 0,1 0-1 0 0,-1 0 1 0 0,-1-1-1 0 0,2 1-33 0 0,-1 0 0 0 0,0 1 0 0 0,0-1 0 0 0,0 1 0 0 0,0 0 0 0 0,0-1 0 0 0,0 1 0 0 0,0 0 0 0 0,0 0 0 0 0,-1-1 0 0 0,1 1 0 0 0,0 0 0 0 0,0 0-1 0 0,0 0 1 0 0,0 0 0 0 0,0 1 0 0 0,0-1 0 0 0,0 0 0 0 0,0 0 0 0 0,0 0 0 0 0,0 1 0 0 0,0-1 0 0 0,-1 1 0 0 0,-5 2-119 0 0,1 0-1 0 0,0 0 1 0 0,0 1-1 0 0,0 0 1 0 0,0 0-1 0 0,1 1 1 0 0,-1-1-1 0 0,1 1 1 0 0,0 0 0 0 0,-8 11-1 0 0,4-3 32 0 0,-1 1 0 0 0,2 0-1 0 0,-11 22 1 0 0,15-26 10 0 0,0-1 0 0 0,1 1-1 0 0,0 0 1 0 0,0 0 0 0 0,1 0 0 0 0,1 0 0 0 0,0 0-1 0 0,0 0 1 0 0,2 19 0 0 0,0-20-525 0 0,0 0 0 0 0,1 1 1 0 0,0-1-1 0 0,1 0 0 0 0,0-1 1 0 0,7 15-1 0 0,-1-4-121 0 0,0-1 585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4.487"/>
    </inkml:context>
    <inkml:brush xml:id="br0">
      <inkml:brushProperty name="width" value="0.05" units="cm"/>
      <inkml:brushProperty name="height" value="0.05" units="cm"/>
    </inkml:brush>
  </inkml:definitions>
  <inkml:trace contextRef="#ctx0" brushRef="#br0">31 28 20068 0 0,'-26'-27'4227'0'0,"26"27"-4233"0"0,0 0 1 0 0,0 0-1 0 0,0 0 1 0 0,0-1-1 0 0,-1 1 1 0 0,1 0-1 0 0,0 0 1 0 0,0 0 0 0 0,0 0-1 0 0,0 0 1 0 0,0 0-1 0 0,-1 0 1 0 0,1 0-1 0 0,0 0 1 0 0,0 0-1 0 0,0 0 1 0 0,0 0 0 0 0,0 0-1 0 0,0 1 1 0 0,-1-1-1 0 0,1 0 1 0 0,0 0-1 0 0,0 0 1 0 0,0 0-1 0 0,0 0 1 0 0,0 0 0 0 0,0 0-1 0 0,0 0 1 0 0,-1 0-1 0 0,1 0 1 0 0,0 0-1 0 0,0 1 1 0 0,0-1-1 0 0,0 0 1 0 0,0 0 0 0 0,0 0-1 0 0,0 0 1 0 0,0 0-1 0 0,0 0 1 0 0,0 0-1 0 0,0 1 1 0 0,0-1-1 0 0,0 0 1 0 0,0 0-1 0 0,0 0 1 0 0,0 0 0 0 0,0 0-1 0 0,0 1 1 0 0,0-1-1 0 0,0 0 1 0 0,0 0-1 0 0,0 0 1 0 0,0 0-1 0 0,0 0 1 0 0,-1 16-538 0 0,4 20-304 0 0,-3-34 836 0 0,4 53-228 0 0,-3-25 168 0 0,7 37-1 0 0,-7-60 32 0 0,1 1-1 0 0,0 0 1 0 0,0-1-1 0 0,1 1 0 0 0,0-1 1 0 0,0 0-1 0 0,1 0 0 0 0,0 0 1 0 0,7 10-1 0 0,-10-15 42 0 0,0-1-1 0 0,0 0 1 0 0,0 0-1 0 0,1 0 1 0 0,-1 0 0 0 0,0 0-1 0 0,0-1 1 0 0,0 1-1 0 0,1 0 1 0 0,-1 0-1 0 0,0-1 1 0 0,1 1 0 0 0,-1-1-1 0 0,1 1 1 0 0,-1-1-1 0 0,0 0 1 0 0,1 1 0 0 0,-1-1-1 0 0,1 0 1 0 0,2 0-1 0 0,-1-1 33 0 0,0 1-1 0 0,0-1 0 0 0,0 0 0 0 0,0 0 0 0 0,-1 0 0 0 0,1 0 1 0 0,0 0-1 0 0,0-1 0 0 0,3-2 0 0 0,4-3 120 0 0,-1-1 1 0 0,0 0-1 0 0,-1 0 1 0 0,9-11-1 0 0,-5 4 50 0 0,0-1 0 0 0,-1 0 0 0 0,-1 0 0 0 0,-1-1-1 0 0,0 0 1 0 0,-2-1 0 0 0,1 0 0 0 0,6-31 0 0 0,-14 48-737 0 0,-1 3 135 0 0,-5 9-104 0 0,-6 18-32 0 0,3-5 459 0 0,1 1 0 0 0,1 0 0 0 0,1 0 0 0 0,2 0 0 0 0,0 1 0 0 0,0 27 0 0 0,4-50 121 0 0,0-1-1 0 0,0 1 1 0 0,1-1 0 0 0,-1 1 0 0 0,0-1 0 0 0,1 0-1 0 0,0 1 1 0 0,-1-1 0 0 0,1 0 0 0 0,0 1 0 0 0,0-1-1 0 0,0 0 1 0 0,1 0 0 0 0,-1 0 0 0 0,0 0 0 0 0,1 0-1 0 0,-1 0 1 0 0,4 3 0 0 0,-3-4 57 0 0,0 0 1 0 0,0-1-1 0 0,-1 1 0 0 0,1 0 0 0 0,0-1 1 0 0,0 1-1 0 0,0-1 0 0 0,0 0 0 0 0,0 0 1 0 0,0 0-1 0 0,0 0 0 0 0,0 0 0 0 0,0 0 0 0 0,0 0 1 0 0,-1-1-1 0 0,1 1 0 0 0,0-1 0 0 0,0 1 1 0 0,0-1-1 0 0,0 0 0 0 0,-1 1 0 0 0,1-1 1 0 0,0 0-1 0 0,2-2 0 0 0,1 0 58 0 0,0-1-1 0 0,0 0 1 0 0,0 0-1 0 0,-1 0 1 0 0,1-1-1 0 0,-1 1 1 0 0,0-1-1 0 0,0 0 1 0 0,0 0-1 0 0,-1-1 1 0 0,0 1-1 0 0,0-1 1 0 0,0 0-1 0 0,3-10 1 0 0,-2 2-194 0 0,-1 1 0 0 0,0-1 0 0 0,-1 0-1 0 0,0 0 1 0 0,-1-21 0 0 0,-11 110-3229 0 0,10-68 3305 0 0,0-2-62 0 0,0 1 1 0 0,0 0 0 0 0,1 0-1 0 0,1 8 1 0 0,-2-14 47 0 0,0 1 0 0 0,0 0 1 0 0,0-1-1 0 0,0 1 0 0 0,0-1 0 0 0,1 1 0 0 0,-1 0 0 0 0,0-1 1 0 0,0 1-1 0 0,1-1 0 0 0,-1 1 0 0 0,1-1 0 0 0,-1 1 1 0 0,0-1-1 0 0,1 1 0 0 0,-1-1 0 0 0,1 1 0 0 0,-1-1 0 0 0,1 1 1 0 0,-1-1-1 0 0,1 0 0 0 0,-1 1 0 0 0,1-1 0 0 0,0 0 1 0 0,-1 0-1 0 0,1 1 0 0 0,-1-1 0 0 0,1 0 0 0 0,0 0 1 0 0,-1 0-1 0 0,1 0 0 0 0,0 0 0 0 0,-1 0 0 0 0,1 0 0 0 0,0 0 1 0 0,-1 0-1 0 0,1 0 0 0 0,-1 0 0 0 0,1 0 0 0 0,0 0 1 0 0,-1 0-1 0 0,1-1 0 0 0,0 1 0 0 0,-1 0 0 0 0,1-1 0 0 0,-1 1 1 0 0,2-1-1 0 0,9-6 196 0 0,0 0 1 0 0,0-2-1 0 0,-1 1 1 0 0,0-1-1 0 0,10-12 1 0 0,12-10-101 0 0,-18 19-95 0 0,-2 3-32 0 0,-1-1 0 0 0,0 0 1 0 0,0-1-1 0 0,-1 0 1 0 0,-1-1-1 0 0,11-16 1 0 0,-17 18-515 0 0,-3 18-577 0 0,-7 43 681 0 0,1-5 490 0 0,4-36-87 0 0,0 0 0 0 0,1 0 0 0 0,1 1-1 0 0,-1-1 1 0 0,3 19 0 0 0,1-22-26 0 0,0 0 0 0 0,1-1 0 0 0,0 1 1 0 0,0-1-1 0 0,0 1 0 0 0,1-1 0 0 0,0-1 0 0 0,5 6 0 0 0,-3-3-71 0 0,1 2-52 0 0,16 17-319 0 0,-23-26 277 0 0,1 0-1 0 0,-1 1 0 0 0,0-1 1 0 0,1 0-1 0 0,0 0 1 0 0,-1 0-1 0 0,1 0 0 0 0,0 0 1 0 0,-1 0-1 0 0,1-1 0 0 0,0 1 1 0 0,0 0-1 0 0,0-1 0 0 0,2 1 1 0 0,8-20-3386 0 0,-2 3 2181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014"/>
    </inkml:context>
    <inkml:brush xml:id="br0">
      <inkml:brushProperty name="width" value="0.05" units="cm"/>
      <inkml:brushProperty name="height" value="0.05" units="cm"/>
    </inkml:brush>
  </inkml:definitions>
  <inkml:trace contextRef="#ctx0" brushRef="#br0">19 12 16099 0 0,'-19'-12'8274'0'0,"19"13"-8241"0"0,1 0 0 0 0,-1 0 0 0 0,0-1 0 0 0,0 1 0 0 0,1 0-1 0 0,-1 0 1 0 0,0-1 0 0 0,1 1 0 0 0,-1 0 0 0 0,1-1 0 0 0,-1 1 0 0 0,0-1 0 0 0,1 1 0 0 0,0 0-1 0 0,-1-1 1 0 0,2 1 0 0 0,23 16-4675 0 0,-7-5 3205 0 0,-7-3 340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542"/>
    </inkml:context>
    <inkml:brush xml:id="br0">
      <inkml:brushProperty name="width" value="0.05" units="cm"/>
      <inkml:brushProperty name="height" value="0.05" units="cm"/>
    </inkml:brush>
  </inkml:definitions>
  <inkml:trace contextRef="#ctx0" brushRef="#br0">209 296 19196 0 0,'1'-1'191'0'0,"-1"1"-1"0"0,1-1 0 0 0,0 0 1 0 0,-1 1-1 0 0,1-1 1 0 0,-1 0-1 0 0,1 1 0 0 0,-1-1 1 0 0,1 0-1 0 0,-1 1 1 0 0,0-1-1 0 0,1 0 0 0 0,-1 0 1 0 0,0 0-1 0 0,0 1 1 0 0,1-1-1 0 0,-1 0 0 0 0,0 0 1 0 0,0 0-1 0 0,0 0 1 0 0,0 1-1 0 0,0-1 0 0 0,0 0 1 0 0,0 0-1 0 0,-1 0 1 0 0,1 0-1 0 0,0 1 0 0 0,0-1 1 0 0,-1 0-1 0 0,1 0 1 0 0,0 0-1 0 0,-1 0 0 0 0,-1 0-117 0 0,1 0-1 0 0,-1 0 0 0 0,1 0 0 0 0,-1 0 1 0 0,1 0-1 0 0,-1 1 0 0 0,0-1 0 0 0,1 1 0 0 0,-1-1 1 0 0,0 1-1 0 0,1-1 0 0 0,-1 1 0 0 0,0 0 1 0 0,0 0-1 0 0,-2 0 0 0 0,-2 1-188 0 0,1 0 0 0 0,0 0 0 0 0,-1 0 0 0 0,1 1 0 0 0,0 0 0 0 0,0 0 0 0 0,0 0 0 0 0,1 1 0 0 0,-1-1-1 0 0,0 1 1 0 0,1 0 0 0 0,0 1 0 0 0,0-1 0 0 0,-4 5 0 0 0,-5 4-98 0 0,0 1-1 0 0,-20 29 1 0 0,25-30 136 0 0,1 1 0 0 0,0-1 0 0 0,-10 25 0 0 0,15-32 36 0 0,0 0-1 0 0,0 1 1 0 0,1-1 0 0 0,0 0-1 0 0,0 1 1 0 0,0-1 0 0 0,1 1-1 0 0,0-1 1 0 0,0 1 0 0 0,0-1-1 0 0,1 1 1 0 0,-1-1 0 0 0,3 7-1 0 0,-3-11 46 0 0,0 0 0 0 0,0 0 0 0 0,1-1 0 0 0,-1 1 0 0 0,1 0 0 0 0,-1 0 0 0 0,1 0 0 0 0,-1 0 0 0 0,1 0 0 0 0,-1 0-1 0 0,1-1 1 0 0,0 1 0 0 0,-1 0 0 0 0,1-1 0 0 0,0 1 0 0 0,0 0 0 0 0,0-1 0 0 0,-1 1 0 0 0,1-1 0 0 0,0 1 0 0 0,0-1 0 0 0,0 1 0 0 0,0-1-1 0 0,0 0 1 0 0,2 1 0 0 0,-1-1 36 0 0,0 0-1 0 0,0 0 0 0 0,0-1 0 0 0,1 1 1 0 0,-1 0-1 0 0,0-1 0 0 0,0 0 0 0 0,0 1 1 0 0,0-1-1 0 0,0 0 0 0 0,3-2 0 0 0,3-2 143 0 0,0 0 0 0 0,0-1 0 0 0,-1 0 1 0 0,10-10-1 0 0,-1-3 24 0 0,0 0 0 0 0,-1-2 1 0 0,-1 0-1 0 0,15-30 0 0 0,37-95 280 0 0,-61 133-474 0 0,0 0 0 0 0,-2-1 0 0 0,1 1 0 0 0,-1-1-1 0 0,0-14 1 0 0,-2 21-27 0 0,-1-1-1 0 0,0 0 0 0 0,0 0 1 0 0,-1 0-1 0 0,0 1 1 0 0,0-1-1 0 0,-1 0 0 0 0,0 1 1 0 0,-1-1-1 0 0,-4-9 0 0 0,7 15-17 0 0,-1 1 0 0 0,0-1 0 0 0,0 0 0 0 0,0 1 0 0 0,0-1-1 0 0,0 1 1 0 0,0-1 0 0 0,0 1 0 0 0,0 0 0 0 0,0-1 0 0 0,-1 1-1 0 0,1 0 1 0 0,-1 0 0 0 0,1 0 0 0 0,-1 0 0 0 0,1 0 0 0 0,-1 0 0 0 0,0 1-1 0 0,1-1 1 0 0,-1 0 0 0 0,0 1 0 0 0,1-1 0 0 0,-4 1 0 0 0,2 0-25 0 0,0 0 1 0 0,1 0 0 0 0,-1 1 0 0 0,0 0-1 0 0,0-1 1 0 0,1 1 0 0 0,-1 0 0 0 0,0 0-1 0 0,1 1 1 0 0,-1-1 0 0 0,1 1 0 0 0,-1-1-1 0 0,-2 3 1 0 0,-7 6-108 0 0,1 1 0 0 0,0 0 0 0 0,0 1 0 0 0,-9 14-1 0 0,17-21 92 0 0,-1 0-1 0 0,1-1 0 0 0,0 1 1 0 0,0 0-1 0 0,1 1 0 0 0,0-1 1 0 0,-1 0-1 0 0,2 1 0 0 0,-1-1 1 0 0,1 1-1 0 0,0 0 0 0 0,-1 10 1 0 0,2-12 17 0 0,0-1 0 0 0,1 1 1 0 0,0-1-1 0 0,-1 0 1 0 0,1 0-1 0 0,0 1 1 0 0,1-1-1 0 0,-1 0 1 0 0,0 0-1 0 0,1 0 1 0 0,0 0-1 0 0,0 0 1 0 0,-1-1-1 0 0,2 1 1 0 0,-1 0-1 0 0,0-1 0 0 0,1 0 1 0 0,-1 1-1 0 0,1-1 1 0 0,-1 0-1 0 0,1 0 1 0 0,6 3-1 0 0,45 22-608 0 0,-33-18 310 0 0,-1 2 1 0 0,0 0 0 0 0,26 20 0 0 0,-41-27 342 0 0,-1-1 1 0 0,1 1-1 0 0,-1 0 0 0 0,0 1 1 0 0,0-1-1 0 0,-1 1 1 0 0,0 0-1 0 0,1 0 0 0 0,-1 0 1 0 0,-1 0-1 0 0,1 0 0 0 0,-1 1 1 0 0,0-1-1 0 0,0 1 1 0 0,-1 0-1 0 0,0-1 0 0 0,0 1 1 0 0,1 7-1 0 0,-2 5 36 0 0,0 1-1 0 0,-1-1 1 0 0,-5 27-1 0 0,-6-5-4962 0 0,17-53-860 0 0,-3-1 5516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996"/>
    </inkml:context>
    <inkml:brush xml:id="br0">
      <inkml:brushProperty name="width" value="0.05" units="cm"/>
      <inkml:brushProperty name="height" value="0.05" units="cm"/>
    </inkml:brush>
  </inkml:definitions>
  <inkml:trace contextRef="#ctx0" brushRef="#br0">122 44 17340 0 0,'-1'-8'660'0'0,"-1"-14"1243"0"0,2 21-1759 0 0,0 0-1 0 0,0 1 0 0 0,0-1 0 0 0,-1 0 0 0 0,1 1 0 0 0,0-1 0 0 0,0 0 1 0 0,0 1-1 0 0,-1-1 0 0 0,1 1 0 0 0,0-1 0 0 0,-1 0 0 0 0,1 1 0 0 0,0-1 1 0 0,-1 1-1 0 0,1-1 0 0 0,-1 1 0 0 0,1-1 0 0 0,-1 1 0 0 0,1-1 0 0 0,-1 1 0 0 0,0-1 1 0 0,0 1-152 0 0,1 0-1 0 0,-1 0 1 0 0,1 1 0 0 0,-1-1 0 0 0,1 0 0 0 0,0 0 0 0 0,-1 0 0 0 0,1 0 0 0 0,-1 1 0 0 0,1-1-1 0 0,0 0 1 0 0,-1 1 0 0 0,1-1 0 0 0,0 0 0 0 0,-1 1 0 0 0,1-1 0 0 0,0 0 0 0 0,0 1 0 0 0,-1-1-1 0 0,1 0 1 0 0,0 1 0 0 0,0-1 0 0 0,0 1 0 0 0,-1-1 0 0 0,1 1 0 0 0,0-1 0 0 0,0 1 0 0 0,-5 16-184 0 0,3-11 105 0 0,-8 30 424 0 0,-10 70 1 0 0,10-47 157 0 0,6-32-494 0 0,2 0 0 0 0,1-1-1 0 0,0 1 1 0 0,2 0 0 0 0,8 45 0 0 0,-2 28-754 0 0,-5-91 427 0 0,-1-10-276 0 0,-4-18 15 0 0,-20-97-1786 0 0,11 45 1420 0 0,-17-61 3625 0 0,31 135-2828 0 0,0 1 0 0 0,0 0 0 0 0,0-1 0 0 0,0 1 0 0 0,0-1 1 0 0,1 0-1 0 0,0 0 0 0 0,-1 0 0 0 0,1 0 0 0 0,4 3 0 0 0,35 26 88 0 0,-33-26 106 0 0,1-1-1 0 0,0 0 1 0 0,0-1-1 0 0,0 0 1 0 0,0 0-1 0 0,1-1 1 0 0,-1-1-1 0 0,1 0 1 0 0,0 0-1 0 0,0-1 1 0 0,21 0-1 0 0,-26-2 124 0 0,1 1 0 0 0,-1 0 1 0 0,0-1-1 0 0,0 0 0 0 0,0-1 0 0 0,1 0 1 0 0,-1 0-1 0 0,-1 0 0 0 0,1 0 0 0 0,0-1 1 0 0,-1 0-1 0 0,1 0 0 0 0,-1 0 0 0 0,0-1 0 0 0,0 0 1 0 0,0 0-1 0 0,-1 0 0 0 0,1-1 0 0 0,-1 1 1 0 0,0-1-1 0 0,0 0 0 0 0,3-6 0 0 0,-2 3 137 0 0,12-24 721 0 0,-17 31-1014 0 0,0 1 0 0 0,0-1 1 0 0,1 0-1 0 0,-1 1 0 0 0,0-1 0 0 0,0 0 0 0 0,0 1 0 0 0,0-1 0 0 0,0 0 0 0 0,0 1 0 0 0,0-1 0 0 0,0 0 0 0 0,0 1 0 0 0,0-1 1 0 0,0 0-1 0 0,0 1 0 0 0,0-1 0 0 0,-1 0 0 0 0,1 1 0 0 0,0-1 0 0 0,0 0 0 0 0,-1 1 0 0 0,1-1 0 0 0,0 1 0 0 0,-1-1 0 0 0,1 1 0 0 0,-1-1 1 0 0,1 1-1 0 0,-1-1 0 0 0,1 1 0 0 0,-1-1 0 0 0,1 1 0 0 0,-1-1 0 0 0,1 1 0 0 0,-1 0 0 0 0,0-1 0 0 0,1 1 0 0 0,-1 0 0 0 0,1 0 1 0 0,-1 0-1 0 0,0-1 0 0 0,1 1 0 0 0,-1 0 0 0 0,-1 0 0 0 0,0 0-54 0 0,0 0 1 0 0,0 1-1 0 0,0-1 0 0 0,1 1 0 0 0,-1-1 1 0 0,0 1-1 0 0,0 0 0 0 0,0-1 0 0 0,0 1 1 0 0,1 0-1 0 0,-1 0 0 0 0,0 0 0 0 0,1 1 1 0 0,-1-1-1 0 0,-1 2 0 0 0,-23 23-165 0 0,13-11 209 0 0,1-1-1 0 0,1 1 1 0 0,0 1 0 0 0,2 0-1 0 0,-13 25 1 0 0,20-36 17 0 0,0 0 0 0 0,0 1 0 0 0,0-1 0 0 0,0 0 0 0 0,1 1 0 0 0,0-1 0 0 0,0 1 0 0 0,1-1 0 0 0,-1 1 0 0 0,1-1 0 0 0,0 1 0 0 0,1-1 0 0 0,-1 1 0 0 0,1-1 0 0 0,0 1 0 0 0,0-1 0 0 0,1 1 0 0 0,0-1 0 0 0,0 0 0 0 0,0 0 0 0 0,0 0 0 0 0,1 0 0 0 0,4 5 0 0 0,-5-7 37 0 0,0-1 0 0 0,0 1 0 0 0,0-1-1 0 0,0 0 1 0 0,0 0 0 0 0,1 0 0 0 0,-1 0-1 0 0,1 0 1 0 0,0-1 0 0 0,-1 1-1 0 0,1-1 1 0 0,0 0 0 0 0,0 1 0 0 0,0-1-1 0 0,0 0 1 0 0,0-1 0 0 0,0 1 0 0 0,0-1-1 0 0,0 1 1 0 0,0-1 0 0 0,1 0-1 0 0,-1 0 1 0 0,0 0 0 0 0,0-1 0 0 0,0 1-1 0 0,0-1 1 0 0,0 1 0 0 0,0-1-1 0 0,0 0 1 0 0,0 0 0 0 0,0-1 0 0 0,0 1-1 0 0,0-1 1 0 0,4-2 0 0 0,-2 0-38 0 0,0 1 0 0 0,-1-1 1 0 0,0 0-1 0 0,0 0 0 0 0,0 0 1 0 0,0 0-1 0 0,0-1 0 0 0,-1 1 1 0 0,0-1-1 0 0,0 0 0 0 0,0 0 1 0 0,0 0-1 0 0,-1 0 0 0 0,0-1 1 0 0,0 1-1 0 0,0-1 0 0 0,-1 1 1 0 0,1-10-1 0 0,-3 4-52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7.367"/>
    </inkml:context>
    <inkml:brush xml:id="br0">
      <inkml:brushProperty name="width" value="0.05" units="cm"/>
      <inkml:brushProperty name="height" value="0.05" units="cm"/>
    </inkml:brush>
  </inkml:definitions>
  <inkml:trace contextRef="#ctx0" brushRef="#br0">4 402 16668 0 0,'-3'12'1818'0'0,"3"-11"-1812"0"0,1-1 1 0 0,0 1-1 0 0,-1 0 1 0 0,1-1-1 0 0,0 1 0 0 0,-1-1 1 0 0,1 1-1 0 0,0-1 1 0 0,0 1-1 0 0,-1-1 0 0 0,1 0 1 0 0,0 1-1 0 0,0-1 1 0 0,0 0-1 0 0,0 1 1 0 0,-1-1-1 0 0,2 0 0 0 0,12 3 68 0 0,0 0-1 0 0,0-1 0 0 0,1-1 0 0 0,-1-1 1 0 0,25-1-1 0 0,74-15 617 0 0,-83 10-565 0 0,322-63 898 0 0,-30 4-683 0 0,45-3-189 0 0,543-84 100 0 0,-873 147-252 0 0,35-5-25 0 0,76 0 1 0 0,-158 15-84 0 0,-10 0 287 0 0,-248 14 241 0 0,113-12-529 0 0,-865 120 80 0 0,356 31 406 0 0,596-137-147 0 0,-89 16 1 0 0,137-35 117 0 0,19-2-369 0 0,1 0 1 0 0,0 0 0 0 0,-1 0-1 0 0,1 0 1 0 0,0 0 0 0 0,-1 0-1 0 0,1-1 1 0 0,0 1 0 0 0,-1 0-1 0 0,1 0 1 0 0,0 0 0 0 0,-1 0 0 0 0,1-1-1 0 0,0 1 1 0 0,-1 0 0 0 0,1 0-1 0 0,0 0 1 0 0,0-1 0 0 0,-1 1-1 0 0,1 0 1 0 0,0-1 0 0 0,0 1-1 0 0,0 0 1 0 0,-1 0 0 0 0,1-1-1 0 0,0 1 1 0 0,0 0 0 0 0,0-1 0 0 0,0 1-1 0 0,0-1 1 0 0,0 1 0 0 0,-1 0-1 0 0,1-1 1 0 0,0 1 0 0 0,0 0-1 0 0,0-1 1 0 0,25 7-2988 0 0,24 6 2596 0 0,1-2 0 0 0,0-3-1 0 0,72 2 1 0 0,152-14 738 0 0,-172-3-271 0 0,-1-4 0 0 0,139-34 0 0 0,188-88 18 0 0,300-80-256 0 0,-719 212 173 0 0,22-7-99 0 0,-17 5-436 0 0,0 0 0 0 0,18-2-1 0 0,-32 6 512 0 0,0 0 0 0 0,0-1 0 0 0,0 1 0 0 0,0 0 0 0 0,1 0 0 0 0,-1 0 0 0 0,0 0 0 0 0,0 0 0 0 0,0 0 0 0 0,0 0 0 0 0,1 0 0 0 0,-1 0 0 0 0,0 0 0 0 0,0 0 0 0 0,0 0 0 0 0,0 0 0 0 0,1 0 0 0 0,-1 0 0 0 0,0 0 0 0 0,0 0 0 0 0,0 0 0 0 0,0 0 0 0 0,1 1 0 0 0,-1-1 0 0 0,0 0 0 0 0,0 0 0 0 0,0 0-1 0 0,0 0 1 0 0,0 0 0 0 0,0 0 0 0 0,1 0 0 0 0,-1 1 0 0 0,0-1 0 0 0,0 0 0 0 0,0 0 0 0 0,0 0 0 0 0,0 0 0 0 0,0 0 0 0 0,0 1 0 0 0,0-1 0 0 0,0 0 0 0 0,0 0 0 0 0,0 0 0 0 0,1 0 0 0 0,-1 1 0 0 0,0-1 0 0 0,0 0 0 0 0,0 0 0 0 0,-6 10-526 0 0,-11 8 530 0 0,3-9-55 0 0,-1-1 0 0 0,0 0 1 0 0,0-1-1 0 0,-1-1 0 0 0,1 0 0 0 0,-21 4 1 0 0,-99 15-2198 0 0,81-18 2165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4.148"/>
    </inkml:context>
    <inkml:brush xml:id="br0">
      <inkml:brushProperty name="width" value="0.05" units="cm"/>
      <inkml:brushProperty name="height" value="0.05" units="cm"/>
    </inkml:brush>
  </inkml:definitions>
  <inkml:trace contextRef="#ctx0" brushRef="#br0">136 52 10298 0 0,'5'-31'3864'0'0,"0"11"-573"0"0,-11 58-3378 0 0,0-1 0 0 0,-3 1 0 0 0,-1-2 1 0 0,-1 1-1 0 0,-3-1 0 0 0,-18 37 0 0 0,31-72 130 0 0,0 1 0 0 0,1-1 0 0 0,-1 1 0 0 0,0-1 0 0 0,0 1 1 0 0,0-1-1 0 0,-1 0 0 0 0,1 0 0 0 0,0 1 0 0 0,0-1 0 0 0,-1 0 0 0 0,1 0 0 0 0,0 0 0 0 0,-1 0 0 0 0,1-1 1 0 0,-1 1-1 0 0,0 0 0 0 0,-1 0 0 0 0,2-1-52 0 0,0 0 1 0 0,0 0-1 0 0,0 0 1 0 0,0 0-1 0 0,0-1 1 0 0,0 1-1 0 0,0 0 1 0 0,0-1-1 0 0,0 1 1 0 0,1 0-1 0 0,-1-1 1 0 0,0 1-1 0 0,0-1 1 0 0,0 1-1 0 0,1-1 1 0 0,-1 0-1 0 0,0 1 1 0 0,1-1 0 0 0,-1 0-1 0 0,0 0 1 0 0,1 1-1 0 0,-1-1 1 0 0,1 0-1 0 0,-1 0 1 0 0,1 0-1 0 0,-1 0 1 0 0,1 1-1 0 0,0-1 1 0 0,0 0-1 0 0,-1 0 1 0 0,1 0-1 0 0,0-2 1 0 0,-3-12-375 0 0,1 0 0 0 0,0 1 0 0 0,1-1 1 0 0,1 0-1 0 0,0 0 0 0 0,5-27 0 0 0,-3 24 541 0 0,-1 0 1 0 0,0-1-1 0 0,-4-35 0 0 0,-4 0 1749 0 0,5 52-3083 0 0,6 12-164 0 0,6 1 1068 0 0,0-1 0 0 0,0 0-1 0 0,1 0 1 0 0,23 15 0 0 0,-6-4 144 0 0,-3 0 376 0 0,21 15-2236 0 0,58 36-1 0 0,-86-60 1345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3.885"/>
    </inkml:context>
    <inkml:brush xml:id="br0">
      <inkml:brushProperty name="width" value="0.05" units="cm"/>
      <inkml:brushProperty name="height" value="0.05" units="cm"/>
    </inkml:brush>
  </inkml:definitions>
  <inkml:trace contextRef="#ctx0" brushRef="#br0">12 6822 9034 0 0,'-11'-6'3377'0'0,"15"11"-2272"0"0,-4-6-1048 0 0,0 1 0 0 0,0 0-1 0 0,-1-1 1 0 0,1 1-1 0 0,0 0 1 0 0,0-1 0 0 0,0 1-1 0 0,0-1 1 0 0,0 1 0 0 0,0 0-1 0 0,0-1 1 0 0,0 1 0 0 0,0 0-1 0 0,0-1 1 0 0,0 1 0 0 0,0 0-1 0 0,1-1 1 0 0,-1 1 0 0 0,0 0-1 0 0,0-1 1 0 0,0 1 0 0 0,0 0-1 0 0,1-1 1 0 0,-1 1 0 0 0,0 0-1 0 0,0-1 1 0 0,1 1 0 0 0,-1 0-1 0 0,0 0 1 0 0,0-1 0 0 0,1 1-1 0 0,-1 0 1 0 0,0 0-1 0 0,1-1 1 0 0,13-9 1164 0 0,-10 7-421 0 0,10-19 1196 0 0,-13 20-1982 0 0,0 0 0 0 0,0 1 0 0 0,-1-1 0 0 0,1 0 0 0 0,0 1 0 0 0,1-1 0 0 0,-1 0 0 0 0,0 1 0 0 0,0 0 0 0 0,1-1-1 0 0,-1 1 1 0 0,1 0 0 0 0,-1-1 0 0 0,1 1 0 0 0,-1 0 0 0 0,1 0 0 0 0,0 0 0 0 0,0 1 0 0 0,2-2 0 0 0,-3 1-13 0 0,1 0 1 0 0,0 0-1 0 0,0 0 0 0 0,-1 0 0 0 0,1 0 1 0 0,0-1-1 0 0,-1 1 0 0 0,0 0 1 0 0,1-1-1 0 0,-1 1 0 0 0,2-3 1 0 0,-2 3 27 0 0,0-1 1 0 0,0 1 0 0 0,0 0 0 0 0,0-1-1 0 0,0 1 1 0 0,1 0 0 0 0,-1 0 0 0 0,1 0 0 0 0,-1 0-1 0 0,1 0 1 0 0,-1 0 0 0 0,4-1 0 0 0,-4 1 2 0 0,0 1 1 0 0,0-1-1 0 0,0 0 1 0 0,0 0-1 0 0,0 0 1 0 0,0 0-1 0 0,0-1 1 0 0,0 1-1 0 0,0 0 1 0 0,0 0-1 0 0,-1-1 1 0 0,1 1-1 0 0,1-3 1 0 0,8-11 102 0 0,3 7-172 0 0,-1 1 0 0 0,-1-2 0 0 0,21-17 1 0 0,-5 2 137 0 0,56-26-27 0 0,-69 40-93 0 0,1 0 0 0 0,1 2-1 0 0,0 0 1 0 0,0 1-1 0 0,0 0 1 0 0,32-8-1 0 0,-40 13 38 0 0,0-1 0 0 0,-1-1 0 0 0,0 1 0 0 0,0-1 0 0 0,0-1-1 0 0,0 1 1 0 0,6-7 0 0 0,28-16-7 0 0,93-27-58 0 0,-121 47 67 0 0,186-84-24 0 0,-25 15-43 0 0,-149 65 69 0 0,0-1 0 0 0,32-20 0 0 0,-16 13 9 0 0,-34 16-37 0 0,0 0 0 0 0,1 0 0 0 0,-2 0 1 0 0,1-1-1 0 0,8-6 0 0 0,63-50-12 0 0,-36 29 32 0 0,51-49 0 0 0,-70 59-15 0 0,2 1-1 0 0,31-20 1 0 0,-6 4-39 0 0,-35 27 30 0 0,1 0 0 0 0,-1 1 0 0 0,1 0-1 0 0,20-6 1 0 0,30-14 12 0 0,100-62 9 0 0,41-23-95 0 0,-77 43 100 0 0,8-6-42 0 0,-131 72 27 0 0,203-127-42 0 0,-150 93 35 0 0,78-35-1 0 0,69-19-41 0 0,-145 63 24 0 0,112-74-1 0 0,-38 19 39 0 0,-94 61-27 0 0,169-99-44 0 0,-144 80 37 0 0,66-56 0 0 0,-100 75-15 0 0,1 1 0 0 0,1 1 1 0 0,0 2-1 0 0,69-25 0 0 0,-50 22 16 0 0,68-40 0 0 0,-84 40 8 0 0,194-128 27 0 0,-84 54-42 0 0,-90 61 15 0 0,93-54-41 0 0,75-47 81 0 0,121-104-13 0 0,-333 231-16 0 0,481-304-95 0 0,-358 244 82 0 0,105-62-12 0 0,-40-2 72 0 0,287-176-70 0 0,-298 211 20 0 0,-120 65-2 0 0,-3-3 0 0 0,109-75 0 0 0,-2-20 41 0 0,228-128 0 0 0,9 8-54 0 0,-188 88-13 0 0,-154 109 23 0 0,-3 1 9 0 0,1 4 1 0 0,105-58-1 0 0,-82 60-9 0 0,159-110 0 0 0,-2-23-184 0 0,15 23 72 0 0,209-102 175 0 0,-186 57-14 0 0,-209 144-26 0 0,-47 37 11 0 0,2 1 0 0 0,56-27 0 0 0,71-20 28 0 0,-148 63-45 0 0,10-4 24 0 0,-10 5-9 0 0,-1-1 0 0 0,1-1 0 0 0,-1 0 0 0 0,11-7 0 0 0,-21 12-18 0 0,0 0 0 0 0,0 0 0 0 0,0 0 0 0 0,0 0 0 0 0,0 0 0 0 0,0 0 0 0 0,0 0 0 0 0,0 0 0 0 0,0 0 0 0 0,0 0 0 0 0,0 0 0 0 0,0 0 0 0 0,0 0 0 0 0,0 0 0 0 0,0 0 0 0 0,-1 0 0 0 0,1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0,0 0 0 0 0,0 0-1 0 0,0 0 1 0 0,0 0 0 0 0,1 0 0 0 0,-1 0 0 0 0,0 0 0 0 0,-1 1 196 0 0,4 1 400 0 0,-10-3-1068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042"/>
    </inkml:context>
    <inkml:brush xml:id="br0">
      <inkml:brushProperty name="width" value="0.05" units="cm"/>
      <inkml:brushProperty name="height" value="0.05" units="cm"/>
    </inkml:brush>
  </inkml:definitions>
  <inkml:trace contextRef="#ctx0" brushRef="#br0">33 18 13667 0 0,'-2'-2'607'0'0,"0"0"1"0"0,-1 0-1 0 0,1 0 0 0 0,-1 0 1 0 0,0 1-1 0 0,0 0 0 0 0,0-1 1 0 0,0 1-1 0 0,-5-1 1550 0 0,19 22-1168 0 0,30 46-631 0 0,-26-42-106 0 0,0 0 0 0 0,25 29 0 0 0,-25-37-211 0 0,2 0-1 0 0,0-1 1 0 0,0-1-1 0 0,2 0 1 0 0,-1-1 0 0 0,2-2-1 0 0,0 0 1 0 0,25 10-1 0 0,-12-4-28 0 0,-24-12-717 0 0,1 0 0 0 0,0-1 0 0 0,10 4-1 0 0,-16-7 212 0 0,0 0 0 0 0,0-1-1 0 0,1 1 1 0 0,-1-1-1 0 0,0 0 1 0 0,0 0 0 0 0,1 0-1 0 0,-1 0 1 0 0,0-1-1 0 0,1 1 1 0 0,4-3 0 0 0,9-2 40 0 0,0-1-570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509"/>
    </inkml:context>
    <inkml:brush xml:id="br0">
      <inkml:brushProperty name="width" value="0.05" units="cm"/>
      <inkml:brushProperty name="height" value="0.05" units="cm"/>
    </inkml:brush>
  </inkml:definitions>
  <inkml:trace contextRef="#ctx0" brushRef="#br0">353 63 18076 0 0,'-7'-13'1322'0'0,"5"8"-599"0"0,-1 0 1 0 0,1 0 0 0 0,-1 0-1 0 0,0 1 1 0 0,0-1 0 0 0,-1 1-1 0 0,0-1 1 0 0,-6-5 0 0 0,9 10-722 0 0,1 0 0 0 0,0-1 0 0 0,0 1-1 0 0,-1 0 1 0 0,1 0 0 0 0,0 0 0 0 0,-1 0 0 0 0,1 0 0 0 0,0 0 0 0 0,0 0 0 0 0,-1 0 0 0 0,1 0 0 0 0,0 0 0 0 0,-1 0-1 0 0,1 0 1 0 0,0 0 0 0 0,0 0 0 0 0,-1 0 0 0 0,1 0 0 0 0,0 0 0 0 0,-1 0 0 0 0,1 0 0 0 0,0 0 0 0 0,0 0-1 0 0,-1 1 1 0 0,1-1 0 0 0,0 0 0 0 0,-1 0 0 0 0,1 0 0 0 0,0 0 0 0 0,0 1 0 0 0,0-1 0 0 0,-1 0 0 0 0,1 0-1 0 0,0 1 1 0 0,-8 12-349 0 0,2-2 128 0 0,2-6 159 0 0,0 0 0 0 0,1 0 0 0 0,-1 1 0 0 0,1 0 0 0 0,0 0 0 0 0,1-1 0 0 0,-3 9 0 0 0,-13 49-107 0 0,11-35 104 0 0,-8 69-52 0 0,-78 190 53 0 0,12-43 129 0 0,72-212-16 0 0,-1 0 0 0 0,-16 32-1 0 0,47-127-4744 0 0,-12 46 2967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948"/>
    </inkml:context>
    <inkml:brush xml:id="br0">
      <inkml:brushProperty name="width" value="0.05" units="cm"/>
      <inkml:brushProperty name="height" value="0.05" units="cm"/>
    </inkml:brush>
  </inkml:definitions>
  <inkml:trace contextRef="#ctx0" brushRef="#br0">3 1 15963 0 0,'0'-1'82'0'0,"1"1"-1"0"0,-1 0 1 0 0,0 0-1 0 0,1 0 0 0 0,-1 0 1 0 0,0 0-1 0 0,0 0 0 0 0,1 0 1 0 0,-1 0-1 0 0,0 0 1 0 0,1 0-1 0 0,-1 0 0 0 0,0 0 1 0 0,0 0-1 0 0,1 0 0 0 0,-1 1 1 0 0,0-1-1 0 0,1 0 1 0 0,-1 0-1 0 0,0 0 0 0 0,0 0 1 0 0,0 0-1 0 0,1 1 0 0 0,-1-1 1 0 0,0 0-1 0 0,0 0 1 0 0,1 0-1 0 0,-1 1 0 0 0,0-1 1 0 0,0 0-1 0 0,0 0 1 0 0,0 1-1 0 0,0-1 0 0 0,1 0 1 0 0,-1 0-1 0 0,0 1 0 0 0,0-1 1 0 0,0 0-1 0 0,0 0 1 0 0,0 1-1 0 0,0 0 0 0 0,4 21 239 0 0,-4 23-966 0 0,-4 5 619 0 0,-3 113 116 0 0,10-124-27 0 0,-1-19-1000 0 0,-2 33 1 0 0,-6-30-2081 0 0,2-17 2847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7.432"/>
    </inkml:context>
    <inkml:brush xml:id="br0">
      <inkml:brushProperty name="width" value="0.05" units="cm"/>
      <inkml:brushProperty name="height" value="0.05" units="cm"/>
    </inkml:brush>
  </inkml:definitions>
  <inkml:trace contextRef="#ctx0" brushRef="#br0">13 104 14531 0 0,'-1'0'130'0'0,"0"0"-1"0"0,1-1 1 0 0,-1 1-1 0 0,0 0 1 0 0,1-1-1 0 0,-1 1 1 0 0,0-1-1 0 0,1 1 1 0 0,-1-1-1 0 0,1 1 1 0 0,-1-1-1 0 0,1 1 1 0 0,-1-1-1 0 0,1 1 1 0 0,-1-1-1 0 0,1 0 1 0 0,-1 1-1 0 0,1-1 1 0 0,0 0-1 0 0,-1 1 1 0 0,1-1-1 0 0,0 0 1 0 0,0 1 0 0 0,0-1-1 0 0,-1 0 1 0 0,1 0-1 0 0,0 1 1 0 0,0-1-1 0 0,0 0 1 0 0,0-1-1 0 0,1 1 23 0 0,0-1 0 0 0,-1 0-1 0 0,1 0 1 0 0,0 1 0 0 0,0-1-1 0 0,0 0 1 0 0,0 1 0 0 0,0-1 0 0 0,1 1-1 0 0,-1 0 1 0 0,3-3 0 0 0,3-2 42 0 0,0 1 1 0 0,1-1-1 0 0,15-7 1 0 0,-7 6-136 0 0,-1 1 0 0 0,1 1 1 0 0,0 1-1 0 0,1 0 1 0 0,-1 1-1 0 0,1 1 1 0 0,32-1-1 0 0,-22 4-40 0 0,-1 0 0 0 0,0 2 0 0 0,0 1 0 0 0,34 10 0 0 0,-45-10-19 0 0,-2 1-1 0 0,1 0 1 0 0,-1 1-1 0 0,1 1 1 0 0,-2 0 0 0 0,1 1-1 0 0,-1 0 1 0 0,0 1-1 0 0,-1 0 1 0 0,12 13-1 0 0,-18-17 73 0 0,0 0 0 0 0,0 1 0 0 0,-1 0 0 0 0,0 0 0 0 0,0 0 0 0 0,0 1 0 0 0,-1-1 0 0 0,0 1 0 0 0,0 0 0 0 0,-1 0 0 0 0,0 0 0 0 0,0 0 0 0 0,0 0-1 0 0,-1 0 1 0 0,0 0 0 0 0,-1 1 0 0 0,1-1 0 0 0,-1 0 0 0 0,-1 1 0 0 0,0-1 0 0 0,-3 14 0 0 0,2-13 49 0 0,-1-1 0 0 0,0 0 0 0 0,-1-1 1 0 0,1 1-1 0 0,-1 0 0 0 0,-1-1 0 0 0,1 0 0 0 0,-1 0 0 0 0,0-1 0 0 0,0 1 0 0 0,-1-1 1 0 0,0 0-1 0 0,0 0 0 0 0,0-1 0 0 0,-7 4 0 0 0,-10 6 109 0 0,-1-2 0 0 0,-48 18 1 0 0,34-16-38 0 0,-55 12 0 0 0,78-23-198 0 0,0-1 0 0 0,-1 0 0 0 0,1 0 0 0 0,-1-2 0 0 0,0 0 1 0 0,-26-4-1 0 0,36 3-107 0 0,0 0 1 0 0,1-1-1 0 0,-1 0 1 0 0,1 0 0 0 0,-7-4-1 0 0,10 5-132 0 0,0 1 0 0 0,0-1-1 0 0,1-1 1 0 0,-1 1 0 0 0,1 0-1 0 0,-1 0 1 0 0,1-1 0 0 0,-1 1-1 0 0,1-1 1 0 0,0 1 0 0 0,-1-1-1 0 0,1 1 1 0 0,0-1 0 0 0,0 0-1 0 0,0 1 1 0 0,1-1 0 0 0,-1 0-1 0 0,-1-4 1 0 0,2 6 71 0 0,0-1 1 0 0,0 1-1 0 0,0-1 1 0 0,0 1-1 0 0,0-1 0 0 0,0 1 1 0 0,1-1-1 0 0,-1 1 0 0 0,0 0 1 0 0,0-1-1 0 0,0 1 0 0 0,0-1 1 0 0,1 1-1 0 0,-1-1 0 0 0,0 1 1 0 0,1 0-1 0 0,-1-1 0 0 0,0 1 1 0 0,1 0-1 0 0,-1-1 0 0 0,0 1 1 0 0,1 0-1 0 0,-1-1 0 0 0,0 1 1 0 0,1 0-1 0 0,-1 0 0 0 0,1 0 1 0 0,-1-1-1 0 0,1 1 0 0 0,-1 0 1 0 0,1 0-1 0 0,16-3-3668 0 0,-3 3 638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9.365"/>
    </inkml:context>
    <inkml:brush xml:id="br0">
      <inkml:brushProperty name="width" value="0.05" units="cm"/>
      <inkml:brushProperty name="height" value="0.05" units="cm"/>
    </inkml:brush>
  </inkml:definitions>
  <inkml:trace contextRef="#ctx0" brushRef="#br0">321 61 9762 0 0,'3'-3'431'0'0,"19"-25"2100"0"0,-21 27-2137 0 0,-1 0 0 0 0,1 0 0 0 0,0 0-1 0 0,0-1 1 0 0,-1 1 0 0 0,1 0 0 0 0,0-1 0 0 0,-1 1 0 0 0,1 0-1 0 0,-1-1 1 0 0,0 1 0 0 0,0 0 0 0 0,1-1 0 0 0,-1 1-1 0 0,0-1 1 0 0,0 1 0 0 0,0-1 0 0 0,0 1 0 0 0,-1-3-1 0 0,1 5-252 0 0,0 1-1 0 0,-1 0 1 0 0,1-1-1 0 0,0 1 1 0 0,-1 0-1 0 0,0-1 1 0 0,1 1-1 0 0,-1-1 0 0 0,0 1 1 0 0,1-1-1 0 0,-1 1 1 0 0,0-1-1 0 0,-2 2 1 0 0,-21 32-811 0 0,10-16 651 0 0,-66 95-326 0 0,-25 38 39 0 0,84-118 217 0 0,2 0 0 0 0,-25 65 0 0 0,36-75 20 0 0,0 0-1 0 0,2 1 1 0 0,-6 36-1 0 0,11-50 12 0 0,0 0 0 0 0,1 0 1 0 0,0-1-1 0 0,1 1 0 0 0,0 0 0 0 0,0 0 0 0 0,1-1 0 0 0,1 1 0 0 0,0-1 0 0 0,7 18 1 0 0,-7-22-21 0 0,0-1-1 0 0,1 1 1 0 0,0-1 0 0 0,0 1 0 0 0,0-1 0 0 0,1 0 0 0 0,0-1 0 0 0,0 1 0 0 0,7 5 0 0 0,6 1-1500 0 0,30 16 1 0 0,-16-10-1676 0 0,11 3 1189 0 0,-23-11 841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9.831"/>
    </inkml:context>
    <inkml:brush xml:id="br0">
      <inkml:brushProperty name="width" value="0.05" units="cm"/>
      <inkml:brushProperty name="height" value="0.05" units="cm"/>
    </inkml:brush>
  </inkml:definitions>
  <inkml:trace contextRef="#ctx0" brushRef="#br0">42 12 15387 0 0,'-7'-3'448'0'0,"6"2"-262"0"0,0 0-1 0 0,0 0 1 0 0,0 0 0 0 0,-1 1 0 0 0,1-1-1 0 0,0 0 1 0 0,-1 1 0 0 0,1-1 0 0 0,0 1-1 0 0,-1 0 1 0 0,1-1 0 0 0,-1 1 0 0 0,-1 0 0 0 0,2 0-153 0 0,0 1 0 0 0,1 0 1 0 0,-1 0-1 0 0,0 0 1 0 0,0-1-1 0 0,0 1 1 0 0,1 0-1 0 0,-1 0 0 0 0,1 0 1 0 0,-1 0-1 0 0,1 0 1 0 0,-1 0-1 0 0,1 0 1 0 0,-1 0-1 0 0,1 1 0 0 0,0-1 1 0 0,-1 0-1 0 0,1 0 1 0 0,0 1-1 0 0,-1 6-46 0 0,0 0 0 0 0,0 0 1 0 0,1 0-1 0 0,0 0 0 0 0,0 0 0 0 0,1 0 0 0 0,0 0 1 0 0,0 0-1 0 0,5 14 0 0 0,2 13 56 0 0,-7-31-53 0 0,-1 0 0 0 0,1 0 0 0 0,0 0 1 0 0,0 0-1 0 0,1 0 0 0 0,-1 0 0 0 0,1 0 0 0 0,0-1 1 0 0,0 1-1 0 0,0-1 0 0 0,1 1 0 0 0,-1-1 1 0 0,1 0-1 0 0,0 0 0 0 0,0 0 0 0 0,0 0 0 0 0,0-1 1 0 0,0 1-1 0 0,5 2 0 0 0,-4-3-352 0 0,0 0 1 0 0,0-1-1 0 0,0 1 0 0 0,-1-1 0 0 0,1 0 0 0 0,1 0 1 0 0,5 0-1 0 0,0 0-872 0 0,0-1-266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0.287"/>
    </inkml:context>
    <inkml:brush xml:id="br0">
      <inkml:brushProperty name="width" value="0.05" units="cm"/>
      <inkml:brushProperty name="height" value="0.05" units="cm"/>
    </inkml:brush>
  </inkml:definitions>
  <inkml:trace contextRef="#ctx0" brushRef="#br0">128 219 15739 0 0,'0'-3'5538'0'0,"-8"14"-4300"0"0,-8 21-1479 0 0,-6 39 343 0 0,3 2 0 0 0,-11 95 1 0 0,15-81 2 0 0,8-59-16 0 0,-1 3-827 0 0,6-11-3538 0 0,9-20-1674 0 0</inkml:trace>
  <inkml:trace contextRef="#ctx0" brushRef="#br0" timeOffset="1">285 49 16468 0 0,'1'-3'296'0'0,"0"0"1"0"0,1 1 0 0 0,-1-1 0 0 0,-1 0 0 0 0,1 0 0 0 0,0 0 0 0 0,-1 0 0 0 0,1-1 0 0 0,-1 1 0 0 0,0-5 0 0 0,0 7-211 0 0,0 1 1 0 0,0 0-1 0 0,0 0 0 0 0,0-1 1 0 0,0 1-1 0 0,-1 0 1 0 0,1-1-1 0 0,0 1 1 0 0,0 0-1 0 0,0-1 1 0 0,0 1-1 0 0,1 0 1 0 0,-1 0-1 0 0,0-1 1 0 0,0 1-1 0 0,0 0 1 0 0,0-1-1 0 0,0 1 1 0 0,0 0-1 0 0,0 0 1 0 0,0-1-1 0 0,1 1 1 0 0,-1 0-1 0 0,0-1 0 0 0,0 1 1 0 0,0 0-1 0 0,1 0 1 0 0,-1 0-1 0 0,0-1 1 0 0,0 1-1 0 0,1 0 1 0 0,-1 0-1 0 0,0 0 1 0 0,0 0-1 0 0,1-1 1 0 0,-1 1-1 0 0,0 0 1 0 0,1 0-1 0 0,-1 0 1 0 0,0 0-1 0 0,0 0 1 0 0,1 0-1 0 0,-1 0 1 0 0,1 0-1 0 0,-1 0-127 0 0,1 1-1 0 0,-1-1 1 0 0,1 0 0 0 0,-1 1 0 0 0,1-1-1 0 0,-1 1 1 0 0,1-1 0 0 0,-1 1-1 0 0,1-1 1 0 0,-1 1 0 0 0,0-1 0 0 0,1 1-1 0 0,-1-1 1 0 0,0 1 0 0 0,1-1-1 0 0,-1 1 1 0 0,0 0 0 0 0,0-1-1 0 0,0 1 1 0 0,1 0 0 0 0,-1-1 0 0 0,0 1-1 0 0,0 0 1 0 0,0-1 0 0 0,0 1-1 0 0,0-1 1 0 0,0 2 0 0 0,10 51-1235 0 0,1-15 1142 0 0,-8-30 139 0 0,0 1-1 0 0,-1-1 1 0 0,0 1 0 0 0,-1 0-1 0 0,1 14 1 0 0,-1 42 119 0 0,1-14 154 0 0,-8 64 0 0 0,1-81-58 0 0,-1 1-1 0 0,-2-1 0 0 0,-1 0 0 0 0,-22 51 1 0 0,24-69-795 0 0,-1-1 1 0 0,0 1 0 0 0,-2-2 0 0 0,1 1 0 0 0,-2-1 0 0 0,0-1 0 0 0,-15 15 0 0 0,9-12-277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8.571"/>
    </inkml:context>
    <inkml:brush xml:id="br0">
      <inkml:brushProperty name="width" value="0.05" units="cm"/>
      <inkml:brushProperty name="height" value="0.05" units="cm"/>
    </inkml:brush>
  </inkml:definitions>
  <inkml:trace contextRef="#ctx0" brushRef="#br0">58 85 16876 0 0,'3'-7'955'0'0,"0"0"1"0"0,-1-1 0 0 0,0 1 0 0 0,-1 0-1 0 0,0-1 1 0 0,0 1 0 0 0,0-1 0 0 0,-2-14-1 0 0,1 19-641 0 0,-1 11-750 0 0,0 0 0 0 0,0 0 0 0 0,-5 12 0 0 0,0 3 257 0 0,-44 178 181 0 0,48-195 7 0 0,1 0-1 0 0,0 1 0 0 0,1-1 1 0 0,-1 0-1 0 0,1 0 0 0 0,0 1 1 0 0,1-1-1 0 0,0 7 0 0 0,0-11-1 0 0,-1-1 0 0 0,0 1 0 0 0,1 0 0 0 0,-1-1-1 0 0,1 1 1 0 0,0 0 0 0 0,-1-1 0 0 0,1 1-1 0 0,0-1 1 0 0,0 1 0 0 0,0-1 0 0 0,0 1 0 0 0,0-1-1 0 0,0 0 1 0 0,1 0 0 0 0,-1 1 0 0 0,0-1-1 0 0,1 0 1 0 0,-1 0 0 0 0,0 0 0 0 0,1-1 0 0 0,0 1-1 0 0,-1 0 1 0 0,1 0 0 0 0,-1-1 0 0 0,1 1-1 0 0,0-1 1 0 0,-1 0 0 0 0,1 1 0 0 0,0-1 0 0 0,0 0-1 0 0,1 0 1 0 0,29 0-827 0 0,-1-2 1 0 0,45-8-1 0 0,-61 7-383 0 0,1-1 0 0 0,-1 0 0 0 0,0-1 0 0 0,0-1 0 0 0,0-1 0 0 0,21-13 0 0 0,-18 8 213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036"/>
    </inkml:context>
    <inkml:brush xml:id="br0">
      <inkml:brushProperty name="width" value="0.05" units="cm"/>
      <inkml:brushProperty name="height" value="0.05" units="cm"/>
    </inkml:brush>
  </inkml:definitions>
  <inkml:trace contextRef="#ctx0" brushRef="#br0">98 7 9378 0 0,'-4'-3'5230'0'0,"-2"0"-1505"0"0,-1 13-2175 0 0,-5 13-1290 0 0,9-16-258 0 0,-1-1 0 0 0,1 0 0 0 0,1 1-1 0 0,-1 0 1 0 0,-1 10 0 0 0,-12 50 64 0 0,-5 28 101 0 0,16-62-382 0 0,2-17 256 0 0,1 0 0 0 0,0 0 0 0 0,2 24 0 0 0,0-35-489 0 0,1 0 0 0 0,0 1 1 0 0,0-1-1 0 0,0 0 0 0 0,1 0 1 0 0,-1 0-1 0 0,1 0 0 0 0,0 0 0 0 0,1 0 1 0 0,0-1-1 0 0,-1 1 0 0 0,1-1 1 0 0,1 0-1 0 0,6 8 0 0 0,-9-12 332 0 0,-1 1-1 0 0,1 0 0 0 0,0 0 0 0 0,1-1 1 0 0,-1 1-1 0 0,0-1 0 0 0,0 1 1 0 0,0-1-1 0 0,0 1 0 0 0,0-1 1 0 0,0 0-1 0 0,1 0 0 0 0,-1 1 1 0 0,0-1-1 0 0,2 0 0 0 0,13 0-946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4.615"/>
    </inkml:context>
    <inkml:brush xml:id="br0">
      <inkml:brushProperty name="width" value="0.05" units="cm"/>
      <inkml:brushProperty name="height" value="0.05" units="cm"/>
    </inkml:brush>
  </inkml:definitions>
  <inkml:trace contextRef="#ctx0" brushRef="#br0">261 25 11170 0 0,'14'-20'3688'0'0,"-13"15"-1640"0"0,-7 15-1625 0 0,-150 244-1028 0 0,145-236-246 0 0,-2-1 0 0 0,0-1 0 0 0,0 0 0 0 0,-25 22 0 0 0,31-31-423 0 0,-6 3-1822 0 0,7-9 1334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515"/>
    </inkml:context>
    <inkml:brush xml:id="br0">
      <inkml:brushProperty name="width" value="0.05" units="cm"/>
      <inkml:brushProperty name="height" value="0.05" units="cm"/>
    </inkml:brush>
  </inkml:definitions>
  <inkml:trace contextRef="#ctx0" brushRef="#br0">109 17 16644 0 0,'-2'-14'2020'0'0,"2"14"-1985"0"0,0 0 0 0 0,0 0 0 0 0,0 0 0 0 0,0-1 0 0 0,0 1 0 0 0,0 0 0 0 0,0 0 0 0 0,-1 0 0 0 0,1 0 0 0 0,0 0 0 0 0,0 0 0 0 0,0 0 0 0 0,0 0 0 0 0,0 0 0 0 0,0 0 0 0 0,0 0 0 0 0,-1 0 0 0 0,1 0 1 0 0,0 0-1 0 0,0 0 0 0 0,0 0 0 0 0,0 0 0 0 0,0 0 0 0 0,0 0 0 0 0,-1 0 0 0 0,1 0 0 0 0,0 0 0 0 0,0 0 0 0 0,0 0 0 0 0,0 0 0 0 0,0 0 0 0 0,0 0 0 0 0,-1 0 0 0 0,1 0 0 0 0,0 0 0 0 0,0 0 0 0 0,0 1 0 0 0,0-1 0 0 0,0 0 0 0 0,0 0 0 0 0,0 0 0 0 0,0 0 0 0 0,0 0 0 0 0,0 0 0 0 0,-1 0 0 0 0,1 1 0 0 0,-14 22 459 0 0,3 1-596 0 0,-17 50-1 0 0,24-63 35 0 0,1 0-1 0 0,1 0 1 0 0,0 1 0 0 0,1-1 0 0 0,0 0 0 0 0,0 1 0 0 0,2 14 0 0 0,0-25 48 0 0,-1 0 1 0 0,0 0 0 0 0,1 0 0 0 0,-1 0 0 0 0,0 0-1 0 0,1-1 1 0 0,-1 1 0 0 0,1 0 0 0 0,0 0 0 0 0,-1 0 0 0 0,1-1-1 0 0,-1 1 1 0 0,1 0 0 0 0,0-1 0 0 0,0 1 0 0 0,-1-1-1 0 0,1 1 1 0 0,0-1 0 0 0,0 1 0 0 0,0-1 0 0 0,0 1-1 0 0,0-1 1 0 0,-1 0 0 0 0,2 1 0 0 0,28 5-92 0 0,-16-4 71 0 0,2 2 0 0 0,0 0 0 0 0,-1 1 1 0 0,19 8-1 0 0,-27-10 47 0 0,0 1 1 0 0,-1-1 0 0 0,1 2-1 0 0,-1-1 1 0 0,1 1-1 0 0,-1 0 1 0 0,-1 0 0 0 0,11 12-1 0 0,-14-15 63 0 0,-1-1-1 0 0,0 1 0 0 0,1 0 1 0 0,-1 0-1 0 0,0 1 1 0 0,0-1-1 0 0,0 0 0 0 0,0 0 1 0 0,0 0-1 0 0,-1 1 1 0 0,1-1-1 0 0,0 0 0 0 0,-1 1 1 0 0,0-1-1 0 0,0 1 1 0 0,0-1-1 0 0,0 0 1 0 0,0 1-1 0 0,-1 3 0 0 0,0-2 93 0 0,0-1 1 0 0,-1 0-1 0 0,1 0 0 0 0,-1 0 0 0 0,0 0 0 0 0,0 0 0 0 0,0-1 0 0 0,0 1 0 0 0,0-1 0 0 0,-1 1 0 0 0,1-1 0 0 0,-5 3 0 0 0,-7 5 394 0 0,0-1-1 0 0,-1-1 0 0 0,0 0 0 0 0,-24 7 1 0 0,35-13-568 0 0,-9 3 94 0 0,-34 13 632 0 0,44-18-845 0 0,0 1 0 0 0,0 0 0 0 0,0-1 0 0 0,1 1-1 0 0,-1-1 1 0 0,0 0 0 0 0,0 0 0 0 0,0 0 0 0 0,0 0 0 0 0,1 0-1 0 0,-1-1 1 0 0,0 1 0 0 0,-5-3 0 0 0,6 1 12 0 0,0 0-1 0 0,0 0 1 0 0,0 0-1 0 0,1 0 1 0 0,-1 0 0 0 0,1-1-1 0 0,-1 1 1 0 0,1 0-1 0 0,0-1 1 0 0,-1 0 0 0 0,1 1-1 0 0,1-1 1 0 0,-1 1-1 0 0,0-1 1 0 0,1 0 0 0 0,-1 0-1 0 0,1 0 1 0 0,0-2-1 0 0,-1-11-30 0 0</inkml:trace>
  <inkml:trace contextRef="#ctx0" brushRef="#br0" timeOffset="1">26 45 15339 0 0,'0'-2'376'0'0,"-1"0"-1"0"0,1 0 0 0 0,-1-1 0 0 0,1 1 1 0 0,0 0-1 0 0,0 0 0 0 0,0-1 1 0 0,0 1-1 0 0,1 0 0 0 0,-1 0 0 0 0,1 0 1 0 0,-1-1-1 0 0,2-2 0 0 0,-1 4-262 0 0,1 0 0 0 0,-1 0 0 0 0,0 0 0 0 0,0 0 0 0 0,1 0 0 0 0,-1 0 0 0 0,1 1 0 0 0,-1-1 0 0 0,1 0 0 0 0,-1 1 0 0 0,1 0-1 0 0,-1-1 1 0 0,1 1 0 0 0,-1 0 0 0 0,1-1 0 0 0,0 1 0 0 0,-1 0 0 0 0,1 0 0 0 0,-1 0 0 0 0,3 1 0 0 0,20 1-429 0 0,-1 0 0 0 0,1 2 0 0 0,-1 1 1 0 0,29 9-1 0 0,-22-5-3054 0 0,56 8 0 0 0,-58-14 2878 0 0,4-2-651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949"/>
    </inkml:context>
    <inkml:brush xml:id="br0">
      <inkml:brushProperty name="width" value="0.05" units="cm"/>
      <inkml:brushProperty name="height" value="0.05" units="cm"/>
    </inkml:brush>
  </inkml:definitions>
  <inkml:trace contextRef="#ctx0" brushRef="#br0">177 26 18012 0 0,'-1'-2'240'0'0,"0"0"0"0"0,0 1 0 0 0,0-1-1 0 0,-1 0 1 0 0,1 1 0 0 0,0-1 0 0 0,-1 1 0 0 0,1-1 0 0 0,-1 1 0 0 0,0 0 0 0 0,0 0 0 0 0,1 0 0 0 0,-1 0 0 0 0,0 0 0 0 0,0 0-1 0 0,0 0 1 0 0,0 0 0 0 0,0 1 0 0 0,0-1 0 0 0,-3 1 0 0 0,2-1-225 0 0,-1 2-1 0 0,1-1 1 0 0,-1 0 0 0 0,0 1 0 0 0,1-1-1 0 0,-1 1 1 0 0,1 0 0 0 0,0 0 0 0 0,-1 1-1 0 0,1-1 1 0 0,-4 2 0 0 0,-1 2-292 0 0,-1 1 1 0 0,1 0-1 0 0,0 0 1 0 0,1 0 0 0 0,-1 1-1 0 0,1 0 1 0 0,-10 14-1 0 0,14-17 212 0 0,0 1 0 0 0,0 0 0 0 0,1 0 0 0 0,0 0-1 0 0,0 0 1 0 0,0 1 0 0 0,1-1 0 0 0,-1 0 0 0 0,1 1 0 0 0,1-1-1 0 0,-1 1 1 0 0,1-1 0 0 0,0 1 0 0 0,0-1 0 0 0,0 1 0 0 0,1-1-1 0 0,0 1 1 0 0,0-1 0 0 0,4 10 0 0 0,-4-12 109 0 0,0 0 0 0 0,0 0-1 0 0,1 0 1 0 0,0 0 0 0 0,-1 0 0 0 0,1 0 0 0 0,0-1 0 0 0,1 1 0 0 0,-1-1 0 0 0,0 1-1 0 0,1-1 1 0 0,-1 0 0 0 0,1 0 0 0 0,0 0 0 0 0,-1 0 0 0 0,1-1 0 0 0,0 1-1 0 0,0-1 1 0 0,0 1 0 0 0,0-1 0 0 0,1 0 0 0 0,-1-1 0 0 0,0 1 0 0 0,0 0 0 0 0,1-1-1 0 0,-1 0 1 0 0,0 1 0 0 0,1-1 0 0 0,-1-1 0 0 0,0 1 0 0 0,1 0 0 0 0,-1-1-1 0 0,0 0 1 0 0,4-1 0 0 0,-2 0 171 0 0,1 0-1 0 0,-1-1 0 0 0,1 0 1 0 0,-1 0-1 0 0,0 0 1 0 0,0-1-1 0 0,-1 0 1 0 0,1 0-1 0 0,-1 0 0 0 0,1 0 1 0 0,-1-1-1 0 0,-1 0 1 0 0,1 1-1 0 0,-1-1 1 0 0,1-1-1 0 0,-2 1 0 0 0,6-11 1 0 0,-7 12-106 0 0,1 0 1 0 0,-1 0-1 0 0,0-1 0 0 0,0 1 1 0 0,0-1-1 0 0,0 1 0 0 0,-1 0 1 0 0,0-1-1 0 0,0 1 0 0 0,0-1 1 0 0,-1-5-1 0 0,0 7-124 0 0,0 0-1 0 0,0 1 1 0 0,0-1 0 0 0,0 0-1 0 0,0 0 1 0 0,-1 1-1 0 0,1-1 1 0 0,-1 1 0 0 0,1-1-1 0 0,-1 1 1 0 0,0 0 0 0 0,0 0-1 0 0,0-1 1 0 0,0 1-1 0 0,-1 1 1 0 0,1-1 0 0 0,-1 0-1 0 0,-2-1 1 0 0,2 1-254 0 0,0 1 0 0 0,0 0 0 0 0,0 0 0 0 0,0 0 0 0 0,0 0 1 0 0,0 0-1 0 0,-1 1 0 0 0,1-1 0 0 0,0 1 0 0 0,0 0 0 0 0,0 0 0 0 0,-1 0 0 0 0,1 0 1 0 0,0 1-1 0 0,0-1 0 0 0,-1 1 0 0 0,-3 1 0 0 0,2 0-166 0 0,0 0 0 0 0,0 1 0 0 0,0-1-1 0 0,0 1 1 0 0,1 0 0 0 0,-1 0 0 0 0,1 0 0 0 0,0 1 0 0 0,-7 6 0 0 0,-2 7-690 0 0</inkml:trace>
  <inkml:trace contextRef="#ctx0" brushRef="#br0" timeOffset="1">328 466 17180 0 0,'-1'0'240'0'0,"1"-1"0"0"0,-1 1 1 0 0,1-1-1 0 0,-1 1 0 0 0,1-1 0 0 0,-1 1 1 0 0,1-1-1 0 0,0 0 0 0 0,-1 1 1 0 0,1-1-1 0 0,0 0 0 0 0,-1 1 1 0 0,1-1-1 0 0,0 0 0 0 0,0 1 0 0 0,0-1 1 0 0,-1 0-1 0 0,1 1 0 0 0,0-1 1 0 0,0 0-1 0 0,0 1 0 0 0,0-2 1 0 0,1 1-130 0 0,-1 0 0 0 0,1 0 0 0 0,-1 0 0 0 0,1 1 1 0 0,-1-1-1 0 0,1 0 0 0 0,-1 0 0 0 0,1 1 0 0 0,-1-1 1 0 0,1 0-1 0 0,0 1 0 0 0,0-1 0 0 0,-1 1 0 0 0,1-1 0 0 0,1 0 1 0 0,4-2-249 0 0,0 0 0 0 0,0 1 1 0 0,13-4-1 0 0,-11 4 521 0 0,28-9-865 0 0,0 3 1 0 0,40-5 0 0 0,25 2-5015 0 0,-61 7 1369 0 0,-13 1 907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0.419"/>
    </inkml:context>
    <inkml:brush xml:id="br0">
      <inkml:brushProperty name="width" value="0.05" units="cm"/>
      <inkml:brushProperty name="height" value="0.05" units="cm"/>
    </inkml:brush>
  </inkml:definitions>
  <inkml:trace contextRef="#ctx0" brushRef="#br0">62 11 18268 0 0,'9'-10'2016'0'0,"-5"10"-402"0"0,-8 21-46 0 0,0-3-2149 0 0,-25 122 603 0 0,-5 31 101 0 0,34-168-22 0 0,-3 35-1376 0 0,3-36 975 0 0,0-1 0 0 0,0 0 0 0 0,0 0 1 0 0,0 1-1 0 0,0-1 0 0 0,0 0 0 0 0,0 1 0 0 0,0-1 1 0 0,1 0-1 0 0,-1 1 0 0 0,0-1 0 0 0,1 0 0 0 0,-1 0 1 0 0,1 1-1 0 0,0-1 0 0 0,-1 0 0 0 0,1 0 0 0 0,0 0 1 0 0,-1 0-1 0 0,1 0 0 0 0,0 0 0 0 0,1 1 1 0 0,3-2-811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0.870"/>
    </inkml:context>
    <inkml:brush xml:id="br0">
      <inkml:brushProperty name="width" value="0.05" units="cm"/>
      <inkml:brushProperty name="height" value="0.05" units="cm"/>
    </inkml:brush>
  </inkml:definitions>
  <inkml:trace contextRef="#ctx0" brushRef="#br0">70 34 12531 0 0,'-1'-4'278'0'0,"-3"-15"1855"0"0,3 18-2155 0 0,1 1 0 0 0,0-1 0 0 0,0 0 0 0 0,-1 1 1 0 0,1-1-1 0 0,0 1 0 0 0,-1-1 0 0 0,1 1 1 0 0,0-1-1 0 0,-1 1 0 0 0,1-1 0 0 0,-1 1 1 0 0,1 0-1 0 0,-1-1 0 0 0,1 1 0 0 0,-1 0 0 0 0,1-1 1 0 0,-1 1-1 0 0,1 0 0 0 0,-1 0 0 0 0,0-1 1 0 0,1 1-1 0 0,-1 0 0 0 0,1 0 0 0 0,-1 0 0 0 0,-1 0 1 0 0,2 21-1197 0 0,-4-12 1822 0 0,0-1 0 0 0,1 1 0 0 0,0 0 0 0 0,-3 12-1 0 0,1-1 80 0 0,-2 3-428 0 0,1 0 0 0 0,2 1-1 0 0,0-1 1 0 0,1 1 0 0 0,2 0 0 0 0,0 0-1 0 0,2 0 1 0 0,6 46 0 0 0,-6-67-203 0 0,-1-1 1 0 0,0 0-1 0 0,1 0 1 0 0,0 0-1 0 0,-1 0 1 0 0,1 0 0 0 0,0 0-1 0 0,0 0 1 0 0,0 0-1 0 0,1 0 1 0 0,-1-1-1 0 0,0 1 1 0 0,3 2-1 0 0,-3-3 23 0 0,0-1-1 0 0,0 0 0 0 0,0 1 0 0 0,0-1 0 0 0,0 1 0 0 0,1-1 1 0 0,-1 0-1 0 0,0 0 0 0 0,0 0 0 0 0,0 0 0 0 0,0 0 1 0 0,1 0-1 0 0,-1 0 0 0 0,0 0 0 0 0,0 0 0 0 0,0 0 0 0 0,0-1 1 0 0,1 1-1 0 0,-1-1 0 0 0,0 1 0 0 0,0-1 0 0 0,0 1 0 0 0,0-1 1 0 0,0 1-1 0 0,0-1 0 0 0,0 0 0 0 0,1 0 0 0 0,17-13 206 0 0,0-1-1 0 0,-1 0 1 0 0,0-1-1 0 0,-2-1 1 0 0,0-1 0 0 0,-1 0-1 0 0,0-1 1 0 0,-2 0-1 0 0,12-23 1 0 0,-17 28-247 0 0,-1 2-100 0 0,-1 1 0 0 0,1 0 0 0 0,14-15 0 0 0,-27 52-1209 0 0,-1-9 1002 0 0,1-2 240 0 0,0 0 0 0 0,1 0 0 0 0,-5 26 0 0 0,10-40 34 0 0,0 0 0 0 0,0 0-1 0 0,0 0 1 0 0,-1 0 0 0 0,2 0-1 0 0,-1 0 1 0 0,0 0 0 0 0,0 0-1 0 0,0 0 1 0 0,0 0 0 0 0,1 0 0 0 0,-1 0-1 0 0,0 0 1 0 0,1 0 0 0 0,-1 0-1 0 0,1 0 1 0 0,-1 0 0 0 0,1 0-1 0 0,0 0 1 0 0,-1 0 0 0 0,1-1 0 0 0,0 1-1 0 0,0 0 1 0 0,-1 0 0 0 0,1-1-1 0 0,0 1 1 0 0,0-1 0 0 0,0 1-1 0 0,0-1 1 0 0,0 1 0 0 0,0-1-1 0 0,0 1 1 0 0,0-1 0 0 0,0 0 0 0 0,0 1-1 0 0,0-1 1 0 0,0 0 0 0 0,0 0-1 0 0,0 0 1 0 0,0 0 0 0 0,0 0-1 0 0,2 0 1 0 0,2 0-14 0 0,0 0 1 0 0,0-1-1 0 0,0 0 0 0 0,0 1 1 0 0,0-1-1 0 0,0-1 0 0 0,9-3 1 0 0,8-6-94 0 0,0-1 0 0 0,36-26 0 0 0,26-23 369 0 0,-84 61-261 0 0,1-1 0 0 0,-1 1 0 0 0,0 0 0 0 0,1-1 0 0 0,-1 1 0 0 0,0-1 0 0 0,1 1 0 0 0,-1 0 0 0 0,1 0 1 0 0,-1-1-1 0 0,1 1 0 0 0,-1 0 0 0 0,0 0 0 0 0,1-1 0 0 0,-1 1 0 0 0,1 0 0 0 0,-1 0 0 0 0,1 0 0 0 0,-1 0 0 0 0,1 0 0 0 0,-1 0 0 0 0,1-1 0 0 0,0 1 1 0 0,-1 1-1 0 0,1-1 0 0 0,-1 0 0 0 0,1 0 0 0 0,-1 0 0 0 0,1 0 0 0 0,0 0 0 0 0,-1 1-6 0 0,1 0-1 0 0,-1 0 0 0 0,0 0 1 0 0,1 0-1 0 0,-1 0 1 0 0,0 0-1 0 0,0-1 1 0 0,0 1-1 0 0,1 0 1 0 0,-1 0-1 0 0,0 0 1 0 0,0 0-1 0 0,-1 0 1 0 0,1 0-1 0 0,0 1 1 0 0,-10 39 28 0 0,9-39 26 0 0,-21 94 338 0 0,21-86-7799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1.365"/>
    </inkml:context>
    <inkml:brush xml:id="br0">
      <inkml:brushProperty name="width" value="0.05" units="cm"/>
      <inkml:brushProperty name="height" value="0.05" units="cm"/>
    </inkml:brush>
  </inkml:definitions>
  <inkml:trace contextRef="#ctx0" brushRef="#br0">1 50 18164 0 0,'2'-3'1974'0'0,"3"-4"1848"0"0,-5 7-3947 0 0,1 0-1 0 0,-1 0 1 0 0,0 0-1 0 0,1 0 1 0 0,-1 0-1 0 0,1 0 1 0 0,-1 0-1 0 0,0 0 1 0 0,1 1-1 0 0,-1-1 1 0 0,0 0-1 0 0,1 0 1 0 0,-1 0-1 0 0,0 0 1 0 0,1 1-1 0 0,-1-1 1 0 0,0 0-1 0 0,1 0 1 0 0,-1 0-1 0 0,0 1 1 0 0,1-1-1 0 0,-1 0 1 0 0,0 1-1 0 0,0-1 1 0 0,1 1-1 0 0,5 4-1754 0 0,2 1 501 0 0,1-1 1073 0 0</inkml:trace>
  <inkml:trace contextRef="#ctx0" brushRef="#br0" timeOffset="1">366 142 16067 0 0,'-10'8'2567'0'0,"15"-4"663"0"0,-2-4-2981 0 0,0 0 0 0 0,-1-1 1 0 0,1 1-1 0 0,0 0 0 0 0,-1-1 1 0 0,1 1-1 0 0,3-3 0 0 0,7-3-33 0 0,-1 0-1 0 0,0-1 0 0 0,0-1 1 0 0,-1 0-1 0 0,0 0 0 0 0,0-2 1 0 0,-1 1-1 0 0,-1-1 0 0 0,1 0 1 0 0,11-18-1 0 0,-20 27-160 0 0,-1 0-1 0 0,1 0 1 0 0,0 1 0 0 0,-1-1-1 0 0,1 0 1 0 0,-1 0 0 0 0,0 0-1 0 0,1 0 1 0 0,-1 0 0 0 0,0 0-1 0 0,1 0 1 0 0,-1 1 0 0 0,0-1-1 0 0,0 0 1 0 0,0 0 0 0 0,0 0-1 0 0,0 0 1 0 0,0 0 0 0 0,0 0-1 0 0,0 0 1 0 0,0 0 0 0 0,0 0-1 0 0,-1 0 1 0 0,1 0 0 0 0,0 0-1 0 0,-1 0 1 0 0,0-1-1 0 0,0 1-21 0 0,0 0 0 0 0,0 0 0 0 0,0 0 0 0 0,-1 1-1 0 0,1-1 1 0 0,0 0 0 0 0,-1 0 0 0 0,1 1 0 0 0,-1-1-1 0 0,1 1 1 0 0,-1-1 0 0 0,1 1 0 0 0,-1-1-1 0 0,-2 1 1 0 0,-4-1-97 0 0,1 1-1 0 0,-1 0 1 0 0,1 0-1 0 0,0 1 1 0 0,-1 0-1 0 0,-7 2 1 0 0,4 0-68 0 0,1 1-1 0 0,-1 1 1 0 0,1 0-1 0 0,0 0 1 0 0,0 1-1 0 0,0 0 1 0 0,1 1 0 0 0,0 0-1 0 0,0 1 1 0 0,1 0-1 0 0,0 0 1 0 0,0 0 0 0 0,-9 15-1 0 0,15-19 79 0 0,0-1 0 0 0,0 1 0 0 0,0 0 0 0 0,1 0 0 0 0,-1 0 0 0 0,1 0 0 0 0,0 0 0 0 0,0 0 0 0 0,1 0 0 0 0,-1 1 0 0 0,1-1 0 0 0,0 0 0 0 0,0 0 0 0 0,0 0 0 0 0,1 6 0 0 0,0-5-6 0 0,0 0-1 0 0,0 0 0 0 0,1 0 0 0 0,-1 0 0 0 0,1 0 0 0 0,0 0 1 0 0,0 0-1 0 0,1-1 0 0 0,0 1 0 0 0,0-1 0 0 0,6 8 1 0 0,8 5-1354 0 0,1 0 1 0 0,1-2-1 0 0,1 0 1 0 0,24 13 0 0 0,-16-10-1060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42:21.721"/>
    </inkml:context>
    <inkml:brush xml:id="br0">
      <inkml:brushProperty name="width" value="0.05" units="cm"/>
      <inkml:brushProperty name="height" value="0.05" units="cm"/>
    </inkml:brush>
  </inkml:definitions>
  <inkml:trace contextRef="#ctx0" brushRef="#br0">2373 1 19100,'5'0'-144,"-11"0"61,-26 3 34,-49 3-44,-560 78-999,461-55 1091,-999 237-437,948-193-216,228-72 620,2-1-27,-1 1-1,1-1 1,0 1 0,-1-1 0,1 1-1,0-1 1,-1 1 0,1 0-1,0-1 1,0 1 0,0 0-1,-1 0 1,1 0 0,0 0-1,0 0 1,0 0 0,1 0 0,-1 1-1,-1 1 1,2-2 20,1-1 1,0 1-1,-1-1 1,1 1-1,0-1 1,-1 1-1,1-1 1,0 0-1,0 1 0,-1-1 1,1 0-1,0 0 1,0 1-1,-1-1 1,1 0-1,0 0 1,0 0-1,0 0 0,1 0 1,19 1-125,-21-1 161,67-1 158,118-18 1,-119 11-88,40-5-3,720-73 87,-483 54-980,-263 26 496,196-26-605,-162 2 869,-59 13 72,60-26-359,-107 39 453,-11 1 126,-15-1 101,-9 6-206,-1 1 0,-30 7 0,5-1-40,-129 16 65,-205 34 345,105-13-76,259-44-765,-1 1 1,-42 12-1,54-11-152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22.428"/>
    </inkml:context>
    <inkml:brush xml:id="br0">
      <inkml:brushProperty name="width" value="0.05" units="cm"/>
      <inkml:brushProperty name="height" value="0.05" units="cm"/>
    </inkml:brush>
  </inkml:definitions>
  <inkml:trace contextRef="#ctx0" brushRef="#br0">131 438 9866 0 0,'-32'-3'790'0'0,"23"2"-403"0"0,0 0 0 0 0,0 0 1 0 0,0 0-1 0 0,1 1 0 0 0,-1 1 0 0 0,0 0 0 0 0,0 0 0 0 0,-14 4 0 0 0,23-5-378 0 0,0 0 0 0 0,0 0-1 0 0,-1-1 1 0 0,1 1 0 0 0,0 0-1 0 0,0 0 1 0 0,0 0 0 0 0,0 0-1 0 0,-1 1 1 0 0,1-1 0 0 0,0 0-1 0 0,0 0 1 0 0,0 0 0 0 0,0 0-1 0 0,0 0 1 0 0,-1 0 0 0 0,1 0-1 0 0,0 0 1 0 0,0 0 0 0 0,0 0-1 0 0,0 0 1 0 0,0 0 0 0 0,-1 1-1 0 0,1-1 1 0 0,0 0 0 0 0,0 0-1 0 0,0 0 1 0 0,0 0 0 0 0,0 0-1 0 0,0 0 1 0 0,0 1 0 0 0,0-1-1 0 0,0 0 1 0 0,0 0 0 0 0,0 0-1 0 0,-1 0 1 0 0,1 0 0 0 0,0 1 0 0 0,0-1-1 0 0,0 0 1 0 0,0 0 0 0 0,0 0-1 0 0,0 0 1 0 0,0 1 0 0 0,0-1-1 0 0,0 0 1 0 0,0 0 0 0 0,1 0-1 0 0,8 3 111 0 0,19-1-119 0 0,1012-80 1581 0 0,-211-71-2187 0 0,-712 114 537 0 0,-1-5 1 0 0,115-57-1 0 0,-112 54 895 0 0,-110 38 189 0 0,-18 5-500 0 0,-20 3-392 0 0,-112 32-171 0 0,-138 26 192 0 0,-285-2 383 0 0,262-32-245 0 0,196-17-208 0 0,-160 20-72 0 0,191-17-56 0 0,-86 11-1249 0 0,171-19-3040 0 0,71-9 599 0 0,-38 0 3517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2.739"/>
    </inkml:context>
    <inkml:brush xml:id="br0">
      <inkml:brushProperty name="width" value="0.05" units="cm"/>
      <inkml:brushProperty name="height" value="0.05" units="cm"/>
    </inkml:brush>
  </inkml:definitions>
  <inkml:trace contextRef="#ctx0" brushRef="#br0">29 24 12147 0 0,'0'-1'142'0'0,"0"0"0"0"0,1 1 0 0 0,-1-1 0 0 0,0 1 1 0 0,1-1-1 0 0,-1 1 0 0 0,0-1 0 0 0,0 0 0 0 0,0 1 1 0 0,1-1-1 0 0,-1 1 0 0 0,0-1 0 0 0,0 0 0 0 0,0 1 1 0 0,0-1-1 0 0,0 0 0 0 0,0 1 0 0 0,0-1 0 0 0,-1 0 1 0 0,1 1-1 0 0,0-1 0 0 0,0 1 0 0 0,0-1 0 0 0,-1 0 1 0 0,1 1-1 0 0,0-1 0 0 0,-1 1 0 0 0,1-1 0 0 0,0 1 1 0 0,-1-1-1 0 0,1 1 0 0 0,-1-1 0 0 0,1 1 0 0 0,0-1 1 0 0,-1 1-1 0 0,1 0 0 0 0,-1-1 0 0 0,0 1 1 0 0,1 0-1 0 0,-1-1 0 0 0,1 1 0 0 0,-1 0 0 0 0,1 0 1 0 0,-1 0-1 0 0,0-1 0 0 0,1 1 0 0 0,-1 0 0 0 0,0 0 1 0 0,1 0-1 0 0,-1 0 0 0 0,1 0 0 0 0,-1 0 0 0 0,0 0 1 0 0,1 0-1 0 0,-1 0 0 0 0,0 1 0 0 0,1-1 0 0 0,-1 0 1 0 0,1 0-1 0 0,-1 0 0 0 0,-1 1 0 0 0,2 0-126 0 0,-1-1 0 0 0,0 1 0 0 0,1-1 0 0 0,-1 0 1 0 0,1 1-1 0 0,-1 0 0 0 0,1-1 0 0 0,-1 1 0 0 0,1-1 0 0 0,-1 1 0 0 0,1 0 0 0 0,-1-1 0 0 0,1 1 0 0 0,0 0 0 0 0,-1-1 0 0 0,1 1 0 0 0,0 0 1 0 0,0 0-1 0 0,0-1 0 0 0,-1 1 0 0 0,1 0 0 0 0,0 0 0 0 0,0-1 0 0 0,0 1 0 0 0,0 0 0 0 0,0 1 0 0 0,2 26 54 0 0,-1-22-8 0 0,12 122-1321 0 0,1 32-7299 0 0,-15-133 7168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3.222"/>
    </inkml:context>
    <inkml:brush xml:id="br0">
      <inkml:brushProperty name="width" value="0.05" units="cm"/>
      <inkml:brushProperty name="height" value="0.05" units="cm"/>
    </inkml:brush>
  </inkml:definitions>
  <inkml:trace contextRef="#ctx0" brushRef="#br0">82 0 9634 0 0,'-21'87'6624'0'0,"6"0"-3969"0"0,8 2-4303 0 0,7-64-1494 0 0,4 39 0 0 0,-2-42 2630 0 0,-1 1-771 0 0</inkml:trace>
  <inkml:trace contextRef="#ctx0" brushRef="#br0" timeOffset="1">30 895 6105 0 0,'-29'288'7840'0'0,"28"-95"-10829"0"0,3-170 2883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4.559"/>
    </inkml:context>
    <inkml:brush xml:id="br0">
      <inkml:brushProperty name="width" value="0.05" units="cm"/>
      <inkml:brushProperty name="height" value="0.05" units="cm"/>
    </inkml:brush>
  </inkml:definitions>
  <inkml:trace contextRef="#ctx0" brushRef="#br0">86 0 16508 0 0,'-21'3'2303'0'0,"0"-1"1"0"0,-23-1-1 0 0,44-1-2263 0 0,1 0-86 0 0,-1-1 1 0 0,1 1-1 0 0,0 0 0 0 0,-1 0 0 0 0,1-1 0 0 0,0 1 0 0 0,0 0 0 0 0,-1 0 0 0 0,1 0 0 0 0,0 0 0 0 0,0 0 0 0 0,-1 0 0 0 0,1 0 1 0 0,0 0-1 0 0,-1 0 0 0 0,1 0 0 0 0,0 0 0 0 0,0 1 0 0 0,-1-1 0 0 0,1 0 0 0 0,0 0 0 0 0,0 1 0 0 0,21 6-329 0 0,18 7-704 0 0,0-1-1 0 0,55 9 1 0 0,-62-17-889 0 0,0-2 1 0 0,1-1-1 0 0,47-3 0 0 0,-27-4-892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022"/>
    </inkml:context>
    <inkml:brush xml:id="br0">
      <inkml:brushProperty name="width" value="0.05" units="cm"/>
      <inkml:brushProperty name="height" value="0.05" units="cm"/>
    </inkml:brush>
  </inkml:definitions>
  <inkml:trace contextRef="#ctx0" brushRef="#br0">1 102 13003 0 0,'3'14'70'0'0,"-1"-1"-164"0"0,1-1 0 0 0,6 17 0 0 0,1-10 66 0 0,1 0-1 0 0,0 0 1 0 0,15 17 0 0 0,-19-26-17 0 0,1-1-1 0 0,0-1 1 0 0,1 1-1 0 0,-1-1 1 0 0,2-1-1 0 0,-1 1 1 0 0,12 5 0 0 0,-18-11-374 0 0,0 0 1 0 0,0 0 0 0 0,0 0 0 0 0,-1 0-1 0 0,1 0 1 0 0,-1 0 0 0 0,3 3 0 0 0,-2-2-805 0 0</inkml:trace>
  <inkml:trace contextRef="#ctx0" brushRef="#br0" timeOffset="1">533 19 7802 0 0,'15'-9'1843'0'0,"-14"8"-1522"0"0,1 0 1 0 0,-1 0-1 0 0,1 0 1 0 0,0 0-1 0 0,0 0 1 0 0,-1 0-1 0 0,1 0 1 0 0,0 0-1 0 0,2 0 1 0 0,-3 1-322 0 0,-1 1 0 0 0,1-1 1 0 0,0 0-1 0 0,-1 0 0 0 0,1 0 1 0 0,0 1-1 0 0,-1-1 0 0 0,1 0 1 0 0,-1 1-1 0 0,1-1 0 0 0,-1 1 1 0 0,1-1-1 0 0,-1 0 0 0 0,1 1 1 0 0,-1-1-1 0 0,1 1 0 0 0,-1 0 1 0 0,0-1-1 0 0,1 1 0 0 0,-1-1 1 0 0,0 1-1 0 0,1-1 0 0 0,-1 1 0 0 0,0 0 1 0 0,0-1-1 0 0,0 1 0 0 0,0 0 1 0 0,1-1-1 0 0,-1 1 0 0 0,0 0 1 0 0,0-1-1 0 0,0 1 0 0 0,0 1 1 0 0,1 8 51 0 0,-1 1 1 0 0,0-1-1 0 0,0 1 1 0 0,-1 0-1 0 0,0-1 0 0 0,-1 1 1 0 0,0-1-1 0 0,-5 13 1 0 0,0-4 136 0 0,0-1 1 0 0,0 0-1 0 0,-18 27 0 0 0,21-38-62 0 0,0-1 0 0 0,-1 1 0 0 0,-10 9-1 0 0,13-14-144 0 0,0 0 0 0 0,0-1-1 0 0,0 1 1 0 0,0 0-1 0 0,0-1 1 0 0,0 0-1 0 0,-1 1 1 0 0,1-1 0 0 0,0 0-1 0 0,-1 0 1 0 0,1 0-1 0 0,-1-1 1 0 0,1 1-1 0 0,-5 0 1 0 0,5-1-156 0 0,1-1 1 0 0,-1 1-1 0 0,1-1 0 0 0,0 1 1 0 0,-1-1-1 0 0,1 0 0 0 0,0 1 1 0 0,0-1-1 0 0,-1 0 0 0 0,1 0 1 0 0,0 0-1 0 0,0 0 0 0 0,0 0 1 0 0,0 0-1 0 0,0 0 0 0 0,0 0 1 0 0,0-1-1 0 0,0 1 0 0 0,1 0 1 0 0,-2-3-1 0 0,-13-30-1893 0 0,13 30 2223 0 0,-5-19-1047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5.041"/>
    </inkml:context>
    <inkml:brush xml:id="br0">
      <inkml:brushProperty name="width" value="0.05" units="cm"/>
      <inkml:brushProperty name="height" value="0.05" units="cm"/>
    </inkml:brush>
  </inkml:definitions>
  <inkml:trace contextRef="#ctx0" brushRef="#br0">0 224 8682 0 0,'3'4'904'0'0,"-1"-1"0"0"0,0 0 0 0 0,0 0 0 0 0,-1 1 0 0 0,1-1 0 0 0,-1 1 0 0 0,2 6 0 0 0,-2-7-370 0 0,0 0-373 0 0,0 0 1 0 0,0 0 0 0 0,1 0-1 0 0,-1 0 1 0 0,1-1 0 0 0,0 1 0 0 0,0 0-1 0 0,0-1 1 0 0,0 1 0 0 0,0-1 0 0 0,0 0-1 0 0,1 0 1 0 0,-1 0 0 0 0,4 3 0 0 0,-1-2-141 0 0,1 0 1 0 0,-1-1-1 0 0,1 1 1 0 0,0-1-1 0 0,0 0 1 0 0,12 2-1 0 0,-3-1-333 0 0,0-2 0 0 0,1 0-1 0 0,-1 0 1 0 0,0-2 0 0 0,19-2-1 0 0,122-31-4974 0 0,-33 7-319 0 0,18 8 402 0 0,0 10 5619 0 0,-93 5 2691 0 0,92-20-1 0 0,3-1-2549 0 0,45 12-1133 0 0,-147 11 273 0 0</inkml:trace>
  <inkml:trace contextRef="#ctx0" brushRef="#br0" timeOffset="1">1885 50 9058 0 0,'35'-10'1184'0'0,"1"3"0"0"0,0 1-1 0 0,56-2 1 0 0,-47 4-531 0 0,130-4-2145 0 0,-54 5-1021 0 0,-82 0 1722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5.511"/>
    </inkml:context>
    <inkml:brush xml:id="br0">
      <inkml:brushProperty name="width" value="0.05" units="cm"/>
      <inkml:brushProperty name="height" value="0.05" units="cm"/>
    </inkml:brush>
  </inkml:definitions>
  <inkml:trace contextRef="#ctx0" brushRef="#br0">0 85 8066 0 0,'17'-17'1980'0'0,"12"-11"4317"0"0,-27 26-5700 0 0,0 1 0 0 0,-1 0 0 0 0,1-1 1 0 0,0 1-1 0 0,1 0 0 0 0,-1 0 0 0 0,0 0 1 0 0,0 0-1 0 0,0 0 0 0 0,1 1 0 0 0,-1-1 0 0 0,0 1 1 0 0,3-1-1 0 0,19 2-466 0 0,-12-1-685 0 0,0 1-1 0 0,0-2 1 0 0,0 1-1 0 0,0-2 1 0 0,0 1-1 0 0,19-7 1 0 0,0-3-770 0 0,-16 6 458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1.456"/>
    </inkml:context>
    <inkml:brush xml:id="br0">
      <inkml:brushProperty name="width" value="0.05" units="cm"/>
      <inkml:brushProperty name="height" value="0.05" units="cm"/>
    </inkml:brush>
  </inkml:definitions>
  <inkml:trace contextRef="#ctx0" brushRef="#br0">18 20 5305 0 0,'-17'-1'17108'0'0,"27"3"-17068"0"0,34 6 351 0 0,1-2 1 0 0,-1-2 0 0 0,62-2-1 0 0,-29-1-341 0 0,-59-1-142 0 0,-1 0-1 0 0,1-2 1 0 0,0 0-1 0 0,-1-1 1 0 0,22-6-1 0 0,14-9-3426 0 0,-38 14-964 0 0,-4 1-1540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1.925"/>
    </inkml:context>
    <inkml:brush xml:id="br0">
      <inkml:brushProperty name="width" value="0.05" units="cm"/>
      <inkml:brushProperty name="height" value="0.05" units="cm"/>
    </inkml:brush>
  </inkml:definitions>
  <inkml:trace contextRef="#ctx0" brushRef="#br0">0 6 9722 0 0,'2'-3'-304'0'0,"-1"0"-136"0"0,2 3 440 0 0,-6 3 24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2.344"/>
    </inkml:context>
    <inkml:brush xml:id="br0">
      <inkml:brushProperty name="width" value="0.05" units="cm"/>
      <inkml:brushProperty name="height" value="0.05" units="cm"/>
    </inkml:brush>
  </inkml:definitions>
  <inkml:trace contextRef="#ctx0" brushRef="#br0">1 33 16628 0 0,'7'-12'9066'0'0,"1"14"-8830"0"0,2-1-68 0 0,0-1 0 0 0,0-1 0 0 0,0 1 0 0 0,20-5 0 0 0,14-1 133 0 0,156-5-17 0 0,-177 12-363 0 0,-22-1-314 0 0,1 0-1 0 0,0 1 0 0 0,0-1 1 0 0,0 1-1 0 0,0 0 0 0 0,-1-1 1 0 0,1 1-1 0 0,0 0 0 0 0,-1 0 1 0 0,1 0-1 0 0,-1 0 0 0 0,1 1 1 0 0,-1-1-1 0 0,1 0 0 0 0,-1 1 0 0 0,0-1 1 0 0,1 1-1 0 0,-1-1 0 0 0,0 1 1 0 0,0-1-1 0 0,0 1 0 0 0,-1 0 1 0 0,1-1-1 0 0,1 4 0 0 0,0 4-989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2.966"/>
    </inkml:context>
    <inkml:brush xml:id="br0">
      <inkml:brushProperty name="width" value="0.05" units="cm"/>
      <inkml:brushProperty name="height" value="0.05" units="cm"/>
    </inkml:brush>
  </inkml:definitions>
  <inkml:trace contextRef="#ctx0" brushRef="#br0">322 60 14395 0 0,'8'-22'2849'0'0,"-6"18"-1740"0"0,0 0-1 0 0,0-1 1 0 0,0 1 0 0 0,-1 0-1 0 0,2-10 1 0 0,-3 14-1044 0 0,-1 0 0 0 0,1 0 1 0 0,0-1-1 0 0,-1 1 0 0 0,1 0 1 0 0,0 0-1 0 0,-1 0 0 0 0,1 0 1 0 0,0-1-1 0 0,-1 1 0 0 0,1 0 1 0 0,0 0-1 0 0,-1 0 0 0 0,1 0 1 0 0,0 0-1 0 0,-1 0 0 0 0,1 0 0 0 0,-1 0 1 0 0,1 0-1 0 0,0 0 0 0 0,-1 0 1 0 0,1 0-1 0 0,0 0 0 0 0,-1 0 1 0 0,1 0-1 0 0,0 0 0 0 0,-1 0 1 0 0,1 1-1 0 0,-1-1 0 0 0,1 0 1 0 0,0 0-1 0 0,0 0 0 0 0,-1 0 1 0 0,1 1-1 0 0,-1-1 0 0 0,-17 9-556 0 0,16-8 589 0 0,-5 3-173 0 0,0 1 0 0 0,1 0 0 0 0,0 0 0 0 0,-11 11 0 0 0,-14 11-40 0 0,-38 30-8 0 0,18-13 90 0 0,38-34 21 0 0,1 2-1 0 0,0-1 1 0 0,0 1-1 0 0,2 1 1 0 0,-1 0-1 0 0,2 1 1 0 0,-12 19-1 0 0,19-28-35 0 0,0 0-1 0 0,0-1 1 0 0,0 1 0 0 0,0 0-1 0 0,1 0 1 0 0,0 0 0 0 0,0 0-1 0 0,0 1 1 0 0,1-1 0 0 0,-1 0 0 0 0,1 0-1 0 0,1 9 1 0 0,0-11-15 0 0,0 0 0 0 0,-1-1-1 0 0,1 1 1 0 0,0-1 0 0 0,0 0 0 0 0,0 1 0 0 0,0-1-1 0 0,1 0 1 0 0,-1 1 0 0 0,1-1 0 0 0,-1 0 0 0 0,1 0 0 0 0,0 0-1 0 0,0-1 1 0 0,0 1 0 0 0,0 0 0 0 0,0-1 0 0 0,0 1 0 0 0,0-1-1 0 0,1 0 1 0 0,-1 1 0 0 0,0-1 0 0 0,1 0 0 0 0,-1 0 0 0 0,1-1-1 0 0,3 2 1 0 0,10 1-454 0 0,1-1-1 0 0,-1-1 0 0 0,0 0 1 0 0,34-3-1 0 0,66-15-4967 0 0,-66 9 3231 0 0,-23 4 1209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3.462"/>
    </inkml:context>
    <inkml:brush xml:id="br0">
      <inkml:brushProperty name="width" value="0.05" units="cm"/>
      <inkml:brushProperty name="height" value="0.05" units="cm"/>
    </inkml:brush>
  </inkml:definitions>
  <inkml:trace contextRef="#ctx0" brushRef="#br0">245 22 14179 0 0,'1'-1'79'0'0,"-1"1"-1"0"0,0-1 1 0 0,0 1 0 0 0,0-1-1 0 0,0 1 1 0 0,1-1-1 0 0,-1 1 1 0 0,0-1 0 0 0,0 0-1 0 0,0 1 1 0 0,0-1 0 0 0,0 1-1 0 0,0-1 1 0 0,0 1-1 0 0,-1-1 1 0 0,1 0 0 0 0,0 1-1 0 0,0-1 1 0 0,0 1 0 0 0,0-1-1 0 0,-1 1 1 0 0,1-1-1 0 0,0 1 1 0 0,-1-1 0 0 0,1 1-1 0 0,0-1 1 0 0,-1 1 0 0 0,1 0-1 0 0,0-1 1 0 0,-1 1-1 0 0,1-1 1 0 0,-1 1 0 0 0,1 0-1 0 0,-2-1 1 0 0,0 0 150 0 0,-1 0 0 0 0,1 1-1 0 0,0-1 1 0 0,-1 1 0 0 0,1-1 0 0 0,-1 1-1 0 0,1 0 1 0 0,-5 0 0 0 0,-5 1 144 0 0,1 1 0 0 0,-19 4-1 0 0,21-3-374 0 0,0 0 0 0 0,0 0 0 0 0,1 1 0 0 0,-1 0 0 0 0,1 0 0 0 0,0 1 0 0 0,0 0 0 0 0,1 1 1 0 0,-1 0-1 0 0,1 0 0 0 0,1 0 0 0 0,-1 1 0 0 0,1 0 0 0 0,0 0 0 0 0,0 1 0 0 0,1-1 0 0 0,0 1 0 0 0,1 1 0 0 0,0-1 0 0 0,0 0 0 0 0,1 1 0 0 0,-1 0 0 0 0,2 0 0 0 0,0 0 0 0 0,0 0 0 0 0,0 0 0 0 0,1 1 0 0 0,0 16 0 0 0,1-24 39 0 0,0-1 0 0 0,0 1-1 0 0,0-1 1 0 0,1 1 0 0 0,-1-1 0 0 0,0 1 0 0 0,1-1 0 0 0,-1 1-1 0 0,1-1 1 0 0,-1 1 0 0 0,1-1 0 0 0,-1 1 0 0 0,1-1-1 0 0,0 0 1 0 0,0 1 0 0 0,0-1 0 0 0,0 0 0 0 0,0 0 0 0 0,0 0-1 0 0,0 0 1 0 0,0 0 0 0 0,0 0 0 0 0,2 1 0 0 0,-1-1 76 0 0,0 0 0 0 0,1-1 0 0 0,-1 1 0 0 0,0-1 1 0 0,0 0-1 0 0,0 0 0 0 0,0 0 0 0 0,0 0 0 0 0,1 0 0 0 0,-1 0 1 0 0,0 0-1 0 0,0-1 0 0 0,0 1 0 0 0,3-2 0 0 0,7-3 386 0 0,0 0-1 0 0,0-1 0 0 0,-1 0 1 0 0,13-9-1 0 0,-2 0 64 0 0,-1 1 18 0 0,26-20 1 0 0,-42 29-464 0 0,1 0 1 0 0,-1-1 0 0 0,1 0-1 0 0,-2 0 1 0 0,1 0 0 0 0,-1 0 0 0 0,0-1-1 0 0,6-11 1 0 0,-10 17-116 0 0,1 0 0 0 0,0 0-1 0 0,-1-1 1 0 0,0 1 0 0 0,1 0 0 0 0,-1-1 0 0 0,0 1-1 0 0,1 0 1 0 0,-1-1 0 0 0,0 1 0 0 0,0 0 0 0 0,0-1-1 0 0,0 1 1 0 0,-1 0 0 0 0,1-1 0 0 0,0 1 0 0 0,0 0-1 0 0,-1-1 1 0 0,1 1 0 0 0,-1 0 0 0 0,1 0-1 0 0,-1-1 1 0 0,0 1 0 0 0,1 0 0 0 0,-1 0 0 0 0,0 0-1 0 0,0 0 1 0 0,-1-1 0 0 0,1 1-97 0 0,-1 0-1 0 0,1 0 1 0 0,-1 0-1 0 0,1 0 1 0 0,-1 1 0 0 0,0-1-1 0 0,1 0 1 0 0,-1 1-1 0 0,0-1 1 0 0,1 1-1 0 0,-1 0 1 0 0,0-1 0 0 0,0 1-1 0 0,1 0 1 0 0,-1 0-1 0 0,0 0 1 0 0,0 0-1 0 0,0 1 1 0 0,-2 0 0 0 0,-8 2-583 0 0,1 1 0 0 0,0 0 0 0 0,-20 11 0 0 0,27-14 249 0 0,1 1 0 0 0,0 0 0 0 0,-1 0 0 0 0,1 0-1 0 0,0 1 1 0 0,0-1 0 0 0,0 1 0 0 0,1 0 0 0 0,-1 0 0 0 0,1 0-1 0 0,-1 0 1 0 0,1 0 0 0 0,0 0 0 0 0,0 1 0 0 0,-2 4 0 0 0,3-3-656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3.870"/>
    </inkml:context>
    <inkml:brush xml:id="br0">
      <inkml:brushProperty name="width" value="0.05" units="cm"/>
      <inkml:brushProperty name="height" value="0.05" units="cm"/>
    </inkml:brush>
  </inkml:definitions>
  <inkml:trace contextRef="#ctx0" brushRef="#br0">152 8 17884 0 0,'0'-1'136'0'0,"0"1"1"0"0,0-1 0 0 0,0 1-1 0 0,-1-1 1 0 0,1 1-1 0 0,0 0 1 0 0,-1-1 0 0 0,1 1-1 0 0,0 0 1 0 0,-1-1-1 0 0,1 1 1 0 0,0 0-1 0 0,-1-1 1 0 0,1 1 0 0 0,0 0-1 0 0,-1-1 1 0 0,1 1-1 0 0,-1 0 1 0 0,1 0 0 0 0,-1 0-1 0 0,1 0 1 0 0,-1-1-1 0 0,1 1 1 0 0,0 0 0 0 0,-1 0-1 0 0,1 0 1 0 0,-1 0-1 0 0,1 0 1 0 0,-1 0 0 0 0,1 0-1 0 0,-1 0 1 0 0,1 0-1 0 0,-1 0 1 0 0,1 1-1 0 0,-1-1 1 0 0,1 0 0 0 0,-1 0-1 0 0,1 0 1 0 0,-1 1-1 0 0,0 1-58 0 0,0 0 0 0 0,0 0 0 0 0,1 0 0 0 0,-1 0 0 0 0,1 1 0 0 0,-1-1 0 0 0,1 0 0 0 0,0 0 0 0 0,0 3-1 0 0,-1 23-71 0 0,1 0 0 0 0,1 1-1 0 0,1-1 1 0 0,7 28-1 0 0,-5-17-755 0 0,1 7-2226 0 0,5-19-2358 0 0,-6-21 5091 0 0</inkml:trace>
  <inkml:trace contextRef="#ctx0" brushRef="#br0" timeOffset="1">26 129 18132 0 0,'-8'-7'1168'0'0,"-10"-11"5439"0"0,40 15-6667 0 0,-2 1-607 0 0,96-5 298 0 0,-96 7-3796 0 0,37 5 0 0 0,-28 1 1670 0 0,-17-3 992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4.351"/>
    </inkml:context>
    <inkml:brush xml:id="br0">
      <inkml:brushProperty name="width" value="0.05" units="cm"/>
      <inkml:brushProperty name="height" value="0.05" units="cm"/>
    </inkml:brush>
  </inkml:definitions>
  <inkml:trace contextRef="#ctx0" brushRef="#br0">331 18 22541 0 0,'-19'-11'2352'0'0,"19"11"-2304"0"0,-1-1 0 0 0,1 1 0 0 0,-1-1 0 0 0,1 1 0 0 0,-1-1 0 0 0,0 1 0 0 0,1-1 0 0 0,-1 1 0 0 0,1 0 0 0 0,-1-1 0 0 0,0 1 0 0 0,1 0 0 0 0,-1-1 0 0 0,0 1 0 0 0,0 0 0 0 0,1 0 0 0 0,-1 0 0 0 0,0 0 0 0 0,1 0 0 0 0,-1 0 0 0 0,0 0 0 0 0,0 0 0 0 0,1 0 0 0 0,-1 0 0 0 0,0 0 0 0 0,0 0 0 0 0,1 0 0 0 0,-1 1 0 0 0,0-1 0 0 0,1 0 0 0 0,-1 0-1 0 0,0 1 1 0 0,1-1 0 0 0,-1 1 0 0 0,1-1 0 0 0,-1 0 0 0 0,-1 2 0 0 0,-16 10-182 0 0,-19 12 21 0 0,1 2 0 0 0,-41 38 0 0 0,64-52 77 0 0,-5 5 18 0 0,0 2 1 0 0,-19 25-1 0 0,33-40-14 0 0,0 1 0 0 0,1 0 0 0 0,0 1 0 0 0,0-1 0 0 0,0 0 0 0 0,1 1 0 0 0,0 0 0 0 0,0-1 0 0 0,0 1 0 0 0,1 0 1 0 0,0 0-1 0 0,0 0 0 0 0,0 0 0 0 0,1 0 0 0 0,0 7 0 0 0,1-10-47 0 0,0 0 0 0 0,0 0 0 0 0,0 0 0 0 0,0 0 0 0 0,1 0 0 0 0,-1 0 0 0 0,1-1 0 0 0,-1 1 0 0 0,1 0 0 0 0,0-1 0 0 0,0 1 0 0 0,0-1 0 0 0,1 0 0 0 0,-1 0 0 0 0,0 0 0 0 0,1 0 0 0 0,0 0 0 0 0,-1-1 0 0 0,1 1 0 0 0,0-1 0 0 0,0 1 0 0 0,0-1 0 0 0,0 0 0 0 0,3 1 0 0 0,10 2-947 0 0,1 1 0 0 0,-1-2 0 0 0,21 2 1 0 0,-26-4 4 0 0,37 2-3525 0 0,-23-2 1806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4.804"/>
    </inkml:context>
    <inkml:brush xml:id="br0">
      <inkml:brushProperty name="width" value="0.05" units="cm"/>
      <inkml:brushProperty name="height" value="0.05" units="cm"/>
    </inkml:brush>
  </inkml:definitions>
  <inkml:trace contextRef="#ctx0" brushRef="#br0">84 39 11418 0 0,'-2'-1'735'0'0,"0"-1"0"0"0,-1 1 0 0 0,1 0 0 0 0,0 0 0 0 0,-1 0 0 0 0,1 0 0 0 0,-1 0 0 0 0,1 0 0 0 0,-1 0 0 0 0,0 1 0 0 0,-3-1 0 0 0,5 1-614 0 0,-1 0-1 0 0,1 1 1 0 0,-1-1 0 0 0,1 0 0 0 0,-1 1 0 0 0,1-1 0 0 0,-1 1-1 0 0,1-1 1 0 0,0 1 0 0 0,-1 0 0 0 0,1-1 0 0 0,0 1 0 0 0,0 0 0 0 0,-1 0-1 0 0,1 0 1 0 0,0 0 0 0 0,0 0 0 0 0,0 0 0 0 0,0 0 0 0 0,-1 3 0 0 0,-1 0-120 0 0,0 0 0 0 0,0 1 0 0 0,1 0 0 0 0,-1 0 1 0 0,1 0-1 0 0,0 0 0 0 0,-1 7 0 0 0,2-11-16 0 0,1 1-1 0 0,0 0 0 0 0,-1 0 1 0 0,1-1-1 0 0,0 1 0 0 0,0 0 1 0 0,0 0-1 0 0,0 0 0 0 0,1-1 1 0 0,-1 1-1 0 0,0 0 0 0 0,1 0 1 0 0,-1-1-1 0 0,1 1 0 0 0,0 0 1 0 0,-1-1-1 0 0,1 1 0 0 0,0-1 1 0 0,0 1-1 0 0,0-1 0 0 0,0 1 1 0 0,0-1-1 0 0,0 0 0 0 0,1 1 1 0 0,2 1-1 0 0,-2-1-6 0 0,1 0-1 0 0,0 0 1 0 0,-1-1-1 0 0,1 1 1 0 0,0-1 0 0 0,0 1-1 0 0,0-1 1 0 0,0 0-1 0 0,0 0 1 0 0,1-1 0 0 0,-1 1-1 0 0,0-1 1 0 0,0 1-1 0 0,0-1 1 0 0,5 0-1 0 0,-3-1 42 0 0,-1 0-1 0 0,0 0 1 0 0,0-1-1 0 0,0 1 1 0 0,0-1-1 0 0,0 0 1 0 0,0 0-1 0 0,-1 0 0 0 0,1 0 1 0 0,0-1-1 0 0,3-3 1 0 0,8-8-8 0 0,-9 9-14 0 0,1-1-1 0 0,-1 1 0 0 0,1 0 1 0 0,9-5-1 0 0,-16 13 41 0 0,0 1 1 0 0,-1 0-1 0 0,1-1 0 0 0,-1 1 1 0 0,-2 6-1 0 0,-25 60 650 0 0,22-59-516 0 0,0 1 0 0 0,1-1-1 0 0,1 1 1 0 0,0 1 0 0 0,0-1-1 0 0,2 0 1 0 0,-1 1 0 0 0,0 19-1 0 0,4-27-773 0 0,0 0 1 0 0,0-1-1 0 0,0 1 0 0 0,1 0 0 0 0,0 0 0 0 0,0-1 0 0 0,5 9 1 0 0,4 13-5893 0 0,-6-14 2940 0 0,1 0-541 0 0</inkml:trace>
  <inkml:trace contextRef="#ctx0" brushRef="#br0" timeOffset="1">416 1 23789 0 0,'-1'2'4325'0'0,"6"5"-3452"0"0,8 4-8758 0 0,-4-7 5811 0 0,-6-2 890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504"/>
    </inkml:context>
    <inkml:brush xml:id="br0">
      <inkml:brushProperty name="width" value="0.05" units="cm"/>
      <inkml:brushProperty name="height" value="0.05" units="cm"/>
    </inkml:brush>
  </inkml:definitions>
  <inkml:trace contextRef="#ctx0" brushRef="#br0">1 6 4353 0 0,'0'-1'39'0'0,"0"1"-1"0"0,0 0 1 0 0,0-1 0 0 0,1 1-1 0 0,-1 0 1 0 0,0 0-1 0 0,0-1 1 0 0,0 1 0 0 0,1 0-1 0 0,-1 0 1 0 0,0-1 0 0 0,0 1-1 0 0,1 0 1 0 0,-1 0 0 0 0,0-1-1 0 0,1 1 1 0 0,-1 0 0 0 0,0 0-1 0 0,1 0 1 0 0,-1 0-1 0 0,0 0 1 0 0,1 0 0 0 0,-1 0-1 0 0,0-1 1 0 0,1 1 0 0 0,-1 0-1 0 0,0 0 1 0 0,1 0 0 0 0,-1 0-1 0 0,0 0 1 0 0,1 0 0 0 0,-1 1-1 0 0,0-1 1 0 0,1 0-1 0 0,-1 0 1 0 0,0 0 0 0 0,1 0-1 0 0,-1 0 1 0 0,0 0 0 0 0,0 1-1 0 0,1-1 1 0 0,-1 0 0 0 0,0 0-1 0 0,1 0 1 0 0,-1 1 0 0 0,0-1-1 0 0,0 0 1 0 0,1 0 0 0 0,-1 1-1 0 0,0-1 1 0 0,0 0-1 0 0,0 1 1 0 0,0-1 0 0 0,1 0-1 0 0,-1 0 1 0 0,0 1 0 0 0,0-1-1 0 0,0 0 1 0 0,0 1 0 0 0,0-1-1 0 0,0 0 1 0 0,0 1 0 0 0,0-1-1 0 0,0 1 1 0 0,0-1-1 0 0,0 1 1 0 0,1 33 139 0 0,-1-19 10 0 0,5 7-69 0 0,0-1 1 0 0,1 0-1 0 0,2 0 0 0 0,0 0 0 0 0,20 36 0 0 0,-1-3 4 0 0,-17-34-90 0 0,2 0 1 0 0,14 19 0 0 0,-8-14 34 0 0,-18-24 14 0 0,0-1 0 0 0,0 0 0 0 0,0 1 0 0 0,0-1-1 0 0,0 0 1 0 0,0 0 0 0 0,0 1 0 0 0,0-1 0 0 0,0 0 0 0 0,0 0 0 0 0,0 1 0 0 0,1-1-1 0 0,-1 0 1 0 0,0 0 0 0 0,0 1 0 0 0,0-1 0 0 0,0 0 0 0 0,1 0 0 0 0,-1 0 0 0 0,0 1-1 0 0,0-1 1 0 0,1 0 0 0 0,-1 0 0 0 0,0 0 0 0 0,0 0 0 0 0,1 0 0 0 0,-1 0-1 0 0,0 0 1 0 0,0 1 0 0 0,1-1 0 0 0,-1 0 0 0 0,0 0 0 0 0,0 0 0 0 0,1 0 0 0 0,-1 0-1 0 0,0 0 1 0 0,1 0 0 0 0,-1 0 0 0 0,0-13 2398 0 0,-9-19-86 0 0,9 31-2390 0 0,-1 0 0 0 0,1 0 1 0 0,-1 1-1 0 0,1-1 0 0 0,-1 0 0 0 0,1 0 0 0 0,-1 0 0 0 0,1 0 0 0 0,0 0 0 0 0,0 0 1 0 0,-1 0-1 0 0,1 0 0 0 0,0 0 0 0 0,0 0 0 0 0,0 0 0 0 0,0 0 0 0 0,0 0 1 0 0,0-1-1 0 0,14-8-2328 0 0,3 2 1449 0 0,21-18-1307 0 0,-15 11 792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5.257"/>
    </inkml:context>
    <inkml:brush xml:id="br0">
      <inkml:brushProperty name="width" value="0.05" units="cm"/>
      <inkml:brushProperty name="height" value="0.05" units="cm"/>
    </inkml:brush>
  </inkml:definitions>
  <inkml:trace contextRef="#ctx0" brushRef="#br0">31 87 22725 0 0,'-3'2'287'0'0,"0"-1"0"0"0,1 1 1 0 0,-1 0-1 0 0,1 0 0 0 0,-1 1 1 0 0,1-1-1 0 0,0 0 0 0 0,0 1 1 0 0,0-1-1 0 0,1 1 0 0 0,-1 0 1 0 0,-2 4-1 0 0,4-5-308 0 0,0-1 0 0 0,0 1 0 0 0,0 0 0 0 0,1-1 0 0 0,-1 1 0 0 0,0 0 0 0 0,1-1 0 0 0,-1 1 0 0 0,1-1 0 0 0,-1 1 0 0 0,1-1 0 0 0,0 1 0 0 0,-1-1 0 0 0,1 1 0 0 0,0-1 0 0 0,0 0 0 0 0,0 1 0 0 0,0-1 0 0 0,0 0 0 0 0,1 0 0 0 0,-1 0 0 0 0,0 0 0 0 0,0 0 0 0 0,1 0 0 0 0,2 1 0 0 0,-2 0-127 0 0,0 0 1 0 0,0-1 0 0 0,0 0-1 0 0,0 1 1 0 0,0-1-1 0 0,0 0 1 0 0,0 0 0 0 0,0 0-1 0 0,1 0 1 0 0,-1-1 0 0 0,0 1-1 0 0,1-1 1 0 0,-1 1 0 0 0,0-1-1 0 0,1 0 1 0 0,-1 0 0 0 0,1 0-1 0 0,2 0 1 0 0,-1-2-526 0 0,0 1 1 0 0,0-1-1 0 0,0 0 0 0 0,0 0 1 0 0,0 0-1 0 0,0 0 0 0 0,-1-1 1 0 0,1 0-1 0 0,3-3 1 0 0,17-16-4198 0 0,-9 7 2058 0 0</inkml:trace>
  <inkml:trace contextRef="#ctx0" brushRef="#br0" timeOffset="1">240 1 10274 0 0,'-12'37'12668'0'0,"1"20"-9476"0"0,-8 70-3239 0 0,10-76 187 0 0,-29 99-1 0 0,10-67-3579 0 0,25-63 2159 0 0,4-12 416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5.737"/>
    </inkml:context>
    <inkml:brush xml:id="br0">
      <inkml:brushProperty name="width" value="0.05" units="cm"/>
      <inkml:brushProperty name="height" value="0.05" units="cm"/>
    </inkml:brush>
  </inkml:definitions>
  <inkml:trace contextRef="#ctx0" brushRef="#br0">29 0 21004 0 0,'0'1'121'0'0,"-1"0"-1"0"0,0-1 0 0 0,1 1 0 0 0,-1-1 0 0 0,1 1 0 0 0,-1 0 0 0 0,1 0 0 0 0,-1-1 0 0 0,1 1 0 0 0,0 0 0 0 0,-1 0 0 0 0,1-1 0 0 0,0 1 1 0 0,-1 0-1 0 0,1 0 0 0 0,0 0 0 0 0,0 0 0 0 0,0-1 0 0 0,0 1 0 0 0,0 2 0 0 0,-3 32-320 0 0,1-12 303 0 0,-6 10-28 0 0,6-27-65 0 0,1 0 1 0 0,-1 1-1 0 0,1-1 1 0 0,0 0-1 0 0,1 1 1 0 0,0-1-1 0 0,0 12 1 0 0,0 26 6 0 0,0-37-54 0 0,-1 0-1 0 0,1 0 1 0 0,0-1-1 0 0,0 1 1 0 0,1 0-1 0 0,0-1 1 0 0,4 13-1 0 0,-2-10-345 0 0,0 1 0 0 0,-1 0 0 0 0,2 15 0 0 0,-2 13-4926 0 0,-2-33 3628 0 0,2 2-235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6.160"/>
    </inkml:context>
    <inkml:brush xml:id="br0">
      <inkml:brushProperty name="width" value="0.05" units="cm"/>
      <inkml:brushProperty name="height" value="0.05" units="cm"/>
    </inkml:brush>
  </inkml:definitions>
  <inkml:trace contextRef="#ctx0" brushRef="#br0">0 318 18156 0 0,'15'2'6284'0'0,"14"6"-5077"0"0,11 3-1986 0 0,-1-7-360 0 0,78-2 1 0 0,-14-12-4860 0 0,-77 7 3528 0 0</inkml:trace>
  <inkml:trace contextRef="#ctx0" brushRef="#br0" timeOffset="1">693 20 22509 0 0,'3'-14'1988'0'0,"-3"14"-1975"0"0,0 0 0 0 0,0-1 0 0 0,0 1 0 0 0,0 0 0 0 0,0 0 0 0 0,0-1 0 0 0,0 1 0 0 0,0 0 0 0 0,-1 0 0 0 0,1-1 0 0 0,0 1 0 0 0,0 0 0 0 0,0 0 0 0 0,0 0 0 0 0,-1-1-1 0 0,1 1 1 0 0,0 0 0 0 0,0 0 0 0 0,-1 0 0 0 0,1 0 0 0 0,0 0 0 0 0,0-1 0 0 0,-1 1 0 0 0,1 0 0 0 0,0 0 0 0 0,0 0 0 0 0,-1 0 0 0 0,1 0 0 0 0,0 0 0 0 0,0 0 0 0 0,-1 0 0 0 0,1 0 0 0 0,0 0 0 0 0,0 0 0 0 0,-1 0 0 0 0,1 0 0 0 0,0 0 0 0 0,-1 0 0 0 0,1 0 0 0 0,0 0 0 0 0,0 1 0 0 0,-1-1 0 0 0,1 0 0 0 0,0 0 0 0 0,0 0-1 0 0,0 0 1 0 0,-1 0 0 0 0,1 1 0 0 0,0-1 0 0 0,-2 3-39 0 0,0 0-1 0 0,0-1 0 0 0,1 1 0 0 0,-1 0 0 0 0,1 1 1 0 0,0-1-1 0 0,-1 0 0 0 0,2 0 0 0 0,-2 6 0 0 0,1-5 7 0 0,-3 18-142 0 0,1 0-1 0 0,0 0 0 0 0,2 0 1 0 0,1 0-1 0 0,1 0 0 0 0,4 29 1 0 0,1 43-3111 0 0,-6-81 1991 0 0,-1 0 1 0 0,0-1 0 0 0,-1 1-1 0 0,-5 20 1 0 0,-1-12 45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6.680"/>
    </inkml:context>
    <inkml:brush xml:id="br0">
      <inkml:brushProperty name="width" value="0.05" units="cm"/>
      <inkml:brushProperty name="height" value="0.05" units="cm"/>
    </inkml:brush>
  </inkml:definitions>
  <inkml:trace contextRef="#ctx0" brushRef="#br0">6 595 19836 0 0,'-1'-1'278'0'0,"1"0"0"0"0,-1 0-1 0 0,1 0 1 0 0,-1 0 0 0 0,0 0 0 0 0,1 0-1 0 0,0 0 1 0 0,-1 0 0 0 0,1 0-1 0 0,0-1 1 0 0,-1 1 0 0 0,1 0 0 0 0,0 0-1 0 0,0 0 1 0 0,0 0 0 0 0,0 0-1 0 0,0-1 1 0 0,0 1 0 0 0,1 0 0 0 0,-1-2-1 0 0,2 2-153 0 0,0-1 0 0 0,0 0 1 0 0,0 1-1 0 0,0 0 0 0 0,0-1 0 0 0,0 1 0 0 0,0 0 0 0 0,0 0 0 0 0,5-1 0 0 0,-5 1-251 0 0,150-50 213 0 0,4 1-616 0 0,-52 10-3331 0 0,-100 38 3254 0 0,0 1 1 0 0,0-1 0 0 0,0 0-1 0 0,-1 0 1 0 0,1 0-1 0 0,-1-1 1 0 0,1 1 0 0 0,-1-1-1 0 0,4-4 1 0 0,6-4-2012 0 0</inkml:trace>
  <inkml:trace contextRef="#ctx0" brushRef="#br0" timeOffset="1">92 30 14683 0 0,'0'-1'235'0'0,"-1"1"-1"0"0,1-1 0 0 0,-1 0 1 0 0,1 0-1 0 0,-1 0 1 0 0,1 0-1 0 0,0 1 0 0 0,0-1 1 0 0,-1 0-1 0 0,1 0 0 0 0,0 0 1 0 0,0 0-1 0 0,0 0 1 0 0,0 0-1 0 0,0 0 0 0 0,0 0 1 0 0,0 1-1 0 0,0-1 1 0 0,1 0-1 0 0,-1 0 0 0 0,0 0 1 0 0,0 0-1 0 0,1 0 1 0 0,-1 0-1 0 0,0 1 0 0 0,1-2 1 0 0,1 1 112 0 0,0 0 0 0 0,0 1 0 0 0,0-1 0 0 0,0 1 0 0 0,0-1 0 0 0,1 1 0 0 0,-1 0 0 0 0,0 0 0 0 0,0 0 0 0 0,3 0 0 0 0,6 0-1444 0 0,21-1 717 0 0,1 1 0 0 0,40 6 0 0 0,-52-2-776 0 0,1 0 0 0 0,-1 1 1 0 0,0 2-1 0 0,28 11 0 0 0,-21-6 66 0 0</inkml:trace>
  <inkml:trace contextRef="#ctx0" brushRef="#br0" timeOffset="2">684 79 21805 0 0,'3'-13'2400'0'0,"-4"32"-2173"0"0,-1 5-599 0 0,7 89-1247 0 0,-1-19-1551 0 0,-7-2-5017 0 0,1-81 7688 0 0,-2-4-612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7.178"/>
    </inkml:context>
    <inkml:brush xml:id="br0">
      <inkml:brushProperty name="width" value="0.05" units="cm"/>
      <inkml:brushProperty name="height" value="0.05" units="cm"/>
    </inkml:brush>
  </inkml:definitions>
  <inkml:trace contextRef="#ctx0" brushRef="#br0">34 81 15811 0 0,'-6'-9'1286'0'0,"2"4"-433"0"0,1 0 0 0 0,0-1-1 0 0,0 1 1 0 0,0 0 0 0 0,1-1-1 0 0,0 0 1 0 0,0 0 0 0 0,0 0-1 0 0,-1-9 1 0 0,3 15-857 0 0,0-1-1 0 0,1 1 0 0 0,-1-1 1 0 0,0 1-1 0 0,1-1 0 0 0,-1 1 1 0 0,1 0-1 0 0,-1-1 0 0 0,1 1 1 0 0,-1 0-1 0 0,1-1 1 0 0,-1 1-1 0 0,1 0 0 0 0,-1-1 1 0 0,1 1-1 0 0,-1 0 0 0 0,1 0 1 0 0,-1 0-1 0 0,1 0 0 0 0,-1 0 1 0 0,1 0-1 0 0,0-1 1 0 0,-1 1-1 0 0,1 0 0 0 0,-1 1 1 0 0,2-1-1 0 0,23 0-980 0 0,-19 0 656 0 0,129 8-8705 0 0,-91-4 7285 0 0,-6-2 1422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7.615"/>
    </inkml:context>
    <inkml:brush xml:id="br0">
      <inkml:brushProperty name="width" value="0.05" units="cm"/>
      <inkml:brushProperty name="height" value="0.05" units="cm"/>
    </inkml:brush>
  </inkml:definitions>
  <inkml:trace contextRef="#ctx0" brushRef="#br0">405 46 18532 0 0,'1'-2'129'0'0,"0"1"-1"0"0,-1-1 1 0 0,1 0-1 0 0,-1 1 1 0 0,1-1 0 0 0,-1 0-1 0 0,0 1 1 0 0,0-1 0 0 0,0 0-1 0 0,0 0 1 0 0,0 1-1 0 0,0-1 1 0 0,0 0 0 0 0,-1 1-1 0 0,1-1 1 0 0,0 0 0 0 0,-1 1-1 0 0,0-3 1 0 0,0 3-68 0 0,0 0 0 0 0,0 0 1 0 0,0 0-1 0 0,0 1 0 0 0,0-1 0 0 0,0 0 1 0 0,0 0-1 0 0,-1 1 0 0 0,1-1 1 0 0,0 0-1 0 0,0 1 0 0 0,0-1 0 0 0,-1 1 1 0 0,1 0-1 0 0,0-1 0 0 0,-1 1 0 0 0,1 0 1 0 0,0 0-1 0 0,-1 0 0 0 0,1 0 0 0 0,0 0 1 0 0,-1 0-1 0 0,1 0 0 0 0,0 0 1 0 0,-2 1-1 0 0,-5 2-47 0 0,-1-1 1 0 0,1 2 0 0 0,0-1 0 0 0,0 1-1 0 0,1 0 1 0 0,-1 1 0 0 0,1 0-1 0 0,0 0 1 0 0,-11 10 0 0 0,-1 1-54 0 0,-10 8-21 0 0,1 2 0 0 0,2 1 0 0 0,-40 50 0 0 0,44-48-4 0 0,0 1 1 0 0,-33 62-1 0 0,52-86 65 0 0,0 1 1 0 0,1 0-1 0 0,-1 0 0 0 0,1 0 1 0 0,1 0-1 0 0,0 0 0 0 0,0 0 0 0 0,0 0 1 0 0,1 0-1 0 0,0 1 0 0 0,0-1 1 0 0,1 0-1 0 0,-1 0 0 0 0,2 1 0 0 0,2 9 1 0 0,-2-12 24 0 0,0 0 1 0 0,1 1-1 0 0,0-1 0 0 0,-1 0 1 0 0,2 0-1 0 0,-1 0 1 0 0,1-1-1 0 0,-1 1 1 0 0,1-1-1 0 0,0 0 1 0 0,1 0-1 0 0,-1 0 0 0 0,1-1 1 0 0,0 0-1 0 0,-1 1 1 0 0,1-2-1 0 0,1 1 1 0 0,-1-1-1 0 0,10 4 1 0 0,-9-5 85 0 0,0 1 0 0 0,-1-1 0 0 0,1 0 0 0 0,1-1 0 0 0,-1 0 0 0 0,0 0 1 0 0,0 0-1 0 0,0 0 0 0 0,0-1 0 0 0,0 0 0 0 0,0-1 0 0 0,-1 1 1 0 0,1-1-1 0 0,0 0 0 0 0,0 0 0 0 0,-1-1 0 0 0,0 0 0 0 0,1 0 0 0 0,-1 0 1 0 0,6-6-1 0 0,-4 4 40 0 0,-1 0 0 0 0,0-1 0 0 0,0 1 0 0 0,-1-1 0 0 0,1-1 0 0 0,-1 1 0 0 0,-1-1 0 0 0,1 0 0 0 0,-1 0 0 0 0,0-1 0 0 0,-1 1 0 0 0,0-1 0 0 0,0 1 0 0 0,3-15 0 0 0,-6 19-130 0 0,0-1 0 0 0,0 1-1 0 0,0-1 1 0 0,0 1 0 0 0,0-1 0 0 0,-1 1-1 0 0,1-1 1 0 0,-1 1 0 0 0,0 0 0 0 0,0-1-1 0 0,0 1 1 0 0,-1 0 0 0 0,1 0 0 0 0,-1-1-1 0 0,0 1 1 0 0,0 1 0 0 0,-2-5 0 0 0,2 6-67 0 0,1-1-1 0 0,0 1 1 0 0,-1-1 0 0 0,1 1 0 0 0,-1 0 0 0 0,1 0 0 0 0,-1-1 0 0 0,0 1 0 0 0,1 0 0 0 0,-1 0-1 0 0,0 1 1 0 0,0-1 0 0 0,0 0 0 0 0,1 0 0 0 0,-1 1 0 0 0,0-1 0 0 0,0 1 0 0 0,0 0 0 0 0,0 0-1 0 0,0 0 1 0 0,0 0 0 0 0,0 0 0 0 0,0 0 0 0 0,0 0 0 0 0,0 0 0 0 0,0 1 0 0 0,0-1 0 0 0,0 1 0 0 0,0 0-1 0 0,-3 1 1 0 0,5-2-96 0 0,1 1 42 0 0,1-1-1 0 0,-1 0 1 0 0,1 1 0 0 0,-1-1 0 0 0,1 0 0 0 0,-1 0-1 0 0,1 0 1 0 0,0 0 0 0 0,-1 0 0 0 0,1 0-1 0 0,-1 0 1 0 0,1 0 0 0 0,-1 0 0 0 0,1-1-1 0 0,-1 1 1 0 0,2-1 0 0 0,33-8 47 0 0,-24 5 105 0 0,-8 3-21 0 0,0-1 1 0 0,-1 1 0 0 0,1 0-1 0 0,0 0 1 0 0,0 0 0 0 0,0 0-1 0 0,-1 1 1 0 0,1-1 0 0 0,0 1-1 0 0,7 1 1 0 0,-10 0-35 0 0,0 0 0 0 0,0 0 0 0 0,0 0 0 0 0,-1 0 0 0 0,1 0 0 0 0,0 0 0 0 0,-1 1 1 0 0,1-1-1 0 0,-1 0 0 0 0,1 0 0 0 0,-1 1 0 0 0,0-1 0 0 0,1 0 0 0 0,-1 0 0 0 0,0 1 0 0 0,0-1 0 0 0,0 0 0 0 0,0 1 0 0 0,0-1 0 0 0,-1 2 0 0 0,-1 27-17 0 0,-9 35 61 0 0,-4 33-2256 0 0,15-86 951 0 0,0 0-1 0 0,0-1 1 0 0,4 19-1 0 0,-2-20 22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5.180"/>
    </inkml:context>
    <inkml:brush xml:id="br0">
      <inkml:brushProperty name="width" value="0.05" units="cm"/>
      <inkml:brushProperty name="height" value="0.05" units="cm"/>
    </inkml:brush>
  </inkml:definitions>
  <inkml:trace contextRef="#ctx0" brushRef="#br0">28 16 7306 0 0,'-7'-5'3748'0'0,"-13"-6"10399"0"0,37 52-14000 0 0,23 32-267 0 0,-23-39 136 0 0,2-1-1 0 0,1-1 0 0 0,1 0 0 0 0,28 30 0 0 0,-46-59-107 0 0,1 1 0 0 0,0-1 0 0 0,0 0 0 0 0,0 0 0 0 0,0-1 0 0 0,0 1 1 0 0,1-1-1 0 0,-1 0 0 0 0,1 0 0 0 0,0-1 0 0 0,-1 1 0 0 0,1-1 0 0 0,0 0 0 0 0,0 0 0 0 0,0 0 0 0 0,0-1 0 0 0,0 0 0 0 0,0 0 0 0 0,8-1 0 0 0,-6 0-392 0 0,1-1 0 0 0,-1 1 0 0 0,1-1-1 0 0,-1-1 1 0 0,0 0 0 0 0,0 0 0 0 0,0 0-1 0 0,0 0 1 0 0,-1-1 0 0 0,1-1 0 0 0,-1 1 0 0 0,7-7-1 0 0,8-10 223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5.646"/>
    </inkml:context>
    <inkml:brush xml:id="br0">
      <inkml:brushProperty name="width" value="0.05" units="cm"/>
      <inkml:brushProperty name="height" value="0.05" units="cm"/>
    </inkml:brush>
  </inkml:definitions>
  <inkml:trace contextRef="#ctx0" brushRef="#br0">263 13 15843 0 0,'0'-1'197'0'0,"0"1"0"0"0,0-1 0 0 0,0 0 0 0 0,0 1 0 0 0,-1-1 0 0 0,1 1 0 0 0,0-1 0 0 0,0 1 0 0 0,-1-1-1 0 0,1 1 1 0 0,0-1 0 0 0,-1 1 0 0 0,1-1 0 0 0,0 1 0 0 0,-1-1 0 0 0,1 1 0 0 0,-1-1 0 0 0,1 1 0 0 0,-1 0 0 0 0,1-1-1 0 0,-1 1 1 0 0,1 0 0 0 0,-1-1 0 0 0,1 1 0 0 0,-1 0 0 0 0,1 0 0 0 0,-1 0 0 0 0,0-1 0 0 0,1 1 0 0 0,-1 0 0 0 0,1 0 0 0 0,-1 0-1 0 0,0 0 1 0 0,1 0 0 0 0,-1 0 0 0 0,1 0 0 0 0,-1 0 0 0 0,0 0 0 0 0,1 1 0 0 0,-2-1 0 0 0,1 2-82 0 0,-1-1 0 0 0,0 1 0 0 0,1 0 0 0 0,-1-1 0 0 0,1 1 0 0 0,0 0 0 0 0,-1 0-1 0 0,1 0 1 0 0,0 0 0 0 0,-1 3 0 0 0,-23 60-147 0 0,-31 129 0 0 0,4-8 103 0 0,-13-5 46 0 0,56-157-385 0 0,-7 37-1 0 0,13-42-3478 0 0,2-1-3646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6.097"/>
    </inkml:context>
    <inkml:brush xml:id="br0">
      <inkml:brushProperty name="width" value="0.05" units="cm"/>
      <inkml:brushProperty name="height" value="0.05" units="cm"/>
    </inkml:brush>
  </inkml:definitions>
  <inkml:trace contextRef="#ctx0" brushRef="#br0">317 24 17804 0 0,'1'-2'703'0'0,"0"1"-469"0"0,-1 0 0 0 0,1 0-1 0 0,-1 0 1 0 0,0 1-1 0 0,1-1 1 0 0,-1 0-1 0 0,0 0 1 0 0,0 0-1 0 0,0 0 1 0 0,0 0-1 0 0,1 0 1 0 0,-1 0-1 0 0,-1 0 1 0 0,1 0-1 0 0,0 0 1 0 0,0 0-1 0 0,0 0 1 0 0,0 0-1 0 0,-1 0 1 0 0,1 0 0 0 0,-1-1 464 0 0,-7 7 372 0 0,-1 15-1109 0 0,-20 28 0 0 0,-3 8-10 0 0,-49 129 69 0 0,7-14-18 0 0,64-150-266 0 0,-28 52-760 0 0,33-65-732 0 0,-1 1-1 0 0,0-1 1 0 0,-8 8-1 0 0,9-10 313 0 0,4-3-318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6.610"/>
    </inkml:context>
    <inkml:brush xml:id="br0">
      <inkml:brushProperty name="width" value="0.05" units="cm"/>
      <inkml:brushProperty name="height" value="0.05" units="cm"/>
    </inkml:brush>
  </inkml:definitions>
  <inkml:trace contextRef="#ctx0" brushRef="#br0">158 1 19484 0 0,'16'24'95'0'0,"0"1"-1"0"0,14 35 1 0 0,32 79 109 0 0,0 1 12 0 0,-51-114-76 0 0,-9-19 17 0 0,1 0 1 0 0,0 0 0 0 0,0-1-1 0 0,1 1 1 0 0,-1-1-1 0 0,1 0 1 0 0,5 6 0 0 0,-24-25 3318 0 0,-50-34-3809 0 0,-58-23-916 0 0,-21-14 1494 0 0,132 73-70 0 0,10 10-152 0 0,1 0 0 0 0,0 0-1 0 0,0 0 1 0 0,0-1 0 0 0,0 1 0 0 0,-1 1 0 0 0,1-1-1 0 0,0 0 1 0 0,-1 0 0 0 0,1 0 0 0 0,-1 1 0 0 0,1-1-1 0 0,-1 1 1 0 0,0-1 0 0 0,1 1 0 0 0,-3-1 0 0 0,24 11-921 0 0,62 10 350 0 0,-13-2 592 0 0,0-3-1 0 0,72 5 1 0 0,-111-13 241 0 0,-54-22-112 0 0,-96-25-430 0 0,80 29 882 0 0,-61-27 0 0 0,8-9 706 0 0,83 43-1583 0 0,15 7-316 0 0,23 8-385 0 0,26-3-467 0 0,0-1 1 0 0,1-3-1 0 0,-1-3 0 0 0,61-5 0 0 0,-55-2 257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986"/>
    </inkml:context>
    <inkml:brush xml:id="br0">
      <inkml:brushProperty name="width" value="0.05" units="cm"/>
      <inkml:brushProperty name="height" value="0.05" units="cm"/>
    </inkml:brush>
  </inkml:definitions>
  <inkml:trace contextRef="#ctx0" brushRef="#br0">353 25 13307 0 0,'1'-5'834'0'0,"-2"-9"89"0"0,1 14-883 0 0,0 0 0 0 0,0-1 0 0 0,0 1-1 0 0,0 0 1 0 0,0-1 0 0 0,0 1 0 0 0,0 0 0 0 0,0 0-1 0 0,0 0 1 0 0,0-1 0 0 0,-1 1 0 0 0,1 0-1 0 0,0 0 1 0 0,0-1 0 0 0,0 1 0 0 0,0 0-1 0 0,-1 0 1 0 0,1 0 0 0 0,0 0 0 0 0,0-1-1 0 0,0 1 1 0 0,-1 0 0 0 0,1 0 0 0 0,0 0-1 0 0,0 0 1 0 0,-1 0 0 0 0,1 0 0 0 0,0 0-1 0 0,0-1 1 0 0,-1 1 0 0 0,1 0 0 0 0,0 0-1 0 0,0 0 1 0 0,-1 0 0 0 0,1 0 0 0 0,0 0-1 0 0,0 0 1 0 0,-1 0 0 0 0,1 1 0 0 0,0-1-1 0 0,-1 0 1 0 0,-1 3-73 0 0,-1-1-1 0 0,1 1 1 0 0,0 0-1 0 0,0 1 1 0 0,0-1-1 0 0,0 0 1 0 0,-1 6-1 0 0,-11 34-70 0 0,2 0 1 0 0,1 1-1 0 0,-4 52 0 0 0,2-15-46 0 0,7-46 174 0 0,-12 56-2162 0 0,15-80 1460 0 0,-1 0 0 0 0,1 0 0 0 0,-2 0 0 0 0,0-1 0 0 0,-11 18 0 0 0,1-7 489 0 0</inkml:trace>
  <inkml:trace contextRef="#ctx0" brushRef="#br0" timeOffset="1">8 286 10378 0 0,'1'2'117'0'0,"-1"1"-1"0"0,1-1 1 0 0,-1 1-1 0 0,0-1 1 0 0,0 1-1 0 0,0-1 0 0 0,0 1 1 0 0,0 0-1 0 0,-1-1 1 0 0,1 1-1 0 0,-1-1 1 0 0,-1 5-1 0 0,0 4-299 0 0,0 5 209 0 0,1 1-1 0 0,0-1 1 0 0,2 1-1 0 0,0-1 1 0 0,0 1-1 0 0,2-1 1 0 0,0 0-1 0 0,1 0 1 0 0,0 0-1 0 0,1 0 1 0 0,9 17-1 0 0,-8-22 25 0 0,0 1 1 0 0,1-1-1 0 0,0 0 0 0 0,1-1 1 0 0,0 1-1 0 0,1-2 0 0 0,0 1 0 0 0,0-1 1 0 0,1-1-1 0 0,0 1 0 0 0,1-2 1 0 0,0 0-1 0 0,0 0 0 0 0,20 9 0 0 0,-26-14 87 0 0,0-1-1 0 0,1 1 1 0 0,-1-1-1 0 0,0 0 0 0 0,1 0 1 0 0,-1-1-1 0 0,1 0 1 0 0,-1 0-1 0 0,1 0 1 0 0,-1 0-1 0 0,1-1 0 0 0,-1 0 1 0 0,0 0-1 0 0,1 0 1 0 0,-1-1-1 0 0,0 0 1 0 0,0 0-1 0 0,0 0 0 0 0,0-1 1 0 0,0 1-1 0 0,-1-1 1 0 0,1 0-1 0 0,-1-1 0 0 0,6-5 1 0 0,6-6-258 0 0,0 0 1 0 0,-2-1-1 0 0,0-1 0 0 0,21-33 1 0 0,-18 21-497 0 0,-1 0 0 0 0,-2 0 0 0 0,13-37 0 0 0,-5 3 487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0.742"/>
    </inkml:context>
    <inkml:brush xml:id="br0">
      <inkml:brushProperty name="width" value="0.05" units="cm"/>
      <inkml:brushProperty name="height" value="0.05" units="cm"/>
    </inkml:brush>
  </inkml:definitions>
  <inkml:trace contextRef="#ctx0" brushRef="#br0">14 5 19692 0 0,'-12'-5'2025'0'0,"10"6"-783"0"0,8 5-831 0 0,174 123 312 0 0,-147-108-588 0 0,37 18 0 0 0,-55-32-402 0 0,-1 0 0 0 0,1-2 0 0 0,0 0 0 0 0,1 0 0 0 0,21 2 0 0 0,-34-7-149 0 0,0 0 0 0 0,0 0-1 0 0,0 0 1 0 0,0-1 0 0 0,-1 1 0 0 0,1-1 0 0 0,0 0-1 0 0,0 0 1 0 0,0 0 0 0 0,-1 0 0 0 0,1 0 0 0 0,0-1 0 0 0,-1 1-1 0 0,1-1 1 0 0,-1 0 0 0 0,0 0 0 0 0,1 0 0 0 0,1-2-1 0 0,4-4-859 0 0,-1-1-1 0 0,0 1 1 0 0,9-14-1 0 0,-4 2-172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1.226"/>
    </inkml:context>
    <inkml:brush xml:id="br0">
      <inkml:brushProperty name="width" value="0.05" units="cm"/>
      <inkml:brushProperty name="height" value="0.05" units="cm"/>
    </inkml:brush>
  </inkml:definitions>
  <inkml:trace contextRef="#ctx0" brushRef="#br0">198 28 12011 0 0,'-4'-7'1553'0'0,"-14"-14"7655"0"0,16 24-9055 0 0,1 0 1 0 0,0 0-1 0 0,-1 0 1 0 0,1 0 0 0 0,0 0-1 0 0,1 0 1 0 0,-1 0 0 0 0,0 0-1 0 0,1 4 1 0 0,-2 4-46 0 0,-16 89 172 0 0,5-20 48 0 0,-21 76 316 0 0,7-8-260 0 0,21-104-609 0 0,-2 1 0 0 0,-22 72 0 0 0,26-102-309 0 0,3-13 83 0 0,1 1 0 0 0,-1 0-1 0 0,0 0 1 0 0,0 0 0 0 0,0-1 0 0 0,0 1 0 0 0,-1-1-1 0 0,1 1 1 0 0,-4 4 0 0 0,3-4-2186 0 0,-1-6 241 0 0,-1-5 973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1.664"/>
    </inkml:context>
    <inkml:brush xml:id="br0">
      <inkml:brushProperty name="width" value="0.05" units="cm"/>
      <inkml:brushProperty name="height" value="0.05" units="cm"/>
    </inkml:brush>
  </inkml:definitions>
  <inkml:trace contextRef="#ctx0" brushRef="#br0">423 6 22477 0 0,'0'0'33'0'0,"0"0"0"0"0,0-1 0 0 0,0 1 0 0 0,0 0 0 0 0,0 0-1 0 0,0 0 1 0 0,0-1 0 0 0,0 1 0 0 0,0 0 0 0 0,0 0 0 0 0,0 0 0 0 0,0-1 0 0 0,-1 1 0 0 0,1 0 0 0 0,0 0 0 0 0,0 0 0 0 0,0-1 0 0 0,0 1 0 0 0,0 0 0 0 0,-1 0 0 0 0,1 0 0 0 0,0 0 0 0 0,0 0 0 0 0,0-1 0 0 0,0 1-1 0 0,-1 0 1 0 0,1 0 0 0 0,0 0 0 0 0,0 0 0 0 0,0 0 0 0 0,-1 0 0 0 0,1 0 0 0 0,0 0 0 0 0,0 0 0 0 0,-1 0 0 0 0,1 0 0 0 0,0 0 0 0 0,0 0 0 0 0,0 0 0 0 0,-1 0 0 0 0,1 0 0 0 0,-8 9 416 0 0,-6 23-654 0 0,12-25 274 0 0,-37 72-59 0 0,-61 93-1 0 0,60-108 89 0 0,3 1 0 0 0,-46 109 1 0 0,81-168-79 0 0,0-1 4 0 0,0-1 0 0 0,0 1-1 0 0,1 0 1 0 0,0-1-1 0 0,0 1 1 0 0,0 0 0 0 0,0 8-1 0 0,1-13-22 0 0,0-1 0 0 0,0 1-1 0 0,0 0 1 0 0,0 0 0 0 0,0 0 0 0 0,0 0-1 0 0,0 0 1 0 0,0 0 0 0 0,0 0 0 0 0,0 0-1 0 0,0 0 1 0 0,0 0 0 0 0,0 0 0 0 0,1 0-1 0 0,-1 0 1 0 0,0 0 0 0 0,0 0 0 0 0,0 0-1 0 0,0 0 1 0 0,0 0 0 0 0,0 0 0 0 0,0 0-1 0 0,0 0 1 0 0,0 0 0 0 0,0 0 0 0 0,0 0-1 0 0,0 0 1 0 0,0 0 0 0 0,1 0 0 0 0,-1 0-1 0 0,0 0 1 0 0,0 0 0 0 0,0 0 0 0 0,0 0-1 0 0,0 0 1 0 0,0 0 0 0 0,0 0-1 0 0,0 0 1 0 0,0 0 0 0 0,0 0 0 0 0,0 0-1 0 0,0 0 1 0 0,0 0 0 0 0,0 0 0 0 0,0 0-1 0 0,0 0 1 0 0,1 0 0 0 0,-1 0 0 0 0,0 1-1 0 0,0-1 1 0 0,0 0 0 0 0,0 0 0 0 0,0 0-1 0 0,0 0 1 0 0,0 0 0 0 0,0 0 0 0 0,0 0-1 0 0,0 0 1 0 0,0 0 0 0 0,0 0 0 0 0,0 0-1 0 0,0 0 1 0 0,4-10-27 0 0,3-13-135 0 0,-2-9-198 0 0,-1 0-1 0 0,-1-1 0 0 0,-2 0 1 0 0,-2 1-1 0 0,-5-43 0 0 0,0-45-438 0 0,10 130 434 0 0,0 0 0 0 0,1-1 1 0 0,5 10-1 0 0,-1-4 280 0 0,14 27 80 0 0,2-2 0 0 0,33 42 0 0 0,69 68 887 0 0,-127-149-878 0 0,9 11 285 0 0,-3-5 1152 0 0,-10-18-342 0 0,-2 0-1062 0 0,1 1-1 0 0,-2 0 0 0 0,1 1 0 0 0,-1 0 0 0 0,-1 0 0 0 0,1 0 0 0 0,-11-8 0 0 0,-68-52-965 0 0,60 50 938 0 0,-34-25 130 0 0,23 19 857 0 0,-60-56 1 0 0,96 81-989 0 0,1-2-3 0 0,0 2-23 0 0,0 0 0 0 0,0 0 1 0 0,0 0-1 0 0,0-1 0 0 0,0 1 0 0 0,0 0 1 0 0,0 0-1 0 0,0 0 0 0 0,0-1 1 0 0,0 1-1 0 0,0 0 0 0 0,0 0 0 0 0,0 0 1 0 0,0 0-1 0 0,0-1 0 0 0,0 1 1 0 0,1 0-1 0 0,-1 0 0 0 0,0 0 1 0 0,0 0-1 0 0,0-1 0 0 0,0 1 0 0 0,0 0 1 0 0,0 0-1 0 0,0 0 0 0 0,1 0 1 0 0,-1 0-1 0 0,0 0 0 0 0,0-1 0 0 0,0 1 1 0 0,0 0-1 0 0,0 0 0 0 0,1 0 1 0 0,-1 0-1 0 0,0 0 0 0 0,0 0 1 0 0,0 0-1 0 0,1 0 0 0 0,-1 0 0 0 0,0 0 1 0 0,0 0-1 0 0,0 0 0 0 0,0 0 1 0 0,1 0-1 0 0,-1 0 0 0 0,0 0 0 0 0,0 0 1 0 0,0 0-1 0 0,1 0 0 0 0,-1 0 1 0 0,0 0-1 0 0,0 0 0 0 0,0 0 1 0 0,0 0-1 0 0,0 0 0 0 0,1 1 0 0 0,-1-1 1 0 0,4 0 9 0 0,32 2-72 0 0,1 2 1 0 0,-1 1-1 0 0,0 2 1 0 0,39 14-1 0 0,66 11-2504 0 0,-102-30-601 0 0,-12-3-2315 0 0,-19 0 3141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2.381"/>
    </inkml:context>
    <inkml:brush xml:id="br0">
      <inkml:brushProperty name="width" value="0.05" units="cm"/>
      <inkml:brushProperty name="height" value="0.05" units="cm"/>
    </inkml:brush>
  </inkml:definitions>
  <inkml:trace contextRef="#ctx0" brushRef="#br0">0 5 21669 0 0,'0'1'48'0'0,"0"0"1"0"0,0 0 0 0 0,0 0 0 0 0,0 0 0 0 0,0 0 0 0 0,0-1 0 0 0,0 1-1 0 0,1 0 1 0 0,-1 0 0 0 0,0 0 0 0 0,0 0 0 0 0,1 0 0 0 0,-1 0-1 0 0,1 0 1 0 0,-1-1 0 0 0,0 1 0 0 0,1 0 0 0 0,0 0 0 0 0,-1 0-1 0 0,1-1 1 0 0,0 2 0 0 0,25 4 501 0 0,35 0-31 0 0,1-2 0 0 0,1-4 0 0 0,99-10 0 0 0,-70 3-1095 0 0,-59 5-1143 0 0,-1 0 0 0 0,44-10 0 0 0,-47 5-217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2.865"/>
    </inkml:context>
    <inkml:brush xml:id="br0">
      <inkml:brushProperty name="width" value="0.05" units="cm"/>
      <inkml:brushProperty name="height" value="0.05" units="cm"/>
    </inkml:brush>
  </inkml:definitions>
  <inkml:trace contextRef="#ctx0" brushRef="#br0">16 24 15099 0 0,'-2'-6'2507'0'0,"2"5"-2194"0"0,0 0 0 0 0,0 0 0 0 0,-1 0 0 0 0,1 1 1 0 0,0-1-1 0 0,0 0 0 0 0,0 0 0 0 0,-1 1 0 0 0,1-1 0 0 0,0 0 0 0 0,-1 0 0 0 0,1 1 1 0 0,-1-1-1 0 0,1 0 0 0 0,-1 1 0 0 0,1-1 0 0 0,-1 1 0 0 0,0-1 0 0 0,1 0 0 0 0,-1 1 1 0 0,1-1-1 0 0,-1 1 0 0 0,0 0 0 0 0,0-1 0 0 0,1 1 0 0 0,-3-1 0 0 0,28 12-502 0 0,33 6-89 0 0,43 16 182 0 0,-89-28 95 0 0,-1 0 0 0 0,0 1 0 0 0,0 0 0 0 0,-1 0 0 0 0,0 1 1 0 0,14 12-1 0 0,-21-15-4 0 0,1 0 0 0 0,-1 0 1 0 0,1 0-1 0 0,-1 0 0 0 0,0 0 0 0 0,-1 1 1 0 0,1 0-1 0 0,-1-1 0 0 0,0 1 0 0 0,0 0 1 0 0,0 0-1 0 0,0 7 0 0 0,0-3 3 0 0,-1-1 0 0 0,-1 0 0 0 0,1 1 0 0 0,-2-1 0 0 0,1 1 0 0 0,-1-1 0 0 0,-2 10 1 0 0,-2 1-5 0 0,-1-1 0 0 0,0 1 0 0 0,-2-1 1 0 0,0 0-1 0 0,-1-1 0 0 0,-11 17 0 0 0,7-12-672 0 0,-2-1 0 0 0,-1-1 0 0 0,0-1 0 0 0,-2 0 0 0 0,0-1 0 0 0,-24 19 0 0 0,15-15-1266 0 0,2-1-448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3.325"/>
    </inkml:context>
    <inkml:brush xml:id="br0">
      <inkml:brushProperty name="width" value="0.05" units="cm"/>
      <inkml:brushProperty name="height" value="0.05" units="cm"/>
    </inkml:brush>
  </inkml:definitions>
  <inkml:trace contextRef="#ctx0" brushRef="#br0">1 86 11138 0 0,'11'-16'785'0'0,"-2"4"383"0"0,-4 0-736 0 0,0 4 1352 0 0,-2-5-744 0 0,-2 5-535 0 0,-1 0 55 0 0,2 2-184 0 0,-2 3-1905 0 0,-6 6-1375 0 0,3 4 2928 0 0,-7-1-1128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3.930"/>
    </inkml:context>
    <inkml:brush xml:id="br0">
      <inkml:brushProperty name="width" value="0.05" units="cm"/>
      <inkml:brushProperty name="height" value="0.05" units="cm"/>
    </inkml:brush>
  </inkml:definitions>
  <inkml:trace contextRef="#ctx0" brushRef="#br0">446 332 7034 0 0,'-1'-2'131'0'0,"1"0"0"0"0,0 0 0 0 0,-1 0 0 0 0,1 0 0 0 0,0 0 1 0 0,0 0-1 0 0,0 0 0 0 0,0 0 0 0 0,0 0 0 0 0,1 0 1 0 0,-1 0-1 0 0,1 0 0 0 0,-1 1 0 0 0,2-5 0 0 0,17-27 2434 0 0,-6 10-497 0 0,-6 9-1140 0 0,-1 0 1 0 0,-1 0 0 0 0,0-1 0 0 0,-1 1 0 0 0,-1-1-1 0 0,0 0 1 0 0,-1 0 0 0 0,0 0 0 0 0,-1 0 0 0 0,-1 0 0 0 0,-1 0-1 0 0,-2-20 1 0 0,3 34-887 0 0,-1 0 1 0 0,1-1-1 0 0,-1 1 0 0 0,1-1 0 0 0,-1 1 0 0 0,1 0 1 0 0,-1-1-1 0 0,0 1 0 0 0,0 0 0 0 0,0-1 0 0 0,0 1 1 0 0,0 0-1 0 0,0 0 0 0 0,0 0 0 0 0,0 0 0 0 0,0 0 1 0 0,0 0-1 0 0,-1 0 0 0 0,-1 0 0 0 0,0-1-33 0 0,0 1 1 0 0,0 0-1 0 0,0 0 0 0 0,0 0 1 0 0,0 1-1 0 0,0-1 0 0 0,-1 1 0 0 0,-4 0 1 0 0,-1 0-73 0 0,0 1 1 0 0,1 0-1 0 0,-1 0 0 0 0,1 1 1 0 0,-15 5-1 0 0,9-1-12 0 0,0 1 0 0 0,1 0 0 0 0,0 1 0 0 0,0 1 0 0 0,1 0 0 0 0,0 0 0 0 0,-11 13 0 0 0,-5 6-46 0 0,-35 48-1 0 0,34-38 103 0 0,1 2-1 0 0,2 1 0 0 0,1 1 0 0 0,-36 88 1 0 0,56-115-1 0 0,1 1 1 0 0,0 0-1 0 0,1 0 1 0 0,0 0-1 0 0,1 0 0 0 0,1 0 1 0 0,1 0-1 0 0,1 1 1 0 0,0-1-1 0 0,5 24 1 0 0,-5-32-17 0 0,1-1 1 0 0,0 0-1 0 0,0 0 1 0 0,1 0-1 0 0,0 0 1 0 0,0-1-1 0 0,1 1 1 0 0,0-1-1 0 0,0 0 1 0 0,0 0-1 0 0,1 0 1 0 0,0 0-1 0 0,0-1 1 0 0,0 0-1 0 0,1 0 1 0 0,-1 0-1 0 0,1-1 1 0 0,1 0 0 0 0,-1 0-1 0 0,0-1 1 0 0,1 1-1 0 0,0-1 1 0 0,0-1-1 0 0,0 1 1 0 0,8 1-1 0 0,-7-3 45 0 0,0 0-1 0 0,0 0 1 0 0,0 0-1 0 0,0-1 1 0 0,0 0-1 0 0,0-1 1 0 0,0 0-1 0 0,0 0 1 0 0,0-1 0 0 0,0 0-1 0 0,-1 0 1 0 0,1-1-1 0 0,-1 0 1 0 0,1 0-1 0 0,-1-1 1 0 0,12-7-1 0 0,-10 4 89 0 0,0 0-1 0 0,0 0 1 0 0,0-1-1 0 0,-1-1 0 0 0,0 1 1 0 0,-1-1-1 0 0,0 0 1 0 0,0-1-1 0 0,-1 0 0 0 0,10-20 1 0 0,-15 27-101 0 0,0 1 0 0 0,-1-1 0 0 0,1 1 0 0 0,0-1 0 0 0,-1 1 0 0 0,0-1 0 0 0,0 1 0 0 0,1-1 1 0 0,-1 0-1 0 0,-1 1 0 0 0,1-1 0 0 0,0 1 0 0 0,-1-1 0 0 0,1 1 0 0 0,-1-1 0 0 0,0 1 0 0 0,0-1 0 0 0,0 1 0 0 0,0-1 0 0 0,0 1 1 0 0,0 0-1 0 0,-1 0 0 0 0,1 0 0 0 0,-1 0 0 0 0,0 0 0 0 0,1 0 0 0 0,-1 0 0 0 0,0 0 0 0 0,-4-2 0 0 0,-4-4-202 0 0,0 1 0 0 0,-1 1 0 0 0,0-1 0 0 0,-20-7 0 0 0,24 10-572 0 0,13 1-304 0 0,1 1 1002 0 0,12-5-351 0 0,0-2-1 0 0,25-15 0 0 0,-28 15 388 0 0,0 0 0 0 0,0 1-1 0 0,26-8 1 0 0,-41 15 43 0 0,1 1-1 0 0,-1 0 1 0 0,0-1-1 0 0,0 1 1 0 0,1 0-1 0 0,-1 0 1 0 0,0 0-1 0 0,0 0 1 0 0,1 0-1 0 0,-1 0 1 0 0,0 0-1 0 0,0 0 0 0 0,1 1 1 0 0,-1-1-1 0 0,0 0 1 0 0,0 1-1 0 0,0-1 1 0 0,1 1-1 0 0,-1-1 1 0 0,0 1-1 0 0,0 0 1 0 0,0 0-1 0 0,1 0 1 0 0,0 1 3 0 0,-1 0 0 0 0,1 0 0 0 0,-1 0-1 0 0,0 0 1 0 0,1 0 0 0 0,-1 1 0 0 0,0-1 0 0 0,0 0 0 0 0,0 1 0 0 0,-1-1 0 0 0,1 3 0 0 0,1 8 40 0 0,0-1 0 0 0,-1 1 1 0 0,-1 20-1 0 0,0-30-27 0 0,1 58 189 0 0,-1 17 47 0 0,-1-65-244 0 0,-2 22-103 0 0,2 54 1 0 0,1-88-8 0 0,0-1-1 0 0,0 1 1 0 0,0-1 0 0 0,0 1 0 0 0,0-1 0 0 0,0 1 0 0 0,1-1 0 0 0,-1 1 0 0 0,0-1 0 0 0,0 1 0 0 0,0-1 0 0 0,1 1 0 0 0,-1-1 0 0 0,0 1 0 0 0,0-1 0 0 0,1 1 0 0 0,-1-1 0 0 0,0 0 0 0 0,1 1 0 0 0,-1-1 0 0 0,0 0 0 0 0,1 1 0 0 0,-1-1 0 0 0,1 0 0 0 0,-1 1 0 0 0,0-1 0 0 0,1 0 0 0 0,-1 0 0 0 0,1 0 0 0 0,0 1 0 0 0,0-1-114 0 0,0 0-1 0 0,0 0 1 0 0,0 0 0 0 0,0 0 0 0 0,0 0 0 0 0,0-1 0 0 0,0 1 0 0 0,0 0 0 0 0,0-1-1 0 0,0 1 1 0 0,0 0 0 0 0,0-1 0 0 0,0 1 0 0 0,1-2 0 0 0,13-10-2550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4.384"/>
    </inkml:context>
    <inkml:brush xml:id="br0">
      <inkml:brushProperty name="width" value="0.05" units="cm"/>
      <inkml:brushProperty name="height" value="0.05" units="cm"/>
    </inkml:brush>
  </inkml:definitions>
  <inkml:trace contextRef="#ctx0" brushRef="#br0">29 188 20716 0 0,'-18'-6'1467'0'0,"18"6"-1439"0"0,0 0 0 0 0,0 0 0 0 0,-1 0 1 0 0,1 0-1 0 0,0 0 0 0 0,0-1 0 0 0,-1 1 1 0 0,1 0-1 0 0,0 0 0 0 0,-1 0 0 0 0,1 0 1 0 0,0 0-1 0 0,0 0 0 0 0,-1 0 0 0 0,1 0 0 0 0,0 0 1 0 0,-1 0-1 0 0,1 0 0 0 0,0 0 0 0 0,-1 0 1 0 0,1 0-1 0 0,0 0 0 0 0,0 0 0 0 0,-1 1 0 0 0,1-1 1 0 0,0 0-1 0 0,0 0 0 0 0,-1 0 0 0 0,1 0 1 0 0,0 0-1 0 0,0 1 0 0 0,-1-1 0 0 0,1 0 1 0 0,0 0-1 0 0,0 0 0 0 0,0 1 0 0 0,-1-1 0 0 0,1 0 1 0 0,0 0-1 0 0,0 1 0 0 0,0-1 0 0 0,0 0 1 0 0,0 1-1 0 0,0-1 0 0 0,-1 0 0 0 0,1 0 1 0 0,0 1-1 0 0,0-1 0 0 0,0 0 0 0 0,0 1 0 0 0,0-1 1 0 0,0 0-1 0 0,0 1 0 0 0,0-1 0 0 0,0 0 1 0 0,1 1-1 0 0,-1 0-43 0 0,1 0 1 0 0,0-1-1 0 0,-1 1 1 0 0,1 0-1 0 0,0 0 0 0 0,0-1 1 0 0,0 1-1 0 0,0 0 1 0 0,0-1-1 0 0,0 1 1 0 0,0-1-1 0 0,0 1 1 0 0,0-1-1 0 0,0 0 0 0 0,0 1 1 0 0,0-1-1 0 0,0 0 1 0 0,0 0-1 0 0,2 0 1 0 0,21 3-194 0 0,-13-3 207 0 0,-1-1 0 0 0,1 0-1 0 0,0 0 1 0 0,-1-1 0 0 0,1 0 0 0 0,-1-1-1 0 0,0 0 1 0 0,16-7 0 0 0,-19 6 39 0 0,0 0 1 0 0,0-1-1 0 0,0 1 0 0 0,-1-1 1 0 0,0 0-1 0 0,0-1 1 0 0,0 0-1 0 0,-1 0 0 0 0,0 0 1 0 0,0 0-1 0 0,0-1 1 0 0,4-8-1 0 0,-6 9-20 0 0,17-37 222 0 0,-19 41-219 0 0,0 0 1 0 0,0-1 0 0 0,-1 1-1 0 0,1 0 1 0 0,-1 0-1 0 0,1 0 1 0 0,-1-1 0 0 0,0 1-1 0 0,0 0 1 0 0,0 0 0 0 0,0-1-1 0 0,-1 1 1 0 0,1 0-1 0 0,-1 0 1 0 0,1 0 0 0 0,-1-1-1 0 0,-1-3 1 0 0,1 5-24 0 0,0 1 0 0 0,1-1 0 0 0,-1 1 0 0 0,0-1 0 0 0,0 0 0 0 0,1 1 0 0 0,-1 0 0 0 0,0-1 0 0 0,0 1 0 0 0,0-1 0 0 0,1 1 0 0 0,-1 0 1 0 0,0 0-1 0 0,0-1 0 0 0,0 1 0 0 0,0 0 0 0 0,0 0 0 0 0,0 0 0 0 0,0 0 0 0 0,0 0 0 0 0,0 0 0 0 0,1 0 0 0 0,-1 0 0 0 0,0 1 0 0 0,0-1 0 0 0,0 0 0 0 0,0 0 0 0 0,0 1 0 0 0,-1 0 0 0 0,-24 13-253 0 0,-5 10 238 0 0,-48 49 0 0 0,66-59 61 0 0,1 1-1 0 0,0 0 1 0 0,1 0-1 0 0,1 2 1 0 0,-14 26-1 0 0,22-40-139 0 0,1 1-1 0 0,0-1 0 0 0,0 1 0 0 0,0 0 1 0 0,0-1-1 0 0,1 1 0 0 0,-1-1 1 0 0,1 1-1 0 0,0 0 0 0 0,0 5 0 0 0,1-7-211 0 0,-1 1 0 0 0,1 0 0 0 0,-1-1 0 0 0,1 1 0 0 0,0 0 0 0 0,0-1 0 0 0,0 0 0 0 0,1 1 0 0 0,-1-1 0 0 0,1 0 0 0 0,-1 1 0 0 0,1-1 0 0 0,0 0 0 0 0,-1 0 0 0 0,1 0 0 0 0,0 0 0 0 0,0-1 0 0 0,1 1 0 0 0,-1-1 0 0 0,0 1 0 0 0,5 1 0 0 0,9 5-2070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4.851"/>
    </inkml:context>
    <inkml:brush xml:id="br0">
      <inkml:brushProperty name="width" value="0.05" units="cm"/>
      <inkml:brushProperty name="height" value="0.05" units="cm"/>
    </inkml:brush>
  </inkml:definitions>
  <inkml:trace contextRef="#ctx0" brushRef="#br0">268 1 16644 0 0,'-7'-1'186'0'0,"0"1"0"0"0,0 0 1 0 0,0 1-1 0 0,0 0 0 0 0,0 0 0 0 0,0 0 1 0 0,0 1-1 0 0,1 0 0 0 0,-1 0 1 0 0,0 1-1 0 0,1 0 0 0 0,0 0 1 0 0,-8 5-1 0 0,-4 4-157 0 0,1 2 0 0 0,-30 28 0 0 0,41-36-12 0 0,0 1-32 0 0,0 1-1 0 0,0-1 0 0 0,0 1 1 0 0,-5 13-1 0 0,-13 16-121 0 0,22-33 102 0 0,-1 0 0 0 0,1 0-1 0 0,0 1 1 0 0,0-1 0 0 0,1 1-1 0 0,0 0 1 0 0,-2 8 0 0 0,0-2-41 0 0,3-10 67 0 0,0 0 0 0 0,0 0 0 0 0,0 0 0 0 0,1 0 0 0 0,-1-1 1 0 0,0 1-1 0 0,0 0 0 0 0,1 0 0 0 0,-1-1 0 0 0,0 1 0 0 0,1 0 0 0 0,-1 0 1 0 0,1-1-1 0 0,-1 1 0 0 0,1 0 0 0 0,-1-1 0 0 0,1 1 0 0 0,-1-1 1 0 0,1 1-1 0 0,0-1 0 0 0,-1 1 0 0 0,1-1 0 0 0,0 1 0 0 0,0-1 0 0 0,-1 1 1 0 0,1-1-1 0 0,0 0 0 0 0,0 0 0 0 0,-1 1 0 0 0,1-1 0 0 0,0 0 1 0 0,0 0-1 0 0,0 0 0 0 0,0 0 0 0 0,1 0 0 0 0,32 4-416 0 0,-33-4 403 0 0,119-5-1781 0 0,-23 0 83 0 0,-42 2 1962 0 0,-55 6 1745 0 0,-6 4-800 0 0,-13 9 91 0 0,17-14-968 0 0,-16 11 635 0 0,0 0 0 0 0,-1-2 1 0 0,-39 18-1 0 0,33-18-1072 0 0,-31 7 0 0 0,32-14-2304 0 0,23-3 2205 0 0,0-1 0 0 0,0 0 0 0 0,0 0 1 0 0,0 0-1 0 0,0 0 0 0 0,1 0 0 0 0,-1 0 1 0 0,0 0-1 0 0,0 0 0 0 0,0-1 0 0 0,0 1 0 0 0,1 0 1 0 0,-1 0-1 0 0,0-1 0 0 0,0 1 0 0 0,1 0 1 0 0,-1-1-1 0 0,0 1 0 0 0,0-1 0 0 0,1 1 1 0 0,-1-1-1 0 0,0 0 0 0 0,0 0 0 0 0,-2-3-50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5.471"/>
    </inkml:context>
    <inkml:brush xml:id="br0">
      <inkml:brushProperty name="width" value="0.05" units="cm"/>
      <inkml:brushProperty name="height" value="0.05" units="cm"/>
    </inkml:brush>
  </inkml:definitions>
  <inkml:trace contextRef="#ctx0" brushRef="#br0">95 270 18508 0 0,'-1'6'85'0'0,"0"0"0"0"0,-1-1 0 0 0,1 1-1 0 0,-1-1 1 0 0,0 0 0 0 0,-1 1 0 0 0,1-1 0 0 0,-1 0 0 0 0,-4 6 0 0 0,-7 13 238 0 0,2 2-39 0 0,1-4-75 0 0,-14 41-1 0 0,23-57-204 0 0,0 0-1 0 0,1 0 0 0 0,0-1 0 0 0,0 1 0 0 0,0 0 0 0 0,1 0 0 0 0,0 0 0 0 0,0 0 0 0 0,0 0 0 0 0,1 0 1 0 0,0 0-1 0 0,3 10 0 0 0,-3-15-8 0 0,-1 0 0 0 0,1 0 0 0 0,0-1 1 0 0,-1 1-1 0 0,1 0 0 0 0,0 0 0 0 0,0-1 1 0 0,0 1-1 0 0,0 0 0 0 0,0-1 0 0 0,0 1 1 0 0,0-1-1 0 0,0 1 0 0 0,0-1 0 0 0,0 0 1 0 0,0 1-1 0 0,0-1 0 0 0,0 0 0 0 0,0 0 1 0 0,0 0-1 0 0,0 0 0 0 0,0 0 0 0 0,0 0 1 0 0,0 0-1 0 0,1 0 0 0 0,-1 0 0 0 0,0 0 1 0 0,1-1-1 0 0,33-8-40 0 0,-34 9 44 0 0,8-4 28 0 0,0 0 0 0 0,-1 0 0 0 0,1-1 0 0 0,-1 0 1 0 0,0-1-1 0 0,0 1 0 0 0,-1-2 0 0 0,8-6 0 0 0,49-61 650 0 0,-64 74-679 0 0,0 0 0 0 0,0 0-1 0 0,0-1 1 0 0,0 1 0 0 0,0 0 0 0 0,1 0-1 0 0,-1 0 1 0 0,0 0 0 0 0,0 0 0 0 0,0-1-1 0 0,0 1 1 0 0,0 0 0 0 0,0 0-1 0 0,0 0 1 0 0,0 0 0 0 0,0 0 0 0 0,0 0-1 0 0,0-1 1 0 0,0 1 0 0 0,0 0 0 0 0,1 0-1 0 0,-1 0 1 0 0,0 0 0 0 0,0 0-1 0 0,0 0 1 0 0,0 0 0 0 0,0 0 0 0 0,0 0-1 0 0,0 0 1 0 0,1 0 0 0 0,-1-1 0 0 0,0 1-1 0 0,0 0 1 0 0,0 0 0 0 0,0 0 0 0 0,0 0-1 0 0,1 0 1 0 0,-1 0 0 0 0,0 0-1 0 0,0 0 1 0 0,0 0 0 0 0,0 0 0 0 0,0 0-1 0 0,1 0 1 0 0,-1 0 0 0 0,0 0 0 0 0,0 1-1 0 0,0-1 1 0 0,0 0 0 0 0,0 0 0 0 0,0 0-1 0 0,1 0 1 0 0,-1 0 0 0 0,0 0-1 0 0,0 0 1 0 0,0 0 0 0 0,0 0 0 0 0,0 0-1 0 0,0 1 1 0 0,0-1 0 0 0,0 0 0 0 0,0 0-1 0 0,1 0 1 0 0,-1 0 0 0 0,0 0 0 0 0,0 1-1 0 0,-1 14-198 0 0,-5 19-59 0 0,-8 2 251 0 0,11-27 69 0 0,0-1 0 0 0,0 1 0 0 0,0-1 1 0 0,-1 14-1 0 0,4-21-44 0 0,0 0 1 0 0,0 0 0 0 0,0-1-1 0 0,0 1 1 0 0,0 0-1 0 0,0-1 1 0 0,1 1 0 0 0,-1 0-1 0 0,0-1 1 0 0,1 1-1 0 0,-1-1 1 0 0,0 1 0 0 0,1 0-1 0 0,-1-1 1 0 0,1 1-1 0 0,-1-1 1 0 0,0 1 0 0 0,1-1-1 0 0,0 1 1 0 0,-1-1-1 0 0,1 0 1 0 0,-1 1 0 0 0,1-1-1 0 0,-1 0 1 0 0,1 1-1 0 0,0-1 1 0 0,-1 0 0 0 0,1 1-1 0 0,0-1 1 0 0,-1 0-1 0 0,1 0 1 0 0,0 0 0 0 0,-1 0-1 0 0,1 0 1 0 0,0 0-1 0 0,-1 0 1 0 0,1 0 0 0 0,0 0-1 0 0,0 0 1 0 0,-1 0 0 0 0,1 0-1 0 0,0-1 1 0 0,0 1-1 0 0,35-8 572 0 0,-35 8-558 0 0,24-8 193 0 0,0-1-1 0 0,39-20 1 0 0,-53 22-285 0 0,0 1 0 0 0,0-1 0 0 0,-1-1 0 0 0,0 0 0 0 0,0-1 0 0 0,-1 0 0 0 0,13-15 0 0 0,-22 24 42 0 0,0-1 0 0 0,1 1 0 0 0,-1-1 0 0 0,0 0 0 0 0,1 1 0 0 0,-1-1 1 0 0,0 1-1 0 0,1-1 0 0 0,-1 1 0 0 0,0-1 0 0 0,1 1 0 0 0,-1 0 0 0 0,1-1 0 0 0,-1 1 0 0 0,1-1 0 0 0,-1 1 0 0 0,1 0 0 0 0,0 0 0 0 0,-1-1 0 0 0,1 1 0 0 0,-1 0 0 0 0,1 0 1 0 0,0 0-1 0 0,-1-1 0 0 0,1 1 0 0 0,-1 0 0 0 0,1 0 0 0 0,0 0 0 0 0,-1 0 0 0 0,1 0 0 0 0,0 0 0 0 0,-1 0 0 0 0,1 0 0 0 0,-1 1 0 0 0,1-1 0 0 0,0 0 0 0 0,-1 0 1 0 0,1 0-1 0 0,-1 1 0 0 0,1-1 0 0 0,-1 0 0 0 0,1 1 0 0 0,-1-1 0 0 0,1 0 0 0 0,-1 1 0 0 0,1-1 0 0 0,-1 1 0 0 0,1-1 0 0 0,-1 1 0 0 0,1-1 0 0 0,-1 1 0 0 0,0-1 0 0 0,1 1 1 0 0,-1-1-1 0 0,0 1 0 0 0,0 0 0 0 0,0-1 0 0 0,1 2 0 0 0,0 2-24 0 0,1-1 0 0 0,-1 1 0 0 0,0 0 0 0 0,0 0 1 0 0,0 0-1 0 0,-1 0 0 0 0,1 8 0 0 0,-3 2 70 0 0,0 16-21 0 0,2-29 30 0 0,0 0 0 0 0,0 0 0 0 0,0 1 0 0 0,0-1 0 0 0,0 0 0 0 0,1 0 0 0 0,-1 0 0 0 0,0 1 0 0 0,1-1 0 0 0,-1 0 0 0 0,1 0-1 0 0,0 0 1 0 0,-1 0 0 0 0,1 0 0 0 0,0 0 0 0 0,0 0 0 0 0,-1 0 0 0 0,3 1 0 0 0,-1-3 92 0 0,1 0-1 0 0,0 0 1 0 0,-1-1-1 0 0,1 1 1 0 0,-1-1 0 0 0,0 1-1 0 0,1-1 1 0 0,-1 0 0 0 0,4-4-1 0 0,-5 5-58 0 0,23-23-84 0 0,-2-1 0 0 0,0-1 1 0 0,-1-1-1 0 0,-2-1 0 0 0,-1-1 1 0 0,20-42-1 0 0,-13 16-543 0 0,-3-1 0 0 0,26-101 0 0 0,-46 148 587 0 0,3-19 794 0 0,-18 57-1020 0 0,7-4 223 0 0,0 0 1 0 0,2 1-1 0 0,1-1 0 0 0,1 1 1 0 0,1-1-1 0 0,3 33 1 0 0,2-10-113 0 0,3-1 0 0 0,17 67 0 0 0,18 12-1525 0 0,-49-150 1955 0 0,-1 1 0 0 0,-1 0 0 0 0,-2 0 0 0 0,0 1 0 0 0,-15-21 0 0 0,0 4 2049 0 0,-57-66 0 0 0,82 104-2340 0 0,0 0 0 0 0,0 0 0 0 0,0 0 0 0 0,0 0 0 0 0,0 0 0 0 0,0 0-1 0 0,0 0 1 0 0,1 0 0 0 0,-1-1 0 0 0,0 1 0 0 0,1 0 0 0 0,-1-1 0 0 0,0-1-1 0 0,2 3-76 0 0,-1 0-1 0 0,1-1 0 0 0,0 1 0 0 0,-1-1 0 0 0,1 1 0 0 0,-1 0 0 0 0,1-1 0 0 0,0 1 1 0 0,-1 0-1 0 0,1 0 0 0 0,0-1 0 0 0,-1 1 0 0 0,1 0 0 0 0,0 0 0 0 0,-1 0 0 0 0,1 0 1 0 0,0 0-1 0 0,-1 0 0 0 0,1 0 0 0 0,0 0 0 0 0,-1 0 0 0 0,1 0 0 0 0,0 0 0 0 0,-1 1 1 0 0,2-1-1 0 0,7 1 51 0 0,12 1-1238 0 0,0-1 0 0 0,0-1 0 0 0,0 0 1 0 0,40-8-1 0 0,-28 0 210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6.870"/>
    </inkml:context>
    <inkml:brush xml:id="br0">
      <inkml:brushProperty name="width" value="0.05" units="cm"/>
      <inkml:brushProperty name="height" value="0.05" units="cm"/>
    </inkml:brush>
  </inkml:definitions>
  <inkml:trace contextRef="#ctx0" brushRef="#br0">249 132 6489 0 0,'6'-7'1460'0'0,"0"-1"-1"0"0,-1 1 1 0 0,0-1 0 0 0,0-1-1 0 0,0 1 1 0 0,4-16-1 0 0,-8 22-1156 0 0,0 0-1 0 0,-1 0 1 0 0,0 0-1 0 0,1 0 1 0 0,-1 0-1 0 0,0 0 1 0 0,0 0-1 0 0,0 0 1 0 0,-1 0-1 0 0,1 0 0 0 0,0 0 1 0 0,-1 0-1 0 0,1 0 1 0 0,-1 0-1 0 0,-1-3 1 0 0,1 3-290 0 0,-1 0 0 0 0,1 1 0 0 0,-1-1 1 0 0,0 0-1 0 0,1 1 0 0 0,-1-1 0 0 0,0 1 0 0 0,0-1 0 0 0,0 1 1 0 0,0 0-1 0 0,0 0 0 0 0,0 0 0 0 0,0 0 0 0 0,0 0 1 0 0,-1 1-1 0 0,-3-2 0 0 0,2 1-71 0 0,-1 0 0 0 0,1 1 1 0 0,0 0-1 0 0,0-1 0 0 0,0 1 1 0 0,0 1-1 0 0,-1-1 0 0 0,1 1 0 0 0,0-1 1 0 0,0 1-1 0 0,0 0 0 0 0,-7 3 0 0 0,4 0-17 0 0,0-1 0 0 0,0 1-1 0 0,0 1 1 0 0,1-1-1 0 0,-1 1 1 0 0,-6 7-1 0 0,-1 2-44 0 0,2 0-1 0 0,-1 1 1 0 0,2 1-1 0 0,-17 29 0 0 0,17-25-10 0 0,2 0 1 0 0,0 0-1 0 0,-11 40 0 0 0,17-49 34 0 0,1 1 1 0 0,0-1-1 0 0,0 1 1 0 0,1-1-1 0 0,1 1 1 0 0,0-1-1 0 0,1 1 1 0 0,0 0-1 0 0,3 12 1 0 0,-4-22 77 0 0,0-1-1 0 0,1 1 1 0 0,-1-1 0 0 0,1 0-1 0 0,0 1 1 0 0,-1-1 0 0 0,1 1-1 0 0,0-1 1 0 0,-1 0 0 0 0,1 0-1 0 0,0 1 1 0 0,0-1-1 0 0,0 0 1 0 0,0 0 0 0 0,1 0-1 0 0,-1 0 1 0 0,0 0 0 0 0,0 0-1 0 0,0-1 1 0 0,1 1 0 0 0,-1 0-1 0 0,2 0 1 0 0,0 0 21 0 0,-1-1 0 0 0,1 1 1 0 0,-1-1-1 0 0,1 0 0 0 0,0 0 0 0 0,-1 0 0 0 0,1 0 1 0 0,0 0-1 0 0,-1-1 0 0 0,1 1 0 0 0,4-2 0 0 0,0 0 171 0 0,-1-1 0 0 0,0 0-1 0 0,1 0 1 0 0,-1 0-1 0 0,0-1 1 0 0,0 1 0 0 0,-1-1-1 0 0,11-10 1 0 0,-12 9-39 0 0,0-1 1 0 0,-1 1-1 0 0,0-1 1 0 0,0 0-1 0 0,0 0 1 0 0,-1 0-1 0 0,1 0 1 0 0,-2-1-1 0 0,1 1 0 0 0,-1-1 1 0 0,1 1-1 0 0,-2-1 1 0 0,1 1-1 0 0,-1-1 1 0 0,0 0-1 0 0,-2-10 1 0 0,2 16-285 0 0,13 6-4939 0 0,15 4 4509 0 0,7-5 401 0 0,-44 18 106 0 0,8-19 68 0 0,-11 36-160 0 0,-12 65 0 0 0,24-103-115 0 0,0 0 0 0 0,0 0 0 0 0,0-1-1 0 0,0 1 1 0 0,-1 0 0 0 0,1 0-1 0 0,1 0 1 0 0,-1-1 0 0 0,0 1 0 0 0,0 0-1 0 0,0 0 1 0 0,0 0 0 0 0,0-1 0 0 0,1 1-1 0 0,-1 0 1 0 0,0 0 0 0 0,1-1 0 0 0,-1 1-1 0 0,1 0 1 0 0,-1 0 0 0 0,0-1 0 0 0,1 1-1 0 0,0-1 1 0 0,-1 1 0 0 0,1 0 0 0 0,0 0-1 0 0,5 1-2518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6.457"/>
    </inkml:context>
    <inkml:brush xml:id="br0">
      <inkml:brushProperty name="width" value="0.05" units="cm"/>
      <inkml:brushProperty name="height" value="0.05" units="cm"/>
    </inkml:brush>
  </inkml:definitions>
  <inkml:trace contextRef="#ctx0" brushRef="#br0">3 152 14355 0 0,'0'-2'325'0'0,"-1"0"0"0"0,0 0 0 0 0,1-1 0 0 0,0 1 1 0 0,-1 0-1 0 0,1-1 0 0 0,0 1 0 0 0,0-1 0 0 0,0 1 0 0 0,1 0 0 0 0,-1-1 0 0 0,1 1 0 0 0,-1 0 0 0 0,1 0 0 0 0,0-1 0 0 0,0 1 1 0 0,0 0-1 0 0,0 0 0 0 0,0 0 0 0 0,0 0 0 0 0,0 0 0 0 0,4-4 0 0 0,0 0-19 0 0,1 0 0 0 0,0 0-1 0 0,1 1 1 0 0,-1-1 0 0 0,11-5-1 0 0,0 0-110 0 0,0 1-1 0 0,33-13 1 0 0,-43 20-215 0 0,-1 1 1 0 0,1 0 0 0 0,0 0-1 0 0,0 1 1 0 0,0 0-1 0 0,0 0 1 0 0,0 1 0 0 0,0-1-1 0 0,0 1 1 0 0,0 1 0 0 0,9 1-1 0 0,-15-2 4 0 0,1 1-1 0 0,-1-1 0 0 0,1 1 1 0 0,-1-1-1 0 0,0 1 1 0 0,0 0-1 0 0,1 0 1 0 0,-1-1-1 0 0,0 1 1 0 0,0 0-1 0 0,0 0 0 0 0,0 0 1 0 0,0 0-1 0 0,0 0 1 0 0,0 0-1 0 0,0 0 1 0 0,0 1-1 0 0,-1-1 1 0 0,1 0-1 0 0,0 0 0 0 0,-1 1 1 0 0,1-1-1 0 0,-1 0 1 0 0,1 1-1 0 0,-1-1 1 0 0,0 1-1 0 0,0-1 1 0 0,1 0-1 0 0,-1 1 0 0 0,0-1 1 0 0,0 1-1 0 0,0-1 1 0 0,-1 1-1 0 0,1-1 1 0 0,0 0-1 0 0,0 1 0 0 0,-1-1 1 0 0,0 2-1 0 0,-2 9-18 0 0,-1-1 0 0 0,0 0 0 0 0,-10 18 0 0 0,8-16 46 0 0,-12 24 26 0 0,11-23-7 0 0,0 0-1 0 0,0 0 0 0 0,1 1 0 0 0,1 0 0 0 0,1 0 1 0 0,-4 20-1 0 0,8-35-24 0 0,0 1 1 0 0,0-1-1 0 0,0 1 1 0 0,0 0-1 0 0,0-1 1 0 0,0 1-1 0 0,0-1 1 0 0,0 1-1 0 0,0-1 1 0 0,0 1-1 0 0,1 0 1 0 0,-1-1-1 0 0,0 1 1 0 0,0-1-1 0 0,0 1 1 0 0,1-1-1 0 0,-1 1 1 0 0,0-1-1 0 0,1 1 1 0 0,-1-1-1 0 0,0 1 1 0 0,1-1-1 0 0,-1 1 1 0 0,1-1-1 0 0,-1 0 1 0 0,1 1-1 0 0,0-1 1 0 0,0 1 11 0 0,1-1-1 0 0,-1 1 1 0 0,0-1-1 0 0,1 0 1 0 0,-1 0 0 0 0,0 1-1 0 0,1-1 1 0 0,-1 0 0 0 0,0 0-1 0 0,1-1 1 0 0,1 1-1 0 0,3-1 57 0 0,0-1 0 0 0,0 0 0 0 0,0 0-1 0 0,7-3 1 0 0,6-7 21 0 0,0-1 1 0 0,-1-1-1 0 0,0 0 0 0 0,-1-1 1 0 0,-1-1-1 0 0,24-30 0 0 0,-12 14-87 0 0,20-28-787 0 0,-48 60 757 0 0,0 0 1 0 0,0-1-1 0 0,0 1 0 0 0,0 0 1 0 0,0 0-1 0 0,0 0 1 0 0,0 0-1 0 0,0 0 0 0 0,0 0 1 0 0,0 0-1 0 0,0 0 1 0 0,0 0-1 0 0,1 0 0 0 0,-1 0 1 0 0,0 0-1 0 0,0 0 1 0 0,0 0-1 0 0,0 0 0 0 0,0 0 1 0 0,0 0-1 0 0,0-1 1 0 0,0 1-1 0 0,0 0 0 0 0,0 0 1 0 0,0 0-1 0 0,1 0 1 0 0,-1 0-1 0 0,0 0 0 0 0,0 0 1 0 0,0 0-1 0 0,0 0 1 0 0,0 0-1 0 0,0 0 0 0 0,0 0 1 0 0,0 1-1 0 0,0-1 1 0 0,1 0-1 0 0,-1 0 0 0 0,0 0 1 0 0,0 0-1 0 0,0 0 1 0 0,0 0-1 0 0,0 0 0 0 0,0 0 1 0 0,0 0-1 0 0,0 0 1 0 0,0 0-1 0 0,0 0 0 0 0,0 0 1 0 0,0 0-1 0 0,0 0 1 0 0,0 0-1 0 0,0 1 0 0 0,1-1 1 0 0,-1 0-1 0 0,0 0 1 0 0,1 8-425 0 0,0 12 340 0 0,-1-18 12 0 0,-3 54-236 0 0,1-40 361 0 0,1 1 0 0 0,1-1-1 0 0,1 1 1 0 0,3 25 0 0 0,-4-41 7 0 0,1 1 0 0 0,-1 0 1 0 0,0-1-1 0 0,1 0 0 0 0,-1 1 1 0 0,1-1-1 0 0,0 1 0 0 0,-1-1 1 0 0,1 0-1 0 0,0 1 1 0 0,0-1-1 0 0,0 0 0 0 0,0 0 1 0 0,0 1-1 0 0,0-1 0 0 0,0 0 1 0 0,0 0-1 0 0,1 0 0 0 0,-1 0 1 0 0,0-1-1 0 0,0 1 0 0 0,1 0 1 0 0,-1 0-1 0 0,1-1 0 0 0,-1 1 1 0 0,1-1-1 0 0,-1 0 0 0 0,1 1 1 0 0,-1-1-1 0 0,1 0 0 0 0,-1 0 1 0 0,1 0-1 0 0,-1 0 1 0 0,1 0-1 0 0,-1 0 0 0 0,3 0 1 0 0,0-1 110 0 0,0 0 1 0 0,-1 0-1 0 0,1 0 1 0 0,-1-1-1 0 0,1 1 1 0 0,-1-1-1 0 0,1 0 1 0 0,-1 0-1 0 0,0 0 0 0 0,0 0 1 0 0,0 0-1 0 0,0-1 1 0 0,4-4-1 0 0,19-21 599 0 0,-20 22-608 0 0,1 0 0 0 0,-1-1 0 0 0,-1 0 0 0 0,1-1 0 0 0,-1 1 0 0 0,0-1 0 0 0,4-10 0 0 0,-5 7-64 0 0,-1 1-1 0 0,0 0 1 0 0,0-1-1 0 0,-2 1 1 0 0,1-1-1 0 0,-1 0 0 0 0,0 1 1 0 0,-1-1-1 0 0,-2-16 1 0 0,1 17-22 0 0,0-6-1199 0 0,1 26-211 0 0,-2 21 695 0 0,0 15 500 0 0,2-46 163 0 0,0 1 0 0 0,0 0 0 0 0,0-1 0 0 0,1 1 0 0 0,-1-1 0 0 0,0 1 0 0 0,0 0 1 0 0,1-1-1 0 0,-1 1 0 0 0,0-1 0 0 0,1 1 0 0 0,-1 0 0 0 0,0-1 0 0 0,1 1 0 0 0,-1-1 0 0 0,1 0 1 0 0,-1 1-1 0 0,1-1 0 0 0,-1 1 0 0 0,1-1 0 0 0,-1 0 0 0 0,1 1 0 0 0,-1-1 0 0 0,1 0 0 0 0,0 1 1 0 0,0-1-1 0 0,22 1 104 0 0,-17-2-67 0 0,-1 0-1 0 0,0-1 0 0 0,0 1 1 0 0,0-1-1 0 0,0 0 1 0 0,7-4-1 0 0,-5 1 3 0 0,-1-1 1 0 0,1 0-1 0 0,-1 0 0 0 0,-1-1 1 0 0,7-7-1 0 0,12-15-1067 0 0,-23 33 751 0 0,1 0 1 0 0,-2 0 0 0 0,1 1 0 0 0,-1-1 0 0 0,1 7 0 0 0,-6 53-170 0 0,2-45-455 0 0,1 39 0 0 0,2-56 510 0 0,0 0 1 0 0,0 0-1 0 0,1 0 0 0 0,-1 0 0 0 0,0 0 1 0 0,1 0-1 0 0,0 0 0 0 0,-1 0 0 0 0,1 0 1 0 0,0 0-1 0 0,0 0 0 0 0,0 0 0 0 0,0 0 1 0 0,0-1-1 0 0,1 1 0 0 0,-1 0 0 0 0,0-1 1 0 0,1 1-1 0 0,0-1 0 0 0,-1 1 0 0 0,1-1 1 0 0,0 0-1 0 0,2 1 0 0 0,6 1-2425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7.145"/>
    </inkml:context>
    <inkml:brush xml:id="br0">
      <inkml:brushProperty name="width" value="0.05" units="cm"/>
      <inkml:brushProperty name="height" value="0.05" units="cm"/>
    </inkml:brush>
  </inkml:definitions>
  <inkml:trace contextRef="#ctx0" brushRef="#br0">138 0 19884 0 0,'-2'11'1317'0'0,"-7"18"-1439"0"0,4-11 144 0 0,-6 31 67 0 0,1 1 1 0 0,3 0 0 0 0,3 1 0 0 0,1 0-1 0 0,5 63 1 0 0,0-60 74 0 0,-2 0 0 0 0,-10 76 0 0 0,10-130-152 0 0,0 1 0 0 0,0-1 0 0 0,1 0-1 0 0,-1 0 1 0 0,0 0 0 0 0,0 1 0 0 0,0-1 0 0 0,0 0-1 0 0,0 0 1 0 0,0 1 0 0 0,0-1 0 0 0,0 0-1 0 0,0 0 1 0 0,0 0 0 0 0,0 1 0 0 0,0-1 0 0 0,0 0-1 0 0,-1 0 1 0 0,1 1 0 0 0,0-1 0 0 0,0 0-1 0 0,0 0 1 0 0,0 0 0 0 0,0 1 0 0 0,0-1-1 0 0,0 0 1 0 0,-1 0 0 0 0,1 0 0 0 0,0 1 0 0 0,0-1-1 0 0,0 0 1 0 0,0 0 0 0 0,-1 0 0 0 0,1 0-1 0 0,0 0 1 0 0,0 0 0 0 0,0 1 0 0 0,-1-1 0 0 0,1 0-1 0 0,0 0 1 0 0,0 0 0 0 0,-1 0 0 0 0,1 0-1 0 0,0 0 1 0 0,0 0 0 0 0,-1 0 0 0 0,-6-12 526 0 0,-3-20 52 0 0,1-4-363 0 0,-41-206 2944 0 0,50 242-3178 0 0,0 0 0 0 0,0 0 0 0 0,0 0 0 0 0,0 0 0 0 0,0 0 0 0 0,0-1 0 0 0,0 1 0 0 0,0 0 0 0 0,0 0 0 0 0,0 0 0 0 0,0 0 0 0 0,0 0 0 0 0,0 0 0 0 0,0 0 0 0 0,0 0 0 0 0,0-1 0 0 0,0 1 0 0 0,0 0 0 0 0,0 0 0 0 0,1 0 0 0 0,-1 0 0 0 0,0 0 0 0 0,0 0 0 0 0,0 0 0 0 0,0 0 0 0 0,0 0 0 0 0,0-1 0 0 0,0 1 0 0 0,0 0 0 0 0,0 0 0 0 0,0 0 0 0 0,1 0 0 0 0,-1 0 0 0 0,0 0 0 0 0,0 0 0 0 0,0 0 0 0 0,0 0 0 0 0,0 0 0 0 0,0 0 0 0 0,0 0 0 0 0,0 0 0 0 0,1 0 0 0 0,-1 0 1 0 0,0 0-1 0 0,0 0 0 0 0,0 0 0 0 0,0 0 0 0 0,0 0 0 0 0,0 0 0 0 0,0 0 0 0 0,1 0 0 0 0,9 4-314 0 0,19 14-172 0 0,-15-10 302 0 0,-2-1-196 0 0,1 0 1 0 0,-1-2-1 0 0,2 0 1 0 0,-1 0 0 0 0,1-1-1 0 0,-1-1 1 0 0,1 0-1 0 0,0-1 1 0 0,24 1-1 0 0,-28-3-349 0 0,0 0 0 0 0,1-1-1 0 0,-1-1 1 0 0,0 0 0 0 0,0 0 0 0 0,0-1-1 0 0,-1 0 1 0 0,1-1 0 0 0,-1 0 0 0 0,1 0-1 0 0,-1-1 1 0 0,-1 0 0 0 0,1-1 0 0 0,10-8-1 0 0,-16 11 586 0 0,5-3-1621 0 0,0-1 0 0 0,12-15 0 0 0,-7-1 927 0 0,-12 21 1240 0 0,-1 0 1 0 0,1 0-1 0 0,-1 0 0 0 0,1-1 0 0 0,-1 1 0 0 0,0 0 0 0 0,0 0 1 0 0,0 0-1 0 0,0-4 0 0 0,-1 5-151 0 0,1 1-1 0 0,0 0 1 0 0,0-1 0 0 0,0 1 0 0 0,0 0-1 0 0,0-1 1 0 0,0 1 0 0 0,0 0 0 0 0,-1-1-1 0 0,1 1 1 0 0,-1-2 1219 0 0,0 2-1220 0 0,1 0 1 0 0,0 0 0 0 0,-1-1 0 0 0,1 1-1 0 0,0 0 1 0 0,-1 0 0 0 0,1 0 0 0 0,0 0-1 0 0,-1-1 1 0 0,1 1 0 0 0,0 0 0 0 0,-1 0-1 0 0,1 0 1 0 0,-1 0 0 0 0,1 0 0 0 0,-1 0-1 0 0,-17 5 2432 0 0,-13 12-1385 0 0,-65 39 2261 0 0,95-55-3565 0 0,-1 0-1 0 0,1 1 0 0 0,0-1 1 0 0,0 0-1 0 0,0 1 0 0 0,0-1 1 0 0,0 1-1 0 0,0 0 0 0 0,0-1 1 0 0,0 1-1 0 0,1 0 1 0 0,-1-1-1 0 0,0 1 0 0 0,1 0 1 0 0,0 0-1 0 0,-1-1 0 0 0,1 1 1 0 0,0 0-1 0 0,0 0 0 0 0,0 0 1 0 0,0-1-1 0 0,0 1 1 0 0,0 0-1 0 0,1 0 0 0 0,-1 0 1 0 0,1 1-1 0 0,0 0-51 0 0,0 1-1 0 0,0-1 1 0 0,0 0 0 0 0,0 0 0 0 0,1 0-1 0 0,-1 0 1 0 0,1-1 0 0 0,-1 1 0 0 0,1 0-1 0 0,0-1 1 0 0,0 1 0 0 0,1-1 0 0 0,4 5-1 0 0,1-3-171 0 0,0 0-1 0 0,1 0 1 0 0,-1-1 0 0 0,1-1-1 0 0,0 1 1 0 0,0-1-1 0 0,15 1 1 0 0,-10-1 49 0 0,0 1 1 0 0,16 5-1 0 0,-26-7 188 0 0,0 1 0 0 0,-1 0 0 0 0,1-1 0 0 0,0 1 0 0 0,-1 1 0 0 0,1-1 0 0 0,-1 0 0 0 0,0 1 0 0 0,0 0-1 0 0,0 0 1 0 0,5 5 0 0 0,-7-7 44 0 0,-1 0 0 0 0,1 1-1 0 0,0-1 1 0 0,0 0-1 0 0,-1 1 1 0 0,1-1-1 0 0,-1 1 1 0 0,1-1-1 0 0,-1 1 1 0 0,0-1 0 0 0,1 1-1 0 0,-1-1 1 0 0,0 1-1 0 0,0-1 1 0 0,0 1-1 0 0,0-1 1 0 0,0 1-1 0 0,0-1 1 0 0,-1 1 0 0 0,0 1-1 0 0,0 1 46 0 0,0-1-1 0 0,-1 0 0 0 0,1 0 1 0 0,-1 1-1 0 0,0-1 1 0 0,0-1-1 0 0,-1 1 0 0 0,-2 4 1 0 0,-6 3 150 0 0,1-1 1 0 0,-2 0-1 0 0,-14 9 0 0 0,25-17-228 0 0,-6 3-43 0 0,0 0 1 0 0,0 0 0 0 0,-1-1 0 0 0,1 0-1 0 0,-11 3 1 0 0,-22-1-3126 0 0,39-5 2983 0 0,0 0-1 0 0,-1 0 1 0 0,1 0-1 0 0,0-1 1 0 0,0 1-1 0 0,-1-1 1 0 0,1 1 0 0 0,0-1-1 0 0,0 1 1 0 0,-1-1-1 0 0,1 0 1 0 0,0 0-1 0 0,0 0 1 0 0,0 1-1 0 0,0-1 1 0 0,0 0-1 0 0,0 0 1 0 0,1 0 0 0 0,-1 0-1 0 0,0-1 1 0 0,0 1-1 0 0,0-2 1 0 0,-1-8-1055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7.637"/>
    </inkml:context>
    <inkml:brush xml:id="br0">
      <inkml:brushProperty name="width" value="0.05" units="cm"/>
      <inkml:brushProperty name="height" value="0.05" units="cm"/>
    </inkml:brush>
  </inkml:definitions>
  <inkml:trace contextRef="#ctx0" brushRef="#br0">144 312 10362 0 0,'-9'11'3557'0'0,"-5"1"-3084"0"0,1 2 1 0 0,0 0-1 0 0,1 0 0 0 0,1 1 1 0 0,0 1-1 0 0,1 0 0 0 0,1 0 1 0 0,0 1-1 0 0,1 0 0 0 0,1 1 1 0 0,-5 21-1 0 0,10-35-405 0 0,1 0 1 0 0,0 0-1 0 0,1 0 1 0 0,-1 0 0 0 0,1 0-1 0 0,0 1 1 0 0,0-1-1 0 0,0 0 1 0 0,1 0-1 0 0,-1 0 1 0 0,2 5-1 0 0,-1-8 3 0 0,-1 0-1 0 0,1 0 1 0 0,-1 0 0 0 0,1 1-1 0 0,0-1 1 0 0,0 0-1 0 0,0 0 1 0 0,-1 0 0 0 0,1 0-1 0 0,0-1 1 0 0,0 1-1 0 0,0 0 1 0 0,1 0 0 0 0,-1 0-1 0 0,0-1 1 0 0,0 1-1 0 0,0-1 1 0 0,0 1-1 0 0,1-1 1 0 0,-1 1 0 0 0,0-1-1 0 0,0 0 1 0 0,1 1-1 0 0,-1-1 1 0 0,0 0 0 0 0,1 0-1 0 0,-1 0 1 0 0,0 0-1 0 0,1 0 1 0 0,-1-1 0 0 0,0 1-1 0 0,1 0 1 0 0,-1 0-1 0 0,0-1 1 0 0,0 1-1 0 0,1-1 1 0 0,0 0 0 0 0,6-2 100 0 0,0 0 1 0 0,0-1-1 0 0,-1 1 1 0 0,1-2-1 0 0,-1 1 1 0 0,0-1 0 0 0,-1 0-1 0 0,1-1 1 0 0,-1 1-1 0 0,7-8 1 0 0,6-10 13 0 0,25-37 0 0 0,-35 47-99 0 0,24-40 166 0 0,37-79 0 0 0,-51 93-164 0 0,-9 17-106 0 0,-2 1 1 0 0,0-1-1 0 0,-2 0 0 0 0,7-43 1 0 0,-12 61-17 0 0,-1 1 0 0 0,1-1 1 0 0,-1 0-1 0 0,-1 1 0 0 0,1-1 1 0 0,0 0-1 0 0,-1 1 0 0 0,0-1 0 0 0,1 1 1 0 0,-1-1-1 0 0,-1 1 0 0 0,-1-4 1 0 0,3 5-3 0 0,-1 1 0 0 0,0 0 1 0 0,0-1-1 0 0,0 1 1 0 0,0 0-1 0 0,0 0 0 0 0,0 0 1 0 0,0-1-1 0 0,0 1 0 0 0,0 0 1 0 0,0 0-1 0 0,-1 1 1 0 0,1-1-1 0 0,0 0 0 0 0,-1 0 1 0 0,1 1-1 0 0,-1-1 0 0 0,1 0 1 0 0,-1 1-1 0 0,1 0 1 0 0,-1-1-1 0 0,1 1 0 0 0,-1 0 1 0 0,1 0-1 0 0,-1 0 0 0 0,1 0 1 0 0,-1 0-1 0 0,0 0 1 0 0,-2 1-1 0 0,-5 1-32 0 0,0 1 0 0 0,0 0 0 0 0,1 1 0 0 0,-1 0 1 0 0,1 0-1 0 0,0 1 0 0 0,0 0 0 0 0,0 1 0 0 0,-8 7 0 0 0,-10 11 176 0 0,-24 27-1 0 0,43-43-93 0 0,0-1 1 0 0,1 0-1 0 0,0 0 1 0 0,1 0 0 0 0,0 1-1 0 0,0 0 1 0 0,-4 9-1 0 0,8-14-17 0 0,0-1-1 0 0,0 1 1 0 0,0 0 0 0 0,1-1 0 0 0,-1 1-1 0 0,1 0 1 0 0,0 0 0 0 0,-1 0-1 0 0,1-1 1 0 0,0 1 0 0 0,1 0 0 0 0,-1 0-1 0 0,0 0 1 0 0,1 0 0 0 0,0-1-1 0 0,0 1 1 0 0,0 0 0 0 0,0-1 0 0 0,0 1-1 0 0,0-1 1 0 0,0 1 0 0 0,1-1-1 0 0,2 4 1 0 0,14 15-91 0 0,27 24 0 0 0,-32-33 73 0 0,0 1 0 0 0,0 0-1 0 0,-1 1 1 0 0,-1 0 0 0 0,13 21 0 0 0,-18-20-368 0 0,1 0 0 0 0,-2 0 0 0 0,0 1 0 0 0,0 0-1 0 0,-2 0 1 0 0,0 0 0 0 0,1 20 0 0 0,-2-18-1333 0 0,0-1-165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8.713"/>
    </inkml:context>
    <inkml:brush xml:id="br0">
      <inkml:brushProperty name="width" value="0.05" units="cm"/>
      <inkml:brushProperty name="height" value="0.05" units="cm"/>
    </inkml:brush>
  </inkml:definitions>
  <inkml:trace contextRef="#ctx0" brushRef="#br0">70 453 20124 0 0,'-1'-1'80'0'0,"1"1"-1"0"0,-1-1 1 0 0,1 1-1 0 0,-1-1 0 0 0,1 1 1 0 0,-1-1-1 0 0,1 1 1 0 0,-1 0-1 0 0,0-1 0 0 0,1 1 1 0 0,-1 0-1 0 0,0 0 1 0 0,1-1-1 0 0,-1 1 0 0 0,0 0 1 0 0,1 0-1 0 0,-1 0 1 0 0,0 0-1 0 0,0 0 0 0 0,1 0 1 0 0,-1 0-1 0 0,0 0 1 0 0,1 0-1 0 0,-1 0 0 0 0,0 0 1 0 0,1 1-1 0 0,-1-1 1 0 0,0 0-1 0 0,1 0 1 0 0,-1 1-1 0 0,0-1 0 0 0,1 0 1 0 0,-1 1-1 0 0,1-1 1 0 0,-1 1-1 0 0,0-1 0 0 0,1 1 1 0 0,-1-1-1 0 0,1 1 1 0 0,0-1-1 0 0,-1 1 0 0 0,1-1 1 0 0,-1 1-1 0 0,1-1 1 0 0,0 1-1 0 0,-1 0 0 0 0,1-1 1 0 0,0 1-1 0 0,0 0 1 0 0,-1 0-1 0 0,-3 8-330 0 0,1 0 0 0 0,0 0-1 0 0,-3 10 1 0 0,3-9 554 0 0,2-7-311 0 0,-17 68-103 0 0,17-65 133 0 0,0-1 0 0 0,1 1 0 0 0,-1 0 0 0 0,1 0 0 0 0,0 0 0 0 0,1 0 0 0 0,0 0 0 0 0,-1 0 1 0 0,2 0-1 0 0,1 6 0 0 0,-3-12-7 0 0,0 1-1 0 0,0-1 1 0 0,0 0 0 0 0,1 1 0 0 0,-1-1 0 0 0,0 1-1 0 0,0-1 1 0 0,1 1 0 0 0,-1-1 0 0 0,0 0 0 0 0,1 1 0 0 0,-1-1-1 0 0,0 0 1 0 0,1 1 0 0 0,-1-1 0 0 0,1 0 0 0 0,-1 1-1 0 0,0-1 1 0 0,1 0 0 0 0,-1 0 0 0 0,1 0 0 0 0,-1 1 0 0 0,1-1-1 0 0,-1 0 1 0 0,1 0 0 0 0,-1 0 0 0 0,1 0 0 0 0,-1 0-1 0 0,1 0 1 0 0,0 0 0 0 0,16-8 380 0 0,9-20 135 0 0,-8 3-529 0 0,-1 0 1 0 0,-1-1-1 0 0,-2 0 1 0 0,0-1-1 0 0,-2-1 1 0 0,-1 0-1 0 0,-1-1 1 0 0,9-47-1 0 0,-41 120-2529 0 0,11-14 2389 0 0,-14 58-1 0 0,23-78 151 0 0,0 0 0 0 0,1 1-1 0 0,0-1 1 0 0,0 1 0 0 0,1-1-1 0 0,1 1 1 0 0,0-1-1 0 0,0 0 1 0 0,5 18 0 0 0,-5-26 8 0 0,0 1 0 0 0,0-1 1 0 0,0 1-1 0 0,0-1 0 0 0,0 0 0 0 0,0 0 1 0 0,0 1-1 0 0,1-1 0 0 0,0 0 0 0 0,-1 0 1 0 0,1 0-1 0 0,0 0 0 0 0,0-1 0 0 0,0 1 1 0 0,0 0-1 0 0,4 2 0 0 0,-4-4 21 0 0,0 1-1 0 0,0 0 0 0 0,1-1 1 0 0,-1 1-1 0 0,0-1 1 0 0,0 0-1 0 0,1 1 1 0 0,-1-1-1 0 0,0 0 0 0 0,1-1 1 0 0,-1 1-1 0 0,0 0 1 0 0,1-1-1 0 0,-1 1 0 0 0,3-2 1 0 0,3-1 90 0 0,1-1 0 0 0,-1-1 0 0 0,0 1 0 0 0,0-1 0 0 0,-1-1 1 0 0,0 1-1 0 0,14-14 0 0 0,0-4 79 0 0,-1 0 0 0 0,-1-2 0 0 0,18-29 0 0 0,40-84 197 0 0,-76 136-404 0 0,13-26-179 0 0,-1 0 0 0 0,-2-1 0 0 0,-1-1 0 0 0,8-36 0 0 0,-18 66 144 0 0,0 0 1 0 0,0 0-1 0 0,0-1 1 0 0,0 1-1 0 0,0 0 1 0 0,1-1-1 0 0,-1 1 1 0 0,0 0-1 0 0,0 0 1 0 0,0-1-1 0 0,0 1 1 0 0,0 0-1 0 0,0-1 1 0 0,0 1 0 0 0,0 0-1 0 0,0 0 1 0 0,0-1-1 0 0,0 1 1 0 0,0 0-1 0 0,0-1 1 0 0,0 1-1 0 0,0 0 1 0 0,-1 0-1 0 0,1-1 1 0 0,0 1-1 0 0,0 0 1 0 0,0 0-1 0 0,0-1 1 0 0,-1 1 0 0 0,1 0-1 0 0,0 0 1 0 0,0-1-1 0 0,-1 1 1 0 0,-7 7-579 0 0,-15 22 131 0 0,19-23 330 0 0,-80 112 9 0 0,76-103 179 0 0,-1 0-1 0 0,2 0 1 0 0,0 0 0 0 0,1 1 0 0 0,1 1 0 0 0,-6 24 0 0 0,5-1 16 0 0,-2 48 0 0 0,8-69-58 0 0,0 0 0 0 0,1 1 0 0 0,1-1 0 0 0,8 30 0 0 0,-8-41-24 0 0,0-1 0 0 0,1 0 0 0 0,0 0 0 0 0,7 12 0 0 0,-8-16 28 0 0,0-1 0 0 0,0 1 0 0 0,0 0 1 0 0,0-1-1 0 0,0 0 0 0 0,0 1 0 0 0,1-1 0 0 0,-1 0 1 0 0,1 0-1 0 0,0 0 0 0 0,-1-1 0 0 0,1 1 1 0 0,4 1-1 0 0,-6-3 33 0 0,0 0-1 0 0,0 1 1 0 0,0-1 0 0 0,0 0 0 0 0,0 0 0 0 0,1 0 0 0 0,-1 0-1 0 0,0-1 1 0 0,0 1 0 0 0,0 0 0 0 0,0 0 0 0 0,0-1 0 0 0,0 1-1 0 0,0 0 1 0 0,0-1 0 0 0,0 1 0 0 0,0-1 0 0 0,0 0-1 0 0,0 1 1 0 0,0-1 0 0 0,0 0 0 0 0,0 1 0 0 0,1-3 0 0 0,20-25 688 0 0,-12 14-431 0 0,11-15 66 0 0,-2-2-1 0 0,31-61 1 0 0,-15 23-182 0 0,129-295 191 0 0,-156 345-424 0 0,-1-1 1 0 0,-1 1 0 0 0,-1-1 0 0 0,-1 0-1 0 0,3-32 1 0 0,-23 77-950 0 0,-9 37 675 0 0,-19 77 1 0 0,39-118 352 0 0,0 1 0 0 0,2 0 1 0 0,0 0-1 0 0,2 1 0 0 0,0-1 1 0 0,1 0-1 0 0,6 35 0 0 0,-5-52 0 0 0,0 0-1 0 0,0 0 1 0 0,1 0-1 0 0,0 0 1 0 0,0 0-1 0 0,0 0 1 0 0,0 0-1 0 0,1 0 1 0 0,0-1-1 0 0,3 5 1 0 0,-5-8-6 0 0,0 0-1 0 0,0 0 1 0 0,0 0 0 0 0,0 0 0 0 0,1 0-1 0 0,-1 0 1 0 0,0 0 0 0 0,0-1 0 0 0,0 1-1 0 0,1-1 1 0 0,-1 1 0 0 0,0-1 0 0 0,1 1-1 0 0,-1-1 1 0 0,0 0 0 0 0,1 1 0 0 0,1-1-1 0 0,-1 0 7 0 0,0-1-1 0 0,0 1 0 0 0,0-1 0 0 0,0 1 0 0 0,0-1 0 0 0,-1 0 0 0 0,1 1 0 0 0,0-1 0 0 0,0 0 1 0 0,-1 0-1 0 0,1-1 0 0 0,0 1 0 0 0,-1 0 0 0 0,1 0 0 0 0,1-3 0 0 0,6-6 78 0 0,-1-1 0 0 0,-1 1 1 0 0,0-1-1 0 0,-1-1 0 0 0,0 1 0 0 0,-1-1 0 0 0,0 0 0 0 0,0 0 0 0 0,-2-1 0 0 0,1 1 0 0 0,-2-1 0 0 0,0 0 0 0 0,0 0 0 0 0,-1-14 1 0 0,0 26-109 0 0,-1 0 1 0 0,0 0-1 0 0,0-1 1 0 0,0 1-1 0 0,0 0 0 0 0,0 0 1 0 0,0 0-1 0 0,-1 0 1 0 0,1 0-1 0 0,0 0 1 0 0,0 0-1 0 0,-1 0 1 0 0,1 0-1 0 0,-1 0 1 0 0,1 0-1 0 0,-1 0 1 0 0,1 0-1 0 0,-1 1 1 0 0,0-2-1 0 0,0 2-8 0 0,1 0-1 0 0,-1 0 0 0 0,1-1 1 0 0,-1 1-1 0 0,1 0 0 0 0,-1 1 0 0 0,1-1 1 0 0,-1 0-1 0 0,1 0 0 0 0,-1 0 1 0 0,1 0-1 0 0,-1 0 0 0 0,1 0 1 0 0,-1 1-1 0 0,1-1 0 0 0,-1 0 0 0 0,1 0 1 0 0,-1 1-1 0 0,1-1 0 0 0,-1 0 1 0 0,1 1-1 0 0,0-1 0 0 0,-1 1 1 0 0,1-1-1 0 0,-1 1 0 0 0,-3 4-88 0 0,-1 0 0 0 0,1 1 0 0 0,1-1 0 0 0,-6 9 0 0 0,4-2 101 0 0,1-1 1 0 0,0 1-1 0 0,0-1 1 0 0,2 1 0 0 0,-1 0-1 0 0,1 0 1 0 0,1 0 0 0 0,0 19-1 0 0,0-25 35 0 0,2-1 0 0 0,-1 1 0 0 0,0 0-1 0 0,1-1 1 0 0,0 1 0 0 0,0-1 0 0 0,1 1 0 0 0,-1-1 0 0 0,1 0-1 0 0,1 0 1 0 0,-1 1 0 0 0,1-1 0 0 0,-1-1 0 0 0,1 1 0 0 0,1 0-1 0 0,-1-1 1 0 0,1 0 0 0 0,0 1 0 0 0,0-2 0 0 0,7 7-1 0 0,-9-9-4 0 0,0 0 0 0 0,1 0 0 0 0,-1 0-1 0 0,1 0 1 0 0,-1-1 0 0 0,1 1-1 0 0,0-1 1 0 0,-1 1 0 0 0,1-1 0 0 0,-1 0-1 0 0,1 0 1 0 0,0 0 0 0 0,-1 0 0 0 0,1-1-1 0 0,0 1 1 0 0,-1-1 0 0 0,5-1-1 0 0,4-2-1844 0 0,0 0 0 0 0,16-10 0 0 0,-17 9-2360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9.657"/>
    </inkml:context>
    <inkml:brush xml:id="br0">
      <inkml:brushProperty name="width" value="0.05" units="cm"/>
      <inkml:brushProperty name="height" value="0.05" units="cm"/>
    </inkml:brush>
  </inkml:definitions>
  <inkml:trace contextRef="#ctx0" brushRef="#br0">169 239 10002 0 0,'-3'-5'1744'0'0,"-2"-3"566"0"0,0 0 0 0 0,0 1 0 0 0,0 0 0 0 0,-11-11 0 0 0,14 17-2275 0 0,1 0-1 0 0,-1-1 1 0 0,1 1 0 0 0,-1 0-1 0 0,1 0 1 0 0,-1 0 0 0 0,0 0-1 0 0,0 0 1 0 0,1 1 0 0 0,-1-1-1 0 0,0 0 1 0 0,0 1 0 0 0,0-1-1 0 0,0 1 1 0 0,0 0 0 0 0,0 0-1 0 0,1 0 1 0 0,-1 0 0 0 0,0 0-1 0 0,0 0 1 0 0,0 0 0 0 0,0 0-1 0 0,0 1 1 0 0,0-1 0 0 0,0 1-1 0 0,0 0 1 0 0,-2 1 0 0 0,-1 1-128 0 0,0 1 0 0 0,0-1 0 0 0,0 1 1 0 0,1 0-1 0 0,-1 1 0 0 0,1-1 0 0 0,0 1 1 0 0,1 0-1 0 0,-1 0 0 0 0,1 0 1 0 0,0 0-1 0 0,0 1 0 0 0,0-1 0 0 0,1 1 1 0 0,0 0-1 0 0,-2 6 0 0 0,1 0 58 0 0,0 0 0 0 0,1 0 0 0 0,0 0 0 0 0,1 0-1 0 0,0 0 1 0 0,1 1 0 0 0,1 13 0 0 0,-1-24 39 0 0,0-1 1 0 0,0 0-1 0 0,0 0 0 0 0,0 1 1 0 0,0-1-1 0 0,1 0 1 0 0,-1 0-1 0 0,0 0 1 0 0,1 1-1 0 0,-1-1 0 0 0,1 0 1 0 0,-1 0-1 0 0,1 0 1 0 0,0 0-1 0 0,-1 0 0 0 0,1 0 1 0 0,0 0-1 0 0,0 0 1 0 0,0 0-1 0 0,-1 0 1 0 0,1-1-1 0 0,0 1 0 0 0,0 0 1 0 0,0 0-1 0 0,0-1 1 0 0,1 1-1 0 0,-1-1 0 0 0,0 1 1 0 0,0-1-1 0 0,0 1 1 0 0,0-1-1 0 0,1 0 1 0 0,-1 0-1 0 0,0 1 0 0 0,0-1 1 0 0,0 0-1 0 0,1 0 1 0 0,-1 0-1 0 0,0 0 0 0 0,0 0 1 0 0,1-1-1 0 0,-1 1 1 0 0,0 0-1 0 0,0-1 1 0 0,1 1-1 0 0,8-4 48 0 0,-1 1 0 0 0,-1-1 1 0 0,1-1-1 0 0,13-8 0 0 0,-15 9-32 0 0,19-14 162 0 0,0 0 0 0 0,-1-2 0 0 0,-1-1 0 0 0,0 0-1 0 0,-2-2 1 0 0,-1-1 0 0 0,-1-1 0 0 0,-1 0 0 0 0,28-49 0 0 0,-25 24 198 0 0,-21 46-384 0 0,1-1 0 0 0,-1 1 1 0 0,0-1-1 0 0,0 0 0 0 0,-1 1 0 0 0,1-1 1 0 0,-1 0-1 0 0,0 1 0 0 0,-1-8 1 0 0,-2 12-514 0 0,-3 7 305 0 0,-3 6-66 0 0,-11 23 43 0 0,2 1 0 0 0,-16 47 0 0 0,29-68 266 0 0,0 1 1 0 0,1 0-1 0 0,1 0 1 0 0,1 0-1 0 0,0 0 1 0 0,1 0-1 0 0,2 34 0 0 0,-1-49-12 0 0,1 1 1 0 0,-1-1-1 0 0,0 0 0 0 0,0 0 0 0 0,1 1 0 0 0,0-1 0 0 0,-1 0 0 0 0,1 0 0 0 0,0 0 0 0 0,0 0 0 0 0,0 0 0 0 0,0 0 1 0 0,0 0-1 0 0,1 0 0 0 0,-1 0 0 0 0,0 0 0 0 0,1-1 0 0 0,0 1 0 0 0,-1 0 0 0 0,1-1 0 0 0,0 0 0 0 0,0 1 0 0 0,0-1 1 0 0,0 0-1 0 0,0 0 0 0 0,0 0 0 0 0,3 1 0 0 0,-2-1 30 0 0,1-1 0 0 0,0 0 1 0 0,-1 0-1 0 0,1 0 0 0 0,0 0 1 0 0,0-1-1 0 0,-1 1 0 0 0,1-1 0 0 0,-1 0 1 0 0,1 0-1 0 0,-1 0 0 0 0,1-1 1 0 0,-1 1-1 0 0,1-1 0 0 0,-1 0 0 0 0,3-2 1 0 0,7-4 49 0 0,-1-2 0 0 0,0 1 0 0 0,-1-1 0 0 0,0-1 0 0 0,-1 0 0 0 0,0-1 0 0 0,0 0 0 0 0,-1 0 0 0 0,-1-1 0 0 0,0 0 0 0 0,-1 0 0 0 0,0-1 0 0 0,-1 0 0 0 0,6-21 0 0 0,-12 35-110 0 0,0 0 0 0 0,0 0 0 0 0,0-1 0 0 0,1 1 0 0 0,-1 0-1 0 0,0 0 1 0 0,0 0 0 0 0,0 0 0 0 0,0-1 0 0 0,0 1 0 0 0,0 0 0 0 0,0 0 0 0 0,0 0-1 0 0,0 0 1 0 0,0-1 0 0 0,1 1 0 0 0,-1 0 0 0 0,0 0 0 0 0,0 0 0 0 0,0-1-1 0 0,0 1 1 0 0,0 0 0 0 0,0 0 0 0 0,0 0 0 0 0,-1-1 0 0 0,1 1 0 0 0,0 0-1 0 0,0 0 1 0 0,0 0 0 0 0,0-1 0 0 0,0 1 0 0 0,0 0 0 0 0,0 0 0 0 0,0 0-1 0 0,0 0 1 0 0,0-1 0 0 0,-1 1 0 0 0,1 0 0 0 0,0 0 0 0 0,0 0 0 0 0,0 0 0 0 0,0 0-1 0 0,0 0 1 0 0,-1-1 0 0 0,1 1 0 0 0,0 0 0 0 0,0 0 0 0 0,0 0 0 0 0,0 0-1 0 0,-1 0 1 0 0,1 0 0 0 0,0 0 0 0 0,0 0 0 0 0,0 0 0 0 0,-1 0 0 0 0,1 0-1 0 0,0 0 1 0 0,0 0 0 0 0,0 0 0 0 0,-1 0 0 0 0,1 0 0 0 0,0 0 0 0 0,0 0-1 0 0,-1 0 1 0 0,-9 9-705 0 0,-7 22 370 0 0,-29 60 534 0 0,41-81-124 0 0,2 0 0 0 0,-1 1 1 0 0,1 0-1 0 0,1 0 0 0 0,0-1 0 0 0,0 2 0 0 0,1 10 0 0 0,1-21-84 0 0,0 0 1 0 0,0 1 0 0 0,0-1-1 0 0,0 0 1 0 0,1 0-1 0 0,-1 0 1 0 0,0 0 0 0 0,1 0-1 0 0,-1 0 1 0 0,0 0-1 0 0,1 0 1 0 0,-1 0 0 0 0,1 0-1 0 0,0 0 1 0 0,-1 0-1 0 0,1 0 1 0 0,0 0 0 0 0,0 0-1 0 0,0 0 1 0 0,-1-1 0 0 0,1 1-1 0 0,1 1 1 0 0,1-1-191 0 0,-1 0 0 0 0,1 0 1 0 0,-1 0-1 0 0,1 0 0 0 0,0 0 0 0 0,-1-1 1 0 0,1 1-1 0 0,0-1 0 0 0,3 1 1 0 0,2-1-241 0 0,0 0 1 0 0,0-1-1 0 0,0 0 1 0 0,0 0-1 0 0,14-4 1 0 0,3-4-402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0.127"/>
    </inkml:context>
    <inkml:brush xml:id="br0">
      <inkml:brushProperty name="width" value="0.05" units="cm"/>
      <inkml:brushProperty name="height" value="0.05" units="cm"/>
    </inkml:brush>
  </inkml:definitions>
  <inkml:trace contextRef="#ctx0" brushRef="#br0">757 453 9986 0 0,'-25'-22'8977'0'0,"-2"10"-3793"0"0,23 11-5049 0 0,-1 1 0 0 0,1-1 0 0 0,0 1-1 0 0,-1 0 1 0 0,1 0 0 0 0,0 0 0 0 0,0 1 0 0 0,-1-1 0 0 0,1 1 0 0 0,0 0-1 0 0,0 1 1 0 0,-8 2 0 0 0,-8 4-149 0 0,-17 8-57 0 0,23-8 19 0 0,12-7 35 0 0,0-1 0 0 0,0 1 0 0 0,0 1 0 0 0,0-1 0 0 0,0 0-1 0 0,0 0 1 0 0,0 1 0 0 0,0-1 0 0 0,1 1 0 0 0,-1 0 0 0 0,0-1 0 0 0,1 1 0 0 0,-1 0 0 0 0,1 0 0 0 0,0 0 0 0 0,0 0 0 0 0,0 0 0 0 0,-1 3 0 0 0,1-4-12 0 0,1 0-1 0 0,-1 0 1 0 0,1-1 0 0 0,0 1 0 0 0,-1 0 0 0 0,1 0-1 0 0,0 0 1 0 0,0 0 0 0 0,-1-1 0 0 0,1 1 0 0 0,0 0 0 0 0,0 0-1 0 0,0 0 1 0 0,0 0 0 0 0,0 0 0 0 0,0-1 0 0 0,1 1-1 0 0,-1 0 1 0 0,0 0 0 0 0,0 0 0 0 0,1 0 0 0 0,-1-1 0 0 0,0 1-1 0 0,1 0 1 0 0,-1 0 0 0 0,1 0 0 0 0,-1-1 0 0 0,1 1-1 0 0,-1 0 1 0 0,1-1 0 0 0,-1 1 0 0 0,1-1 0 0 0,0 1-1 0 0,-1 0 1 0 0,1-1 0 0 0,0 0 0 0 0,-1 1 0 0 0,1-1 0 0 0,0 1-1 0 0,0-1 1 0 0,0 0 0 0 0,1 1 0 0 0,78 20-849 0 0,-61-17 704 0 0,0 1-1 0 0,0 0 1 0 0,0 2-1 0 0,-1 0 1 0 0,19 10-1 0 0,-35-16 171 0 0,-1 0 0 0 0,1 0 0 0 0,0 0 0 0 0,-1 0 0 0 0,1 0 0 0 0,0 1 0 0 0,-1-1-1 0 0,0 1 1 0 0,1-1 0 0 0,-1 1 0 0 0,0-1 0 0 0,0 1 0 0 0,0 0 0 0 0,0 0 0 0 0,0-1 0 0 0,0 1-1 0 0,0 0 1 0 0,-1 0 0 0 0,1 0 0 0 0,-1 0 0 0 0,1 0 0 0 0,0 4 0 0 0,-2-3 30 0 0,1 0 0 0 0,-1 0 0 0 0,0 0 0 0 0,0 0-1 0 0,0 0 1 0 0,0 0 0 0 0,0 0 0 0 0,-1 0 0 0 0,1-1 0 0 0,-1 1 0 0 0,0 0 0 0 0,0-1 0 0 0,0 1 0 0 0,-2 1 0 0 0,-3 4 88 0 0,-1 0-1 0 0,0-1 0 0 0,0 0 1 0 0,-12 7-1 0 0,12-9-389 0 0,0 0 0 0 0,-1-1-1 0 0,1 0 1 0 0,-1 0 0 0 0,0-1-1 0 0,0 0 1 0 0,0-1-1 0 0,0 0 1 0 0,0 0 0 0 0,0-1-1 0 0,-1 0 1 0 0,1-1 0 0 0,0 0-1 0 0,-18-2 1 0 0,-4-6-528 0 0</inkml:trace>
  <inkml:trace contextRef="#ctx0" brushRef="#br0" timeOffset="1">19 35 17996 0 0,'-2'-1'428'0'0,"1"1"0"0"0,-1-1 0 0 0,1 0 0 0 0,-1 0 0 0 0,1 0 0 0 0,-1 0 0 0 0,1 0 0 0 0,0 0 0 0 0,0 0 0 0 0,-1 0 0 0 0,-1-3 0 0 0,3 3-284 0 0,0 1 0 0 0,0-1 1 0 0,0 0-1 0 0,0 1 0 0 0,0-1 1 0 0,0 0-1 0 0,0 0 0 0 0,0 1 0 0 0,0-1 1 0 0,1 0-1 0 0,-1 1 0 0 0,0-1 1 0 0,0 0-1 0 0,1 1 0 0 0,-1-1 1 0 0,0 0-1 0 0,1 1 0 0 0,-1-1 1 0 0,0 0-1 0 0,1 1 0 0 0,-1-1 1 0 0,1 1-1 0 0,-1-1 0 0 0,1 1 1 0 0,-1-1-1 0 0,2 0 0 0 0,-2 1-212 0 0,1 0-1 0 0,-1-1 0 0 0,1 1 0 0 0,-1 0 0 0 0,1-1 0 0 0,-1 1 0 0 0,1 0 0 0 0,-1 0 0 0 0,1 0 0 0 0,-1-1 0 0 0,1 1 0 0 0,-1 0 1 0 0,1 0-1 0 0,0 0 0 0 0,-1 0 0 0 0,1 0 0 0 0,-1 0 0 0 0,1 0 0 0 0,-1 0 0 0 0,1 0 0 0 0,-1 0 0 0 0,1 1 0 0 0,-1-1 1 0 0,1 0-1 0 0,0 0 0 0 0,-1 0 0 0 0,1 1 0 0 0,-1-1 0 0 0,0 0 0 0 0,2 1 0 0 0,16 15-3732 0 0,-4-5 2546 0 0,0-3 1023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105"/>
    </inkml:context>
    <inkml:brush xml:id="br0">
      <inkml:brushProperty name="width" value="0.05" units="cm"/>
      <inkml:brushProperty name="height" value="0.05" units="cm"/>
    </inkml:brush>
  </inkml:definitions>
  <inkml:trace contextRef="#ctx0" brushRef="#br0">384 129 9386 0 0,'15'-30'4916'0'0,"-12"27"-4254"0"0,-1-1 0 0 0,1 0 0 0 0,-1 0 0 0 0,0 0 1 0 0,0 0-1 0 0,0 0 0 0 0,-1 0 0 0 0,0 0 0 0 0,0-1 0 0 0,0 1 0 0 0,0 0 0 0 0,0-1 1 0 0,-1 1-1 0 0,0-1 0 0 0,0-5 0 0 0,-1 8-603 0 0,0 1 1 0 0,1-1-1 0 0,-1 1 0 0 0,0-1 0 0 0,0 1 1 0 0,0-1-1 0 0,0 1 0 0 0,-1-1 1 0 0,1 1-1 0 0,0 0 0 0 0,-1 0 1 0 0,1 0-1 0 0,-1 0 0 0 0,1 0 1 0 0,-1 0-1 0 0,1 0 0 0 0,-1 0 0 0 0,1 0 1 0 0,-1 1-1 0 0,0-1 0 0 0,0 1 1 0 0,1-1-1 0 0,-1 1 0 0 0,0 0 1 0 0,0 0-1 0 0,1 0 0 0 0,-1 0 0 0 0,0 0 1 0 0,0 0-1 0 0,0 0 0 0 0,-3 1 1 0 0,-4 0-151 0 0,0 1 0 0 0,0 0 0 0 0,0 1 0 0 0,-16 6 0 0 0,7 0 9 0 0,0 1 1 0 0,0 0 0 0 0,1 2-1 0 0,1 0 1 0 0,0 1-1 0 0,0 0 1 0 0,1 2-1 0 0,-24 29 1 0 0,19-19 53 0 0,2 1 0 0 0,1 1 0 0 0,1 1 0 0 0,1 0-1 0 0,-11 31 1 0 0,21-47 4 0 0,0 0 1 0 0,2 1-1 0 0,-1-1 0 0 0,2 1 0 0 0,0-1 0 0 0,0 1 0 0 0,1 0 0 0 0,1 0 0 0 0,0 14 0 0 0,1-21-14 0 0,0 0 0 0 0,0 0 0 0 0,1-1 0 0 0,0 1 0 0 0,0-1 0 0 0,0 1 0 0 0,0-1 1 0 0,1 1-1 0 0,0-1 0 0 0,0 0 0 0 0,0 0 0 0 0,1-1 0 0 0,0 1 0 0 0,0-1 0 0 0,0 0 0 0 0,0 0 0 0 0,1 0 0 0 0,-1 0 0 0 0,1-1 0 0 0,0 0 0 0 0,0 0 0 0 0,6 3 0 0 0,1-1 10 0 0,1 0 1 0 0,-1-1-1 0 0,1-1 0 0 0,0 1 1 0 0,0-2-1 0 0,1 0 0 0 0,-1-1 0 0 0,0 0 1 0 0,1-1-1 0 0,-1 0 0 0 0,0-1 0 0 0,1-1 1 0 0,-1 0-1 0 0,0-1 0 0 0,0 0 1 0 0,0-1-1 0 0,-1 0 0 0 0,19-10 0 0 0,-28 12 69 0 0,1-1 0 0 0,-1 1 0 0 0,0-1 0 0 0,0 0 0 0 0,0 0 0 0 0,0 0 0 0 0,-1-1 0 0 0,1 1 0 0 0,-1 0 0 0 0,0-1-1 0 0,0 0 1 0 0,0 1 0 0 0,-1-1 0 0 0,1 0 0 0 0,-1 0 0 0 0,1-5 0 0 0,0 4-2 0 0,-1-1 0 0 0,0 1 0 0 0,-1-1 1 0 0,1 1-1 0 0,-1-1 0 0 0,0 0 0 0 0,-1 1 0 0 0,1-1 0 0 0,-1 1 1 0 0,0-1-1 0 0,-3-7 0 0 0,-2 1-108 0 0,0 0 1 0 0,-2 0-1 0 0,1 0 0 0 0,-2 1 1 0 0,1 0-1 0 0,-2 1 0 0 0,1 0 1 0 0,-1 0-1 0 0,-14-9 0 0 0,21 17-1 0 0,0-1 0 0 0,0 1 0 0 0,0 0 0 0 0,0 1 0 0 0,0-1 0 0 0,0 1 0 0 0,0-1-1 0 0,-7-1 1 0 0,10 3 46 0 0,0 1 0 0 0,0-1 0 0 0,0 0 0 0 0,0 0 0 0 0,-1 0 0 0 0,1 0 0 0 0,0 0 0 0 0,0 0 0 0 0,0 1 0 0 0,0-1 0 0 0,0 0 0 0 0,0 0-1 0 0,0 0 1 0 0,0 0 0 0 0,-1 0 0 0 0,1 1 0 0 0,0-1 0 0 0,0 0 0 0 0,0 0 0 0 0,0 0 0 0 0,0 0 0 0 0,0 1 0 0 0,0-1 0 0 0,0 0 0 0 0,0 0 0 0 0,0 0 0 0 0,0 1-1 0 0,0-1 1 0 0,0 0 0 0 0,0 0 0 0 0,0 0 0 0 0,0 0 0 0 0,1 1 0 0 0,-1-1 0 0 0,0 0 0 0 0,0 0 0 0 0,0 0 0 0 0,0 0 0 0 0,0 0 0 0 0,0 1 0 0 0,0-1-1 0 0,0 0 1 0 0,1 0 0 0 0,-1 0 0 0 0,0 0 0 0 0,0 0 0 0 0,0 0 0 0 0,0 0 0 0 0,1 1 0 0 0,5 8-556 0 0,4-4 399 0 0,-1 0-1 0 0,1-1 1 0 0,-1 0-1 0 0,1 0 1 0 0,13 2 0 0 0,-4 0 32 0 0,-4-2 75 0 0,5 2-10 0 0,30 13-1 0 0,-45-17 84 0 0,0 1-1 0 0,0 0 0 0 0,0 0 0 0 0,-1 0 1 0 0,1 0-1 0 0,-1 1 0 0 0,1 0 1 0 0,-1 0-1 0 0,0 0 0 0 0,5 8 0 0 0,-7-8 31 0 0,0 0 0 0 0,0 0 0 0 0,-1 0 0 0 0,0 0 0 0 0,1 0 0 0 0,-2 0 1 0 0,1 0-1 0 0,0 1 0 0 0,-1-1 0 0 0,0 0 0 0 0,0 1 0 0 0,0-1 0 0 0,0 0 0 0 0,-1 0 0 0 0,0 1 0 0 0,0-1 0 0 0,-2 8 0 0 0,-4 6 257 0 0,-1 0 0 0 0,-15 29 0 0 0,13-30-121 0 0,-11 19 183 0 0,-1 2-4046 0 0,30-39-3293 0 0,-1-3 3912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619"/>
    </inkml:context>
    <inkml:brush xml:id="br0">
      <inkml:brushProperty name="width" value="0.05" units="cm"/>
      <inkml:brushProperty name="height" value="0.05" units="cm"/>
    </inkml:brush>
  </inkml:definitions>
  <inkml:trace contextRef="#ctx0" brushRef="#br0">17 26 14051 0 0,'11'-25'8754'0'0,"-11"36"-8811"0"0,-23 433-25 0 0,22-432 41 0 0,-2 53 30 0 0,3-61-185 0 0,0-1 0 0 0,0 1 0 0 0,0 0 0 0 0,1 0 0 0 0,0-1 0 0 0,0 1 0 0 0,0-1 0 0 0,0 1 0 0 0,1-1 0 0 0,-1 1 1 0 0,1-1-1 0 0,0 0 0 0 0,0 0 0 0 0,3 4 0 0 0,-4-6-48 0 0,0 0 0 0 0,0 0 0 0 0,0 0 0 0 0,0-1 0 0 0,0 1 0 0 0,1 0 1 0 0,-1-1-1 0 0,0 1 0 0 0,0-1 0 0 0,1 1 0 0 0,-1-1 0 0 0,0 1 0 0 0,1-1 0 0 0,-1 0 0 0 0,0 0 0 0 0,1 0 1 0 0,-1 0-1 0 0,1 0 0 0 0,-1 0 0 0 0,0 0 0 0 0,1 0 0 0 0,-1-1 0 0 0,0 1 0 0 0,1 0 0 0 0,1-2 1 0 0,6-2-1040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994"/>
    </inkml:context>
    <inkml:brush xml:id="br0">
      <inkml:brushProperty name="width" value="0.05" units="cm"/>
      <inkml:brushProperty name="height" value="0.05" units="cm"/>
    </inkml:brush>
  </inkml:definitions>
  <inkml:trace contextRef="#ctx0" brushRef="#br0">0 295 14243 0 0,'2'2'221'0'0,"0"0"-1"0"0,-1 0 0 0 0,0 0 1 0 0,1 1-1 0 0,-1-1 1 0 0,0 0-1 0 0,0 1 1 0 0,0-1-1 0 0,0 1 1 0 0,-1 0-1 0 0,1-1 1 0 0,0 5-1 0 0,3 8 440 0 0,-3-13-582 0 0,1 1 0 0 0,-1-1 0 0 0,1 0 0 0 0,0 0 0 0 0,-1 0 0 0 0,1 1 0 0 0,0-2 0 0 0,0 1-1 0 0,0 0 1 0 0,0 0 0 0 0,1-1 0 0 0,-1 1 0 0 0,0-1 0 0 0,1 1 0 0 0,-1-1 0 0 0,1 0 0 0 0,0 0 0 0 0,-1 0 0 0 0,1-1 0 0 0,0 1 0 0 0,-1-1 0 0 0,4 1 0 0 0,4 0 339 0 0,0-1 1 0 0,0 0 0 0 0,0-1-1 0 0,18-3 1 0 0,-25 4-313 0 0,-1-1 0 0 0,0 1 0 0 0,0-1 0 0 0,0 0 1 0 0,0 0-1 0 0,0 0 0 0 0,0 0 0 0 0,0 0 0 0 0,0 0 0 0 0,0-1 0 0 0,-1 1 0 0 0,1-1 1 0 0,-1 1-1 0 0,1-1 0 0 0,-1 0 0 0 0,1 1 0 0 0,-1-1 0 0 0,0 0 0 0 0,0 0 0 0 0,0 0 0 0 0,0 0 1 0 0,1-2-1 0 0,0-2 27 0 0,0 0 1 0 0,-1 1 0 0 0,1-1-1 0 0,-1 0 1 0 0,-1 0-1 0 0,1-11 1 0 0,-2-35-96 0 0,1 52-54 0 0,0 0-1 0 0,0-1 1 0 0,0 1-1 0 0,0 0 1 0 0,0 0 0 0 0,0-1-1 0 0,0 1 1 0 0,0 0-1 0 0,0 0 1 0 0,0-1-1 0 0,0 1 1 0 0,0 0-1 0 0,0 0 1 0 0,0-1-1 0 0,0 1 1 0 0,0 0-1 0 0,0 0 1 0 0,0 0-1 0 0,-1-1 1 0 0,1 1-1 0 0,0 0 1 0 0,0 0-1 0 0,0 0 1 0 0,0-1-1 0 0,-1 1 1 0 0,1 0 0 0 0,0 0-1 0 0,0 0 1 0 0,0 0-1 0 0,-1 0 1 0 0,1 0-1 0 0,0-1 1 0 0,0 1-1 0 0,-1 0 1 0 0,-6 6-747 0 0,-5 13-116 0 0,11-18 898 0 0,-12 22-148 0 0,0 2 1 0 0,2 0 0 0 0,0 1 0 0 0,2 0 0 0 0,-7 32 0 0 0,15-54 133 0 0,0 0 0 0 0,1 0 0 0 0,-1 0 1 0 0,1 0-1 0 0,0 0 0 0 0,1 0 0 0 0,-1 0 0 0 0,1 0 1 0 0,0 0-1 0 0,-1 0 0 0 0,2 0 0 0 0,-1 0 1 0 0,0 0-1 0 0,1 0 0 0 0,0 0 0 0 0,0-1 1 0 0,4 6-1 0 0,-4-7 19 0 0,-1 0 0 0 0,1 0 0 0 0,0 0 1 0 0,1-1-1 0 0,-1 1 0 0 0,0-1 0 0 0,0 1 1 0 0,1-1-1 0 0,-1 0 0 0 0,1 0 0 0 0,-1 0 1 0 0,1 0-1 0 0,-1 0 0 0 0,1-1 0 0 0,0 1 1 0 0,-1-1-1 0 0,1 0 0 0 0,0 0 0 0 0,0 0 1 0 0,-1 0-1 0 0,1 0 0 0 0,0 0 0 0 0,-1-1 1 0 0,1 1-1 0 0,0-1 0 0 0,-1 0 0 0 0,4-1 1 0 0,9-4 81 0 0,0-1 1 0 0,-1 0 0 0 0,1-1-1 0 0,-2 0 1 0 0,1-1 0 0 0,-1-1-1 0 0,-1 0 1 0 0,0-1 0 0 0,15-16 0 0 0,-2-3-200 0 0,-1-1 0 0 0,34-57 1 0 0,-56 85 122 0 0,15-22-813 0 0,-17 25 768 0 0,0 0 1 0 0,0 0-1 0 0,0-1 0 0 0,0 1 0 0 0,0 0 1 0 0,1 0-1 0 0,-1 0 0 0 0,0 0 1 0 0,0 0-1 0 0,0 0 0 0 0,0-1 1 0 0,1 1-1 0 0,-1 0 0 0 0,0 0 1 0 0,0 0-1 0 0,0 0 0 0 0,0 0 0 0 0,1 0 1 0 0,-1 0-1 0 0,0 0 0 0 0,0 0 1 0 0,0 0-1 0 0,1 0 0 0 0,-1 0 1 0 0,0 0-1 0 0,0 0 0 0 0,0 0 0 0 0,1 0 1 0 0,-1 0-1 0 0,0 0 0 0 0,0 0 1 0 0,0 0-1 0 0,0 0 0 0 0,1 0 1 0 0,-1 1-1 0 0,0-1 0 0 0,0 0 0 0 0,0 0 1 0 0,3 16-380 0 0,-7 60-48 0 0,1 22 761 0 0,3-96-370 0 0,1 1 0 0 0,-1-1 1 0 0,0 0-1 0 0,1 1 0 0 0,-1-1 1 0 0,1 0-1 0 0,0 0 0 0 0,0 0 1 0 0,0 0-1 0 0,0 0 1 0 0,0 0-1 0 0,0 0 0 0 0,1 0 1 0 0,-1 0-1 0 0,1 0 0 0 0,-1-1 1 0 0,1 1-1 0 0,-1-1 0 0 0,1 1 1 0 0,3 1-1 0 0,-4-2-412 0 0,1-1 0 0 0,-1 1 1 0 0,1 0-1 0 0,-1-1 0 0 0,1 1 0 0 0,-1-1 0 0 0,1 0 1 0 0,0 0-1 0 0,-1 1 0 0 0,1-1 0 0 0,0 0 0 0 0,-1 0 0 0 0,1 0 1 0 0,0-1-1 0 0,-1 1 0 0 0,1 0 0 0 0,0-1 0 0 0,-1 1 1 0 0,3-2-1 0 0,3-1-3114 0 0</inkml:trace>
  <inkml:trace contextRef="#ctx0" brushRef="#br0" timeOffset="1">543 1 18700 0 0,'0'0'-128'0'0,"-1"1"48"0"0,-2 5-8 0 0,2 1 32 0 0,-2 0 16 0 0,1 2-32 0 0,2 1 24 0 0,0 2-624 0 0,3 0-144 0 0,3 1-353 0 0,1 2-703 0 0,5-1 48 0 0,-4-1-705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2.476"/>
    </inkml:context>
    <inkml:brush xml:id="br0">
      <inkml:brushProperty name="width" value="0.05" units="cm"/>
      <inkml:brushProperty name="height" value="0.05" units="cm"/>
    </inkml:brush>
  </inkml:definitions>
  <inkml:trace contextRef="#ctx0" brushRef="#br0">208 355 15419 0 0,'-2'-1'313'0'0,"0"1"-1"0"0,1-1 0 0 0,-1 1 0 0 0,0 0 0 0 0,0 0 1 0 0,1 0-1 0 0,-1 0 0 0 0,0 0 0 0 0,0 0 1 0 0,1 1-1 0 0,-1-1 0 0 0,0 1 0 0 0,1-1 1 0 0,-1 1-1 0 0,-2 1 0 0 0,-1 0-151 0 0,1 1 0 0 0,0-1-1 0 0,0 1 1 0 0,0 0 0 0 0,-5 6 0 0 0,1-1-229 0 0,1 0-1 0 0,0 1 1 0 0,1 0 0 0 0,-8 14 0 0 0,-9 20 135 0 0,8-18 66 0 0,1 1 1 0 0,1 1-1 0 0,1 0 0 0 0,-15 54 1 0 0,27-79-122 0 0,0-1 0 0 0,-1 0 0 0 0,1 1 0 0 0,0-1 0 0 0,0 0 0 0 0,0 0 0 0 0,0 1 0 0 0,0-1 0 0 0,0 0 1 0 0,0 1-1 0 0,0-1 0 0 0,0 0 0 0 0,1 0 0 0 0,-1 1 0 0 0,1-1 0 0 0,-1 0 0 0 0,1 0 0 0 0,-1 0 0 0 0,1 0 0 0 0,0 1 1 0 0,-1-1-1 0 0,1 0 0 0 0,0 0 0 0 0,0 0 0 0 0,0 0 0 0 0,0-1 0 0 0,0 1 0 0 0,0 0 0 0 0,0 0 0 0 0,0-1 0 0 0,0 1 1 0 0,0 0-1 0 0,0-1 0 0 0,0 1 0 0 0,1-1 0 0 0,-1 1 0 0 0,2-1 0 0 0,0 1 46 0 0,0-1-1 0 0,-1 1 1 0 0,1-1 0 0 0,0 0-1 0 0,0 0 1 0 0,0-1-1 0 0,-1 1 1 0 0,1 0 0 0 0,0-1-1 0 0,-1 0 1 0 0,1 0 0 0 0,0 0-1 0 0,-1 0 1 0 0,1 0-1 0 0,-1 0 1 0 0,4-3 0 0 0,11-9 84 0 0,-1-2 1 0 0,-1 0 0 0 0,0-1 0 0 0,-1 0 0 0 0,-1-1-1 0 0,0 0 1 0 0,19-38 0 0 0,-1-8-65 0 0,23-73 1 0 0,-34 86-15 0 0,-10 24-133 0 0,-1 0 0 0 0,10-51 0 0 0,-18 69 33 0 0,1 0 1 0 0,-2 0-1 0 0,1 0 0 0 0,-1 0 1 0 0,0 0-1 0 0,-1 0 0 0 0,0 0 1 0 0,0 0-1 0 0,-1 1 0 0 0,0-1 1 0 0,0 0-1 0 0,-1 1 0 0 0,0-1 1 0 0,-6-10-1 0 0,8 16 18 0 0,1 1-1 0 0,-1-1 1 0 0,0 1-1 0 0,0-1 1 0 0,0 1 0 0 0,0 0-1 0 0,0-1 1 0 0,0 1-1 0 0,0 0 1 0 0,-1 0-1 0 0,1 0 1 0 0,0 0 0 0 0,-1 0-1 0 0,1 0 1 0 0,-1 0-1 0 0,1 0 1 0 0,-1 1-1 0 0,1-1 1 0 0,-1 1 0 0 0,1-1-1 0 0,-1 1 1 0 0,0-1-1 0 0,1 1 1 0 0,-1 0-1 0 0,0 0 1 0 0,1 0 0 0 0,-1 0-1 0 0,0 0 1 0 0,1 0-1 0 0,-1 0 1 0 0,0 1-1 0 0,1-1 1 0 0,-1 1 0 0 0,1-1-1 0 0,-1 1 1 0 0,1-1-1 0 0,-1 1 1 0 0,1 0 0 0 0,-1 0-1 0 0,1 0 1 0 0,-1 0-1 0 0,1 0 1 0 0,0 0-1 0 0,0 0 1 0 0,-2 1 0 0 0,-6 7-50 0 0,1 1 1 0 0,0-1 0 0 0,0 1-1 0 0,-10 18 1 0 0,17-27 70 0 0,-12 19 23 0 0,1 1 1 0 0,1 0 0 0 0,1 1 0 0 0,1 0 0 0 0,-8 28 0 0 0,15-41-53 0 0,0 1-1 0 0,0-1 0 0 0,1 0 1 0 0,0 1-1 0 0,1-1 1 0 0,0 0-1 0 0,0 1 0 0 0,1-1 1 0 0,1 1-1 0 0,-1-1 0 0 0,2 0 1 0 0,-1 0-1 0 0,1 0 1 0 0,0 0-1 0 0,1-1 0 0 0,5 11 1 0 0,-5-13-58 0 0,1 0 0 0 0,-1 0 0 0 0,1 0 0 0 0,0-1 0 0 0,0 0 0 0 0,1 0 1 0 0,8 6-1 0 0,47 27-145 0 0,-46-31 98 0 0,-2 1-1 0 0,1 1 1 0 0,-1 0-1 0 0,16 15 1 0 0,-25-20-18 0 0,0 0 1 0 0,-1 0-1 0 0,0 1 0 0 0,1-1 1 0 0,-1 1-1 0 0,-1 0 0 0 0,1 0 1 0 0,-1 0-1 0 0,0 0 1 0 0,0 0-1 0 0,-1 0 0 0 0,1 1 1 0 0,-1-1-1 0 0,0 0 0 0 0,-1 1 1 0 0,1 10-1 0 0,-1 1-752 0 0,-1 4-208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7.430"/>
    </inkml:context>
    <inkml:brush xml:id="br0">
      <inkml:brushProperty name="width" value="0.05" units="cm"/>
      <inkml:brushProperty name="height" value="0.05" units="cm"/>
    </inkml:brush>
  </inkml:definitions>
  <inkml:trace contextRef="#ctx0" brushRef="#br0">313 89 13331 0 0,'0'-24'1018'0'0,"1"13"-151"0"0,-1 0-1 0 0,0 0 1 0 0,-3-14 0 0 0,3 25-853 0 0,0-1 1 0 0,0 1-1 0 0,0 0 0 0 0,0-1 1 0 0,-1 1-1 0 0,1 0 1 0 0,0-1-1 0 0,0 1 0 0 0,0 0 1 0 0,-1 0-1 0 0,1-1 0 0 0,0 1 1 0 0,0 0-1 0 0,-1 0 1 0 0,1-1-1 0 0,0 1 0 0 0,-1 0 1 0 0,1 0-1 0 0,0 0 1 0 0,-1-1-1 0 0,1 1 0 0 0,0 0 1 0 0,-1 0-1 0 0,1 0 1 0 0,0 0-1 0 0,-1 0 0 0 0,1 0 1 0 0,0 0-1 0 0,-1 0 1 0 0,1 0-1 0 0,-17 2-32 0 0,-12 10-277 0 0,10-2 205 0 0,2 1 1 0 0,0 0-1 0 0,0 2 0 0 0,1 0 1 0 0,-26 27-1 0 0,23-19 17 0 0,1 1 1 0 0,1 1-1 0 0,-25 41 1 0 0,36-52 26 0 0,1-1 0 0 0,0 1 0 0 0,-6 22 0 0 0,9-28 15 0 0,1 0-1 0 0,0 0 0 0 0,0 0 1 0 0,1 0-1 0 0,-1 0 0 0 0,1 0 1 0 0,0 1-1 0 0,1-1 1 0 0,2 10-1 0 0,-2-13 14 0 0,0-1-1 0 0,1 0 1 0 0,-1 1 0 0 0,1-1 0 0 0,-1 0-1 0 0,1 0 1 0 0,0 0 0 0 0,0 0 0 0 0,0-1-1 0 0,0 1 1 0 0,0 0 0 0 0,0-1 0 0 0,1 0-1 0 0,-1 1 1 0 0,1-1 0 0 0,-1 0 0 0 0,0 0-1 0 0,1 0 1 0 0,0 0 0 0 0,-1-1-1 0 0,1 1 1 0 0,4-1 0 0 0,6 2 63 0 0,-1 0-1 0 0,1-1 1 0 0,16-2-1 0 0,-23 0 58 0 0,0 0-1 0 0,0 0 0 0 0,0-1 1 0 0,0 0-1 0 0,0-1 0 0 0,0 1 0 0 0,-1-1 1 0 0,1 0-1 0 0,7-6 0 0 0,-4 3 161 0 0,-5 4-39 0 0,0 0-1 0 0,-1-1 1 0 0,1 0-1 0 0,-1 0 0 0 0,0 0 1 0 0,5-7-1 0 0,-7 9-122 0 0,0 0-1 0 0,0-1 1 0 0,0 1 0 0 0,0 0-1 0 0,0-1 1 0 0,-1 1-1 0 0,1-1 1 0 0,0 0 0 0 0,-1 1-1 0 0,0-1 1 0 0,1 1-1 0 0,-1-1 1 0 0,0 0 0 0 0,0 1-1 0 0,0-1 1 0 0,0 0-1 0 0,0 0 1 0 0,0 1 0 0 0,0-3-1 0 0,-2-1-41 0 0,1 0 0 0 0,-1 0 1 0 0,0 0-1 0 0,0 1 0 0 0,-1-1 0 0 0,1 0 0 0 0,-1 1 0 0 0,0 0 1 0 0,-5-6-1 0 0,15 16-855 0 0,0 0 0 0 0,0-1 0 0 0,1 1 0 0 0,10 5 0 0 0,-10-7 796 0 0,0 0 0 0 0,0-1-1 0 0,0 0 1 0 0,0 0 0 0 0,0 0 0 0 0,1-1-1 0 0,-1-1 1 0 0,1 1 0 0 0,9-1 0 0 0,-18-1-1 0 0,0 0 0 0 0,0 0 1 0 0,0 0-1 0 0,0 0 0 0 0,1 0 0 0 0,-1 0 0 0 0,0 0 1 0 0,0 1-1 0 0,0-1 0 0 0,0 0 0 0 0,0 0 1 0 0,1 0-1 0 0,-1 0 0 0 0,0 0 0 0 0,0 0 1 0 0,0 1-1 0 0,0-1 0 0 0,0 0 0 0 0,0 0 1 0 0,0 0-1 0 0,0 0 0 0 0,1 0 0 0 0,-1 1 0 0 0,0-1 1 0 0,0 0-1 0 0,0 0 0 0 0,0 0 0 0 0,0 0 1 0 0,0 1-1 0 0,0-1 0 0 0,0 0 0 0 0,0 0 1 0 0,0 0-1 0 0,0 0 0 0 0,0 1 0 0 0,0-1 1 0 0,0 0-1 0 0,0 0 0 0 0,0 0 0 0 0,-1 0 0 0 0,1 1 1 0 0,0-1-1 0 0,0 0 0 0 0,0 0 0 0 0,-6 16-61 0 0,-16 22-66 0 0,15-26 49 0 0,4-7-141 0 0,1 0 0 0 0,-1 0 0 0 0,2 0 0 0 0,-1 0 0 0 0,0 1 0 0 0,0 6 0 0 0,1-7-326 0 0,1-1 0 0 0,-1 1 0 0 0,1-1 0 0 0,1 1-1 0 0,-1-1 1 0 0,0 0 0 0 0,1 1 0 0 0,0-1 0 0 0,0 0-1 0 0,1 1 1 0 0,-1-1 0 0 0,1 0 0 0 0,3 6-1 0 0,8 12-2879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3.918"/>
    </inkml:context>
    <inkml:brush xml:id="br0">
      <inkml:brushProperty name="width" value="0.05" units="cm"/>
      <inkml:brushProperty name="height" value="0.05" units="cm"/>
    </inkml:brush>
  </inkml:definitions>
  <inkml:trace contextRef="#ctx0" brushRef="#br0">177 145 19196 0 0,'-15'-10'1685'0'0,"15"9"-1628"0"0,0 1 1 0 0,-1-1-1 0 0,1 1 0 0 0,-1 0 1 0 0,1-1-1 0 0,-1 1 0 0 0,1-1 1 0 0,-1 1-1 0 0,1 0 0 0 0,-1-1 1 0 0,1 1-1 0 0,-1 0 0 0 0,1-1 1 0 0,-1 1-1 0 0,0 0 0 0 0,1 0 1 0 0,-1 0-1 0 0,0 0 0 0 0,1 0 1 0 0,-1 0-1 0 0,1-1 0 0 0,-1 1 1 0 0,0 0-1 0 0,1 1 0 0 0,-1-1 1 0 0,0 0-1 0 0,1 0 0 0 0,-1 0 1 0 0,1 0-1 0 0,-1 0 0 0 0,0 1 1 0 0,1-1-1 0 0,-1 0 0 0 0,1 0 1 0 0,-1 1-1 0 0,1-1 0 0 0,-1 1 1 0 0,1-1-1 0 0,-1 0 0 0 0,1 1 1 0 0,-1-1-1 0 0,1 1 0 0 0,0-1 1 0 0,-1 1-1 0 0,1-1 0 0 0,-1 2 1 0 0,-10 12-184 0 0,1 1 0 0 0,0 0 1 0 0,-11 23-1 0 0,6-10 118 0 0,4-7-18 0 0,-11 31 0 0 0,9-20-33 0 0,11-27 45 0 0,-2 4-36 0 0,1-1 1 0 0,-1 1-1 0 0,1 0 0 0 0,1 0 0 0 0,0 0 0 0 0,-1 13 0 0 0,3-21 43 0 0,-1-1-1 0 0,1 0 0 0 0,0 1 0 0 0,0-1 1 0 0,0 1-1 0 0,1-1 0 0 0,-1 1 0 0 0,0-1 1 0 0,0 1-1 0 0,0-1 0 0 0,0 1 0 0 0,0-1 0 0 0,0 0 1 0 0,1 1-1 0 0,-1-1 0 0 0,0 1 0 0 0,0-1 1 0 0,1 0-1 0 0,-1 1 0 0 0,0-1 0 0 0,1 1 0 0 0,-1-1 1 0 0,0 0-1 0 0,1 0 0 0 0,-1 1 0 0 0,0-1 1 0 0,1 0-1 0 0,-1 0 0 0 0,1 1 0 0 0,14-3-132 0 0,14-13 11 0 0,-16 4 86 0 0,-1 0 0 0 0,0-1 0 0 0,-1 0 0 0 0,0-1 0 0 0,12-18 0 0 0,-14 19-30 0 0,2-7-196 0 0,-10 16 158 0 0,0 1 0 0 0,1 0-1 0 0,-1-1 1 0 0,0 1-1 0 0,1 0 1 0 0,-1 0-1 0 0,1-1 1 0 0,-1 1-1 0 0,1 0 1 0 0,0 1 0 0 0,0-1-1 0 0,0 0 1 0 0,0 1-1 0 0,1-1 1 0 0,-1 1-1 0 0,3-2 1 0 0,-4 3 70 0 0,-1 1 0 0 0,0 0-1 0 0,1-1 1 0 0,-1 1 0 0 0,1-1 0 0 0,-1 1 0 0 0,0 0-1 0 0,1-1 1 0 0,-1 1 0 0 0,0 0 0 0 0,0-1 0 0 0,1 1 0 0 0,-1 0-1 0 0,0-1 1 0 0,0 1 0 0 0,0 0 0 0 0,0 0 0 0 0,0-1-1 0 0,0 1 1 0 0,0 0 0 0 0,0 1 0 0 0,-1 21-100 0 0,-2 115 288 0 0,0 8 978 0 0,-27 163 1080 0 0,10-191-1639 0 0,16-104-339 0 0,-1-1-1 0 0,0 0 0 0 0,-12 21 0 0 0,17-33-214 0 0,0-1 1 0 0,0 1 0 0 0,-1-1-1 0 0,1 1 1 0 0,0-1-1 0 0,0 1 1 0 0,-1-1 0 0 0,1 0-1 0 0,0 1 1 0 0,-1-1-1 0 0,1 1 1 0 0,0-1 0 0 0,-1 1-1 0 0,1-1 1 0 0,-1 0-1 0 0,1 1 1 0 0,-1-1 0 0 0,1 0-1 0 0,-1 0 1 0 0,1 1-1 0 0,-1-1 1 0 0,1 0 0 0 0,-1 0-1 0 0,1 0 1 0 0,-1 0-1 0 0,0 1 1 0 0,0-2 20 0 0,1 1 1 0 0,-1 0-1 0 0,0-1 1 0 0,1 1-1 0 0,-1-1 1 0 0,1 1-1 0 0,-1-1 1 0 0,1 1-1 0 0,0-1 1 0 0,-1 1-1 0 0,1-1 1 0 0,-1 0-1 0 0,1 1 1 0 0,0-1-1 0 0,-1 1 1 0 0,1-1-1 0 0,0-1 1 0 0,-9-36 957 0 0,8 35-962 0 0,-1-16-164 0 0,1 1 1 0 0,0-1-1 0 0,1 1 0 0 0,4-22 1 0 0,14-73-702 0 0,-9 75 585 0 0,2 1 0 0 0,1 1 0 0 0,2 0 0 0 0,22-41-1 0 0,85-130-370 0 0,-77 137 549 0 0,-3-1-1 0 0,35-84 0 0 0,-72 137 406 0 0,-4 18-328 0 0,0 0 0 0 0,0 0 0 0 0,-1 0 0 0 0,1 0 0 0 0,0 0 0 0 0,0 0 0 0 0,-1 0-1 0 0,1 0 1 0 0,0 0 0 0 0,0 0 0 0 0,-1 0 0 0 0,1 0 0 0 0,0 0 0 0 0,-1 0 0 0 0,1 0 0 0 0,0 0 0 0 0,0 0 0 0 0,-1 0 0 0 0,1 0 0 0 0,0 0 0 0 0,0 1 0 0 0,0-1 0 0 0,-1 0 0 0 0,1 0 0 0 0,0 0 0 0 0,0 0 0 0 0,0 0 0 0 0,-1 1 0 0 0,1-1 0 0 0,0 0 0 0 0,0 0 0 0 0,0 0 0 0 0,0 1 0 0 0,-1-1 0 0 0,-22 28-51 0 0,7-2 54 0 0,1-1-1 0 0,-20 49 1 0 0,30-62-7 0 0,1 1 1 0 0,0-1-1 0 0,1 1 1 0 0,0 0-1 0 0,1 0 1 0 0,1 0-1 0 0,0 0 1 0 0,1 22-1 0 0,1-33 3 0 0,-1-1 0 0 0,0 1 0 0 0,1 0 0 0 0,-1 0 0 0 0,1-1 0 0 0,-1 1 0 0 0,1 0-1 0 0,0-1 1 0 0,0 1 0 0 0,0-1 0 0 0,0 1 0 0 0,0-1 0 0 0,0 1 0 0 0,0-1 0 0 0,0 0-1 0 0,1 1 1 0 0,-1-1 0 0 0,0 0 0 0 0,1 0 0 0 0,-1 0 0 0 0,1 0 0 0 0,-1 0 0 0 0,1 0-1 0 0,0-1 1 0 0,-1 1 0 0 0,1 0 0 0 0,0-1 0 0 0,0 1 0 0 0,-1-1 0 0 0,1 0 0 0 0,0 0-1 0 0,0 1 1 0 0,-1-1 0 0 0,1 0 0 0 0,0-1 0 0 0,0 1 0 0 0,3-1 0 0 0,2 0 48 0 0,1 0-1 0 0,-1 0 1 0 0,1-1 0 0 0,-1 0 0 0 0,0-1 0 0 0,0 0 0 0 0,12-6 0 0 0,4-6 28 0 0,-1 0 1 0 0,-1-2 0 0 0,-1-1 0 0 0,25-26-1 0 0,66-87-212 0 0,-108 127 124 0 0,2-2-28 0 0,0-1 0 0 0,0 1 0 0 0,-1-1 0 0 0,0 0 0 0 0,0 0 0 0 0,0-1 0 0 0,3-11 0 0 0,-7 19 26 0 0,0 0 0 0 0,0 0 0 0 0,0 0 0 0 0,0 0 0 0 0,0 0 0 0 0,-1 0 1 0 0,1 0-1 0 0,0 0 0 0 0,0 0 0 0 0,0 0 0 0 0,0 0 0 0 0,0 0 0 0 0,-1 0 0 0 0,1 1 1 0 0,0-1-1 0 0,0 0 0 0 0,0-1 0 0 0,0 1 0 0 0,-1 0 0 0 0,1 0 0 0 0,0 0 1 0 0,0 0-1 0 0,0 0 0 0 0,0 0 0 0 0,0 0 0 0 0,-1 0 0 0 0,1 0 0 0 0,0 0 1 0 0,0 0-1 0 0,0 0 0 0 0,0 0 0 0 0,0 0 0 0 0,0 0 0 0 0,0-1 0 0 0,-1 1 1 0 0,1 0-1 0 0,0 0 0 0 0,0 0 0 0 0,0 0 0 0 0,0 0 0 0 0,0 0 0 0 0,0-1 1 0 0,0 1-1 0 0,0 0 0 0 0,0 0 0 0 0,0 0 0 0 0,0 0 0 0 0,0 0 0 0 0,0-1 0 0 0,0 1 1 0 0,0 0-1 0 0,0 0 0 0 0,0 0 0 0 0,0 0 0 0 0,0-1 0 0 0,-9 13-397 0 0,-1 19 330 0 0,1 0-1 0 0,1 0 0 0 0,2 0 1 0 0,1 1-1 0 0,-1 34 0 0 0,6-63 104 0 0,0 1 1 0 0,0-1-1 0 0,1 1 0 0 0,0-1 0 0 0,0 1 1 0 0,0-1-1 0 0,0 1 0 0 0,0-1 0 0 0,0 0 1 0 0,1 0-1 0 0,0 1 0 0 0,0-1 1 0 0,0 0-1 0 0,0-1 0 0 0,0 1 0 0 0,4 4 1 0 0,-4-6 19 0 0,0 1 0 0 0,-1-1 0 0 0,1 0 0 0 0,0 0 1 0 0,-1 0-1 0 0,1 0 0 0 0,0 0 0 0 0,0-1 1 0 0,0 1-1 0 0,0 0 0 0 0,0-1 0 0 0,0 0 0 0 0,0 1 1 0 0,0-1-1 0 0,0 0 0 0 0,0 0 0 0 0,-1 0 1 0 0,1 0-1 0 0,0 0 0 0 0,0-1 0 0 0,0 1 0 0 0,0-1 1 0 0,0 1-1 0 0,0-1 0 0 0,0 0 0 0 0,0 1 0 0 0,0-1 1 0 0,-1 0-1 0 0,1 0 0 0 0,0 0 0 0 0,2-3 1 0 0,12-8 107 0 0,-1-2 1 0 0,0 0 0 0 0,-1 0-1 0 0,0-2 1 0 0,-1 1 0 0 0,-1-2-1 0 0,0 0 1 0 0,-2 0 0 0 0,0-1-1 0 0,-1 0 1 0 0,0-1 0 0 0,6-22-1 0 0,-8 26-174 0 0,-6 13-41 0 0,0 1 0 0 0,1-1 0 0 0,-1 0 0 0 0,0 0 0 0 0,-1 0 1 0 0,1 0-1 0 0,0 0 0 0 0,-1 0 0 0 0,1 0 0 0 0,-1 0 0 0 0,1 0 0 0 0,-1 0 1 0 0,0 0-1 0 0,0-5 0 0 0,-10 30-1424 0 0,1 3 1204 0 0,-9 44 0 0 0,16-58 337 0 0,0 0 0 0 0,0 0 0 0 0,2 1 0 0 0,-1-1 0 0 0,2 0 0 0 0,1 15 0 0 0,-2-26-28 0 0,0 0-1 0 0,0 0 1 0 0,0 0-1 0 0,0 0 1 0 0,1 0-1 0 0,-1 0 1 0 0,0 0-1 0 0,1 0 1 0 0,-1 0-1 0 0,1 0 1 0 0,-1 0-1 0 0,1 0 1 0 0,-1 0-1 0 0,1 0 1 0 0,-1 0-1 0 0,1-1 1 0 0,0 1-1 0 0,0 0 1 0 0,-1 0-1 0 0,1-1 1 0 0,0 1-1 0 0,0 0 1 0 0,0-1-1 0 0,2 1 1 0 0,-2 0 21 0 0,0-1-1 0 0,1 0 1 0 0,-1 0 0 0 0,1 0 0 0 0,-1-1 0 0 0,0 1-1 0 0,1 0 1 0 0,-1-1 0 0 0,0 1 0 0 0,1 0 0 0 0,-1-1-1 0 0,0 1 1 0 0,1-1 0 0 0,-1 0 0 0 0,0 0 0 0 0,1 0-1 0 0,6-5 179 0 0,0-1 0 0 0,-1 1 0 0 0,13-16-1 0 0,-3 3-191 0 0,-1-1-1 0 0,0-1 0 0 0,-2-1 1 0 0,0 0-1 0 0,-1-1 0 0 0,-2-1 1 0 0,0 0-1 0 0,-2 0 0 0 0,7-27 1 0 0,-15 50-73 0 0,-1 0 0 0 0,0 0 0 0 0,1 0 0 0 0,-1 0 0 0 0,0 0 0 0 0,0 0 0 0 0,0 0 1 0 0,0 0-1 0 0,0 0 0 0 0,0 0 0 0 0,0 0 0 0 0,0 0 0 0 0,0 0 0 0 0,-1 0 0 0 0,1 0 0 0 0,0 0 0 0 0,-1-1 1 0 0,0 2 3 0 0,1 0 1 0 0,-1 0 0 0 0,0 0 0 0 0,1 1 0 0 0,-1-1 0 0 0,1 0 0 0 0,-1 1 0 0 0,1-1-1 0 0,-1 1 1 0 0,1-1 0 0 0,-1 0 0 0 0,1 1 0 0 0,-1-1 0 0 0,1 1 0 0 0,-1-1-1 0 0,1 1 1 0 0,0 0 0 0 0,-1-1 0 0 0,1 1 0 0 0,0-1 0 0 0,0 1 0 0 0,-1-1 0 0 0,1 1-1 0 0,0 0 1 0 0,0-1 0 0 0,0 2 0 0 0,-3 4-18 0 0,-12 38 127 0 0,14-42-54 0 0,1-1 0 0 0,-1 1 0 0 0,1 0 0 0 0,0 0 1 0 0,-1-1-1 0 0,1 1 0 0 0,0 0 0 0 0,0-1 0 0 0,0 1 0 0 0,1 0 0 0 0,-1 0 0 0 0,0-1 0 0 0,1 1 0 0 0,-1 0 0 0 0,1-1 1 0 0,-1 1-1 0 0,1 0 0 0 0,0-1 0 0 0,-1 1 0 0 0,1-1 0 0 0,0 1 0 0 0,2 1 0 0 0,-2-2 0 0 0,1 0 0 0 0,-1-1 0 0 0,1 1 0 0 0,-1-1 0 0 0,1 0 0 0 0,0 1 0 0 0,-1-1 0 0 0,1 0 0 0 0,-1 0 0 0 0,1 0 0 0 0,0 0 0 0 0,-1 0 0 0 0,1 0 0 0 0,-1 0 0 0 0,1-1 0 0 0,-1 1 0 0 0,1 0 0 0 0,0-1 0 0 0,-1 1 0 0 0,0-1 0 0 0,1 0 0 0 0,2-1 0 0 0,33-21 127 0 0,-33 21-135 0 0,12-10 17 0 0,27-27 0 0 0,-12 10-92 0 0,-31 29 43 0 0,0 0 1 0 0,0-1 0 0 0,0 1-1 0 0,0 0 1 0 0,1-1 0 0 0,-1 1-1 0 0,0 0 1 0 0,0 0 0 0 0,0-1-1 0 0,1 1 1 0 0,-1 0 0 0 0,0 0-1 0 0,0-1 1 0 0,1 1 0 0 0,-1 0 0 0 0,0 0-1 0 0,1 0 1 0 0,-1-1 0 0 0,0 1-1 0 0,1 0 1 0 0,-1 0 0 0 0,0 0-1 0 0,1 0 1 0 0,-1 0 0 0 0,0 0-1 0 0,1 0 1 0 0,-1 0 0 0 0,0 0-1 0 0,1 0 1 0 0,-1 0 0 0 0,0 0-1 0 0,1 0 1 0 0,-1 0 0 0 0,0 0-1 0 0,1 0 1 0 0,-1 0 0 0 0,1 1-1 0 0,-5 13-368 0 0,-17 31 204 0 0,18-38 204 0 0,-6 14 118 0 0,0 1 1 0 0,2 0-1 0 0,1 0 0 0 0,1 1 0 0 0,0 0 1 0 0,2 0-1 0 0,1 0 0 0 0,0 34 1 0 0,3-53-101 0 0,-1 0 0 0 0,0 0 1 0 0,1-1-1 0 0,0 1 1 0 0,0 0-1 0 0,0-1 0 0 0,0 1 1 0 0,1 0-1 0 0,3 5 1 0 0,-4-8-44 0 0,-1 0 1 0 0,1 0-1 0 0,-1 0 1 0 0,1 0-1 0 0,0-1 1 0 0,0 1-1 0 0,-1 0 1 0 0,1-1-1 0 0,0 1 1 0 0,0 0-1 0 0,0-1 1 0 0,0 1-1 0 0,0-1 1 0 0,-1 1-1 0 0,1-1 1 0 0,0 0-1 0 0,0 1 1 0 0,0-1-1 0 0,0 0 1 0 0,0 0-1 0 0,0 0 1 0 0,0 0-1 0 0,0 0 1 0 0,1 0-1 0 0,-1 0 1 0 0,0 0-1 0 0,0 0 1 0 0,0 0-1 0 0,0 0 1 0 0,0-1-1 0 0,0 1 1 0 0,0 0-1 0 0,-1-1 1 0 0,1 1-1 0 0,0-1 1 0 0,0 1-1 0 0,0-1 1 0 0,0 1-1 0 0,0-1 1 0 0,0-1-1 0 0,4-2-449 0 0,0 0-1 0 0,0-1 1 0 0,-1 0-1 0 0,0 0 1 0 0,0 0-1 0 0,0-1 1 0 0,-1 1-1 0 0,0-1 0 0 0,5-9 1 0 0,18-59-6732 0 0,-25 70 6729 0 0,9-26-3011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4.382"/>
    </inkml:context>
    <inkml:brush xml:id="br0">
      <inkml:brushProperty name="width" value="0.05" units="cm"/>
      <inkml:brushProperty name="height" value="0.05" units="cm"/>
    </inkml:brush>
  </inkml:definitions>
  <inkml:trace contextRef="#ctx0" brushRef="#br0">17 0 19468 0 0,'-2'2'175'0'0,"1"-1"-1"0"0,0 1 0 0 0,-1-1 1 0 0,1 1-1 0 0,0 0 0 0 0,0 0 1 0 0,0 0-1 0 0,0-1 1 0 0,1 1-1 0 0,-1 0 0 0 0,0 0 1 0 0,1 0-1 0 0,-1 0 1 0 0,1 0-1 0 0,0 0 0 0 0,0 0 1 0 0,0 3-1 0 0,-1 4-720 0 0,0 0 1 0 0,0-1-1 0 0,1 1 1 0 0,1 9-1 0 0,1-9-1070 0 0,0 0 1 0 0,1 0-1 0 0,6 13 1 0 0,-7-16 1306 0 0,1 8 12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4.834"/>
    </inkml:context>
    <inkml:brush xml:id="br0">
      <inkml:brushProperty name="width" value="0.05" units="cm"/>
      <inkml:brushProperty name="height" value="0.05" units="cm"/>
    </inkml:brush>
  </inkml:definitions>
  <inkml:trace contextRef="#ctx0" brushRef="#br0">181 423 18132 0 0,'0'-1'146'0'0,"0"0"-1"0"0,-1-1 1 0 0,1 1 0 0 0,0 0-1 0 0,-1 0 1 0 0,1 0 0 0 0,-1 0-1 0 0,1 0 1 0 0,-1 0 0 0 0,1 0-1 0 0,-1 0 1 0 0,0 0 0 0 0,0 0-1 0 0,1 0 1 0 0,-1 0 0 0 0,0 0-1 0 0,0 0 1 0 0,0 1 0 0 0,0-1-1 0 0,0 0 1 0 0,0 1 0 0 0,0-1-1 0 0,0 1 1 0 0,0-1 0 0 0,0 1 0 0 0,-1-1-1 0 0,1 1 1 0 0,0 0 0 0 0,0 0-1 0 0,0-1 1 0 0,0 1 0 0 0,-1 0-1 0 0,-1 0 1 0 0,-1 1-59 0 0,0 1 0 0 0,1-1 0 0 0,-1 1 0 0 0,0-1 0 0 0,0 1 0 0 0,1 0 0 0 0,-1 1 0 0 0,-5 4 0 0 0,-1 1-94 0 0,0 1 1 0 0,0 0-1 0 0,1 0 1 0 0,0 1-1 0 0,1 0 1 0 0,0 0 0 0 0,0 1-1 0 0,-8 17 1 0 0,12-20 3 0 0,1 0 0 0 0,-1 0 1 0 0,1 1-1 0 0,1 0 0 0 0,-1-1 0 0 0,2 1 1 0 0,-1 0-1 0 0,1 0 0 0 0,0 0 1 0 0,1 0-1 0 0,0 0 0 0 0,1 0 0 0 0,1 10 1 0 0,-1-14 8 0 0,0-1 0 0 0,0 0 0 0 0,0 0 0 0 0,1 1 0 0 0,-1-1 0 0 0,1 0 0 0 0,0 0 0 0 0,0-1 0 0 0,0 1 1 0 0,5 5-1 0 0,-6-8 6 0 0,0 0 1 0 0,1 0 0 0 0,-1 0 0 0 0,1 0 0 0 0,-1 0 0 0 0,1 0 0 0 0,-1 0-1 0 0,1 0 1 0 0,-1-1 0 0 0,1 1 0 0 0,0 0 0 0 0,-1-1 0 0 0,1 0-1 0 0,0 1 1 0 0,-1-1 0 0 0,1 0 0 0 0,0 0 0 0 0,0 0 0 0 0,-1 0-1 0 0,1 0 1 0 0,0 0 0 0 0,0-1 0 0 0,-1 1 0 0 0,1-1 0 0 0,0 1-1 0 0,-1-1 1 0 0,1 1 0 0 0,-1-1 0 0 0,3-1 0 0 0,7-4 45 0 0,0 0 1 0 0,-1-1 0 0 0,0 0-1 0 0,-1-1 1 0 0,17-16-1 0 0,39-51 94 0 0,-32 36-48 0 0,-12 14-20 0 0,-2 0 0 0 0,0-1 0 0 0,-1-2 0 0 0,25-53 0 0 0,-36 65-120 0 0,0-1 0 0 0,-2 0 0 0 0,0 0 1 0 0,0-1-1 0 0,-2 1 0 0 0,0-1 0 0 0,-1 0 1 0 0,-1 0-1 0 0,-1 0 0 0 0,-2-23 0 0 0,2 40 13 0 0,0 0-1 0 0,0 0 1 0 0,0-1 0 0 0,0 1-1 0 0,-1 0 1 0 0,1 0-1 0 0,0-1 1 0 0,-1 1-1 0 0,1 0 1 0 0,-1 0 0 0 0,1 0-1 0 0,-1-1 1 0 0,1 1-1 0 0,-1 0 1 0 0,0 0-1 0 0,1 0 1 0 0,-1 0 0 0 0,0 0-1 0 0,0 0 1 0 0,0 0-1 0 0,-2-1 1 0 0,2 2-7 0 0,0 0 0 0 0,0 0 1 0 0,0 0-1 0 0,0 0 0 0 0,0 0 0 0 0,0 0 1 0 0,0 0-1 0 0,0 0 0 0 0,0 0 0 0 0,0 1 1 0 0,0-1-1 0 0,0 0 0 0 0,0 1 0 0 0,0-1 1 0 0,0 0-1 0 0,0 1 0 0 0,1-1 0 0 0,-1 1 1 0 0,0 0-1 0 0,-1 0 0 0 0,-6 6-139 0 0,1 0-1 0 0,0 0 0 0 0,-13 16 1 0 0,20-22 174 0 0,-20 24 19 0 0,2 1 1 0 0,-30 54-1 0 0,43-68 22 0 0,0-1 0 0 0,0 1 1 0 0,1 0-1 0 0,0 0 0 0 0,1 0 0 0 0,1 0 0 0 0,0 0 1 0 0,1 1-1 0 0,0-1 0 0 0,1 20 0 0 0,0-28-31 0 0,1 0 0 0 0,-1 0 0 0 0,1 1 0 0 0,0-1 0 0 0,0 0 1 0 0,0 0-1 0 0,1 0 0 0 0,0-1 0 0 0,-1 1 0 0 0,1 0 0 0 0,1-1 0 0 0,-1 1 0 0 0,0-1 0 0 0,1 1 0 0 0,0-1 0 0 0,0 0 0 0 0,4 4 1 0 0,-3-4 5 0 0,1-1 0 0 0,-1 1 0 0 0,1-1 0 0 0,0 0 0 0 0,0 0 0 0 0,-1-1 0 0 0,1 1 0 0 0,0-1 0 0 0,0 0 0 0 0,1 0 0 0 0,-1-1 0 0 0,7 1 0 0 0,3-2 27 0 0,0 0-1 0 0,0-1 1 0 0,0-1 0 0 0,-1 0-1 0 0,1-1 1 0 0,-1-1-1 0 0,0 0 1 0 0,24-12 0 0 0,-14 3 38 0 0,0-1 0 0 0,-1-1 0 0 0,-1-1 0 0 0,0-1 0 0 0,-1-1 0 0 0,-2-1 0 0 0,1 0 0 0 0,-2-2 0 0 0,-1 0 1 0 0,-1-1-1 0 0,-1-1 0 0 0,-1 0 0 0 0,-1-1 0 0 0,-1 0 0 0 0,-1-1 0 0 0,-1 0 0 0 0,11-52 0 0 0,-20 73-91 0 0,0 0-16 0 0,0 0-1 0 0,0 0 0 0 0,0 0 1 0 0,-1 0-1 0 0,0 0 0 0 0,0 0 1 0 0,0 0-1 0 0,-1 0 1 0 0,0-5-1 0 0,0 9 9 0 0,1 1-1 0 0,0 0 1 0 0,0 0 0 0 0,-1-1-1 0 0,1 1 1 0 0,0 0 0 0 0,-1 0-1 0 0,1 0 1 0 0,0 0 0 0 0,-1-1-1 0 0,1 1 1 0 0,0 0 0 0 0,-1 0-1 0 0,1 0 1 0 0,-1 0 0 0 0,1 0 0 0 0,0 0-1 0 0,-1 0 1 0 0,1 0 0 0 0,0 0-1 0 0,-1 0 1 0 0,1 0 0 0 0,0 0-1 0 0,-1 0 1 0 0,1 0 0 0 0,0 1-1 0 0,-1-1 1 0 0,1 0 0 0 0,0 0-1 0 0,-1 0 1 0 0,1 0 0 0 0,0 1 0 0 0,-1-1-1 0 0,1 0 1 0 0,0 0 0 0 0,-1 1-1 0 0,1-1 1 0 0,0 0 0 0 0,0 0-1 0 0,0 1 1 0 0,-1-1 0 0 0,1 0-1 0 0,0 1 1 0 0,0-1 0 0 0,0 0-1 0 0,-1 1 1 0 0,-11 16-395 0 0,-9 24 279 0 0,3 0 0 0 0,0 1 0 0 0,3 0 0 0 0,-13 59 0 0 0,23-76 165 0 0,1-1 0 0 0,1 1 0 0 0,2-1 0 0 0,0 1 0 0 0,2 0 0 0 0,0 0 0 0 0,2-1 0 0 0,0 1 0 0 0,12 36 0 0 0,-14-55-41 0 0,1 0-1 0 0,1 0 1 0 0,-1 0 0 0 0,1-1-1 0 0,0 1 1 0 0,0-1 0 0 0,6 8-1 0 0,-8-12-52 0 0,-8-30-745 0 0,0 13 882 0 0,0 0 0 0 0,0 0 0 0 0,-2 1 0 0 0,0 0 1 0 0,0 0-1 0 0,-24-26 0 0 0,19 24 612 0 0,0-1 1 0 0,1-1-1 0 0,-14-28 0 0 0,10 21 820 0 0,17 25-1515 0 0,0 1 1 0 0,0 0-1 0 0,1 0 0 0 0,-1-1 1 0 0,0 1-1 0 0,0 0 0 0 0,1 0 0 0 0,-1-1 1 0 0,0 1-1 0 0,0 0 0 0 0,1 0 0 0 0,-1 0 1 0 0,0-1-1 0 0,0 1 0 0 0,1 0 1 0 0,-1 0-1 0 0,0 0 0 0 0,1 0 0 0 0,-1 0 1 0 0,0 0-1 0 0,1-1 0 0 0,-1 1 1 0 0,0 0-1 0 0,1 0 0 0 0,-1 0 0 0 0,0 0 1 0 0,1 0-1 0 0,-1 0 0 0 0,0 0 1 0 0,1 1-1 0 0,-1-1 0 0 0,14-1-222 0 0,30 2-2505 0 0,82 12 1 0 0,-93-7 950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5.832"/>
    </inkml:context>
    <inkml:brush xml:id="br0">
      <inkml:brushProperty name="width" value="0.05" units="cm"/>
      <inkml:brushProperty name="height" value="0.05" units="cm"/>
    </inkml:brush>
  </inkml:definitions>
  <inkml:trace contextRef="#ctx0" brushRef="#br0">287 69 17892 0 0,'-1'-6'728'0'0,"-1"0"0"0"0,0 1 0 0 0,0-1 0 0 0,0 1 0 0 0,-6-10 0 0 0,7 13-568 0 0,-1 1-1 0 0,1-1 1 0 0,0 0 0 0 0,-1 0 0 0 0,1 1-1 0 0,-1-1 1 0 0,1 1 0 0 0,-1 0-1 0 0,0-1 1 0 0,0 1 0 0 0,1 0-1 0 0,-1 0 1 0 0,0 0 0 0 0,0 0 0 0 0,0 0-1 0 0,0 0 1 0 0,-5 0 0 0 0,2 0-232 0 0,0 0 1 0 0,-1 1 0 0 0,1 0-1 0 0,0 0 1 0 0,0 1-1 0 0,-1-1 1 0 0,1 1-1 0 0,0 0 1 0 0,0 1 0 0 0,0-1-1 0 0,0 1 1 0 0,0 0-1 0 0,0 0 1 0 0,0 1 0 0 0,1-1-1 0 0,-1 1 1 0 0,1 0-1 0 0,-1 0 1 0 0,1 1 0 0 0,0-1-1 0 0,1 1 1 0 0,-1 0-1 0 0,-4 7 1 0 0,-15 19-125 0 0,-25 44 0 0 0,40-62 158 0 0,2 1 0 0 0,0 0 1 0 0,0 1-1 0 0,1-1 0 0 0,1 1 1 0 0,-5 23-1 0 0,9-35 43 0 0,0 0 1 0 0,-1 0-1 0 0,1 0 1 0 0,0 0-1 0 0,0 0 1 0 0,0 0-1 0 0,0 0 1 0 0,0 0-1 0 0,1 0 1 0 0,-1 0-1 0 0,0 0 1 0 0,1 0-1 0 0,0 0 1 0 0,-1 0-1 0 0,1 0 1 0 0,0 0-1 0 0,0-1 1 0 0,0 1 0 0 0,0 0-1 0 0,1-1 1 0 0,-1 1-1 0 0,0 0 1 0 0,1-1-1 0 0,-1 0 1 0 0,1 1-1 0 0,-1-1 1 0 0,1 0-1 0 0,2 2 1 0 0,-1-2 4 0 0,0 0 1 0 0,0 0-1 0 0,0-1 1 0 0,0 1-1 0 0,0-1 0 0 0,0 0 1 0 0,0 0-1 0 0,0 0 1 0 0,-1 0-1 0 0,1 0 1 0 0,0-1-1 0 0,0 1 1 0 0,0-1-1 0 0,0 0 1 0 0,0 1-1 0 0,0-1 1 0 0,-1-1-1 0 0,1 1 1 0 0,3-2-1 0 0,15-9 232 0 0,-1-1 1 0 0,0-1-1 0 0,0 0 0 0 0,27-29 0 0 0,-38 35-176 0 0,-1-1 0 0 0,0-1 0 0 0,-1 1 0 0 0,1-1 0 0 0,-2-1-1 0 0,0 1 1 0 0,0-1 0 0 0,-1 0 0 0 0,0 0 0 0 0,-1-1 0 0 0,4-13 0 0 0,-8 25-92 0 0,0 0 0 0 0,-1 0-1 0 0,1 0 1 0 0,0 0 0 0 0,0 0 0 0 0,0 0-1 0 0,0 0 1 0 0,0 0 0 0 0,0 0 0 0 0,0 0 0 0 0,0 0-1 0 0,0 0 1 0 0,0 0 0 0 0,0 0 0 0 0,0 0-1 0 0,0 0 1 0 0,0 0 0 0 0,0 0 0 0 0,0 0 0 0 0,0 0-1 0 0,0 0 1 0 0,0 0 0 0 0,-1 0 0 0 0,1 0-1 0 0,0 0 1 0 0,0 0 0 0 0,0 0 0 0 0,0 0-1 0 0,0 0 1 0 0,0 0 0 0 0,0 0 0 0 0,0 0 0 0 0,0 0-1 0 0,0 0 1 0 0,0 0 0 0 0,0 0 0 0 0,0 0-1 0 0,0 0 1 0 0,0 0 0 0 0,0 0 0 0 0,0 0 0 0 0,0 0-1 0 0,0 0 1 0 0,0 0 0 0 0,0-1 0 0 0,0 1-1 0 0,0 0 1 0 0,-7 10-671 0 0,-14 22 277 0 0,9-13 255 0 0,6-8 227 0 0,0 0 0 0 0,0 0 0 0 0,2 0-1 0 0,-1 0 1 0 0,1 1 0 0 0,1 0-1 0 0,-3 18 1 0 0,6-29-39 0 0,-1 1 0 0 0,1 0 0 0 0,0-1 0 0 0,0 1 0 0 0,0-1 0 0 0,0 1 0 0 0,0 0 1 0 0,0-1-1 0 0,0 1 0 0 0,0 0 0 0 0,1-1 0 0 0,-1 1 0 0 0,0 0 0 0 0,1-1 0 0 0,0 1 0 0 0,-1-1 0 0 0,1 1 0 0 0,0-1 0 0 0,0 1 1 0 0,0-1-1 0 0,2 3 0 0 0,-2-3 8 0 0,1 0 0 0 0,0 0 0 0 0,0 0 1 0 0,-1 0-1 0 0,1-1 0 0 0,0 1 0 0 0,0 0 1 0 0,0-1-1 0 0,0 0 0 0 0,0 1 0 0 0,0-1 1 0 0,0 0-1 0 0,0 0 0 0 0,0 0 0 0 0,3 0 1 0 0,8-2 93 0 0,0-1 0 0 0,-1 0 1 0 0,1-1-1 0 0,15-6 0 0 0,-23 8-112 0 0,21-10 89 0 0,1-2 1 0 0,-2 0-1 0 0,45-34 1 0 0,4-2-6 0 0,-74 50-118 0 0,1-1 1 0 0,-1 1 0 0 0,0 0-1 0 0,0 0 1 0 0,1 0 0 0 0,-1-1-1 0 0,0 1 1 0 0,1 0 0 0 0,-1 0-1 0 0,0 0 1 0 0,1 0-1 0 0,-1 0 1 0 0,0 0 0 0 0,1 0-1 0 0,-1 0 1 0 0,0 0 0 0 0,1 0-1 0 0,-1 0 1 0 0,0 0 0 0 0,1 0-1 0 0,-1 0 1 0 0,0 0 0 0 0,1 0-1 0 0,-1 0 1 0 0,0 0-1 0 0,1 0 1 0 0,-1 1 0 0 0,0-1-1 0 0,1 0 1 0 0,-1 0 0 0 0,0 0-1 0 0,1 1 1 0 0,-1-1 0 0 0,0 0-1 0 0,0 0 1 0 0,1 1 0 0 0,4 16-381 0 0,-5 33 191 0 0,-1-36 180 0 0,1 4 55 0 0,0 31-25 0 0,0-48 27 0 0,0 1 0 0 0,0 0 0 0 0,0 0 0 0 0,1 0 1 0 0,-1 0-1 0 0,1-1 0 0 0,-1 1 0 0 0,1 0 0 0 0,0 0 0 0 0,-1-1 0 0 0,1 1 1 0 0,0-1-1 0 0,0 1 0 0 0,0-1 0 0 0,1 1 0 0 0,-1-1 0 0 0,0 1 0 0 0,0-1 1 0 0,1 0-1 0 0,1 2 0 0 0,-1-2 32 0 0,0-1 0 0 0,1 1 1 0 0,-1-1-1 0 0,0 1 0 0 0,0-1 1 0 0,1 0-1 0 0,-1 0 0 0 0,0 0 0 0 0,0 0 1 0 0,1 0-1 0 0,-1-1 0 0 0,0 1 0 0 0,0-1 1 0 0,1 1-1 0 0,-1-1 0 0 0,3-1 1 0 0,38-20 270 0 0,-26 12-273 0 0,17-8-108 0 0,-12 5-318 0 0,0 2 1 0 0,0 1 0 0 0,47-15 0 0 0,-67 24 327 0 0,0 0 0 0 0,0 1 0 0 0,0 0 0 0 0,0-1 0 0 0,0 1 0 0 0,0 0 0 0 0,0 0 0 0 0,0 0 0 0 0,0 0 0 0 0,0 0 0 0 0,0 1 0 0 0,0-1 0 0 0,0 1 0 0 0,1-1 1 0 0,-2 1-1 0 0,1 0 0 0 0,0-1 0 0 0,0 1 0 0 0,0 0 0 0 0,0 0 0 0 0,0 1 0 0 0,2 1 0 0 0,-2-1 31 0 0,-1 1-1 0 0,1-1 1 0 0,-1 1-1 0 0,1-1 1 0 0,-1 1 0 0 0,0 0-1 0 0,0 0 1 0 0,0 0-1 0 0,0-1 1 0 0,-1 1-1 0 0,1 0 1 0 0,-1 0 0 0 0,0 0-1 0 0,0 0 1 0 0,0 4-1 0 0,-2 12 120 0 0,2-14 79 0 0,-1-1 0 0 0,1 0 1 0 0,0 0-1 0 0,0 1 1 0 0,1 7-1 0 0,-1-12-126 0 0,1 0-1 0 0,-1 0 1 0 0,1 0-1 0 0,-1 1 1 0 0,1-1 0 0 0,-1 0-1 0 0,1 0 1 0 0,-1 0-1 0 0,1 0 1 0 0,-1 0-1 0 0,1 0 1 0 0,0 0 0 0 0,-1-1-1 0 0,1 1 1 0 0,-1 0-1 0 0,1 0 1 0 0,-1 0-1 0 0,1 0 1 0 0,-1-1 0 0 0,1 1-1 0 0,-1 0 1 0 0,1-1-1 0 0,-1 1 1 0 0,0 0-1 0 0,1-1 1 0 0,-1 1 0 0 0,1-1-1 0 0,16-11 281 0 0,17-15-190 0 0,-23 17-224 0 0,0 0-1 0 0,1 1 1 0 0,0 0-1 0 0,1 1 1 0 0,0 0-1 0 0,0 1 1 0 0,1 1-1 0 0,17-7 1 0 0,-29 12 53 0 0,-1 1-1 0 0,1-1 1 0 0,0 1 0 0 0,-1 0-1 0 0,1-1 1 0 0,-1 1 0 0 0,1 0-1 0 0,0 0 1 0 0,-1 0 0 0 0,1 0 0 0 0,-1 0-1 0 0,1 0 1 0 0,0 1 0 0 0,-1-1-1 0 0,1 0 1 0 0,-1 1 0 0 0,1 0-1 0 0,-1-1 1 0 0,1 1 0 0 0,-1 0 0 0 0,1-1-1 0 0,-1 1 1 0 0,0 0 0 0 0,1 0-1 0 0,-1 0 1 0 0,0 0 0 0 0,0 1-1 0 0,0-1 1 0 0,0 0 0 0 0,0 0 0 0 0,0 1-1 0 0,1 1 1 0 0,0 2 25 0 0,0 1 0 0 0,-1-1-1 0 0,0 1 1 0 0,0-1 0 0 0,0 1 0 0 0,0 0-1 0 0,-1 10 1 0 0,-4 21-318 0 0,-5-16-3186 0 0,6-18 2740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6.862"/>
    </inkml:context>
    <inkml:brush xml:id="br0">
      <inkml:brushProperty name="width" value="0.05" units="cm"/>
      <inkml:brushProperty name="height" value="0.05" units="cm"/>
    </inkml:brush>
  </inkml:definitions>
  <inkml:trace contextRef="#ctx0" brushRef="#br0">399 181 16107 0 0,'-3'-27'1663'0'0,"2"10"-280"0"0,-1 0 1 0 0,-1 0-1 0 0,-6-23 0 0 0,8 36-1238 0 0,-1 0 1 0 0,1 1-1 0 0,0 0 1 0 0,-1-1-1 0 0,0 1 1 0 0,1 0-1 0 0,-2 0 1 0 0,1 0-1 0 0,0 0 1 0 0,0 0-1 0 0,-1 0 1 0 0,0 0 0 0 0,1 1-1 0 0,-1 0 1 0 0,0-1-1 0 0,0 1 1 0 0,0 0-1 0 0,-1 0 1 0 0,1 1-1 0 0,0-1 1 0 0,-6-1-1 0 0,7 3-166 0 0,-1-1 0 0 0,0 1 0 0 0,1 0-1 0 0,-1 0 1 0 0,0 0 0 0 0,0 0 0 0 0,1 0-1 0 0,-1 1 1 0 0,0-1 0 0 0,1 1 0 0 0,-1 0-1 0 0,1 0 1 0 0,-1 0 0 0 0,1 0 0 0 0,-1 0-1 0 0,1 0 1 0 0,0 1 0 0 0,-1-1 0 0 0,1 1-1 0 0,-2 2 1 0 0,-6 4-94 0 0,0 2-1 0 0,2-1 1 0 0,-9 13-1 0 0,-4 2 39 0 0,-11 10 68 0 0,1 2 0 0 0,2 1 0 0 0,-39 67 0 0 0,61-92 13 0 0,1 1 0 0 0,1 0 0 0 0,0 0 0 0 0,0 0 0 0 0,2 0 0 0 0,-1 1 0 0 0,2 0 0 0 0,-2 23 0 0 0,3-30-21 0 0,1 0 0 0 0,1-1 0 0 0,-1 1-1 0 0,1 0 1 0 0,1 0 0 0 0,-1-1 0 0 0,1 1 0 0 0,0-1 0 0 0,0 0 0 0 0,1 1-1 0 0,0-1 1 0 0,0 0 0 0 0,0 0 0 0 0,1-1 0 0 0,0 1 0 0 0,0-1-1 0 0,1 0 1 0 0,-1 0 0 0 0,10 8 0 0 0,0-3-94 0 0,0 0-1 0 0,0-1 1 0 0,0-1 0 0 0,1-1-1 0 0,0 0 1 0 0,1 0-1 0 0,0-2 1 0 0,0 0 0 0 0,30 5-1 0 0,-35-8 92 0 0,1-1 1 0 0,-1 0-1 0 0,0-1 0 0 0,0 0 0 0 0,0-1 0 0 0,1 0 0 0 0,-1-1 1 0 0,0 0-1 0 0,0-1 0 0 0,-1 0 0 0 0,1-1 0 0 0,-1 0 1 0 0,1 0-1 0 0,-1-1 0 0 0,14-10 0 0 0,-19 12 122 0 0,0 0 0 0 0,-1-1 0 0 0,1 0-1 0 0,-1 0 1 0 0,0-1 0 0 0,0 1 0 0 0,0-1 0 0 0,0 0 0 0 0,-1 0-1 0 0,0 0 1 0 0,3-7 0 0 0,-5 9-49 0 0,0 0 1 0 0,0 1-1 0 0,-1-1 0 0 0,1 0 1 0 0,-1 0-1 0 0,0 0 0 0 0,0 0 1 0 0,0 0-1 0 0,0 0 0 0 0,0 0 1 0 0,-1 0-1 0 0,1 0 0 0 0,-1 1 1 0 0,0-1-1 0 0,0 0 0 0 0,0 0 1 0 0,0 1-1 0 0,0-1 0 0 0,-1 1 1 0 0,1-1-1 0 0,-1 1 0 0 0,0-1 1 0 0,0 1-1 0 0,0 0 0 0 0,-2-3 1 0 0,-3-1-44 0 0,1 0 0 0 0,-1 1 0 0 0,-1-1 0 0 0,1 1 0 0 0,-1 1 1 0 0,0-1-1 0 0,0 1 0 0 0,0 1 0 0 0,-1-1 0 0 0,1 2 0 0 0,-1-1 0 0 0,0 1 1 0 0,1 0-1 0 0,-1 1 0 0 0,0 0 0 0 0,0 0 0 0 0,-14 2 0 0 0,22-1-31 0 0,1-1 0 0 0,-1 1 1 0 0,1 0-1 0 0,-1 0 0 0 0,1 0 0 0 0,-1 0 0 0 0,1 0 0 0 0,-1 0 0 0 0,1 1 0 0 0,-1-1 0 0 0,1 0 0 0 0,-1 0 0 0 0,1 0 0 0 0,-1 0 0 0 0,1 1 0 0 0,-1-1 1 0 0,1 0-1 0 0,-1 0 0 0 0,1 1 0 0 0,-1-1 0 0 0,1 0 0 0 0,-1 1 0 0 0,1-1 0 0 0,0 1 0 0 0,-1-1 0 0 0,1 0 0 0 0,0 1 0 0 0,-1-1 0 0 0,1 1 0 0 0,0-1 0 0 0,0 1 1 0 0,0-1-1 0 0,-1 1 0 0 0,1-1 0 0 0,0 1 0 0 0,0-1 0 0 0,0 2 0 0 0,0-2-43 0 0,1 1-1 0 0,0-1 1 0 0,0 1 0 0 0,0-1 0 0 0,-1 1-1 0 0,1-1 1 0 0,0 1 0 0 0,0-1-1 0 0,0 1 1 0 0,0-1 0 0 0,0 0 0 0 0,0 0-1 0 0,-1 1 1 0 0,1-1 0 0 0,0 0-1 0 0,0 0 1 0 0,0 0 0 0 0,0 0 0 0 0,0 0-1 0 0,0 0 1 0 0,0 0 0 0 0,2-1 0 0 0,12-2-154 0 0,0 0 1 0 0,-1 0 0 0 0,1-2 0 0 0,23-9 0 0 0,56-34-56 0 0,-27 13 69 0 0,-58 30 180 0 0,-6 3 20 0 0,0 0-1 0 0,-1 0 0 0 0,1 0 0 0 0,0 1 0 0 0,0 0 0 0 0,0-1 0 0 0,0 1 0 0 0,0 0 0 0 0,0 1 0 0 0,0-1 0 0 0,0 0 0 0 0,1 1 0 0 0,2 0 1 0 0,-4 3-1 0 0,-1 0 0 0 0,0 0 0 0 0,0 0 0 0 0,0 0 0 0 0,-1 0 0 0 0,1 0 0 0 0,-1 0 0 0 0,0 1 0 0 0,0-1 0 0 0,0 6 0 0 0,0 1 9 0 0,0 16 233 0 0,-1-1 1 0 0,-2 1-1 0 0,0-1 1 0 0,-1 0-1 0 0,-14 43 1 0 0,8-33-40 0 0,-9 68 1 0 0,19-102-331 0 0,0-1 0 0 0,-1 1 0 0 0,1 0 0 0 0,0 0 1 0 0,0-1-1 0 0,0 1 0 0 0,0 0 0 0 0,0 0 0 0 0,0-1 1 0 0,1 1-1 0 0,-1 0 0 0 0,0 0 0 0 0,0-1 0 0 0,0 1 1 0 0,1 0-1 0 0,-1-1 0 0 0,0 1 0 0 0,2 1 0 0 0,-2-2-32 0 0,0 0 1 0 0,1 0-1 0 0,-1 0 0 0 0,0 0 0 0 0,1 1 0 0 0,-1-1 0 0 0,1 0 0 0 0,-1 0 0 0 0,0 0 1 0 0,1 0-1 0 0,-1-1 0 0 0,0 1 0 0 0,1 0 0 0 0,-1 0 0 0 0,1 0 0 0 0,-1 0 0 0 0,0 0 1 0 0,1 0-1 0 0,-1-1 0 0 0,0 1 0 0 0,1 0 0 0 0,-1 0 0 0 0,0 0 0 0 0,0-1 0 0 0,1 1 1 0 0,13-14-3580 0 0,-7 4 4174 0 0,6-10-1906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7.861"/>
    </inkml:context>
    <inkml:brush xml:id="br0">
      <inkml:brushProperty name="width" value="0.05" units="cm"/>
      <inkml:brushProperty name="height" value="0.05" units="cm"/>
    </inkml:brush>
  </inkml:definitions>
  <inkml:trace contextRef="#ctx0" brushRef="#br0">106 335 16660 0 0,'-2'0'123'0'0,"1"1"1"0"0,0 0 0 0 0,0 0 0 0 0,-1 0 0 0 0,1 0-1 0 0,0 0 1 0 0,0 0 0 0 0,0 0 0 0 0,0 0 0 0 0,0 1-1 0 0,0-1 1 0 0,1 0 0 0 0,-1 1 0 0 0,-1 2 0 0 0,-13 25 682 0 0,3-5-279 0 0,-3 6 404 0 0,-20 60 0 0 0,32-82-844 0 0,0 0 1 0 0,1 1 0 0 0,1-1-1 0 0,0 1 1 0 0,0-1-1 0 0,0 1 1 0 0,1 0-1 0 0,0-1 1 0 0,1 1 0 0 0,0 0-1 0 0,0-1 1 0 0,5 14-1 0 0,-6-20-58 0 0,1 0 0 0 0,-1-1 0 0 0,1 1-1 0 0,0 0 1 0 0,-1 0 0 0 0,1-1 0 0 0,0 1-1 0 0,0-1 1 0 0,0 1 0 0 0,1-1 0 0 0,-1 1 0 0 0,0-1-1 0 0,0 1 1 0 0,1-1 0 0 0,-1 0 0 0 0,1 0-1 0 0,-1 0 1 0 0,1 0 0 0 0,-1 0 0 0 0,1 0 0 0 0,0 0-1 0 0,0 0 1 0 0,-1-1 0 0 0,1 1 0 0 0,0-1-1 0 0,0 1 1 0 0,0-1 0 0 0,0 0 0 0 0,-1 0 0 0 0,1 1-1 0 0,3-2 1 0 0,-1 1 81 0 0,0-1-1 0 0,0-1 1 0 0,0 1-1 0 0,0-1 1 0 0,0 1-1 0 0,-1-1 1 0 0,1 0-1 0 0,0 0 1 0 0,-1-1-1 0 0,0 1 1 0 0,1-1-1 0 0,5-5 1 0 0,6-7-123 0 0,-1-1 1 0 0,0-1-1 0 0,-1 0 1 0 0,-1 0-1 0 0,-1-1 1 0 0,0-1-1 0 0,-1 0 1 0 0,-1 0-1 0 0,-1-1 1 0 0,-1 0-1 0 0,0 0 1 0 0,-2-1-1 0 0,6-41 1 0 0,-12 76-1466 0 0,-3 18 1099 0 0,2 0 0 0 0,1 1 0 0 0,7 64 0 0 0,-6-95 380 0 0,0-1-1 0 0,0 1 1 0 0,1 0-1 0 0,-1 0 1 0 0,1-1-1 0 0,-1 1 1 0 0,1 0-1 0 0,0-1 1 0 0,0 1-1 0 0,0 0 1 0 0,0-1 0 0 0,0 1-1 0 0,0-1 1 0 0,0 1-1 0 0,0-1 1 0 0,1 0-1 0 0,-1 0 1 0 0,0 1-1 0 0,1-1 1 0 0,-1 0-1 0 0,3 1 1 0 0,-2-2 5 0 0,-1 0 0 0 0,1 0 0 0 0,0 1 1 0 0,0-1-1 0 0,0-1 0 0 0,0 1 0 0 0,0 0 0 0 0,0 0 0 0 0,0-1 1 0 0,0 1-1 0 0,0-1 0 0 0,0 0 0 0 0,0 1 0 0 0,-1-1 0 0 0,1 0 1 0 0,0 0-1 0 0,-1 0 0 0 0,1 0 0 0 0,0 0 0 0 0,0-2 0 0 0,26-21 94 0 0,-1 0 0 0 0,-2-2 0 0 0,33-43-1 0 0,-46 55-64 0 0,11-15 224 0 0,29-45 0 0 0,-44 59-153 0 0,0 1 1 0 0,-1-1 0 0 0,0-1-1 0 0,-1 1 1 0 0,6-28-1 0 0,-6 16-147 0 0,-1 0 0 0 0,-2-1-1 0 0,-1 0 1 0 0,-1 1 0 0 0,-3-42-1 0 0,2 69 31 0 0,0 0 0 0 0,0 0-1 0 0,0 0 1 0 0,0 0 0 0 0,-1 1 0 0 0,1-1-1 0 0,0 0 1 0 0,0 0 0 0 0,0 0-1 0 0,0 0 1 0 0,0 0 0 0 0,0 0-1 0 0,-1 1 1 0 0,1-1 0 0 0,0 0-1 0 0,0 0 1 0 0,0 0 0 0 0,0 0 0 0 0,0 0-1 0 0,-1 0 1 0 0,1 0 0 0 0,0 0-1 0 0,0 0 1 0 0,0 0 0 0 0,0 0-1 0 0,-1 0 1 0 0,1 0 0 0 0,0 0 0 0 0,0 0-1 0 0,0 0 1 0 0,0 0 0 0 0,-1 0-1 0 0,1 0 1 0 0,0 0 0 0 0,0 0-1 0 0,0 0 1 0 0,0 0 0 0 0,-1 0-1 0 0,1 0 1 0 0,0 0 0 0 0,0 0 0 0 0,0 0-1 0 0,0 0 1 0 0,0-1 0 0 0,-1 1-1 0 0,1 0 1 0 0,0 0 0 0 0,0 0-1 0 0,0 0 1 0 0,0 0 0 0 0,0 0 0 0 0,0-1-1 0 0,0 1 1 0 0,0 0 0 0 0,-1 0-1 0 0,1 0 1 0 0,0 0 0 0 0,0-1-1 0 0,0 1 1 0 0,0 0 0 0 0,0 0-1 0 0,-7 14-342 0 0,-7 27 115 0 0,-12 61-1 0 0,14-50 510 0 0,1-6 348 0 0,-9 90-1 0 0,19-116-524 0 0,0 0 0 0 0,2 0 0 0 0,0 1 0 0 0,1-1 0 0 0,1 0 0 0 0,1-1 0 0 0,6 22 0 0 0,-7-35-68 0 0,0 1 0 0 0,0-1-1 0 0,0 0 1 0 0,1 0-1 0 0,5 7 1 0 0,-9-12-3 0 0,1 1-1 0 0,0-1 1 0 0,0 0 0 0 0,1 1-1 0 0,-1-1 1 0 0,0 0 0 0 0,0 0-1 0 0,0 0 1 0 0,1 0 0 0 0,-1 0-1 0 0,1 0 1 0 0,-1 0 0 0 0,1 0-1 0 0,-1-1 1 0 0,1 1 0 0 0,-1 0-1 0 0,1-1 1 0 0,0 1-1 0 0,-1-1 1 0 0,1 0 0 0 0,0 0-1 0 0,-1 1 1 0 0,1-1 0 0 0,0 0-1 0 0,2-1 1 0 0,-3 1 7 0 0,0-1-1 0 0,0 0 1 0 0,0 0-1 0 0,0 0 1 0 0,0 0-1 0 0,0 0 1 0 0,-1 0 0 0 0,1 0-1 0 0,0 0 1 0 0,-1 0-1 0 0,1 0 1 0 0,0 0 0 0 0,-1 0-1 0 0,1 0 1 0 0,-1 0-1 0 0,0-1 1 0 0,1 1-1 0 0,-1 0 1 0 0,0-3 0 0 0,3-25 189 0 0,-3 5-448 0 0,-1-1 0 0 0,-1 0 1 0 0,-1 0-1 0 0,-1 0 0 0 0,-1 1 1 0 0,-2 0-1 0 0,0 0 0 0 0,-1 0 1 0 0,-17-30-1 0 0,30 62-114 0 0,0 1-1 0 0,0-1 1 0 0,1 0 0 0 0,-1 0 0 0 0,9 7-1 0 0,-10-11 427 0 0,1 0 0 0 0,-1-1 0 0 0,1 1 0 0 0,-1-1 0 0 0,1 0 0 0 0,0-1 0 0 0,0 1 0 0 0,1-1 0 0 0,-1 0 0 0 0,0 0-1 0 0,1-1 1 0 0,-1 0 0 0 0,1 0 0 0 0,-1 0 0 0 0,1 0 0 0 0,0-1 0 0 0,-1 0 0 0 0,1 0 0 0 0,0-1 0 0 0,-1 1 0 0 0,11-4 0 0 0,-8 2 71 0 0,1-1-1 0 0,-1 0 1 0 0,0-1 0 0 0,-1 0 0 0 0,1 0 0 0 0,-1-1 0 0 0,1 0-1 0 0,-2 0 1 0 0,1-1 0 0 0,0 1 0 0 0,-1-2 0 0 0,0 1 0 0 0,8-12-1 0 0,7-17 262 0 0,-19 33-391 0 0,-1 0 0 0 0,0-1 0 0 0,-1 1 0 0 0,1-1 1 0 0,0 1-1 0 0,-1-1 0 0 0,1 1 0 0 0,-1-1 0 0 0,0 0 0 0 0,0 1 0 0 0,0-1 1 0 0,0 1-1 0 0,-1-4 0 0 0,1 5-35 0 0,0 1 1 0 0,0 0-1 0 0,0 0 1 0 0,0-1-1 0 0,0 1 1 0 0,0 0-1 0 0,0-1 1 0 0,0 1-1 0 0,0 0 1 0 0,0 0-1 0 0,-1-1 1 0 0,1 1-1 0 0,0 0 1 0 0,0 0-1 0 0,0 0 1 0 0,0-1-1 0 0,-1 1 1 0 0,1 0-1 0 0,0 0 1 0 0,0 0-1 0 0,0-1 1 0 0,-1 1-1 0 0,1 0 1 0 0,0 0-1 0 0,0 0 0 0 0,-1 0 1 0 0,1 0-1 0 0,0 0 1 0 0,-1-1-1 0 0,1 1 1 0 0,0 0-1 0 0,0 0 1 0 0,-1 0-1 0 0,1 0 1 0 0,0 0-1 0 0,0 0 1 0 0,-1 0-1 0 0,0 0 1 0 0,-11 8-336 0 0,-7 15-37 0 0,9-8 391 0 0,1 1 1 0 0,0 0-1 0 0,1 1 1 0 0,1 0-1 0 0,1 0 1 0 0,0 0 0 0 0,2 1-1 0 0,-6 32 1 0 0,10-49-1 0 0,0 1 1 0 0,0-1 0 0 0,0 1 0 0 0,0-1-1 0 0,0 1 1 0 0,0 0 0 0 0,1-1 0 0 0,-1 1-1 0 0,0-1 1 0 0,1 1 0 0 0,-1-1 0 0 0,1 1-1 0 0,0-1 1 0 0,-1 0 0 0 0,1 1 0 0 0,0-1-1 0 0,0 0 1 0 0,0 1 0 0 0,0-1 0 0 0,0 0-1 0 0,0 0 1 0 0,0 0 0 0 0,1 0 0 0 0,-1 0-1 0 0,0 0 1 0 0,0 0 0 0 0,1 0 0 0 0,-1-1-1 0 0,1 1 1 0 0,-1 0 0 0 0,1-1 0 0 0,-1 1-1 0 0,1-1 1 0 0,-1 0 0 0 0,1 1 0 0 0,-1-1-1 0 0,1 0 1 0 0,-1 0 0 0 0,1 0 0 0 0,0 0-1 0 0,1-1 1 0 0,6 1 40 0 0,0-1 1 0 0,0-1-1 0 0,0 1 0 0 0,0-1 0 0 0,15-6 0 0 0,210-94 451 0 0,-233 102-464 0 0,0-1 0 0 0,0 1 0 0 0,0 0 0 0 0,0-1 0 0 0,0 1 0 0 0,0-1 0 0 0,0 0 0 0 0,-1 1 0 0 0,1-1 0 0 0,0 0 0 0 0,0 1-1 0 0,-1-1 1 0 0,1 0 0 0 0,0 0 0 0 0,-1 1 0 0 0,1-1 0 0 0,-1 0 0 0 0,1 0 0 0 0,-1 0 0 0 0,1 0 0 0 0,-1 0 0 0 0,0 0 0 0 0,1 0 0 0 0,-1 0 0 0 0,0 0 0 0 0,0 0 0 0 0,0 0-1 0 0,0-2 1 0 0,-1 0 63 0 0,0 1-1 0 0,0-1 0 0 0,0 0 1 0 0,0 1-1 0 0,-1-1 0 0 0,1 0 0 0 0,-1 1 1 0 0,-2-3-1 0 0,-1-2-176 0 0,-39-43 227 0 0,12 15 1 0 0,29 31-80 0 0,0 1 0 0 0,0-1-1 0 0,0 0 1 0 0,1-1 0 0 0,0 1-1 0 0,0 0 1 0 0,-2-6 0 0 0,4 9-79 0 0,0 1 0 0 0,1-1-1 0 0,-1 1 1 0 0,0-1 0 0 0,0 1 0 0 0,0 0 0 0 0,0-1 0 0 0,1 1-1 0 0,-1-1 1 0 0,0 1 0 0 0,0 0 0 0 0,1-1 0 0 0,-1 1 0 0 0,0 0 0 0 0,1-1-1 0 0,-1 1 1 0 0,0 0 0 0 0,1-1 0 0 0,-1 1 0 0 0,1 0 0 0 0,-1 0 0 0 0,0 0-1 0 0,1-1 1 0 0,-1 1 0 0 0,1 0 0 0 0,-1 0 0 0 0,1 0 0 0 0,-1 0 0 0 0,0 0-1 0 0,1 0 1 0 0,0 0 0 0 0,16-3-349 0 0,44 2-833 0 0,26 0-1638 0 0,-30 5-3404 0 0,-46-1 3772 0 0,-4 2-314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8.355"/>
    </inkml:context>
    <inkml:brush xml:id="br0">
      <inkml:brushProperty name="width" value="0.05" units="cm"/>
      <inkml:brushProperty name="height" value="0.05" units="cm"/>
    </inkml:brush>
  </inkml:definitions>
  <inkml:trace contextRef="#ctx0" brushRef="#br0">58 46 21349 0 0,'-23'-2'1536'0'0,"4"-1"-1000"0"0,11 0-376 0 0,2-3 680 0 0,4 2-392 0 0,2-2-304 0 0,5 3-16 0 0,3-1-56 0 0,1 1-280 0 0,7-1-8 0 0,-1 1-56 0 0,8 1-144 0 0,-1 1 16 0 0,7 0-1016 0 0,-2 1-337 0 0,6 1 705 0 0,1 2 1064 0 0,-4-2-1008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8.791"/>
    </inkml:context>
    <inkml:brush xml:id="br0">
      <inkml:brushProperty name="width" value="0.05" units="cm"/>
      <inkml:brushProperty name="height" value="0.05" units="cm"/>
    </inkml:brush>
  </inkml:definitions>
  <inkml:trace contextRef="#ctx0" brushRef="#br0">3 17 17428 0 0,'1'-16'6297'0'0,"-2"23"-6048"0"0,-1 36-314 0 0,2-1-1 0 0,1 1 0 0 0,3-1 0 0 0,17 81 0 0 0,-18-110 165 0 0,1-1-1 0 0,0 0 1 0 0,1 0 0 0 0,7 12-1 0 0,-12-23-67 0 0,1 0-1 0 0,-1-1 0 0 0,1 1 0 0 0,-1-1 0 0 0,1 1 0 0 0,-1-1 0 0 0,1 1 1 0 0,-1-1-1 0 0,1 1 0 0 0,0-1 0 0 0,-1 1 0 0 0,1-1 0 0 0,0 0 1 0 0,0 1-1 0 0,-1-1 0 0 0,1 0 0 0 0,0 0 0 0 0,0 0 0 0 0,-1 1 0 0 0,1-1 1 0 0,0 0-1 0 0,0 0 0 0 0,0 0 0 0 0,-1 0 0 0 0,1 0 0 0 0,0-1 0 0 0,0 1 1 0 0,0 0-1 0 0,-1 0 0 0 0,1 0 0 0 0,0-1 0 0 0,-1 1 0 0 0,1 0 0 0 0,0-1 1 0 0,0 1-1 0 0,-1 0 0 0 0,1-1 0 0 0,-1 1 0 0 0,1-1 0 0 0,1 0 0 0 0,27-26 594 0 0,-25 23-544 0 0,17-21-10 0 0,-1 0 0 0 0,-1-1 0 0 0,-1-1 0 0 0,-1-1 1 0 0,13-31-1 0 0,-7 15-318 0 0,-23 44 216 0 0,0 0 0 0 0,0-1-1 0 0,0 1 1 0 0,0-1 0 0 0,1 1 0 0 0,-1-1-1 0 0,0 1 1 0 0,0 0 0 0 0,0-1 0 0 0,1 1 0 0 0,-1 0-1 0 0,0-1 1 0 0,1 1 0 0 0,-1 0 0 0 0,0-1-1 0 0,1 1 1 0 0,-1 0 0 0 0,0-1 0 0 0,1 1 0 0 0,-1 0-1 0 0,1 0 1 0 0,-1 0 0 0 0,0-1 0 0 0,1 1 0 0 0,-1 0-1 0 0,1 0 1 0 0,-1 0 0 0 0,1 0 0 0 0,4 10-468 0 0,-2 25 121 0 0,-3-33 320 0 0,-1 53-117 0 0,0-40 222 0 0,1-1 1 0 0,0 0-1 0 0,0 0 0 0 0,2 0 1 0 0,0 1-1 0 0,3 13 1 0 0,-4-28-19 0 0,-1 1 0 0 0,0 0 0 0 0,0-1-1 0 0,1 1 1 0 0,-1 0 0 0 0,0-1 0 0 0,1 1 0 0 0,-1 0 0 0 0,0-1 0 0 0,1 1 0 0 0,-1-1-1 0 0,1 1 1 0 0,-1-1 0 0 0,1 1 0 0 0,0-1 0 0 0,-1 1 0 0 0,1-1 0 0 0,-1 1 0 0 0,1-1-1 0 0,0 0 1 0 0,-1 1 0 0 0,1-1 0 0 0,0 0 0 0 0,-1 0 0 0 0,1 0 0 0 0,0 1 0 0 0,0-1-1 0 0,-1 0 1 0 0,1 0 0 0 0,0 0 0 0 0,0 0 0 0 0,-1 0 0 0 0,1 0 0 0 0,0 0 0 0 0,-1-1 0 0 0,1 1-1 0 0,0 0 1 0 0,0 0 0 0 0,-1 0 0 0 0,1-1 0 0 0,0 1 0 0 0,-1 0 0 0 0,1-1 0 0 0,-1 1-1 0 0,1-1 1 0 0,0 1 0 0 0,-1 0 0 0 0,1-1 0 0 0,0 0 0 0 0,5-4 118 0 0,1 0 0 0 0,-1-1 1 0 0,8-9-1 0 0,-8 9-91 0 0,25-28 17 0 0,38-54 1 0 0,-49 60-373 0 0,-19 28 262 0 0,-1-1 1 0 0,0 1-1 0 0,0-1 0 0 0,0 1 1 0 0,1 0-1 0 0,-1-1 0 0 0,0 1 1 0 0,0-1-1 0 0,1 1 0 0 0,-1 0 1 0 0,0-1-1 0 0,1 1 0 0 0,-1-1 1 0 0,1 1-1 0 0,-1 0 0 0 0,0 0 1 0 0,1-1-1 0 0,-1 1 1 0 0,1 0-1 0 0,-1 0 0 0 0,1 0 1 0 0,-1-1-1 0 0,1 1 0 0 0,-1 0 1 0 0,1 0-1 0 0,-1 0 0 0 0,1 0 1 0 0,-1 0-1 0 0,1 0 0 0 0,-1 0 1 0 0,1 0-1 0 0,-1 0 0 0 0,1 0 1 0 0,0 0-1 0 0,0 1-21 0 0,-1 0 0 0 0,1 0 0 0 0,0 0 0 0 0,-1 0 1 0 0,1 1-1 0 0,-1-1 0 0 0,1 0 0 0 0,-1 0 0 0 0,0 0 0 0 0,1 0 0 0 0,-1 1 0 0 0,0-1 0 0 0,0 2 1 0 0,1 46-523 0 0,-1-47 577 0 0,-2 33-218 0 0,0-22-267 0 0,1 1-1 0 0,1-1 0 0 0,0 1 0 0 0,0-1 0 0 0,2 0 0 0 0,4 24 1 0 0,-5-36 317 0 0,-1 0 0 0 0,0-1 0 0 0,1 1 0 0 0,-1 0 0 0 0,0 0 0 0 0,1 0 0 0 0,0 0 0 0 0,-1-1 0 0 0,1 1 0 0 0,-1 0 0 0 0,1 0 0 0 0,0-1 0 0 0,-1 1 0 0 0,1 0 0 0 0,0-1 0 0 0,0 1 1 0 0,0-1-1 0 0,0 1 0 0 0,-1-1 0 0 0,1 0 0 0 0,0 1 0 0 0,0-1 0 0 0,0 0 0 0 0,0 1 0 0 0,0-1 0 0 0,0 0 0 0 0,0 0 0 0 0,0 0 0 0 0,1 0 0 0 0,12 0-2008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9.958"/>
    </inkml:context>
    <inkml:brush xml:id="br0">
      <inkml:brushProperty name="width" value="0.05" units="cm"/>
      <inkml:brushProperty name="height" value="0.05" units="cm"/>
    </inkml:brush>
  </inkml:definitions>
  <inkml:trace contextRef="#ctx0" brushRef="#br0">187 451 19556 0 0,'-5'2'288'0'0,"0"-1"0"0"0,0 2 0 0 0,0-1 0 0 0,0 0 0 0 0,0 1 0 0 0,1 0 0 0 0,-1 0-1 0 0,1 0 1 0 0,0 1 0 0 0,-7 6 0 0 0,-35 46 189 0 0,34-40-223 0 0,2-4-126 0 0,-3 4 233 0 0,-16 26-1 0 0,26-38-311 0 0,1 0 0 0 0,0 0-1 0 0,0 0 1 0 0,0 1 0 0 0,0-1 0 0 0,1 1 0 0 0,0-1-1 0 0,0 1 1 0 0,0 0 0 0 0,0-1 0 0 0,1 1 0 0 0,0 6-1 0 0,0-10-43 0 0,0 0 0 0 0,1 0 0 0 0,-1-1 0 0 0,0 1 0 0 0,1 0 0 0 0,-1 0 1 0 0,1-1-1 0 0,-1 1 0 0 0,1 0 0 0 0,-1-1 0 0 0,1 1 0 0 0,0 0 0 0 0,-1-1 0 0 0,1 1 0 0 0,-1-1 0 0 0,1 1 0 0 0,0-1 0 0 0,0 1 0 0 0,-1-1 0 0 0,1 1 0 0 0,0-1 0 0 0,0 0 0 0 0,0 1 0 0 0,0-1 0 0 0,-1 0 0 0 0,1 0 0 0 0,0 0 0 0 0,0 0 0 0 0,0 0 0 0 0,0 0 0 0 0,0 0 0 0 0,-1 0 0 0 0,2 0 0 0 0,36-5 28 0 0,-27 4-54 0 0,30-6-86 0 0,56-4-589 0 0,-87 11 597 0 0,-1 0-1 0 0,1 0 1 0 0,-1 1 0 0 0,1 0-1 0 0,-1 1 1 0 0,1 0 0 0 0,15 6-1 0 0,-23-8 114 0 0,-1 1 0 0 0,0 0 1 0 0,0-1-1 0 0,1 1 0 0 0,-1 0 0 0 0,0 0 0 0 0,0 0 0 0 0,0 0 0 0 0,0 0 0 0 0,0 0 0 0 0,0 0 0 0 0,0 1 0 0 0,0-1 0 0 0,0 0 0 0 0,0 0 0 0 0,-1 1 0 0 0,1-1 0 0 0,-1 0 0 0 0,1 1 0 0 0,-1-1 0 0 0,1 1 1 0 0,-1-1-1 0 0,0 1 0 0 0,1-1 0 0 0,-1 3 0 0 0,-8-126 5249 0 0,0-9-7667 0 0,9 131 2203 0 0,1-1 0 0 0,0 1 0 0 0,-1-1 1 0 0,1 1-1 0 0,-1 0 0 0 0,1 0 0 0 0,-1 0 0 0 0,1-1 0 0 0,0 2 1 0 0,-1-1-1 0 0,1 0 0 0 0,0 0 0 0 0,-1 0 0 0 0,1 1 0 0 0,1 0 0 0 0,8 0-575 0 0,1 0 30 0 0,0-1 1 0 0,0 0 0 0 0,1-1-1 0 0,-1-1 1 0 0,0 0 0 0 0,0 0-1 0 0,0-1 1 0 0,-1-1-1 0 0,1 0 1 0 0,-1-1 0 0 0,0 0-1 0 0,12-7 1 0 0,-13 6-58 0 0,-2-1 0 0 0,1 0 0 0 0,-1 0 0 0 0,0 0 0 0 0,13-17 0 0 0,-13 14 603 0 0,-1-1 0 0 0,0 1 0 0 0,-1-2 0 0 0,9-20 0 0 0,-11 19 853 0 0,1 0-1 0 0,-2 0 1 0 0,0-1-1 0 0,2-18 1 0 0,-4 19 941 0 0,-1 0 0 0 0,0 1 0 0 0,-1-1 0 0 0,-4-22 1 0 0,4 32-1278 0 0,1 0 1 0 0,-1 0 0 0 0,0 1-1 0 0,0-1 1 0 0,0 1 0 0 0,0-1 0 0 0,0 1-1 0 0,0-1 1 0 0,-1 1 0 0 0,1 0-1 0 0,-1 0 1 0 0,-3-4 0 0 0,4 6-294 0 0,1 0 1 0 0,-1 0-1 0 0,1 0 1 0 0,-1 0-1 0 0,1 0 1 0 0,-1 0-1 0 0,1 0 0 0 0,-1 0 1 0 0,1 1-1 0 0,0-1 1 0 0,-1 0-1 0 0,1 0 1 0 0,-1 0-1 0 0,1 1 1 0 0,-1-1-1 0 0,1 0 0 0 0,0 1 1 0 0,-1-1-1 0 0,1 0 1 0 0,-1 1-1 0 0,1-1 1 0 0,0 0-1 0 0,-1 1 1 0 0,1-1-1 0 0,0 1 0 0 0,0-1 1 0 0,-1 0-1 0 0,1 1 1 0 0,0 0-1 0 0,-9 16-145 0 0,8-16 121 0 0,-8 21-43 0 0,0 1 0 0 0,2 1 1 0 0,1-1-1 0 0,-7 43 0 0 0,-1 99 418 0 0,13-145-319 0 0,0-4 2 0 0,-2 84 302 0 0,3-87-294 0 0,1-1-1 0 0,1 1 1 0 0,0-1-1 0 0,0 1 1 0 0,8 20-1 0 0,-10-32-55 0 0,1 1 0 0 0,-1 0-1 0 0,1-1 1 0 0,-1 1 0 0 0,1-1 0 0 0,0 1-1 0 0,-1-1 1 0 0,1 0 0 0 0,0 1-1 0 0,0-1 1 0 0,0 0 0 0 0,0 0 0 0 0,0 1-1 0 0,1-1 1 0 0,-1 0 0 0 0,0 0 0 0 0,0 0-1 0 0,1 0 1 0 0,-1-1 0 0 0,1 1-1 0 0,-1 0 1 0 0,0 0 0 0 0,1-1 0 0 0,0 1-1 0 0,2 0 1 0 0,-2-2-18 0 0,0 1 1 0 0,0-1-1 0 0,0 0 0 0 0,0 0 0 0 0,0 0 0 0 0,0 0 1 0 0,0 0-1 0 0,-1 0 0 0 0,1 0 0 0 0,0 0 0 0 0,-1-1 1 0 0,1 1-1 0 0,-1-1 0 0 0,1 1 0 0 0,-1-1 0 0 0,0 1 1 0 0,0-1-1 0 0,0 0 0 0 0,0 0 0 0 0,2-2 1 0 0,9-18-253 0 0,-1-1 0 0 0,-1 0 0 0 0,-1-1 1 0 0,8-31-1 0 0,12-102-2534 0 0,-28 117 1537 0 0,-4 34 595 0 0,-1 26 474 0 0,1 5 144 0 0,-5 34 1054 0 0,-1 104 1 0 0,9-158-946 0 0,0 0 0 0 0,1 0 0 0 0,-1-1 0 0 0,1 1 0 0 0,0 0 0 0 0,1-1 0 0 0,-1 1 0 0 0,1-1 0 0 0,0 0-1 0 0,0 1 1 0 0,0-1 0 0 0,1 0 0 0 0,-1 0 0 0 0,1 0 0 0 0,0-1 0 0 0,4 5 0 0 0,-5-6-19 0 0,1 0 1 0 0,-1 0-1 0 0,1-1 1 0 0,0 1-1 0 0,0-1 1 0 0,0 1-1 0 0,-1-1 1 0 0,1 0-1 0 0,0 0 1 0 0,0 0-1 0 0,1-1 1 0 0,-1 1-1 0 0,0-1 1 0 0,0 0-1 0 0,0 1 1 0 0,0-1-1 0 0,0-1 1 0 0,1 1-1 0 0,-1 0 1 0 0,0-1-1 0 0,0 0 1 0 0,0 1-1 0 0,0-1 1 0 0,0 0-1 0 0,4-3 1 0 0,4-1-51 0 0,-2 0 0 0 0,1-1 0 0 0,0-1 0 0 0,-1 1 0 0 0,0-2 1 0 0,-1 1-1 0 0,0-1 0 0 0,0 0 0 0 0,-1-1 0 0 0,1 0 0 0 0,9-18 0 0 0,-4 6-392 0 0,-2-1 0 0 0,-1 0 0 0 0,-1-1 0 0 0,10-34 0 0 0,2-36-2237 0 0,15-154 1 0 0,-29 187 3420 0 0,-5 33 1256 0 0,-1 20-235 0 0,-1 25-1980 0 0,-1 97 359 0 0,3 136 1363 0 0,1-200-1264 0 0,2 0 0 0 0,22 91 0 0 0,-24-130-297 0 0,-1-5-21 0 0,0 0 1 0 0,1 0 0 0 0,5 14-1 0 0,-63-116-18 0 0,4 9-130 0 0,19 20 340 0 0,19 38 500 0 0,0 1 0 0 0,-2 0 0 0 0,-23-30 0 0 0,38 57-619 0 0,-1-1 1 0 0,1 1-1 0 0,0 0 0 0 0,-1 0 0 0 0,1 0 1 0 0,0-1-1 0 0,-1 1 0 0 0,1 0 1 0 0,0 0-1 0 0,0-1 0 0 0,-1 1 1 0 0,1 0-1 0 0,0-1 0 0 0,0 1 1 0 0,0 0-1 0 0,-1-1 0 0 0,1 1 0 0 0,0 0 1 0 0,0-1-1 0 0,0 1 0 0 0,0 0 1 0 0,0-1-1 0 0,0 1 0 0 0,0 0 1 0 0,0-1-1 0 0,0 1 0 0 0,0 0 1 0 0,0-1-1 0 0,0 1 0 0 0,0-1 0 0 0,0 1 1 0 0,0 0-1 0 0,0-1 0 0 0,0 1 1 0 0,13 2 611 0 0,-3 1-869 0 0,21 5-4 0 0,102 21 447 0 0,-114-26-1434 0 0,0-1 0 0 0,1 0 1 0 0,-1-2-1 0 0,38-3 0 0 0,-55 2 1017 0 0,0 1 0 0 0,0 0 1 0 0,0-1-1 0 0,0 1 0 0 0,0-1 0 0 0,0 0 0 0 0,0 1 0 0 0,0-1 0 0 0,0 0 0 0 0,0 0 0 0 0,-1 0 0 0 0,4-3 0 0 0,1-5-83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40.441"/>
    </inkml:context>
    <inkml:brush xml:id="br0">
      <inkml:brushProperty name="width" value="0.05" units="cm"/>
      <inkml:brushProperty name="height" value="0.05" units="cm"/>
    </inkml:brush>
  </inkml:definitions>
  <inkml:trace contextRef="#ctx0" brushRef="#br0">2 37 22213 0 0,'-1'-6'592'0'0,"4"3"8"0"0,2 3 8 0 0,4-1-272 0 0,3 1 32 0 0,-2-3 88 0 0,4 0-328 0 0,3 0-208 0 0,3 2-168 0 0,2-2-296 0 0,-2-1-240 0 0,4-1-2649 0 0,0 1 3017 0 0,1 4-992 0 0,-1 1 1424 0 0</inkml:trace>
  <inkml:trace contextRef="#ctx0" brushRef="#br0" timeOffset="1">293 77 17500 0 0,'-3'0'8914'0'0,"3"1"-8170"0"0,2-1-576 0 0,1-1-1000 0 0,-3-1-97 0 0,3 1-687 0 0,1 0-752 0 0,2-1 47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3.304"/>
    </inkml:context>
    <inkml:brush xml:id="br0">
      <inkml:brushProperty name="width" value="0.05" units="cm"/>
      <inkml:brushProperty name="height" value="0.05" units="cm"/>
    </inkml:brush>
  </inkml:definitions>
  <inkml:trace contextRef="#ctx0" brushRef="#br0">65 31 3289 0 0,'-2'1'114'0'0,"-33"17"2142"0"0,8-14 4797 0 0,36-10-3497 0 0,11-3-3782 0 0,17-1 132 0 0,1 1-1 0 0,0 2 0 0 0,0 1 1 0 0,1 2-1 0 0,-1 2 1 0 0,1 1-1 0 0,0 2 1 0 0,-1 2-1 0 0,72 15 1 0 0,30 8-713 0 0,0-5 0 0 0,1-6 0 0 0,277-9 0 0 0,-370-8 793 0 0,457-30 1260 0 0,-422 29-548 0 0,-83 3-696 0 0,0 0 0 0 0,0 0 1 0 0,0 0-1 0 0,0 0 0 0 0,0 0 0 0 0,0 0 1 0 0,0 0-1 0 0,0 0 0 0 0,0 0 0 0 0,1 0 1 0 0,-1 0-1 0 0,0 0 0 0 0,0 0 0 0 0,0 0 1 0 0,0 0-1 0 0,0 0 0 0 0,0 0 0 0 0,0 0 0 0 0,0 0 1 0 0,0 0-1 0 0,0 0 0 0 0,0 0 0 0 0,1 0 1 0 0,-1 0-1 0 0,0 0 0 0 0,0 0 0 0 0,0 0 1 0 0,0 0-1 0 0,0 0 0 0 0,0 0 0 0 0,0 0 1 0 0,0 0-1 0 0,0 0 0 0 0,0 0 0 0 0,0 0 0 0 0,0 0 1 0 0,0 0-1 0 0,0 0 0 0 0,1-1 0 0 0,-1 1 1 0 0,0 0-1 0 0,0 0 0 0 0,0 0 0 0 0,0 0 1 0 0,0 0-1 0 0,0 0 0 0 0,0 0 0 0 0,0 0 1 0 0,0 0-1 0 0,0 0 0 0 0,0 0 0 0 0,0-1 1 0 0,0 1-1 0 0,0 0 0 0 0,0 0 0 0 0,0 0 0 0 0,0 0 1 0 0,0 0-1 0 0,0 0 0 0 0,0 0 0 0 0,0 0 1 0 0,0 0-1 0 0,0 0 0 0 0,0 0 0 0 0,0 0 1 0 0,-1-1-1 0 0,1 1 0 0 0,0-1-792 0 0,0-2 408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0.935"/>
    </inkml:context>
    <inkml:brush xml:id="br0">
      <inkml:brushProperty name="width" value="0.05" units="cm"/>
      <inkml:brushProperty name="height" value="0.05" units="cm"/>
    </inkml:brush>
  </inkml:definitions>
  <inkml:trace contextRef="#ctx0" brushRef="#br0">6 208 4937 0 0,'-1'-1'146'0'0,"1"0"0"0"0,-1 1 0 0 0,1-1 0 0 0,-1 1 0 0 0,1-1 0 0 0,0 0 0 0 0,-1 1 0 0 0,1-1 0 0 0,0 0 0 0 0,0 1 0 0 0,-1-1 0 0 0,1 0 0 0 0,0 1 0 0 0,0-1 0 0 0,0 0 0 0 0,0 0-1 0 0,0 1 1 0 0,0-1 0 0 0,0 0 0 0 0,0 1 0 0 0,0-1 0 0 0,0 0 0 0 0,0 0 0 0 0,0 1 0 0 0,1-1 0 0 0,-1 0 0 0 0,0 1 0 0 0,0-1 0 0 0,1 0 0 0 0,-1 1 0 0 0,1-1 0 0 0,-1 0 0 0 0,0 1 0 0 0,1-1 0 0 0,-1 1 0 0 0,1-1 0 0 0,-1 1 0 0 0,1-1 0 0 0,0 1 0 0 0,-1-1 0 0 0,1 1 0 0 0,-1 0 0 0 0,1-1 0 0 0,0 1 0 0 0,-1 0 0 0 0,1 0-1 0 0,1-1 1 0 0,14-9 54 0 0,-5-2 497 0 0,-10 10-649 0 0,-1 1 0 0 0,1 0 0 0 0,0 0-1 0 0,-1 0 1 0 0,1 0 0 0 0,0 0 0 0 0,0 0-1 0 0,0 0 1 0 0,-1 1 0 0 0,1-1 0 0 0,0 0 0 0 0,0 0-1 0 0,0 1 1 0 0,0-1 0 0 0,0 1 0 0 0,1-1-1 0 0,-1 0 1 0 0,0 1 0 0 0,0 0 0 0 0,0-1-1 0 0,0 1 1 0 0,1 0 0 0 0,-1 0 0 0 0,0 0 0 0 0,0-1-1 0 0,0 1 1 0 0,1 0 0 0 0,-1 1 0 0 0,0-1-1 0 0,0 0 1 0 0,1 0 0 0 0,-1 0 0 0 0,1 1-1 0 0,4 0-41 0 0,0 0-1 0 0,0-1 0 0 0,0 0 0 0 0,0 0 0 0 0,0-1 0 0 0,0 0 1 0 0,0 0-1 0 0,0 0 0 0 0,9-3 0 0 0,-4 1 42 0 0,4-1-52 0 0,1 2 0 0 0,-1 0 0 0 0,24 0 0 0 0,27-3 97 0 0,-52 3-84 0 0,1 0-1 0 0,0 1 1 0 0,0 1-1 0 0,-1 1 1 0 0,26 3-1 0 0,-27-1-5 0 0,2 1 17 0 0,1 0 0 0 0,-1-1-1 0 0,0-1 1 0 0,1-1 0 0 0,-1 0 0 0 0,1-1 0 0 0,20-2 0 0 0,57-12 74 0 0,-83 14-100 0 0,-1-1-1 0 0,1 2 1 0 0,17 2 0 0 0,-17-2-1 0 0,0 0 0 0 0,1 0 0 0 0,17-2 0 0 0,137-27 185 0 0,-154 25-174 0 0,-8 2 0 0 0,-1 0 0 0 0,1 0 0 0 0,0 1 0 0 0,-1-1 0 0 0,1 1 0 0 0,0-1 0 0 0,0 1 0 0 0,-1 0 0 0 0,1 0 0 0 0,0 0 0 0 0,0 1 0 0 0,-1-1 0 0 0,1 1 0 0 0,0-1 0 0 0,-1 1 1 0 0,5 2-1 0 0,-5-3 0 0 0,0 1 0 0 0,0-1 0 0 0,0 0 0 0 0,0 0 1 0 0,0 1-1 0 0,0-1 0 0 0,0-1 0 0 0,0 1 0 0 0,0 0 1 0 0,0 0-1 0 0,0-1 0 0 0,0 1 0 0 0,0-1 0 0 0,3-1 1 0 0,-3 1-4 0 0,1 0 0 0 0,-1 0 1 0 0,1 1-1 0 0,-1-1 1 0 0,1 1-1 0 0,0-1 1 0 0,-1 1-1 0 0,5 0 1 0 0,9 3-2 0 0,0-1 1 0 0,0-1-1 0 0,0 0 0 0 0,22-2 1 0 0,-20 0-7 0 0,0 2 0 0 0,1 0 1 0 0,25 5-1 0 0,-28-3 9 0 0,0-1 0 0 0,0 0 1 0 0,0-1-1 0 0,0-1 0 0 0,20-3 1 0 0,-13 0-9 0 0,79-11 9 0 0,-86 14-11 0 0,-1 0 1 0 0,0 0-1 0 0,1 1 1 0 0,26 7 0 0 0,-4 1 5 0 0,1-2 0 0 0,42 3 0 0 0,21 3 21 0 0,9-14 9 0 0,-49-1-54 0 0,64 8 0 0 0,5 17 34 0 0,-1 1 35 0 0,-112-22-33 0 0,167 15 24 0 0,-116-12-43 0 0,62 1 14 0 0,65-3 33 0 0,93-4 29 0 0,18-7-74 0 0,-104 6 5 0 0,134 2-23 0 0,-323 0 24 0 0,116 8-21 0 0,13 0 147 0 0,-115-8-59 0 0,0-1 0 0 0,1-1 0 0 0,29-8 0 0 0,8 0-54 0 0,127-5-1 0 0,-61 7-11 0 0,-11-3-6 0 0,315-18-35 0 0,-171 21-3 0 0,-19-18 16 0 0,-114 12 33 0 0,-13 5-10 0 0,-8 2 60 0 0,52-9-98 0 0,14-1 24 0 0,-43 7-21 0 0,-60 2 30 0 0,-45 6 14 0 0,43-9 1 0 0,-47 7-8 0 0,1 1 0 0 0,-1 2 0 0 0,0 0-1 0 0,34 4 1 0 0,9-1 11 0 0,109 13 29 0 0,-156-12-18 0 0,1 5 603 0 0,-18-4 48 0 0,-15-2-1199 0 0,16-2-2057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2.181"/>
    </inkml:context>
    <inkml:brush xml:id="br0">
      <inkml:brushProperty name="width" value="0.05" units="cm"/>
      <inkml:brushProperty name="height" value="0.05" units="cm"/>
    </inkml:brush>
  </inkml:definitions>
  <inkml:trace contextRef="#ctx0" brushRef="#br0">113 2 7234 0 0,'-1'0'35'0'0,"1"0"1"0"0,-1-1-1 0 0,0 1 1 0 0,1 0-1 0 0,-1 0 1 0 0,0 0-1 0 0,1 0 1 0 0,-1 0 0 0 0,0 0-1 0 0,1 0 1 0 0,-1 0-1 0 0,0 0 1 0 0,1 0-1 0 0,-1 0 1 0 0,0 0-1 0 0,1 1 1 0 0,-1-1 0 0 0,0 0-1 0 0,1 0 1 0 0,-1 1-1 0 0,1-1 1 0 0,-1 0-1 0 0,0 1 1 0 0,1-1-1 0 0,-1 0 1 0 0,1 1 0 0 0,-1-1-1 0 0,1 1 1 0 0,-1-1-1 0 0,1 1 1 0 0,0-1-1 0 0,-1 2 1 0 0,-17 24 294 0 0,14-20-450 0 0,0 1 113 0 0,0 0 1 0 0,1-1 0 0 0,1 1 0 0 0,-1 0 0 0 0,1 1 0 0 0,0-1 0 0 0,-1 13 0 0 0,0 1-60 0 0,1 31-1 0 0,13 332 2176 0 0,-4-149-1331 0 0,-4-83-570 0 0,-10 14-48 0 0,0-62-53 0 0,25 297 320 0 0,-1-140-94 0 0,-6 16 107 0 0,6 37 4 0 0,-6-162-325 0 0,-4-72-68 0 0,1 32-28 0 0,2 33-37 0 0,0 24 17 0 0,-5-49 89 0 0,-1 11 100 0 0,-53 560 878 0 0,39-574-1029 0 0,5 0 0 0 0,5 0 1 0 0,6 0-1 0 0,23 134 0 0 0,-8-35 13 0 0,-14-123-28 0 0,-1 61 48 0 0,-3-46-28 0 0,0 118 74 0 0,-29 235 0 0 0,-49-8 64 0 0,3-33-306 0 0,68-382 112 0 0,3 0 1 0 0,3 47-1 0 0,0-63-7 0 0,1-1-1 0 0,1 1 0 0 0,1-1 0 0 0,1 0 1 0 0,11 28-1 0 0,-13-39 63 0 0,1 0 0 0 0,-1-1 0 0 0,2 1-1 0 0,-1-1 1 0 0,1 0 0 0 0,1-1 0 0 0,8 10 0 0 0,-11-14 7 0 0,0 0 0 0 0,-1 0-1 0 0,0 0 1 0 0,0 1 0 0 0,0-1 0 0 0,0 1 0 0 0,-1-1 0 0 0,0 1 0 0 0,0 0 0 0 0,0 0 0 0 0,0 0 0 0 0,-1 0 0 0 0,2 10 0 0 0,-3-13-80 0 0,0 0 0 0 0,0 0 0 0 0,1 0 0 0 0,-1 0 0 0 0,1 0 0 0 0,0 0 0 0 0,-1 0 0 0 0,1 0 0 0 0,0-1 0 0 0,1 3 0 0 0,3 5-307 0 0,-4-4-31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4.813"/>
    </inkml:context>
    <inkml:brush xml:id="br0">
      <inkml:brushProperty name="width" value="0.05" units="cm"/>
      <inkml:brushProperty name="height" value="0.05" units="cm"/>
    </inkml:brush>
  </inkml:definitions>
  <inkml:trace contextRef="#ctx0" brushRef="#br0">5 5062 7554 0 0,'0'-1'183'0'0,"-1"0"1"0"0,0 0-1 0 0,1 0 1 0 0,-1-1 0 0 0,1 1-1 0 0,0 0 1 0 0,-1 0-1 0 0,1 0 1 0 0,0-1 0 0 0,0 1-1 0 0,-1 0 1 0 0,1 0-1 0 0,0-1 1 0 0,0 1-1 0 0,0 0 1 0 0,1 0 0 0 0,-1-1-1 0 0,0 1 1 0 0,0 0-1 0 0,1 0 1 0 0,-1 0 0 0 0,1-1-1 0 0,-1 1 1 0 0,1 0-1 0 0,-1 0 1 0 0,1 0 0 0 0,0 0-1 0 0,-1 0 1 0 0,1 0-1 0 0,0 0 1 0 0,0 0-1 0 0,0 0 1 0 0,0 1 0 0 0,0-1-1 0 0,0 0 1 0 0,0 0-1 0 0,2 0 1 0 0,5-5-111 0 0,1 2-1 0 0,0-1 1 0 0,17-6-1 0 0,-15 7 67 0 0,89-35-364 0 0,41-18 235 0 0,-92 32-54 0 0,60-41-1 0 0,19-11-100 0 0,-101 63 67 0 0,9-5-89 0 0,78-30 0 0 0,83-28 128 0 0,-12 4-38 0 0,-116 49 67 0 0,1 4 0 0 0,134-23 0 0 0,-122 34-3 0 0,-1-4-1 0 0,0-4 0 0 0,152-51 1 0 0,-11-9-5 0 0,60-25 5 0 0,-223 80-5 0 0,1 3 0 0 0,87-17-1 0 0,-121 31 25 0 0,79-20-5 0 0,0-4 1 0 0,106-45 0 0 0,-125 42-12 0 0,2 4 0 0 0,165-31-1 0 0,30-8-17 0 0,-126 27 14 0 0,-142 36 14 0 0,142-37 8 0 0,-124 30-8 0 0,-1-1 1 0 0,52-27-1 0 0,324-166-28 0 0,183 2-9 0 0,-177 61-87 0 0,-242 71-38 0 0,251-112-225 0 0,-317 133 304 0 0,1 6-1 0 0,115-31 1 0 0,220-65-1190 0 0,103-53 504 0 0,-473 162 768 0 0,320-136 5 0 0,9 23-4 0 0,22 17 110 0 0,-101 17-12 0 0,-8-22 28 0 0,-91 38-102 0 0,-76 32-30 0 0,224-85 44 0 0,420-151 65 0 0,-267 77 291 0 0,18 52-110 0 0,110-19-176 0 0,-467 119-80 0 0,264-83 294 0 0,152 12 2374 0 0,-514 120-771 0 0,-85 20-1706 0 0,5-1-1125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6.602"/>
    </inkml:context>
    <inkml:brush xml:id="br0">
      <inkml:brushProperty name="width" value="0.05" units="cm"/>
      <inkml:brushProperty name="height" value="0.05" units="cm"/>
    </inkml:brush>
  </inkml:definitions>
  <inkml:trace contextRef="#ctx0" brushRef="#br0">658 329 11234 0 0,'-7'0'-1'0'0,"0"0"-1"0"0,0 1 1 0 0,0 0-1 0 0,1 0 1 0 0,-1 0-1 0 0,0 1 0 0 0,1 0 1 0 0,-1 1-1 0 0,1-1 1 0 0,-1 1-1 0 0,1 0 1 0 0,0 1-1 0 0,0 0 0 0 0,1 0 1 0 0,-11 9-1 0 0,-5 6-105 0 0,2 0 1 0 0,-28 36-1 0 0,-2 7 51 0 0,2 2 0 0 0,4 2 0 0 0,2 2 0 0 0,4 2 0 0 0,-39 99 0 0 0,58-114 47 0 0,2 2 0 0 0,-15 113 0 0 0,5 123 13 0 0,18-174 19 0 0,1-25 20 0 0,-33 489 622 0 0,21 1-122 0 0,22-430-362 0 0,6-1-1 0 0,48 256 1 0 0,-32-301-446 0 0,4 0 0 0 0,4-2 0 0 0,5-1 0 0 0,76 145 0 0 0,-105-234 227 0 0,76 134-241 0 0,-71-130 265 0 0,0 0 0 0 0,1-2-1 0 0,0 1 1 0 0,2-2 0 0 0,21 18-1 0 0,-32-30 56 0 0,0 0 0 0 0,1 0 0 0 0,0-1 0 0 0,0 0 1 0 0,0-1-1 0 0,0 1 0 0 0,1-1 0 0 0,-1 0 0 0 0,1-1 0 0 0,0 0 0 0 0,-1 0 0 0 0,1-1 0 0 0,0 0 0 0 0,0 0 0 0 0,0-1 0 0 0,0 0 0 0 0,0 0 0 0 0,0-1 0 0 0,0 0 0 0 0,0 0 0 0 0,0-1 1 0 0,0 0-1 0 0,-1-1 0 0 0,1 1 0 0 0,-1-2 0 0 0,1 1 0 0 0,11-8 0 0 0,13-10 289 0 0,-1-1 0 0 0,-2-2 0 0 0,0-1 1 0 0,28-31-1 0 0,91-124 623 0 0,25-87-453 0 0,-160 246-481 0 0,130-253 309 0 0,-100 186-233 0 0,-8 11-5 0 0,42-138-1 0 0,4-89-43 0 0,-79 295-44 0 0,103-553 154 0 0,-48-8-3 0 0,-41 241 5 0 0,-17 242 196 0 0,-21-156 1 0 0,13 197-67 0 0,-2 0-1 0 0,-33-85 1 0 0,-52-82 447 0 0,44 103-445 0 0,7 15-48 0 0,-5 2-1 0 0,-4 2 0 0 0,-110-142 1 0 0,137 199-262 0 0,13 14-145 0 0,-1 0-1 0 0,-1 2 1 0 0,-1 0 0 0 0,0 1 0 0 0,-38-29 0 0 0,50 44-4 0 0,0-1-1 0 0,1 1 1 0 0,-1 0-1 0 0,0 0 1 0 0,0 0 0 0 0,-1 1-1 0 0,1 0 1 0 0,0 0 0 0 0,0 0-1 0 0,-1 1 1 0 0,1-1 0 0 0,0 1-1 0 0,-1 1 1 0 0,1-1-1 0 0,0 1 1 0 0,-1 0 0 0 0,1 0-1 0 0,0 0 1 0 0,0 1 0 0 0,0-1-1 0 0,0 1 1 0 0,0 1-1 0 0,0-1 1 0 0,1 1 0 0 0,-6 3-1 0 0,-32 25 9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28.480"/>
    </inkml:context>
    <inkml:brush xml:id="br0">
      <inkml:brushProperty name="width" value="0.05" units="cm"/>
      <inkml:brushProperty name="height" value="0.05" units="cm"/>
    </inkml:brush>
  </inkml:definitions>
  <inkml:trace contextRef="#ctx0" brushRef="#br0">23508 335 4985 0 0,'-24'4'564'0'0,"18"-3"-507"0"0,1 0 0 0 0,0 0 1 0 0,-1 0-1 0 0,1-1 0 0 0,-1 0 0 0 0,0 0 0 0 0,1 0 0 0 0,-1-1 0 0 0,1 0 0 0 0,-1 0 0 0 0,1 0 0 0 0,0 0 0 0 0,-10-5 0 0 0,3 1-124 0 0,-1 0-1 0 0,1 1 1 0 0,-1 1-1 0 0,0 0 1 0 0,0 1-1 0 0,-1 0 1 0 0,1 1-1 0 0,-26 1 1 0 0,-6 4-10 0 0,-59 12 1 0 0,23-2 295 0 0,-474 37 586 0 0,186-65-761 0 0,73-1 12 0 0,257 14-32 0 0,-733-20 1694 0 0,433-5-1423 0 0,-208-8-194 0 0,-361 65 736 0 0,655-17-826 0 0,-108-14-60 0 0,0-24-265 0 0,30 1-430 0 0,245 19 486 0 0,-626-35-287 0 0,397 13 862 0 0,-152-8 371 0 0,355 31-504 0 0,-343-6 310 0 0,189 8-497 0 0,-412 7-20 0 0,-60-1 167 0 0,1-30-117 0 0,479 15-78 0 0,-794 19 1520 0 0,607 13-1193 0 0,-259 6 179 0 0,179-22-118 0 0,259-1-252 0 0,-1626-33-361 0 0,1426 22 352 0 0,247 6-20 0 0,-362-15-69 0 0,205 3 7 0 0,-177-26-12 0 0,167 7 4 0 0,-536-22-178 0 0,-7 28 69 0 0,909 25 123 0 0,-522 21 46 0 0,267-5-110 0 0,-166 12-127 0 0,-88 45-129 0 0,355-37 40 0 0,-278 95 0 0 0,173-41 661 0 0,-58 21-137 0 0,147-28-198 0 0,70-28-157 0 0,114-53 98 0 0,-31 14-194 0 0,-58 33 0 0 0,69-31 199 0 0,0 2 1 0 0,1 0-1 0 0,1 2 1 0 0,1 1-1 0 0,1 0 1 0 0,1 2-1 0 0,1 0 0 0 0,-29 50 1 0 0,46-70-27 0 0,0 0 0 0 0,0 0 0 0 0,1 0 0 0 0,0 0 0 0 0,0 1 1 0 0,0-1-1 0 0,1 1 0 0 0,-1-1 0 0 0,1 1 0 0 0,0 6 0 0 0,1-8-130 0 0,1 0 0 0 0,-1-1-1 0 0,1 1 1 0 0,0-1 0 0 0,0 1 0 0 0,0-1 0 0 0,0 0-1 0 0,1 1 1 0 0,-1-1 0 0 0,1 0 0 0 0,0 0-1 0 0,0 0 1 0 0,0 0 0 0 0,0 0 0 0 0,1-1 0 0 0,-1 1-1 0 0,5 3 1 0 0,16 14-506 0 0,2-1 0 0 0,0-1-1 0 0,1-1 1 0 0,1-2 0 0 0,33 15-1 0 0,151 52-802 0 0,-154-62 903 0 0,-22-6 519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30.072"/>
    </inkml:context>
    <inkml:brush xml:id="br0">
      <inkml:brushProperty name="width" value="0.05" units="cm"/>
      <inkml:brushProperty name="height" value="0.05" units="cm"/>
    </inkml:brush>
  </inkml:definitions>
  <inkml:trace contextRef="#ctx0" brushRef="#br0">1 1004 424 0 0,'104'16'232'0'0,"163"5"0"0"0,15 1-260 0 0,-93 4-24 0 0,454 66 978 0 0,-4 24 1450 0 0,-419-77-1586 0 0,291 12 1 0 0,-46-39-499 0 0,0-23-496 0 0,-6-1 60 0 0,45-2 28 0 0,179-31 1 0 0,-387 24 226 0 0,-35 2-75 0 0,417-22 9 0 0,918 25-464 0 0,-1237 16 423 0 0,-51-1 27 0 0,457 4 75 0 0,-164 24-335 0 0,-158-4-174 0 0,-1-20-25 0 0,115-28 306 0 0,430-8 86 0 0,-402 54 328 0 0,-265-6-166 0 0,-47-4-8 0 0,283 9 53 0 0,0-28-22 0 0,-126-16-185 0 0,775-35-152 0 0,-547 69 399 0 0,-3 43 54 0 0,-58-14 619 0 0,-504-34-749 0 0,686 30 748 0 0,319-11-370 0 0,-572-67-743 0 0,-114 6 157 0 0,-194 28-101 0 0,116-9-253 0 0,261-67 300 0 0,-517 73 103 0 0,-9 1 9 0 0,96-27 1 0 0,-151 34-31 0 0,0-2 0 0 0,0 0-1 0 0,0-1 1 0 0,-1 0 0 0 0,0-1 0 0 0,0-1 0 0 0,-1 0 0 0 0,0 0 0 0 0,16-18 0 0 0,-9 5-57 0 0,0 0 1 0 0,-1-2 0 0 0,27-48 0 0 0,-43 67 157 0 0,0 1 1 0 0,0-1-1 0 0,-1 1 1 0 0,1-1-1 0 0,-1 0 1 0 0,0 0-1 0 0,0 0 1 0 0,-1 1-1 0 0,1-1 1 0 0,-1 0-1 0 0,0 0 1 0 0,0 0-1 0 0,-1 0 1 0 0,0 0-1 0 0,1 0 1 0 0,-2 1-1 0 0,1-1 1 0 0,0 0-1 0 0,-1 1 1 0 0,0-1-1 0 0,0 1 1 0 0,-1-1-1 0 0,1 1 1 0 0,-5-6-1 0 0,-7-9 585 0 0,-1 2 0 0 0,-1 0 0 0 0,-33-29 0 0 0,34 32-413 0 0,-193-195 123 0 0,192 191-458 0 0,-16-16-347 0 0,0 2 0 0 0,-50-39 0 0 0,39 40-99 0 0,-2 2 1 0 0,-1 2 0 0 0,-1 2 0 0 0,-74-28 0 0 0,70 36 672 0 0,0 2 0 0 0,-1 2-1 0 0,-1 2 1 0 0,-77-6 0 0 0,-163 3 617 0 0,-12-2-1962 0 0,239 10 1171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3.815"/>
    </inkml:context>
    <inkml:brush xml:id="br0">
      <inkml:brushProperty name="width" value="0.05" units="cm"/>
      <inkml:brushProperty name="height" value="0.05" units="cm"/>
    </inkml:brush>
  </inkml:definitions>
  <inkml:trace contextRef="#ctx0" brushRef="#br0">20 22 9354 0 0,'-11'-8'582'0'0,"2"1"1895"0"0,10 7-2449 0 0,-1 0 1 0 0,0-1-1 0 0,0 1 0 0 0,1 0 1 0 0,-1 0-1 0 0,0-1 0 0 0,1 1 1 0 0,-1 0-1 0 0,1 0 0 0 0,-1 0 1 0 0,0-1-1 0 0,1 1 0 0 0,-1 0 1 0 0,0 0-1 0 0,1 0 1 0 0,-1 0-1 0 0,1 0 0 0 0,-1 0 1 0 0,1 0-1 0 0,-1 0 0 0 0,0 0 1 0 0,1 0-1 0 0,-1 0 0 0 0,1 0 1 0 0,-1 0-1 0 0,0 0 0 0 0,2 1 1 0 0,225-5-42 0 0,191 5 227 0 0,-194 15-278 0 0,164 9-93 0 0,-372-24-778 0 0,-1-1 1 0 0,1 0-1 0 0,-1-2 0 0 0,27-4 1 0 0,-27 1 150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4.298"/>
    </inkml:context>
    <inkml:brush xml:id="br0">
      <inkml:brushProperty name="width" value="0.05" units="cm"/>
      <inkml:brushProperty name="height" value="0.05" units="cm"/>
    </inkml:brush>
  </inkml:definitions>
  <inkml:trace contextRef="#ctx0" brushRef="#br0">90 1 13163 0 0,'-3'-1'907'0'0,"-4"7"-769"0"0,-4 7-367 0 0,3 0 157 0 0,0 1 0 0 0,0 1 0 0 0,1 0-1 0 0,1 0 1 0 0,1 0 0 0 0,0 0 0 0 0,-5 29 0 0 0,5-6-2155 0 0,1 1 0 0 0,2 42 0 0 0,2-71 1403 0 0,1-2 640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4.802"/>
    </inkml:context>
    <inkml:brush xml:id="br0">
      <inkml:brushProperty name="width" value="0.05" units="cm"/>
      <inkml:brushProperty name="height" value="0.05" units="cm"/>
    </inkml:brush>
  </inkml:definitions>
  <inkml:trace contextRef="#ctx0" brushRef="#br0">1 270 11490 0 0,'19'-17'2997'0'0,"68"-68"-1529"0"0,-75 70-1185 0 0,0 0-1 0 0,-1-1 0 0 0,-1 0 1 0 0,-1-1-1 0 0,0 0 0 0 0,-1 0 0 0 0,-1-1 1 0 0,5-18-1 0 0,-12 35-583 0 0,5 19-1202 0 0,-2-9 1392 0 0,0 0 1 0 0,0-1-1 0 0,1 1 1 0 0,0-1-1 0 0,1 0 1 0 0,0 0-1 0 0,0 0 1 0 0,1-1-1 0 0,-1 1 1 0 0,2-1-1 0 0,9 9 1 0 0,7 1-1151 0 0,0 0 1 0 0,35 20-1 0 0,-51-33 759 0 0,3 3-2540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5.248"/>
    </inkml:context>
    <inkml:brush xml:id="br0">
      <inkml:brushProperty name="width" value="0.05" units="cm"/>
      <inkml:brushProperty name="height" value="0.05" units="cm"/>
    </inkml:brush>
  </inkml:definitions>
  <inkml:trace contextRef="#ctx0" brushRef="#br0">110 3 10146 0 0,'-1'0'35'0'0,"1"0"1"0"0,0 0-1 0 0,0 0 0 0 0,0 1 0 0 0,0-1 1 0 0,0 0-1 0 0,0 0 0 0 0,0 0 0 0 0,0 0 1 0 0,0 0-1 0 0,-1 0 0 0 0,1 0 1 0 0,0 0-1 0 0,0 1 0 0 0,0-1 0 0 0,0 0 1 0 0,0 0-1 0 0,-1 0 0 0 0,1 0 0 0 0,0 0 1 0 0,0 0-1 0 0,0 0 0 0 0,0 0 0 0 0,-1 0 1 0 0,1 0-1 0 0,0 0 0 0 0,0 0 0 0 0,0 0 1 0 0,0 0-1 0 0,0 0 0 0 0,-1 0 0 0 0,1 0 1 0 0,0 0-1 0 0,0 0 0 0 0,0 0 0 0 0,0 0 1 0 0,0-1-1 0 0,-1 1 0 0 0,1 0 1 0 0,0 0-1 0 0,0 0 0 0 0,0 0 0 0 0,0 0 1 0 0,0 0-1 0 0,0 0 0 0 0,-1 0 0 0 0,1-1 1 0 0,0 1-1 0 0,0 0 0 0 0,0 0 0 0 0,0 0 1 0 0,0 0-1 0 0,0 0 0 0 0,0-1 0 0 0,0 1 1 0 0,0 0-1 0 0,0 0 0 0 0,0 0 0 0 0,0 0 1 0 0,0 0-1 0 0,0-1 0 0 0,0 1 0 0 0,0 0 1 0 0,0 0-1 0 0,0 0 0 0 0,0 0 1 0 0,0-1-1 0 0,-12 11 577 0 0,-1 10-631 0 0,2 2 0 0 0,0 0 0 0 0,2 0 0 0 0,0 1-1 0 0,1 0 1 0 0,2 1 0 0 0,-8 46 0 0 0,8-20-568 0 0,3 0 0 0 0,4 92 0 0 0,7-65-4587 0 0,-7-69 3771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5.700"/>
    </inkml:context>
    <inkml:brush xml:id="br0">
      <inkml:brushProperty name="width" value="0.05" units="cm"/>
      <inkml:brushProperty name="height" value="0.05" units="cm"/>
    </inkml:brush>
  </inkml:definitions>
  <inkml:trace contextRef="#ctx0" brushRef="#br0">27 1 8402 0 0,'-3'5'46'0'0,"-1"0"1"0"0,1 0 0 0 0,1 0-1 0 0,-1 0 1 0 0,1 1-1 0 0,0-1 1 0 0,0 1-1 0 0,1 0 1 0 0,-1-1-1 0 0,1 1 1 0 0,1 0 0 0 0,-1 0-1 0 0,1 0 1 0 0,0-1-1 0 0,0 1 1 0 0,2 11-1 0 0,-1-9 83 0 0,1-1 0 0 0,-1 1 0 0 0,2-1-1 0 0,-1 1 1 0 0,1-1 0 0 0,0 0-1 0 0,0 0 1 0 0,1 0 0 0 0,0-1-1 0 0,0 1 1 0 0,1-1 0 0 0,5 7-1 0 0,-6-9 32 0 0,-1-1 0 0 0,0 1 0 0 0,1-1 0 0 0,-1 0 0 0 0,1-1-1 0 0,0 1 1 0 0,0-1 0 0 0,0 1 0 0 0,0-1 0 0 0,0-1 0 0 0,1 1-1 0 0,-1 0 1 0 0,0-1 0 0 0,1 0 0 0 0,-1 0 0 0 0,1 0 0 0 0,0-1-1 0 0,-1 1 1 0 0,1-1 0 0 0,0 0 0 0 0,-1-1 0 0 0,1 1 0 0 0,-1-1-1 0 0,1 0 1 0 0,-1 0 0 0 0,1 0 0 0 0,-1-1 0 0 0,1 1 0 0 0,-1-1-1 0 0,0 0 1 0 0,0 0 0 0 0,0-1 0 0 0,7-4 0 0 0,-3 0 71 0 0,0 0 1 0 0,0-1-1 0 0,-1 1 0 0 0,0-1 1 0 0,-1 0-1 0 0,1-1 1 0 0,7-14-1 0 0,-1-4 176 0 0,14-38-1 0 0,-26 63-408 0 0,0 0-247 0 0,-1 0 1 0 0,1 0 0 0 0,0 0-1 0 0,0 0 1 0 0,0 0 0 0 0,1 0-1 0 0,-1 0 1 0 0,0 0-1 0 0,1 1 1 0 0,-1-1 0 0 0,1 0-1 0 0,0 1 1 0 0,-1-1 0 0 0,1 1-1 0 0,0 0 1 0 0,4-2-1 0 0,7-2-1312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6.620"/>
    </inkml:context>
    <inkml:brush xml:id="br0">
      <inkml:brushProperty name="width" value="0.05" units="cm"/>
      <inkml:brushProperty name="height" value="0.05" units="cm"/>
    </inkml:brush>
  </inkml:definitions>
  <inkml:trace contextRef="#ctx0" brushRef="#br0">129 101 8322 0 0,'0'-5'909'0'0,"0"3"-449"0"0,1-1-1 0 0,-1 0 1 0 0,0 0 0 0 0,0 1-1 0 0,-1-1 1 0 0,1 0 0 0 0,0 1-1 0 0,-1-1 1 0 0,1 0 0 0 0,-1 1-1 0 0,0-1 1 0 0,0 1 0 0 0,0-1-1 0 0,-3-3 1 0 0,4 6-470 0 0,0 0 1 0 0,-1 0-1 0 0,1 0 1 0 0,0 0-1 0 0,-1 0 0 0 0,1 0 1 0 0,0 1-1 0 0,-1-1 0 0 0,1 0 1 0 0,0 0-1 0 0,-1 0 1 0 0,1 0-1 0 0,0 1 0 0 0,-1-1 1 0 0,1 0-1 0 0,0 0 1 0 0,-1 1-1 0 0,1-1 0 0 0,0 0 1 0 0,0 0-1 0 0,0 1 0 0 0,-1-1 1 0 0,1 0-1 0 0,0 1 1 0 0,0-1-1 0 0,0 0 0 0 0,0 1 1 0 0,-1-1-1 0 0,1 0 0 0 0,0 1 1 0 0,0-1-1 0 0,0 0 1 0 0,0 1-1 0 0,0-1 0 0 0,0 1 1 0 0,0-1-1 0 0,-5 21-395 0 0,4-16 255 0 0,-5 25-189 0 0,2 0 0 0 0,0 1-1 0 0,2 31 1 0 0,-1 9-173 0 0,1-53 575 0 0,-1-1 1 0 0,-1 1-1 0 0,0-1 1 0 0,-1 0 0 0 0,-1 0-1 0 0,-9 19 1 0 0,15-36-19 0 0,0 1 0 0 0,0 0 0 0 0,0 0 0 0 0,-1-1 1 0 0,1 1-1 0 0,0 0 0 0 0,-1-1 0 0 0,1 1 0 0 0,-1 0 0 0 0,1-1 0 0 0,0 1 0 0 0,-1-1 0 0 0,1 1 1 0 0,-1-1-1 0 0,0 1 0 0 0,1-1 0 0 0,-1 1 0 0 0,1-1 0 0 0,-1 1 0 0 0,0-1 0 0 0,1 0 1 0 0,-1 1-1 0 0,0-1 0 0 0,1 0 0 0 0,-1 0 0 0 0,0 0 0 0 0,0 1 0 0 0,0-2 9 0 0,0 1-1 0 0,0 0 1 0 0,0-1 0 0 0,0 1-1 0 0,0-1 1 0 0,1 0-1 0 0,-1 1 1 0 0,0-1-1 0 0,0 0 1 0 0,1 1 0 0 0,-1-1-1 0 0,0 0 1 0 0,1 0-1 0 0,-1 1 1 0 0,1-1-1 0 0,-1 0 1 0 0,0-1 0 0 0,-2-5 102 0 0,-1-1-1 0 0,2 1 1 0 0,-5-15 0 0 0,5 12-179 0 0,1 0 1 0 0,1 1-1 0 0,-1-1 0 0 0,1 0 1 0 0,1 0-1 0 0,0 1 0 0 0,0-1 0 0 0,4-14 1 0 0,5-9-127 0 0,15-34 0 0 0,-9 23 104 0 0,-7 20 154 0 0,0 1-1 0 0,2 0 1 0 0,24-40-1 0 0,-34 61-132 0 0,1 0 0 0 0,-1 0 0 0 0,1 0 1 0 0,0 0-1 0 0,0 0 0 0 0,0 0 0 0 0,0 0 0 0 0,0 0 0 0 0,1 1 0 0 0,-1-1 1 0 0,0 1-1 0 0,1 0 0 0 0,-1 0 0 0 0,1 0 0 0 0,-1 0 0 0 0,1 0 1 0 0,0 0-1 0 0,-1 1 0 0 0,1-1 0 0 0,0 1 0 0 0,-1 0 0 0 0,1 0 1 0 0,0 0-1 0 0,0 0 0 0 0,-1 0 0 0 0,1 1 0 0 0,0-1 0 0 0,-1 1 1 0 0,1-1-1 0 0,0 1 0 0 0,-1 0 0 0 0,1 0 0 0 0,-1 0 0 0 0,1 1 1 0 0,-1-1-1 0 0,0 1 0 0 0,0-1 0 0 0,1 1 0 0 0,-1 0 0 0 0,0 0 0 0 0,0-1 1 0 0,-1 2-1 0 0,1-1 0 0 0,0 0 0 0 0,-1 0 0 0 0,1 0 0 0 0,1 5 1 0 0,-3-7 64 0 0,-12 19 564 0 0,3-12-570 0 0,-1-1 0 0 0,0 0 0 0 0,0 0-1 0 0,0-1 1 0 0,-1 0 0 0 0,0-1 0 0 0,0 0 0 0 0,0 0-1 0 0,0-2 1 0 0,-1 1 0 0 0,1-1 0 0 0,-1-1-1 0 0,0 0 1 0 0,-13-1 0 0 0,23 0-231 0 0,0 0-1 0 0,0 0 1 0 0,1 0 0 0 0,-1 0-1 0 0,0 0 1 0 0,0-1 0 0 0,1 1-1 0 0,-1 0 1 0 0,0-1 0 0 0,1 0-1 0 0,-1 1 1 0 0,1-1 0 0 0,-1 0 0 0 0,0 0-1 0 0,1 1 1 0 0,0-1 0 0 0,-1-1-1 0 0,1 1 1 0 0,-1 0 0 0 0,1 0-1 0 0,0 0 1 0 0,0-1 0 0 0,0 1-1 0 0,-2-3 1 0 0,1-5-1391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7.086"/>
    </inkml:context>
    <inkml:brush xml:id="br0">
      <inkml:brushProperty name="width" value="0.05" units="cm"/>
      <inkml:brushProperty name="height" value="0.05" units="cm"/>
    </inkml:brush>
  </inkml:definitions>
  <inkml:trace contextRef="#ctx0" brushRef="#br0">21 0 12059 0 0,'-1'0'96'0'0,"-1"1"0"0"0,1-1 0 0 0,-1 1 0 0 0,1 0-1 0 0,0-1 1 0 0,-1 1 0 0 0,1 0 0 0 0,0 0 0 0 0,0 0 0 0 0,0 0 0 0 0,-1 0 0 0 0,1 0 0 0 0,0 0 0 0 0,-1 2 0 0 0,2-2-71 0 0,0-1 0 0 0,0 1 0 0 0,0-1 0 0 0,0 0 0 0 0,0 1 0 0 0,0-1-1 0 0,0 1 1 0 0,1-1 0 0 0,-1 0 0 0 0,0 1 0 0 0,0-1 0 0 0,0 1 0 0 0,1-1-1 0 0,-1 0 1 0 0,0 1 0 0 0,0-1 0 0 0,1 0 0 0 0,-1 1 0 0 0,0-1 0 0 0,1 0 0 0 0,-1 0-1 0 0,0 1 1 0 0,1-1 0 0 0,-1 0 0 0 0,0 0 0 0 0,1 0 0 0 0,-1 1 0 0 0,1-1-1 0 0,-1 0 1 0 0,0 0 0 0 0,1 0 0 0 0,9 3 63 0 0,0-1 0 0 0,-1 0 0 0 0,12 1 0 0 0,-14-2-119 0 0,179 17-2757 0 0,-163-18 2700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7.763"/>
    </inkml:context>
    <inkml:brush xml:id="br0">
      <inkml:brushProperty name="width" value="0.05" units="cm"/>
      <inkml:brushProperty name="height" value="0.05" units="cm"/>
    </inkml:brush>
  </inkml:definitions>
  <inkml:trace contextRef="#ctx0" brushRef="#br0">109 9 13715 0 0,'1'-1'40'0'0,"-1"1"1"0"0,0 0-1 0 0,1 0 0 0 0,-1 0 1 0 0,0 0-1 0 0,1 0 1 0 0,-1 0-1 0 0,1 0 0 0 0,-1 0 1 0 0,0 0-1 0 0,1 1 0 0 0,-1-1 1 0 0,0 0-1 0 0,1 0 1 0 0,-1 0-1 0 0,0 0 0 0 0,1 0 1 0 0,-1 1-1 0 0,0-1 0 0 0,1 0 1 0 0,-1 0-1 0 0,0 0 1 0 0,1 1-1 0 0,-1-1 0 0 0,0 0 1 0 0,0 1-1 0 0,1-1 0 0 0,-1 0 1 0 0,0 0-1 0 0,0 1 1 0 0,0-1-1 0 0,1 1 0 0 0,3 18 268 0 0,-7 34-797 0 0,1-34 662 0 0,2 37-84 0 0,-4 0-1 0 0,-1 0 0 0 0,-24 98 1 0 0,27-150-273 0 0,-3 13 1422 0 0,2-16-197 0 0,1-12-285 0 0,1-12-592 0 0,1-1 0 0 0,1 1 0 0 0,1 0 0 0 0,1 0 0 0 0,9-34 0 0 0,43-108-635 0 0,-47 143 501 0 0,-1-1-70 0 0,-6 17-37 0 0,1 0 1 0 0,-1 1-1 0 0,1 0 1 0 0,1-1-1 0 0,-1 1 1 0 0,1 0-1 0 0,4-8 1 0 0,-6 13 23 0 0,0-1 0 0 0,-1 1 0 0 0,1-1 0 0 0,0 1 1 0 0,0 0-1 0 0,0-1 0 0 0,-1 1 0 0 0,1 0 1 0 0,0 0-1 0 0,0 0 0 0 0,0-1 0 0 0,0 1 1 0 0,0 0-1 0 0,-1 0 0 0 0,1 0 0 0 0,0 0 1 0 0,0 1-1 0 0,0-1 0 0 0,0 0 0 0 0,0 0 1 0 0,-1 0-1 0 0,1 1 0 0 0,1-1 0 0 0,27 12-527 0 0,-11-4 401 0 0,-16-8 183 0 0,-1 0-1 0 0,1 1 1 0 0,0-1 0 0 0,-1 1 0 0 0,1 0-1 0 0,0 0 1 0 0,-1-1 0 0 0,1 1 0 0 0,-1 0 0 0 0,1 0-1 0 0,1 2 1 0 0,-2-2 8 0 0,-1-1 0 0 0,0 1 0 0 0,0 0 0 0 0,1-1-1 0 0,-1 1 1 0 0,0 0 0 0 0,0 0 0 0 0,0-1 0 0 0,1 1 0 0 0,-1 0-1 0 0,0 0 1 0 0,0-1 0 0 0,0 1 0 0 0,0 0 0 0 0,0-1 0 0 0,-1 1-1 0 0,1 0 1 0 0,0 0 0 0 0,0-1 0 0 0,0 1 0 0 0,-1 0 0 0 0,1-1-1 0 0,0 1 1 0 0,-1 0 0 0 0,1-1 0 0 0,0 1 0 0 0,-1 0 0 0 0,1-1 0 0 0,-1 1-1 0 0,1-1 1 0 0,-1 1 0 0 0,0 0 0 0 0,-10 9 151 0 0,1 0 1 0 0,-2-1-1 0 0,1 0 1 0 0,-1-1-1 0 0,-1 0 1 0 0,1-1-1 0 0,-1 0 1 0 0,-19 7-1 0 0,22-10-86 0 0,-1 1-53 0 0,0-1 0 0 0,0-1 0 0 0,-1 0 0 0 0,-22 2 0 0 0,1-3-2738 0 0,24-5-692 0 0,4 1 1251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20.04.2023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39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20.04.2023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20.04.2023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00.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73.xml"/><Relationship Id="rId299" Type="http://schemas.openxmlformats.org/officeDocument/2006/relationships/customXml" Target="../ink/ink164.xml"/><Relationship Id="rId21" Type="http://schemas.openxmlformats.org/officeDocument/2006/relationships/customXml" Target="../ink/ink25.xml"/><Relationship Id="rId63" Type="http://schemas.openxmlformats.org/officeDocument/2006/relationships/customXml" Target="../ink/ink46.xml"/><Relationship Id="rId159" Type="http://schemas.openxmlformats.org/officeDocument/2006/relationships/customXml" Target="../ink/ink94.xml"/><Relationship Id="rId324" Type="http://schemas.openxmlformats.org/officeDocument/2006/relationships/image" Target="../media/image177.png"/><Relationship Id="rId170" Type="http://schemas.openxmlformats.org/officeDocument/2006/relationships/image" Target="../media/image100.png"/><Relationship Id="rId226" Type="http://schemas.openxmlformats.org/officeDocument/2006/relationships/image" Target="../media/image128.png"/><Relationship Id="rId268" Type="http://schemas.openxmlformats.org/officeDocument/2006/relationships/image" Target="../media/image149.png"/><Relationship Id="rId32" Type="http://schemas.openxmlformats.org/officeDocument/2006/relationships/image" Target="../media/image27.png"/><Relationship Id="rId74" Type="http://schemas.openxmlformats.org/officeDocument/2006/relationships/image" Target="../media/image48.png"/><Relationship Id="rId128" Type="http://schemas.openxmlformats.org/officeDocument/2006/relationships/image" Target="../media/image79.png"/><Relationship Id="rId5" Type="http://schemas.openxmlformats.org/officeDocument/2006/relationships/customXml" Target="../ink/ink17.xml"/><Relationship Id="rId181" Type="http://schemas.openxmlformats.org/officeDocument/2006/relationships/customXml" Target="../ink/ink105.xml"/><Relationship Id="rId237" Type="http://schemas.openxmlformats.org/officeDocument/2006/relationships/customXml" Target="../ink/ink133.xml"/><Relationship Id="rId279" Type="http://schemas.openxmlformats.org/officeDocument/2006/relationships/customXml" Target="../ink/ink154.xml"/><Relationship Id="rId43" Type="http://schemas.openxmlformats.org/officeDocument/2006/relationships/customXml" Target="../ink/ink36.xml"/><Relationship Id="rId139" Type="http://schemas.openxmlformats.org/officeDocument/2006/relationships/customXml" Target="../ink/ink84.xml"/><Relationship Id="rId290" Type="http://schemas.openxmlformats.org/officeDocument/2006/relationships/image" Target="../media/image160.png"/><Relationship Id="rId304" Type="http://schemas.openxmlformats.org/officeDocument/2006/relationships/image" Target="../media/image167.png"/><Relationship Id="rId85" Type="http://schemas.openxmlformats.org/officeDocument/2006/relationships/customXml" Target="../ink/ink57.xml"/><Relationship Id="rId150" Type="http://schemas.openxmlformats.org/officeDocument/2006/relationships/image" Target="../media/image90.png"/><Relationship Id="rId192" Type="http://schemas.openxmlformats.org/officeDocument/2006/relationships/image" Target="../media/image111.png"/><Relationship Id="rId206" Type="http://schemas.openxmlformats.org/officeDocument/2006/relationships/image" Target="../media/image118.png"/><Relationship Id="rId248" Type="http://schemas.openxmlformats.org/officeDocument/2006/relationships/image" Target="../media/image139.png"/><Relationship Id="rId12" Type="http://schemas.openxmlformats.org/officeDocument/2006/relationships/image" Target="../media/image17.png"/><Relationship Id="rId108" Type="http://schemas.openxmlformats.org/officeDocument/2006/relationships/image" Target="../media/image69.png"/><Relationship Id="rId315" Type="http://schemas.openxmlformats.org/officeDocument/2006/relationships/customXml" Target="../ink/ink172.xml"/><Relationship Id="rId54" Type="http://schemas.openxmlformats.org/officeDocument/2006/relationships/image" Target="../media/image38.png"/><Relationship Id="rId96" Type="http://schemas.openxmlformats.org/officeDocument/2006/relationships/image" Target="../media/image63.png"/><Relationship Id="rId161" Type="http://schemas.openxmlformats.org/officeDocument/2006/relationships/customXml" Target="../ink/ink95.xml"/><Relationship Id="rId217" Type="http://schemas.openxmlformats.org/officeDocument/2006/relationships/customXml" Target="../ink/ink123.xml"/><Relationship Id="rId259" Type="http://schemas.openxmlformats.org/officeDocument/2006/relationships/customXml" Target="../ink/ink144.xml"/><Relationship Id="rId23" Type="http://schemas.openxmlformats.org/officeDocument/2006/relationships/customXml" Target="../ink/ink26.xml"/><Relationship Id="rId119" Type="http://schemas.openxmlformats.org/officeDocument/2006/relationships/customXml" Target="../ink/ink74.xml"/><Relationship Id="rId270" Type="http://schemas.openxmlformats.org/officeDocument/2006/relationships/image" Target="../media/image150.png"/><Relationship Id="rId326" Type="http://schemas.openxmlformats.org/officeDocument/2006/relationships/image" Target="../media/image178.png"/><Relationship Id="rId65" Type="http://schemas.openxmlformats.org/officeDocument/2006/relationships/customXml" Target="../ink/ink47.xml"/><Relationship Id="rId130" Type="http://schemas.openxmlformats.org/officeDocument/2006/relationships/image" Target="../media/image80.png"/><Relationship Id="rId172" Type="http://schemas.openxmlformats.org/officeDocument/2006/relationships/image" Target="../media/image101.png"/><Relationship Id="rId228" Type="http://schemas.openxmlformats.org/officeDocument/2006/relationships/image" Target="../media/image129.png"/><Relationship Id="rId281" Type="http://schemas.openxmlformats.org/officeDocument/2006/relationships/customXml" Target="../ink/ink155.xml"/><Relationship Id="rId34" Type="http://schemas.openxmlformats.org/officeDocument/2006/relationships/image" Target="../media/image28.png"/><Relationship Id="rId76" Type="http://schemas.openxmlformats.org/officeDocument/2006/relationships/image" Target="../media/image49.png"/><Relationship Id="rId141" Type="http://schemas.openxmlformats.org/officeDocument/2006/relationships/customXml" Target="../ink/ink85.xml"/><Relationship Id="rId7" Type="http://schemas.openxmlformats.org/officeDocument/2006/relationships/customXml" Target="../ink/ink18.xml"/><Relationship Id="rId183" Type="http://schemas.openxmlformats.org/officeDocument/2006/relationships/customXml" Target="../ink/ink106.xml"/><Relationship Id="rId239" Type="http://schemas.openxmlformats.org/officeDocument/2006/relationships/customXml" Target="../ink/ink134.xml"/><Relationship Id="rId250" Type="http://schemas.openxmlformats.org/officeDocument/2006/relationships/image" Target="../media/image140.png"/><Relationship Id="rId271" Type="http://schemas.openxmlformats.org/officeDocument/2006/relationships/customXml" Target="../ink/ink150.xml"/><Relationship Id="rId292" Type="http://schemas.openxmlformats.org/officeDocument/2006/relationships/image" Target="../media/image161.png"/><Relationship Id="rId306" Type="http://schemas.openxmlformats.org/officeDocument/2006/relationships/image" Target="../media/image168.png"/><Relationship Id="rId24" Type="http://schemas.openxmlformats.org/officeDocument/2006/relationships/image" Target="../media/image23.png"/><Relationship Id="rId45" Type="http://schemas.openxmlformats.org/officeDocument/2006/relationships/customXml" Target="../ink/ink37.xml"/><Relationship Id="rId66" Type="http://schemas.openxmlformats.org/officeDocument/2006/relationships/image" Target="../media/image44.png"/><Relationship Id="rId87" Type="http://schemas.openxmlformats.org/officeDocument/2006/relationships/customXml" Target="../ink/ink58.xml"/><Relationship Id="rId110" Type="http://schemas.openxmlformats.org/officeDocument/2006/relationships/image" Target="../media/image70.png"/><Relationship Id="rId131" Type="http://schemas.openxmlformats.org/officeDocument/2006/relationships/customXml" Target="../ink/ink80.xml"/><Relationship Id="rId327" Type="http://schemas.openxmlformats.org/officeDocument/2006/relationships/customXml" Target="../ink/ink178.xml"/><Relationship Id="rId152" Type="http://schemas.openxmlformats.org/officeDocument/2006/relationships/image" Target="../media/image91.png"/><Relationship Id="rId173" Type="http://schemas.openxmlformats.org/officeDocument/2006/relationships/customXml" Target="../ink/ink101.xml"/><Relationship Id="rId194" Type="http://schemas.openxmlformats.org/officeDocument/2006/relationships/image" Target="../media/image112.png"/><Relationship Id="rId208" Type="http://schemas.openxmlformats.org/officeDocument/2006/relationships/image" Target="../media/image119.png"/><Relationship Id="rId229" Type="http://schemas.openxmlformats.org/officeDocument/2006/relationships/customXml" Target="../ink/ink129.xml"/><Relationship Id="rId240" Type="http://schemas.openxmlformats.org/officeDocument/2006/relationships/image" Target="../media/image135.png"/><Relationship Id="rId261" Type="http://schemas.openxmlformats.org/officeDocument/2006/relationships/customXml" Target="../ink/ink145.xml"/><Relationship Id="rId14" Type="http://schemas.openxmlformats.org/officeDocument/2006/relationships/image" Target="../media/image18.png"/><Relationship Id="rId35" Type="http://schemas.openxmlformats.org/officeDocument/2006/relationships/customXml" Target="../ink/ink32.xml"/><Relationship Id="rId56" Type="http://schemas.openxmlformats.org/officeDocument/2006/relationships/image" Target="../media/image39.png"/><Relationship Id="rId77" Type="http://schemas.openxmlformats.org/officeDocument/2006/relationships/customXml" Target="../ink/ink53.xml"/><Relationship Id="rId100" Type="http://schemas.openxmlformats.org/officeDocument/2006/relationships/image" Target="../media/image65.png"/><Relationship Id="rId282" Type="http://schemas.openxmlformats.org/officeDocument/2006/relationships/image" Target="../media/image156.png"/><Relationship Id="rId317" Type="http://schemas.openxmlformats.org/officeDocument/2006/relationships/customXml" Target="../ink/ink173.xml"/><Relationship Id="rId8" Type="http://schemas.openxmlformats.org/officeDocument/2006/relationships/image" Target="../media/image15.png"/><Relationship Id="rId98" Type="http://schemas.openxmlformats.org/officeDocument/2006/relationships/image" Target="../media/image64.png"/><Relationship Id="rId121" Type="http://schemas.openxmlformats.org/officeDocument/2006/relationships/customXml" Target="../ink/ink75.xml"/><Relationship Id="rId142" Type="http://schemas.openxmlformats.org/officeDocument/2006/relationships/image" Target="../media/image86.png"/><Relationship Id="rId163" Type="http://schemas.openxmlformats.org/officeDocument/2006/relationships/customXml" Target="../ink/ink96.xml"/><Relationship Id="rId184" Type="http://schemas.openxmlformats.org/officeDocument/2006/relationships/image" Target="../media/image107.png"/><Relationship Id="rId219" Type="http://schemas.openxmlformats.org/officeDocument/2006/relationships/customXml" Target="../ink/ink124.xml"/><Relationship Id="rId230" Type="http://schemas.openxmlformats.org/officeDocument/2006/relationships/image" Target="../media/image130.png"/><Relationship Id="rId251" Type="http://schemas.openxmlformats.org/officeDocument/2006/relationships/customXml" Target="../ink/ink140.xml"/><Relationship Id="rId25" Type="http://schemas.openxmlformats.org/officeDocument/2006/relationships/customXml" Target="../ink/ink27.xml"/><Relationship Id="rId46" Type="http://schemas.openxmlformats.org/officeDocument/2006/relationships/image" Target="../media/image34.png"/><Relationship Id="rId67" Type="http://schemas.openxmlformats.org/officeDocument/2006/relationships/customXml" Target="../ink/ink48.xml"/><Relationship Id="rId272" Type="http://schemas.openxmlformats.org/officeDocument/2006/relationships/image" Target="../media/image151.png"/><Relationship Id="rId293" Type="http://schemas.openxmlformats.org/officeDocument/2006/relationships/customXml" Target="../ink/ink161.xml"/><Relationship Id="rId307" Type="http://schemas.openxmlformats.org/officeDocument/2006/relationships/customXml" Target="../ink/ink168.xml"/><Relationship Id="rId328" Type="http://schemas.openxmlformats.org/officeDocument/2006/relationships/image" Target="../media/image179.png"/><Relationship Id="rId88" Type="http://schemas.openxmlformats.org/officeDocument/2006/relationships/image" Target="../media/image59.png"/><Relationship Id="rId111" Type="http://schemas.openxmlformats.org/officeDocument/2006/relationships/customXml" Target="../ink/ink70.xml"/><Relationship Id="rId132" Type="http://schemas.openxmlformats.org/officeDocument/2006/relationships/image" Target="../media/image81.png"/><Relationship Id="rId153" Type="http://schemas.openxmlformats.org/officeDocument/2006/relationships/customXml" Target="../ink/ink91.xml"/><Relationship Id="rId174" Type="http://schemas.openxmlformats.org/officeDocument/2006/relationships/image" Target="../media/image102.png"/><Relationship Id="rId195" Type="http://schemas.openxmlformats.org/officeDocument/2006/relationships/customXml" Target="../ink/ink112.xml"/><Relationship Id="rId209" Type="http://schemas.openxmlformats.org/officeDocument/2006/relationships/customXml" Target="../ink/ink119.xml"/><Relationship Id="rId220" Type="http://schemas.openxmlformats.org/officeDocument/2006/relationships/image" Target="../media/image125.png"/><Relationship Id="rId241" Type="http://schemas.openxmlformats.org/officeDocument/2006/relationships/customXml" Target="../ink/ink135.xml"/><Relationship Id="rId15" Type="http://schemas.openxmlformats.org/officeDocument/2006/relationships/customXml" Target="../ink/ink22.xml"/><Relationship Id="rId36" Type="http://schemas.openxmlformats.org/officeDocument/2006/relationships/image" Target="../media/image29.png"/><Relationship Id="rId57" Type="http://schemas.openxmlformats.org/officeDocument/2006/relationships/customXml" Target="../ink/ink43.xml"/><Relationship Id="rId262" Type="http://schemas.openxmlformats.org/officeDocument/2006/relationships/image" Target="../media/image146.png"/><Relationship Id="rId283" Type="http://schemas.openxmlformats.org/officeDocument/2006/relationships/customXml" Target="../ink/ink156.xml"/><Relationship Id="rId318" Type="http://schemas.openxmlformats.org/officeDocument/2006/relationships/image" Target="../media/image174.png"/><Relationship Id="rId78" Type="http://schemas.openxmlformats.org/officeDocument/2006/relationships/image" Target="../media/image50.png"/><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76.png"/><Relationship Id="rId143" Type="http://schemas.openxmlformats.org/officeDocument/2006/relationships/customXml" Target="../ink/ink86.xml"/><Relationship Id="rId164" Type="http://schemas.openxmlformats.org/officeDocument/2006/relationships/image" Target="../media/image97.png"/><Relationship Id="rId185" Type="http://schemas.openxmlformats.org/officeDocument/2006/relationships/customXml" Target="../ink/ink107.xml"/><Relationship Id="rId9" Type="http://schemas.openxmlformats.org/officeDocument/2006/relationships/customXml" Target="../ink/ink19.xml"/><Relationship Id="rId210" Type="http://schemas.openxmlformats.org/officeDocument/2006/relationships/image" Target="../media/image120.png"/><Relationship Id="rId26" Type="http://schemas.openxmlformats.org/officeDocument/2006/relationships/image" Target="../media/image24.png"/><Relationship Id="rId231" Type="http://schemas.openxmlformats.org/officeDocument/2006/relationships/customXml" Target="../ink/ink130.xml"/><Relationship Id="rId252" Type="http://schemas.openxmlformats.org/officeDocument/2006/relationships/image" Target="../media/image141.png"/><Relationship Id="rId273" Type="http://schemas.openxmlformats.org/officeDocument/2006/relationships/customXml" Target="../ink/ink151.xml"/><Relationship Id="rId294" Type="http://schemas.openxmlformats.org/officeDocument/2006/relationships/image" Target="../media/image162.png"/><Relationship Id="rId308" Type="http://schemas.openxmlformats.org/officeDocument/2006/relationships/image" Target="../media/image169.png"/><Relationship Id="rId329" Type="http://schemas.openxmlformats.org/officeDocument/2006/relationships/customXml" Target="../ink/ink179.xml"/><Relationship Id="rId47" Type="http://schemas.openxmlformats.org/officeDocument/2006/relationships/customXml" Target="../ink/ink38.xml"/><Relationship Id="rId68" Type="http://schemas.openxmlformats.org/officeDocument/2006/relationships/image" Target="../media/image45.png"/><Relationship Id="rId89" Type="http://schemas.openxmlformats.org/officeDocument/2006/relationships/customXml" Target="../ink/ink59.xml"/><Relationship Id="rId112" Type="http://schemas.openxmlformats.org/officeDocument/2006/relationships/image" Target="../media/image71.png"/><Relationship Id="rId133" Type="http://schemas.openxmlformats.org/officeDocument/2006/relationships/customXml" Target="../ink/ink81.xml"/><Relationship Id="rId154" Type="http://schemas.openxmlformats.org/officeDocument/2006/relationships/image" Target="../media/image92.png"/><Relationship Id="rId175" Type="http://schemas.openxmlformats.org/officeDocument/2006/relationships/customXml" Target="../ink/ink102.xml"/><Relationship Id="rId196" Type="http://schemas.openxmlformats.org/officeDocument/2006/relationships/image" Target="../media/image113.png"/><Relationship Id="rId200" Type="http://schemas.openxmlformats.org/officeDocument/2006/relationships/image" Target="../media/image115.png"/><Relationship Id="rId16" Type="http://schemas.openxmlformats.org/officeDocument/2006/relationships/image" Target="../media/image19.png"/><Relationship Id="rId221" Type="http://schemas.openxmlformats.org/officeDocument/2006/relationships/customXml" Target="../ink/ink125.xml"/><Relationship Id="rId242" Type="http://schemas.openxmlformats.org/officeDocument/2006/relationships/image" Target="../media/image136.png"/><Relationship Id="rId263" Type="http://schemas.openxmlformats.org/officeDocument/2006/relationships/customXml" Target="../ink/ink146.xml"/><Relationship Id="rId284" Type="http://schemas.openxmlformats.org/officeDocument/2006/relationships/image" Target="../media/image157.png"/><Relationship Id="rId319" Type="http://schemas.openxmlformats.org/officeDocument/2006/relationships/customXml" Target="../ink/ink174.xml"/><Relationship Id="rId37" Type="http://schemas.openxmlformats.org/officeDocument/2006/relationships/customXml" Target="../ink/ink33.xml"/><Relationship Id="rId58" Type="http://schemas.openxmlformats.org/officeDocument/2006/relationships/image" Target="../media/image40.png"/><Relationship Id="rId79" Type="http://schemas.openxmlformats.org/officeDocument/2006/relationships/customXml" Target="../ink/ink54.xml"/><Relationship Id="rId102" Type="http://schemas.openxmlformats.org/officeDocument/2006/relationships/image" Target="../media/image66.png"/><Relationship Id="rId123" Type="http://schemas.openxmlformats.org/officeDocument/2006/relationships/customXml" Target="../ink/ink76.xml"/><Relationship Id="rId144" Type="http://schemas.openxmlformats.org/officeDocument/2006/relationships/image" Target="../media/image87.png"/><Relationship Id="rId330" Type="http://schemas.openxmlformats.org/officeDocument/2006/relationships/image" Target="../media/image180.png"/><Relationship Id="rId90" Type="http://schemas.openxmlformats.org/officeDocument/2006/relationships/image" Target="../media/image60.png"/><Relationship Id="rId165" Type="http://schemas.openxmlformats.org/officeDocument/2006/relationships/customXml" Target="../ink/ink97.xml"/><Relationship Id="rId186" Type="http://schemas.openxmlformats.org/officeDocument/2006/relationships/image" Target="../media/image108.png"/><Relationship Id="rId211" Type="http://schemas.openxmlformats.org/officeDocument/2006/relationships/customXml" Target="../ink/ink120.xml"/><Relationship Id="rId232" Type="http://schemas.openxmlformats.org/officeDocument/2006/relationships/image" Target="../media/image131.png"/><Relationship Id="rId253" Type="http://schemas.openxmlformats.org/officeDocument/2006/relationships/customXml" Target="../ink/ink141.xml"/><Relationship Id="rId274" Type="http://schemas.openxmlformats.org/officeDocument/2006/relationships/image" Target="../media/image152.png"/><Relationship Id="rId295" Type="http://schemas.openxmlformats.org/officeDocument/2006/relationships/customXml" Target="../ink/ink162.xml"/><Relationship Id="rId309" Type="http://schemas.openxmlformats.org/officeDocument/2006/relationships/customXml" Target="../ink/ink169.xml"/><Relationship Id="rId27" Type="http://schemas.openxmlformats.org/officeDocument/2006/relationships/customXml" Target="../ink/ink28.xml"/><Relationship Id="rId48" Type="http://schemas.openxmlformats.org/officeDocument/2006/relationships/image" Target="../media/image35.png"/><Relationship Id="rId69" Type="http://schemas.openxmlformats.org/officeDocument/2006/relationships/customXml" Target="../ink/ink49.xml"/><Relationship Id="rId113" Type="http://schemas.openxmlformats.org/officeDocument/2006/relationships/customXml" Target="../ink/ink71.xml"/><Relationship Id="rId134" Type="http://schemas.openxmlformats.org/officeDocument/2006/relationships/image" Target="../media/image82.png"/><Relationship Id="rId320" Type="http://schemas.openxmlformats.org/officeDocument/2006/relationships/image" Target="../media/image175.png"/><Relationship Id="rId80" Type="http://schemas.openxmlformats.org/officeDocument/2006/relationships/image" Target="../media/image51.png"/><Relationship Id="rId155" Type="http://schemas.openxmlformats.org/officeDocument/2006/relationships/customXml" Target="../ink/ink92.xml"/><Relationship Id="rId176" Type="http://schemas.openxmlformats.org/officeDocument/2006/relationships/image" Target="../media/image103.png"/><Relationship Id="rId197" Type="http://schemas.openxmlformats.org/officeDocument/2006/relationships/customXml" Target="../ink/ink113.xml"/><Relationship Id="rId201" Type="http://schemas.openxmlformats.org/officeDocument/2006/relationships/customXml" Target="../ink/ink115.xml"/><Relationship Id="rId222" Type="http://schemas.openxmlformats.org/officeDocument/2006/relationships/image" Target="../media/image126.png"/><Relationship Id="rId243" Type="http://schemas.openxmlformats.org/officeDocument/2006/relationships/customXml" Target="../ink/ink136.xml"/><Relationship Id="rId264" Type="http://schemas.openxmlformats.org/officeDocument/2006/relationships/image" Target="../media/image147.png"/><Relationship Id="rId285" Type="http://schemas.openxmlformats.org/officeDocument/2006/relationships/customXml" Target="../ink/ink157.xml"/><Relationship Id="rId17" Type="http://schemas.openxmlformats.org/officeDocument/2006/relationships/customXml" Target="../ink/ink23.xml"/><Relationship Id="rId38" Type="http://schemas.openxmlformats.org/officeDocument/2006/relationships/image" Target="../media/image30.png"/><Relationship Id="rId59" Type="http://schemas.openxmlformats.org/officeDocument/2006/relationships/customXml" Target="../ink/ink44.xml"/><Relationship Id="rId103" Type="http://schemas.openxmlformats.org/officeDocument/2006/relationships/customXml" Target="../ink/ink66.xml"/><Relationship Id="rId124" Type="http://schemas.openxmlformats.org/officeDocument/2006/relationships/image" Target="../media/image77.png"/><Relationship Id="rId310" Type="http://schemas.openxmlformats.org/officeDocument/2006/relationships/image" Target="../media/image170.png"/><Relationship Id="rId70" Type="http://schemas.openxmlformats.org/officeDocument/2006/relationships/image" Target="../media/image46.png"/><Relationship Id="rId91" Type="http://schemas.openxmlformats.org/officeDocument/2006/relationships/customXml" Target="../ink/ink60.xml"/><Relationship Id="rId145" Type="http://schemas.openxmlformats.org/officeDocument/2006/relationships/customXml" Target="../ink/ink87.xml"/><Relationship Id="rId166" Type="http://schemas.openxmlformats.org/officeDocument/2006/relationships/image" Target="../media/image98.png"/><Relationship Id="rId187" Type="http://schemas.openxmlformats.org/officeDocument/2006/relationships/customXml" Target="../ink/ink108.xml"/><Relationship Id="rId1" Type="http://schemas.openxmlformats.org/officeDocument/2006/relationships/slideLayout" Target="../slideLayouts/slideLayout7.xml"/><Relationship Id="rId212" Type="http://schemas.openxmlformats.org/officeDocument/2006/relationships/image" Target="../media/image121.png"/><Relationship Id="rId233" Type="http://schemas.openxmlformats.org/officeDocument/2006/relationships/customXml" Target="../ink/ink131.xml"/><Relationship Id="rId254" Type="http://schemas.openxmlformats.org/officeDocument/2006/relationships/image" Target="../media/image142.png"/><Relationship Id="rId28" Type="http://schemas.openxmlformats.org/officeDocument/2006/relationships/image" Target="../media/image25.png"/><Relationship Id="rId49" Type="http://schemas.openxmlformats.org/officeDocument/2006/relationships/customXml" Target="../ink/ink39.xml"/><Relationship Id="rId114" Type="http://schemas.openxmlformats.org/officeDocument/2006/relationships/image" Target="../media/image72.png"/><Relationship Id="rId275" Type="http://schemas.openxmlformats.org/officeDocument/2006/relationships/customXml" Target="../ink/ink152.xml"/><Relationship Id="rId296" Type="http://schemas.openxmlformats.org/officeDocument/2006/relationships/image" Target="../media/image163.png"/><Relationship Id="rId300" Type="http://schemas.openxmlformats.org/officeDocument/2006/relationships/image" Target="../media/image165.png"/><Relationship Id="rId60" Type="http://schemas.openxmlformats.org/officeDocument/2006/relationships/image" Target="../media/image41.png"/><Relationship Id="rId81" Type="http://schemas.openxmlformats.org/officeDocument/2006/relationships/customXml" Target="../ink/ink55.xml"/><Relationship Id="rId135" Type="http://schemas.openxmlformats.org/officeDocument/2006/relationships/customXml" Target="../ink/ink82.xml"/><Relationship Id="rId156" Type="http://schemas.openxmlformats.org/officeDocument/2006/relationships/image" Target="../media/image93.png"/><Relationship Id="rId177" Type="http://schemas.openxmlformats.org/officeDocument/2006/relationships/customXml" Target="../ink/ink103.xml"/><Relationship Id="rId198" Type="http://schemas.openxmlformats.org/officeDocument/2006/relationships/image" Target="../media/image114.png"/><Relationship Id="rId321" Type="http://schemas.openxmlformats.org/officeDocument/2006/relationships/customXml" Target="../ink/ink175.xml"/><Relationship Id="rId202" Type="http://schemas.openxmlformats.org/officeDocument/2006/relationships/image" Target="../media/image116.png"/><Relationship Id="rId223" Type="http://schemas.openxmlformats.org/officeDocument/2006/relationships/customXml" Target="../ink/ink126.xml"/><Relationship Id="rId244" Type="http://schemas.openxmlformats.org/officeDocument/2006/relationships/image" Target="../media/image137.png"/><Relationship Id="rId18" Type="http://schemas.openxmlformats.org/officeDocument/2006/relationships/image" Target="../media/image20.png"/><Relationship Id="rId39" Type="http://schemas.openxmlformats.org/officeDocument/2006/relationships/customXml" Target="../ink/ink34.xml"/><Relationship Id="rId265" Type="http://schemas.openxmlformats.org/officeDocument/2006/relationships/customXml" Target="../ink/ink147.xml"/><Relationship Id="rId286" Type="http://schemas.openxmlformats.org/officeDocument/2006/relationships/image" Target="../media/image158.png"/><Relationship Id="rId50" Type="http://schemas.openxmlformats.org/officeDocument/2006/relationships/image" Target="../media/image36.png"/><Relationship Id="rId104" Type="http://schemas.openxmlformats.org/officeDocument/2006/relationships/image" Target="../media/image67.png"/><Relationship Id="rId125" Type="http://schemas.openxmlformats.org/officeDocument/2006/relationships/customXml" Target="../ink/ink77.xml"/><Relationship Id="rId146" Type="http://schemas.openxmlformats.org/officeDocument/2006/relationships/image" Target="../media/image88.png"/><Relationship Id="rId167" Type="http://schemas.openxmlformats.org/officeDocument/2006/relationships/customXml" Target="../ink/ink98.xml"/><Relationship Id="rId188" Type="http://schemas.openxmlformats.org/officeDocument/2006/relationships/image" Target="../media/image109.png"/><Relationship Id="rId311" Type="http://schemas.openxmlformats.org/officeDocument/2006/relationships/customXml" Target="../ink/ink170.xml"/><Relationship Id="rId71" Type="http://schemas.openxmlformats.org/officeDocument/2006/relationships/customXml" Target="../ink/ink50.xml"/><Relationship Id="rId92" Type="http://schemas.openxmlformats.org/officeDocument/2006/relationships/image" Target="../media/image61.png"/><Relationship Id="rId213" Type="http://schemas.openxmlformats.org/officeDocument/2006/relationships/customXml" Target="../ink/ink121.xml"/><Relationship Id="rId234" Type="http://schemas.openxmlformats.org/officeDocument/2006/relationships/image" Target="../media/image132.png"/><Relationship Id="rId2" Type="http://schemas.openxmlformats.org/officeDocument/2006/relationships/notesSlide" Target="../notesSlides/notesSlide2.xml"/><Relationship Id="rId29" Type="http://schemas.openxmlformats.org/officeDocument/2006/relationships/customXml" Target="../ink/ink29.xml"/><Relationship Id="rId255" Type="http://schemas.openxmlformats.org/officeDocument/2006/relationships/customXml" Target="../ink/ink142.xml"/><Relationship Id="rId276" Type="http://schemas.openxmlformats.org/officeDocument/2006/relationships/image" Target="../media/image153.png"/><Relationship Id="rId297" Type="http://schemas.openxmlformats.org/officeDocument/2006/relationships/customXml" Target="../ink/ink163.xml"/><Relationship Id="rId40" Type="http://schemas.openxmlformats.org/officeDocument/2006/relationships/image" Target="../media/image31.png"/><Relationship Id="rId115" Type="http://schemas.openxmlformats.org/officeDocument/2006/relationships/customXml" Target="../ink/ink72.xml"/><Relationship Id="rId136" Type="http://schemas.openxmlformats.org/officeDocument/2006/relationships/image" Target="../media/image83.png"/><Relationship Id="rId157" Type="http://schemas.openxmlformats.org/officeDocument/2006/relationships/customXml" Target="../ink/ink93.xml"/><Relationship Id="rId178" Type="http://schemas.openxmlformats.org/officeDocument/2006/relationships/image" Target="../media/image104.png"/><Relationship Id="rId301" Type="http://schemas.openxmlformats.org/officeDocument/2006/relationships/customXml" Target="../ink/ink165.xml"/><Relationship Id="rId322" Type="http://schemas.openxmlformats.org/officeDocument/2006/relationships/image" Target="../media/image176.png"/><Relationship Id="rId61" Type="http://schemas.openxmlformats.org/officeDocument/2006/relationships/customXml" Target="../ink/ink45.xml"/><Relationship Id="rId82" Type="http://schemas.openxmlformats.org/officeDocument/2006/relationships/image" Target="../media/image52.png"/><Relationship Id="rId199" Type="http://schemas.openxmlformats.org/officeDocument/2006/relationships/customXml" Target="../ink/ink114.xml"/><Relationship Id="rId203" Type="http://schemas.openxmlformats.org/officeDocument/2006/relationships/customXml" Target="../ink/ink116.xml"/><Relationship Id="rId19" Type="http://schemas.openxmlformats.org/officeDocument/2006/relationships/customXml" Target="../ink/ink24.xml"/><Relationship Id="rId224" Type="http://schemas.openxmlformats.org/officeDocument/2006/relationships/image" Target="../media/image127.png"/><Relationship Id="rId245" Type="http://schemas.openxmlformats.org/officeDocument/2006/relationships/customXml" Target="../ink/ink137.xml"/><Relationship Id="rId266" Type="http://schemas.openxmlformats.org/officeDocument/2006/relationships/image" Target="../media/image148.png"/><Relationship Id="rId287" Type="http://schemas.openxmlformats.org/officeDocument/2006/relationships/customXml" Target="../ink/ink158.xml"/><Relationship Id="rId30" Type="http://schemas.openxmlformats.org/officeDocument/2006/relationships/image" Target="../media/image26.png"/><Relationship Id="rId105" Type="http://schemas.openxmlformats.org/officeDocument/2006/relationships/customXml" Target="../ink/ink67.xml"/><Relationship Id="rId126" Type="http://schemas.openxmlformats.org/officeDocument/2006/relationships/image" Target="../media/image78.png"/><Relationship Id="rId147" Type="http://schemas.openxmlformats.org/officeDocument/2006/relationships/customXml" Target="../ink/ink88.xml"/><Relationship Id="rId168" Type="http://schemas.openxmlformats.org/officeDocument/2006/relationships/image" Target="../media/image99.png"/><Relationship Id="rId312" Type="http://schemas.openxmlformats.org/officeDocument/2006/relationships/image" Target="../media/image171.png"/><Relationship Id="rId51" Type="http://schemas.openxmlformats.org/officeDocument/2006/relationships/customXml" Target="../ink/ink40.xml"/><Relationship Id="rId72" Type="http://schemas.openxmlformats.org/officeDocument/2006/relationships/image" Target="../media/image47.png"/><Relationship Id="rId93" Type="http://schemas.openxmlformats.org/officeDocument/2006/relationships/customXml" Target="../ink/ink61.xml"/><Relationship Id="rId189" Type="http://schemas.openxmlformats.org/officeDocument/2006/relationships/customXml" Target="../ink/ink109.xml"/><Relationship Id="rId3" Type="http://schemas.openxmlformats.org/officeDocument/2006/relationships/customXml" Target="../ink/ink16.xml"/><Relationship Id="rId214" Type="http://schemas.openxmlformats.org/officeDocument/2006/relationships/image" Target="../media/image122.png"/><Relationship Id="rId235" Type="http://schemas.openxmlformats.org/officeDocument/2006/relationships/customXml" Target="../ink/ink132.xml"/><Relationship Id="rId256" Type="http://schemas.openxmlformats.org/officeDocument/2006/relationships/image" Target="../media/image143.png"/><Relationship Id="rId277" Type="http://schemas.openxmlformats.org/officeDocument/2006/relationships/customXml" Target="../ink/ink153.xml"/><Relationship Id="rId298" Type="http://schemas.openxmlformats.org/officeDocument/2006/relationships/image" Target="../media/image164.png"/><Relationship Id="rId116" Type="http://schemas.openxmlformats.org/officeDocument/2006/relationships/image" Target="../media/image73.png"/><Relationship Id="rId137" Type="http://schemas.openxmlformats.org/officeDocument/2006/relationships/customXml" Target="../ink/ink83.xml"/><Relationship Id="rId158" Type="http://schemas.openxmlformats.org/officeDocument/2006/relationships/image" Target="../media/image94.png"/><Relationship Id="rId302" Type="http://schemas.openxmlformats.org/officeDocument/2006/relationships/image" Target="../media/image166.png"/><Relationship Id="rId323" Type="http://schemas.openxmlformats.org/officeDocument/2006/relationships/customXml" Target="../ink/ink176.xml"/><Relationship Id="rId20" Type="http://schemas.openxmlformats.org/officeDocument/2006/relationships/image" Target="../media/image21.png"/><Relationship Id="rId41" Type="http://schemas.openxmlformats.org/officeDocument/2006/relationships/customXml" Target="../ink/ink35.xml"/><Relationship Id="rId62" Type="http://schemas.openxmlformats.org/officeDocument/2006/relationships/image" Target="../media/image42.png"/><Relationship Id="rId83" Type="http://schemas.openxmlformats.org/officeDocument/2006/relationships/customXml" Target="../ink/ink56.xml"/><Relationship Id="rId179" Type="http://schemas.openxmlformats.org/officeDocument/2006/relationships/customXml" Target="../ink/ink104.xml"/><Relationship Id="rId190" Type="http://schemas.openxmlformats.org/officeDocument/2006/relationships/image" Target="../media/image110.png"/><Relationship Id="rId204" Type="http://schemas.openxmlformats.org/officeDocument/2006/relationships/image" Target="../media/image117.png"/><Relationship Id="rId225" Type="http://schemas.openxmlformats.org/officeDocument/2006/relationships/customXml" Target="../ink/ink127.xml"/><Relationship Id="rId246" Type="http://schemas.openxmlformats.org/officeDocument/2006/relationships/image" Target="../media/image138.png"/><Relationship Id="rId267" Type="http://schemas.openxmlformats.org/officeDocument/2006/relationships/customXml" Target="../ink/ink148.xml"/><Relationship Id="rId288" Type="http://schemas.openxmlformats.org/officeDocument/2006/relationships/image" Target="../media/image159.png"/><Relationship Id="rId106" Type="http://schemas.openxmlformats.org/officeDocument/2006/relationships/image" Target="../media/image68.png"/><Relationship Id="rId127" Type="http://schemas.openxmlformats.org/officeDocument/2006/relationships/customXml" Target="../ink/ink78.xml"/><Relationship Id="rId313" Type="http://schemas.openxmlformats.org/officeDocument/2006/relationships/customXml" Target="../ink/ink171.xml"/><Relationship Id="rId10" Type="http://schemas.openxmlformats.org/officeDocument/2006/relationships/image" Target="../media/image16.png"/><Relationship Id="rId31" Type="http://schemas.openxmlformats.org/officeDocument/2006/relationships/customXml" Target="../ink/ink30.xml"/><Relationship Id="rId52" Type="http://schemas.openxmlformats.org/officeDocument/2006/relationships/image" Target="../media/image37.png"/><Relationship Id="rId73" Type="http://schemas.openxmlformats.org/officeDocument/2006/relationships/customXml" Target="../ink/ink51.xml"/><Relationship Id="rId94" Type="http://schemas.openxmlformats.org/officeDocument/2006/relationships/image" Target="../media/image62.png"/><Relationship Id="rId148" Type="http://schemas.openxmlformats.org/officeDocument/2006/relationships/image" Target="../media/image89.png"/><Relationship Id="rId169" Type="http://schemas.openxmlformats.org/officeDocument/2006/relationships/customXml" Target="../ink/ink99.xml"/><Relationship Id="rId4" Type="http://schemas.openxmlformats.org/officeDocument/2006/relationships/image" Target="../media/image13.png"/><Relationship Id="rId180" Type="http://schemas.openxmlformats.org/officeDocument/2006/relationships/image" Target="../media/image105.png"/><Relationship Id="rId215" Type="http://schemas.openxmlformats.org/officeDocument/2006/relationships/customXml" Target="../ink/ink122.xml"/><Relationship Id="rId236" Type="http://schemas.openxmlformats.org/officeDocument/2006/relationships/image" Target="../media/image133.png"/><Relationship Id="rId257" Type="http://schemas.openxmlformats.org/officeDocument/2006/relationships/customXml" Target="../ink/ink143.xml"/><Relationship Id="rId278" Type="http://schemas.openxmlformats.org/officeDocument/2006/relationships/image" Target="../media/image154.png"/><Relationship Id="rId303" Type="http://schemas.openxmlformats.org/officeDocument/2006/relationships/customXml" Target="../ink/ink166.xml"/><Relationship Id="rId42" Type="http://schemas.openxmlformats.org/officeDocument/2006/relationships/image" Target="../media/image32.png"/><Relationship Id="rId84" Type="http://schemas.openxmlformats.org/officeDocument/2006/relationships/image" Target="../media/image57.png"/><Relationship Id="rId138" Type="http://schemas.openxmlformats.org/officeDocument/2006/relationships/image" Target="../media/image84.png"/><Relationship Id="rId191" Type="http://schemas.openxmlformats.org/officeDocument/2006/relationships/customXml" Target="../ink/ink110.xml"/><Relationship Id="rId205" Type="http://schemas.openxmlformats.org/officeDocument/2006/relationships/customXml" Target="../ink/ink117.xml"/><Relationship Id="rId247" Type="http://schemas.openxmlformats.org/officeDocument/2006/relationships/customXml" Target="../ink/ink138.xml"/><Relationship Id="rId107" Type="http://schemas.openxmlformats.org/officeDocument/2006/relationships/customXml" Target="../ink/ink68.xml"/><Relationship Id="rId289" Type="http://schemas.openxmlformats.org/officeDocument/2006/relationships/customXml" Target="../ink/ink159.xml"/><Relationship Id="rId11" Type="http://schemas.openxmlformats.org/officeDocument/2006/relationships/customXml" Target="../ink/ink20.xml"/><Relationship Id="rId53" Type="http://schemas.openxmlformats.org/officeDocument/2006/relationships/customXml" Target="../ink/ink41.xml"/><Relationship Id="rId149" Type="http://schemas.openxmlformats.org/officeDocument/2006/relationships/customXml" Target="../ink/ink89.xml"/><Relationship Id="rId314" Type="http://schemas.openxmlformats.org/officeDocument/2006/relationships/image" Target="../media/image172.png"/><Relationship Id="rId95" Type="http://schemas.openxmlformats.org/officeDocument/2006/relationships/customXml" Target="../ink/ink62.xml"/><Relationship Id="rId160" Type="http://schemas.openxmlformats.org/officeDocument/2006/relationships/image" Target="../media/image95.png"/><Relationship Id="rId216" Type="http://schemas.openxmlformats.org/officeDocument/2006/relationships/image" Target="../media/image123.png"/><Relationship Id="rId258" Type="http://schemas.openxmlformats.org/officeDocument/2006/relationships/image" Target="../media/image144.png"/><Relationship Id="rId22" Type="http://schemas.openxmlformats.org/officeDocument/2006/relationships/image" Target="../media/image22.png"/><Relationship Id="rId64" Type="http://schemas.openxmlformats.org/officeDocument/2006/relationships/image" Target="../media/image43.png"/><Relationship Id="rId118" Type="http://schemas.openxmlformats.org/officeDocument/2006/relationships/image" Target="../media/image74.png"/><Relationship Id="rId325" Type="http://schemas.openxmlformats.org/officeDocument/2006/relationships/customXml" Target="../ink/ink177.xml"/><Relationship Id="rId171" Type="http://schemas.openxmlformats.org/officeDocument/2006/relationships/customXml" Target="../ink/ink100.xml"/><Relationship Id="rId227" Type="http://schemas.openxmlformats.org/officeDocument/2006/relationships/customXml" Target="../ink/ink128.xml"/><Relationship Id="rId269" Type="http://schemas.openxmlformats.org/officeDocument/2006/relationships/customXml" Target="../ink/ink149.xml"/><Relationship Id="rId33" Type="http://schemas.openxmlformats.org/officeDocument/2006/relationships/customXml" Target="../ink/ink31.xml"/><Relationship Id="rId129" Type="http://schemas.openxmlformats.org/officeDocument/2006/relationships/customXml" Target="../ink/ink79.xml"/><Relationship Id="rId280" Type="http://schemas.openxmlformats.org/officeDocument/2006/relationships/image" Target="../media/image155.png"/><Relationship Id="rId75" Type="http://schemas.openxmlformats.org/officeDocument/2006/relationships/customXml" Target="../ink/ink52.xml"/><Relationship Id="rId140" Type="http://schemas.openxmlformats.org/officeDocument/2006/relationships/image" Target="../media/image85.png"/><Relationship Id="rId182" Type="http://schemas.openxmlformats.org/officeDocument/2006/relationships/image" Target="../media/image106.png"/><Relationship Id="rId6" Type="http://schemas.openxmlformats.org/officeDocument/2006/relationships/image" Target="../media/image14.png"/><Relationship Id="rId238" Type="http://schemas.openxmlformats.org/officeDocument/2006/relationships/image" Target="../media/image134.png"/><Relationship Id="rId291" Type="http://schemas.openxmlformats.org/officeDocument/2006/relationships/customXml" Target="../ink/ink160.xml"/><Relationship Id="rId305" Type="http://schemas.openxmlformats.org/officeDocument/2006/relationships/customXml" Target="../ink/ink167.xml"/><Relationship Id="rId44" Type="http://schemas.openxmlformats.org/officeDocument/2006/relationships/image" Target="../media/image33.png"/><Relationship Id="rId86" Type="http://schemas.openxmlformats.org/officeDocument/2006/relationships/image" Target="../media/image58.png"/><Relationship Id="rId151" Type="http://schemas.openxmlformats.org/officeDocument/2006/relationships/customXml" Target="../ink/ink90.xml"/><Relationship Id="rId193" Type="http://schemas.openxmlformats.org/officeDocument/2006/relationships/customXml" Target="../ink/ink111.xml"/><Relationship Id="rId207" Type="http://schemas.openxmlformats.org/officeDocument/2006/relationships/customXml" Target="../ink/ink118.xml"/><Relationship Id="rId249" Type="http://schemas.openxmlformats.org/officeDocument/2006/relationships/customXml" Target="../ink/ink139.xml"/><Relationship Id="rId13" Type="http://schemas.openxmlformats.org/officeDocument/2006/relationships/customXml" Target="../ink/ink21.xml"/><Relationship Id="rId109" Type="http://schemas.openxmlformats.org/officeDocument/2006/relationships/customXml" Target="../ink/ink69.xml"/><Relationship Id="rId260" Type="http://schemas.openxmlformats.org/officeDocument/2006/relationships/image" Target="../media/image145.png"/><Relationship Id="rId316" Type="http://schemas.openxmlformats.org/officeDocument/2006/relationships/image" Target="../media/image173.png"/><Relationship Id="rId55" Type="http://schemas.openxmlformats.org/officeDocument/2006/relationships/customXml" Target="../ink/ink42.xml"/><Relationship Id="rId97" Type="http://schemas.openxmlformats.org/officeDocument/2006/relationships/customXml" Target="../ink/ink63.xml"/><Relationship Id="rId120" Type="http://schemas.openxmlformats.org/officeDocument/2006/relationships/image" Target="../media/image75.png"/><Relationship Id="rId162" Type="http://schemas.openxmlformats.org/officeDocument/2006/relationships/image" Target="../media/image96.png"/><Relationship Id="rId218" Type="http://schemas.openxmlformats.org/officeDocument/2006/relationships/image" Target="../media/image124.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36.png"/><Relationship Id="rId671" Type="http://schemas.openxmlformats.org/officeDocument/2006/relationships/customXml" Target="../ink/ink516.xml"/><Relationship Id="rId769" Type="http://schemas.openxmlformats.org/officeDocument/2006/relationships/customXml" Target="../ink/ink566.xml"/><Relationship Id="rId21" Type="http://schemas.openxmlformats.org/officeDocument/2006/relationships/customXml" Target="../ink/ink189.xml"/><Relationship Id="rId324" Type="http://schemas.openxmlformats.org/officeDocument/2006/relationships/image" Target="../media/image339.png"/><Relationship Id="rId531" Type="http://schemas.openxmlformats.org/officeDocument/2006/relationships/image" Target="../media/image442.png"/><Relationship Id="rId629" Type="http://schemas.openxmlformats.org/officeDocument/2006/relationships/image" Target="../media/image491.png"/><Relationship Id="rId170" Type="http://schemas.openxmlformats.org/officeDocument/2006/relationships/customXml" Target="../ink/ink264.xml"/><Relationship Id="rId836" Type="http://schemas.openxmlformats.org/officeDocument/2006/relationships/customXml" Target="../ink/ink600.xml"/><Relationship Id="rId268" Type="http://schemas.openxmlformats.org/officeDocument/2006/relationships/image" Target="../media/image311.png"/><Relationship Id="rId475" Type="http://schemas.openxmlformats.org/officeDocument/2006/relationships/customXml" Target="../ink/ink417.xml"/><Relationship Id="rId682" Type="http://schemas.openxmlformats.org/officeDocument/2006/relationships/customXml" Target="../ink/ink522.xml"/><Relationship Id="rId32" Type="http://schemas.openxmlformats.org/officeDocument/2006/relationships/image" Target="../media/image195.png"/><Relationship Id="rId128" Type="http://schemas.openxmlformats.org/officeDocument/2006/relationships/customXml" Target="../ink/ink243.xml"/><Relationship Id="rId335" Type="http://schemas.openxmlformats.org/officeDocument/2006/relationships/customXml" Target="../ink/ink347.xml"/><Relationship Id="rId542" Type="http://schemas.openxmlformats.org/officeDocument/2006/relationships/customXml" Target="../ink/ink451.xml"/><Relationship Id="rId181" Type="http://schemas.openxmlformats.org/officeDocument/2006/relationships/image" Target="../media/image268.png"/><Relationship Id="rId402" Type="http://schemas.openxmlformats.org/officeDocument/2006/relationships/image" Target="../media/image378.png"/><Relationship Id="rId847" Type="http://schemas.openxmlformats.org/officeDocument/2006/relationships/image" Target="../media/image598.png"/><Relationship Id="rId279" Type="http://schemas.openxmlformats.org/officeDocument/2006/relationships/customXml" Target="../ink/ink319.xml"/><Relationship Id="rId486" Type="http://schemas.openxmlformats.org/officeDocument/2006/relationships/image" Target="../media/image420.png"/><Relationship Id="rId693" Type="http://schemas.openxmlformats.org/officeDocument/2006/relationships/image" Target="../media/image522.png"/><Relationship Id="rId707" Type="http://schemas.openxmlformats.org/officeDocument/2006/relationships/customXml" Target="../ink/ink535.xml"/><Relationship Id="rId43" Type="http://schemas.openxmlformats.org/officeDocument/2006/relationships/customXml" Target="../ink/ink200.xml"/><Relationship Id="rId139" Type="http://schemas.openxmlformats.org/officeDocument/2006/relationships/image" Target="../media/image247.png"/><Relationship Id="rId346" Type="http://schemas.openxmlformats.org/officeDocument/2006/relationships/image" Target="../media/image350.png"/><Relationship Id="rId553" Type="http://schemas.openxmlformats.org/officeDocument/2006/relationships/image" Target="../media/image453.png"/><Relationship Id="rId760" Type="http://schemas.openxmlformats.org/officeDocument/2006/relationships/image" Target="../media/image555.png"/><Relationship Id="rId192" Type="http://schemas.openxmlformats.org/officeDocument/2006/relationships/customXml" Target="../ink/ink275.xml"/><Relationship Id="rId206" Type="http://schemas.openxmlformats.org/officeDocument/2006/relationships/customXml" Target="../ink/ink282.xml"/><Relationship Id="rId413" Type="http://schemas.openxmlformats.org/officeDocument/2006/relationships/customXml" Target="../ink/ink386.xml"/><Relationship Id="rId858" Type="http://schemas.openxmlformats.org/officeDocument/2006/relationships/image" Target="../media/image603.png"/><Relationship Id="rId497" Type="http://schemas.openxmlformats.org/officeDocument/2006/relationships/customXml" Target="../ink/ink428.xml"/><Relationship Id="rId620" Type="http://schemas.openxmlformats.org/officeDocument/2006/relationships/customXml" Target="../ink/ink490.xml"/><Relationship Id="rId718" Type="http://schemas.openxmlformats.org/officeDocument/2006/relationships/image" Target="../media/image534.png"/><Relationship Id="rId357" Type="http://schemas.openxmlformats.org/officeDocument/2006/relationships/customXml" Target="../ink/ink358.xml"/><Relationship Id="rId54" Type="http://schemas.openxmlformats.org/officeDocument/2006/relationships/image" Target="../media/image206.png"/><Relationship Id="rId217" Type="http://schemas.openxmlformats.org/officeDocument/2006/relationships/image" Target="../media/image286.png"/><Relationship Id="rId564" Type="http://schemas.openxmlformats.org/officeDocument/2006/relationships/customXml" Target="../ink/ink462.xml"/><Relationship Id="rId771" Type="http://schemas.openxmlformats.org/officeDocument/2006/relationships/customXml" Target="../ink/ink567.xml"/><Relationship Id="rId424" Type="http://schemas.openxmlformats.org/officeDocument/2006/relationships/image" Target="../media/image389.png"/><Relationship Id="rId631" Type="http://schemas.openxmlformats.org/officeDocument/2006/relationships/image" Target="../media/image492.png"/><Relationship Id="rId729" Type="http://schemas.openxmlformats.org/officeDocument/2006/relationships/customXml" Target="../ink/ink546.xml"/><Relationship Id="rId270" Type="http://schemas.openxmlformats.org/officeDocument/2006/relationships/image" Target="../media/image312.png"/><Relationship Id="rId65" Type="http://schemas.openxmlformats.org/officeDocument/2006/relationships/customXml" Target="../ink/ink211.xml"/><Relationship Id="rId130" Type="http://schemas.openxmlformats.org/officeDocument/2006/relationships/customXml" Target="../ink/ink244.xml"/><Relationship Id="rId368" Type="http://schemas.openxmlformats.org/officeDocument/2006/relationships/image" Target="../media/image361.png"/><Relationship Id="rId575" Type="http://schemas.openxmlformats.org/officeDocument/2006/relationships/image" Target="../media/image464.png"/><Relationship Id="rId782" Type="http://schemas.openxmlformats.org/officeDocument/2006/relationships/customXml" Target="../ink/ink573.xml"/><Relationship Id="rId228" Type="http://schemas.openxmlformats.org/officeDocument/2006/relationships/customXml" Target="../ink/ink293.xml"/><Relationship Id="rId435" Type="http://schemas.openxmlformats.org/officeDocument/2006/relationships/customXml" Target="../ink/ink397.xml"/><Relationship Id="rId642" Type="http://schemas.openxmlformats.org/officeDocument/2006/relationships/customXml" Target="../ink/ink501.xml"/><Relationship Id="rId281" Type="http://schemas.openxmlformats.org/officeDocument/2006/relationships/customXml" Target="../ink/ink320.xml"/><Relationship Id="rId502" Type="http://schemas.openxmlformats.org/officeDocument/2006/relationships/image" Target="../media/image428.png"/><Relationship Id="rId76" Type="http://schemas.openxmlformats.org/officeDocument/2006/relationships/image" Target="../media/image217.png"/><Relationship Id="rId141" Type="http://schemas.openxmlformats.org/officeDocument/2006/relationships/image" Target="../media/image248.png"/><Relationship Id="rId379" Type="http://schemas.openxmlformats.org/officeDocument/2006/relationships/customXml" Target="../ink/ink369.xml"/><Relationship Id="rId586" Type="http://schemas.openxmlformats.org/officeDocument/2006/relationships/customXml" Target="../ink/ink473.xml"/><Relationship Id="rId793" Type="http://schemas.openxmlformats.org/officeDocument/2006/relationships/image" Target="../media/image571.png"/><Relationship Id="rId807" Type="http://schemas.openxmlformats.org/officeDocument/2006/relationships/image" Target="../media/image578.png"/><Relationship Id="rId7" Type="http://schemas.openxmlformats.org/officeDocument/2006/relationships/customXml" Target="../ink/ink182.xml"/><Relationship Id="rId239" Type="http://schemas.openxmlformats.org/officeDocument/2006/relationships/customXml" Target="../ink/ink299.xml"/><Relationship Id="rId446" Type="http://schemas.openxmlformats.org/officeDocument/2006/relationships/image" Target="../media/image400.png"/><Relationship Id="rId653" Type="http://schemas.openxmlformats.org/officeDocument/2006/relationships/image" Target="../media/image503.png"/><Relationship Id="rId292" Type="http://schemas.openxmlformats.org/officeDocument/2006/relationships/image" Target="../media/image323.png"/><Relationship Id="rId306" Type="http://schemas.openxmlformats.org/officeDocument/2006/relationships/image" Target="../media/image330.png"/><Relationship Id="rId860" Type="http://schemas.openxmlformats.org/officeDocument/2006/relationships/image" Target="../media/image604.png"/><Relationship Id="rId87" Type="http://schemas.openxmlformats.org/officeDocument/2006/relationships/customXml" Target="../ink/ink222.xml"/><Relationship Id="rId513" Type="http://schemas.openxmlformats.org/officeDocument/2006/relationships/customXml" Target="../ink/ink436.xml"/><Relationship Id="rId597" Type="http://schemas.openxmlformats.org/officeDocument/2006/relationships/image" Target="../media/image475.png"/><Relationship Id="rId720" Type="http://schemas.openxmlformats.org/officeDocument/2006/relationships/image" Target="../media/image535.png"/><Relationship Id="rId818" Type="http://schemas.openxmlformats.org/officeDocument/2006/relationships/customXml" Target="../ink/ink591.xml"/><Relationship Id="rId152" Type="http://schemas.openxmlformats.org/officeDocument/2006/relationships/customXml" Target="../ink/ink255.xml"/><Relationship Id="rId457" Type="http://schemas.openxmlformats.org/officeDocument/2006/relationships/customXml" Target="../ink/ink408.xml"/><Relationship Id="rId664" Type="http://schemas.openxmlformats.org/officeDocument/2006/relationships/image" Target="../media/image508.png"/><Relationship Id="rId14" Type="http://schemas.openxmlformats.org/officeDocument/2006/relationships/image" Target="../media/image186.png"/><Relationship Id="rId317" Type="http://schemas.openxmlformats.org/officeDocument/2006/relationships/customXml" Target="../ink/ink338.xml"/><Relationship Id="rId524" Type="http://schemas.openxmlformats.org/officeDocument/2006/relationships/customXml" Target="../ink/ink442.xml"/><Relationship Id="rId731" Type="http://schemas.openxmlformats.org/officeDocument/2006/relationships/customXml" Target="../ink/ink547.xml"/><Relationship Id="rId98" Type="http://schemas.openxmlformats.org/officeDocument/2006/relationships/image" Target="../media/image228.png"/><Relationship Id="rId163" Type="http://schemas.openxmlformats.org/officeDocument/2006/relationships/image" Target="../media/image259.png"/><Relationship Id="rId370" Type="http://schemas.openxmlformats.org/officeDocument/2006/relationships/image" Target="../media/image362.png"/><Relationship Id="rId829" Type="http://schemas.openxmlformats.org/officeDocument/2006/relationships/image" Target="../media/image589.png"/><Relationship Id="rId230" Type="http://schemas.openxmlformats.org/officeDocument/2006/relationships/image" Target="../media/image292.png"/><Relationship Id="rId468" Type="http://schemas.openxmlformats.org/officeDocument/2006/relationships/image" Target="../media/image411.png"/><Relationship Id="rId675" Type="http://schemas.openxmlformats.org/officeDocument/2006/relationships/customXml" Target="../ink/ink518.xml"/><Relationship Id="rId25" Type="http://schemas.openxmlformats.org/officeDocument/2006/relationships/customXml" Target="../ink/ink191.xml"/><Relationship Id="rId328" Type="http://schemas.openxmlformats.org/officeDocument/2006/relationships/image" Target="../media/image341.png"/><Relationship Id="rId535" Type="http://schemas.openxmlformats.org/officeDocument/2006/relationships/image" Target="../media/image444.png"/><Relationship Id="rId742" Type="http://schemas.openxmlformats.org/officeDocument/2006/relationships/image" Target="../media/image546.png"/><Relationship Id="rId174" Type="http://schemas.openxmlformats.org/officeDocument/2006/relationships/customXml" Target="../ink/ink266.xml"/><Relationship Id="rId381" Type="http://schemas.openxmlformats.org/officeDocument/2006/relationships/customXml" Target="../ink/ink370.xml"/><Relationship Id="rId602" Type="http://schemas.openxmlformats.org/officeDocument/2006/relationships/customXml" Target="../ink/ink481.xml"/><Relationship Id="rId241" Type="http://schemas.openxmlformats.org/officeDocument/2006/relationships/customXml" Target="../ink/ink300.xml"/><Relationship Id="rId479" Type="http://schemas.openxmlformats.org/officeDocument/2006/relationships/customXml" Target="../ink/ink419.xml"/><Relationship Id="rId686" Type="http://schemas.openxmlformats.org/officeDocument/2006/relationships/customXml" Target="../ink/ink524.xml"/><Relationship Id="rId36" Type="http://schemas.openxmlformats.org/officeDocument/2006/relationships/image" Target="../media/image197.png"/><Relationship Id="rId339" Type="http://schemas.openxmlformats.org/officeDocument/2006/relationships/customXml" Target="../ink/ink349.xml"/><Relationship Id="rId546" Type="http://schemas.openxmlformats.org/officeDocument/2006/relationships/customXml" Target="../ink/ink453.xml"/><Relationship Id="rId753" Type="http://schemas.openxmlformats.org/officeDocument/2006/relationships/customXml" Target="../ink/ink558.xml"/><Relationship Id="rId101" Type="http://schemas.openxmlformats.org/officeDocument/2006/relationships/customXml" Target="../ink/ink229.xml"/><Relationship Id="rId185" Type="http://schemas.openxmlformats.org/officeDocument/2006/relationships/image" Target="../media/image270.png"/><Relationship Id="rId406" Type="http://schemas.openxmlformats.org/officeDocument/2006/relationships/image" Target="../media/image380.png"/><Relationship Id="rId392" Type="http://schemas.openxmlformats.org/officeDocument/2006/relationships/image" Target="../media/image373.png"/><Relationship Id="rId613" Type="http://schemas.openxmlformats.org/officeDocument/2006/relationships/image" Target="../media/image483.png"/><Relationship Id="rId697" Type="http://schemas.openxmlformats.org/officeDocument/2006/relationships/customXml" Target="../ink/ink530.xml"/><Relationship Id="rId820" Type="http://schemas.openxmlformats.org/officeDocument/2006/relationships/customXml" Target="../ink/ink592.xml"/><Relationship Id="rId252" Type="http://schemas.openxmlformats.org/officeDocument/2006/relationships/image" Target="../media/image303.png"/><Relationship Id="rId47" Type="http://schemas.openxmlformats.org/officeDocument/2006/relationships/customXml" Target="../ink/ink202.xml"/><Relationship Id="rId112" Type="http://schemas.openxmlformats.org/officeDocument/2006/relationships/image" Target="../media/image46.png"/><Relationship Id="rId557" Type="http://schemas.openxmlformats.org/officeDocument/2006/relationships/image" Target="../media/image455.png"/><Relationship Id="rId764" Type="http://schemas.openxmlformats.org/officeDocument/2006/relationships/image" Target="../media/image557.png"/><Relationship Id="rId196" Type="http://schemas.openxmlformats.org/officeDocument/2006/relationships/customXml" Target="../ink/ink277.xml"/><Relationship Id="rId417" Type="http://schemas.openxmlformats.org/officeDocument/2006/relationships/customXml" Target="../ink/ink388.xml"/><Relationship Id="rId624" Type="http://schemas.openxmlformats.org/officeDocument/2006/relationships/customXml" Target="../ink/ink492.xml"/><Relationship Id="rId831" Type="http://schemas.openxmlformats.org/officeDocument/2006/relationships/image" Target="../media/image590.png"/><Relationship Id="rId263" Type="http://schemas.openxmlformats.org/officeDocument/2006/relationships/customXml" Target="../ink/ink311.xml"/><Relationship Id="rId470" Type="http://schemas.openxmlformats.org/officeDocument/2006/relationships/image" Target="../media/image412.png"/><Relationship Id="rId58" Type="http://schemas.openxmlformats.org/officeDocument/2006/relationships/image" Target="../media/image208.png"/><Relationship Id="rId123" Type="http://schemas.openxmlformats.org/officeDocument/2006/relationships/image" Target="../media/image239.png"/><Relationship Id="rId330" Type="http://schemas.openxmlformats.org/officeDocument/2006/relationships/image" Target="../media/image342.png"/><Relationship Id="rId568" Type="http://schemas.openxmlformats.org/officeDocument/2006/relationships/customXml" Target="../ink/ink464.xml"/><Relationship Id="rId775" Type="http://schemas.openxmlformats.org/officeDocument/2006/relationships/customXml" Target="../ink/ink569.xml"/><Relationship Id="rId428" Type="http://schemas.openxmlformats.org/officeDocument/2006/relationships/image" Target="../media/image391.png"/><Relationship Id="rId635" Type="http://schemas.openxmlformats.org/officeDocument/2006/relationships/image" Target="../media/image494.png"/><Relationship Id="rId842" Type="http://schemas.openxmlformats.org/officeDocument/2006/relationships/customXml" Target="../ink/ink603.xml"/><Relationship Id="rId274" Type="http://schemas.openxmlformats.org/officeDocument/2006/relationships/image" Target="../media/image314.png"/><Relationship Id="rId481" Type="http://schemas.openxmlformats.org/officeDocument/2006/relationships/customXml" Target="../ink/ink420.xml"/><Relationship Id="rId702" Type="http://schemas.openxmlformats.org/officeDocument/2006/relationships/image" Target="../media/image526.png"/><Relationship Id="rId69" Type="http://schemas.openxmlformats.org/officeDocument/2006/relationships/customXml" Target="../ink/ink213.xml"/><Relationship Id="rId134" Type="http://schemas.openxmlformats.org/officeDocument/2006/relationships/customXml" Target="../ink/ink246.xml"/><Relationship Id="rId579" Type="http://schemas.openxmlformats.org/officeDocument/2006/relationships/image" Target="../media/image466.png"/><Relationship Id="rId786" Type="http://schemas.openxmlformats.org/officeDocument/2006/relationships/customXml" Target="../ink/ink575.xml"/><Relationship Id="rId341" Type="http://schemas.openxmlformats.org/officeDocument/2006/relationships/customXml" Target="../ink/ink350.xml"/><Relationship Id="rId439" Type="http://schemas.openxmlformats.org/officeDocument/2006/relationships/customXml" Target="../ink/ink399.xml"/><Relationship Id="rId646" Type="http://schemas.openxmlformats.org/officeDocument/2006/relationships/customXml" Target="../ink/ink503.xml"/><Relationship Id="rId201" Type="http://schemas.openxmlformats.org/officeDocument/2006/relationships/image" Target="../media/image278.png"/><Relationship Id="rId285" Type="http://schemas.openxmlformats.org/officeDocument/2006/relationships/customXml" Target="../ink/ink322.xml"/><Relationship Id="rId506" Type="http://schemas.openxmlformats.org/officeDocument/2006/relationships/image" Target="../media/image430.png"/><Relationship Id="rId853" Type="http://schemas.openxmlformats.org/officeDocument/2006/relationships/customXml" Target="../ink/ink609.xml"/><Relationship Id="rId492" Type="http://schemas.openxmlformats.org/officeDocument/2006/relationships/image" Target="../media/image423.png"/><Relationship Id="rId713" Type="http://schemas.openxmlformats.org/officeDocument/2006/relationships/customXml" Target="../ink/ink538.xml"/><Relationship Id="rId797" Type="http://schemas.openxmlformats.org/officeDocument/2006/relationships/image" Target="../media/image573.png"/><Relationship Id="rId145" Type="http://schemas.openxmlformats.org/officeDocument/2006/relationships/image" Target="../media/image250.png"/><Relationship Id="rId352" Type="http://schemas.openxmlformats.org/officeDocument/2006/relationships/image" Target="../media/image353.png"/><Relationship Id="rId212" Type="http://schemas.openxmlformats.org/officeDocument/2006/relationships/customXml" Target="../ink/ink285.xml"/><Relationship Id="rId657" Type="http://schemas.openxmlformats.org/officeDocument/2006/relationships/customXml" Target="../ink/ink509.xml"/><Relationship Id="rId864" Type="http://schemas.openxmlformats.org/officeDocument/2006/relationships/image" Target="../media/image606.png"/><Relationship Id="rId296" Type="http://schemas.openxmlformats.org/officeDocument/2006/relationships/image" Target="../media/image325.png"/><Relationship Id="rId517" Type="http://schemas.openxmlformats.org/officeDocument/2006/relationships/customXml" Target="../ink/ink438.xml"/><Relationship Id="rId724" Type="http://schemas.openxmlformats.org/officeDocument/2006/relationships/image" Target="../media/image537.png"/><Relationship Id="rId60" Type="http://schemas.openxmlformats.org/officeDocument/2006/relationships/image" Target="../media/image209.png"/><Relationship Id="rId156" Type="http://schemas.openxmlformats.org/officeDocument/2006/relationships/customXml" Target="../ink/ink257.xml"/><Relationship Id="rId363" Type="http://schemas.openxmlformats.org/officeDocument/2006/relationships/customXml" Target="../ink/ink361.xml"/><Relationship Id="rId570" Type="http://schemas.openxmlformats.org/officeDocument/2006/relationships/customXml" Target="../ink/ink465.xml"/><Relationship Id="rId223" Type="http://schemas.openxmlformats.org/officeDocument/2006/relationships/image" Target="../media/image289.png"/><Relationship Id="rId430" Type="http://schemas.openxmlformats.org/officeDocument/2006/relationships/image" Target="../media/image392.png"/><Relationship Id="rId668" Type="http://schemas.openxmlformats.org/officeDocument/2006/relationships/image" Target="../media/image510.png"/><Relationship Id="rId18" Type="http://schemas.openxmlformats.org/officeDocument/2006/relationships/image" Target="../media/image188.png"/><Relationship Id="rId528" Type="http://schemas.openxmlformats.org/officeDocument/2006/relationships/customXml" Target="../ink/ink444.xml"/><Relationship Id="rId735" Type="http://schemas.openxmlformats.org/officeDocument/2006/relationships/customXml" Target="../ink/ink549.xml"/><Relationship Id="rId167" Type="http://schemas.openxmlformats.org/officeDocument/2006/relationships/image" Target="../media/image261.png"/><Relationship Id="rId374" Type="http://schemas.openxmlformats.org/officeDocument/2006/relationships/image" Target="../media/image364.png"/><Relationship Id="rId581" Type="http://schemas.openxmlformats.org/officeDocument/2006/relationships/image" Target="../media/image467.png"/><Relationship Id="rId71" Type="http://schemas.openxmlformats.org/officeDocument/2006/relationships/customXml" Target="../ink/ink214.xml"/><Relationship Id="rId234" Type="http://schemas.openxmlformats.org/officeDocument/2006/relationships/image" Target="../media/image294.png"/><Relationship Id="rId679" Type="http://schemas.openxmlformats.org/officeDocument/2006/relationships/customXml" Target="../ink/ink520.xml"/><Relationship Id="rId802" Type="http://schemas.openxmlformats.org/officeDocument/2006/relationships/customXml" Target="../ink/ink583.xml"/><Relationship Id="rId2" Type="http://schemas.openxmlformats.org/officeDocument/2006/relationships/notesSlide" Target="../notesSlides/notesSlide3.xml"/><Relationship Id="rId29" Type="http://schemas.openxmlformats.org/officeDocument/2006/relationships/customXml" Target="../ink/ink193.xml"/><Relationship Id="rId441" Type="http://schemas.openxmlformats.org/officeDocument/2006/relationships/customXml" Target="../ink/ink400.xml"/><Relationship Id="rId539" Type="http://schemas.openxmlformats.org/officeDocument/2006/relationships/image" Target="../media/image446.png"/><Relationship Id="rId746" Type="http://schemas.openxmlformats.org/officeDocument/2006/relationships/image" Target="../media/image548.png"/><Relationship Id="rId178" Type="http://schemas.openxmlformats.org/officeDocument/2006/relationships/customXml" Target="../ink/ink268.xml"/><Relationship Id="rId301" Type="http://schemas.openxmlformats.org/officeDocument/2006/relationships/customXml" Target="../ink/ink330.xml"/><Relationship Id="rId82" Type="http://schemas.openxmlformats.org/officeDocument/2006/relationships/image" Target="../media/image220.png"/><Relationship Id="rId385" Type="http://schemas.openxmlformats.org/officeDocument/2006/relationships/customXml" Target="../ink/ink372.xml"/><Relationship Id="rId592" Type="http://schemas.openxmlformats.org/officeDocument/2006/relationships/customXml" Target="../ink/ink476.xml"/><Relationship Id="rId606" Type="http://schemas.openxmlformats.org/officeDocument/2006/relationships/customXml" Target="../ink/ink483.xml"/><Relationship Id="rId813" Type="http://schemas.openxmlformats.org/officeDocument/2006/relationships/image" Target="../media/image581.png"/><Relationship Id="rId245" Type="http://schemas.openxmlformats.org/officeDocument/2006/relationships/customXml" Target="../ink/ink302.xml"/><Relationship Id="rId452" Type="http://schemas.openxmlformats.org/officeDocument/2006/relationships/image" Target="../media/image403.png"/><Relationship Id="rId105" Type="http://schemas.openxmlformats.org/officeDocument/2006/relationships/customXml" Target="../ink/ink231.xml"/><Relationship Id="rId312" Type="http://schemas.openxmlformats.org/officeDocument/2006/relationships/image" Target="../media/image333.png"/><Relationship Id="rId757" Type="http://schemas.openxmlformats.org/officeDocument/2006/relationships/customXml" Target="../ink/ink560.xml"/><Relationship Id="rId93" Type="http://schemas.openxmlformats.org/officeDocument/2006/relationships/customXml" Target="../ink/ink225.xml"/><Relationship Id="rId189" Type="http://schemas.openxmlformats.org/officeDocument/2006/relationships/image" Target="../media/image272.png"/><Relationship Id="rId396" Type="http://schemas.openxmlformats.org/officeDocument/2006/relationships/image" Target="../media/image375.png"/><Relationship Id="rId617" Type="http://schemas.openxmlformats.org/officeDocument/2006/relationships/image" Target="../media/image485.png"/><Relationship Id="rId824" Type="http://schemas.openxmlformats.org/officeDocument/2006/relationships/customXml" Target="../ink/ink594.xml"/><Relationship Id="rId256" Type="http://schemas.openxmlformats.org/officeDocument/2006/relationships/image" Target="../media/image305.png"/><Relationship Id="rId463" Type="http://schemas.openxmlformats.org/officeDocument/2006/relationships/customXml" Target="../ink/ink411.xml"/><Relationship Id="rId670" Type="http://schemas.openxmlformats.org/officeDocument/2006/relationships/image" Target="../media/image511.png"/><Relationship Id="rId116" Type="http://schemas.openxmlformats.org/officeDocument/2006/relationships/customXml" Target="../ink/ink237.xml"/><Relationship Id="rId323" Type="http://schemas.openxmlformats.org/officeDocument/2006/relationships/customXml" Target="../ink/ink341.xml"/><Relationship Id="rId530" Type="http://schemas.openxmlformats.org/officeDocument/2006/relationships/customXml" Target="../ink/ink445.xml"/><Relationship Id="rId768" Type="http://schemas.openxmlformats.org/officeDocument/2006/relationships/image" Target="../media/image559.png"/><Relationship Id="rId20" Type="http://schemas.openxmlformats.org/officeDocument/2006/relationships/image" Target="../media/image189.png"/><Relationship Id="rId628" Type="http://schemas.openxmlformats.org/officeDocument/2006/relationships/customXml" Target="../ink/ink494.xml"/><Relationship Id="rId835" Type="http://schemas.openxmlformats.org/officeDocument/2006/relationships/image" Target="../media/image592.png"/><Relationship Id="rId267" Type="http://schemas.openxmlformats.org/officeDocument/2006/relationships/customXml" Target="../ink/ink313.xml"/><Relationship Id="rId474" Type="http://schemas.openxmlformats.org/officeDocument/2006/relationships/image" Target="../media/image414.png"/><Relationship Id="rId127" Type="http://schemas.openxmlformats.org/officeDocument/2006/relationships/image" Target="../media/image241.png"/><Relationship Id="rId681" Type="http://schemas.openxmlformats.org/officeDocument/2006/relationships/image" Target="../media/image516.png"/><Relationship Id="rId779" Type="http://schemas.openxmlformats.org/officeDocument/2006/relationships/customXml" Target="../ink/ink571.xml"/><Relationship Id="rId31" Type="http://schemas.openxmlformats.org/officeDocument/2006/relationships/customXml" Target="../ink/ink194.xml"/><Relationship Id="rId334" Type="http://schemas.openxmlformats.org/officeDocument/2006/relationships/image" Target="../media/image344.png"/><Relationship Id="rId541" Type="http://schemas.openxmlformats.org/officeDocument/2006/relationships/image" Target="../media/image447.png"/><Relationship Id="rId639" Type="http://schemas.openxmlformats.org/officeDocument/2006/relationships/image" Target="../media/image496.png"/><Relationship Id="rId180" Type="http://schemas.openxmlformats.org/officeDocument/2006/relationships/customXml" Target="../ink/ink269.xml"/><Relationship Id="rId278" Type="http://schemas.openxmlformats.org/officeDocument/2006/relationships/image" Target="../media/image316.png"/><Relationship Id="rId401" Type="http://schemas.openxmlformats.org/officeDocument/2006/relationships/customXml" Target="../ink/ink380.xml"/><Relationship Id="rId846" Type="http://schemas.openxmlformats.org/officeDocument/2006/relationships/customXml" Target="../ink/ink605.xml"/><Relationship Id="rId485" Type="http://schemas.openxmlformats.org/officeDocument/2006/relationships/customXml" Target="../ink/ink422.xml"/><Relationship Id="rId692" Type="http://schemas.openxmlformats.org/officeDocument/2006/relationships/customXml" Target="../ink/ink527.xml"/><Relationship Id="rId706" Type="http://schemas.openxmlformats.org/officeDocument/2006/relationships/image" Target="../media/image528.png"/><Relationship Id="rId42" Type="http://schemas.openxmlformats.org/officeDocument/2006/relationships/image" Target="../media/image200.png"/><Relationship Id="rId138" Type="http://schemas.openxmlformats.org/officeDocument/2006/relationships/customXml" Target="../ink/ink248.xml"/><Relationship Id="rId345" Type="http://schemas.openxmlformats.org/officeDocument/2006/relationships/customXml" Target="../ink/ink352.xml"/><Relationship Id="rId552" Type="http://schemas.openxmlformats.org/officeDocument/2006/relationships/customXml" Target="../ink/ink456.xml"/><Relationship Id="rId191" Type="http://schemas.openxmlformats.org/officeDocument/2006/relationships/image" Target="../media/image273.png"/><Relationship Id="rId205" Type="http://schemas.openxmlformats.org/officeDocument/2006/relationships/image" Target="../media/image280.png"/><Relationship Id="rId412" Type="http://schemas.openxmlformats.org/officeDocument/2006/relationships/image" Target="../media/image383.png"/><Relationship Id="rId857" Type="http://schemas.openxmlformats.org/officeDocument/2006/relationships/customXml" Target="../ink/ink611.xml"/><Relationship Id="rId289" Type="http://schemas.openxmlformats.org/officeDocument/2006/relationships/customXml" Target="../ink/ink324.xml"/><Relationship Id="rId496" Type="http://schemas.openxmlformats.org/officeDocument/2006/relationships/image" Target="../media/image425.png"/><Relationship Id="rId717" Type="http://schemas.openxmlformats.org/officeDocument/2006/relationships/customXml" Target="../ink/ink540.xml"/><Relationship Id="rId53" Type="http://schemas.openxmlformats.org/officeDocument/2006/relationships/customXml" Target="../ink/ink205.xml"/><Relationship Id="rId149" Type="http://schemas.openxmlformats.org/officeDocument/2006/relationships/image" Target="../media/image252.png"/><Relationship Id="rId356" Type="http://schemas.openxmlformats.org/officeDocument/2006/relationships/image" Target="../media/image355.png"/><Relationship Id="rId563" Type="http://schemas.openxmlformats.org/officeDocument/2006/relationships/image" Target="../media/image458.png"/><Relationship Id="rId770" Type="http://schemas.openxmlformats.org/officeDocument/2006/relationships/image" Target="../media/image560.png"/><Relationship Id="rId216" Type="http://schemas.openxmlformats.org/officeDocument/2006/relationships/customXml" Target="../ink/ink287.xml"/><Relationship Id="rId423" Type="http://schemas.openxmlformats.org/officeDocument/2006/relationships/customXml" Target="../ink/ink391.xml"/><Relationship Id="rId868" Type="http://schemas.openxmlformats.org/officeDocument/2006/relationships/image" Target="../media/image608.png"/><Relationship Id="rId630" Type="http://schemas.openxmlformats.org/officeDocument/2006/relationships/customXml" Target="../ink/ink495.xml"/><Relationship Id="rId728" Type="http://schemas.openxmlformats.org/officeDocument/2006/relationships/image" Target="../media/image539.png"/><Relationship Id="rId64" Type="http://schemas.openxmlformats.org/officeDocument/2006/relationships/image" Target="../media/image211.png"/><Relationship Id="rId367" Type="http://schemas.openxmlformats.org/officeDocument/2006/relationships/customXml" Target="../ink/ink363.xml"/><Relationship Id="rId574" Type="http://schemas.openxmlformats.org/officeDocument/2006/relationships/customXml" Target="../ink/ink467.xml"/><Relationship Id="rId227" Type="http://schemas.openxmlformats.org/officeDocument/2006/relationships/image" Target="../media/image291.png"/><Relationship Id="rId781" Type="http://schemas.openxmlformats.org/officeDocument/2006/relationships/customXml" Target="../ink/ink572.xml"/><Relationship Id="rId434" Type="http://schemas.openxmlformats.org/officeDocument/2006/relationships/image" Target="../media/image394.png"/><Relationship Id="rId641" Type="http://schemas.openxmlformats.org/officeDocument/2006/relationships/image" Target="../media/image497.png"/><Relationship Id="rId739" Type="http://schemas.openxmlformats.org/officeDocument/2006/relationships/customXml" Target="../ink/ink551.xml"/><Relationship Id="rId280" Type="http://schemas.openxmlformats.org/officeDocument/2006/relationships/image" Target="../media/image317.png"/><Relationship Id="rId501" Type="http://schemas.openxmlformats.org/officeDocument/2006/relationships/customXml" Target="../ink/ink430.xml"/><Relationship Id="rId75" Type="http://schemas.openxmlformats.org/officeDocument/2006/relationships/customXml" Target="../ink/ink216.xml"/><Relationship Id="rId140" Type="http://schemas.openxmlformats.org/officeDocument/2006/relationships/customXml" Target="../ink/ink249.xml"/><Relationship Id="rId378" Type="http://schemas.openxmlformats.org/officeDocument/2006/relationships/image" Target="../media/image366.png"/><Relationship Id="rId585" Type="http://schemas.openxmlformats.org/officeDocument/2006/relationships/image" Target="../media/image469.png"/><Relationship Id="rId792" Type="http://schemas.openxmlformats.org/officeDocument/2006/relationships/customXml" Target="../ink/ink578.xml"/><Relationship Id="rId806" Type="http://schemas.openxmlformats.org/officeDocument/2006/relationships/customXml" Target="../ink/ink585.xml"/><Relationship Id="rId6" Type="http://schemas.openxmlformats.org/officeDocument/2006/relationships/image" Target="../media/image182.png"/><Relationship Id="rId238" Type="http://schemas.openxmlformats.org/officeDocument/2006/relationships/image" Target="../media/image296.png"/><Relationship Id="rId445" Type="http://schemas.openxmlformats.org/officeDocument/2006/relationships/customXml" Target="../ink/ink402.xml"/><Relationship Id="rId652" Type="http://schemas.openxmlformats.org/officeDocument/2006/relationships/customXml" Target="../ink/ink506.xml"/><Relationship Id="rId291" Type="http://schemas.openxmlformats.org/officeDocument/2006/relationships/customXml" Target="../ink/ink325.xml"/><Relationship Id="rId305" Type="http://schemas.openxmlformats.org/officeDocument/2006/relationships/customXml" Target="../ink/ink332.xml"/><Relationship Id="rId512" Type="http://schemas.openxmlformats.org/officeDocument/2006/relationships/image" Target="../media/image433.png"/><Relationship Id="rId86" Type="http://schemas.openxmlformats.org/officeDocument/2006/relationships/image" Target="../media/image222.png"/><Relationship Id="rId151" Type="http://schemas.openxmlformats.org/officeDocument/2006/relationships/image" Target="../media/image253.png"/><Relationship Id="rId389" Type="http://schemas.openxmlformats.org/officeDocument/2006/relationships/customXml" Target="../ink/ink374.xml"/><Relationship Id="rId596" Type="http://schemas.openxmlformats.org/officeDocument/2006/relationships/customXml" Target="../ink/ink478.xml"/><Relationship Id="rId817" Type="http://schemas.openxmlformats.org/officeDocument/2006/relationships/image" Target="../media/image583.png"/><Relationship Id="rId249" Type="http://schemas.openxmlformats.org/officeDocument/2006/relationships/customXml" Target="../ink/ink304.xml"/><Relationship Id="rId456" Type="http://schemas.openxmlformats.org/officeDocument/2006/relationships/image" Target="../media/image405.png"/><Relationship Id="rId663" Type="http://schemas.openxmlformats.org/officeDocument/2006/relationships/customXml" Target="../ink/ink512.xml"/><Relationship Id="rId13" Type="http://schemas.openxmlformats.org/officeDocument/2006/relationships/customXml" Target="../ink/ink185.xml"/><Relationship Id="rId109" Type="http://schemas.openxmlformats.org/officeDocument/2006/relationships/customXml" Target="../ink/ink233.xml"/><Relationship Id="rId316" Type="http://schemas.openxmlformats.org/officeDocument/2006/relationships/image" Target="../media/image335.png"/><Relationship Id="rId523" Type="http://schemas.openxmlformats.org/officeDocument/2006/relationships/image" Target="../media/image438.png"/><Relationship Id="rId97" Type="http://schemas.openxmlformats.org/officeDocument/2006/relationships/customXml" Target="../ink/ink227.xml"/><Relationship Id="rId730" Type="http://schemas.openxmlformats.org/officeDocument/2006/relationships/image" Target="../media/image540.png"/><Relationship Id="rId828" Type="http://schemas.openxmlformats.org/officeDocument/2006/relationships/customXml" Target="../ink/ink596.xml"/><Relationship Id="rId162" Type="http://schemas.openxmlformats.org/officeDocument/2006/relationships/customXml" Target="../ink/ink260.xml"/><Relationship Id="rId467" Type="http://schemas.openxmlformats.org/officeDocument/2006/relationships/customXml" Target="../ink/ink413.xml"/><Relationship Id="rId674" Type="http://schemas.openxmlformats.org/officeDocument/2006/relationships/image" Target="../media/image513.png"/><Relationship Id="rId24" Type="http://schemas.openxmlformats.org/officeDocument/2006/relationships/image" Target="../media/image191.png"/><Relationship Id="rId327" Type="http://schemas.openxmlformats.org/officeDocument/2006/relationships/customXml" Target="../ink/ink343.xml"/><Relationship Id="rId534" Type="http://schemas.openxmlformats.org/officeDocument/2006/relationships/customXml" Target="../ink/ink447.xml"/><Relationship Id="rId741" Type="http://schemas.openxmlformats.org/officeDocument/2006/relationships/customXml" Target="../ink/ink552.xml"/><Relationship Id="rId839" Type="http://schemas.openxmlformats.org/officeDocument/2006/relationships/image" Target="../media/image594.png"/><Relationship Id="rId173" Type="http://schemas.openxmlformats.org/officeDocument/2006/relationships/image" Target="../media/image264.png"/><Relationship Id="rId380" Type="http://schemas.openxmlformats.org/officeDocument/2006/relationships/image" Target="../media/image367.png"/><Relationship Id="rId601" Type="http://schemas.openxmlformats.org/officeDocument/2006/relationships/image" Target="../media/image477.png"/><Relationship Id="rId240" Type="http://schemas.openxmlformats.org/officeDocument/2006/relationships/image" Target="../media/image297.png"/><Relationship Id="rId478" Type="http://schemas.openxmlformats.org/officeDocument/2006/relationships/image" Target="../media/image416.png"/><Relationship Id="rId685" Type="http://schemas.openxmlformats.org/officeDocument/2006/relationships/image" Target="../media/image518.png"/><Relationship Id="rId35" Type="http://schemas.openxmlformats.org/officeDocument/2006/relationships/customXml" Target="../ink/ink196.xml"/><Relationship Id="rId100" Type="http://schemas.openxmlformats.org/officeDocument/2006/relationships/image" Target="../media/image229.png"/><Relationship Id="rId338" Type="http://schemas.openxmlformats.org/officeDocument/2006/relationships/image" Target="../media/image346.png"/><Relationship Id="rId545" Type="http://schemas.openxmlformats.org/officeDocument/2006/relationships/image" Target="../media/image449.png"/><Relationship Id="rId752" Type="http://schemas.openxmlformats.org/officeDocument/2006/relationships/image" Target="../media/image551.png"/><Relationship Id="rId184" Type="http://schemas.openxmlformats.org/officeDocument/2006/relationships/customXml" Target="../ink/ink271.xml"/><Relationship Id="rId391" Type="http://schemas.openxmlformats.org/officeDocument/2006/relationships/customXml" Target="../ink/ink375.xml"/><Relationship Id="rId405" Type="http://schemas.openxmlformats.org/officeDocument/2006/relationships/customXml" Target="../ink/ink382.xml"/><Relationship Id="rId612" Type="http://schemas.openxmlformats.org/officeDocument/2006/relationships/customXml" Target="../ink/ink486.xml"/><Relationship Id="rId251" Type="http://schemas.openxmlformats.org/officeDocument/2006/relationships/customXml" Target="../ink/ink305.xml"/><Relationship Id="rId489" Type="http://schemas.openxmlformats.org/officeDocument/2006/relationships/customXml" Target="../ink/ink424.xml"/><Relationship Id="rId654" Type="http://schemas.openxmlformats.org/officeDocument/2006/relationships/customXml" Target="../ink/ink507.xml"/><Relationship Id="rId696" Type="http://schemas.openxmlformats.org/officeDocument/2006/relationships/customXml" Target="../ink/ink529.xml"/><Relationship Id="rId861" Type="http://schemas.openxmlformats.org/officeDocument/2006/relationships/customXml" Target="../ink/ink613.xml"/><Relationship Id="rId46" Type="http://schemas.openxmlformats.org/officeDocument/2006/relationships/image" Target="../media/image202.png"/><Relationship Id="rId293" Type="http://schemas.openxmlformats.org/officeDocument/2006/relationships/customXml" Target="../ink/ink326.xml"/><Relationship Id="rId307" Type="http://schemas.openxmlformats.org/officeDocument/2006/relationships/customXml" Target="../ink/ink333.xml"/><Relationship Id="rId349" Type="http://schemas.openxmlformats.org/officeDocument/2006/relationships/customXml" Target="../ink/ink354.xml"/><Relationship Id="rId514" Type="http://schemas.openxmlformats.org/officeDocument/2006/relationships/image" Target="../media/image434.png"/><Relationship Id="rId556" Type="http://schemas.openxmlformats.org/officeDocument/2006/relationships/customXml" Target="../ink/ink458.xml"/><Relationship Id="rId721" Type="http://schemas.openxmlformats.org/officeDocument/2006/relationships/customXml" Target="../ink/ink542.xml"/><Relationship Id="rId763" Type="http://schemas.openxmlformats.org/officeDocument/2006/relationships/customXml" Target="../ink/ink563.xml"/><Relationship Id="rId88" Type="http://schemas.openxmlformats.org/officeDocument/2006/relationships/image" Target="../media/image223.png"/><Relationship Id="rId111" Type="http://schemas.openxmlformats.org/officeDocument/2006/relationships/customXml" Target="../ink/ink234.xml"/><Relationship Id="rId153" Type="http://schemas.openxmlformats.org/officeDocument/2006/relationships/image" Target="../media/image254.png"/><Relationship Id="rId195" Type="http://schemas.openxmlformats.org/officeDocument/2006/relationships/image" Target="../media/image275.png"/><Relationship Id="rId209" Type="http://schemas.openxmlformats.org/officeDocument/2006/relationships/image" Target="../media/image282.png"/><Relationship Id="rId360" Type="http://schemas.openxmlformats.org/officeDocument/2006/relationships/image" Target="../media/image357.png"/><Relationship Id="rId416" Type="http://schemas.openxmlformats.org/officeDocument/2006/relationships/image" Target="../media/image385.png"/><Relationship Id="rId598" Type="http://schemas.openxmlformats.org/officeDocument/2006/relationships/customXml" Target="../ink/ink479.xml"/><Relationship Id="rId819" Type="http://schemas.openxmlformats.org/officeDocument/2006/relationships/image" Target="../media/image584.png"/><Relationship Id="rId220" Type="http://schemas.openxmlformats.org/officeDocument/2006/relationships/customXml" Target="../ink/ink289.xml"/><Relationship Id="rId458" Type="http://schemas.openxmlformats.org/officeDocument/2006/relationships/image" Target="../media/image406.png"/><Relationship Id="rId623" Type="http://schemas.openxmlformats.org/officeDocument/2006/relationships/image" Target="../media/image488.png"/><Relationship Id="rId665" Type="http://schemas.openxmlformats.org/officeDocument/2006/relationships/customXml" Target="../ink/ink513.xml"/><Relationship Id="rId830" Type="http://schemas.openxmlformats.org/officeDocument/2006/relationships/customXml" Target="../ink/ink597.xml"/><Relationship Id="rId15" Type="http://schemas.openxmlformats.org/officeDocument/2006/relationships/customXml" Target="../ink/ink186.xml"/><Relationship Id="rId57" Type="http://schemas.openxmlformats.org/officeDocument/2006/relationships/customXml" Target="../ink/ink207.xml"/><Relationship Id="rId262" Type="http://schemas.openxmlformats.org/officeDocument/2006/relationships/image" Target="../media/image308.png"/><Relationship Id="rId318" Type="http://schemas.openxmlformats.org/officeDocument/2006/relationships/image" Target="../media/image336.png"/><Relationship Id="rId525" Type="http://schemas.openxmlformats.org/officeDocument/2006/relationships/image" Target="../media/image439.png"/><Relationship Id="rId567" Type="http://schemas.openxmlformats.org/officeDocument/2006/relationships/image" Target="../media/image460.png"/><Relationship Id="rId732" Type="http://schemas.openxmlformats.org/officeDocument/2006/relationships/image" Target="../media/image541.png"/><Relationship Id="rId99" Type="http://schemas.openxmlformats.org/officeDocument/2006/relationships/customXml" Target="../ink/ink228.xml"/><Relationship Id="rId122" Type="http://schemas.openxmlformats.org/officeDocument/2006/relationships/customXml" Target="../ink/ink240.xml"/><Relationship Id="rId164" Type="http://schemas.openxmlformats.org/officeDocument/2006/relationships/customXml" Target="../ink/ink261.xml"/><Relationship Id="rId371" Type="http://schemas.openxmlformats.org/officeDocument/2006/relationships/customXml" Target="../ink/ink365.xml"/><Relationship Id="rId774" Type="http://schemas.openxmlformats.org/officeDocument/2006/relationships/image" Target="../media/image562.png"/><Relationship Id="rId427" Type="http://schemas.openxmlformats.org/officeDocument/2006/relationships/customXml" Target="../ink/ink393.xml"/><Relationship Id="rId469" Type="http://schemas.openxmlformats.org/officeDocument/2006/relationships/customXml" Target="../ink/ink414.xml"/><Relationship Id="rId634" Type="http://schemas.openxmlformats.org/officeDocument/2006/relationships/customXml" Target="../ink/ink497.xml"/><Relationship Id="rId676" Type="http://schemas.openxmlformats.org/officeDocument/2006/relationships/image" Target="../media/image514.png"/><Relationship Id="rId841" Type="http://schemas.openxmlformats.org/officeDocument/2006/relationships/image" Target="../media/image595.png"/><Relationship Id="rId26" Type="http://schemas.openxmlformats.org/officeDocument/2006/relationships/image" Target="../media/image192.png"/><Relationship Id="rId231" Type="http://schemas.openxmlformats.org/officeDocument/2006/relationships/customXml" Target="../ink/ink295.xml"/><Relationship Id="rId273" Type="http://schemas.openxmlformats.org/officeDocument/2006/relationships/customXml" Target="../ink/ink316.xml"/><Relationship Id="rId329" Type="http://schemas.openxmlformats.org/officeDocument/2006/relationships/customXml" Target="../ink/ink344.xml"/><Relationship Id="rId480" Type="http://schemas.openxmlformats.org/officeDocument/2006/relationships/image" Target="../media/image417.png"/><Relationship Id="rId536" Type="http://schemas.openxmlformats.org/officeDocument/2006/relationships/customXml" Target="../ink/ink448.xml"/><Relationship Id="rId701" Type="http://schemas.openxmlformats.org/officeDocument/2006/relationships/customXml" Target="../ink/ink532.xml"/><Relationship Id="rId68" Type="http://schemas.openxmlformats.org/officeDocument/2006/relationships/image" Target="../media/image213.png"/><Relationship Id="rId133" Type="http://schemas.openxmlformats.org/officeDocument/2006/relationships/image" Target="../media/image244.png"/><Relationship Id="rId175" Type="http://schemas.openxmlformats.org/officeDocument/2006/relationships/image" Target="../media/image265.png"/><Relationship Id="rId340" Type="http://schemas.openxmlformats.org/officeDocument/2006/relationships/image" Target="../media/image347.png"/><Relationship Id="rId578" Type="http://schemas.openxmlformats.org/officeDocument/2006/relationships/customXml" Target="../ink/ink469.xml"/><Relationship Id="rId743" Type="http://schemas.openxmlformats.org/officeDocument/2006/relationships/customXml" Target="../ink/ink553.xml"/><Relationship Id="rId785" Type="http://schemas.openxmlformats.org/officeDocument/2006/relationships/image" Target="../media/image567.png"/><Relationship Id="rId200" Type="http://schemas.openxmlformats.org/officeDocument/2006/relationships/customXml" Target="../ink/ink279.xml"/><Relationship Id="rId382" Type="http://schemas.openxmlformats.org/officeDocument/2006/relationships/image" Target="../media/image368.png"/><Relationship Id="rId438" Type="http://schemas.openxmlformats.org/officeDocument/2006/relationships/image" Target="../media/image396.png"/><Relationship Id="rId603" Type="http://schemas.openxmlformats.org/officeDocument/2006/relationships/image" Target="../media/image478.png"/><Relationship Id="rId645" Type="http://schemas.openxmlformats.org/officeDocument/2006/relationships/image" Target="../media/image499.png"/><Relationship Id="rId687" Type="http://schemas.openxmlformats.org/officeDocument/2006/relationships/image" Target="../media/image519.png"/><Relationship Id="rId810" Type="http://schemas.openxmlformats.org/officeDocument/2006/relationships/customXml" Target="../ink/ink587.xml"/><Relationship Id="rId852" Type="http://schemas.openxmlformats.org/officeDocument/2006/relationships/customXml" Target="../ink/ink608.xml"/><Relationship Id="rId242" Type="http://schemas.openxmlformats.org/officeDocument/2006/relationships/image" Target="../media/image298.png"/><Relationship Id="rId284" Type="http://schemas.openxmlformats.org/officeDocument/2006/relationships/image" Target="../media/image319.png"/><Relationship Id="rId491" Type="http://schemas.openxmlformats.org/officeDocument/2006/relationships/customXml" Target="../ink/ink425.xml"/><Relationship Id="rId505" Type="http://schemas.openxmlformats.org/officeDocument/2006/relationships/customXml" Target="../ink/ink432.xml"/><Relationship Id="rId712" Type="http://schemas.openxmlformats.org/officeDocument/2006/relationships/image" Target="../media/image531.png"/><Relationship Id="rId37" Type="http://schemas.openxmlformats.org/officeDocument/2006/relationships/customXml" Target="../ink/ink197.xml"/><Relationship Id="rId79" Type="http://schemas.openxmlformats.org/officeDocument/2006/relationships/customXml" Target="../ink/ink218.xml"/><Relationship Id="rId102" Type="http://schemas.openxmlformats.org/officeDocument/2006/relationships/image" Target="../media/image230.png"/><Relationship Id="rId144" Type="http://schemas.openxmlformats.org/officeDocument/2006/relationships/customXml" Target="../ink/ink251.xml"/><Relationship Id="rId547" Type="http://schemas.openxmlformats.org/officeDocument/2006/relationships/image" Target="../media/image450.png"/><Relationship Id="rId589" Type="http://schemas.openxmlformats.org/officeDocument/2006/relationships/image" Target="../media/image471.png"/><Relationship Id="rId754" Type="http://schemas.openxmlformats.org/officeDocument/2006/relationships/image" Target="../media/image552.png"/><Relationship Id="rId796" Type="http://schemas.openxmlformats.org/officeDocument/2006/relationships/customXml" Target="../ink/ink580.xml"/><Relationship Id="rId90" Type="http://schemas.openxmlformats.org/officeDocument/2006/relationships/image" Target="../media/image224.png"/><Relationship Id="rId186" Type="http://schemas.openxmlformats.org/officeDocument/2006/relationships/customXml" Target="../ink/ink272.xml"/><Relationship Id="rId351" Type="http://schemas.openxmlformats.org/officeDocument/2006/relationships/customXml" Target="../ink/ink355.xml"/><Relationship Id="rId393" Type="http://schemas.openxmlformats.org/officeDocument/2006/relationships/customXml" Target="../ink/ink376.xml"/><Relationship Id="rId407" Type="http://schemas.openxmlformats.org/officeDocument/2006/relationships/customXml" Target="../ink/ink383.xml"/><Relationship Id="rId449" Type="http://schemas.openxmlformats.org/officeDocument/2006/relationships/customXml" Target="../ink/ink404.xml"/><Relationship Id="rId614" Type="http://schemas.openxmlformats.org/officeDocument/2006/relationships/customXml" Target="../ink/ink487.xml"/><Relationship Id="rId656" Type="http://schemas.openxmlformats.org/officeDocument/2006/relationships/customXml" Target="../ink/ink508.xml"/><Relationship Id="rId821" Type="http://schemas.openxmlformats.org/officeDocument/2006/relationships/image" Target="../media/image585.png"/><Relationship Id="rId863" Type="http://schemas.openxmlformats.org/officeDocument/2006/relationships/customXml" Target="../ink/ink614.xml"/><Relationship Id="rId211" Type="http://schemas.openxmlformats.org/officeDocument/2006/relationships/image" Target="../media/image283.png"/><Relationship Id="rId253" Type="http://schemas.openxmlformats.org/officeDocument/2006/relationships/customXml" Target="../ink/ink306.xml"/><Relationship Id="rId295" Type="http://schemas.openxmlformats.org/officeDocument/2006/relationships/customXml" Target="../ink/ink327.xml"/><Relationship Id="rId309" Type="http://schemas.openxmlformats.org/officeDocument/2006/relationships/customXml" Target="../ink/ink334.xml"/><Relationship Id="rId460" Type="http://schemas.openxmlformats.org/officeDocument/2006/relationships/image" Target="../media/image407.png"/><Relationship Id="rId516" Type="http://schemas.openxmlformats.org/officeDocument/2006/relationships/image" Target="../media/image435.png"/><Relationship Id="rId698" Type="http://schemas.openxmlformats.org/officeDocument/2006/relationships/image" Target="../media/image524.png"/><Relationship Id="rId48" Type="http://schemas.openxmlformats.org/officeDocument/2006/relationships/image" Target="../media/image203.png"/><Relationship Id="rId113" Type="http://schemas.openxmlformats.org/officeDocument/2006/relationships/customXml" Target="../ink/ink235.xml"/><Relationship Id="rId320" Type="http://schemas.openxmlformats.org/officeDocument/2006/relationships/image" Target="../media/image337.png"/><Relationship Id="rId558" Type="http://schemas.openxmlformats.org/officeDocument/2006/relationships/customXml" Target="../ink/ink459.xml"/><Relationship Id="rId723" Type="http://schemas.openxmlformats.org/officeDocument/2006/relationships/customXml" Target="../ink/ink543.xml"/><Relationship Id="rId765" Type="http://schemas.openxmlformats.org/officeDocument/2006/relationships/customXml" Target="../ink/ink564.xml"/><Relationship Id="rId155" Type="http://schemas.openxmlformats.org/officeDocument/2006/relationships/image" Target="../media/image255.png"/><Relationship Id="rId197" Type="http://schemas.openxmlformats.org/officeDocument/2006/relationships/image" Target="../media/image276.png"/><Relationship Id="rId362" Type="http://schemas.openxmlformats.org/officeDocument/2006/relationships/image" Target="../media/image358.png"/><Relationship Id="rId418" Type="http://schemas.openxmlformats.org/officeDocument/2006/relationships/image" Target="../media/image386.png"/><Relationship Id="rId625" Type="http://schemas.openxmlformats.org/officeDocument/2006/relationships/image" Target="../media/image489.png"/><Relationship Id="rId832" Type="http://schemas.openxmlformats.org/officeDocument/2006/relationships/customXml" Target="../ink/ink598.xml"/><Relationship Id="rId222" Type="http://schemas.openxmlformats.org/officeDocument/2006/relationships/customXml" Target="../ink/ink290.xml"/><Relationship Id="rId264" Type="http://schemas.openxmlformats.org/officeDocument/2006/relationships/image" Target="../media/image309.png"/><Relationship Id="rId471" Type="http://schemas.openxmlformats.org/officeDocument/2006/relationships/customXml" Target="../ink/ink415.xml"/><Relationship Id="rId667" Type="http://schemas.openxmlformats.org/officeDocument/2006/relationships/customXml" Target="../ink/ink514.xml"/><Relationship Id="rId17" Type="http://schemas.openxmlformats.org/officeDocument/2006/relationships/customXml" Target="../ink/ink187.xml"/><Relationship Id="rId59" Type="http://schemas.openxmlformats.org/officeDocument/2006/relationships/customXml" Target="../ink/ink208.xml"/><Relationship Id="rId124" Type="http://schemas.openxmlformats.org/officeDocument/2006/relationships/customXml" Target="../ink/ink241.xml"/><Relationship Id="rId527" Type="http://schemas.openxmlformats.org/officeDocument/2006/relationships/image" Target="../media/image440.png"/><Relationship Id="rId569" Type="http://schemas.openxmlformats.org/officeDocument/2006/relationships/image" Target="../media/image461.png"/><Relationship Id="rId734" Type="http://schemas.openxmlformats.org/officeDocument/2006/relationships/image" Target="../media/image542.png"/><Relationship Id="rId776" Type="http://schemas.openxmlformats.org/officeDocument/2006/relationships/image" Target="../media/image563.png"/><Relationship Id="rId70" Type="http://schemas.openxmlformats.org/officeDocument/2006/relationships/image" Target="../media/image214.png"/><Relationship Id="rId166" Type="http://schemas.openxmlformats.org/officeDocument/2006/relationships/customXml" Target="../ink/ink262.xml"/><Relationship Id="rId331" Type="http://schemas.openxmlformats.org/officeDocument/2006/relationships/customXml" Target="../ink/ink345.xml"/><Relationship Id="rId373" Type="http://schemas.openxmlformats.org/officeDocument/2006/relationships/customXml" Target="../ink/ink366.xml"/><Relationship Id="rId429" Type="http://schemas.openxmlformats.org/officeDocument/2006/relationships/customXml" Target="../ink/ink394.xml"/><Relationship Id="rId580" Type="http://schemas.openxmlformats.org/officeDocument/2006/relationships/customXml" Target="../ink/ink470.xml"/><Relationship Id="rId636" Type="http://schemas.openxmlformats.org/officeDocument/2006/relationships/customXml" Target="../ink/ink498.xml"/><Relationship Id="rId801" Type="http://schemas.openxmlformats.org/officeDocument/2006/relationships/image" Target="../media/image575.png"/><Relationship Id="rId1" Type="http://schemas.openxmlformats.org/officeDocument/2006/relationships/slideLayout" Target="../slideLayouts/slideLayout7.xml"/><Relationship Id="rId233" Type="http://schemas.openxmlformats.org/officeDocument/2006/relationships/customXml" Target="../ink/ink296.xml"/><Relationship Id="rId440" Type="http://schemas.openxmlformats.org/officeDocument/2006/relationships/image" Target="../media/image397.png"/><Relationship Id="rId678" Type="http://schemas.openxmlformats.org/officeDocument/2006/relationships/image" Target="../media/image515.png"/><Relationship Id="rId843" Type="http://schemas.openxmlformats.org/officeDocument/2006/relationships/image" Target="../media/image596.png"/><Relationship Id="rId28" Type="http://schemas.openxmlformats.org/officeDocument/2006/relationships/image" Target="../media/image193.png"/><Relationship Id="rId275" Type="http://schemas.openxmlformats.org/officeDocument/2006/relationships/customXml" Target="../ink/ink317.xml"/><Relationship Id="rId300" Type="http://schemas.openxmlformats.org/officeDocument/2006/relationships/image" Target="../media/image327.png"/><Relationship Id="rId482" Type="http://schemas.openxmlformats.org/officeDocument/2006/relationships/image" Target="../media/image418.png"/><Relationship Id="rId538" Type="http://schemas.openxmlformats.org/officeDocument/2006/relationships/customXml" Target="../ink/ink449.xml"/><Relationship Id="rId703" Type="http://schemas.openxmlformats.org/officeDocument/2006/relationships/customXml" Target="../ink/ink533.xml"/><Relationship Id="rId745" Type="http://schemas.openxmlformats.org/officeDocument/2006/relationships/customXml" Target="../ink/ink554.xml"/><Relationship Id="rId81" Type="http://schemas.openxmlformats.org/officeDocument/2006/relationships/customXml" Target="../ink/ink219.xml"/><Relationship Id="rId135" Type="http://schemas.openxmlformats.org/officeDocument/2006/relationships/image" Target="../media/image245.png"/><Relationship Id="rId177" Type="http://schemas.openxmlformats.org/officeDocument/2006/relationships/image" Target="../media/image266.png"/><Relationship Id="rId342" Type="http://schemas.openxmlformats.org/officeDocument/2006/relationships/image" Target="../media/image348.png"/><Relationship Id="rId384" Type="http://schemas.openxmlformats.org/officeDocument/2006/relationships/image" Target="../media/image369.png"/><Relationship Id="rId591" Type="http://schemas.openxmlformats.org/officeDocument/2006/relationships/image" Target="../media/image472.png"/><Relationship Id="rId605" Type="http://schemas.openxmlformats.org/officeDocument/2006/relationships/image" Target="../media/image479.png"/><Relationship Id="rId787" Type="http://schemas.openxmlformats.org/officeDocument/2006/relationships/image" Target="../media/image568.png"/><Relationship Id="rId812" Type="http://schemas.openxmlformats.org/officeDocument/2006/relationships/customXml" Target="../ink/ink588.xml"/><Relationship Id="rId202" Type="http://schemas.openxmlformats.org/officeDocument/2006/relationships/customXml" Target="../ink/ink280.xml"/><Relationship Id="rId244" Type="http://schemas.openxmlformats.org/officeDocument/2006/relationships/image" Target="../media/image299.png"/><Relationship Id="rId647" Type="http://schemas.openxmlformats.org/officeDocument/2006/relationships/image" Target="../media/image500.png"/><Relationship Id="rId689" Type="http://schemas.openxmlformats.org/officeDocument/2006/relationships/image" Target="../media/image520.png"/><Relationship Id="rId854" Type="http://schemas.openxmlformats.org/officeDocument/2006/relationships/image" Target="../media/image601.png"/><Relationship Id="rId39" Type="http://schemas.openxmlformats.org/officeDocument/2006/relationships/customXml" Target="../ink/ink198.xml"/><Relationship Id="rId286" Type="http://schemas.openxmlformats.org/officeDocument/2006/relationships/image" Target="../media/image320.png"/><Relationship Id="rId451" Type="http://schemas.openxmlformats.org/officeDocument/2006/relationships/customXml" Target="../ink/ink405.xml"/><Relationship Id="rId493" Type="http://schemas.openxmlformats.org/officeDocument/2006/relationships/customXml" Target="../ink/ink426.xml"/><Relationship Id="rId507" Type="http://schemas.openxmlformats.org/officeDocument/2006/relationships/customXml" Target="../ink/ink433.xml"/><Relationship Id="rId549" Type="http://schemas.openxmlformats.org/officeDocument/2006/relationships/image" Target="../media/image451.png"/><Relationship Id="rId714" Type="http://schemas.openxmlformats.org/officeDocument/2006/relationships/image" Target="../media/image532.png"/><Relationship Id="rId756" Type="http://schemas.openxmlformats.org/officeDocument/2006/relationships/image" Target="../media/image553.png"/><Relationship Id="rId50" Type="http://schemas.openxmlformats.org/officeDocument/2006/relationships/image" Target="../media/image204.png"/><Relationship Id="rId104" Type="http://schemas.openxmlformats.org/officeDocument/2006/relationships/image" Target="../media/image231.png"/><Relationship Id="rId146" Type="http://schemas.openxmlformats.org/officeDocument/2006/relationships/customXml" Target="../ink/ink252.xml"/><Relationship Id="rId188" Type="http://schemas.openxmlformats.org/officeDocument/2006/relationships/customXml" Target="../ink/ink273.xml"/><Relationship Id="rId311" Type="http://schemas.openxmlformats.org/officeDocument/2006/relationships/customXml" Target="../ink/ink335.xml"/><Relationship Id="rId353" Type="http://schemas.openxmlformats.org/officeDocument/2006/relationships/customXml" Target="../ink/ink356.xml"/><Relationship Id="rId395" Type="http://schemas.openxmlformats.org/officeDocument/2006/relationships/customXml" Target="../ink/ink377.xml"/><Relationship Id="rId409" Type="http://schemas.openxmlformats.org/officeDocument/2006/relationships/customXml" Target="../ink/ink384.xml"/><Relationship Id="rId560" Type="http://schemas.openxmlformats.org/officeDocument/2006/relationships/customXml" Target="../ink/ink460.xml"/><Relationship Id="rId798" Type="http://schemas.openxmlformats.org/officeDocument/2006/relationships/customXml" Target="../ink/ink581.xml"/><Relationship Id="rId92" Type="http://schemas.openxmlformats.org/officeDocument/2006/relationships/image" Target="../media/image225.png"/><Relationship Id="rId213" Type="http://schemas.openxmlformats.org/officeDocument/2006/relationships/image" Target="../media/image284.png"/><Relationship Id="rId420" Type="http://schemas.openxmlformats.org/officeDocument/2006/relationships/image" Target="../media/image387.png"/><Relationship Id="rId616" Type="http://schemas.openxmlformats.org/officeDocument/2006/relationships/customXml" Target="../ink/ink488.xml"/><Relationship Id="rId658" Type="http://schemas.openxmlformats.org/officeDocument/2006/relationships/image" Target="../media/image505.png"/><Relationship Id="rId823" Type="http://schemas.openxmlformats.org/officeDocument/2006/relationships/image" Target="../media/image586.png"/><Relationship Id="rId865" Type="http://schemas.openxmlformats.org/officeDocument/2006/relationships/customXml" Target="../ink/ink615.xml"/><Relationship Id="rId255" Type="http://schemas.openxmlformats.org/officeDocument/2006/relationships/customXml" Target="../ink/ink307.xml"/><Relationship Id="rId297" Type="http://schemas.openxmlformats.org/officeDocument/2006/relationships/customXml" Target="../ink/ink328.xml"/><Relationship Id="rId462" Type="http://schemas.openxmlformats.org/officeDocument/2006/relationships/image" Target="../media/image408.png"/><Relationship Id="rId518" Type="http://schemas.openxmlformats.org/officeDocument/2006/relationships/image" Target="../media/image436.png"/><Relationship Id="rId725" Type="http://schemas.openxmlformats.org/officeDocument/2006/relationships/customXml" Target="../ink/ink544.xml"/><Relationship Id="rId115" Type="http://schemas.openxmlformats.org/officeDocument/2006/relationships/image" Target="../media/image235.png"/><Relationship Id="rId157" Type="http://schemas.openxmlformats.org/officeDocument/2006/relationships/image" Target="../media/image256.png"/><Relationship Id="rId322" Type="http://schemas.openxmlformats.org/officeDocument/2006/relationships/image" Target="../media/image338.png"/><Relationship Id="rId364" Type="http://schemas.openxmlformats.org/officeDocument/2006/relationships/image" Target="../media/image359.png"/><Relationship Id="rId767" Type="http://schemas.openxmlformats.org/officeDocument/2006/relationships/customXml" Target="../ink/ink565.xml"/><Relationship Id="rId61" Type="http://schemas.openxmlformats.org/officeDocument/2006/relationships/customXml" Target="../ink/ink209.xml"/><Relationship Id="rId199" Type="http://schemas.openxmlformats.org/officeDocument/2006/relationships/image" Target="../media/image277.png"/><Relationship Id="rId571" Type="http://schemas.openxmlformats.org/officeDocument/2006/relationships/image" Target="../media/image462.png"/><Relationship Id="rId627" Type="http://schemas.openxmlformats.org/officeDocument/2006/relationships/image" Target="../media/image490.png"/><Relationship Id="rId669" Type="http://schemas.openxmlformats.org/officeDocument/2006/relationships/customXml" Target="../ink/ink515.xml"/><Relationship Id="rId834" Type="http://schemas.openxmlformats.org/officeDocument/2006/relationships/customXml" Target="../ink/ink599.xml"/><Relationship Id="rId19" Type="http://schemas.openxmlformats.org/officeDocument/2006/relationships/customXml" Target="../ink/ink188.xml"/><Relationship Id="rId224" Type="http://schemas.openxmlformats.org/officeDocument/2006/relationships/customXml" Target="../ink/ink291.xml"/><Relationship Id="rId266" Type="http://schemas.openxmlformats.org/officeDocument/2006/relationships/image" Target="../media/image310.png"/><Relationship Id="rId431" Type="http://schemas.openxmlformats.org/officeDocument/2006/relationships/customXml" Target="../ink/ink395.xml"/><Relationship Id="rId473" Type="http://schemas.openxmlformats.org/officeDocument/2006/relationships/customXml" Target="../ink/ink416.xml"/><Relationship Id="rId529" Type="http://schemas.openxmlformats.org/officeDocument/2006/relationships/image" Target="../media/image441.png"/><Relationship Id="rId680" Type="http://schemas.openxmlformats.org/officeDocument/2006/relationships/customXml" Target="../ink/ink521.xml"/><Relationship Id="rId736" Type="http://schemas.openxmlformats.org/officeDocument/2006/relationships/image" Target="../media/image543.png"/><Relationship Id="rId30" Type="http://schemas.openxmlformats.org/officeDocument/2006/relationships/image" Target="../media/image194.png"/><Relationship Id="rId126" Type="http://schemas.openxmlformats.org/officeDocument/2006/relationships/customXml" Target="../ink/ink242.xml"/><Relationship Id="rId168" Type="http://schemas.openxmlformats.org/officeDocument/2006/relationships/customXml" Target="../ink/ink263.xml"/><Relationship Id="rId333" Type="http://schemas.openxmlformats.org/officeDocument/2006/relationships/customXml" Target="../ink/ink346.xml"/><Relationship Id="rId540" Type="http://schemas.openxmlformats.org/officeDocument/2006/relationships/customXml" Target="../ink/ink450.xml"/><Relationship Id="rId778" Type="http://schemas.openxmlformats.org/officeDocument/2006/relationships/image" Target="../media/image564.png"/><Relationship Id="rId72" Type="http://schemas.openxmlformats.org/officeDocument/2006/relationships/image" Target="../media/image215.png"/><Relationship Id="rId375" Type="http://schemas.openxmlformats.org/officeDocument/2006/relationships/customXml" Target="../ink/ink367.xml"/><Relationship Id="rId582" Type="http://schemas.openxmlformats.org/officeDocument/2006/relationships/customXml" Target="../ink/ink471.xml"/><Relationship Id="rId638" Type="http://schemas.openxmlformats.org/officeDocument/2006/relationships/customXml" Target="../ink/ink499.xml"/><Relationship Id="rId803" Type="http://schemas.openxmlformats.org/officeDocument/2006/relationships/image" Target="../media/image576.png"/><Relationship Id="rId845" Type="http://schemas.openxmlformats.org/officeDocument/2006/relationships/image" Target="../media/image597.png"/><Relationship Id="rId3" Type="http://schemas.openxmlformats.org/officeDocument/2006/relationships/customXml" Target="../ink/ink180.xml"/><Relationship Id="rId235" Type="http://schemas.openxmlformats.org/officeDocument/2006/relationships/customXml" Target="../ink/ink297.xml"/><Relationship Id="rId277" Type="http://schemas.openxmlformats.org/officeDocument/2006/relationships/customXml" Target="../ink/ink318.xml"/><Relationship Id="rId400" Type="http://schemas.openxmlformats.org/officeDocument/2006/relationships/image" Target="../media/image377.png"/><Relationship Id="rId442" Type="http://schemas.openxmlformats.org/officeDocument/2006/relationships/image" Target="../media/image398.png"/><Relationship Id="rId484" Type="http://schemas.openxmlformats.org/officeDocument/2006/relationships/image" Target="../media/image419.png"/><Relationship Id="rId705" Type="http://schemas.openxmlformats.org/officeDocument/2006/relationships/customXml" Target="../ink/ink534.xml"/><Relationship Id="rId137" Type="http://schemas.openxmlformats.org/officeDocument/2006/relationships/image" Target="../media/image246.png"/><Relationship Id="rId302" Type="http://schemas.openxmlformats.org/officeDocument/2006/relationships/image" Target="../media/image328.png"/><Relationship Id="rId344" Type="http://schemas.openxmlformats.org/officeDocument/2006/relationships/image" Target="../media/image349.png"/><Relationship Id="rId691" Type="http://schemas.openxmlformats.org/officeDocument/2006/relationships/image" Target="../media/image521.png"/><Relationship Id="rId747" Type="http://schemas.openxmlformats.org/officeDocument/2006/relationships/customXml" Target="../ink/ink555.xml"/><Relationship Id="rId789" Type="http://schemas.openxmlformats.org/officeDocument/2006/relationships/image" Target="../media/image569.png"/><Relationship Id="rId41" Type="http://schemas.openxmlformats.org/officeDocument/2006/relationships/customXml" Target="../ink/ink199.xml"/><Relationship Id="rId83" Type="http://schemas.openxmlformats.org/officeDocument/2006/relationships/customXml" Target="../ink/ink220.xml"/><Relationship Id="rId179" Type="http://schemas.openxmlformats.org/officeDocument/2006/relationships/image" Target="../media/image267.png"/><Relationship Id="rId386" Type="http://schemas.openxmlformats.org/officeDocument/2006/relationships/image" Target="../media/image370.png"/><Relationship Id="rId551" Type="http://schemas.openxmlformats.org/officeDocument/2006/relationships/image" Target="../media/image452.png"/><Relationship Id="rId593" Type="http://schemas.openxmlformats.org/officeDocument/2006/relationships/image" Target="../media/image473.png"/><Relationship Id="rId607" Type="http://schemas.openxmlformats.org/officeDocument/2006/relationships/image" Target="../media/image480.png"/><Relationship Id="rId649" Type="http://schemas.openxmlformats.org/officeDocument/2006/relationships/image" Target="../media/image501.png"/><Relationship Id="rId814" Type="http://schemas.openxmlformats.org/officeDocument/2006/relationships/customXml" Target="../ink/ink589.xml"/><Relationship Id="rId856" Type="http://schemas.openxmlformats.org/officeDocument/2006/relationships/image" Target="../media/image602.png"/><Relationship Id="rId190" Type="http://schemas.openxmlformats.org/officeDocument/2006/relationships/customXml" Target="../ink/ink274.xml"/><Relationship Id="rId204" Type="http://schemas.openxmlformats.org/officeDocument/2006/relationships/customXml" Target="../ink/ink281.xml"/><Relationship Id="rId246" Type="http://schemas.openxmlformats.org/officeDocument/2006/relationships/image" Target="../media/image300.png"/><Relationship Id="rId288" Type="http://schemas.openxmlformats.org/officeDocument/2006/relationships/image" Target="../media/image321.png"/><Relationship Id="rId411" Type="http://schemas.openxmlformats.org/officeDocument/2006/relationships/customXml" Target="../ink/ink385.xml"/><Relationship Id="rId453" Type="http://schemas.openxmlformats.org/officeDocument/2006/relationships/customXml" Target="../ink/ink406.xml"/><Relationship Id="rId509" Type="http://schemas.openxmlformats.org/officeDocument/2006/relationships/customXml" Target="../ink/ink434.xml"/><Relationship Id="rId660" Type="http://schemas.openxmlformats.org/officeDocument/2006/relationships/image" Target="../media/image506.png"/><Relationship Id="rId106" Type="http://schemas.openxmlformats.org/officeDocument/2006/relationships/image" Target="../media/image232.png"/><Relationship Id="rId313" Type="http://schemas.openxmlformats.org/officeDocument/2006/relationships/customXml" Target="../ink/ink336.xml"/><Relationship Id="rId495" Type="http://schemas.openxmlformats.org/officeDocument/2006/relationships/customXml" Target="../ink/ink427.xml"/><Relationship Id="rId716" Type="http://schemas.openxmlformats.org/officeDocument/2006/relationships/image" Target="../media/image533.png"/><Relationship Id="rId758" Type="http://schemas.openxmlformats.org/officeDocument/2006/relationships/image" Target="../media/image554.png"/><Relationship Id="rId10" Type="http://schemas.openxmlformats.org/officeDocument/2006/relationships/image" Target="../media/image184.png"/><Relationship Id="rId52" Type="http://schemas.openxmlformats.org/officeDocument/2006/relationships/image" Target="../media/image205.png"/><Relationship Id="rId94" Type="http://schemas.openxmlformats.org/officeDocument/2006/relationships/image" Target="../media/image226.png"/><Relationship Id="rId148" Type="http://schemas.openxmlformats.org/officeDocument/2006/relationships/customXml" Target="../ink/ink253.xml"/><Relationship Id="rId355" Type="http://schemas.openxmlformats.org/officeDocument/2006/relationships/customXml" Target="../ink/ink357.xml"/><Relationship Id="rId397" Type="http://schemas.openxmlformats.org/officeDocument/2006/relationships/customXml" Target="../ink/ink378.xml"/><Relationship Id="rId520" Type="http://schemas.openxmlformats.org/officeDocument/2006/relationships/image" Target="../media/image437.png"/><Relationship Id="rId562" Type="http://schemas.openxmlformats.org/officeDocument/2006/relationships/customXml" Target="../ink/ink461.xml"/><Relationship Id="rId618" Type="http://schemas.openxmlformats.org/officeDocument/2006/relationships/customXml" Target="../ink/ink489.xml"/><Relationship Id="rId825" Type="http://schemas.openxmlformats.org/officeDocument/2006/relationships/image" Target="../media/image587.png"/><Relationship Id="rId215" Type="http://schemas.openxmlformats.org/officeDocument/2006/relationships/image" Target="../media/image285.png"/><Relationship Id="rId257" Type="http://schemas.openxmlformats.org/officeDocument/2006/relationships/customXml" Target="../ink/ink308.xml"/><Relationship Id="rId422" Type="http://schemas.openxmlformats.org/officeDocument/2006/relationships/image" Target="../media/image388.png"/><Relationship Id="rId464" Type="http://schemas.openxmlformats.org/officeDocument/2006/relationships/image" Target="../media/image409.png"/><Relationship Id="rId867" Type="http://schemas.openxmlformats.org/officeDocument/2006/relationships/customXml" Target="../ink/ink616.xml"/><Relationship Id="rId299" Type="http://schemas.openxmlformats.org/officeDocument/2006/relationships/customXml" Target="../ink/ink329.xml"/><Relationship Id="rId727" Type="http://schemas.openxmlformats.org/officeDocument/2006/relationships/customXml" Target="../ink/ink545.xml"/><Relationship Id="rId63" Type="http://schemas.openxmlformats.org/officeDocument/2006/relationships/customXml" Target="../ink/ink210.xml"/><Relationship Id="rId159" Type="http://schemas.openxmlformats.org/officeDocument/2006/relationships/image" Target="../media/image257.png"/><Relationship Id="rId366" Type="http://schemas.openxmlformats.org/officeDocument/2006/relationships/image" Target="../media/image360.png"/><Relationship Id="rId573" Type="http://schemas.openxmlformats.org/officeDocument/2006/relationships/image" Target="../media/image463.png"/><Relationship Id="rId780" Type="http://schemas.openxmlformats.org/officeDocument/2006/relationships/image" Target="../media/image565.png"/><Relationship Id="rId226" Type="http://schemas.openxmlformats.org/officeDocument/2006/relationships/customXml" Target="../ink/ink292.xml"/><Relationship Id="rId433" Type="http://schemas.openxmlformats.org/officeDocument/2006/relationships/customXml" Target="../ink/ink396.xml"/><Relationship Id="rId640" Type="http://schemas.openxmlformats.org/officeDocument/2006/relationships/customXml" Target="../ink/ink500.xml"/><Relationship Id="rId738" Type="http://schemas.openxmlformats.org/officeDocument/2006/relationships/image" Target="../media/image544.png"/><Relationship Id="rId74" Type="http://schemas.openxmlformats.org/officeDocument/2006/relationships/image" Target="../media/image216.png"/><Relationship Id="rId377" Type="http://schemas.openxmlformats.org/officeDocument/2006/relationships/customXml" Target="../ink/ink368.xml"/><Relationship Id="rId500" Type="http://schemas.openxmlformats.org/officeDocument/2006/relationships/image" Target="../media/image427.png"/><Relationship Id="rId584" Type="http://schemas.openxmlformats.org/officeDocument/2006/relationships/customXml" Target="../ink/ink472.xml"/><Relationship Id="rId805" Type="http://schemas.openxmlformats.org/officeDocument/2006/relationships/image" Target="../media/image577.png"/><Relationship Id="rId5" Type="http://schemas.openxmlformats.org/officeDocument/2006/relationships/customXml" Target="../ink/ink181.xml"/><Relationship Id="rId237" Type="http://schemas.openxmlformats.org/officeDocument/2006/relationships/customXml" Target="../ink/ink298.xml"/><Relationship Id="rId791" Type="http://schemas.openxmlformats.org/officeDocument/2006/relationships/image" Target="../media/image570.png"/><Relationship Id="rId444" Type="http://schemas.openxmlformats.org/officeDocument/2006/relationships/image" Target="../media/image399.png"/><Relationship Id="rId651" Type="http://schemas.openxmlformats.org/officeDocument/2006/relationships/image" Target="../media/image502.png"/><Relationship Id="rId749" Type="http://schemas.openxmlformats.org/officeDocument/2006/relationships/customXml" Target="../ink/ink556.xml"/><Relationship Id="rId290" Type="http://schemas.openxmlformats.org/officeDocument/2006/relationships/image" Target="../media/image322.png"/><Relationship Id="rId304" Type="http://schemas.openxmlformats.org/officeDocument/2006/relationships/image" Target="../media/image329.png"/><Relationship Id="rId388" Type="http://schemas.openxmlformats.org/officeDocument/2006/relationships/image" Target="../media/image371.png"/><Relationship Id="rId511" Type="http://schemas.openxmlformats.org/officeDocument/2006/relationships/customXml" Target="../ink/ink435.xml"/><Relationship Id="rId609" Type="http://schemas.openxmlformats.org/officeDocument/2006/relationships/image" Target="../media/image481.png"/><Relationship Id="rId85" Type="http://schemas.openxmlformats.org/officeDocument/2006/relationships/customXml" Target="../ink/ink221.xml"/><Relationship Id="rId150" Type="http://schemas.openxmlformats.org/officeDocument/2006/relationships/customXml" Target="../ink/ink254.xml"/><Relationship Id="rId595" Type="http://schemas.openxmlformats.org/officeDocument/2006/relationships/image" Target="../media/image474.png"/><Relationship Id="rId816" Type="http://schemas.openxmlformats.org/officeDocument/2006/relationships/customXml" Target="../ink/ink590.xml"/><Relationship Id="rId248" Type="http://schemas.openxmlformats.org/officeDocument/2006/relationships/image" Target="../media/image301.png"/><Relationship Id="rId455" Type="http://schemas.openxmlformats.org/officeDocument/2006/relationships/customXml" Target="../ink/ink407.xml"/><Relationship Id="rId662" Type="http://schemas.openxmlformats.org/officeDocument/2006/relationships/image" Target="../media/image507.png"/><Relationship Id="rId12" Type="http://schemas.openxmlformats.org/officeDocument/2006/relationships/image" Target="../media/image185.png"/><Relationship Id="rId108" Type="http://schemas.openxmlformats.org/officeDocument/2006/relationships/image" Target="../media/image233.png"/><Relationship Id="rId315" Type="http://schemas.openxmlformats.org/officeDocument/2006/relationships/customXml" Target="../ink/ink337.xml"/><Relationship Id="rId522" Type="http://schemas.openxmlformats.org/officeDocument/2006/relationships/customXml" Target="../ink/ink441.xml"/><Relationship Id="rId96" Type="http://schemas.openxmlformats.org/officeDocument/2006/relationships/image" Target="../media/image227.png"/><Relationship Id="rId161" Type="http://schemas.openxmlformats.org/officeDocument/2006/relationships/image" Target="../media/image258.png"/><Relationship Id="rId399" Type="http://schemas.openxmlformats.org/officeDocument/2006/relationships/customXml" Target="../ink/ink379.xml"/><Relationship Id="rId827" Type="http://schemas.openxmlformats.org/officeDocument/2006/relationships/image" Target="../media/image588.png"/><Relationship Id="rId259" Type="http://schemas.openxmlformats.org/officeDocument/2006/relationships/customXml" Target="../ink/ink309.xml"/><Relationship Id="rId466" Type="http://schemas.openxmlformats.org/officeDocument/2006/relationships/image" Target="../media/image410.png"/><Relationship Id="rId673" Type="http://schemas.openxmlformats.org/officeDocument/2006/relationships/customXml" Target="../ink/ink517.xml"/><Relationship Id="rId23" Type="http://schemas.openxmlformats.org/officeDocument/2006/relationships/customXml" Target="../ink/ink190.xml"/><Relationship Id="rId119" Type="http://schemas.openxmlformats.org/officeDocument/2006/relationships/image" Target="../media/image237.png"/><Relationship Id="rId326" Type="http://schemas.openxmlformats.org/officeDocument/2006/relationships/image" Target="../media/image340.png"/><Relationship Id="rId533" Type="http://schemas.openxmlformats.org/officeDocument/2006/relationships/image" Target="../media/image443.png"/><Relationship Id="rId740" Type="http://schemas.openxmlformats.org/officeDocument/2006/relationships/image" Target="../media/image545.png"/><Relationship Id="rId838" Type="http://schemas.openxmlformats.org/officeDocument/2006/relationships/customXml" Target="../ink/ink601.xml"/><Relationship Id="rId172" Type="http://schemas.openxmlformats.org/officeDocument/2006/relationships/customXml" Target="../ink/ink265.xml"/><Relationship Id="rId477" Type="http://schemas.openxmlformats.org/officeDocument/2006/relationships/customXml" Target="../ink/ink418.xml"/><Relationship Id="rId600" Type="http://schemas.openxmlformats.org/officeDocument/2006/relationships/customXml" Target="../ink/ink480.xml"/><Relationship Id="rId684" Type="http://schemas.openxmlformats.org/officeDocument/2006/relationships/customXml" Target="../ink/ink523.xml"/><Relationship Id="rId337" Type="http://schemas.openxmlformats.org/officeDocument/2006/relationships/customXml" Target="../ink/ink348.xml"/><Relationship Id="rId34" Type="http://schemas.openxmlformats.org/officeDocument/2006/relationships/image" Target="../media/image196.png"/><Relationship Id="rId544" Type="http://schemas.openxmlformats.org/officeDocument/2006/relationships/customXml" Target="../ink/ink452.xml"/><Relationship Id="rId751" Type="http://schemas.openxmlformats.org/officeDocument/2006/relationships/customXml" Target="../ink/ink557.xml"/><Relationship Id="rId849" Type="http://schemas.openxmlformats.org/officeDocument/2006/relationships/image" Target="../media/image599.png"/><Relationship Id="rId183" Type="http://schemas.openxmlformats.org/officeDocument/2006/relationships/image" Target="../media/image269.png"/><Relationship Id="rId390" Type="http://schemas.openxmlformats.org/officeDocument/2006/relationships/image" Target="../media/image372.png"/><Relationship Id="rId404" Type="http://schemas.openxmlformats.org/officeDocument/2006/relationships/image" Target="../media/image379.png"/><Relationship Id="rId611" Type="http://schemas.openxmlformats.org/officeDocument/2006/relationships/image" Target="../media/image482.png"/><Relationship Id="rId250" Type="http://schemas.openxmlformats.org/officeDocument/2006/relationships/image" Target="../media/image302.png"/><Relationship Id="rId488" Type="http://schemas.openxmlformats.org/officeDocument/2006/relationships/image" Target="../media/image421.png"/><Relationship Id="rId695" Type="http://schemas.openxmlformats.org/officeDocument/2006/relationships/image" Target="../media/image523.png"/><Relationship Id="rId709" Type="http://schemas.openxmlformats.org/officeDocument/2006/relationships/customXml" Target="../ink/ink536.xml"/><Relationship Id="rId45" Type="http://schemas.openxmlformats.org/officeDocument/2006/relationships/customXml" Target="../ink/ink201.xml"/><Relationship Id="rId110" Type="http://schemas.openxmlformats.org/officeDocument/2006/relationships/image" Target="../media/image234.png"/><Relationship Id="rId348" Type="http://schemas.openxmlformats.org/officeDocument/2006/relationships/image" Target="../media/image351.png"/><Relationship Id="rId555" Type="http://schemas.openxmlformats.org/officeDocument/2006/relationships/image" Target="../media/image454.png"/><Relationship Id="rId762" Type="http://schemas.openxmlformats.org/officeDocument/2006/relationships/image" Target="../media/image556.png"/><Relationship Id="rId194" Type="http://schemas.openxmlformats.org/officeDocument/2006/relationships/customXml" Target="../ink/ink276.xml"/><Relationship Id="rId208" Type="http://schemas.openxmlformats.org/officeDocument/2006/relationships/customXml" Target="../ink/ink283.xml"/><Relationship Id="rId415" Type="http://schemas.openxmlformats.org/officeDocument/2006/relationships/customXml" Target="../ink/ink387.xml"/><Relationship Id="rId622" Type="http://schemas.openxmlformats.org/officeDocument/2006/relationships/customXml" Target="../ink/ink491.xml"/><Relationship Id="rId261" Type="http://schemas.openxmlformats.org/officeDocument/2006/relationships/customXml" Target="../ink/ink310.xml"/><Relationship Id="rId499" Type="http://schemas.openxmlformats.org/officeDocument/2006/relationships/customXml" Target="../ink/ink429.xml"/><Relationship Id="rId56" Type="http://schemas.openxmlformats.org/officeDocument/2006/relationships/image" Target="../media/image207.png"/><Relationship Id="rId359" Type="http://schemas.openxmlformats.org/officeDocument/2006/relationships/customXml" Target="../ink/ink359.xml"/><Relationship Id="rId566" Type="http://schemas.openxmlformats.org/officeDocument/2006/relationships/customXml" Target="../ink/ink463.xml"/><Relationship Id="rId773" Type="http://schemas.openxmlformats.org/officeDocument/2006/relationships/customXml" Target="../ink/ink568.xml"/><Relationship Id="rId121" Type="http://schemas.openxmlformats.org/officeDocument/2006/relationships/image" Target="../media/image238.png"/><Relationship Id="rId219" Type="http://schemas.openxmlformats.org/officeDocument/2006/relationships/image" Target="../media/image287.png"/><Relationship Id="rId426" Type="http://schemas.openxmlformats.org/officeDocument/2006/relationships/image" Target="../media/image390.png"/><Relationship Id="rId633" Type="http://schemas.openxmlformats.org/officeDocument/2006/relationships/image" Target="../media/image493.png"/><Relationship Id="rId840" Type="http://schemas.openxmlformats.org/officeDocument/2006/relationships/customXml" Target="../ink/ink602.xml"/><Relationship Id="rId67" Type="http://schemas.openxmlformats.org/officeDocument/2006/relationships/customXml" Target="../ink/ink212.xml"/><Relationship Id="rId272" Type="http://schemas.openxmlformats.org/officeDocument/2006/relationships/image" Target="../media/image313.png"/><Relationship Id="rId577" Type="http://schemas.openxmlformats.org/officeDocument/2006/relationships/image" Target="../media/image465.png"/><Relationship Id="rId700" Type="http://schemas.openxmlformats.org/officeDocument/2006/relationships/image" Target="../media/image525.png"/><Relationship Id="rId132" Type="http://schemas.openxmlformats.org/officeDocument/2006/relationships/customXml" Target="../ink/ink245.xml"/><Relationship Id="rId784" Type="http://schemas.openxmlformats.org/officeDocument/2006/relationships/customXml" Target="../ink/ink574.xml"/><Relationship Id="rId437" Type="http://schemas.openxmlformats.org/officeDocument/2006/relationships/customXml" Target="../ink/ink398.xml"/><Relationship Id="rId644" Type="http://schemas.openxmlformats.org/officeDocument/2006/relationships/customXml" Target="../ink/ink502.xml"/><Relationship Id="rId851" Type="http://schemas.openxmlformats.org/officeDocument/2006/relationships/image" Target="../media/image600.png"/><Relationship Id="rId283" Type="http://schemas.openxmlformats.org/officeDocument/2006/relationships/customXml" Target="../ink/ink321.xml"/><Relationship Id="rId490" Type="http://schemas.openxmlformats.org/officeDocument/2006/relationships/image" Target="../media/image422.png"/><Relationship Id="rId504" Type="http://schemas.openxmlformats.org/officeDocument/2006/relationships/image" Target="../media/image429.png"/><Relationship Id="rId711" Type="http://schemas.openxmlformats.org/officeDocument/2006/relationships/customXml" Target="../ink/ink537.xml"/><Relationship Id="rId78" Type="http://schemas.openxmlformats.org/officeDocument/2006/relationships/image" Target="../media/image218.png"/><Relationship Id="rId143" Type="http://schemas.openxmlformats.org/officeDocument/2006/relationships/image" Target="../media/image249.png"/><Relationship Id="rId350" Type="http://schemas.openxmlformats.org/officeDocument/2006/relationships/image" Target="../media/image352.png"/><Relationship Id="rId588" Type="http://schemas.openxmlformats.org/officeDocument/2006/relationships/customXml" Target="../ink/ink474.xml"/><Relationship Id="rId795" Type="http://schemas.openxmlformats.org/officeDocument/2006/relationships/image" Target="../media/image572.png"/><Relationship Id="rId809" Type="http://schemas.openxmlformats.org/officeDocument/2006/relationships/image" Target="../media/image579.png"/><Relationship Id="rId9" Type="http://schemas.openxmlformats.org/officeDocument/2006/relationships/customXml" Target="../ink/ink183.xml"/><Relationship Id="rId210" Type="http://schemas.openxmlformats.org/officeDocument/2006/relationships/customXml" Target="../ink/ink284.xml"/><Relationship Id="rId448" Type="http://schemas.openxmlformats.org/officeDocument/2006/relationships/image" Target="../media/image401.png"/><Relationship Id="rId655" Type="http://schemas.openxmlformats.org/officeDocument/2006/relationships/image" Target="../media/image504.png"/><Relationship Id="rId862" Type="http://schemas.openxmlformats.org/officeDocument/2006/relationships/image" Target="../media/image605.png"/><Relationship Id="rId294" Type="http://schemas.openxmlformats.org/officeDocument/2006/relationships/image" Target="../media/image324.png"/><Relationship Id="rId308" Type="http://schemas.openxmlformats.org/officeDocument/2006/relationships/image" Target="../media/image331.png"/><Relationship Id="rId515" Type="http://schemas.openxmlformats.org/officeDocument/2006/relationships/customXml" Target="../ink/ink437.xml"/><Relationship Id="rId722" Type="http://schemas.openxmlformats.org/officeDocument/2006/relationships/image" Target="../media/image536.png"/><Relationship Id="rId89" Type="http://schemas.openxmlformats.org/officeDocument/2006/relationships/customXml" Target="../ink/ink223.xml"/><Relationship Id="rId154" Type="http://schemas.openxmlformats.org/officeDocument/2006/relationships/customXml" Target="../ink/ink256.xml"/><Relationship Id="rId361" Type="http://schemas.openxmlformats.org/officeDocument/2006/relationships/customXml" Target="../ink/ink360.xml"/><Relationship Id="rId599" Type="http://schemas.openxmlformats.org/officeDocument/2006/relationships/image" Target="../media/image476.png"/><Relationship Id="rId459" Type="http://schemas.openxmlformats.org/officeDocument/2006/relationships/customXml" Target="../ink/ink409.xml"/><Relationship Id="rId666" Type="http://schemas.openxmlformats.org/officeDocument/2006/relationships/image" Target="../media/image509.png"/><Relationship Id="rId16" Type="http://schemas.openxmlformats.org/officeDocument/2006/relationships/image" Target="../media/image187.png"/><Relationship Id="rId221" Type="http://schemas.openxmlformats.org/officeDocument/2006/relationships/image" Target="../media/image288.png"/><Relationship Id="rId319" Type="http://schemas.openxmlformats.org/officeDocument/2006/relationships/customXml" Target="../ink/ink339.xml"/><Relationship Id="rId526" Type="http://schemas.openxmlformats.org/officeDocument/2006/relationships/customXml" Target="../ink/ink443.xml"/><Relationship Id="rId733" Type="http://schemas.openxmlformats.org/officeDocument/2006/relationships/customXml" Target="../ink/ink548.xml"/><Relationship Id="rId165" Type="http://schemas.openxmlformats.org/officeDocument/2006/relationships/image" Target="../media/image260.png"/><Relationship Id="rId372" Type="http://schemas.openxmlformats.org/officeDocument/2006/relationships/image" Target="../media/image363.png"/><Relationship Id="rId677" Type="http://schemas.openxmlformats.org/officeDocument/2006/relationships/customXml" Target="../ink/ink519.xml"/><Relationship Id="rId800" Type="http://schemas.openxmlformats.org/officeDocument/2006/relationships/customXml" Target="../ink/ink582.xml"/><Relationship Id="rId232" Type="http://schemas.openxmlformats.org/officeDocument/2006/relationships/image" Target="../media/image293.png"/><Relationship Id="rId27" Type="http://schemas.openxmlformats.org/officeDocument/2006/relationships/customXml" Target="../ink/ink192.xml"/><Relationship Id="rId537" Type="http://schemas.openxmlformats.org/officeDocument/2006/relationships/image" Target="../media/image445.png"/><Relationship Id="rId744" Type="http://schemas.openxmlformats.org/officeDocument/2006/relationships/image" Target="../media/image547.png"/><Relationship Id="rId80" Type="http://schemas.openxmlformats.org/officeDocument/2006/relationships/image" Target="../media/image219.png"/><Relationship Id="rId176" Type="http://schemas.openxmlformats.org/officeDocument/2006/relationships/customXml" Target="../ink/ink267.xml"/><Relationship Id="rId383" Type="http://schemas.openxmlformats.org/officeDocument/2006/relationships/customXml" Target="../ink/ink371.xml"/><Relationship Id="rId590" Type="http://schemas.openxmlformats.org/officeDocument/2006/relationships/customXml" Target="../ink/ink475.xml"/><Relationship Id="rId604" Type="http://schemas.openxmlformats.org/officeDocument/2006/relationships/customXml" Target="../ink/ink482.xml"/><Relationship Id="rId811" Type="http://schemas.openxmlformats.org/officeDocument/2006/relationships/image" Target="../media/image580.png"/><Relationship Id="rId243" Type="http://schemas.openxmlformats.org/officeDocument/2006/relationships/customXml" Target="../ink/ink301.xml"/><Relationship Id="rId450" Type="http://schemas.openxmlformats.org/officeDocument/2006/relationships/image" Target="../media/image402.png"/><Relationship Id="rId688" Type="http://schemas.openxmlformats.org/officeDocument/2006/relationships/customXml" Target="../ink/ink525.xml"/><Relationship Id="rId38" Type="http://schemas.openxmlformats.org/officeDocument/2006/relationships/image" Target="../media/image198.png"/><Relationship Id="rId103" Type="http://schemas.openxmlformats.org/officeDocument/2006/relationships/customXml" Target="../ink/ink230.xml"/><Relationship Id="rId310" Type="http://schemas.openxmlformats.org/officeDocument/2006/relationships/image" Target="../media/image332.png"/><Relationship Id="rId548" Type="http://schemas.openxmlformats.org/officeDocument/2006/relationships/customXml" Target="../ink/ink454.xml"/><Relationship Id="rId755" Type="http://schemas.openxmlformats.org/officeDocument/2006/relationships/customXml" Target="../ink/ink559.xml"/><Relationship Id="rId91" Type="http://schemas.openxmlformats.org/officeDocument/2006/relationships/customXml" Target="../ink/ink224.xml"/><Relationship Id="rId187" Type="http://schemas.openxmlformats.org/officeDocument/2006/relationships/image" Target="../media/image271.png"/><Relationship Id="rId394" Type="http://schemas.openxmlformats.org/officeDocument/2006/relationships/image" Target="../media/image374.png"/><Relationship Id="rId408" Type="http://schemas.openxmlformats.org/officeDocument/2006/relationships/image" Target="../media/image381.png"/><Relationship Id="rId615" Type="http://schemas.openxmlformats.org/officeDocument/2006/relationships/image" Target="../media/image484.png"/><Relationship Id="rId822" Type="http://schemas.openxmlformats.org/officeDocument/2006/relationships/customXml" Target="../ink/ink593.xml"/><Relationship Id="rId254" Type="http://schemas.openxmlformats.org/officeDocument/2006/relationships/image" Target="../media/image304.png"/><Relationship Id="rId699" Type="http://schemas.openxmlformats.org/officeDocument/2006/relationships/customXml" Target="../ink/ink531.xml"/><Relationship Id="rId49" Type="http://schemas.openxmlformats.org/officeDocument/2006/relationships/customXml" Target="../ink/ink203.xml"/><Relationship Id="rId114" Type="http://schemas.openxmlformats.org/officeDocument/2006/relationships/customXml" Target="../ink/ink236.xml"/><Relationship Id="rId461" Type="http://schemas.openxmlformats.org/officeDocument/2006/relationships/customXml" Target="../ink/ink410.xml"/><Relationship Id="rId559" Type="http://schemas.openxmlformats.org/officeDocument/2006/relationships/image" Target="../media/image456.png"/><Relationship Id="rId766" Type="http://schemas.openxmlformats.org/officeDocument/2006/relationships/image" Target="../media/image558.png"/><Relationship Id="rId198" Type="http://schemas.openxmlformats.org/officeDocument/2006/relationships/customXml" Target="../ink/ink278.xml"/><Relationship Id="rId321" Type="http://schemas.openxmlformats.org/officeDocument/2006/relationships/customXml" Target="../ink/ink340.xml"/><Relationship Id="rId419" Type="http://schemas.openxmlformats.org/officeDocument/2006/relationships/customXml" Target="../ink/ink389.xml"/><Relationship Id="rId626" Type="http://schemas.openxmlformats.org/officeDocument/2006/relationships/customXml" Target="../ink/ink493.xml"/><Relationship Id="rId833" Type="http://schemas.openxmlformats.org/officeDocument/2006/relationships/image" Target="../media/image591.png"/><Relationship Id="rId265" Type="http://schemas.openxmlformats.org/officeDocument/2006/relationships/customXml" Target="../ink/ink312.xml"/><Relationship Id="rId472" Type="http://schemas.openxmlformats.org/officeDocument/2006/relationships/image" Target="../media/image413.png"/><Relationship Id="rId125" Type="http://schemas.openxmlformats.org/officeDocument/2006/relationships/image" Target="../media/image240.png"/><Relationship Id="rId332" Type="http://schemas.openxmlformats.org/officeDocument/2006/relationships/image" Target="../media/image343.png"/><Relationship Id="rId777" Type="http://schemas.openxmlformats.org/officeDocument/2006/relationships/customXml" Target="../ink/ink570.xml"/><Relationship Id="rId637" Type="http://schemas.openxmlformats.org/officeDocument/2006/relationships/image" Target="../media/image495.png"/><Relationship Id="rId844" Type="http://schemas.openxmlformats.org/officeDocument/2006/relationships/customXml" Target="../ink/ink604.xml"/><Relationship Id="rId276" Type="http://schemas.openxmlformats.org/officeDocument/2006/relationships/image" Target="../media/image315.png"/><Relationship Id="rId483" Type="http://schemas.openxmlformats.org/officeDocument/2006/relationships/customXml" Target="../ink/ink421.xml"/><Relationship Id="rId690" Type="http://schemas.openxmlformats.org/officeDocument/2006/relationships/customXml" Target="../ink/ink526.xml"/><Relationship Id="rId704" Type="http://schemas.openxmlformats.org/officeDocument/2006/relationships/image" Target="../media/image527.png"/><Relationship Id="rId40" Type="http://schemas.openxmlformats.org/officeDocument/2006/relationships/image" Target="../media/image199.png"/><Relationship Id="rId136" Type="http://schemas.openxmlformats.org/officeDocument/2006/relationships/customXml" Target="../ink/ink247.xml"/><Relationship Id="rId343" Type="http://schemas.openxmlformats.org/officeDocument/2006/relationships/customXml" Target="../ink/ink351.xml"/><Relationship Id="rId550" Type="http://schemas.openxmlformats.org/officeDocument/2006/relationships/customXml" Target="../ink/ink455.xml"/><Relationship Id="rId788" Type="http://schemas.openxmlformats.org/officeDocument/2006/relationships/customXml" Target="../ink/ink576.xml"/><Relationship Id="rId203" Type="http://schemas.openxmlformats.org/officeDocument/2006/relationships/image" Target="../media/image279.png"/><Relationship Id="rId648" Type="http://schemas.openxmlformats.org/officeDocument/2006/relationships/customXml" Target="../ink/ink504.xml"/><Relationship Id="rId855" Type="http://schemas.openxmlformats.org/officeDocument/2006/relationships/customXml" Target="../ink/ink610.xml"/><Relationship Id="rId287" Type="http://schemas.openxmlformats.org/officeDocument/2006/relationships/customXml" Target="../ink/ink323.xml"/><Relationship Id="rId410" Type="http://schemas.openxmlformats.org/officeDocument/2006/relationships/image" Target="../media/image382.png"/><Relationship Id="rId494" Type="http://schemas.openxmlformats.org/officeDocument/2006/relationships/image" Target="../media/image424.png"/><Relationship Id="rId508" Type="http://schemas.openxmlformats.org/officeDocument/2006/relationships/image" Target="../media/image431.png"/><Relationship Id="rId715" Type="http://schemas.openxmlformats.org/officeDocument/2006/relationships/customXml" Target="../ink/ink539.xml"/><Relationship Id="rId147" Type="http://schemas.openxmlformats.org/officeDocument/2006/relationships/image" Target="../media/image251.png"/><Relationship Id="rId354" Type="http://schemas.openxmlformats.org/officeDocument/2006/relationships/image" Target="../media/image354.png"/><Relationship Id="rId799" Type="http://schemas.openxmlformats.org/officeDocument/2006/relationships/image" Target="../media/image574.png"/><Relationship Id="rId51" Type="http://schemas.openxmlformats.org/officeDocument/2006/relationships/customXml" Target="../ink/ink204.xml"/><Relationship Id="rId561" Type="http://schemas.openxmlformats.org/officeDocument/2006/relationships/image" Target="../media/image457.png"/><Relationship Id="rId659" Type="http://schemas.openxmlformats.org/officeDocument/2006/relationships/customXml" Target="../ink/ink510.xml"/><Relationship Id="rId866" Type="http://schemas.openxmlformats.org/officeDocument/2006/relationships/image" Target="../media/image607.png"/><Relationship Id="rId214" Type="http://schemas.openxmlformats.org/officeDocument/2006/relationships/customXml" Target="../ink/ink286.xml"/><Relationship Id="rId298" Type="http://schemas.openxmlformats.org/officeDocument/2006/relationships/image" Target="../media/image326.png"/><Relationship Id="rId421" Type="http://schemas.openxmlformats.org/officeDocument/2006/relationships/customXml" Target="../ink/ink390.xml"/><Relationship Id="rId519" Type="http://schemas.openxmlformats.org/officeDocument/2006/relationships/customXml" Target="../ink/ink439.xml"/><Relationship Id="rId158" Type="http://schemas.openxmlformats.org/officeDocument/2006/relationships/customXml" Target="../ink/ink258.xml"/><Relationship Id="rId726" Type="http://schemas.openxmlformats.org/officeDocument/2006/relationships/image" Target="../media/image538.png"/><Relationship Id="rId62" Type="http://schemas.openxmlformats.org/officeDocument/2006/relationships/image" Target="../media/image210.png"/><Relationship Id="rId365" Type="http://schemas.openxmlformats.org/officeDocument/2006/relationships/customXml" Target="../ink/ink362.xml"/><Relationship Id="rId572" Type="http://schemas.openxmlformats.org/officeDocument/2006/relationships/customXml" Target="../ink/ink466.xml"/><Relationship Id="rId225" Type="http://schemas.openxmlformats.org/officeDocument/2006/relationships/image" Target="../media/image290.png"/><Relationship Id="rId432" Type="http://schemas.openxmlformats.org/officeDocument/2006/relationships/image" Target="../media/image393.png"/><Relationship Id="rId737" Type="http://schemas.openxmlformats.org/officeDocument/2006/relationships/customXml" Target="../ink/ink550.xml"/><Relationship Id="rId73" Type="http://schemas.openxmlformats.org/officeDocument/2006/relationships/customXml" Target="../ink/ink215.xml"/><Relationship Id="rId169" Type="http://schemas.openxmlformats.org/officeDocument/2006/relationships/image" Target="../media/image262.png"/><Relationship Id="rId376" Type="http://schemas.openxmlformats.org/officeDocument/2006/relationships/image" Target="../media/image365.png"/><Relationship Id="rId583" Type="http://schemas.openxmlformats.org/officeDocument/2006/relationships/image" Target="../media/image468.png"/><Relationship Id="rId790" Type="http://schemas.openxmlformats.org/officeDocument/2006/relationships/customXml" Target="../ink/ink577.xml"/><Relationship Id="rId804" Type="http://schemas.openxmlformats.org/officeDocument/2006/relationships/customXml" Target="../ink/ink584.xml"/><Relationship Id="rId4" Type="http://schemas.openxmlformats.org/officeDocument/2006/relationships/image" Target="../media/image181.png"/><Relationship Id="rId236" Type="http://schemas.openxmlformats.org/officeDocument/2006/relationships/image" Target="../media/image295.png"/><Relationship Id="rId443" Type="http://schemas.openxmlformats.org/officeDocument/2006/relationships/customXml" Target="../ink/ink401.xml"/><Relationship Id="rId650" Type="http://schemas.openxmlformats.org/officeDocument/2006/relationships/customXml" Target="../ink/ink505.xml"/><Relationship Id="rId303" Type="http://schemas.openxmlformats.org/officeDocument/2006/relationships/customXml" Target="../ink/ink331.xml"/><Relationship Id="rId748" Type="http://schemas.openxmlformats.org/officeDocument/2006/relationships/image" Target="../media/image549.png"/><Relationship Id="rId84" Type="http://schemas.openxmlformats.org/officeDocument/2006/relationships/image" Target="../media/image221.png"/><Relationship Id="rId387" Type="http://schemas.openxmlformats.org/officeDocument/2006/relationships/customXml" Target="../ink/ink373.xml"/><Relationship Id="rId510" Type="http://schemas.openxmlformats.org/officeDocument/2006/relationships/image" Target="../media/image432.png"/><Relationship Id="rId594" Type="http://schemas.openxmlformats.org/officeDocument/2006/relationships/customXml" Target="../ink/ink477.xml"/><Relationship Id="rId608" Type="http://schemas.openxmlformats.org/officeDocument/2006/relationships/customXml" Target="../ink/ink484.xml"/><Relationship Id="rId815" Type="http://schemas.openxmlformats.org/officeDocument/2006/relationships/image" Target="../media/image582.png"/><Relationship Id="rId247" Type="http://schemas.openxmlformats.org/officeDocument/2006/relationships/customXml" Target="../ink/ink303.xml"/><Relationship Id="rId107" Type="http://schemas.openxmlformats.org/officeDocument/2006/relationships/customXml" Target="../ink/ink232.xml"/><Relationship Id="rId454" Type="http://schemas.openxmlformats.org/officeDocument/2006/relationships/image" Target="../media/image404.png"/><Relationship Id="rId661" Type="http://schemas.openxmlformats.org/officeDocument/2006/relationships/customXml" Target="../ink/ink511.xml"/><Relationship Id="rId759" Type="http://schemas.openxmlformats.org/officeDocument/2006/relationships/customXml" Target="../ink/ink561.xml"/><Relationship Id="rId11" Type="http://schemas.openxmlformats.org/officeDocument/2006/relationships/customXml" Target="../ink/ink184.xml"/><Relationship Id="rId314" Type="http://schemas.openxmlformats.org/officeDocument/2006/relationships/image" Target="../media/image334.png"/><Relationship Id="rId398" Type="http://schemas.openxmlformats.org/officeDocument/2006/relationships/image" Target="../media/image376.png"/><Relationship Id="rId521" Type="http://schemas.openxmlformats.org/officeDocument/2006/relationships/customXml" Target="../ink/ink440.xml"/><Relationship Id="rId619" Type="http://schemas.openxmlformats.org/officeDocument/2006/relationships/image" Target="../media/image486.png"/><Relationship Id="rId95" Type="http://schemas.openxmlformats.org/officeDocument/2006/relationships/customXml" Target="../ink/ink226.xml"/><Relationship Id="rId160" Type="http://schemas.openxmlformats.org/officeDocument/2006/relationships/customXml" Target="../ink/ink259.xml"/><Relationship Id="rId826" Type="http://schemas.openxmlformats.org/officeDocument/2006/relationships/customXml" Target="../ink/ink595.xml"/><Relationship Id="rId258" Type="http://schemas.openxmlformats.org/officeDocument/2006/relationships/image" Target="../media/image306.png"/><Relationship Id="rId465" Type="http://schemas.openxmlformats.org/officeDocument/2006/relationships/customXml" Target="../ink/ink412.xml"/><Relationship Id="rId672" Type="http://schemas.openxmlformats.org/officeDocument/2006/relationships/image" Target="../media/image512.png"/><Relationship Id="rId22" Type="http://schemas.openxmlformats.org/officeDocument/2006/relationships/image" Target="../media/image190.png"/><Relationship Id="rId118" Type="http://schemas.openxmlformats.org/officeDocument/2006/relationships/customXml" Target="../ink/ink238.xml"/><Relationship Id="rId325" Type="http://schemas.openxmlformats.org/officeDocument/2006/relationships/customXml" Target="../ink/ink342.xml"/><Relationship Id="rId532" Type="http://schemas.openxmlformats.org/officeDocument/2006/relationships/customXml" Target="../ink/ink446.xml"/><Relationship Id="rId171" Type="http://schemas.openxmlformats.org/officeDocument/2006/relationships/image" Target="../media/image263.png"/><Relationship Id="rId837" Type="http://schemas.openxmlformats.org/officeDocument/2006/relationships/image" Target="../media/image593.png"/><Relationship Id="rId269" Type="http://schemas.openxmlformats.org/officeDocument/2006/relationships/customXml" Target="../ink/ink314.xml"/><Relationship Id="rId476" Type="http://schemas.openxmlformats.org/officeDocument/2006/relationships/image" Target="../media/image415.png"/><Relationship Id="rId683" Type="http://schemas.openxmlformats.org/officeDocument/2006/relationships/image" Target="../media/image517.png"/><Relationship Id="rId33" Type="http://schemas.openxmlformats.org/officeDocument/2006/relationships/customXml" Target="../ink/ink195.xml"/><Relationship Id="rId129" Type="http://schemas.openxmlformats.org/officeDocument/2006/relationships/image" Target="../media/image242.png"/><Relationship Id="rId336" Type="http://schemas.openxmlformats.org/officeDocument/2006/relationships/image" Target="../media/image345.png"/><Relationship Id="rId543" Type="http://schemas.openxmlformats.org/officeDocument/2006/relationships/image" Target="../media/image448.png"/><Relationship Id="rId182" Type="http://schemas.openxmlformats.org/officeDocument/2006/relationships/customXml" Target="../ink/ink270.xml"/><Relationship Id="rId403" Type="http://schemas.openxmlformats.org/officeDocument/2006/relationships/customXml" Target="../ink/ink381.xml"/><Relationship Id="rId750" Type="http://schemas.openxmlformats.org/officeDocument/2006/relationships/image" Target="../media/image550.png"/><Relationship Id="rId848" Type="http://schemas.openxmlformats.org/officeDocument/2006/relationships/customXml" Target="../ink/ink606.xml"/><Relationship Id="rId487" Type="http://schemas.openxmlformats.org/officeDocument/2006/relationships/customXml" Target="../ink/ink423.xml"/><Relationship Id="rId610" Type="http://schemas.openxmlformats.org/officeDocument/2006/relationships/customXml" Target="../ink/ink485.xml"/><Relationship Id="rId694" Type="http://schemas.openxmlformats.org/officeDocument/2006/relationships/customXml" Target="../ink/ink528.xml"/><Relationship Id="rId708" Type="http://schemas.openxmlformats.org/officeDocument/2006/relationships/image" Target="../media/image529.png"/><Relationship Id="rId347" Type="http://schemas.openxmlformats.org/officeDocument/2006/relationships/customXml" Target="../ink/ink353.xml"/><Relationship Id="rId44" Type="http://schemas.openxmlformats.org/officeDocument/2006/relationships/image" Target="../media/image201.png"/><Relationship Id="rId554" Type="http://schemas.openxmlformats.org/officeDocument/2006/relationships/customXml" Target="../ink/ink457.xml"/><Relationship Id="rId761" Type="http://schemas.openxmlformats.org/officeDocument/2006/relationships/customXml" Target="../ink/ink562.xml"/><Relationship Id="rId859" Type="http://schemas.openxmlformats.org/officeDocument/2006/relationships/customXml" Target="../ink/ink612.xml"/><Relationship Id="rId193" Type="http://schemas.openxmlformats.org/officeDocument/2006/relationships/image" Target="../media/image274.png"/><Relationship Id="rId207" Type="http://schemas.openxmlformats.org/officeDocument/2006/relationships/image" Target="../media/image281.png"/><Relationship Id="rId414" Type="http://schemas.openxmlformats.org/officeDocument/2006/relationships/image" Target="../media/image384.png"/><Relationship Id="rId498" Type="http://schemas.openxmlformats.org/officeDocument/2006/relationships/image" Target="../media/image426.png"/><Relationship Id="rId621" Type="http://schemas.openxmlformats.org/officeDocument/2006/relationships/image" Target="../media/image487.png"/><Relationship Id="rId260" Type="http://schemas.openxmlformats.org/officeDocument/2006/relationships/image" Target="../media/image307.png"/><Relationship Id="rId719" Type="http://schemas.openxmlformats.org/officeDocument/2006/relationships/customXml" Target="../ink/ink541.xml"/><Relationship Id="rId55" Type="http://schemas.openxmlformats.org/officeDocument/2006/relationships/customXml" Target="../ink/ink206.xml"/><Relationship Id="rId120" Type="http://schemas.openxmlformats.org/officeDocument/2006/relationships/customXml" Target="../ink/ink239.xml"/><Relationship Id="rId358" Type="http://schemas.openxmlformats.org/officeDocument/2006/relationships/image" Target="../media/image356.png"/><Relationship Id="rId565" Type="http://schemas.openxmlformats.org/officeDocument/2006/relationships/image" Target="../media/image459.png"/><Relationship Id="rId772" Type="http://schemas.openxmlformats.org/officeDocument/2006/relationships/image" Target="../media/image561.png"/><Relationship Id="rId218" Type="http://schemas.openxmlformats.org/officeDocument/2006/relationships/customXml" Target="../ink/ink288.xml"/><Relationship Id="rId425" Type="http://schemas.openxmlformats.org/officeDocument/2006/relationships/customXml" Target="../ink/ink392.xml"/><Relationship Id="rId632" Type="http://schemas.openxmlformats.org/officeDocument/2006/relationships/customXml" Target="../ink/ink496.xml"/><Relationship Id="rId271" Type="http://schemas.openxmlformats.org/officeDocument/2006/relationships/customXml" Target="../ink/ink315.xml"/><Relationship Id="rId66" Type="http://schemas.openxmlformats.org/officeDocument/2006/relationships/image" Target="../media/image212.png"/><Relationship Id="rId131" Type="http://schemas.openxmlformats.org/officeDocument/2006/relationships/image" Target="../media/image243.png"/><Relationship Id="rId369" Type="http://schemas.openxmlformats.org/officeDocument/2006/relationships/customXml" Target="../ink/ink364.xml"/><Relationship Id="rId576" Type="http://schemas.openxmlformats.org/officeDocument/2006/relationships/customXml" Target="../ink/ink468.xml"/><Relationship Id="rId783" Type="http://schemas.openxmlformats.org/officeDocument/2006/relationships/image" Target="../media/image566.png"/><Relationship Id="rId229" Type="http://schemas.openxmlformats.org/officeDocument/2006/relationships/customXml" Target="../ink/ink294.xml"/><Relationship Id="rId436" Type="http://schemas.openxmlformats.org/officeDocument/2006/relationships/image" Target="../media/image395.png"/><Relationship Id="rId643" Type="http://schemas.openxmlformats.org/officeDocument/2006/relationships/image" Target="../media/image498.png"/><Relationship Id="rId850" Type="http://schemas.openxmlformats.org/officeDocument/2006/relationships/customXml" Target="../ink/ink607.xml"/><Relationship Id="rId77" Type="http://schemas.openxmlformats.org/officeDocument/2006/relationships/customXml" Target="../ink/ink217.xml"/><Relationship Id="rId282" Type="http://schemas.openxmlformats.org/officeDocument/2006/relationships/image" Target="../media/image318.png"/><Relationship Id="rId503" Type="http://schemas.openxmlformats.org/officeDocument/2006/relationships/customXml" Target="../ink/ink431.xml"/><Relationship Id="rId587" Type="http://schemas.openxmlformats.org/officeDocument/2006/relationships/image" Target="../media/image470.png"/><Relationship Id="rId710" Type="http://schemas.openxmlformats.org/officeDocument/2006/relationships/image" Target="../media/image530.png"/><Relationship Id="rId808" Type="http://schemas.openxmlformats.org/officeDocument/2006/relationships/customXml" Target="../ink/ink586.xml"/><Relationship Id="rId8" Type="http://schemas.openxmlformats.org/officeDocument/2006/relationships/image" Target="../media/image183.png"/><Relationship Id="rId142" Type="http://schemas.openxmlformats.org/officeDocument/2006/relationships/customXml" Target="../ink/ink250.xml"/><Relationship Id="rId447" Type="http://schemas.openxmlformats.org/officeDocument/2006/relationships/customXml" Target="../ink/ink403.xml"/><Relationship Id="rId794" Type="http://schemas.openxmlformats.org/officeDocument/2006/relationships/customXml" Target="../ink/ink5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600.png"/></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619.xml"/><Relationship Id="rId13" Type="http://schemas.openxmlformats.org/officeDocument/2006/relationships/image" Target="../media/image613.png"/><Relationship Id="rId3" Type="http://schemas.openxmlformats.org/officeDocument/2006/relationships/hyperlink" Target="https://www.destatis.de/DE/Presse/Pressemitteilungen/2023/03/PD23_106_811.html#:~:text=In%20der%20Folge%20sank%20die,2019%20bei%2010%2C9%20%25." TargetMode="External"/><Relationship Id="rId7" Type="http://schemas.openxmlformats.org/officeDocument/2006/relationships/image" Target="../media/image610.png"/><Relationship Id="rId12" Type="http://schemas.openxmlformats.org/officeDocument/2006/relationships/customXml" Target="../ink/ink62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18.xml"/><Relationship Id="rId11" Type="http://schemas.openxmlformats.org/officeDocument/2006/relationships/image" Target="../media/image612.png"/><Relationship Id="rId5" Type="http://schemas.openxmlformats.org/officeDocument/2006/relationships/image" Target="../media/image609.png"/><Relationship Id="rId15" Type="http://schemas.openxmlformats.org/officeDocument/2006/relationships/image" Target="../media/image614.png"/><Relationship Id="rId10" Type="http://schemas.openxmlformats.org/officeDocument/2006/relationships/customXml" Target="../ink/ink620.xml"/><Relationship Id="rId4" Type="http://schemas.openxmlformats.org/officeDocument/2006/relationships/customXml" Target="../ink/ink617.xml"/><Relationship Id="rId9" Type="http://schemas.openxmlformats.org/officeDocument/2006/relationships/image" Target="../media/image611.png"/><Relationship Id="rId14" Type="http://schemas.openxmlformats.org/officeDocument/2006/relationships/customXml" Target="../ink/ink6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customXml" Target="../ink/ink628.xml"/><Relationship Id="rId18" Type="http://schemas.openxmlformats.org/officeDocument/2006/relationships/image" Target="../media/image622.png"/><Relationship Id="rId26" Type="http://schemas.openxmlformats.org/officeDocument/2006/relationships/image" Target="../media/image626.png"/><Relationship Id="rId39" Type="http://schemas.openxmlformats.org/officeDocument/2006/relationships/customXml" Target="../ink/ink641.xml"/><Relationship Id="rId21" Type="http://schemas.openxmlformats.org/officeDocument/2006/relationships/customXml" Target="../ink/ink632.xml"/><Relationship Id="rId34" Type="http://schemas.openxmlformats.org/officeDocument/2006/relationships/image" Target="../media/image630.png"/><Relationship Id="rId42" Type="http://schemas.openxmlformats.org/officeDocument/2006/relationships/image" Target="../media/image634.png"/><Relationship Id="rId47" Type="http://schemas.openxmlformats.org/officeDocument/2006/relationships/customXml" Target="../ink/ink645.xml"/><Relationship Id="rId50" Type="http://schemas.openxmlformats.org/officeDocument/2006/relationships/image" Target="../media/image638.png"/><Relationship Id="rId55" Type="http://schemas.openxmlformats.org/officeDocument/2006/relationships/customXml" Target="../ink/ink649.xml"/><Relationship Id="rId7" Type="http://schemas.openxmlformats.org/officeDocument/2006/relationships/customXml" Target="../ink/ink625.xml"/><Relationship Id="rId2" Type="http://schemas.openxmlformats.org/officeDocument/2006/relationships/notesSlide" Target="../notesSlides/notesSlide5.xml"/><Relationship Id="rId16" Type="http://schemas.openxmlformats.org/officeDocument/2006/relationships/image" Target="../media/image621.png"/><Relationship Id="rId29" Type="http://schemas.openxmlformats.org/officeDocument/2006/relationships/customXml" Target="../ink/ink636.xml"/><Relationship Id="rId11" Type="http://schemas.openxmlformats.org/officeDocument/2006/relationships/customXml" Target="../ink/ink627.xml"/><Relationship Id="rId24" Type="http://schemas.openxmlformats.org/officeDocument/2006/relationships/image" Target="../media/image625.png"/><Relationship Id="rId32" Type="http://schemas.openxmlformats.org/officeDocument/2006/relationships/image" Target="../media/image629.png"/><Relationship Id="rId37" Type="http://schemas.openxmlformats.org/officeDocument/2006/relationships/customXml" Target="../ink/ink640.xml"/><Relationship Id="rId40" Type="http://schemas.openxmlformats.org/officeDocument/2006/relationships/image" Target="../media/image633.png"/><Relationship Id="rId45" Type="http://schemas.openxmlformats.org/officeDocument/2006/relationships/customXml" Target="../ink/ink644.xml"/><Relationship Id="rId53" Type="http://schemas.openxmlformats.org/officeDocument/2006/relationships/customXml" Target="../ink/ink648.xml"/><Relationship Id="rId5" Type="http://schemas.openxmlformats.org/officeDocument/2006/relationships/customXml" Target="../ink/ink624.xml"/><Relationship Id="rId10" Type="http://schemas.openxmlformats.org/officeDocument/2006/relationships/image" Target="../media/image618.png"/><Relationship Id="rId19" Type="http://schemas.openxmlformats.org/officeDocument/2006/relationships/customXml" Target="../ink/ink631.xml"/><Relationship Id="rId31" Type="http://schemas.openxmlformats.org/officeDocument/2006/relationships/customXml" Target="../ink/ink637.xml"/><Relationship Id="rId44" Type="http://schemas.openxmlformats.org/officeDocument/2006/relationships/image" Target="../media/image635.png"/><Relationship Id="rId52" Type="http://schemas.openxmlformats.org/officeDocument/2006/relationships/image" Target="../media/image639.png"/><Relationship Id="rId4" Type="http://schemas.openxmlformats.org/officeDocument/2006/relationships/image" Target="../media/image615.png"/><Relationship Id="rId9" Type="http://schemas.openxmlformats.org/officeDocument/2006/relationships/customXml" Target="../ink/ink626.xml"/><Relationship Id="rId14" Type="http://schemas.openxmlformats.org/officeDocument/2006/relationships/image" Target="../media/image620.png"/><Relationship Id="rId22" Type="http://schemas.openxmlformats.org/officeDocument/2006/relationships/image" Target="../media/image624.png"/><Relationship Id="rId27" Type="http://schemas.openxmlformats.org/officeDocument/2006/relationships/customXml" Target="../ink/ink635.xml"/><Relationship Id="rId30" Type="http://schemas.openxmlformats.org/officeDocument/2006/relationships/image" Target="../media/image628.png"/><Relationship Id="rId35" Type="http://schemas.openxmlformats.org/officeDocument/2006/relationships/customXml" Target="../ink/ink639.xml"/><Relationship Id="rId43" Type="http://schemas.openxmlformats.org/officeDocument/2006/relationships/customXml" Target="../ink/ink643.xml"/><Relationship Id="rId48" Type="http://schemas.openxmlformats.org/officeDocument/2006/relationships/image" Target="../media/image637.png"/><Relationship Id="rId56" Type="http://schemas.openxmlformats.org/officeDocument/2006/relationships/image" Target="../media/image641.png"/><Relationship Id="rId8" Type="http://schemas.openxmlformats.org/officeDocument/2006/relationships/image" Target="../media/image617.png"/><Relationship Id="rId51" Type="http://schemas.openxmlformats.org/officeDocument/2006/relationships/customXml" Target="../ink/ink647.xml"/><Relationship Id="rId3" Type="http://schemas.openxmlformats.org/officeDocument/2006/relationships/customXml" Target="../ink/ink623.xml"/><Relationship Id="rId12" Type="http://schemas.openxmlformats.org/officeDocument/2006/relationships/image" Target="../media/image619.png"/><Relationship Id="rId17" Type="http://schemas.openxmlformats.org/officeDocument/2006/relationships/customXml" Target="../ink/ink630.xml"/><Relationship Id="rId25" Type="http://schemas.openxmlformats.org/officeDocument/2006/relationships/customXml" Target="../ink/ink634.xml"/><Relationship Id="rId33" Type="http://schemas.openxmlformats.org/officeDocument/2006/relationships/customXml" Target="../ink/ink638.xml"/><Relationship Id="rId38" Type="http://schemas.openxmlformats.org/officeDocument/2006/relationships/image" Target="../media/image632.png"/><Relationship Id="rId46" Type="http://schemas.openxmlformats.org/officeDocument/2006/relationships/image" Target="../media/image636.png"/><Relationship Id="rId20" Type="http://schemas.openxmlformats.org/officeDocument/2006/relationships/image" Target="../media/image623.png"/><Relationship Id="rId41" Type="http://schemas.openxmlformats.org/officeDocument/2006/relationships/customXml" Target="../ink/ink642.xml"/><Relationship Id="rId54"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16.png"/><Relationship Id="rId15" Type="http://schemas.openxmlformats.org/officeDocument/2006/relationships/customXml" Target="../ink/ink629.xml"/><Relationship Id="rId23" Type="http://schemas.openxmlformats.org/officeDocument/2006/relationships/customXml" Target="../ink/ink633.xml"/><Relationship Id="rId28" Type="http://schemas.openxmlformats.org/officeDocument/2006/relationships/image" Target="../media/image627.png"/><Relationship Id="rId36" Type="http://schemas.openxmlformats.org/officeDocument/2006/relationships/image" Target="../media/image631.png"/><Relationship Id="rId49" Type="http://schemas.openxmlformats.org/officeDocument/2006/relationships/customXml" Target="../ink/ink646.xml"/></Relationships>
</file>

<file path=ppt/slides/_rels/slide6.xml.rels><?xml version="1.0" encoding="UTF-8" standalone="yes"?>
<Relationships xmlns="http://schemas.openxmlformats.org/package/2006/relationships"><Relationship Id="rId117" Type="http://schemas.openxmlformats.org/officeDocument/2006/relationships/customXml" Target="../ink/ink707.xml"/><Relationship Id="rId21" Type="http://schemas.openxmlformats.org/officeDocument/2006/relationships/customXml" Target="../ink/ink659.xml"/><Relationship Id="rId324" Type="http://schemas.openxmlformats.org/officeDocument/2006/relationships/image" Target="../media/image801.png"/><Relationship Id="rId170" Type="http://schemas.openxmlformats.org/officeDocument/2006/relationships/image" Target="../media/image724.png"/><Relationship Id="rId268" Type="http://schemas.openxmlformats.org/officeDocument/2006/relationships/image" Target="../media/image773.png"/><Relationship Id="rId475" Type="http://schemas.openxmlformats.org/officeDocument/2006/relationships/customXml" Target="../ink/ink886.xml"/><Relationship Id="rId32" Type="http://schemas.openxmlformats.org/officeDocument/2006/relationships/image" Target="../media/image656.png"/><Relationship Id="rId74" Type="http://schemas.openxmlformats.org/officeDocument/2006/relationships/image" Target="../media/image677.png"/><Relationship Id="rId128" Type="http://schemas.openxmlformats.org/officeDocument/2006/relationships/image" Target="../media/image704.png"/><Relationship Id="rId335" Type="http://schemas.openxmlformats.org/officeDocument/2006/relationships/customXml" Target="../ink/ink816.xml"/><Relationship Id="rId377" Type="http://schemas.openxmlformats.org/officeDocument/2006/relationships/customXml" Target="../ink/ink837.xml"/><Relationship Id="rId500" Type="http://schemas.openxmlformats.org/officeDocument/2006/relationships/image" Target="../media/image888.png"/><Relationship Id="rId5" Type="http://schemas.openxmlformats.org/officeDocument/2006/relationships/customXml" Target="../ink/ink651.xml"/><Relationship Id="rId181" Type="http://schemas.openxmlformats.org/officeDocument/2006/relationships/customXml" Target="../ink/ink739.xml"/><Relationship Id="rId237" Type="http://schemas.openxmlformats.org/officeDocument/2006/relationships/customXml" Target="../ink/ink767.xml"/><Relationship Id="rId402" Type="http://schemas.openxmlformats.org/officeDocument/2006/relationships/image" Target="../media/image840.png"/><Relationship Id="rId279" Type="http://schemas.openxmlformats.org/officeDocument/2006/relationships/customXml" Target="../ink/ink788.xml"/><Relationship Id="rId444" Type="http://schemas.openxmlformats.org/officeDocument/2006/relationships/image" Target="../media/image860.png"/><Relationship Id="rId486" Type="http://schemas.openxmlformats.org/officeDocument/2006/relationships/image" Target="../media/image881.png"/><Relationship Id="rId43" Type="http://schemas.openxmlformats.org/officeDocument/2006/relationships/customXml" Target="../ink/ink670.xml"/><Relationship Id="rId139" Type="http://schemas.openxmlformats.org/officeDocument/2006/relationships/customXml" Target="../ink/ink718.xml"/><Relationship Id="rId290" Type="http://schemas.openxmlformats.org/officeDocument/2006/relationships/image" Target="../media/image784.png"/><Relationship Id="rId304" Type="http://schemas.openxmlformats.org/officeDocument/2006/relationships/image" Target="../media/image791.png"/><Relationship Id="rId346" Type="http://schemas.openxmlformats.org/officeDocument/2006/relationships/image" Target="../media/image812.png"/><Relationship Id="rId388" Type="http://schemas.openxmlformats.org/officeDocument/2006/relationships/image" Target="../media/image833.png"/><Relationship Id="rId511" Type="http://schemas.openxmlformats.org/officeDocument/2006/relationships/customXml" Target="../ink/ink904.xml"/><Relationship Id="rId85" Type="http://schemas.openxmlformats.org/officeDocument/2006/relationships/customXml" Target="../ink/ink691.xml"/><Relationship Id="rId150" Type="http://schemas.openxmlformats.org/officeDocument/2006/relationships/image" Target="../media/image714.png"/><Relationship Id="rId192" Type="http://schemas.openxmlformats.org/officeDocument/2006/relationships/image" Target="../media/image735.png"/><Relationship Id="rId206" Type="http://schemas.openxmlformats.org/officeDocument/2006/relationships/image" Target="../media/image742.png"/><Relationship Id="rId413" Type="http://schemas.openxmlformats.org/officeDocument/2006/relationships/customXml" Target="../ink/ink855.xml"/><Relationship Id="rId248" Type="http://schemas.openxmlformats.org/officeDocument/2006/relationships/image" Target="../media/image763.png"/><Relationship Id="rId455" Type="http://schemas.openxmlformats.org/officeDocument/2006/relationships/customXml" Target="../ink/ink876.xml"/><Relationship Id="rId497" Type="http://schemas.openxmlformats.org/officeDocument/2006/relationships/customXml" Target="../ink/ink897.xml"/><Relationship Id="rId12" Type="http://schemas.openxmlformats.org/officeDocument/2006/relationships/image" Target="../media/image646.png"/><Relationship Id="rId108" Type="http://schemas.openxmlformats.org/officeDocument/2006/relationships/image" Target="../media/image694.png"/><Relationship Id="rId315" Type="http://schemas.openxmlformats.org/officeDocument/2006/relationships/customXml" Target="../ink/ink806.xml"/><Relationship Id="rId357" Type="http://schemas.openxmlformats.org/officeDocument/2006/relationships/customXml" Target="../ink/ink827.xml"/><Relationship Id="rId522" Type="http://schemas.openxmlformats.org/officeDocument/2006/relationships/image" Target="../media/image899.png"/><Relationship Id="rId54" Type="http://schemas.openxmlformats.org/officeDocument/2006/relationships/image" Target="../media/image667.png"/><Relationship Id="rId96" Type="http://schemas.openxmlformats.org/officeDocument/2006/relationships/image" Target="../media/image688.png"/><Relationship Id="rId161" Type="http://schemas.openxmlformats.org/officeDocument/2006/relationships/customXml" Target="../ink/ink729.xml"/><Relationship Id="rId217" Type="http://schemas.openxmlformats.org/officeDocument/2006/relationships/customXml" Target="../ink/ink757.xml"/><Relationship Id="rId399" Type="http://schemas.openxmlformats.org/officeDocument/2006/relationships/customXml" Target="../ink/ink848.xml"/><Relationship Id="rId259" Type="http://schemas.openxmlformats.org/officeDocument/2006/relationships/customXml" Target="../ink/ink778.xml"/><Relationship Id="rId424" Type="http://schemas.openxmlformats.org/officeDocument/2006/relationships/image" Target="../media/image851.png"/><Relationship Id="rId466" Type="http://schemas.openxmlformats.org/officeDocument/2006/relationships/image" Target="../media/image871.png"/><Relationship Id="rId23" Type="http://schemas.openxmlformats.org/officeDocument/2006/relationships/customXml" Target="../ink/ink660.xml"/><Relationship Id="rId119" Type="http://schemas.openxmlformats.org/officeDocument/2006/relationships/customXml" Target="../ink/ink708.xml"/><Relationship Id="rId270" Type="http://schemas.openxmlformats.org/officeDocument/2006/relationships/image" Target="../media/image774.png"/><Relationship Id="rId326" Type="http://schemas.openxmlformats.org/officeDocument/2006/relationships/image" Target="../media/image802.png"/><Relationship Id="rId65" Type="http://schemas.openxmlformats.org/officeDocument/2006/relationships/customXml" Target="../ink/ink681.xml"/><Relationship Id="rId130" Type="http://schemas.openxmlformats.org/officeDocument/2006/relationships/image" Target="../media/image419.png"/><Relationship Id="rId368" Type="http://schemas.openxmlformats.org/officeDocument/2006/relationships/image" Target="../media/image823.png"/><Relationship Id="rId172" Type="http://schemas.openxmlformats.org/officeDocument/2006/relationships/image" Target="../media/image725.png"/><Relationship Id="rId228" Type="http://schemas.openxmlformats.org/officeDocument/2006/relationships/image" Target="../media/image753.png"/><Relationship Id="rId435" Type="http://schemas.openxmlformats.org/officeDocument/2006/relationships/customXml" Target="../ink/ink866.xml"/><Relationship Id="rId477" Type="http://schemas.openxmlformats.org/officeDocument/2006/relationships/customXml" Target="../ink/ink887.xml"/><Relationship Id="rId281" Type="http://schemas.openxmlformats.org/officeDocument/2006/relationships/customXml" Target="../ink/ink789.xml"/><Relationship Id="rId337" Type="http://schemas.openxmlformats.org/officeDocument/2006/relationships/customXml" Target="../ink/ink817.xml"/><Relationship Id="rId502" Type="http://schemas.openxmlformats.org/officeDocument/2006/relationships/image" Target="../media/image889.png"/><Relationship Id="rId34" Type="http://schemas.openxmlformats.org/officeDocument/2006/relationships/image" Target="../media/image657.png"/><Relationship Id="rId76" Type="http://schemas.openxmlformats.org/officeDocument/2006/relationships/image" Target="../media/image678.png"/><Relationship Id="rId141" Type="http://schemas.openxmlformats.org/officeDocument/2006/relationships/customXml" Target="../ink/ink719.xml"/><Relationship Id="rId379" Type="http://schemas.openxmlformats.org/officeDocument/2006/relationships/customXml" Target="../ink/ink838.xml"/><Relationship Id="rId7" Type="http://schemas.openxmlformats.org/officeDocument/2006/relationships/customXml" Target="../ink/ink652.xml"/><Relationship Id="rId183" Type="http://schemas.openxmlformats.org/officeDocument/2006/relationships/customXml" Target="../ink/ink740.xml"/><Relationship Id="rId239" Type="http://schemas.openxmlformats.org/officeDocument/2006/relationships/customXml" Target="../ink/ink768.xml"/><Relationship Id="rId390" Type="http://schemas.openxmlformats.org/officeDocument/2006/relationships/image" Target="../media/image834.png"/><Relationship Id="rId404" Type="http://schemas.openxmlformats.org/officeDocument/2006/relationships/image" Target="../media/image841.png"/><Relationship Id="rId446" Type="http://schemas.openxmlformats.org/officeDocument/2006/relationships/image" Target="../media/image861.png"/><Relationship Id="rId250" Type="http://schemas.openxmlformats.org/officeDocument/2006/relationships/image" Target="../media/image764.png"/><Relationship Id="rId292" Type="http://schemas.openxmlformats.org/officeDocument/2006/relationships/image" Target="../media/image785.png"/><Relationship Id="rId306" Type="http://schemas.openxmlformats.org/officeDocument/2006/relationships/image" Target="../media/image792.png"/><Relationship Id="rId488" Type="http://schemas.openxmlformats.org/officeDocument/2006/relationships/image" Target="../media/image882.png"/><Relationship Id="rId45" Type="http://schemas.openxmlformats.org/officeDocument/2006/relationships/customXml" Target="../ink/ink671.xml"/><Relationship Id="rId87" Type="http://schemas.openxmlformats.org/officeDocument/2006/relationships/customXml" Target="../ink/ink692.xml"/><Relationship Id="rId110" Type="http://schemas.openxmlformats.org/officeDocument/2006/relationships/image" Target="../media/image695.png"/><Relationship Id="rId348" Type="http://schemas.openxmlformats.org/officeDocument/2006/relationships/image" Target="../media/image813.png"/><Relationship Id="rId513" Type="http://schemas.openxmlformats.org/officeDocument/2006/relationships/customXml" Target="../ink/ink905.xml"/><Relationship Id="rId152" Type="http://schemas.openxmlformats.org/officeDocument/2006/relationships/image" Target="../media/image715.png"/><Relationship Id="rId194" Type="http://schemas.openxmlformats.org/officeDocument/2006/relationships/image" Target="../media/image736.png"/><Relationship Id="rId208" Type="http://schemas.openxmlformats.org/officeDocument/2006/relationships/image" Target="../media/image743.png"/><Relationship Id="rId415" Type="http://schemas.openxmlformats.org/officeDocument/2006/relationships/customXml" Target="../ink/ink856.xml"/><Relationship Id="rId457" Type="http://schemas.openxmlformats.org/officeDocument/2006/relationships/customXml" Target="../ink/ink877.xml"/><Relationship Id="rId261" Type="http://schemas.openxmlformats.org/officeDocument/2006/relationships/customXml" Target="../ink/ink779.xml"/><Relationship Id="rId499" Type="http://schemas.openxmlformats.org/officeDocument/2006/relationships/customXml" Target="../ink/ink898.xml"/><Relationship Id="rId14" Type="http://schemas.openxmlformats.org/officeDocument/2006/relationships/image" Target="../media/image647.png"/><Relationship Id="rId56" Type="http://schemas.openxmlformats.org/officeDocument/2006/relationships/image" Target="../media/image668.png"/><Relationship Id="rId317" Type="http://schemas.openxmlformats.org/officeDocument/2006/relationships/customXml" Target="../ink/ink807.xml"/><Relationship Id="rId359" Type="http://schemas.openxmlformats.org/officeDocument/2006/relationships/customXml" Target="../ink/ink828.xml"/><Relationship Id="rId98" Type="http://schemas.openxmlformats.org/officeDocument/2006/relationships/image" Target="../media/image689.png"/><Relationship Id="rId121" Type="http://schemas.openxmlformats.org/officeDocument/2006/relationships/customXml" Target="../ink/ink709.xml"/><Relationship Id="rId163" Type="http://schemas.openxmlformats.org/officeDocument/2006/relationships/customXml" Target="../ink/ink730.xml"/><Relationship Id="rId219" Type="http://schemas.openxmlformats.org/officeDocument/2006/relationships/customXml" Target="../ink/ink758.xml"/><Relationship Id="rId370" Type="http://schemas.openxmlformats.org/officeDocument/2006/relationships/image" Target="../media/image824.png"/><Relationship Id="rId426" Type="http://schemas.openxmlformats.org/officeDocument/2006/relationships/image" Target="../media/image852.png"/><Relationship Id="rId230" Type="http://schemas.openxmlformats.org/officeDocument/2006/relationships/image" Target="../media/image754.png"/><Relationship Id="rId468" Type="http://schemas.openxmlformats.org/officeDocument/2006/relationships/image" Target="../media/image872.png"/><Relationship Id="rId25" Type="http://schemas.openxmlformats.org/officeDocument/2006/relationships/customXml" Target="../ink/ink661.xml"/><Relationship Id="rId67" Type="http://schemas.openxmlformats.org/officeDocument/2006/relationships/customXml" Target="../ink/ink682.xml"/><Relationship Id="rId272" Type="http://schemas.openxmlformats.org/officeDocument/2006/relationships/image" Target="../media/image775.png"/><Relationship Id="rId328" Type="http://schemas.openxmlformats.org/officeDocument/2006/relationships/image" Target="../media/image803.png"/><Relationship Id="rId132" Type="http://schemas.openxmlformats.org/officeDocument/2006/relationships/image" Target="../media/image705.png"/><Relationship Id="rId174" Type="http://schemas.openxmlformats.org/officeDocument/2006/relationships/image" Target="../media/image726.png"/><Relationship Id="rId381" Type="http://schemas.openxmlformats.org/officeDocument/2006/relationships/customXml" Target="../ink/ink839.xml"/><Relationship Id="rId241" Type="http://schemas.openxmlformats.org/officeDocument/2006/relationships/customXml" Target="../ink/ink769.xml"/><Relationship Id="rId437" Type="http://schemas.openxmlformats.org/officeDocument/2006/relationships/customXml" Target="../ink/ink867.xml"/><Relationship Id="rId479" Type="http://schemas.openxmlformats.org/officeDocument/2006/relationships/customXml" Target="../ink/ink888.xml"/><Relationship Id="rId36" Type="http://schemas.openxmlformats.org/officeDocument/2006/relationships/image" Target="../media/image658.png"/><Relationship Id="rId283" Type="http://schemas.openxmlformats.org/officeDocument/2006/relationships/customXml" Target="../ink/ink790.xml"/><Relationship Id="rId339" Type="http://schemas.openxmlformats.org/officeDocument/2006/relationships/customXml" Target="../ink/ink818.xml"/><Relationship Id="rId490" Type="http://schemas.openxmlformats.org/officeDocument/2006/relationships/image" Target="../media/image883.png"/><Relationship Id="rId504" Type="http://schemas.openxmlformats.org/officeDocument/2006/relationships/image" Target="../media/image890.png"/><Relationship Id="rId78" Type="http://schemas.openxmlformats.org/officeDocument/2006/relationships/image" Target="../media/image679.png"/><Relationship Id="rId101" Type="http://schemas.openxmlformats.org/officeDocument/2006/relationships/customXml" Target="../ink/ink699.xml"/><Relationship Id="rId143" Type="http://schemas.openxmlformats.org/officeDocument/2006/relationships/customXml" Target="../ink/ink720.xml"/><Relationship Id="rId185" Type="http://schemas.openxmlformats.org/officeDocument/2006/relationships/customXml" Target="../ink/ink741.xml"/><Relationship Id="rId350" Type="http://schemas.openxmlformats.org/officeDocument/2006/relationships/image" Target="../media/image814.png"/><Relationship Id="rId406" Type="http://schemas.openxmlformats.org/officeDocument/2006/relationships/image" Target="../media/image842.png"/><Relationship Id="rId9" Type="http://schemas.openxmlformats.org/officeDocument/2006/relationships/customXml" Target="../ink/ink653.xml"/><Relationship Id="rId210" Type="http://schemas.openxmlformats.org/officeDocument/2006/relationships/image" Target="../media/image744.png"/><Relationship Id="rId392" Type="http://schemas.openxmlformats.org/officeDocument/2006/relationships/image" Target="../media/image835.png"/><Relationship Id="rId448" Type="http://schemas.openxmlformats.org/officeDocument/2006/relationships/image" Target="../media/image862.png"/><Relationship Id="rId252" Type="http://schemas.openxmlformats.org/officeDocument/2006/relationships/image" Target="../media/image765.png"/><Relationship Id="rId294" Type="http://schemas.openxmlformats.org/officeDocument/2006/relationships/image" Target="../media/image786.png"/><Relationship Id="rId308" Type="http://schemas.openxmlformats.org/officeDocument/2006/relationships/image" Target="../media/image793.png"/><Relationship Id="rId515" Type="http://schemas.openxmlformats.org/officeDocument/2006/relationships/customXml" Target="../ink/ink906.xml"/><Relationship Id="rId47" Type="http://schemas.openxmlformats.org/officeDocument/2006/relationships/customXml" Target="../ink/ink672.xml"/><Relationship Id="rId89" Type="http://schemas.openxmlformats.org/officeDocument/2006/relationships/customXml" Target="../ink/ink693.xml"/><Relationship Id="rId112" Type="http://schemas.openxmlformats.org/officeDocument/2006/relationships/image" Target="../media/image696.png"/><Relationship Id="rId154" Type="http://schemas.openxmlformats.org/officeDocument/2006/relationships/image" Target="../media/image716.png"/><Relationship Id="rId361" Type="http://schemas.openxmlformats.org/officeDocument/2006/relationships/customXml" Target="../ink/ink829.xml"/><Relationship Id="rId196" Type="http://schemas.openxmlformats.org/officeDocument/2006/relationships/image" Target="../media/image737.png"/><Relationship Id="rId417" Type="http://schemas.openxmlformats.org/officeDocument/2006/relationships/customXml" Target="../ink/ink857.xml"/><Relationship Id="rId459" Type="http://schemas.openxmlformats.org/officeDocument/2006/relationships/customXml" Target="../ink/ink878.xml"/><Relationship Id="rId16" Type="http://schemas.openxmlformats.org/officeDocument/2006/relationships/image" Target="../media/image648.png"/><Relationship Id="rId221" Type="http://schemas.openxmlformats.org/officeDocument/2006/relationships/customXml" Target="../ink/ink759.xml"/><Relationship Id="rId263" Type="http://schemas.openxmlformats.org/officeDocument/2006/relationships/customXml" Target="../ink/ink780.xml"/><Relationship Id="rId319" Type="http://schemas.openxmlformats.org/officeDocument/2006/relationships/customXml" Target="../ink/ink808.xml"/><Relationship Id="rId470" Type="http://schemas.openxmlformats.org/officeDocument/2006/relationships/image" Target="../media/image873.png"/><Relationship Id="rId58" Type="http://schemas.openxmlformats.org/officeDocument/2006/relationships/image" Target="../media/image669.png"/><Relationship Id="rId123" Type="http://schemas.openxmlformats.org/officeDocument/2006/relationships/customXml" Target="../ink/ink710.xml"/><Relationship Id="rId330" Type="http://schemas.openxmlformats.org/officeDocument/2006/relationships/image" Target="../media/image804.png"/><Relationship Id="rId165" Type="http://schemas.openxmlformats.org/officeDocument/2006/relationships/customXml" Target="../ink/ink731.xml"/><Relationship Id="rId372" Type="http://schemas.openxmlformats.org/officeDocument/2006/relationships/image" Target="../media/image825.png"/><Relationship Id="rId428" Type="http://schemas.openxmlformats.org/officeDocument/2006/relationships/image" Target="../media/image853.png"/><Relationship Id="rId232" Type="http://schemas.openxmlformats.org/officeDocument/2006/relationships/image" Target="../media/image755.png"/><Relationship Id="rId274" Type="http://schemas.openxmlformats.org/officeDocument/2006/relationships/image" Target="../media/image776.png"/><Relationship Id="rId481" Type="http://schemas.openxmlformats.org/officeDocument/2006/relationships/customXml" Target="../ink/ink889.xml"/><Relationship Id="rId27" Type="http://schemas.openxmlformats.org/officeDocument/2006/relationships/customXml" Target="../ink/ink662.xml"/><Relationship Id="rId69" Type="http://schemas.openxmlformats.org/officeDocument/2006/relationships/customXml" Target="../ink/ink683.xml"/><Relationship Id="rId134" Type="http://schemas.openxmlformats.org/officeDocument/2006/relationships/image" Target="../media/image706.png"/><Relationship Id="rId80" Type="http://schemas.openxmlformats.org/officeDocument/2006/relationships/image" Target="../media/image680.png"/><Relationship Id="rId176" Type="http://schemas.openxmlformats.org/officeDocument/2006/relationships/image" Target="../media/image727.png"/><Relationship Id="rId341" Type="http://schemas.openxmlformats.org/officeDocument/2006/relationships/customXml" Target="../ink/ink819.xml"/><Relationship Id="rId383" Type="http://schemas.openxmlformats.org/officeDocument/2006/relationships/customXml" Target="../ink/ink840.xml"/><Relationship Id="rId439" Type="http://schemas.openxmlformats.org/officeDocument/2006/relationships/customXml" Target="../ink/ink868.xml"/><Relationship Id="rId201" Type="http://schemas.openxmlformats.org/officeDocument/2006/relationships/customXml" Target="../ink/ink749.xml"/><Relationship Id="rId243" Type="http://schemas.openxmlformats.org/officeDocument/2006/relationships/customXml" Target="../ink/ink770.xml"/><Relationship Id="rId285" Type="http://schemas.openxmlformats.org/officeDocument/2006/relationships/customXml" Target="../ink/ink791.xml"/><Relationship Id="rId450" Type="http://schemas.openxmlformats.org/officeDocument/2006/relationships/image" Target="../media/image863.png"/><Relationship Id="rId506" Type="http://schemas.openxmlformats.org/officeDocument/2006/relationships/image" Target="../media/image891.png"/><Relationship Id="rId38" Type="http://schemas.openxmlformats.org/officeDocument/2006/relationships/image" Target="../media/image659.png"/><Relationship Id="rId103" Type="http://schemas.openxmlformats.org/officeDocument/2006/relationships/customXml" Target="../ink/ink700.xml"/><Relationship Id="rId310" Type="http://schemas.openxmlformats.org/officeDocument/2006/relationships/image" Target="../media/image794.png"/><Relationship Id="rId492" Type="http://schemas.openxmlformats.org/officeDocument/2006/relationships/image" Target="../media/image884.png"/><Relationship Id="rId91" Type="http://schemas.openxmlformats.org/officeDocument/2006/relationships/customXml" Target="../ink/ink694.xml"/><Relationship Id="rId145" Type="http://schemas.openxmlformats.org/officeDocument/2006/relationships/customXml" Target="../ink/ink721.xml"/><Relationship Id="rId187" Type="http://schemas.openxmlformats.org/officeDocument/2006/relationships/customXml" Target="../ink/ink742.xml"/><Relationship Id="rId352" Type="http://schemas.openxmlformats.org/officeDocument/2006/relationships/image" Target="../media/image815.png"/><Relationship Id="rId394" Type="http://schemas.openxmlformats.org/officeDocument/2006/relationships/image" Target="../media/image836.png"/><Relationship Id="rId408" Type="http://schemas.openxmlformats.org/officeDocument/2006/relationships/image" Target="../media/image843.png"/><Relationship Id="rId212" Type="http://schemas.openxmlformats.org/officeDocument/2006/relationships/image" Target="../media/image745.png"/><Relationship Id="rId254" Type="http://schemas.openxmlformats.org/officeDocument/2006/relationships/image" Target="../media/image766.png"/><Relationship Id="rId49" Type="http://schemas.openxmlformats.org/officeDocument/2006/relationships/customXml" Target="../ink/ink673.xml"/><Relationship Id="rId114" Type="http://schemas.openxmlformats.org/officeDocument/2006/relationships/image" Target="../media/image697.png"/><Relationship Id="rId296" Type="http://schemas.openxmlformats.org/officeDocument/2006/relationships/image" Target="../media/image787.png"/><Relationship Id="rId461" Type="http://schemas.openxmlformats.org/officeDocument/2006/relationships/customXml" Target="../ink/ink879.xml"/><Relationship Id="rId517" Type="http://schemas.openxmlformats.org/officeDocument/2006/relationships/customXml" Target="../ink/ink907.xml"/><Relationship Id="rId60" Type="http://schemas.openxmlformats.org/officeDocument/2006/relationships/image" Target="../media/image670.png"/><Relationship Id="rId156" Type="http://schemas.openxmlformats.org/officeDocument/2006/relationships/image" Target="../media/image717.png"/><Relationship Id="rId198" Type="http://schemas.openxmlformats.org/officeDocument/2006/relationships/image" Target="../media/image738.png"/><Relationship Id="rId321" Type="http://schemas.openxmlformats.org/officeDocument/2006/relationships/customXml" Target="../ink/ink809.xml"/><Relationship Id="rId363" Type="http://schemas.openxmlformats.org/officeDocument/2006/relationships/customXml" Target="../ink/ink830.xml"/><Relationship Id="rId419" Type="http://schemas.openxmlformats.org/officeDocument/2006/relationships/customXml" Target="../ink/ink858.xml"/><Relationship Id="rId223" Type="http://schemas.openxmlformats.org/officeDocument/2006/relationships/customXml" Target="../ink/ink760.xml"/><Relationship Id="rId430" Type="http://schemas.openxmlformats.org/officeDocument/2006/relationships/image" Target="../media/image46.png"/><Relationship Id="rId18" Type="http://schemas.openxmlformats.org/officeDocument/2006/relationships/image" Target="../media/image649.png"/><Relationship Id="rId265" Type="http://schemas.openxmlformats.org/officeDocument/2006/relationships/customXml" Target="../ink/ink781.xml"/><Relationship Id="rId472" Type="http://schemas.openxmlformats.org/officeDocument/2006/relationships/image" Target="../media/image874.png"/><Relationship Id="rId125" Type="http://schemas.openxmlformats.org/officeDocument/2006/relationships/customXml" Target="../ink/ink711.xml"/><Relationship Id="rId167" Type="http://schemas.openxmlformats.org/officeDocument/2006/relationships/customXml" Target="../ink/ink732.xml"/><Relationship Id="rId332" Type="http://schemas.openxmlformats.org/officeDocument/2006/relationships/image" Target="../media/image805.png"/><Relationship Id="rId374" Type="http://schemas.openxmlformats.org/officeDocument/2006/relationships/image" Target="../media/image826.png"/><Relationship Id="rId71" Type="http://schemas.openxmlformats.org/officeDocument/2006/relationships/customXml" Target="../ink/ink684.xml"/><Relationship Id="rId234" Type="http://schemas.openxmlformats.org/officeDocument/2006/relationships/image" Target="../media/image756.png"/><Relationship Id="rId2" Type="http://schemas.openxmlformats.org/officeDocument/2006/relationships/notesSlide" Target="../notesSlides/notesSlide6.xml"/><Relationship Id="rId29" Type="http://schemas.openxmlformats.org/officeDocument/2006/relationships/customXml" Target="../ink/ink663.xml"/><Relationship Id="rId276" Type="http://schemas.openxmlformats.org/officeDocument/2006/relationships/image" Target="../media/image777.png"/><Relationship Id="rId441" Type="http://schemas.openxmlformats.org/officeDocument/2006/relationships/customXml" Target="../ink/ink869.xml"/><Relationship Id="rId483" Type="http://schemas.openxmlformats.org/officeDocument/2006/relationships/customXml" Target="../ink/ink890.xml"/><Relationship Id="rId40" Type="http://schemas.openxmlformats.org/officeDocument/2006/relationships/image" Target="../media/image660.png"/><Relationship Id="rId136" Type="http://schemas.openxmlformats.org/officeDocument/2006/relationships/image" Target="../media/image707.png"/><Relationship Id="rId178" Type="http://schemas.openxmlformats.org/officeDocument/2006/relationships/image" Target="../media/image728.png"/><Relationship Id="rId301" Type="http://schemas.openxmlformats.org/officeDocument/2006/relationships/customXml" Target="../ink/ink799.xml"/><Relationship Id="rId343" Type="http://schemas.openxmlformats.org/officeDocument/2006/relationships/customXml" Target="../ink/ink820.xml"/><Relationship Id="rId82" Type="http://schemas.openxmlformats.org/officeDocument/2006/relationships/image" Target="../media/image681.png"/><Relationship Id="rId203" Type="http://schemas.openxmlformats.org/officeDocument/2006/relationships/customXml" Target="../ink/ink750.xml"/><Relationship Id="rId385" Type="http://schemas.openxmlformats.org/officeDocument/2006/relationships/customXml" Target="../ink/ink841.xml"/><Relationship Id="rId245" Type="http://schemas.openxmlformats.org/officeDocument/2006/relationships/customXml" Target="../ink/ink771.xml"/><Relationship Id="rId287" Type="http://schemas.openxmlformats.org/officeDocument/2006/relationships/customXml" Target="../ink/ink792.xml"/><Relationship Id="rId410" Type="http://schemas.openxmlformats.org/officeDocument/2006/relationships/image" Target="../media/image844.png"/><Relationship Id="rId452" Type="http://schemas.openxmlformats.org/officeDocument/2006/relationships/image" Target="../media/image864.png"/><Relationship Id="rId494" Type="http://schemas.openxmlformats.org/officeDocument/2006/relationships/image" Target="../media/image885.png"/><Relationship Id="rId508" Type="http://schemas.openxmlformats.org/officeDocument/2006/relationships/image" Target="../media/image892.png"/><Relationship Id="rId105" Type="http://schemas.openxmlformats.org/officeDocument/2006/relationships/customXml" Target="../ink/ink701.xml"/><Relationship Id="rId147" Type="http://schemas.openxmlformats.org/officeDocument/2006/relationships/customXml" Target="../ink/ink722.xml"/><Relationship Id="rId312" Type="http://schemas.openxmlformats.org/officeDocument/2006/relationships/image" Target="../media/image795.png"/><Relationship Id="rId354" Type="http://schemas.openxmlformats.org/officeDocument/2006/relationships/image" Target="../media/image816.png"/><Relationship Id="rId51" Type="http://schemas.openxmlformats.org/officeDocument/2006/relationships/customXml" Target="../ink/ink674.xml"/><Relationship Id="rId93" Type="http://schemas.openxmlformats.org/officeDocument/2006/relationships/customXml" Target="../ink/ink695.xml"/><Relationship Id="rId189" Type="http://schemas.openxmlformats.org/officeDocument/2006/relationships/customXml" Target="../ink/ink743.xml"/><Relationship Id="rId396" Type="http://schemas.openxmlformats.org/officeDocument/2006/relationships/image" Target="../media/image837.png"/><Relationship Id="rId214" Type="http://schemas.openxmlformats.org/officeDocument/2006/relationships/image" Target="../media/image746.png"/><Relationship Id="rId256" Type="http://schemas.openxmlformats.org/officeDocument/2006/relationships/image" Target="../media/image767.png"/><Relationship Id="rId298" Type="http://schemas.openxmlformats.org/officeDocument/2006/relationships/image" Target="../media/image788.png"/><Relationship Id="rId421" Type="http://schemas.openxmlformats.org/officeDocument/2006/relationships/customXml" Target="../ink/ink859.xml"/><Relationship Id="rId463" Type="http://schemas.openxmlformats.org/officeDocument/2006/relationships/customXml" Target="../ink/ink880.xml"/><Relationship Id="rId519" Type="http://schemas.openxmlformats.org/officeDocument/2006/relationships/customXml" Target="../ink/ink908.xml"/><Relationship Id="rId116" Type="http://schemas.openxmlformats.org/officeDocument/2006/relationships/image" Target="../media/image698.png"/><Relationship Id="rId158" Type="http://schemas.openxmlformats.org/officeDocument/2006/relationships/image" Target="../media/image718.png"/><Relationship Id="rId323" Type="http://schemas.openxmlformats.org/officeDocument/2006/relationships/customXml" Target="../ink/ink810.xml"/><Relationship Id="rId20" Type="http://schemas.openxmlformats.org/officeDocument/2006/relationships/image" Target="../media/image650.png"/><Relationship Id="rId62" Type="http://schemas.openxmlformats.org/officeDocument/2006/relationships/image" Target="../media/image671.png"/><Relationship Id="rId365" Type="http://schemas.openxmlformats.org/officeDocument/2006/relationships/customXml" Target="../ink/ink831.xml"/><Relationship Id="rId225" Type="http://schemas.openxmlformats.org/officeDocument/2006/relationships/customXml" Target="../ink/ink761.xml"/><Relationship Id="rId267" Type="http://schemas.openxmlformats.org/officeDocument/2006/relationships/customXml" Target="../ink/ink782.xml"/><Relationship Id="rId432" Type="http://schemas.openxmlformats.org/officeDocument/2006/relationships/image" Target="../media/image854.png"/><Relationship Id="rId474" Type="http://schemas.openxmlformats.org/officeDocument/2006/relationships/image" Target="../media/image875.png"/><Relationship Id="rId127" Type="http://schemas.openxmlformats.org/officeDocument/2006/relationships/customXml" Target="../ink/ink712.xml"/><Relationship Id="rId31" Type="http://schemas.openxmlformats.org/officeDocument/2006/relationships/customXml" Target="../ink/ink664.xml"/><Relationship Id="rId73" Type="http://schemas.openxmlformats.org/officeDocument/2006/relationships/customXml" Target="../ink/ink685.xml"/><Relationship Id="rId169" Type="http://schemas.openxmlformats.org/officeDocument/2006/relationships/customXml" Target="../ink/ink733.xml"/><Relationship Id="rId334" Type="http://schemas.openxmlformats.org/officeDocument/2006/relationships/image" Target="../media/image806.png"/><Relationship Id="rId376" Type="http://schemas.openxmlformats.org/officeDocument/2006/relationships/image" Target="../media/image827.png"/><Relationship Id="rId4" Type="http://schemas.openxmlformats.org/officeDocument/2006/relationships/image" Target="../media/image642.png"/><Relationship Id="rId180" Type="http://schemas.openxmlformats.org/officeDocument/2006/relationships/image" Target="../media/image729.png"/><Relationship Id="rId236" Type="http://schemas.openxmlformats.org/officeDocument/2006/relationships/image" Target="../media/image757.png"/><Relationship Id="rId278" Type="http://schemas.openxmlformats.org/officeDocument/2006/relationships/image" Target="../media/image778.png"/><Relationship Id="rId401" Type="http://schemas.openxmlformats.org/officeDocument/2006/relationships/customXml" Target="../ink/ink849.xml"/><Relationship Id="rId443" Type="http://schemas.openxmlformats.org/officeDocument/2006/relationships/customXml" Target="../ink/ink870.xml"/><Relationship Id="rId303" Type="http://schemas.openxmlformats.org/officeDocument/2006/relationships/customXml" Target="../ink/ink800.xml"/><Relationship Id="rId485" Type="http://schemas.openxmlformats.org/officeDocument/2006/relationships/customXml" Target="../ink/ink891.xml"/><Relationship Id="rId42" Type="http://schemas.openxmlformats.org/officeDocument/2006/relationships/image" Target="../media/image661.png"/><Relationship Id="rId84" Type="http://schemas.openxmlformats.org/officeDocument/2006/relationships/image" Target="../media/image682.png"/><Relationship Id="rId138" Type="http://schemas.openxmlformats.org/officeDocument/2006/relationships/image" Target="../media/image708.png"/><Relationship Id="rId345" Type="http://schemas.openxmlformats.org/officeDocument/2006/relationships/customXml" Target="../ink/ink821.xml"/><Relationship Id="rId387" Type="http://schemas.openxmlformats.org/officeDocument/2006/relationships/customXml" Target="../ink/ink842.xml"/><Relationship Id="rId510" Type="http://schemas.openxmlformats.org/officeDocument/2006/relationships/image" Target="../media/image893.png"/><Relationship Id="rId191" Type="http://schemas.openxmlformats.org/officeDocument/2006/relationships/customXml" Target="../ink/ink744.xml"/><Relationship Id="rId205" Type="http://schemas.openxmlformats.org/officeDocument/2006/relationships/customXml" Target="../ink/ink751.xml"/><Relationship Id="rId247" Type="http://schemas.openxmlformats.org/officeDocument/2006/relationships/customXml" Target="../ink/ink772.xml"/><Relationship Id="rId412" Type="http://schemas.openxmlformats.org/officeDocument/2006/relationships/image" Target="../media/image845.png"/><Relationship Id="rId107" Type="http://schemas.openxmlformats.org/officeDocument/2006/relationships/customXml" Target="../ink/ink702.xml"/><Relationship Id="rId289" Type="http://schemas.openxmlformats.org/officeDocument/2006/relationships/customXml" Target="../ink/ink793.xml"/><Relationship Id="rId454" Type="http://schemas.openxmlformats.org/officeDocument/2006/relationships/image" Target="../media/image865.png"/><Relationship Id="rId496" Type="http://schemas.openxmlformats.org/officeDocument/2006/relationships/image" Target="../media/image886.png"/><Relationship Id="rId11" Type="http://schemas.openxmlformats.org/officeDocument/2006/relationships/customXml" Target="../ink/ink654.xml"/><Relationship Id="rId53" Type="http://schemas.openxmlformats.org/officeDocument/2006/relationships/customXml" Target="../ink/ink675.xml"/><Relationship Id="rId149" Type="http://schemas.openxmlformats.org/officeDocument/2006/relationships/customXml" Target="../ink/ink723.xml"/><Relationship Id="rId314" Type="http://schemas.openxmlformats.org/officeDocument/2006/relationships/image" Target="../media/image796.png"/><Relationship Id="rId356" Type="http://schemas.openxmlformats.org/officeDocument/2006/relationships/image" Target="../media/image817.png"/><Relationship Id="rId398" Type="http://schemas.openxmlformats.org/officeDocument/2006/relationships/image" Target="../media/image838.png"/><Relationship Id="rId521" Type="http://schemas.openxmlformats.org/officeDocument/2006/relationships/customXml" Target="../ink/ink909.xml"/><Relationship Id="rId95" Type="http://schemas.openxmlformats.org/officeDocument/2006/relationships/customXml" Target="../ink/ink696.xml"/><Relationship Id="rId160" Type="http://schemas.openxmlformats.org/officeDocument/2006/relationships/image" Target="../media/image719.png"/><Relationship Id="rId216" Type="http://schemas.openxmlformats.org/officeDocument/2006/relationships/image" Target="../media/image747.png"/><Relationship Id="rId423" Type="http://schemas.openxmlformats.org/officeDocument/2006/relationships/customXml" Target="../ink/ink860.xml"/><Relationship Id="rId258" Type="http://schemas.openxmlformats.org/officeDocument/2006/relationships/image" Target="../media/image768.png"/><Relationship Id="rId465" Type="http://schemas.openxmlformats.org/officeDocument/2006/relationships/customXml" Target="../ink/ink881.xml"/><Relationship Id="rId22" Type="http://schemas.openxmlformats.org/officeDocument/2006/relationships/image" Target="../media/image651.png"/><Relationship Id="rId64" Type="http://schemas.openxmlformats.org/officeDocument/2006/relationships/image" Target="../media/image672.png"/><Relationship Id="rId118" Type="http://schemas.openxmlformats.org/officeDocument/2006/relationships/image" Target="../media/image699.png"/><Relationship Id="rId325" Type="http://schemas.openxmlformats.org/officeDocument/2006/relationships/customXml" Target="../ink/ink811.xml"/><Relationship Id="rId367" Type="http://schemas.openxmlformats.org/officeDocument/2006/relationships/customXml" Target="../ink/ink832.xml"/><Relationship Id="rId171" Type="http://schemas.openxmlformats.org/officeDocument/2006/relationships/customXml" Target="../ink/ink734.xml"/><Relationship Id="rId227" Type="http://schemas.openxmlformats.org/officeDocument/2006/relationships/customXml" Target="../ink/ink762.xml"/><Relationship Id="rId269" Type="http://schemas.openxmlformats.org/officeDocument/2006/relationships/customXml" Target="../ink/ink783.xml"/><Relationship Id="rId434" Type="http://schemas.openxmlformats.org/officeDocument/2006/relationships/image" Target="../media/image855.png"/><Relationship Id="rId476" Type="http://schemas.openxmlformats.org/officeDocument/2006/relationships/image" Target="../media/image876.png"/><Relationship Id="rId33" Type="http://schemas.openxmlformats.org/officeDocument/2006/relationships/customXml" Target="../ink/ink665.xml"/><Relationship Id="rId129" Type="http://schemas.openxmlformats.org/officeDocument/2006/relationships/customXml" Target="../ink/ink713.xml"/><Relationship Id="rId280" Type="http://schemas.openxmlformats.org/officeDocument/2006/relationships/image" Target="../media/image779.png"/><Relationship Id="rId336" Type="http://schemas.openxmlformats.org/officeDocument/2006/relationships/image" Target="../media/image807.png"/><Relationship Id="rId501" Type="http://schemas.openxmlformats.org/officeDocument/2006/relationships/customXml" Target="../ink/ink899.xml"/><Relationship Id="rId75" Type="http://schemas.openxmlformats.org/officeDocument/2006/relationships/customXml" Target="../ink/ink686.xml"/><Relationship Id="rId140" Type="http://schemas.openxmlformats.org/officeDocument/2006/relationships/image" Target="../media/image709.png"/><Relationship Id="rId182" Type="http://schemas.openxmlformats.org/officeDocument/2006/relationships/image" Target="../media/image730.png"/><Relationship Id="rId378" Type="http://schemas.openxmlformats.org/officeDocument/2006/relationships/image" Target="../media/image828.png"/><Relationship Id="rId403" Type="http://schemas.openxmlformats.org/officeDocument/2006/relationships/customXml" Target="../ink/ink850.xml"/><Relationship Id="rId6" Type="http://schemas.openxmlformats.org/officeDocument/2006/relationships/image" Target="../media/image643.png"/><Relationship Id="rId238" Type="http://schemas.openxmlformats.org/officeDocument/2006/relationships/image" Target="../media/image758.png"/><Relationship Id="rId445" Type="http://schemas.openxmlformats.org/officeDocument/2006/relationships/customXml" Target="../ink/ink871.xml"/><Relationship Id="rId487" Type="http://schemas.openxmlformats.org/officeDocument/2006/relationships/customXml" Target="../ink/ink892.xml"/><Relationship Id="rId291" Type="http://schemas.openxmlformats.org/officeDocument/2006/relationships/customXml" Target="../ink/ink794.xml"/><Relationship Id="rId305" Type="http://schemas.openxmlformats.org/officeDocument/2006/relationships/customXml" Target="../ink/ink801.xml"/><Relationship Id="rId347" Type="http://schemas.openxmlformats.org/officeDocument/2006/relationships/customXml" Target="../ink/ink822.xml"/><Relationship Id="rId512" Type="http://schemas.openxmlformats.org/officeDocument/2006/relationships/image" Target="../media/image894.png"/><Relationship Id="rId44" Type="http://schemas.openxmlformats.org/officeDocument/2006/relationships/image" Target="../media/image662.png"/><Relationship Id="rId86" Type="http://schemas.openxmlformats.org/officeDocument/2006/relationships/image" Target="../media/image683.png"/><Relationship Id="rId151" Type="http://schemas.openxmlformats.org/officeDocument/2006/relationships/customXml" Target="../ink/ink724.xml"/><Relationship Id="rId389" Type="http://schemas.openxmlformats.org/officeDocument/2006/relationships/customXml" Target="../ink/ink843.xml"/><Relationship Id="rId193" Type="http://schemas.openxmlformats.org/officeDocument/2006/relationships/customXml" Target="../ink/ink745.xml"/><Relationship Id="rId207" Type="http://schemas.openxmlformats.org/officeDocument/2006/relationships/customXml" Target="../ink/ink752.xml"/><Relationship Id="rId249" Type="http://schemas.openxmlformats.org/officeDocument/2006/relationships/customXml" Target="../ink/ink773.xml"/><Relationship Id="rId414" Type="http://schemas.openxmlformats.org/officeDocument/2006/relationships/image" Target="../media/image846.png"/><Relationship Id="rId456" Type="http://schemas.openxmlformats.org/officeDocument/2006/relationships/image" Target="../media/image866.png"/><Relationship Id="rId498" Type="http://schemas.openxmlformats.org/officeDocument/2006/relationships/image" Target="../media/image887.png"/><Relationship Id="rId13" Type="http://schemas.openxmlformats.org/officeDocument/2006/relationships/customXml" Target="../ink/ink655.xml"/><Relationship Id="rId109" Type="http://schemas.openxmlformats.org/officeDocument/2006/relationships/customXml" Target="../ink/ink703.xml"/><Relationship Id="rId260" Type="http://schemas.openxmlformats.org/officeDocument/2006/relationships/image" Target="../media/image769.png"/><Relationship Id="rId316" Type="http://schemas.openxmlformats.org/officeDocument/2006/relationships/image" Target="../media/image797.png"/><Relationship Id="rId55" Type="http://schemas.openxmlformats.org/officeDocument/2006/relationships/customXml" Target="../ink/ink676.xml"/><Relationship Id="rId97" Type="http://schemas.openxmlformats.org/officeDocument/2006/relationships/customXml" Target="../ink/ink697.xml"/><Relationship Id="rId120" Type="http://schemas.openxmlformats.org/officeDocument/2006/relationships/image" Target="../media/image700.png"/><Relationship Id="rId358" Type="http://schemas.openxmlformats.org/officeDocument/2006/relationships/image" Target="../media/image818.png"/><Relationship Id="rId162" Type="http://schemas.openxmlformats.org/officeDocument/2006/relationships/image" Target="../media/image720.png"/><Relationship Id="rId218" Type="http://schemas.openxmlformats.org/officeDocument/2006/relationships/image" Target="../media/image748.png"/><Relationship Id="rId425" Type="http://schemas.openxmlformats.org/officeDocument/2006/relationships/customXml" Target="../ink/ink861.xml"/><Relationship Id="rId467" Type="http://schemas.openxmlformats.org/officeDocument/2006/relationships/customXml" Target="../ink/ink882.xml"/><Relationship Id="rId271" Type="http://schemas.openxmlformats.org/officeDocument/2006/relationships/customXml" Target="../ink/ink784.xml"/><Relationship Id="rId24" Type="http://schemas.openxmlformats.org/officeDocument/2006/relationships/image" Target="../media/image652.png"/><Relationship Id="rId66" Type="http://schemas.openxmlformats.org/officeDocument/2006/relationships/image" Target="../media/image673.png"/><Relationship Id="rId131" Type="http://schemas.openxmlformats.org/officeDocument/2006/relationships/customXml" Target="../ink/ink714.xml"/><Relationship Id="rId327" Type="http://schemas.openxmlformats.org/officeDocument/2006/relationships/customXml" Target="../ink/ink812.xml"/><Relationship Id="rId369" Type="http://schemas.openxmlformats.org/officeDocument/2006/relationships/customXml" Target="../ink/ink833.xml"/><Relationship Id="rId173" Type="http://schemas.openxmlformats.org/officeDocument/2006/relationships/customXml" Target="../ink/ink735.xml"/><Relationship Id="rId229" Type="http://schemas.openxmlformats.org/officeDocument/2006/relationships/customXml" Target="../ink/ink763.xml"/><Relationship Id="rId380" Type="http://schemas.openxmlformats.org/officeDocument/2006/relationships/image" Target="../media/image829.png"/><Relationship Id="rId436" Type="http://schemas.openxmlformats.org/officeDocument/2006/relationships/image" Target="../media/image856.png"/><Relationship Id="rId240" Type="http://schemas.openxmlformats.org/officeDocument/2006/relationships/image" Target="../media/image759.png"/><Relationship Id="rId478" Type="http://schemas.openxmlformats.org/officeDocument/2006/relationships/image" Target="../media/image877.png"/><Relationship Id="rId35" Type="http://schemas.openxmlformats.org/officeDocument/2006/relationships/customXml" Target="../ink/ink666.xml"/><Relationship Id="rId77" Type="http://schemas.openxmlformats.org/officeDocument/2006/relationships/customXml" Target="../ink/ink687.xml"/><Relationship Id="rId100" Type="http://schemas.openxmlformats.org/officeDocument/2006/relationships/image" Target="../media/image690.png"/><Relationship Id="rId282" Type="http://schemas.openxmlformats.org/officeDocument/2006/relationships/image" Target="../media/image780.png"/><Relationship Id="rId338" Type="http://schemas.openxmlformats.org/officeDocument/2006/relationships/image" Target="../media/image808.png"/><Relationship Id="rId503" Type="http://schemas.openxmlformats.org/officeDocument/2006/relationships/customXml" Target="../ink/ink900.xml"/><Relationship Id="rId8" Type="http://schemas.openxmlformats.org/officeDocument/2006/relationships/image" Target="../media/image644.png"/><Relationship Id="rId142" Type="http://schemas.openxmlformats.org/officeDocument/2006/relationships/image" Target="../media/image710.png"/><Relationship Id="rId184" Type="http://schemas.openxmlformats.org/officeDocument/2006/relationships/image" Target="../media/image731.png"/><Relationship Id="rId391" Type="http://schemas.openxmlformats.org/officeDocument/2006/relationships/customXml" Target="../ink/ink844.xml"/><Relationship Id="rId405" Type="http://schemas.openxmlformats.org/officeDocument/2006/relationships/customXml" Target="../ink/ink851.xml"/><Relationship Id="rId447" Type="http://schemas.openxmlformats.org/officeDocument/2006/relationships/customXml" Target="../ink/ink872.xml"/><Relationship Id="rId251" Type="http://schemas.openxmlformats.org/officeDocument/2006/relationships/customXml" Target="../ink/ink774.xml"/><Relationship Id="rId489" Type="http://schemas.openxmlformats.org/officeDocument/2006/relationships/customXml" Target="../ink/ink893.xml"/><Relationship Id="rId46" Type="http://schemas.openxmlformats.org/officeDocument/2006/relationships/image" Target="../media/image663.png"/><Relationship Id="rId293" Type="http://schemas.openxmlformats.org/officeDocument/2006/relationships/customXml" Target="../ink/ink795.xml"/><Relationship Id="rId307" Type="http://schemas.openxmlformats.org/officeDocument/2006/relationships/customXml" Target="../ink/ink802.xml"/><Relationship Id="rId349" Type="http://schemas.openxmlformats.org/officeDocument/2006/relationships/customXml" Target="../ink/ink823.xml"/><Relationship Id="rId514" Type="http://schemas.openxmlformats.org/officeDocument/2006/relationships/image" Target="../media/image895.png"/><Relationship Id="rId88" Type="http://schemas.openxmlformats.org/officeDocument/2006/relationships/image" Target="../media/image684.png"/><Relationship Id="rId111" Type="http://schemas.openxmlformats.org/officeDocument/2006/relationships/customXml" Target="../ink/ink704.xml"/><Relationship Id="rId153" Type="http://schemas.openxmlformats.org/officeDocument/2006/relationships/customXml" Target="../ink/ink725.xml"/><Relationship Id="rId195" Type="http://schemas.openxmlformats.org/officeDocument/2006/relationships/customXml" Target="../ink/ink746.xml"/><Relationship Id="rId209" Type="http://schemas.openxmlformats.org/officeDocument/2006/relationships/customXml" Target="../ink/ink753.xml"/><Relationship Id="rId360" Type="http://schemas.openxmlformats.org/officeDocument/2006/relationships/image" Target="../media/image819.png"/><Relationship Id="rId416" Type="http://schemas.openxmlformats.org/officeDocument/2006/relationships/image" Target="../media/image847.png"/><Relationship Id="rId220" Type="http://schemas.openxmlformats.org/officeDocument/2006/relationships/image" Target="../media/image749.png"/><Relationship Id="rId458" Type="http://schemas.openxmlformats.org/officeDocument/2006/relationships/image" Target="../media/image867.png"/><Relationship Id="rId15" Type="http://schemas.openxmlformats.org/officeDocument/2006/relationships/customXml" Target="../ink/ink656.xml"/><Relationship Id="rId57" Type="http://schemas.openxmlformats.org/officeDocument/2006/relationships/customXml" Target="../ink/ink677.xml"/><Relationship Id="rId262" Type="http://schemas.openxmlformats.org/officeDocument/2006/relationships/image" Target="../media/image770.png"/><Relationship Id="rId318" Type="http://schemas.openxmlformats.org/officeDocument/2006/relationships/image" Target="../media/image798.png"/><Relationship Id="rId99" Type="http://schemas.openxmlformats.org/officeDocument/2006/relationships/customXml" Target="../ink/ink698.xml"/><Relationship Id="rId122" Type="http://schemas.openxmlformats.org/officeDocument/2006/relationships/image" Target="../media/image701.png"/><Relationship Id="rId164" Type="http://schemas.openxmlformats.org/officeDocument/2006/relationships/image" Target="../media/image721.png"/><Relationship Id="rId371" Type="http://schemas.openxmlformats.org/officeDocument/2006/relationships/customXml" Target="../ink/ink834.xml"/><Relationship Id="rId427" Type="http://schemas.openxmlformats.org/officeDocument/2006/relationships/customXml" Target="../ink/ink862.xml"/><Relationship Id="rId469" Type="http://schemas.openxmlformats.org/officeDocument/2006/relationships/customXml" Target="../ink/ink883.xml"/><Relationship Id="rId26" Type="http://schemas.openxmlformats.org/officeDocument/2006/relationships/image" Target="../media/image653.png"/><Relationship Id="rId231" Type="http://schemas.openxmlformats.org/officeDocument/2006/relationships/customXml" Target="../ink/ink764.xml"/><Relationship Id="rId273" Type="http://schemas.openxmlformats.org/officeDocument/2006/relationships/customXml" Target="../ink/ink785.xml"/><Relationship Id="rId329" Type="http://schemas.openxmlformats.org/officeDocument/2006/relationships/customXml" Target="../ink/ink813.xml"/><Relationship Id="rId480" Type="http://schemas.openxmlformats.org/officeDocument/2006/relationships/image" Target="../media/image878.png"/><Relationship Id="rId68" Type="http://schemas.openxmlformats.org/officeDocument/2006/relationships/image" Target="../media/image674.png"/><Relationship Id="rId133" Type="http://schemas.openxmlformats.org/officeDocument/2006/relationships/customXml" Target="../ink/ink715.xml"/><Relationship Id="rId175" Type="http://schemas.openxmlformats.org/officeDocument/2006/relationships/customXml" Target="../ink/ink736.xml"/><Relationship Id="rId340" Type="http://schemas.openxmlformats.org/officeDocument/2006/relationships/image" Target="../media/image809.png"/><Relationship Id="rId200" Type="http://schemas.openxmlformats.org/officeDocument/2006/relationships/image" Target="../media/image739.png"/><Relationship Id="rId382" Type="http://schemas.openxmlformats.org/officeDocument/2006/relationships/image" Target="../media/image830.png"/><Relationship Id="rId438" Type="http://schemas.openxmlformats.org/officeDocument/2006/relationships/image" Target="../media/image857.png"/><Relationship Id="rId242" Type="http://schemas.openxmlformats.org/officeDocument/2006/relationships/image" Target="../media/image760.png"/><Relationship Id="rId284" Type="http://schemas.openxmlformats.org/officeDocument/2006/relationships/image" Target="../media/image781.png"/><Relationship Id="rId491" Type="http://schemas.openxmlformats.org/officeDocument/2006/relationships/customXml" Target="../ink/ink894.xml"/><Relationship Id="rId505" Type="http://schemas.openxmlformats.org/officeDocument/2006/relationships/customXml" Target="../ink/ink901.xml"/><Relationship Id="rId37" Type="http://schemas.openxmlformats.org/officeDocument/2006/relationships/customXml" Target="../ink/ink667.xml"/><Relationship Id="rId79" Type="http://schemas.openxmlformats.org/officeDocument/2006/relationships/customXml" Target="../ink/ink688.xml"/><Relationship Id="rId102" Type="http://schemas.openxmlformats.org/officeDocument/2006/relationships/image" Target="../media/image691.png"/><Relationship Id="rId144" Type="http://schemas.openxmlformats.org/officeDocument/2006/relationships/image" Target="../media/image711.png"/><Relationship Id="rId90" Type="http://schemas.openxmlformats.org/officeDocument/2006/relationships/image" Target="../media/image685.png"/><Relationship Id="rId186" Type="http://schemas.openxmlformats.org/officeDocument/2006/relationships/image" Target="../media/image732.png"/><Relationship Id="rId351" Type="http://schemas.openxmlformats.org/officeDocument/2006/relationships/customXml" Target="../ink/ink824.xml"/><Relationship Id="rId393" Type="http://schemas.openxmlformats.org/officeDocument/2006/relationships/customXml" Target="../ink/ink845.xml"/><Relationship Id="rId407" Type="http://schemas.openxmlformats.org/officeDocument/2006/relationships/customXml" Target="../ink/ink852.xml"/><Relationship Id="rId449" Type="http://schemas.openxmlformats.org/officeDocument/2006/relationships/customXml" Target="../ink/ink873.xml"/><Relationship Id="rId211" Type="http://schemas.openxmlformats.org/officeDocument/2006/relationships/customXml" Target="../ink/ink754.xml"/><Relationship Id="rId253" Type="http://schemas.openxmlformats.org/officeDocument/2006/relationships/customXml" Target="../ink/ink775.xml"/><Relationship Id="rId295" Type="http://schemas.openxmlformats.org/officeDocument/2006/relationships/customXml" Target="../ink/ink796.xml"/><Relationship Id="rId309" Type="http://schemas.openxmlformats.org/officeDocument/2006/relationships/customXml" Target="../ink/ink803.xml"/><Relationship Id="rId460" Type="http://schemas.openxmlformats.org/officeDocument/2006/relationships/image" Target="../media/image868.png"/><Relationship Id="rId516" Type="http://schemas.openxmlformats.org/officeDocument/2006/relationships/image" Target="../media/image896.png"/><Relationship Id="rId48" Type="http://schemas.openxmlformats.org/officeDocument/2006/relationships/image" Target="../media/image664.png"/><Relationship Id="rId113" Type="http://schemas.openxmlformats.org/officeDocument/2006/relationships/customXml" Target="../ink/ink705.xml"/><Relationship Id="rId320" Type="http://schemas.openxmlformats.org/officeDocument/2006/relationships/image" Target="../media/image799.png"/><Relationship Id="rId155" Type="http://schemas.openxmlformats.org/officeDocument/2006/relationships/customXml" Target="../ink/ink726.xml"/><Relationship Id="rId197" Type="http://schemas.openxmlformats.org/officeDocument/2006/relationships/customXml" Target="../ink/ink747.xml"/><Relationship Id="rId362" Type="http://schemas.openxmlformats.org/officeDocument/2006/relationships/image" Target="../media/image820.png"/><Relationship Id="rId418" Type="http://schemas.openxmlformats.org/officeDocument/2006/relationships/image" Target="../media/image848.png"/><Relationship Id="rId222" Type="http://schemas.openxmlformats.org/officeDocument/2006/relationships/image" Target="../media/image750.png"/><Relationship Id="rId264" Type="http://schemas.openxmlformats.org/officeDocument/2006/relationships/image" Target="../media/image771.png"/><Relationship Id="rId471" Type="http://schemas.openxmlformats.org/officeDocument/2006/relationships/customXml" Target="../ink/ink884.xml"/><Relationship Id="rId17" Type="http://schemas.openxmlformats.org/officeDocument/2006/relationships/customXml" Target="../ink/ink657.xml"/><Relationship Id="rId59" Type="http://schemas.openxmlformats.org/officeDocument/2006/relationships/customXml" Target="../ink/ink678.xml"/><Relationship Id="rId124" Type="http://schemas.openxmlformats.org/officeDocument/2006/relationships/image" Target="../media/image702.png"/><Relationship Id="rId70" Type="http://schemas.openxmlformats.org/officeDocument/2006/relationships/image" Target="../media/image675.png"/><Relationship Id="rId166" Type="http://schemas.openxmlformats.org/officeDocument/2006/relationships/image" Target="../media/image722.png"/><Relationship Id="rId331" Type="http://schemas.openxmlformats.org/officeDocument/2006/relationships/customXml" Target="../ink/ink814.xml"/><Relationship Id="rId373" Type="http://schemas.openxmlformats.org/officeDocument/2006/relationships/customXml" Target="../ink/ink835.xml"/><Relationship Id="rId429" Type="http://schemas.openxmlformats.org/officeDocument/2006/relationships/customXml" Target="../ink/ink863.xml"/><Relationship Id="rId1" Type="http://schemas.openxmlformats.org/officeDocument/2006/relationships/slideLayout" Target="../slideLayouts/slideLayout7.xml"/><Relationship Id="rId233" Type="http://schemas.openxmlformats.org/officeDocument/2006/relationships/customXml" Target="../ink/ink765.xml"/><Relationship Id="rId440" Type="http://schemas.openxmlformats.org/officeDocument/2006/relationships/image" Target="../media/image858.png"/><Relationship Id="rId28" Type="http://schemas.openxmlformats.org/officeDocument/2006/relationships/image" Target="../media/image654.png"/><Relationship Id="rId275" Type="http://schemas.openxmlformats.org/officeDocument/2006/relationships/customXml" Target="../ink/ink786.xml"/><Relationship Id="rId300" Type="http://schemas.openxmlformats.org/officeDocument/2006/relationships/image" Target="../media/image789.png"/><Relationship Id="rId482" Type="http://schemas.openxmlformats.org/officeDocument/2006/relationships/image" Target="../media/image879.png"/><Relationship Id="rId81" Type="http://schemas.openxmlformats.org/officeDocument/2006/relationships/customXml" Target="../ink/ink689.xml"/><Relationship Id="rId135" Type="http://schemas.openxmlformats.org/officeDocument/2006/relationships/customXml" Target="../ink/ink716.xml"/><Relationship Id="rId177" Type="http://schemas.openxmlformats.org/officeDocument/2006/relationships/customXml" Target="../ink/ink737.xml"/><Relationship Id="rId342" Type="http://schemas.openxmlformats.org/officeDocument/2006/relationships/image" Target="../media/image810.png"/><Relationship Id="rId384" Type="http://schemas.openxmlformats.org/officeDocument/2006/relationships/image" Target="../media/image831.png"/><Relationship Id="rId202" Type="http://schemas.openxmlformats.org/officeDocument/2006/relationships/image" Target="../media/image740.png"/><Relationship Id="rId244" Type="http://schemas.openxmlformats.org/officeDocument/2006/relationships/image" Target="../media/image761.png"/><Relationship Id="rId39" Type="http://schemas.openxmlformats.org/officeDocument/2006/relationships/customXml" Target="../ink/ink668.xml"/><Relationship Id="rId286" Type="http://schemas.openxmlformats.org/officeDocument/2006/relationships/image" Target="../media/image782.png"/><Relationship Id="rId451" Type="http://schemas.openxmlformats.org/officeDocument/2006/relationships/customXml" Target="../ink/ink874.xml"/><Relationship Id="rId493" Type="http://schemas.openxmlformats.org/officeDocument/2006/relationships/customXml" Target="../ink/ink895.xml"/><Relationship Id="rId507" Type="http://schemas.openxmlformats.org/officeDocument/2006/relationships/customXml" Target="../ink/ink902.xml"/><Relationship Id="rId50" Type="http://schemas.openxmlformats.org/officeDocument/2006/relationships/image" Target="../media/image665.png"/><Relationship Id="rId104" Type="http://schemas.openxmlformats.org/officeDocument/2006/relationships/image" Target="../media/image692.png"/><Relationship Id="rId146" Type="http://schemas.openxmlformats.org/officeDocument/2006/relationships/image" Target="../media/image712.png"/><Relationship Id="rId188" Type="http://schemas.openxmlformats.org/officeDocument/2006/relationships/image" Target="../media/image733.png"/><Relationship Id="rId311" Type="http://schemas.openxmlformats.org/officeDocument/2006/relationships/customXml" Target="../ink/ink804.xml"/><Relationship Id="rId353" Type="http://schemas.openxmlformats.org/officeDocument/2006/relationships/customXml" Target="../ink/ink825.xml"/><Relationship Id="rId395" Type="http://schemas.openxmlformats.org/officeDocument/2006/relationships/customXml" Target="../ink/ink846.xml"/><Relationship Id="rId409" Type="http://schemas.openxmlformats.org/officeDocument/2006/relationships/customXml" Target="../ink/ink853.xml"/><Relationship Id="rId92" Type="http://schemas.openxmlformats.org/officeDocument/2006/relationships/image" Target="../media/image686.png"/><Relationship Id="rId213" Type="http://schemas.openxmlformats.org/officeDocument/2006/relationships/customXml" Target="../ink/ink755.xml"/><Relationship Id="rId420" Type="http://schemas.openxmlformats.org/officeDocument/2006/relationships/image" Target="../media/image849.png"/><Relationship Id="rId255" Type="http://schemas.openxmlformats.org/officeDocument/2006/relationships/customXml" Target="../ink/ink776.xml"/><Relationship Id="rId297" Type="http://schemas.openxmlformats.org/officeDocument/2006/relationships/customXml" Target="../ink/ink797.xml"/><Relationship Id="rId462" Type="http://schemas.openxmlformats.org/officeDocument/2006/relationships/image" Target="../media/image869.png"/><Relationship Id="rId518" Type="http://schemas.openxmlformats.org/officeDocument/2006/relationships/image" Target="../media/image897.png"/><Relationship Id="rId115" Type="http://schemas.openxmlformats.org/officeDocument/2006/relationships/customXml" Target="../ink/ink706.xml"/><Relationship Id="rId157" Type="http://schemas.openxmlformats.org/officeDocument/2006/relationships/customXml" Target="../ink/ink727.xml"/><Relationship Id="rId322" Type="http://schemas.openxmlformats.org/officeDocument/2006/relationships/image" Target="../media/image800.png"/><Relationship Id="rId364" Type="http://schemas.openxmlformats.org/officeDocument/2006/relationships/image" Target="../media/image821.png"/><Relationship Id="rId61" Type="http://schemas.openxmlformats.org/officeDocument/2006/relationships/customXml" Target="../ink/ink679.xml"/><Relationship Id="rId199" Type="http://schemas.openxmlformats.org/officeDocument/2006/relationships/customXml" Target="../ink/ink748.xml"/><Relationship Id="rId19" Type="http://schemas.openxmlformats.org/officeDocument/2006/relationships/customXml" Target="../ink/ink658.xml"/><Relationship Id="rId224" Type="http://schemas.openxmlformats.org/officeDocument/2006/relationships/image" Target="../media/image751.png"/><Relationship Id="rId266" Type="http://schemas.openxmlformats.org/officeDocument/2006/relationships/image" Target="../media/image772.png"/><Relationship Id="rId431" Type="http://schemas.openxmlformats.org/officeDocument/2006/relationships/customXml" Target="../ink/ink864.xml"/><Relationship Id="rId473" Type="http://schemas.openxmlformats.org/officeDocument/2006/relationships/customXml" Target="../ink/ink885.xml"/><Relationship Id="rId30" Type="http://schemas.openxmlformats.org/officeDocument/2006/relationships/image" Target="../media/image655.png"/><Relationship Id="rId126" Type="http://schemas.openxmlformats.org/officeDocument/2006/relationships/image" Target="../media/image703.png"/><Relationship Id="rId168" Type="http://schemas.openxmlformats.org/officeDocument/2006/relationships/image" Target="../media/image723.png"/><Relationship Id="rId333" Type="http://schemas.openxmlformats.org/officeDocument/2006/relationships/customXml" Target="../ink/ink815.xml"/><Relationship Id="rId72" Type="http://schemas.openxmlformats.org/officeDocument/2006/relationships/image" Target="../media/image676.png"/><Relationship Id="rId375" Type="http://schemas.openxmlformats.org/officeDocument/2006/relationships/customXml" Target="../ink/ink836.xml"/><Relationship Id="rId3" Type="http://schemas.openxmlformats.org/officeDocument/2006/relationships/customXml" Target="../ink/ink650.xml"/><Relationship Id="rId235" Type="http://schemas.openxmlformats.org/officeDocument/2006/relationships/customXml" Target="../ink/ink766.xml"/><Relationship Id="rId277" Type="http://schemas.openxmlformats.org/officeDocument/2006/relationships/customXml" Target="../ink/ink787.xml"/><Relationship Id="rId400" Type="http://schemas.openxmlformats.org/officeDocument/2006/relationships/image" Target="../media/image839.png"/><Relationship Id="rId442" Type="http://schemas.openxmlformats.org/officeDocument/2006/relationships/image" Target="../media/image859.png"/><Relationship Id="rId484" Type="http://schemas.openxmlformats.org/officeDocument/2006/relationships/image" Target="../media/image880.png"/><Relationship Id="rId137" Type="http://schemas.openxmlformats.org/officeDocument/2006/relationships/customXml" Target="../ink/ink717.xml"/><Relationship Id="rId302" Type="http://schemas.openxmlformats.org/officeDocument/2006/relationships/image" Target="../media/image790.png"/><Relationship Id="rId344" Type="http://schemas.openxmlformats.org/officeDocument/2006/relationships/image" Target="../media/image811.png"/><Relationship Id="rId41" Type="http://schemas.openxmlformats.org/officeDocument/2006/relationships/customXml" Target="../ink/ink669.xml"/><Relationship Id="rId83" Type="http://schemas.openxmlformats.org/officeDocument/2006/relationships/customXml" Target="../ink/ink690.xml"/><Relationship Id="rId179" Type="http://schemas.openxmlformats.org/officeDocument/2006/relationships/customXml" Target="../ink/ink738.xml"/><Relationship Id="rId386" Type="http://schemas.openxmlformats.org/officeDocument/2006/relationships/image" Target="../media/image832.png"/><Relationship Id="rId190" Type="http://schemas.openxmlformats.org/officeDocument/2006/relationships/image" Target="../media/image734.png"/><Relationship Id="rId204" Type="http://schemas.openxmlformats.org/officeDocument/2006/relationships/image" Target="../media/image741.png"/><Relationship Id="rId246" Type="http://schemas.openxmlformats.org/officeDocument/2006/relationships/image" Target="../media/image762.png"/><Relationship Id="rId288" Type="http://schemas.openxmlformats.org/officeDocument/2006/relationships/image" Target="../media/image783.png"/><Relationship Id="rId411" Type="http://schemas.openxmlformats.org/officeDocument/2006/relationships/customXml" Target="../ink/ink854.xml"/><Relationship Id="rId453" Type="http://schemas.openxmlformats.org/officeDocument/2006/relationships/customXml" Target="../ink/ink875.xml"/><Relationship Id="rId509" Type="http://schemas.openxmlformats.org/officeDocument/2006/relationships/customXml" Target="../ink/ink903.xml"/><Relationship Id="rId106" Type="http://schemas.openxmlformats.org/officeDocument/2006/relationships/image" Target="../media/image693.png"/><Relationship Id="rId313" Type="http://schemas.openxmlformats.org/officeDocument/2006/relationships/customXml" Target="../ink/ink805.xml"/><Relationship Id="rId495" Type="http://schemas.openxmlformats.org/officeDocument/2006/relationships/customXml" Target="../ink/ink896.xml"/><Relationship Id="rId10" Type="http://schemas.openxmlformats.org/officeDocument/2006/relationships/image" Target="../media/image645.png"/><Relationship Id="rId52" Type="http://schemas.openxmlformats.org/officeDocument/2006/relationships/image" Target="../media/image666.png"/><Relationship Id="rId94" Type="http://schemas.openxmlformats.org/officeDocument/2006/relationships/image" Target="../media/image687.png"/><Relationship Id="rId148" Type="http://schemas.openxmlformats.org/officeDocument/2006/relationships/image" Target="../media/image713.png"/><Relationship Id="rId355" Type="http://schemas.openxmlformats.org/officeDocument/2006/relationships/customXml" Target="../ink/ink826.xml"/><Relationship Id="rId397" Type="http://schemas.openxmlformats.org/officeDocument/2006/relationships/customXml" Target="../ink/ink847.xml"/><Relationship Id="rId520" Type="http://schemas.openxmlformats.org/officeDocument/2006/relationships/image" Target="../media/image898.png"/><Relationship Id="rId215" Type="http://schemas.openxmlformats.org/officeDocument/2006/relationships/customXml" Target="../ink/ink756.xml"/><Relationship Id="rId257" Type="http://schemas.openxmlformats.org/officeDocument/2006/relationships/customXml" Target="../ink/ink777.xml"/><Relationship Id="rId422" Type="http://schemas.openxmlformats.org/officeDocument/2006/relationships/image" Target="../media/image850.png"/><Relationship Id="rId464" Type="http://schemas.openxmlformats.org/officeDocument/2006/relationships/image" Target="../media/image870.png"/><Relationship Id="rId299" Type="http://schemas.openxmlformats.org/officeDocument/2006/relationships/customXml" Target="../ink/ink798.xml"/><Relationship Id="rId63" Type="http://schemas.openxmlformats.org/officeDocument/2006/relationships/customXml" Target="../ink/ink680.xml"/><Relationship Id="rId159" Type="http://schemas.openxmlformats.org/officeDocument/2006/relationships/customXml" Target="../ink/ink728.xml"/><Relationship Id="rId366" Type="http://schemas.openxmlformats.org/officeDocument/2006/relationships/image" Target="../media/image822.png"/><Relationship Id="rId226" Type="http://schemas.openxmlformats.org/officeDocument/2006/relationships/image" Target="../media/image752.png"/><Relationship Id="rId433" Type="http://schemas.openxmlformats.org/officeDocument/2006/relationships/customXml" Target="../ink/ink865.xml"/></Relationships>
</file>

<file path=ppt/slides/_rels/slide7.xml.rels><?xml version="1.0" encoding="UTF-8" standalone="yes"?>
<Relationships xmlns="http://schemas.openxmlformats.org/package/2006/relationships"><Relationship Id="rId8" Type="http://schemas.openxmlformats.org/officeDocument/2006/relationships/image" Target="../media/image902.png"/><Relationship Id="rId13" Type="http://schemas.openxmlformats.org/officeDocument/2006/relationships/customXml" Target="../ink/ink915.xml"/><Relationship Id="rId3" Type="http://schemas.openxmlformats.org/officeDocument/2006/relationships/customXml" Target="../ink/ink910.xml"/><Relationship Id="rId7" Type="http://schemas.openxmlformats.org/officeDocument/2006/relationships/customXml" Target="../ink/ink912.xml"/><Relationship Id="rId12" Type="http://schemas.openxmlformats.org/officeDocument/2006/relationships/image" Target="../media/image90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01.png"/><Relationship Id="rId11" Type="http://schemas.openxmlformats.org/officeDocument/2006/relationships/customXml" Target="../ink/ink914.xml"/><Relationship Id="rId5" Type="http://schemas.openxmlformats.org/officeDocument/2006/relationships/customXml" Target="../ink/ink911.xml"/><Relationship Id="rId10" Type="http://schemas.openxmlformats.org/officeDocument/2006/relationships/image" Target="../media/image903.png"/><Relationship Id="rId4" Type="http://schemas.openxmlformats.org/officeDocument/2006/relationships/image" Target="../media/image900.png"/><Relationship Id="rId9" Type="http://schemas.openxmlformats.org/officeDocument/2006/relationships/customXml" Target="../ink/ink913.xml"/><Relationship Id="rId14" Type="http://schemas.openxmlformats.org/officeDocument/2006/relationships/image" Target="../media/image905.pn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90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mc:Choice xmlns:p14="http://schemas.microsoft.com/office/powerpoint/2010/main"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8" name="Freihand 27">
                <a:extLst>
                  <a:ext uri="{FF2B5EF4-FFF2-40B4-BE49-F238E27FC236}">
                    <a16:creationId xmlns:a16="http://schemas.microsoft.com/office/drawing/2014/main" id="{63E919C9-1650-476D-6D96-E9862825EA38}"/>
                  </a:ext>
                </a:extLst>
              </p14:cNvPr>
              <p14:cNvContentPartPr/>
              <p14:nvPr/>
            </p14:nvContentPartPr>
            <p14:xfrm>
              <a:off x="1767927" y="1300942"/>
              <a:ext cx="3960720" cy="93600"/>
            </p14:xfrm>
          </p:contentPart>
        </mc:Choice>
        <mc:Fallback>
          <p:pic>
            <p:nvPicPr>
              <p:cNvPr id="28" name="Freihand 27">
                <a:extLst>
                  <a:ext uri="{FF2B5EF4-FFF2-40B4-BE49-F238E27FC236}">
                    <a16:creationId xmlns:a16="http://schemas.microsoft.com/office/drawing/2014/main" id="{63E919C9-1650-476D-6D96-E9862825EA38}"/>
                  </a:ext>
                </a:extLst>
              </p:cNvPr>
              <p:cNvPicPr/>
              <p:nvPr/>
            </p:nvPicPr>
            <p:blipFill>
              <a:blip r:embed="rId4"/>
              <a:stretch>
                <a:fillRect/>
              </a:stretch>
            </p:blipFill>
            <p:spPr>
              <a:xfrm>
                <a:off x="1759287" y="1291942"/>
                <a:ext cx="3978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9" name="Freihand 28">
                <a:extLst>
                  <a:ext uri="{FF2B5EF4-FFF2-40B4-BE49-F238E27FC236}">
                    <a16:creationId xmlns:a16="http://schemas.microsoft.com/office/drawing/2014/main" id="{D0496F4E-1F4D-B013-1805-4A57A7221D50}"/>
                  </a:ext>
                </a:extLst>
              </p14:cNvPr>
              <p14:cNvContentPartPr/>
              <p14:nvPr/>
            </p14:nvContentPartPr>
            <p14:xfrm>
              <a:off x="1497567" y="2637262"/>
              <a:ext cx="5294880" cy="70560"/>
            </p14:xfrm>
          </p:contentPart>
        </mc:Choice>
        <mc:Fallback>
          <p:pic>
            <p:nvPicPr>
              <p:cNvPr id="29" name="Freihand 28">
                <a:extLst>
                  <a:ext uri="{FF2B5EF4-FFF2-40B4-BE49-F238E27FC236}">
                    <a16:creationId xmlns:a16="http://schemas.microsoft.com/office/drawing/2014/main" id="{D0496F4E-1F4D-B013-1805-4A57A7221D50}"/>
                  </a:ext>
                </a:extLst>
              </p:cNvPr>
              <p:cNvPicPr/>
              <p:nvPr/>
            </p:nvPicPr>
            <p:blipFill>
              <a:blip r:embed="rId6"/>
              <a:stretch>
                <a:fillRect/>
              </a:stretch>
            </p:blipFill>
            <p:spPr>
              <a:xfrm>
                <a:off x="1488927" y="2628262"/>
                <a:ext cx="531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8" name="Freihand 47">
                <a:extLst>
                  <a:ext uri="{FF2B5EF4-FFF2-40B4-BE49-F238E27FC236}">
                    <a16:creationId xmlns:a16="http://schemas.microsoft.com/office/drawing/2014/main" id="{DB1BAB99-58EA-8265-4EAB-2EEFF7E25C0D}"/>
                  </a:ext>
                </a:extLst>
              </p14:cNvPr>
              <p14:cNvContentPartPr/>
              <p14:nvPr/>
            </p14:nvContentPartPr>
            <p14:xfrm>
              <a:off x="4619487" y="3622582"/>
              <a:ext cx="2036520" cy="39600"/>
            </p14:xfrm>
          </p:contentPart>
        </mc:Choice>
        <mc:Fallback>
          <p:pic>
            <p:nvPicPr>
              <p:cNvPr id="48" name="Freihand 47">
                <a:extLst>
                  <a:ext uri="{FF2B5EF4-FFF2-40B4-BE49-F238E27FC236}">
                    <a16:creationId xmlns:a16="http://schemas.microsoft.com/office/drawing/2014/main" id="{DB1BAB99-58EA-8265-4EAB-2EEFF7E25C0D}"/>
                  </a:ext>
                </a:extLst>
              </p:cNvPr>
              <p:cNvPicPr/>
              <p:nvPr/>
            </p:nvPicPr>
            <p:blipFill>
              <a:blip r:embed="rId8"/>
              <a:stretch>
                <a:fillRect/>
              </a:stretch>
            </p:blipFill>
            <p:spPr>
              <a:xfrm>
                <a:off x="4610487" y="3613942"/>
                <a:ext cx="2054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6" name="Freihand 55">
                <a:extLst>
                  <a:ext uri="{FF2B5EF4-FFF2-40B4-BE49-F238E27FC236}">
                    <a16:creationId xmlns:a16="http://schemas.microsoft.com/office/drawing/2014/main" id="{551C6227-54EB-B1F1-4BA1-04DD66B21117}"/>
                  </a:ext>
                </a:extLst>
              </p14:cNvPr>
              <p14:cNvContentPartPr/>
              <p14:nvPr/>
            </p14:nvContentPartPr>
            <p14:xfrm>
              <a:off x="1129647" y="4380742"/>
              <a:ext cx="2540160" cy="89640"/>
            </p14:xfrm>
          </p:contentPart>
        </mc:Choice>
        <mc:Fallback>
          <p:pic>
            <p:nvPicPr>
              <p:cNvPr id="56" name="Freihand 55">
                <a:extLst>
                  <a:ext uri="{FF2B5EF4-FFF2-40B4-BE49-F238E27FC236}">
                    <a16:creationId xmlns:a16="http://schemas.microsoft.com/office/drawing/2014/main" id="{551C6227-54EB-B1F1-4BA1-04DD66B21117}"/>
                  </a:ext>
                </a:extLst>
              </p:cNvPr>
              <p:cNvPicPr/>
              <p:nvPr/>
            </p:nvPicPr>
            <p:blipFill>
              <a:blip r:embed="rId10"/>
              <a:stretch>
                <a:fillRect/>
              </a:stretch>
            </p:blipFill>
            <p:spPr>
              <a:xfrm>
                <a:off x="1120647" y="4371742"/>
                <a:ext cx="2557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4" name="Freihand 113">
                <a:extLst>
                  <a:ext uri="{FF2B5EF4-FFF2-40B4-BE49-F238E27FC236}">
                    <a16:creationId xmlns:a16="http://schemas.microsoft.com/office/drawing/2014/main" id="{C54629F5-1A05-86D5-F5A7-DFB5BE0F7201}"/>
                  </a:ext>
                </a:extLst>
              </p14:cNvPr>
              <p14:cNvContentPartPr/>
              <p14:nvPr/>
            </p14:nvContentPartPr>
            <p14:xfrm>
              <a:off x="3979767" y="5016142"/>
              <a:ext cx="817920" cy="82800"/>
            </p14:xfrm>
          </p:contentPart>
        </mc:Choice>
        <mc:Fallback>
          <p:pic>
            <p:nvPicPr>
              <p:cNvPr id="114" name="Freihand 113">
                <a:extLst>
                  <a:ext uri="{FF2B5EF4-FFF2-40B4-BE49-F238E27FC236}">
                    <a16:creationId xmlns:a16="http://schemas.microsoft.com/office/drawing/2014/main" id="{C54629F5-1A05-86D5-F5A7-DFB5BE0F7201}"/>
                  </a:ext>
                </a:extLst>
              </p:cNvPr>
              <p:cNvPicPr/>
              <p:nvPr/>
            </p:nvPicPr>
            <p:blipFill>
              <a:blip r:embed="rId12"/>
              <a:stretch>
                <a:fillRect/>
              </a:stretch>
            </p:blipFill>
            <p:spPr>
              <a:xfrm>
                <a:off x="3970767" y="5007502"/>
                <a:ext cx="835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6" name="Freihand 115">
                <a:extLst>
                  <a:ext uri="{FF2B5EF4-FFF2-40B4-BE49-F238E27FC236}">
                    <a16:creationId xmlns:a16="http://schemas.microsoft.com/office/drawing/2014/main" id="{9767F7C7-5AAA-7368-2E6B-9E1C8035A050}"/>
                  </a:ext>
                </a:extLst>
              </p14:cNvPr>
              <p14:cNvContentPartPr/>
              <p14:nvPr/>
            </p14:nvContentPartPr>
            <p14:xfrm>
              <a:off x="3570447" y="4375342"/>
              <a:ext cx="3851280" cy="940320"/>
            </p14:xfrm>
          </p:contentPart>
        </mc:Choice>
        <mc:Fallback>
          <p:pic>
            <p:nvPicPr>
              <p:cNvPr id="116" name="Freihand 115">
                <a:extLst>
                  <a:ext uri="{FF2B5EF4-FFF2-40B4-BE49-F238E27FC236}">
                    <a16:creationId xmlns:a16="http://schemas.microsoft.com/office/drawing/2014/main" id="{9767F7C7-5AAA-7368-2E6B-9E1C8035A050}"/>
                  </a:ext>
                </a:extLst>
              </p:cNvPr>
              <p:cNvPicPr/>
              <p:nvPr/>
            </p:nvPicPr>
            <p:blipFill>
              <a:blip r:embed="rId14"/>
              <a:stretch>
                <a:fillRect/>
              </a:stretch>
            </p:blipFill>
            <p:spPr>
              <a:xfrm>
                <a:off x="3561807" y="4366702"/>
                <a:ext cx="3868920" cy="957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5" name="Freihand 184">
                <a:extLst>
                  <a:ext uri="{FF2B5EF4-FFF2-40B4-BE49-F238E27FC236}">
                    <a16:creationId xmlns:a16="http://schemas.microsoft.com/office/drawing/2014/main" id="{E3158B46-3FFD-4621-AF9E-C3D5BE3BA521}"/>
                  </a:ext>
                </a:extLst>
              </p14:cNvPr>
              <p14:cNvContentPartPr/>
              <p14:nvPr/>
            </p14:nvContentPartPr>
            <p14:xfrm>
              <a:off x="513687" y="1647982"/>
              <a:ext cx="377280" cy="68040"/>
            </p14:xfrm>
          </p:contentPart>
        </mc:Choice>
        <mc:Fallback>
          <p:pic>
            <p:nvPicPr>
              <p:cNvPr id="185" name="Freihand 184">
                <a:extLst>
                  <a:ext uri="{FF2B5EF4-FFF2-40B4-BE49-F238E27FC236}">
                    <a16:creationId xmlns:a16="http://schemas.microsoft.com/office/drawing/2014/main" id="{E3158B46-3FFD-4621-AF9E-C3D5BE3BA521}"/>
                  </a:ext>
                </a:extLst>
              </p:cNvPr>
              <p:cNvPicPr/>
              <p:nvPr/>
            </p:nvPicPr>
            <p:blipFill>
              <a:blip r:embed="rId16"/>
              <a:stretch>
                <a:fillRect/>
              </a:stretch>
            </p:blipFill>
            <p:spPr>
              <a:xfrm>
                <a:off x="505047" y="1638982"/>
                <a:ext cx="394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6" name="Freihand 185">
                <a:extLst>
                  <a:ext uri="{FF2B5EF4-FFF2-40B4-BE49-F238E27FC236}">
                    <a16:creationId xmlns:a16="http://schemas.microsoft.com/office/drawing/2014/main" id="{DFDC3B31-C01C-2C2F-FF18-027BF8CB242A}"/>
                  </a:ext>
                </a:extLst>
              </p14:cNvPr>
              <p14:cNvContentPartPr/>
              <p14:nvPr/>
            </p14:nvContentPartPr>
            <p14:xfrm>
              <a:off x="1504407" y="5969782"/>
              <a:ext cx="3895920" cy="188640"/>
            </p14:xfrm>
          </p:contentPart>
        </mc:Choice>
        <mc:Fallback>
          <p:pic>
            <p:nvPicPr>
              <p:cNvPr id="186" name="Freihand 185">
                <a:extLst>
                  <a:ext uri="{FF2B5EF4-FFF2-40B4-BE49-F238E27FC236}">
                    <a16:creationId xmlns:a16="http://schemas.microsoft.com/office/drawing/2014/main" id="{DFDC3B31-C01C-2C2F-FF18-027BF8CB242A}"/>
                  </a:ext>
                </a:extLst>
              </p:cNvPr>
              <p:cNvPicPr/>
              <p:nvPr/>
            </p:nvPicPr>
            <p:blipFill>
              <a:blip r:embed="rId18"/>
              <a:stretch>
                <a:fillRect/>
              </a:stretch>
            </p:blipFill>
            <p:spPr>
              <a:xfrm>
                <a:off x="1495407" y="5961142"/>
                <a:ext cx="3913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7" name="Freihand 186">
                <a:extLst>
                  <a:ext uri="{FF2B5EF4-FFF2-40B4-BE49-F238E27FC236}">
                    <a16:creationId xmlns:a16="http://schemas.microsoft.com/office/drawing/2014/main" id="{D1917DAD-C963-F1DC-0F0B-67D37D13F50A}"/>
                  </a:ext>
                </a:extLst>
              </p14:cNvPr>
              <p14:cNvContentPartPr/>
              <p14:nvPr/>
            </p14:nvContentPartPr>
            <p14:xfrm>
              <a:off x="1118127" y="2731582"/>
              <a:ext cx="5062320" cy="70200"/>
            </p14:xfrm>
          </p:contentPart>
        </mc:Choice>
        <mc:Fallback>
          <p:pic>
            <p:nvPicPr>
              <p:cNvPr id="187" name="Freihand 186">
                <a:extLst>
                  <a:ext uri="{FF2B5EF4-FFF2-40B4-BE49-F238E27FC236}">
                    <a16:creationId xmlns:a16="http://schemas.microsoft.com/office/drawing/2014/main" id="{D1917DAD-C963-F1DC-0F0B-67D37D13F50A}"/>
                  </a:ext>
                </a:extLst>
              </p:cNvPr>
              <p:cNvPicPr/>
              <p:nvPr/>
            </p:nvPicPr>
            <p:blipFill>
              <a:blip r:embed="rId20"/>
              <a:stretch>
                <a:fillRect/>
              </a:stretch>
            </p:blipFill>
            <p:spPr>
              <a:xfrm>
                <a:off x="1109127" y="2722942"/>
                <a:ext cx="5079960" cy="87840"/>
              </a:xfrm>
              <a:prstGeom prst="rect">
                <a:avLst/>
              </a:prstGeom>
            </p:spPr>
          </p:pic>
        </mc:Fallback>
      </mc:AlternateContent>
      <p:grpSp>
        <p:nvGrpSpPr>
          <p:cNvPr id="190" name="Gruppieren 189">
            <a:extLst>
              <a:ext uri="{FF2B5EF4-FFF2-40B4-BE49-F238E27FC236}">
                <a16:creationId xmlns:a16="http://schemas.microsoft.com/office/drawing/2014/main" id="{1B17F233-ABD2-FA4F-B3E1-47C7B54208E3}"/>
              </a:ext>
            </a:extLst>
          </p:cNvPr>
          <p:cNvGrpSpPr/>
          <p:nvPr/>
        </p:nvGrpSpPr>
        <p:grpSpPr>
          <a:xfrm>
            <a:off x="768567" y="17182"/>
            <a:ext cx="11326320" cy="5104440"/>
            <a:chOff x="768567" y="17182"/>
            <a:chExt cx="11326320" cy="5104440"/>
          </a:xfrm>
        </p:grpSpPr>
        <mc:AlternateContent xmlns:mc="http://schemas.openxmlformats.org/markup-compatibility/2006">
          <mc:Choice xmlns:p14="http://schemas.microsoft.com/office/powerpoint/2010/main" Requires="p14">
            <p:contentPart p14:bwMode="auto" r:id="rId21">
              <p14:nvContentPartPr>
                <p14:cNvPr id="57" name="Freihand 56">
                  <a:extLst>
                    <a:ext uri="{FF2B5EF4-FFF2-40B4-BE49-F238E27FC236}">
                      <a16:creationId xmlns:a16="http://schemas.microsoft.com/office/drawing/2014/main" id="{E34E54C1-C334-6C0D-FCDB-44994B89D5D0}"/>
                    </a:ext>
                  </a:extLst>
                </p14:cNvPr>
                <p14:cNvContentPartPr/>
                <p14:nvPr/>
              </p14:nvContentPartPr>
              <p14:xfrm>
                <a:off x="5258487" y="4348702"/>
                <a:ext cx="3086640" cy="67320"/>
              </p14:xfrm>
            </p:contentPart>
          </mc:Choice>
          <mc:Fallback>
            <p:pic>
              <p:nvPicPr>
                <p:cNvPr id="57" name="Freihand 56">
                  <a:extLst>
                    <a:ext uri="{FF2B5EF4-FFF2-40B4-BE49-F238E27FC236}">
                      <a16:creationId xmlns:a16="http://schemas.microsoft.com/office/drawing/2014/main" id="{E34E54C1-C334-6C0D-FCDB-44994B89D5D0}"/>
                    </a:ext>
                  </a:extLst>
                </p:cNvPr>
                <p:cNvPicPr/>
                <p:nvPr/>
              </p:nvPicPr>
              <p:blipFill>
                <a:blip r:embed="rId22"/>
                <a:stretch>
                  <a:fillRect/>
                </a:stretch>
              </p:blipFill>
              <p:spPr>
                <a:xfrm>
                  <a:off x="5249847" y="4340062"/>
                  <a:ext cx="3104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8" name="Freihand 57">
                  <a:extLst>
                    <a:ext uri="{FF2B5EF4-FFF2-40B4-BE49-F238E27FC236}">
                      <a16:creationId xmlns:a16="http://schemas.microsoft.com/office/drawing/2014/main" id="{4BD58A25-397D-32CF-D8FE-7A5EE66777B7}"/>
                    </a:ext>
                  </a:extLst>
                </p14:cNvPr>
                <p14:cNvContentPartPr/>
                <p14:nvPr/>
              </p14:nvContentPartPr>
              <p14:xfrm>
                <a:off x="7196007" y="3896182"/>
                <a:ext cx="1286640" cy="656640"/>
              </p14:xfrm>
            </p:contentPart>
          </mc:Choice>
          <mc:Fallback>
            <p:pic>
              <p:nvPicPr>
                <p:cNvPr id="58" name="Freihand 57">
                  <a:extLst>
                    <a:ext uri="{FF2B5EF4-FFF2-40B4-BE49-F238E27FC236}">
                      <a16:creationId xmlns:a16="http://schemas.microsoft.com/office/drawing/2014/main" id="{4BD58A25-397D-32CF-D8FE-7A5EE66777B7}"/>
                    </a:ext>
                  </a:extLst>
                </p:cNvPr>
                <p:cNvPicPr/>
                <p:nvPr/>
              </p:nvPicPr>
              <p:blipFill>
                <a:blip r:embed="rId24"/>
                <a:stretch>
                  <a:fillRect/>
                </a:stretch>
              </p:blipFill>
              <p:spPr>
                <a:xfrm>
                  <a:off x="7187367" y="3887182"/>
                  <a:ext cx="130428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0" name="Freihand 89">
                  <a:extLst>
                    <a:ext uri="{FF2B5EF4-FFF2-40B4-BE49-F238E27FC236}">
                      <a16:creationId xmlns:a16="http://schemas.microsoft.com/office/drawing/2014/main" id="{5A219C58-CCC5-9A88-41AE-65974B747D5B}"/>
                    </a:ext>
                  </a:extLst>
                </p14:cNvPr>
                <p14:cNvContentPartPr/>
                <p14:nvPr/>
              </p14:nvContentPartPr>
              <p14:xfrm>
                <a:off x="3218727" y="4921102"/>
                <a:ext cx="254520" cy="12600"/>
              </p14:xfrm>
            </p:contentPart>
          </mc:Choice>
          <mc:Fallback>
            <p:pic>
              <p:nvPicPr>
                <p:cNvPr id="90" name="Freihand 89">
                  <a:extLst>
                    <a:ext uri="{FF2B5EF4-FFF2-40B4-BE49-F238E27FC236}">
                      <a16:creationId xmlns:a16="http://schemas.microsoft.com/office/drawing/2014/main" id="{5A219C58-CCC5-9A88-41AE-65974B747D5B}"/>
                    </a:ext>
                  </a:extLst>
                </p:cNvPr>
                <p:cNvPicPr/>
                <p:nvPr/>
              </p:nvPicPr>
              <p:blipFill>
                <a:blip r:embed="rId26"/>
                <a:stretch>
                  <a:fillRect/>
                </a:stretch>
              </p:blipFill>
              <p:spPr>
                <a:xfrm>
                  <a:off x="3209727" y="4912102"/>
                  <a:ext cx="272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1" name="Freihand 90">
                  <a:extLst>
                    <a:ext uri="{FF2B5EF4-FFF2-40B4-BE49-F238E27FC236}">
                      <a16:creationId xmlns:a16="http://schemas.microsoft.com/office/drawing/2014/main" id="{1C13E15A-D6EA-B4D6-8FC2-E3D1563FBABC}"/>
                    </a:ext>
                  </a:extLst>
                </p14:cNvPr>
                <p14:cNvContentPartPr/>
                <p14:nvPr/>
              </p14:nvContentPartPr>
              <p14:xfrm>
                <a:off x="3255087" y="4993462"/>
                <a:ext cx="219600" cy="38160"/>
              </p14:xfrm>
            </p:contentPart>
          </mc:Choice>
          <mc:Fallback>
            <p:pic>
              <p:nvPicPr>
                <p:cNvPr id="91" name="Freihand 90">
                  <a:extLst>
                    <a:ext uri="{FF2B5EF4-FFF2-40B4-BE49-F238E27FC236}">
                      <a16:creationId xmlns:a16="http://schemas.microsoft.com/office/drawing/2014/main" id="{1C13E15A-D6EA-B4D6-8FC2-E3D1563FBABC}"/>
                    </a:ext>
                  </a:extLst>
                </p:cNvPr>
                <p:cNvPicPr/>
                <p:nvPr/>
              </p:nvPicPr>
              <p:blipFill>
                <a:blip r:embed="rId28"/>
                <a:stretch>
                  <a:fillRect/>
                </a:stretch>
              </p:blipFill>
              <p:spPr>
                <a:xfrm>
                  <a:off x="3246087" y="4984822"/>
                  <a:ext cx="237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2" name="Freihand 91">
                  <a:extLst>
                    <a:ext uri="{FF2B5EF4-FFF2-40B4-BE49-F238E27FC236}">
                      <a16:creationId xmlns:a16="http://schemas.microsoft.com/office/drawing/2014/main" id="{4371BB2D-3FE9-F1E6-3EF2-A1FE57AAAC13}"/>
                    </a:ext>
                  </a:extLst>
                </p14:cNvPr>
                <p14:cNvContentPartPr/>
                <p14:nvPr/>
              </p14:nvContentPartPr>
              <p14:xfrm>
                <a:off x="3507807" y="4822822"/>
                <a:ext cx="94680" cy="232920"/>
              </p14:xfrm>
            </p:contentPart>
          </mc:Choice>
          <mc:Fallback>
            <p:pic>
              <p:nvPicPr>
                <p:cNvPr id="92" name="Freihand 91">
                  <a:extLst>
                    <a:ext uri="{FF2B5EF4-FFF2-40B4-BE49-F238E27FC236}">
                      <a16:creationId xmlns:a16="http://schemas.microsoft.com/office/drawing/2014/main" id="{4371BB2D-3FE9-F1E6-3EF2-A1FE57AAAC13}"/>
                    </a:ext>
                  </a:extLst>
                </p:cNvPr>
                <p:cNvPicPr/>
                <p:nvPr/>
              </p:nvPicPr>
              <p:blipFill>
                <a:blip r:embed="rId30"/>
                <a:stretch>
                  <a:fillRect/>
                </a:stretch>
              </p:blipFill>
              <p:spPr>
                <a:xfrm>
                  <a:off x="3499167" y="4814182"/>
                  <a:ext cx="112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3" name="Freihand 92">
                  <a:extLst>
                    <a:ext uri="{FF2B5EF4-FFF2-40B4-BE49-F238E27FC236}">
                      <a16:creationId xmlns:a16="http://schemas.microsoft.com/office/drawing/2014/main" id="{8842F592-5F97-9D2B-1DE2-D8A4BA373E64}"/>
                    </a:ext>
                  </a:extLst>
                </p14:cNvPr>
                <p14:cNvContentPartPr/>
                <p14:nvPr/>
              </p14:nvContentPartPr>
              <p14:xfrm>
                <a:off x="3949887" y="4707622"/>
                <a:ext cx="210240" cy="314640"/>
              </p14:xfrm>
            </p:contentPart>
          </mc:Choice>
          <mc:Fallback>
            <p:pic>
              <p:nvPicPr>
                <p:cNvPr id="93" name="Freihand 92">
                  <a:extLst>
                    <a:ext uri="{FF2B5EF4-FFF2-40B4-BE49-F238E27FC236}">
                      <a16:creationId xmlns:a16="http://schemas.microsoft.com/office/drawing/2014/main" id="{8842F592-5F97-9D2B-1DE2-D8A4BA373E64}"/>
                    </a:ext>
                  </a:extLst>
                </p:cNvPr>
                <p:cNvPicPr/>
                <p:nvPr/>
              </p:nvPicPr>
              <p:blipFill>
                <a:blip r:embed="rId32"/>
                <a:stretch>
                  <a:fillRect/>
                </a:stretch>
              </p:blipFill>
              <p:spPr>
                <a:xfrm>
                  <a:off x="3940887" y="4698982"/>
                  <a:ext cx="2278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4" name="Freihand 93">
                  <a:extLst>
                    <a:ext uri="{FF2B5EF4-FFF2-40B4-BE49-F238E27FC236}">
                      <a16:creationId xmlns:a16="http://schemas.microsoft.com/office/drawing/2014/main" id="{F4EB0D0F-1233-3305-CCC4-CDE840D17A97}"/>
                    </a:ext>
                  </a:extLst>
                </p14:cNvPr>
                <p14:cNvContentPartPr/>
                <p14:nvPr/>
              </p14:nvContentPartPr>
              <p14:xfrm>
                <a:off x="4133847" y="4819942"/>
                <a:ext cx="293040" cy="158760"/>
              </p14:xfrm>
            </p:contentPart>
          </mc:Choice>
          <mc:Fallback>
            <p:pic>
              <p:nvPicPr>
                <p:cNvPr id="94" name="Freihand 93">
                  <a:extLst>
                    <a:ext uri="{FF2B5EF4-FFF2-40B4-BE49-F238E27FC236}">
                      <a16:creationId xmlns:a16="http://schemas.microsoft.com/office/drawing/2014/main" id="{F4EB0D0F-1233-3305-CCC4-CDE840D17A97}"/>
                    </a:ext>
                  </a:extLst>
                </p:cNvPr>
                <p:cNvPicPr/>
                <p:nvPr/>
              </p:nvPicPr>
              <p:blipFill>
                <a:blip r:embed="rId34"/>
                <a:stretch>
                  <a:fillRect/>
                </a:stretch>
              </p:blipFill>
              <p:spPr>
                <a:xfrm>
                  <a:off x="4124847" y="4810942"/>
                  <a:ext cx="310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5" name="Freihand 94">
                  <a:extLst>
                    <a:ext uri="{FF2B5EF4-FFF2-40B4-BE49-F238E27FC236}">
                      <a16:creationId xmlns:a16="http://schemas.microsoft.com/office/drawing/2014/main" id="{0CFF1F78-AA67-45F0-782B-CF91471E9425}"/>
                    </a:ext>
                  </a:extLst>
                </p14:cNvPr>
                <p14:cNvContentPartPr/>
                <p14:nvPr/>
              </p14:nvContentPartPr>
              <p14:xfrm>
                <a:off x="4399887" y="4739302"/>
                <a:ext cx="171360" cy="221040"/>
              </p14:xfrm>
            </p:contentPart>
          </mc:Choice>
          <mc:Fallback>
            <p:pic>
              <p:nvPicPr>
                <p:cNvPr id="95" name="Freihand 94">
                  <a:extLst>
                    <a:ext uri="{FF2B5EF4-FFF2-40B4-BE49-F238E27FC236}">
                      <a16:creationId xmlns:a16="http://schemas.microsoft.com/office/drawing/2014/main" id="{0CFF1F78-AA67-45F0-782B-CF91471E9425}"/>
                    </a:ext>
                  </a:extLst>
                </p:cNvPr>
                <p:cNvPicPr/>
                <p:nvPr/>
              </p:nvPicPr>
              <p:blipFill>
                <a:blip r:embed="rId36"/>
                <a:stretch>
                  <a:fillRect/>
                </a:stretch>
              </p:blipFill>
              <p:spPr>
                <a:xfrm>
                  <a:off x="4391247" y="4730302"/>
                  <a:ext cx="1890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6" name="Freihand 95">
                  <a:extLst>
                    <a:ext uri="{FF2B5EF4-FFF2-40B4-BE49-F238E27FC236}">
                      <a16:creationId xmlns:a16="http://schemas.microsoft.com/office/drawing/2014/main" id="{9201FBC4-FDC4-58A3-FC87-4B6B7CA2102F}"/>
                    </a:ext>
                  </a:extLst>
                </p14:cNvPr>
                <p14:cNvContentPartPr/>
                <p14:nvPr/>
              </p14:nvContentPartPr>
              <p14:xfrm>
                <a:off x="4594647" y="4773502"/>
                <a:ext cx="153000" cy="142560"/>
              </p14:xfrm>
            </p:contentPart>
          </mc:Choice>
          <mc:Fallback>
            <p:pic>
              <p:nvPicPr>
                <p:cNvPr id="96" name="Freihand 95">
                  <a:extLst>
                    <a:ext uri="{FF2B5EF4-FFF2-40B4-BE49-F238E27FC236}">
                      <a16:creationId xmlns:a16="http://schemas.microsoft.com/office/drawing/2014/main" id="{9201FBC4-FDC4-58A3-FC87-4B6B7CA2102F}"/>
                    </a:ext>
                  </a:extLst>
                </p:cNvPr>
                <p:cNvPicPr/>
                <p:nvPr/>
              </p:nvPicPr>
              <p:blipFill>
                <a:blip r:embed="rId38"/>
                <a:stretch>
                  <a:fillRect/>
                </a:stretch>
              </p:blipFill>
              <p:spPr>
                <a:xfrm>
                  <a:off x="4585647" y="4764502"/>
                  <a:ext cx="170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7" name="Freihand 96">
                  <a:extLst>
                    <a:ext uri="{FF2B5EF4-FFF2-40B4-BE49-F238E27FC236}">
                      <a16:creationId xmlns:a16="http://schemas.microsoft.com/office/drawing/2014/main" id="{46746A01-56A5-91BB-688D-9640709AA175}"/>
                    </a:ext>
                  </a:extLst>
                </p14:cNvPr>
                <p14:cNvContentPartPr/>
                <p14:nvPr/>
              </p14:nvContentPartPr>
              <p14:xfrm>
                <a:off x="3937287" y="5039542"/>
                <a:ext cx="851040" cy="82080"/>
              </p14:xfrm>
            </p:contentPart>
          </mc:Choice>
          <mc:Fallback>
            <p:pic>
              <p:nvPicPr>
                <p:cNvPr id="97" name="Freihand 96">
                  <a:extLst>
                    <a:ext uri="{FF2B5EF4-FFF2-40B4-BE49-F238E27FC236}">
                      <a16:creationId xmlns:a16="http://schemas.microsoft.com/office/drawing/2014/main" id="{46746A01-56A5-91BB-688D-9640709AA175}"/>
                    </a:ext>
                  </a:extLst>
                </p:cNvPr>
                <p:cNvPicPr/>
                <p:nvPr/>
              </p:nvPicPr>
              <p:blipFill>
                <a:blip r:embed="rId40"/>
                <a:stretch>
                  <a:fillRect/>
                </a:stretch>
              </p:blipFill>
              <p:spPr>
                <a:xfrm>
                  <a:off x="3928287" y="5030902"/>
                  <a:ext cx="868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8" name="Freihand 97">
                  <a:extLst>
                    <a:ext uri="{FF2B5EF4-FFF2-40B4-BE49-F238E27FC236}">
                      <a16:creationId xmlns:a16="http://schemas.microsoft.com/office/drawing/2014/main" id="{669F1AA4-915D-D013-E7B0-BA27032DB408}"/>
                    </a:ext>
                  </a:extLst>
                </p14:cNvPr>
                <p14:cNvContentPartPr/>
                <p14:nvPr/>
              </p14:nvContentPartPr>
              <p14:xfrm>
                <a:off x="5038887" y="4817422"/>
                <a:ext cx="381600" cy="160560"/>
              </p14:xfrm>
            </p:contentPart>
          </mc:Choice>
          <mc:Fallback>
            <p:pic>
              <p:nvPicPr>
                <p:cNvPr id="98" name="Freihand 97">
                  <a:extLst>
                    <a:ext uri="{FF2B5EF4-FFF2-40B4-BE49-F238E27FC236}">
                      <a16:creationId xmlns:a16="http://schemas.microsoft.com/office/drawing/2014/main" id="{669F1AA4-915D-D013-E7B0-BA27032DB408}"/>
                    </a:ext>
                  </a:extLst>
                </p:cNvPr>
                <p:cNvPicPr/>
                <p:nvPr/>
              </p:nvPicPr>
              <p:blipFill>
                <a:blip r:embed="rId42"/>
                <a:stretch>
                  <a:fillRect/>
                </a:stretch>
              </p:blipFill>
              <p:spPr>
                <a:xfrm>
                  <a:off x="5030247" y="4808782"/>
                  <a:ext cx="399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9" name="Freihand 98">
                  <a:extLst>
                    <a:ext uri="{FF2B5EF4-FFF2-40B4-BE49-F238E27FC236}">
                      <a16:creationId xmlns:a16="http://schemas.microsoft.com/office/drawing/2014/main" id="{5802E5A0-1800-A0C5-A67D-4199C8C1C00D}"/>
                    </a:ext>
                  </a:extLst>
                </p14:cNvPr>
                <p14:cNvContentPartPr/>
                <p14:nvPr/>
              </p14:nvContentPartPr>
              <p14:xfrm>
                <a:off x="5491407" y="4701862"/>
                <a:ext cx="129600" cy="168120"/>
              </p14:xfrm>
            </p:contentPart>
          </mc:Choice>
          <mc:Fallback>
            <p:pic>
              <p:nvPicPr>
                <p:cNvPr id="99" name="Freihand 98">
                  <a:extLst>
                    <a:ext uri="{FF2B5EF4-FFF2-40B4-BE49-F238E27FC236}">
                      <a16:creationId xmlns:a16="http://schemas.microsoft.com/office/drawing/2014/main" id="{5802E5A0-1800-A0C5-A67D-4199C8C1C00D}"/>
                    </a:ext>
                  </a:extLst>
                </p:cNvPr>
                <p:cNvPicPr/>
                <p:nvPr/>
              </p:nvPicPr>
              <p:blipFill>
                <a:blip r:embed="rId44"/>
                <a:stretch>
                  <a:fillRect/>
                </a:stretch>
              </p:blipFill>
              <p:spPr>
                <a:xfrm>
                  <a:off x="5482767" y="4693222"/>
                  <a:ext cx="147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0" name="Freihand 99">
                  <a:extLst>
                    <a:ext uri="{FF2B5EF4-FFF2-40B4-BE49-F238E27FC236}">
                      <a16:creationId xmlns:a16="http://schemas.microsoft.com/office/drawing/2014/main" id="{D47E37CA-A721-806B-E2EF-B9A174066C04}"/>
                    </a:ext>
                  </a:extLst>
                </p14:cNvPr>
                <p14:cNvContentPartPr/>
                <p14:nvPr/>
              </p14:nvContentPartPr>
              <p14:xfrm>
                <a:off x="5628567" y="4743622"/>
                <a:ext cx="240480" cy="111600"/>
              </p14:xfrm>
            </p:contentPart>
          </mc:Choice>
          <mc:Fallback>
            <p:pic>
              <p:nvPicPr>
                <p:cNvPr id="100" name="Freihand 99">
                  <a:extLst>
                    <a:ext uri="{FF2B5EF4-FFF2-40B4-BE49-F238E27FC236}">
                      <a16:creationId xmlns:a16="http://schemas.microsoft.com/office/drawing/2014/main" id="{D47E37CA-A721-806B-E2EF-B9A174066C04}"/>
                    </a:ext>
                  </a:extLst>
                </p:cNvPr>
                <p:cNvPicPr/>
                <p:nvPr/>
              </p:nvPicPr>
              <p:blipFill>
                <a:blip r:embed="rId46"/>
                <a:stretch>
                  <a:fillRect/>
                </a:stretch>
              </p:blipFill>
              <p:spPr>
                <a:xfrm>
                  <a:off x="5619567" y="4734982"/>
                  <a:ext cx="258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1" name="Freihand 100">
                  <a:extLst>
                    <a:ext uri="{FF2B5EF4-FFF2-40B4-BE49-F238E27FC236}">
                      <a16:creationId xmlns:a16="http://schemas.microsoft.com/office/drawing/2014/main" id="{7451ECF9-77E4-FABF-5907-C6B79C50C8AF}"/>
                    </a:ext>
                  </a:extLst>
                </p14:cNvPr>
                <p14:cNvContentPartPr/>
                <p14:nvPr/>
              </p14:nvContentPartPr>
              <p14:xfrm>
                <a:off x="6057327" y="4673782"/>
                <a:ext cx="251640" cy="200880"/>
              </p14:xfrm>
            </p:contentPart>
          </mc:Choice>
          <mc:Fallback>
            <p:pic>
              <p:nvPicPr>
                <p:cNvPr id="101" name="Freihand 100">
                  <a:extLst>
                    <a:ext uri="{FF2B5EF4-FFF2-40B4-BE49-F238E27FC236}">
                      <a16:creationId xmlns:a16="http://schemas.microsoft.com/office/drawing/2014/main" id="{7451ECF9-77E4-FABF-5907-C6B79C50C8AF}"/>
                    </a:ext>
                  </a:extLst>
                </p:cNvPr>
                <p:cNvPicPr/>
                <p:nvPr/>
              </p:nvPicPr>
              <p:blipFill>
                <a:blip r:embed="rId48"/>
                <a:stretch>
                  <a:fillRect/>
                </a:stretch>
              </p:blipFill>
              <p:spPr>
                <a:xfrm>
                  <a:off x="6048327" y="4665142"/>
                  <a:ext cx="269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2" name="Freihand 101">
                  <a:extLst>
                    <a:ext uri="{FF2B5EF4-FFF2-40B4-BE49-F238E27FC236}">
                      <a16:creationId xmlns:a16="http://schemas.microsoft.com/office/drawing/2014/main" id="{9B63D2F5-863B-3EF2-2FCB-767167925D73}"/>
                    </a:ext>
                  </a:extLst>
                </p14:cNvPr>
                <p14:cNvContentPartPr/>
                <p14:nvPr/>
              </p14:nvContentPartPr>
              <p14:xfrm>
                <a:off x="6325167" y="4769902"/>
                <a:ext cx="119160" cy="100800"/>
              </p14:xfrm>
            </p:contentPart>
          </mc:Choice>
          <mc:Fallback>
            <p:pic>
              <p:nvPicPr>
                <p:cNvPr id="102" name="Freihand 101">
                  <a:extLst>
                    <a:ext uri="{FF2B5EF4-FFF2-40B4-BE49-F238E27FC236}">
                      <a16:creationId xmlns:a16="http://schemas.microsoft.com/office/drawing/2014/main" id="{9B63D2F5-863B-3EF2-2FCB-767167925D73}"/>
                    </a:ext>
                  </a:extLst>
                </p:cNvPr>
                <p:cNvPicPr/>
                <p:nvPr/>
              </p:nvPicPr>
              <p:blipFill>
                <a:blip r:embed="rId50"/>
                <a:stretch>
                  <a:fillRect/>
                </a:stretch>
              </p:blipFill>
              <p:spPr>
                <a:xfrm>
                  <a:off x="6316527" y="4761262"/>
                  <a:ext cx="136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3" name="Freihand 102">
                  <a:extLst>
                    <a:ext uri="{FF2B5EF4-FFF2-40B4-BE49-F238E27FC236}">
                      <a16:creationId xmlns:a16="http://schemas.microsoft.com/office/drawing/2014/main" id="{24ACF86E-5877-7DC2-09F9-9A3346C409B5}"/>
                    </a:ext>
                  </a:extLst>
                </p14:cNvPr>
                <p14:cNvContentPartPr/>
                <p14:nvPr/>
              </p14:nvContentPartPr>
              <p14:xfrm>
                <a:off x="6626487" y="4633462"/>
                <a:ext cx="207000" cy="354600"/>
              </p14:xfrm>
            </p:contentPart>
          </mc:Choice>
          <mc:Fallback>
            <p:pic>
              <p:nvPicPr>
                <p:cNvPr id="103" name="Freihand 102">
                  <a:extLst>
                    <a:ext uri="{FF2B5EF4-FFF2-40B4-BE49-F238E27FC236}">
                      <a16:creationId xmlns:a16="http://schemas.microsoft.com/office/drawing/2014/main" id="{24ACF86E-5877-7DC2-09F9-9A3346C409B5}"/>
                    </a:ext>
                  </a:extLst>
                </p:cNvPr>
                <p:cNvPicPr/>
                <p:nvPr/>
              </p:nvPicPr>
              <p:blipFill>
                <a:blip r:embed="rId52"/>
                <a:stretch>
                  <a:fillRect/>
                </a:stretch>
              </p:blipFill>
              <p:spPr>
                <a:xfrm>
                  <a:off x="6617847" y="4624462"/>
                  <a:ext cx="22464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4" name="Freihand 103">
                  <a:extLst>
                    <a:ext uri="{FF2B5EF4-FFF2-40B4-BE49-F238E27FC236}">
                      <a16:creationId xmlns:a16="http://schemas.microsoft.com/office/drawing/2014/main" id="{5EFA9C7E-EB81-E903-ADEF-EA71B1C3102B}"/>
                    </a:ext>
                  </a:extLst>
                </p14:cNvPr>
                <p14:cNvContentPartPr/>
                <p14:nvPr/>
              </p14:nvContentPartPr>
              <p14:xfrm>
                <a:off x="6766887" y="4624822"/>
                <a:ext cx="142920" cy="231120"/>
              </p14:xfrm>
            </p:contentPart>
          </mc:Choice>
          <mc:Fallback>
            <p:pic>
              <p:nvPicPr>
                <p:cNvPr id="104" name="Freihand 103">
                  <a:extLst>
                    <a:ext uri="{FF2B5EF4-FFF2-40B4-BE49-F238E27FC236}">
                      <a16:creationId xmlns:a16="http://schemas.microsoft.com/office/drawing/2014/main" id="{5EFA9C7E-EB81-E903-ADEF-EA71B1C3102B}"/>
                    </a:ext>
                  </a:extLst>
                </p:cNvPr>
                <p:cNvPicPr/>
                <p:nvPr/>
              </p:nvPicPr>
              <p:blipFill>
                <a:blip r:embed="rId54"/>
                <a:stretch>
                  <a:fillRect/>
                </a:stretch>
              </p:blipFill>
              <p:spPr>
                <a:xfrm>
                  <a:off x="6757887" y="4616182"/>
                  <a:ext cx="160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5" name="Freihand 104">
                  <a:extLst>
                    <a:ext uri="{FF2B5EF4-FFF2-40B4-BE49-F238E27FC236}">
                      <a16:creationId xmlns:a16="http://schemas.microsoft.com/office/drawing/2014/main" id="{43AD93CE-64D1-0E4B-0C1B-CC60BE0B6B95}"/>
                    </a:ext>
                  </a:extLst>
                </p14:cNvPr>
                <p14:cNvContentPartPr/>
                <p14:nvPr/>
              </p14:nvContentPartPr>
              <p14:xfrm>
                <a:off x="6809727" y="4749742"/>
                <a:ext cx="135720" cy="82800"/>
              </p14:xfrm>
            </p:contentPart>
          </mc:Choice>
          <mc:Fallback>
            <p:pic>
              <p:nvPicPr>
                <p:cNvPr id="105" name="Freihand 104">
                  <a:extLst>
                    <a:ext uri="{FF2B5EF4-FFF2-40B4-BE49-F238E27FC236}">
                      <a16:creationId xmlns:a16="http://schemas.microsoft.com/office/drawing/2014/main" id="{43AD93CE-64D1-0E4B-0C1B-CC60BE0B6B95}"/>
                    </a:ext>
                  </a:extLst>
                </p:cNvPr>
                <p:cNvPicPr/>
                <p:nvPr/>
              </p:nvPicPr>
              <p:blipFill>
                <a:blip r:embed="rId56"/>
                <a:stretch>
                  <a:fillRect/>
                </a:stretch>
              </p:blipFill>
              <p:spPr>
                <a:xfrm>
                  <a:off x="6800727" y="4740742"/>
                  <a:ext cx="153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6" name="Freihand 105">
                  <a:extLst>
                    <a:ext uri="{FF2B5EF4-FFF2-40B4-BE49-F238E27FC236}">
                      <a16:creationId xmlns:a16="http://schemas.microsoft.com/office/drawing/2014/main" id="{A812E663-A2B2-9614-527D-31E8A581B8AC}"/>
                    </a:ext>
                  </a:extLst>
                </p14:cNvPr>
                <p14:cNvContentPartPr/>
                <p14:nvPr/>
              </p14:nvContentPartPr>
              <p14:xfrm>
                <a:off x="7127967" y="4758022"/>
                <a:ext cx="270720" cy="110520"/>
              </p14:xfrm>
            </p:contentPart>
          </mc:Choice>
          <mc:Fallback>
            <p:pic>
              <p:nvPicPr>
                <p:cNvPr id="106" name="Freihand 105">
                  <a:extLst>
                    <a:ext uri="{FF2B5EF4-FFF2-40B4-BE49-F238E27FC236}">
                      <a16:creationId xmlns:a16="http://schemas.microsoft.com/office/drawing/2014/main" id="{A812E663-A2B2-9614-527D-31E8A581B8AC}"/>
                    </a:ext>
                  </a:extLst>
                </p:cNvPr>
                <p:cNvPicPr/>
                <p:nvPr/>
              </p:nvPicPr>
              <p:blipFill>
                <a:blip r:embed="rId58"/>
                <a:stretch>
                  <a:fillRect/>
                </a:stretch>
              </p:blipFill>
              <p:spPr>
                <a:xfrm>
                  <a:off x="7119327" y="4749022"/>
                  <a:ext cx="288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7" name="Freihand 106">
                  <a:extLst>
                    <a:ext uri="{FF2B5EF4-FFF2-40B4-BE49-F238E27FC236}">
                      <a16:creationId xmlns:a16="http://schemas.microsoft.com/office/drawing/2014/main" id="{1EC29CC3-5F6C-F6A6-BDB0-F6E51E30F615}"/>
                    </a:ext>
                  </a:extLst>
                </p14:cNvPr>
                <p14:cNvContentPartPr/>
                <p14:nvPr/>
              </p14:nvContentPartPr>
              <p14:xfrm>
                <a:off x="7450527" y="4773142"/>
                <a:ext cx="324360" cy="309600"/>
              </p14:xfrm>
            </p:contentPart>
          </mc:Choice>
          <mc:Fallback>
            <p:pic>
              <p:nvPicPr>
                <p:cNvPr id="107" name="Freihand 106">
                  <a:extLst>
                    <a:ext uri="{FF2B5EF4-FFF2-40B4-BE49-F238E27FC236}">
                      <a16:creationId xmlns:a16="http://schemas.microsoft.com/office/drawing/2014/main" id="{1EC29CC3-5F6C-F6A6-BDB0-F6E51E30F615}"/>
                    </a:ext>
                  </a:extLst>
                </p:cNvPr>
                <p:cNvPicPr/>
                <p:nvPr/>
              </p:nvPicPr>
              <p:blipFill>
                <a:blip r:embed="rId60"/>
                <a:stretch>
                  <a:fillRect/>
                </a:stretch>
              </p:blipFill>
              <p:spPr>
                <a:xfrm>
                  <a:off x="7441527" y="4764502"/>
                  <a:ext cx="3420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8" name="Freihand 107">
                  <a:extLst>
                    <a:ext uri="{FF2B5EF4-FFF2-40B4-BE49-F238E27FC236}">
                      <a16:creationId xmlns:a16="http://schemas.microsoft.com/office/drawing/2014/main" id="{50D29761-8AB2-8C74-16A1-48A6E12E0D68}"/>
                    </a:ext>
                  </a:extLst>
                </p14:cNvPr>
                <p14:cNvContentPartPr/>
                <p14:nvPr/>
              </p14:nvContentPartPr>
              <p14:xfrm>
                <a:off x="7827087" y="4805542"/>
                <a:ext cx="277560" cy="74520"/>
              </p14:xfrm>
            </p:contentPart>
          </mc:Choice>
          <mc:Fallback>
            <p:pic>
              <p:nvPicPr>
                <p:cNvPr id="108" name="Freihand 107">
                  <a:extLst>
                    <a:ext uri="{FF2B5EF4-FFF2-40B4-BE49-F238E27FC236}">
                      <a16:creationId xmlns:a16="http://schemas.microsoft.com/office/drawing/2014/main" id="{50D29761-8AB2-8C74-16A1-48A6E12E0D68}"/>
                    </a:ext>
                  </a:extLst>
                </p:cNvPr>
                <p:cNvPicPr/>
                <p:nvPr/>
              </p:nvPicPr>
              <p:blipFill>
                <a:blip r:embed="rId62"/>
                <a:stretch>
                  <a:fillRect/>
                </a:stretch>
              </p:blipFill>
              <p:spPr>
                <a:xfrm>
                  <a:off x="7818447" y="4796902"/>
                  <a:ext cx="295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9" name="Freihand 108">
                  <a:extLst>
                    <a:ext uri="{FF2B5EF4-FFF2-40B4-BE49-F238E27FC236}">
                      <a16:creationId xmlns:a16="http://schemas.microsoft.com/office/drawing/2014/main" id="{92435B1D-1AFA-9234-569D-37413A109AE6}"/>
                    </a:ext>
                  </a:extLst>
                </p14:cNvPr>
                <p14:cNvContentPartPr/>
                <p14:nvPr/>
              </p14:nvContentPartPr>
              <p14:xfrm>
                <a:off x="8158287" y="4783222"/>
                <a:ext cx="160200" cy="58680"/>
              </p14:xfrm>
            </p:contentPart>
          </mc:Choice>
          <mc:Fallback>
            <p:pic>
              <p:nvPicPr>
                <p:cNvPr id="109" name="Freihand 108">
                  <a:extLst>
                    <a:ext uri="{FF2B5EF4-FFF2-40B4-BE49-F238E27FC236}">
                      <a16:creationId xmlns:a16="http://schemas.microsoft.com/office/drawing/2014/main" id="{92435B1D-1AFA-9234-569D-37413A109AE6}"/>
                    </a:ext>
                  </a:extLst>
                </p:cNvPr>
                <p:cNvPicPr/>
                <p:nvPr/>
              </p:nvPicPr>
              <p:blipFill>
                <a:blip r:embed="rId64"/>
                <a:stretch>
                  <a:fillRect/>
                </a:stretch>
              </p:blipFill>
              <p:spPr>
                <a:xfrm>
                  <a:off x="8149647" y="4774222"/>
                  <a:ext cx="177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0" name="Freihand 109">
                  <a:extLst>
                    <a:ext uri="{FF2B5EF4-FFF2-40B4-BE49-F238E27FC236}">
                      <a16:creationId xmlns:a16="http://schemas.microsoft.com/office/drawing/2014/main" id="{B76C39A7-9742-8DFB-3454-A313C6196FC6}"/>
                    </a:ext>
                  </a:extLst>
                </p14:cNvPr>
                <p14:cNvContentPartPr/>
                <p14:nvPr/>
              </p14:nvContentPartPr>
              <p14:xfrm>
                <a:off x="8347647" y="4743262"/>
                <a:ext cx="205920" cy="95760"/>
              </p14:xfrm>
            </p:contentPart>
          </mc:Choice>
          <mc:Fallback>
            <p:pic>
              <p:nvPicPr>
                <p:cNvPr id="110" name="Freihand 109">
                  <a:extLst>
                    <a:ext uri="{FF2B5EF4-FFF2-40B4-BE49-F238E27FC236}">
                      <a16:creationId xmlns:a16="http://schemas.microsoft.com/office/drawing/2014/main" id="{B76C39A7-9742-8DFB-3454-A313C6196FC6}"/>
                    </a:ext>
                  </a:extLst>
                </p:cNvPr>
                <p:cNvPicPr/>
                <p:nvPr/>
              </p:nvPicPr>
              <p:blipFill>
                <a:blip r:embed="rId66"/>
                <a:stretch>
                  <a:fillRect/>
                </a:stretch>
              </p:blipFill>
              <p:spPr>
                <a:xfrm>
                  <a:off x="8338647" y="4734262"/>
                  <a:ext cx="223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2" name="Freihand 111">
                  <a:extLst>
                    <a:ext uri="{FF2B5EF4-FFF2-40B4-BE49-F238E27FC236}">
                      <a16:creationId xmlns:a16="http://schemas.microsoft.com/office/drawing/2014/main" id="{11FC6957-370B-DE8E-FBA4-D8FF9CE3A3A2}"/>
                    </a:ext>
                  </a:extLst>
                </p14:cNvPr>
                <p14:cNvContentPartPr/>
                <p14:nvPr/>
              </p14:nvContentPartPr>
              <p14:xfrm>
                <a:off x="7225167" y="4874302"/>
                <a:ext cx="1206720" cy="163080"/>
              </p14:xfrm>
            </p:contentPart>
          </mc:Choice>
          <mc:Fallback>
            <p:pic>
              <p:nvPicPr>
                <p:cNvPr id="112" name="Freihand 111">
                  <a:extLst>
                    <a:ext uri="{FF2B5EF4-FFF2-40B4-BE49-F238E27FC236}">
                      <a16:creationId xmlns:a16="http://schemas.microsoft.com/office/drawing/2014/main" id="{11FC6957-370B-DE8E-FBA4-D8FF9CE3A3A2}"/>
                    </a:ext>
                  </a:extLst>
                </p:cNvPr>
                <p:cNvPicPr/>
                <p:nvPr/>
              </p:nvPicPr>
              <p:blipFill>
                <a:blip r:embed="rId68"/>
                <a:stretch>
                  <a:fillRect/>
                </a:stretch>
              </p:blipFill>
              <p:spPr>
                <a:xfrm>
                  <a:off x="7216527" y="4865302"/>
                  <a:ext cx="1224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 name="Freihand 1">
                  <a:extLst>
                    <a:ext uri="{FF2B5EF4-FFF2-40B4-BE49-F238E27FC236}">
                      <a16:creationId xmlns:a16="http://schemas.microsoft.com/office/drawing/2014/main" id="{539DB6CC-92D8-42B6-F3DB-82C4736ACC0E}"/>
                    </a:ext>
                  </a:extLst>
                </p14:cNvPr>
                <p14:cNvContentPartPr/>
                <p14:nvPr/>
              </p14:nvContentPartPr>
              <p14:xfrm>
                <a:off x="3285327" y="604342"/>
                <a:ext cx="360" cy="360"/>
              </p14:xfrm>
            </p:contentPart>
          </mc:Choice>
          <mc:Fallback>
            <p:pic>
              <p:nvPicPr>
                <p:cNvPr id="2" name="Freihand 1">
                  <a:extLst>
                    <a:ext uri="{FF2B5EF4-FFF2-40B4-BE49-F238E27FC236}">
                      <a16:creationId xmlns:a16="http://schemas.microsoft.com/office/drawing/2014/main" id="{539DB6CC-92D8-42B6-F3DB-82C4736ACC0E}"/>
                    </a:ext>
                  </a:extLst>
                </p:cNvPr>
                <p:cNvPicPr/>
                <p:nvPr/>
              </p:nvPicPr>
              <p:blipFill>
                <a:blip r:embed="rId70"/>
                <a:stretch>
                  <a:fillRect/>
                </a:stretch>
              </p:blipFill>
              <p:spPr>
                <a:xfrm>
                  <a:off x="3276687" y="5953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 name="Freihand 3">
                  <a:extLst>
                    <a:ext uri="{FF2B5EF4-FFF2-40B4-BE49-F238E27FC236}">
                      <a16:creationId xmlns:a16="http://schemas.microsoft.com/office/drawing/2014/main" id="{253B92CB-BD42-2400-1305-9CF4E8832B61}"/>
                    </a:ext>
                  </a:extLst>
                </p14:cNvPr>
                <p14:cNvContentPartPr/>
                <p14:nvPr/>
              </p14:nvContentPartPr>
              <p14:xfrm>
                <a:off x="3936567" y="609382"/>
                <a:ext cx="178920" cy="76320"/>
              </p14:xfrm>
            </p:contentPart>
          </mc:Choice>
          <mc:Fallback>
            <p:pic>
              <p:nvPicPr>
                <p:cNvPr id="4" name="Freihand 3">
                  <a:extLst>
                    <a:ext uri="{FF2B5EF4-FFF2-40B4-BE49-F238E27FC236}">
                      <a16:creationId xmlns:a16="http://schemas.microsoft.com/office/drawing/2014/main" id="{253B92CB-BD42-2400-1305-9CF4E8832B61}"/>
                    </a:ext>
                  </a:extLst>
                </p:cNvPr>
                <p:cNvPicPr/>
                <p:nvPr/>
              </p:nvPicPr>
              <p:blipFill>
                <a:blip r:embed="rId72"/>
                <a:stretch>
                  <a:fillRect/>
                </a:stretch>
              </p:blipFill>
              <p:spPr>
                <a:xfrm>
                  <a:off x="3927927" y="600742"/>
                  <a:ext cx="196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 name="Freihand 4">
                  <a:extLst>
                    <a:ext uri="{FF2B5EF4-FFF2-40B4-BE49-F238E27FC236}">
                      <a16:creationId xmlns:a16="http://schemas.microsoft.com/office/drawing/2014/main" id="{BAB72A0F-2958-40C6-5DD7-3F56FFCFD5C0}"/>
                    </a:ext>
                  </a:extLst>
                </p14:cNvPr>
                <p14:cNvContentPartPr/>
                <p14:nvPr/>
              </p14:nvContentPartPr>
              <p14:xfrm>
                <a:off x="3078687" y="579862"/>
                <a:ext cx="2251080" cy="94680"/>
              </p14:xfrm>
            </p:contentPart>
          </mc:Choice>
          <mc:Fallback>
            <p:pic>
              <p:nvPicPr>
                <p:cNvPr id="5" name="Freihand 4">
                  <a:extLst>
                    <a:ext uri="{FF2B5EF4-FFF2-40B4-BE49-F238E27FC236}">
                      <a16:creationId xmlns:a16="http://schemas.microsoft.com/office/drawing/2014/main" id="{BAB72A0F-2958-40C6-5DD7-3F56FFCFD5C0}"/>
                    </a:ext>
                  </a:extLst>
                </p:cNvPr>
                <p:cNvPicPr/>
                <p:nvPr/>
              </p:nvPicPr>
              <p:blipFill>
                <a:blip r:embed="rId74"/>
                <a:stretch>
                  <a:fillRect/>
                </a:stretch>
              </p:blipFill>
              <p:spPr>
                <a:xfrm>
                  <a:off x="3069687" y="571222"/>
                  <a:ext cx="2268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 name="Freihand 6">
                  <a:extLst>
                    <a:ext uri="{FF2B5EF4-FFF2-40B4-BE49-F238E27FC236}">
                      <a16:creationId xmlns:a16="http://schemas.microsoft.com/office/drawing/2014/main" id="{D0D95101-E2FF-FF50-8A12-5BBD33742D65}"/>
                    </a:ext>
                  </a:extLst>
                </p14:cNvPr>
                <p14:cNvContentPartPr/>
                <p14:nvPr/>
              </p14:nvContentPartPr>
              <p14:xfrm>
                <a:off x="5031327" y="678862"/>
                <a:ext cx="551520" cy="180000"/>
              </p14:xfrm>
            </p:contentPart>
          </mc:Choice>
          <mc:Fallback>
            <p:pic>
              <p:nvPicPr>
                <p:cNvPr id="7" name="Freihand 6">
                  <a:extLst>
                    <a:ext uri="{FF2B5EF4-FFF2-40B4-BE49-F238E27FC236}">
                      <a16:creationId xmlns:a16="http://schemas.microsoft.com/office/drawing/2014/main" id="{D0D95101-E2FF-FF50-8A12-5BBD33742D65}"/>
                    </a:ext>
                  </a:extLst>
                </p:cNvPr>
                <p:cNvPicPr/>
                <p:nvPr/>
              </p:nvPicPr>
              <p:blipFill>
                <a:blip r:embed="rId76"/>
                <a:stretch>
                  <a:fillRect/>
                </a:stretch>
              </p:blipFill>
              <p:spPr>
                <a:xfrm>
                  <a:off x="5022327" y="669862"/>
                  <a:ext cx="569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 name="Freihand 8">
                  <a:extLst>
                    <a:ext uri="{FF2B5EF4-FFF2-40B4-BE49-F238E27FC236}">
                      <a16:creationId xmlns:a16="http://schemas.microsoft.com/office/drawing/2014/main" id="{A476D7D3-26DB-3C3C-5DF2-8629B1D00F7A}"/>
                    </a:ext>
                  </a:extLst>
                </p14:cNvPr>
                <p14:cNvContentPartPr/>
                <p14:nvPr/>
              </p14:nvContentPartPr>
              <p14:xfrm>
                <a:off x="5572767" y="698662"/>
                <a:ext cx="109080" cy="204120"/>
              </p14:xfrm>
            </p:contentPart>
          </mc:Choice>
          <mc:Fallback>
            <p:pic>
              <p:nvPicPr>
                <p:cNvPr id="9" name="Freihand 8">
                  <a:extLst>
                    <a:ext uri="{FF2B5EF4-FFF2-40B4-BE49-F238E27FC236}">
                      <a16:creationId xmlns:a16="http://schemas.microsoft.com/office/drawing/2014/main" id="{A476D7D3-26DB-3C3C-5DF2-8629B1D00F7A}"/>
                    </a:ext>
                  </a:extLst>
                </p:cNvPr>
                <p:cNvPicPr/>
                <p:nvPr/>
              </p:nvPicPr>
              <p:blipFill>
                <a:blip r:embed="rId78"/>
                <a:stretch>
                  <a:fillRect/>
                </a:stretch>
              </p:blipFill>
              <p:spPr>
                <a:xfrm>
                  <a:off x="5564127" y="690022"/>
                  <a:ext cx="126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 name="Freihand 9">
                  <a:extLst>
                    <a:ext uri="{FF2B5EF4-FFF2-40B4-BE49-F238E27FC236}">
                      <a16:creationId xmlns:a16="http://schemas.microsoft.com/office/drawing/2014/main" id="{A54DA6A0-61AD-3DCC-E89B-2866510DB045}"/>
                    </a:ext>
                  </a:extLst>
                </p14:cNvPr>
                <p14:cNvContentPartPr/>
                <p14:nvPr/>
              </p14:nvContentPartPr>
              <p14:xfrm>
                <a:off x="6072807" y="636742"/>
                <a:ext cx="124200" cy="243360"/>
              </p14:xfrm>
            </p:contentPart>
          </mc:Choice>
          <mc:Fallback>
            <p:pic>
              <p:nvPicPr>
                <p:cNvPr id="10" name="Freihand 9">
                  <a:extLst>
                    <a:ext uri="{FF2B5EF4-FFF2-40B4-BE49-F238E27FC236}">
                      <a16:creationId xmlns:a16="http://schemas.microsoft.com/office/drawing/2014/main" id="{A54DA6A0-61AD-3DCC-E89B-2866510DB045}"/>
                    </a:ext>
                  </a:extLst>
                </p:cNvPr>
                <p:cNvPicPr/>
                <p:nvPr/>
              </p:nvPicPr>
              <p:blipFill>
                <a:blip r:embed="rId80"/>
                <a:stretch>
                  <a:fillRect/>
                </a:stretch>
              </p:blipFill>
              <p:spPr>
                <a:xfrm>
                  <a:off x="6063807" y="627742"/>
                  <a:ext cx="141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 name="Freihand 10">
                  <a:extLst>
                    <a:ext uri="{FF2B5EF4-FFF2-40B4-BE49-F238E27FC236}">
                      <a16:creationId xmlns:a16="http://schemas.microsoft.com/office/drawing/2014/main" id="{62666C0C-6E45-B19C-6619-C683B46A4A16}"/>
                    </a:ext>
                  </a:extLst>
                </p14:cNvPr>
                <p14:cNvContentPartPr/>
                <p14:nvPr/>
              </p14:nvContentPartPr>
              <p14:xfrm>
                <a:off x="6254247" y="756622"/>
                <a:ext cx="56880" cy="45360"/>
              </p14:xfrm>
            </p:contentPart>
          </mc:Choice>
          <mc:Fallback>
            <p:pic>
              <p:nvPicPr>
                <p:cNvPr id="11" name="Freihand 10">
                  <a:extLst>
                    <a:ext uri="{FF2B5EF4-FFF2-40B4-BE49-F238E27FC236}">
                      <a16:creationId xmlns:a16="http://schemas.microsoft.com/office/drawing/2014/main" id="{62666C0C-6E45-B19C-6619-C683B46A4A16}"/>
                    </a:ext>
                  </a:extLst>
                </p:cNvPr>
                <p:cNvPicPr/>
                <p:nvPr/>
              </p:nvPicPr>
              <p:blipFill>
                <a:blip r:embed="rId82"/>
                <a:stretch>
                  <a:fillRect/>
                </a:stretch>
              </p:blipFill>
              <p:spPr>
                <a:xfrm>
                  <a:off x="6245607" y="747982"/>
                  <a:ext cx="74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 name="Freihand 11">
                  <a:extLst>
                    <a:ext uri="{FF2B5EF4-FFF2-40B4-BE49-F238E27FC236}">
                      <a16:creationId xmlns:a16="http://schemas.microsoft.com/office/drawing/2014/main" id="{171AD4F9-1602-C09F-6467-52D0898A8D57}"/>
                    </a:ext>
                  </a:extLst>
                </p14:cNvPr>
                <p14:cNvContentPartPr/>
                <p14:nvPr/>
              </p14:nvContentPartPr>
              <p14:xfrm>
                <a:off x="6371607" y="600742"/>
                <a:ext cx="145440" cy="182880"/>
              </p14:xfrm>
            </p:contentPart>
          </mc:Choice>
          <mc:Fallback>
            <p:pic>
              <p:nvPicPr>
                <p:cNvPr id="12" name="Freihand 11">
                  <a:extLst>
                    <a:ext uri="{FF2B5EF4-FFF2-40B4-BE49-F238E27FC236}">
                      <a16:creationId xmlns:a16="http://schemas.microsoft.com/office/drawing/2014/main" id="{171AD4F9-1602-C09F-6467-52D0898A8D57}"/>
                    </a:ext>
                  </a:extLst>
                </p:cNvPr>
                <p:cNvPicPr/>
                <p:nvPr/>
              </p:nvPicPr>
              <p:blipFill>
                <a:blip r:embed="rId84"/>
                <a:stretch>
                  <a:fillRect/>
                </a:stretch>
              </p:blipFill>
              <p:spPr>
                <a:xfrm>
                  <a:off x="6362607" y="591742"/>
                  <a:ext cx="163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 name="Freihand 13">
                  <a:extLst>
                    <a:ext uri="{FF2B5EF4-FFF2-40B4-BE49-F238E27FC236}">
                      <a16:creationId xmlns:a16="http://schemas.microsoft.com/office/drawing/2014/main" id="{BE9ED303-B06F-EC84-9C16-BE08D7EB56E7}"/>
                    </a:ext>
                  </a:extLst>
                </p14:cNvPr>
                <p14:cNvContentPartPr/>
                <p14:nvPr/>
              </p14:nvContentPartPr>
              <p14:xfrm>
                <a:off x="6777687" y="642502"/>
                <a:ext cx="184320" cy="154800"/>
              </p14:xfrm>
            </p:contentPart>
          </mc:Choice>
          <mc:Fallback>
            <p:pic>
              <p:nvPicPr>
                <p:cNvPr id="14" name="Freihand 13">
                  <a:extLst>
                    <a:ext uri="{FF2B5EF4-FFF2-40B4-BE49-F238E27FC236}">
                      <a16:creationId xmlns:a16="http://schemas.microsoft.com/office/drawing/2014/main" id="{BE9ED303-B06F-EC84-9C16-BE08D7EB56E7}"/>
                    </a:ext>
                  </a:extLst>
                </p:cNvPr>
                <p:cNvPicPr/>
                <p:nvPr/>
              </p:nvPicPr>
              <p:blipFill>
                <a:blip r:embed="rId86"/>
                <a:stretch>
                  <a:fillRect/>
                </a:stretch>
              </p:blipFill>
              <p:spPr>
                <a:xfrm>
                  <a:off x="6769047" y="633502"/>
                  <a:ext cx="201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 name="Freihand 14">
                  <a:extLst>
                    <a:ext uri="{FF2B5EF4-FFF2-40B4-BE49-F238E27FC236}">
                      <a16:creationId xmlns:a16="http://schemas.microsoft.com/office/drawing/2014/main" id="{57E9CEEE-2C65-3997-8833-DC03347AC767}"/>
                    </a:ext>
                  </a:extLst>
                </p14:cNvPr>
                <p14:cNvContentPartPr/>
                <p14:nvPr/>
              </p14:nvContentPartPr>
              <p14:xfrm>
                <a:off x="7019967" y="718462"/>
                <a:ext cx="141120" cy="61560"/>
              </p14:xfrm>
            </p:contentPart>
          </mc:Choice>
          <mc:Fallback>
            <p:pic>
              <p:nvPicPr>
                <p:cNvPr id="15" name="Freihand 14">
                  <a:extLst>
                    <a:ext uri="{FF2B5EF4-FFF2-40B4-BE49-F238E27FC236}">
                      <a16:creationId xmlns:a16="http://schemas.microsoft.com/office/drawing/2014/main" id="{57E9CEEE-2C65-3997-8833-DC03347AC767}"/>
                    </a:ext>
                  </a:extLst>
                </p:cNvPr>
                <p:cNvPicPr/>
                <p:nvPr/>
              </p:nvPicPr>
              <p:blipFill>
                <a:blip r:embed="rId88"/>
                <a:stretch>
                  <a:fillRect/>
                </a:stretch>
              </p:blipFill>
              <p:spPr>
                <a:xfrm>
                  <a:off x="7011327" y="709462"/>
                  <a:ext cx="158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 name="Freihand 15">
                  <a:extLst>
                    <a:ext uri="{FF2B5EF4-FFF2-40B4-BE49-F238E27FC236}">
                      <a16:creationId xmlns:a16="http://schemas.microsoft.com/office/drawing/2014/main" id="{E5148187-BEBD-77EC-45A2-C333D016384A}"/>
                    </a:ext>
                  </a:extLst>
                </p14:cNvPr>
                <p14:cNvContentPartPr/>
                <p14:nvPr/>
              </p14:nvContentPartPr>
              <p14:xfrm>
                <a:off x="7171527" y="686422"/>
                <a:ext cx="284040" cy="243000"/>
              </p14:xfrm>
            </p:contentPart>
          </mc:Choice>
          <mc:Fallback>
            <p:pic>
              <p:nvPicPr>
                <p:cNvPr id="16" name="Freihand 15">
                  <a:extLst>
                    <a:ext uri="{FF2B5EF4-FFF2-40B4-BE49-F238E27FC236}">
                      <a16:creationId xmlns:a16="http://schemas.microsoft.com/office/drawing/2014/main" id="{E5148187-BEBD-77EC-45A2-C333D016384A}"/>
                    </a:ext>
                  </a:extLst>
                </p:cNvPr>
                <p:cNvPicPr/>
                <p:nvPr/>
              </p:nvPicPr>
              <p:blipFill>
                <a:blip r:embed="rId90"/>
                <a:stretch>
                  <a:fillRect/>
                </a:stretch>
              </p:blipFill>
              <p:spPr>
                <a:xfrm>
                  <a:off x="7162527" y="677422"/>
                  <a:ext cx="301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 name="Freihand 16">
                  <a:extLst>
                    <a:ext uri="{FF2B5EF4-FFF2-40B4-BE49-F238E27FC236}">
                      <a16:creationId xmlns:a16="http://schemas.microsoft.com/office/drawing/2014/main" id="{D699B41E-E213-3764-E7F7-27AF85C8D704}"/>
                    </a:ext>
                  </a:extLst>
                </p14:cNvPr>
                <p14:cNvContentPartPr/>
                <p14:nvPr/>
              </p14:nvContentPartPr>
              <p14:xfrm>
                <a:off x="7515687" y="691102"/>
                <a:ext cx="160560" cy="64080"/>
              </p14:xfrm>
            </p:contentPart>
          </mc:Choice>
          <mc:Fallback>
            <p:pic>
              <p:nvPicPr>
                <p:cNvPr id="17" name="Freihand 16">
                  <a:extLst>
                    <a:ext uri="{FF2B5EF4-FFF2-40B4-BE49-F238E27FC236}">
                      <a16:creationId xmlns:a16="http://schemas.microsoft.com/office/drawing/2014/main" id="{D699B41E-E213-3764-E7F7-27AF85C8D704}"/>
                    </a:ext>
                  </a:extLst>
                </p:cNvPr>
                <p:cNvPicPr/>
                <p:nvPr/>
              </p:nvPicPr>
              <p:blipFill>
                <a:blip r:embed="rId92"/>
                <a:stretch>
                  <a:fillRect/>
                </a:stretch>
              </p:blipFill>
              <p:spPr>
                <a:xfrm>
                  <a:off x="7507047" y="682462"/>
                  <a:ext cx="178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8" name="Freihand 17">
                  <a:extLst>
                    <a:ext uri="{FF2B5EF4-FFF2-40B4-BE49-F238E27FC236}">
                      <a16:creationId xmlns:a16="http://schemas.microsoft.com/office/drawing/2014/main" id="{427BA81C-2464-AB6B-47C2-2248F52A0938}"/>
                    </a:ext>
                  </a:extLst>
                </p14:cNvPr>
                <p14:cNvContentPartPr/>
                <p14:nvPr/>
              </p14:nvContentPartPr>
              <p14:xfrm>
                <a:off x="7729167" y="641062"/>
                <a:ext cx="179280" cy="110160"/>
              </p14:xfrm>
            </p:contentPart>
          </mc:Choice>
          <mc:Fallback>
            <p:pic>
              <p:nvPicPr>
                <p:cNvPr id="18" name="Freihand 17">
                  <a:extLst>
                    <a:ext uri="{FF2B5EF4-FFF2-40B4-BE49-F238E27FC236}">
                      <a16:creationId xmlns:a16="http://schemas.microsoft.com/office/drawing/2014/main" id="{427BA81C-2464-AB6B-47C2-2248F52A0938}"/>
                    </a:ext>
                  </a:extLst>
                </p:cNvPr>
                <p:cNvPicPr/>
                <p:nvPr/>
              </p:nvPicPr>
              <p:blipFill>
                <a:blip r:embed="rId94"/>
                <a:stretch>
                  <a:fillRect/>
                </a:stretch>
              </p:blipFill>
              <p:spPr>
                <a:xfrm>
                  <a:off x="7720167" y="632062"/>
                  <a:ext cx="196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9" name="Freihand 18">
                  <a:extLst>
                    <a:ext uri="{FF2B5EF4-FFF2-40B4-BE49-F238E27FC236}">
                      <a16:creationId xmlns:a16="http://schemas.microsoft.com/office/drawing/2014/main" id="{13D7185A-B911-4D8E-0E5E-733E6251F4F2}"/>
                    </a:ext>
                  </a:extLst>
                </p14:cNvPr>
                <p14:cNvContentPartPr/>
                <p14:nvPr/>
              </p14:nvContentPartPr>
              <p14:xfrm>
                <a:off x="8251887" y="579862"/>
                <a:ext cx="128880" cy="142200"/>
              </p14:xfrm>
            </p:contentPart>
          </mc:Choice>
          <mc:Fallback>
            <p:pic>
              <p:nvPicPr>
                <p:cNvPr id="19" name="Freihand 18">
                  <a:extLst>
                    <a:ext uri="{FF2B5EF4-FFF2-40B4-BE49-F238E27FC236}">
                      <a16:creationId xmlns:a16="http://schemas.microsoft.com/office/drawing/2014/main" id="{13D7185A-B911-4D8E-0E5E-733E6251F4F2}"/>
                    </a:ext>
                  </a:extLst>
                </p:cNvPr>
                <p:cNvPicPr/>
                <p:nvPr/>
              </p:nvPicPr>
              <p:blipFill>
                <a:blip r:embed="rId96"/>
                <a:stretch>
                  <a:fillRect/>
                </a:stretch>
              </p:blipFill>
              <p:spPr>
                <a:xfrm>
                  <a:off x="8242887" y="570862"/>
                  <a:ext cx="146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 name="Freihand 19">
                  <a:extLst>
                    <a:ext uri="{FF2B5EF4-FFF2-40B4-BE49-F238E27FC236}">
                      <a16:creationId xmlns:a16="http://schemas.microsoft.com/office/drawing/2014/main" id="{DEA9FE75-D5AE-285A-A260-2E872C25C282}"/>
                    </a:ext>
                  </a:extLst>
                </p14:cNvPr>
                <p14:cNvContentPartPr/>
                <p14:nvPr/>
              </p14:nvContentPartPr>
              <p14:xfrm>
                <a:off x="8328207" y="687862"/>
                <a:ext cx="62280" cy="50040"/>
              </p14:xfrm>
            </p:contentPart>
          </mc:Choice>
          <mc:Fallback>
            <p:pic>
              <p:nvPicPr>
                <p:cNvPr id="20" name="Freihand 19">
                  <a:extLst>
                    <a:ext uri="{FF2B5EF4-FFF2-40B4-BE49-F238E27FC236}">
                      <a16:creationId xmlns:a16="http://schemas.microsoft.com/office/drawing/2014/main" id="{DEA9FE75-D5AE-285A-A260-2E872C25C282}"/>
                    </a:ext>
                  </a:extLst>
                </p:cNvPr>
                <p:cNvPicPr/>
                <p:nvPr/>
              </p:nvPicPr>
              <p:blipFill>
                <a:blip r:embed="rId98"/>
                <a:stretch>
                  <a:fillRect/>
                </a:stretch>
              </p:blipFill>
              <p:spPr>
                <a:xfrm>
                  <a:off x="8319207" y="678862"/>
                  <a:ext cx="79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 name="Freihand 20">
                  <a:extLst>
                    <a:ext uri="{FF2B5EF4-FFF2-40B4-BE49-F238E27FC236}">
                      <a16:creationId xmlns:a16="http://schemas.microsoft.com/office/drawing/2014/main" id="{E5F78040-72E7-FF59-C610-DC26000946FF}"/>
                    </a:ext>
                  </a:extLst>
                </p14:cNvPr>
                <p14:cNvContentPartPr/>
                <p14:nvPr/>
              </p14:nvContentPartPr>
              <p14:xfrm>
                <a:off x="8445207" y="622702"/>
                <a:ext cx="469440" cy="223920"/>
              </p14:xfrm>
            </p:contentPart>
          </mc:Choice>
          <mc:Fallback>
            <p:pic>
              <p:nvPicPr>
                <p:cNvPr id="21" name="Freihand 20">
                  <a:extLst>
                    <a:ext uri="{FF2B5EF4-FFF2-40B4-BE49-F238E27FC236}">
                      <a16:creationId xmlns:a16="http://schemas.microsoft.com/office/drawing/2014/main" id="{E5F78040-72E7-FF59-C610-DC26000946FF}"/>
                    </a:ext>
                  </a:extLst>
                </p:cNvPr>
                <p:cNvPicPr/>
                <p:nvPr/>
              </p:nvPicPr>
              <p:blipFill>
                <a:blip r:embed="rId100"/>
                <a:stretch>
                  <a:fillRect/>
                </a:stretch>
              </p:blipFill>
              <p:spPr>
                <a:xfrm>
                  <a:off x="8436207" y="613702"/>
                  <a:ext cx="487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2" name="Freihand 21">
                  <a:extLst>
                    <a:ext uri="{FF2B5EF4-FFF2-40B4-BE49-F238E27FC236}">
                      <a16:creationId xmlns:a16="http://schemas.microsoft.com/office/drawing/2014/main" id="{3ACEFA5A-F4BA-BFE9-D4B6-E0D664EB3895}"/>
                    </a:ext>
                  </a:extLst>
                </p14:cNvPr>
                <p14:cNvContentPartPr/>
                <p14:nvPr/>
              </p14:nvContentPartPr>
              <p14:xfrm>
                <a:off x="8934447" y="630622"/>
                <a:ext cx="74880" cy="70560"/>
              </p14:xfrm>
            </p:contentPart>
          </mc:Choice>
          <mc:Fallback>
            <p:pic>
              <p:nvPicPr>
                <p:cNvPr id="22" name="Freihand 21">
                  <a:extLst>
                    <a:ext uri="{FF2B5EF4-FFF2-40B4-BE49-F238E27FC236}">
                      <a16:creationId xmlns:a16="http://schemas.microsoft.com/office/drawing/2014/main" id="{3ACEFA5A-F4BA-BFE9-D4B6-E0D664EB3895}"/>
                    </a:ext>
                  </a:extLst>
                </p:cNvPr>
                <p:cNvPicPr/>
                <p:nvPr/>
              </p:nvPicPr>
              <p:blipFill>
                <a:blip r:embed="rId102"/>
                <a:stretch>
                  <a:fillRect/>
                </a:stretch>
              </p:blipFill>
              <p:spPr>
                <a:xfrm>
                  <a:off x="8925447" y="621622"/>
                  <a:ext cx="9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3" name="Freihand 22">
                  <a:extLst>
                    <a:ext uri="{FF2B5EF4-FFF2-40B4-BE49-F238E27FC236}">
                      <a16:creationId xmlns:a16="http://schemas.microsoft.com/office/drawing/2014/main" id="{F92FBDB4-E7C1-92EE-3A06-700917629D2E}"/>
                    </a:ext>
                  </a:extLst>
                </p14:cNvPr>
                <p14:cNvContentPartPr/>
                <p14:nvPr/>
              </p14:nvContentPartPr>
              <p14:xfrm>
                <a:off x="9120207" y="587782"/>
                <a:ext cx="153720" cy="108720"/>
              </p14:xfrm>
            </p:contentPart>
          </mc:Choice>
          <mc:Fallback>
            <p:pic>
              <p:nvPicPr>
                <p:cNvPr id="23" name="Freihand 22">
                  <a:extLst>
                    <a:ext uri="{FF2B5EF4-FFF2-40B4-BE49-F238E27FC236}">
                      <a16:creationId xmlns:a16="http://schemas.microsoft.com/office/drawing/2014/main" id="{F92FBDB4-E7C1-92EE-3A06-700917629D2E}"/>
                    </a:ext>
                  </a:extLst>
                </p:cNvPr>
                <p:cNvPicPr/>
                <p:nvPr/>
              </p:nvPicPr>
              <p:blipFill>
                <a:blip r:embed="rId104"/>
                <a:stretch>
                  <a:fillRect/>
                </a:stretch>
              </p:blipFill>
              <p:spPr>
                <a:xfrm>
                  <a:off x="9111207" y="578782"/>
                  <a:ext cx="171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8" name="Freihand 117">
                  <a:extLst>
                    <a:ext uri="{FF2B5EF4-FFF2-40B4-BE49-F238E27FC236}">
                      <a16:creationId xmlns:a16="http://schemas.microsoft.com/office/drawing/2014/main" id="{3964D4A8-9AAA-7774-9E91-567DBF8BBB7C}"/>
                    </a:ext>
                  </a:extLst>
                </p14:cNvPr>
                <p14:cNvContentPartPr/>
                <p14:nvPr/>
              </p14:nvContentPartPr>
              <p14:xfrm>
                <a:off x="10298127" y="296542"/>
                <a:ext cx="28440" cy="893520"/>
              </p14:xfrm>
            </p:contentPart>
          </mc:Choice>
          <mc:Fallback>
            <p:pic>
              <p:nvPicPr>
                <p:cNvPr id="118" name="Freihand 117">
                  <a:extLst>
                    <a:ext uri="{FF2B5EF4-FFF2-40B4-BE49-F238E27FC236}">
                      <a16:creationId xmlns:a16="http://schemas.microsoft.com/office/drawing/2014/main" id="{3964D4A8-9AAA-7774-9E91-567DBF8BBB7C}"/>
                    </a:ext>
                  </a:extLst>
                </p:cNvPr>
                <p:cNvPicPr/>
                <p:nvPr/>
              </p:nvPicPr>
              <p:blipFill>
                <a:blip r:embed="rId106"/>
                <a:stretch>
                  <a:fillRect/>
                </a:stretch>
              </p:blipFill>
              <p:spPr>
                <a:xfrm>
                  <a:off x="10289127" y="287902"/>
                  <a:ext cx="46080" cy="911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 name="Freihand 118">
                  <a:extLst>
                    <a:ext uri="{FF2B5EF4-FFF2-40B4-BE49-F238E27FC236}">
                      <a16:creationId xmlns:a16="http://schemas.microsoft.com/office/drawing/2014/main" id="{189E65D9-1BA2-E975-FE61-4B9F8DC280EC}"/>
                    </a:ext>
                  </a:extLst>
                </p14:cNvPr>
                <p14:cNvContentPartPr/>
                <p14:nvPr/>
              </p14:nvContentPartPr>
              <p14:xfrm>
                <a:off x="10137567" y="1088182"/>
                <a:ext cx="1338120" cy="108720"/>
              </p14:xfrm>
            </p:contentPart>
          </mc:Choice>
          <mc:Fallback>
            <p:pic>
              <p:nvPicPr>
                <p:cNvPr id="119" name="Freihand 118">
                  <a:extLst>
                    <a:ext uri="{FF2B5EF4-FFF2-40B4-BE49-F238E27FC236}">
                      <a16:creationId xmlns:a16="http://schemas.microsoft.com/office/drawing/2014/main" id="{189E65D9-1BA2-E975-FE61-4B9F8DC280EC}"/>
                    </a:ext>
                  </a:extLst>
                </p:cNvPr>
                <p:cNvPicPr/>
                <p:nvPr/>
              </p:nvPicPr>
              <p:blipFill>
                <a:blip r:embed="rId108"/>
                <a:stretch>
                  <a:fillRect/>
                </a:stretch>
              </p:blipFill>
              <p:spPr>
                <a:xfrm>
                  <a:off x="10128567" y="1079542"/>
                  <a:ext cx="1355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0" name="Freihand 119">
                  <a:extLst>
                    <a:ext uri="{FF2B5EF4-FFF2-40B4-BE49-F238E27FC236}">
                      <a16:creationId xmlns:a16="http://schemas.microsoft.com/office/drawing/2014/main" id="{657050A3-7C05-C13C-8630-04DD329E32F9}"/>
                    </a:ext>
                  </a:extLst>
                </p14:cNvPr>
                <p14:cNvContentPartPr/>
                <p14:nvPr/>
              </p14:nvContentPartPr>
              <p14:xfrm>
                <a:off x="11493687" y="967582"/>
                <a:ext cx="259920" cy="213840"/>
              </p14:xfrm>
            </p:contentPart>
          </mc:Choice>
          <mc:Fallback>
            <p:pic>
              <p:nvPicPr>
                <p:cNvPr id="120" name="Freihand 119">
                  <a:extLst>
                    <a:ext uri="{FF2B5EF4-FFF2-40B4-BE49-F238E27FC236}">
                      <a16:creationId xmlns:a16="http://schemas.microsoft.com/office/drawing/2014/main" id="{657050A3-7C05-C13C-8630-04DD329E32F9}"/>
                    </a:ext>
                  </a:extLst>
                </p:cNvPr>
                <p:cNvPicPr/>
                <p:nvPr/>
              </p:nvPicPr>
              <p:blipFill>
                <a:blip r:embed="rId110"/>
                <a:stretch>
                  <a:fillRect/>
                </a:stretch>
              </p:blipFill>
              <p:spPr>
                <a:xfrm>
                  <a:off x="11484687" y="958582"/>
                  <a:ext cx="277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1" name="Freihand 120">
                  <a:extLst>
                    <a:ext uri="{FF2B5EF4-FFF2-40B4-BE49-F238E27FC236}">
                      <a16:creationId xmlns:a16="http://schemas.microsoft.com/office/drawing/2014/main" id="{FED12C1F-0232-84B0-6BED-4B6A565D9A2C}"/>
                    </a:ext>
                  </a:extLst>
                </p14:cNvPr>
                <p14:cNvContentPartPr/>
                <p14:nvPr/>
              </p14:nvContentPartPr>
              <p14:xfrm>
                <a:off x="10162047" y="105022"/>
                <a:ext cx="385920" cy="212760"/>
              </p14:xfrm>
            </p:contentPart>
          </mc:Choice>
          <mc:Fallback>
            <p:pic>
              <p:nvPicPr>
                <p:cNvPr id="121" name="Freihand 120">
                  <a:extLst>
                    <a:ext uri="{FF2B5EF4-FFF2-40B4-BE49-F238E27FC236}">
                      <a16:creationId xmlns:a16="http://schemas.microsoft.com/office/drawing/2014/main" id="{FED12C1F-0232-84B0-6BED-4B6A565D9A2C}"/>
                    </a:ext>
                  </a:extLst>
                </p:cNvPr>
                <p:cNvPicPr/>
                <p:nvPr/>
              </p:nvPicPr>
              <p:blipFill>
                <a:blip r:embed="rId112"/>
                <a:stretch>
                  <a:fillRect/>
                </a:stretch>
              </p:blipFill>
              <p:spPr>
                <a:xfrm>
                  <a:off x="10153047" y="96022"/>
                  <a:ext cx="403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2" name="Freihand 121">
                  <a:extLst>
                    <a:ext uri="{FF2B5EF4-FFF2-40B4-BE49-F238E27FC236}">
                      <a16:creationId xmlns:a16="http://schemas.microsoft.com/office/drawing/2014/main" id="{288B0535-B5AC-B25D-EFED-0D1FDA168B24}"/>
                    </a:ext>
                  </a:extLst>
                </p14:cNvPr>
                <p14:cNvContentPartPr/>
                <p14:nvPr/>
              </p14:nvContentPartPr>
              <p14:xfrm>
                <a:off x="10032807" y="111142"/>
                <a:ext cx="19440" cy="272880"/>
              </p14:xfrm>
            </p:contentPart>
          </mc:Choice>
          <mc:Fallback>
            <p:pic>
              <p:nvPicPr>
                <p:cNvPr id="122" name="Freihand 121">
                  <a:extLst>
                    <a:ext uri="{FF2B5EF4-FFF2-40B4-BE49-F238E27FC236}">
                      <a16:creationId xmlns:a16="http://schemas.microsoft.com/office/drawing/2014/main" id="{288B0535-B5AC-B25D-EFED-0D1FDA168B24}"/>
                    </a:ext>
                  </a:extLst>
                </p:cNvPr>
                <p:cNvPicPr/>
                <p:nvPr/>
              </p:nvPicPr>
              <p:blipFill>
                <a:blip r:embed="rId114"/>
                <a:stretch>
                  <a:fillRect/>
                </a:stretch>
              </p:blipFill>
              <p:spPr>
                <a:xfrm>
                  <a:off x="10024167" y="102142"/>
                  <a:ext cx="370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3" name="Freihand 122">
                  <a:extLst>
                    <a:ext uri="{FF2B5EF4-FFF2-40B4-BE49-F238E27FC236}">
                      <a16:creationId xmlns:a16="http://schemas.microsoft.com/office/drawing/2014/main" id="{9F391E56-4D96-0F3A-8F97-CB0B17835243}"/>
                    </a:ext>
                  </a:extLst>
                </p14:cNvPr>
                <p14:cNvContentPartPr/>
                <p14:nvPr/>
              </p14:nvContentPartPr>
              <p14:xfrm>
                <a:off x="9952887" y="99262"/>
                <a:ext cx="175320" cy="152640"/>
              </p14:xfrm>
            </p:contentPart>
          </mc:Choice>
          <mc:Fallback>
            <p:pic>
              <p:nvPicPr>
                <p:cNvPr id="123" name="Freihand 122">
                  <a:extLst>
                    <a:ext uri="{FF2B5EF4-FFF2-40B4-BE49-F238E27FC236}">
                      <a16:creationId xmlns:a16="http://schemas.microsoft.com/office/drawing/2014/main" id="{9F391E56-4D96-0F3A-8F97-CB0B17835243}"/>
                    </a:ext>
                  </a:extLst>
                </p:cNvPr>
                <p:cNvPicPr/>
                <p:nvPr/>
              </p:nvPicPr>
              <p:blipFill>
                <a:blip r:embed="rId116"/>
                <a:stretch>
                  <a:fillRect/>
                </a:stretch>
              </p:blipFill>
              <p:spPr>
                <a:xfrm>
                  <a:off x="9944247" y="90262"/>
                  <a:ext cx="192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4" name="Freihand 123">
                  <a:extLst>
                    <a:ext uri="{FF2B5EF4-FFF2-40B4-BE49-F238E27FC236}">
                      <a16:creationId xmlns:a16="http://schemas.microsoft.com/office/drawing/2014/main" id="{3AD2BC6A-C5D6-C09B-6A3E-6512841CF28B}"/>
                    </a:ext>
                  </a:extLst>
                </p14:cNvPr>
                <p14:cNvContentPartPr/>
                <p14:nvPr/>
              </p14:nvContentPartPr>
              <p14:xfrm>
                <a:off x="11388567" y="1195102"/>
                <a:ext cx="154080" cy="201960"/>
              </p14:xfrm>
            </p:contentPart>
          </mc:Choice>
          <mc:Fallback>
            <p:pic>
              <p:nvPicPr>
                <p:cNvPr id="124" name="Freihand 123">
                  <a:extLst>
                    <a:ext uri="{FF2B5EF4-FFF2-40B4-BE49-F238E27FC236}">
                      <a16:creationId xmlns:a16="http://schemas.microsoft.com/office/drawing/2014/main" id="{3AD2BC6A-C5D6-C09B-6A3E-6512841CF28B}"/>
                    </a:ext>
                  </a:extLst>
                </p:cNvPr>
                <p:cNvPicPr/>
                <p:nvPr/>
              </p:nvPicPr>
              <p:blipFill>
                <a:blip r:embed="rId118"/>
                <a:stretch>
                  <a:fillRect/>
                </a:stretch>
              </p:blipFill>
              <p:spPr>
                <a:xfrm>
                  <a:off x="11379567" y="1186462"/>
                  <a:ext cx="1717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5" name="Freihand 124">
                  <a:extLst>
                    <a:ext uri="{FF2B5EF4-FFF2-40B4-BE49-F238E27FC236}">
                      <a16:creationId xmlns:a16="http://schemas.microsoft.com/office/drawing/2014/main" id="{0E0D20A0-B61D-D491-4C88-2C439C118E19}"/>
                    </a:ext>
                  </a:extLst>
                </p14:cNvPr>
                <p14:cNvContentPartPr/>
                <p14:nvPr/>
              </p14:nvContentPartPr>
              <p14:xfrm>
                <a:off x="11398647" y="1255222"/>
                <a:ext cx="117720" cy="73800"/>
              </p14:xfrm>
            </p:contentPart>
          </mc:Choice>
          <mc:Fallback>
            <p:pic>
              <p:nvPicPr>
                <p:cNvPr id="125" name="Freihand 124">
                  <a:extLst>
                    <a:ext uri="{FF2B5EF4-FFF2-40B4-BE49-F238E27FC236}">
                      <a16:creationId xmlns:a16="http://schemas.microsoft.com/office/drawing/2014/main" id="{0E0D20A0-B61D-D491-4C88-2C439C118E19}"/>
                    </a:ext>
                  </a:extLst>
                </p:cNvPr>
                <p:cNvPicPr/>
                <p:nvPr/>
              </p:nvPicPr>
              <p:blipFill>
                <a:blip r:embed="rId120"/>
                <a:stretch>
                  <a:fillRect/>
                </a:stretch>
              </p:blipFill>
              <p:spPr>
                <a:xfrm>
                  <a:off x="11389647" y="1246582"/>
                  <a:ext cx="135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6" name="Freihand 125">
                  <a:extLst>
                    <a:ext uri="{FF2B5EF4-FFF2-40B4-BE49-F238E27FC236}">
                      <a16:creationId xmlns:a16="http://schemas.microsoft.com/office/drawing/2014/main" id="{B7E75FEF-8E8E-9356-836B-AAD400F0CF08}"/>
                    </a:ext>
                  </a:extLst>
                </p14:cNvPr>
                <p14:cNvContentPartPr/>
                <p14:nvPr/>
              </p14:nvContentPartPr>
              <p14:xfrm>
                <a:off x="10579647" y="414262"/>
                <a:ext cx="777240" cy="520920"/>
              </p14:xfrm>
            </p:contentPart>
          </mc:Choice>
          <mc:Fallback>
            <p:pic>
              <p:nvPicPr>
                <p:cNvPr id="126" name="Freihand 125">
                  <a:extLst>
                    <a:ext uri="{FF2B5EF4-FFF2-40B4-BE49-F238E27FC236}">
                      <a16:creationId xmlns:a16="http://schemas.microsoft.com/office/drawing/2014/main" id="{B7E75FEF-8E8E-9356-836B-AAD400F0CF08}"/>
                    </a:ext>
                  </a:extLst>
                </p:cNvPr>
                <p:cNvPicPr/>
                <p:nvPr/>
              </p:nvPicPr>
              <p:blipFill>
                <a:blip r:embed="rId122"/>
                <a:stretch>
                  <a:fillRect/>
                </a:stretch>
              </p:blipFill>
              <p:spPr>
                <a:xfrm>
                  <a:off x="10570647" y="405622"/>
                  <a:ext cx="79488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7" name="Freihand 126">
                  <a:extLst>
                    <a:ext uri="{FF2B5EF4-FFF2-40B4-BE49-F238E27FC236}">
                      <a16:creationId xmlns:a16="http://schemas.microsoft.com/office/drawing/2014/main" id="{0A76857C-0428-8CCE-8B33-74BF02B8E929}"/>
                    </a:ext>
                  </a:extLst>
                </p14:cNvPr>
                <p14:cNvContentPartPr/>
                <p14:nvPr/>
              </p14:nvContentPartPr>
              <p14:xfrm>
                <a:off x="10684767" y="250822"/>
                <a:ext cx="605520" cy="589680"/>
              </p14:xfrm>
            </p:contentPart>
          </mc:Choice>
          <mc:Fallback>
            <p:pic>
              <p:nvPicPr>
                <p:cNvPr id="127" name="Freihand 126">
                  <a:extLst>
                    <a:ext uri="{FF2B5EF4-FFF2-40B4-BE49-F238E27FC236}">
                      <a16:creationId xmlns:a16="http://schemas.microsoft.com/office/drawing/2014/main" id="{0A76857C-0428-8CCE-8B33-74BF02B8E929}"/>
                    </a:ext>
                  </a:extLst>
                </p:cNvPr>
                <p:cNvPicPr/>
                <p:nvPr/>
              </p:nvPicPr>
              <p:blipFill>
                <a:blip r:embed="rId124"/>
                <a:stretch>
                  <a:fillRect/>
                </a:stretch>
              </p:blipFill>
              <p:spPr>
                <a:xfrm>
                  <a:off x="10675767" y="242182"/>
                  <a:ext cx="62316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8" name="Freihand 127">
                  <a:extLst>
                    <a:ext uri="{FF2B5EF4-FFF2-40B4-BE49-F238E27FC236}">
                      <a16:creationId xmlns:a16="http://schemas.microsoft.com/office/drawing/2014/main" id="{39CF5ADB-CB85-340F-60A7-FDBE348D194B}"/>
                    </a:ext>
                  </a:extLst>
                </p14:cNvPr>
                <p14:cNvContentPartPr/>
                <p14:nvPr/>
              </p14:nvContentPartPr>
              <p14:xfrm>
                <a:off x="10436007" y="586702"/>
                <a:ext cx="657720" cy="71640"/>
              </p14:xfrm>
            </p:contentPart>
          </mc:Choice>
          <mc:Fallback>
            <p:pic>
              <p:nvPicPr>
                <p:cNvPr id="128" name="Freihand 127">
                  <a:extLst>
                    <a:ext uri="{FF2B5EF4-FFF2-40B4-BE49-F238E27FC236}">
                      <a16:creationId xmlns:a16="http://schemas.microsoft.com/office/drawing/2014/main" id="{39CF5ADB-CB85-340F-60A7-FDBE348D194B}"/>
                    </a:ext>
                  </a:extLst>
                </p:cNvPr>
                <p:cNvPicPr/>
                <p:nvPr/>
              </p:nvPicPr>
              <p:blipFill>
                <a:blip r:embed="rId126"/>
                <a:stretch>
                  <a:fillRect/>
                </a:stretch>
              </p:blipFill>
              <p:spPr>
                <a:xfrm>
                  <a:off x="10427007" y="578062"/>
                  <a:ext cx="675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9" name="Freihand 128">
                  <a:extLst>
                    <a:ext uri="{FF2B5EF4-FFF2-40B4-BE49-F238E27FC236}">
                      <a16:creationId xmlns:a16="http://schemas.microsoft.com/office/drawing/2014/main" id="{BFE18A61-E0E4-FF9A-A4D6-9513A33315DB}"/>
                    </a:ext>
                  </a:extLst>
                </p14:cNvPr>
                <p14:cNvContentPartPr/>
                <p14:nvPr/>
              </p14:nvContentPartPr>
              <p14:xfrm>
                <a:off x="11004447" y="847342"/>
                <a:ext cx="50400" cy="249480"/>
              </p14:xfrm>
            </p:contentPart>
          </mc:Choice>
          <mc:Fallback>
            <p:pic>
              <p:nvPicPr>
                <p:cNvPr id="129" name="Freihand 128">
                  <a:extLst>
                    <a:ext uri="{FF2B5EF4-FFF2-40B4-BE49-F238E27FC236}">
                      <a16:creationId xmlns:a16="http://schemas.microsoft.com/office/drawing/2014/main" id="{BFE18A61-E0E4-FF9A-A4D6-9513A33315DB}"/>
                    </a:ext>
                  </a:extLst>
                </p:cNvPr>
                <p:cNvPicPr/>
                <p:nvPr/>
              </p:nvPicPr>
              <p:blipFill>
                <a:blip r:embed="rId128"/>
                <a:stretch>
                  <a:fillRect/>
                </a:stretch>
              </p:blipFill>
              <p:spPr>
                <a:xfrm>
                  <a:off x="10995807" y="838342"/>
                  <a:ext cx="680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0" name="Freihand 129">
                  <a:extLst>
                    <a:ext uri="{FF2B5EF4-FFF2-40B4-BE49-F238E27FC236}">
                      <a16:creationId xmlns:a16="http://schemas.microsoft.com/office/drawing/2014/main" id="{A41374CA-D8F2-7934-223E-FF33317391CD}"/>
                    </a:ext>
                  </a:extLst>
                </p14:cNvPr>
                <p14:cNvContentPartPr/>
                <p14:nvPr/>
              </p14:nvContentPartPr>
              <p14:xfrm>
                <a:off x="11447607" y="300502"/>
                <a:ext cx="62640" cy="169560"/>
              </p14:xfrm>
            </p:contentPart>
          </mc:Choice>
          <mc:Fallback>
            <p:pic>
              <p:nvPicPr>
                <p:cNvPr id="130" name="Freihand 129">
                  <a:extLst>
                    <a:ext uri="{FF2B5EF4-FFF2-40B4-BE49-F238E27FC236}">
                      <a16:creationId xmlns:a16="http://schemas.microsoft.com/office/drawing/2014/main" id="{A41374CA-D8F2-7934-223E-FF33317391CD}"/>
                    </a:ext>
                  </a:extLst>
                </p:cNvPr>
                <p:cNvPicPr/>
                <p:nvPr/>
              </p:nvPicPr>
              <p:blipFill>
                <a:blip r:embed="rId130"/>
                <a:stretch>
                  <a:fillRect/>
                </a:stretch>
              </p:blipFill>
              <p:spPr>
                <a:xfrm>
                  <a:off x="11438607" y="291502"/>
                  <a:ext cx="80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1" name="Freihand 130">
                  <a:extLst>
                    <a:ext uri="{FF2B5EF4-FFF2-40B4-BE49-F238E27FC236}">
                      <a16:creationId xmlns:a16="http://schemas.microsoft.com/office/drawing/2014/main" id="{E83B60A2-8806-324A-C2FE-0059174BC0BB}"/>
                    </a:ext>
                  </a:extLst>
                </p14:cNvPr>
                <p14:cNvContentPartPr/>
                <p14:nvPr/>
              </p14:nvContentPartPr>
              <p14:xfrm>
                <a:off x="11476407" y="316342"/>
                <a:ext cx="106560" cy="216000"/>
              </p14:xfrm>
            </p:contentPart>
          </mc:Choice>
          <mc:Fallback>
            <p:pic>
              <p:nvPicPr>
                <p:cNvPr id="131" name="Freihand 130">
                  <a:extLst>
                    <a:ext uri="{FF2B5EF4-FFF2-40B4-BE49-F238E27FC236}">
                      <a16:creationId xmlns:a16="http://schemas.microsoft.com/office/drawing/2014/main" id="{E83B60A2-8806-324A-C2FE-0059174BC0BB}"/>
                    </a:ext>
                  </a:extLst>
                </p:cNvPr>
                <p:cNvPicPr/>
                <p:nvPr/>
              </p:nvPicPr>
              <p:blipFill>
                <a:blip r:embed="rId132"/>
                <a:stretch>
                  <a:fillRect/>
                </a:stretch>
              </p:blipFill>
              <p:spPr>
                <a:xfrm>
                  <a:off x="11467407" y="307702"/>
                  <a:ext cx="124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2" name="Freihand 131">
                  <a:extLst>
                    <a:ext uri="{FF2B5EF4-FFF2-40B4-BE49-F238E27FC236}">
                      <a16:creationId xmlns:a16="http://schemas.microsoft.com/office/drawing/2014/main" id="{BAB541E3-B56A-B3CA-518D-755158296317}"/>
                    </a:ext>
                  </a:extLst>
                </p14:cNvPr>
                <p14:cNvContentPartPr/>
                <p14:nvPr/>
              </p14:nvContentPartPr>
              <p14:xfrm>
                <a:off x="11479287" y="710182"/>
                <a:ext cx="114840" cy="154080"/>
              </p14:xfrm>
            </p:contentPart>
          </mc:Choice>
          <mc:Fallback>
            <p:pic>
              <p:nvPicPr>
                <p:cNvPr id="132" name="Freihand 131">
                  <a:extLst>
                    <a:ext uri="{FF2B5EF4-FFF2-40B4-BE49-F238E27FC236}">
                      <a16:creationId xmlns:a16="http://schemas.microsoft.com/office/drawing/2014/main" id="{BAB541E3-B56A-B3CA-518D-755158296317}"/>
                    </a:ext>
                  </a:extLst>
                </p:cNvPr>
                <p:cNvPicPr/>
                <p:nvPr/>
              </p:nvPicPr>
              <p:blipFill>
                <a:blip r:embed="rId134"/>
                <a:stretch>
                  <a:fillRect/>
                </a:stretch>
              </p:blipFill>
              <p:spPr>
                <a:xfrm>
                  <a:off x="11470647" y="701182"/>
                  <a:ext cx="132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3" name="Freihand 132">
                  <a:extLst>
                    <a:ext uri="{FF2B5EF4-FFF2-40B4-BE49-F238E27FC236}">
                      <a16:creationId xmlns:a16="http://schemas.microsoft.com/office/drawing/2014/main" id="{919A67AB-AFF8-F587-E32F-73957D4CDD04}"/>
                    </a:ext>
                  </a:extLst>
                </p14:cNvPr>
                <p14:cNvContentPartPr/>
                <p14:nvPr/>
              </p14:nvContentPartPr>
              <p14:xfrm>
                <a:off x="10166727" y="597502"/>
                <a:ext cx="25200" cy="155520"/>
              </p14:xfrm>
            </p:contentPart>
          </mc:Choice>
          <mc:Fallback>
            <p:pic>
              <p:nvPicPr>
                <p:cNvPr id="133" name="Freihand 132">
                  <a:extLst>
                    <a:ext uri="{FF2B5EF4-FFF2-40B4-BE49-F238E27FC236}">
                      <a16:creationId xmlns:a16="http://schemas.microsoft.com/office/drawing/2014/main" id="{919A67AB-AFF8-F587-E32F-73957D4CDD04}"/>
                    </a:ext>
                  </a:extLst>
                </p:cNvPr>
                <p:cNvPicPr/>
                <p:nvPr/>
              </p:nvPicPr>
              <p:blipFill>
                <a:blip r:embed="rId136"/>
                <a:stretch>
                  <a:fillRect/>
                </a:stretch>
              </p:blipFill>
              <p:spPr>
                <a:xfrm>
                  <a:off x="10157727" y="588862"/>
                  <a:ext cx="42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4" name="Freihand 133">
                  <a:extLst>
                    <a:ext uri="{FF2B5EF4-FFF2-40B4-BE49-F238E27FC236}">
                      <a16:creationId xmlns:a16="http://schemas.microsoft.com/office/drawing/2014/main" id="{556C07AD-D552-359B-7992-3882305824F9}"/>
                    </a:ext>
                  </a:extLst>
                </p14:cNvPr>
                <p14:cNvContentPartPr/>
                <p14:nvPr/>
              </p14:nvContentPartPr>
              <p14:xfrm>
                <a:off x="10094727" y="579502"/>
                <a:ext cx="174960" cy="133560"/>
              </p14:xfrm>
            </p:contentPart>
          </mc:Choice>
          <mc:Fallback>
            <p:pic>
              <p:nvPicPr>
                <p:cNvPr id="134" name="Freihand 133">
                  <a:extLst>
                    <a:ext uri="{FF2B5EF4-FFF2-40B4-BE49-F238E27FC236}">
                      <a16:creationId xmlns:a16="http://schemas.microsoft.com/office/drawing/2014/main" id="{556C07AD-D552-359B-7992-3882305824F9}"/>
                    </a:ext>
                  </a:extLst>
                </p:cNvPr>
                <p:cNvPicPr/>
                <p:nvPr/>
              </p:nvPicPr>
              <p:blipFill>
                <a:blip r:embed="rId138"/>
                <a:stretch>
                  <a:fillRect/>
                </a:stretch>
              </p:blipFill>
              <p:spPr>
                <a:xfrm>
                  <a:off x="10086087" y="570502"/>
                  <a:ext cx="19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5" name="Freihand 134">
                  <a:extLst>
                    <a:ext uri="{FF2B5EF4-FFF2-40B4-BE49-F238E27FC236}">
                      <a16:creationId xmlns:a16="http://schemas.microsoft.com/office/drawing/2014/main" id="{4C206D00-B8EC-3D94-3B87-ACBD4FFE07E7}"/>
                    </a:ext>
                  </a:extLst>
                </p14:cNvPr>
                <p14:cNvContentPartPr/>
                <p14:nvPr/>
              </p14:nvContentPartPr>
              <p14:xfrm>
                <a:off x="10273287" y="484462"/>
                <a:ext cx="108360" cy="114480"/>
              </p14:xfrm>
            </p:contentPart>
          </mc:Choice>
          <mc:Fallback>
            <p:pic>
              <p:nvPicPr>
                <p:cNvPr id="135" name="Freihand 134">
                  <a:extLst>
                    <a:ext uri="{FF2B5EF4-FFF2-40B4-BE49-F238E27FC236}">
                      <a16:creationId xmlns:a16="http://schemas.microsoft.com/office/drawing/2014/main" id="{4C206D00-B8EC-3D94-3B87-ACBD4FFE07E7}"/>
                    </a:ext>
                  </a:extLst>
                </p:cNvPr>
                <p:cNvPicPr/>
                <p:nvPr/>
              </p:nvPicPr>
              <p:blipFill>
                <a:blip r:embed="rId140"/>
                <a:stretch>
                  <a:fillRect/>
                </a:stretch>
              </p:blipFill>
              <p:spPr>
                <a:xfrm>
                  <a:off x="10264287" y="475822"/>
                  <a:ext cx="126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6" name="Freihand 135">
                  <a:extLst>
                    <a:ext uri="{FF2B5EF4-FFF2-40B4-BE49-F238E27FC236}">
                      <a16:creationId xmlns:a16="http://schemas.microsoft.com/office/drawing/2014/main" id="{B529DAE0-370B-8DB0-33B8-83D4F4A101E5}"/>
                    </a:ext>
                  </a:extLst>
                </p14:cNvPr>
                <p14:cNvContentPartPr/>
                <p14:nvPr/>
              </p14:nvContentPartPr>
              <p14:xfrm>
                <a:off x="10937487" y="1220302"/>
                <a:ext cx="99720" cy="139680"/>
              </p14:xfrm>
            </p:contentPart>
          </mc:Choice>
          <mc:Fallback>
            <p:pic>
              <p:nvPicPr>
                <p:cNvPr id="136" name="Freihand 135">
                  <a:extLst>
                    <a:ext uri="{FF2B5EF4-FFF2-40B4-BE49-F238E27FC236}">
                      <a16:creationId xmlns:a16="http://schemas.microsoft.com/office/drawing/2014/main" id="{B529DAE0-370B-8DB0-33B8-83D4F4A101E5}"/>
                    </a:ext>
                  </a:extLst>
                </p:cNvPr>
                <p:cNvPicPr/>
                <p:nvPr/>
              </p:nvPicPr>
              <p:blipFill>
                <a:blip r:embed="rId142"/>
                <a:stretch>
                  <a:fillRect/>
                </a:stretch>
              </p:blipFill>
              <p:spPr>
                <a:xfrm>
                  <a:off x="10928487" y="1211302"/>
                  <a:ext cx="117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7" name="Freihand 136">
                  <a:extLst>
                    <a:ext uri="{FF2B5EF4-FFF2-40B4-BE49-F238E27FC236}">
                      <a16:creationId xmlns:a16="http://schemas.microsoft.com/office/drawing/2014/main" id="{FA6CB6A4-4160-725A-B941-A848E37F928F}"/>
                    </a:ext>
                  </a:extLst>
                </p14:cNvPr>
                <p14:cNvContentPartPr/>
                <p14:nvPr/>
              </p14:nvContentPartPr>
              <p14:xfrm>
                <a:off x="10956927" y="1170262"/>
                <a:ext cx="209160" cy="128880"/>
              </p14:xfrm>
            </p:contentPart>
          </mc:Choice>
          <mc:Fallback>
            <p:pic>
              <p:nvPicPr>
                <p:cNvPr id="137" name="Freihand 136">
                  <a:extLst>
                    <a:ext uri="{FF2B5EF4-FFF2-40B4-BE49-F238E27FC236}">
                      <a16:creationId xmlns:a16="http://schemas.microsoft.com/office/drawing/2014/main" id="{FA6CB6A4-4160-725A-B941-A848E37F928F}"/>
                    </a:ext>
                  </a:extLst>
                </p:cNvPr>
                <p:cNvPicPr/>
                <p:nvPr/>
              </p:nvPicPr>
              <p:blipFill>
                <a:blip r:embed="rId144"/>
                <a:stretch>
                  <a:fillRect/>
                </a:stretch>
              </p:blipFill>
              <p:spPr>
                <a:xfrm>
                  <a:off x="10948287" y="1161262"/>
                  <a:ext cx="226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8" name="Freihand 137">
                  <a:extLst>
                    <a:ext uri="{FF2B5EF4-FFF2-40B4-BE49-F238E27FC236}">
                      <a16:creationId xmlns:a16="http://schemas.microsoft.com/office/drawing/2014/main" id="{6CD724B3-7C7F-D054-DD39-61374B6BF520}"/>
                    </a:ext>
                  </a:extLst>
                </p14:cNvPr>
                <p14:cNvContentPartPr/>
                <p14:nvPr/>
              </p14:nvContentPartPr>
              <p14:xfrm>
                <a:off x="11120007" y="1143622"/>
                <a:ext cx="91800" cy="139320"/>
              </p14:xfrm>
            </p:contentPart>
          </mc:Choice>
          <mc:Fallback>
            <p:pic>
              <p:nvPicPr>
                <p:cNvPr id="138" name="Freihand 137">
                  <a:extLst>
                    <a:ext uri="{FF2B5EF4-FFF2-40B4-BE49-F238E27FC236}">
                      <a16:creationId xmlns:a16="http://schemas.microsoft.com/office/drawing/2014/main" id="{6CD724B3-7C7F-D054-DD39-61374B6BF520}"/>
                    </a:ext>
                  </a:extLst>
                </p:cNvPr>
                <p:cNvPicPr/>
                <p:nvPr/>
              </p:nvPicPr>
              <p:blipFill>
                <a:blip r:embed="rId146"/>
                <a:stretch>
                  <a:fillRect/>
                </a:stretch>
              </p:blipFill>
              <p:spPr>
                <a:xfrm>
                  <a:off x="11111367" y="1134622"/>
                  <a:ext cx="109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9" name="Freihand 138">
                  <a:extLst>
                    <a:ext uri="{FF2B5EF4-FFF2-40B4-BE49-F238E27FC236}">
                      <a16:creationId xmlns:a16="http://schemas.microsoft.com/office/drawing/2014/main" id="{EA85EE38-2538-B0D2-6065-B9FE0CF5A829}"/>
                    </a:ext>
                  </a:extLst>
                </p14:cNvPr>
                <p14:cNvContentPartPr/>
                <p14:nvPr/>
              </p14:nvContentPartPr>
              <p14:xfrm>
                <a:off x="11066367" y="242542"/>
                <a:ext cx="185400" cy="253080"/>
              </p14:xfrm>
            </p:contentPart>
          </mc:Choice>
          <mc:Fallback>
            <p:pic>
              <p:nvPicPr>
                <p:cNvPr id="139" name="Freihand 138">
                  <a:extLst>
                    <a:ext uri="{FF2B5EF4-FFF2-40B4-BE49-F238E27FC236}">
                      <a16:creationId xmlns:a16="http://schemas.microsoft.com/office/drawing/2014/main" id="{EA85EE38-2538-B0D2-6065-B9FE0CF5A829}"/>
                    </a:ext>
                  </a:extLst>
                </p:cNvPr>
                <p:cNvPicPr/>
                <p:nvPr/>
              </p:nvPicPr>
              <p:blipFill>
                <a:blip r:embed="rId148"/>
                <a:stretch>
                  <a:fillRect/>
                </a:stretch>
              </p:blipFill>
              <p:spPr>
                <a:xfrm>
                  <a:off x="11057367" y="233542"/>
                  <a:ext cx="203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0" name="Freihand 139">
                  <a:extLst>
                    <a:ext uri="{FF2B5EF4-FFF2-40B4-BE49-F238E27FC236}">
                      <a16:creationId xmlns:a16="http://schemas.microsoft.com/office/drawing/2014/main" id="{51114EA7-1C4B-8D2E-92BC-C64D3758EB04}"/>
                    </a:ext>
                  </a:extLst>
                </p14:cNvPr>
                <p14:cNvContentPartPr/>
                <p14:nvPr/>
              </p14:nvContentPartPr>
              <p14:xfrm>
                <a:off x="11201367" y="17182"/>
                <a:ext cx="105840" cy="171720"/>
              </p14:xfrm>
            </p:contentPart>
          </mc:Choice>
          <mc:Fallback>
            <p:pic>
              <p:nvPicPr>
                <p:cNvPr id="140" name="Freihand 139">
                  <a:extLst>
                    <a:ext uri="{FF2B5EF4-FFF2-40B4-BE49-F238E27FC236}">
                      <a16:creationId xmlns:a16="http://schemas.microsoft.com/office/drawing/2014/main" id="{51114EA7-1C4B-8D2E-92BC-C64D3758EB04}"/>
                    </a:ext>
                  </a:extLst>
                </p:cNvPr>
                <p:cNvPicPr/>
                <p:nvPr/>
              </p:nvPicPr>
              <p:blipFill>
                <a:blip r:embed="rId150"/>
                <a:stretch>
                  <a:fillRect/>
                </a:stretch>
              </p:blipFill>
              <p:spPr>
                <a:xfrm>
                  <a:off x="11192367" y="8182"/>
                  <a:ext cx="123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1" name="Freihand 140">
                  <a:extLst>
                    <a:ext uri="{FF2B5EF4-FFF2-40B4-BE49-F238E27FC236}">
                      <a16:creationId xmlns:a16="http://schemas.microsoft.com/office/drawing/2014/main" id="{A85281B6-47EA-0883-D175-39BC7A4F64FB}"/>
                    </a:ext>
                  </a:extLst>
                </p14:cNvPr>
                <p14:cNvContentPartPr/>
                <p14:nvPr/>
              </p14:nvContentPartPr>
              <p14:xfrm>
                <a:off x="11339967" y="32302"/>
                <a:ext cx="126360" cy="195120"/>
              </p14:xfrm>
            </p:contentPart>
          </mc:Choice>
          <mc:Fallback>
            <p:pic>
              <p:nvPicPr>
                <p:cNvPr id="141" name="Freihand 140">
                  <a:extLst>
                    <a:ext uri="{FF2B5EF4-FFF2-40B4-BE49-F238E27FC236}">
                      <a16:creationId xmlns:a16="http://schemas.microsoft.com/office/drawing/2014/main" id="{A85281B6-47EA-0883-D175-39BC7A4F64FB}"/>
                    </a:ext>
                  </a:extLst>
                </p:cNvPr>
                <p:cNvPicPr/>
                <p:nvPr/>
              </p:nvPicPr>
              <p:blipFill>
                <a:blip r:embed="rId152"/>
                <a:stretch>
                  <a:fillRect/>
                </a:stretch>
              </p:blipFill>
              <p:spPr>
                <a:xfrm>
                  <a:off x="11330967" y="23662"/>
                  <a:ext cx="144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 name="Freihand 142">
                  <a:extLst>
                    <a:ext uri="{FF2B5EF4-FFF2-40B4-BE49-F238E27FC236}">
                      <a16:creationId xmlns:a16="http://schemas.microsoft.com/office/drawing/2014/main" id="{1F1B9B09-607E-FE82-3282-4E3B20F8288A}"/>
                    </a:ext>
                  </a:extLst>
                </p14:cNvPr>
                <p14:cNvContentPartPr/>
                <p14:nvPr/>
              </p14:nvContentPartPr>
              <p14:xfrm>
                <a:off x="10332327" y="808822"/>
                <a:ext cx="706320" cy="32760"/>
              </p14:xfrm>
            </p:contentPart>
          </mc:Choice>
          <mc:Fallback>
            <p:pic>
              <p:nvPicPr>
                <p:cNvPr id="143" name="Freihand 142">
                  <a:extLst>
                    <a:ext uri="{FF2B5EF4-FFF2-40B4-BE49-F238E27FC236}">
                      <a16:creationId xmlns:a16="http://schemas.microsoft.com/office/drawing/2014/main" id="{1F1B9B09-607E-FE82-3282-4E3B20F8288A}"/>
                    </a:ext>
                  </a:extLst>
                </p:cNvPr>
                <p:cNvPicPr/>
                <p:nvPr/>
              </p:nvPicPr>
              <p:blipFill>
                <a:blip r:embed="rId154"/>
                <a:stretch>
                  <a:fillRect/>
                </a:stretch>
              </p:blipFill>
              <p:spPr>
                <a:xfrm>
                  <a:off x="10323687" y="799822"/>
                  <a:ext cx="723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4" name="Freihand 143">
                  <a:extLst>
                    <a:ext uri="{FF2B5EF4-FFF2-40B4-BE49-F238E27FC236}">
                      <a16:creationId xmlns:a16="http://schemas.microsoft.com/office/drawing/2014/main" id="{C04AE43B-492E-333D-B2E4-44667DE0683E}"/>
                    </a:ext>
                  </a:extLst>
                </p14:cNvPr>
                <p14:cNvContentPartPr/>
                <p14:nvPr/>
              </p14:nvContentPartPr>
              <p14:xfrm>
                <a:off x="10447887" y="440182"/>
                <a:ext cx="499680" cy="16200"/>
              </p14:xfrm>
            </p:contentPart>
          </mc:Choice>
          <mc:Fallback>
            <p:pic>
              <p:nvPicPr>
                <p:cNvPr id="144" name="Freihand 143">
                  <a:extLst>
                    <a:ext uri="{FF2B5EF4-FFF2-40B4-BE49-F238E27FC236}">
                      <a16:creationId xmlns:a16="http://schemas.microsoft.com/office/drawing/2014/main" id="{C04AE43B-492E-333D-B2E4-44667DE0683E}"/>
                    </a:ext>
                  </a:extLst>
                </p:cNvPr>
                <p:cNvPicPr/>
                <p:nvPr/>
              </p:nvPicPr>
              <p:blipFill>
                <a:blip r:embed="rId156"/>
                <a:stretch>
                  <a:fillRect/>
                </a:stretch>
              </p:blipFill>
              <p:spPr>
                <a:xfrm>
                  <a:off x="10438887" y="431542"/>
                  <a:ext cx="517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5" name="Freihand 144">
                  <a:extLst>
                    <a:ext uri="{FF2B5EF4-FFF2-40B4-BE49-F238E27FC236}">
                      <a16:creationId xmlns:a16="http://schemas.microsoft.com/office/drawing/2014/main" id="{2F4AF858-0D62-5AD8-2D04-064CB130A131}"/>
                    </a:ext>
                  </a:extLst>
                </p14:cNvPr>
                <p14:cNvContentPartPr/>
                <p14:nvPr/>
              </p14:nvContentPartPr>
              <p14:xfrm>
                <a:off x="10127847" y="724222"/>
                <a:ext cx="32400" cy="122760"/>
              </p14:xfrm>
            </p:contentPart>
          </mc:Choice>
          <mc:Fallback>
            <p:pic>
              <p:nvPicPr>
                <p:cNvPr id="145" name="Freihand 144">
                  <a:extLst>
                    <a:ext uri="{FF2B5EF4-FFF2-40B4-BE49-F238E27FC236}">
                      <a16:creationId xmlns:a16="http://schemas.microsoft.com/office/drawing/2014/main" id="{2F4AF858-0D62-5AD8-2D04-064CB130A131}"/>
                    </a:ext>
                  </a:extLst>
                </p:cNvPr>
                <p:cNvPicPr/>
                <p:nvPr/>
              </p:nvPicPr>
              <p:blipFill>
                <a:blip r:embed="rId158"/>
                <a:stretch>
                  <a:fillRect/>
                </a:stretch>
              </p:blipFill>
              <p:spPr>
                <a:xfrm>
                  <a:off x="10119207" y="715222"/>
                  <a:ext cx="50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6" name="Freihand 145">
                  <a:extLst>
                    <a:ext uri="{FF2B5EF4-FFF2-40B4-BE49-F238E27FC236}">
                      <a16:creationId xmlns:a16="http://schemas.microsoft.com/office/drawing/2014/main" id="{2B9CBE09-386D-72CC-A727-19A3E4B4FB06}"/>
                    </a:ext>
                  </a:extLst>
                </p14:cNvPr>
                <p14:cNvContentPartPr/>
                <p14:nvPr/>
              </p14:nvContentPartPr>
              <p14:xfrm>
                <a:off x="10063767" y="674542"/>
                <a:ext cx="140040" cy="97200"/>
              </p14:xfrm>
            </p:contentPart>
          </mc:Choice>
          <mc:Fallback>
            <p:pic>
              <p:nvPicPr>
                <p:cNvPr id="146" name="Freihand 145">
                  <a:extLst>
                    <a:ext uri="{FF2B5EF4-FFF2-40B4-BE49-F238E27FC236}">
                      <a16:creationId xmlns:a16="http://schemas.microsoft.com/office/drawing/2014/main" id="{2B9CBE09-386D-72CC-A727-19A3E4B4FB06}"/>
                    </a:ext>
                  </a:extLst>
                </p:cNvPr>
                <p:cNvPicPr/>
                <p:nvPr/>
              </p:nvPicPr>
              <p:blipFill>
                <a:blip r:embed="rId160"/>
                <a:stretch>
                  <a:fillRect/>
                </a:stretch>
              </p:blipFill>
              <p:spPr>
                <a:xfrm>
                  <a:off x="10055127" y="665542"/>
                  <a:ext cx="157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7" name="Freihand 146">
                  <a:extLst>
                    <a:ext uri="{FF2B5EF4-FFF2-40B4-BE49-F238E27FC236}">
                      <a16:creationId xmlns:a16="http://schemas.microsoft.com/office/drawing/2014/main" id="{64ECD913-3A39-9F2A-49C4-55322D92801D}"/>
                    </a:ext>
                  </a:extLst>
                </p14:cNvPr>
                <p14:cNvContentPartPr/>
                <p14:nvPr/>
              </p14:nvContentPartPr>
              <p14:xfrm>
                <a:off x="10158807" y="420742"/>
                <a:ext cx="39600" cy="203040"/>
              </p14:xfrm>
            </p:contentPart>
          </mc:Choice>
          <mc:Fallback>
            <p:pic>
              <p:nvPicPr>
                <p:cNvPr id="147" name="Freihand 146">
                  <a:extLst>
                    <a:ext uri="{FF2B5EF4-FFF2-40B4-BE49-F238E27FC236}">
                      <a16:creationId xmlns:a16="http://schemas.microsoft.com/office/drawing/2014/main" id="{64ECD913-3A39-9F2A-49C4-55322D92801D}"/>
                    </a:ext>
                  </a:extLst>
                </p:cNvPr>
                <p:cNvPicPr/>
                <p:nvPr/>
              </p:nvPicPr>
              <p:blipFill>
                <a:blip r:embed="rId162"/>
                <a:stretch>
                  <a:fillRect/>
                </a:stretch>
              </p:blipFill>
              <p:spPr>
                <a:xfrm>
                  <a:off x="10150167" y="411742"/>
                  <a:ext cx="57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8" name="Freihand 147">
                  <a:extLst>
                    <a:ext uri="{FF2B5EF4-FFF2-40B4-BE49-F238E27FC236}">
                      <a16:creationId xmlns:a16="http://schemas.microsoft.com/office/drawing/2014/main" id="{6A2FF1C9-2301-A353-1426-A87DFD01FFCB}"/>
                    </a:ext>
                  </a:extLst>
                </p14:cNvPr>
                <p14:cNvContentPartPr/>
                <p14:nvPr/>
              </p14:nvContentPartPr>
              <p14:xfrm>
                <a:off x="10108047" y="506062"/>
                <a:ext cx="123840" cy="87480"/>
              </p14:xfrm>
            </p:contentPart>
          </mc:Choice>
          <mc:Fallback>
            <p:pic>
              <p:nvPicPr>
                <p:cNvPr id="148" name="Freihand 147">
                  <a:extLst>
                    <a:ext uri="{FF2B5EF4-FFF2-40B4-BE49-F238E27FC236}">
                      <a16:creationId xmlns:a16="http://schemas.microsoft.com/office/drawing/2014/main" id="{6A2FF1C9-2301-A353-1426-A87DFD01FFCB}"/>
                    </a:ext>
                  </a:extLst>
                </p:cNvPr>
                <p:cNvPicPr/>
                <p:nvPr/>
              </p:nvPicPr>
              <p:blipFill>
                <a:blip r:embed="rId164"/>
                <a:stretch>
                  <a:fillRect/>
                </a:stretch>
              </p:blipFill>
              <p:spPr>
                <a:xfrm>
                  <a:off x="10099407" y="497422"/>
                  <a:ext cx="141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Freihand 148">
                  <a:extLst>
                    <a:ext uri="{FF2B5EF4-FFF2-40B4-BE49-F238E27FC236}">
                      <a16:creationId xmlns:a16="http://schemas.microsoft.com/office/drawing/2014/main" id="{9CFCB874-5FBD-7731-E517-43BCCFBA867A}"/>
                    </a:ext>
                  </a:extLst>
                </p14:cNvPr>
                <p14:cNvContentPartPr/>
                <p14:nvPr/>
              </p14:nvContentPartPr>
              <p14:xfrm>
                <a:off x="10003287" y="373942"/>
                <a:ext cx="84240" cy="167760"/>
              </p14:xfrm>
            </p:contentPart>
          </mc:Choice>
          <mc:Fallback>
            <p:pic>
              <p:nvPicPr>
                <p:cNvPr id="149" name="Freihand 148">
                  <a:extLst>
                    <a:ext uri="{FF2B5EF4-FFF2-40B4-BE49-F238E27FC236}">
                      <a16:creationId xmlns:a16="http://schemas.microsoft.com/office/drawing/2014/main" id="{9CFCB874-5FBD-7731-E517-43BCCFBA867A}"/>
                    </a:ext>
                  </a:extLst>
                </p:cNvPr>
                <p:cNvPicPr/>
                <p:nvPr/>
              </p:nvPicPr>
              <p:blipFill>
                <a:blip r:embed="rId166"/>
                <a:stretch>
                  <a:fillRect/>
                </a:stretch>
              </p:blipFill>
              <p:spPr>
                <a:xfrm>
                  <a:off x="9994287" y="365302"/>
                  <a:ext cx="101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 name="Freihand 149">
                  <a:extLst>
                    <a:ext uri="{FF2B5EF4-FFF2-40B4-BE49-F238E27FC236}">
                      <a16:creationId xmlns:a16="http://schemas.microsoft.com/office/drawing/2014/main" id="{B7534042-382A-F045-1D26-973FEBB43DAB}"/>
                    </a:ext>
                  </a:extLst>
                </p14:cNvPr>
                <p14:cNvContentPartPr/>
                <p14:nvPr/>
              </p14:nvContentPartPr>
              <p14:xfrm>
                <a:off x="10038927" y="304102"/>
                <a:ext cx="99000" cy="19440"/>
              </p14:xfrm>
            </p:contentPart>
          </mc:Choice>
          <mc:Fallback>
            <p:pic>
              <p:nvPicPr>
                <p:cNvPr id="150" name="Freihand 149">
                  <a:extLst>
                    <a:ext uri="{FF2B5EF4-FFF2-40B4-BE49-F238E27FC236}">
                      <a16:creationId xmlns:a16="http://schemas.microsoft.com/office/drawing/2014/main" id="{B7534042-382A-F045-1D26-973FEBB43DAB}"/>
                    </a:ext>
                  </a:extLst>
                </p:cNvPr>
                <p:cNvPicPr/>
                <p:nvPr/>
              </p:nvPicPr>
              <p:blipFill>
                <a:blip r:embed="rId168"/>
                <a:stretch>
                  <a:fillRect/>
                </a:stretch>
              </p:blipFill>
              <p:spPr>
                <a:xfrm>
                  <a:off x="10030287" y="295102"/>
                  <a:ext cx="116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2" name="Freihand 151">
                  <a:extLst>
                    <a:ext uri="{FF2B5EF4-FFF2-40B4-BE49-F238E27FC236}">
                      <a16:creationId xmlns:a16="http://schemas.microsoft.com/office/drawing/2014/main" id="{0423EB6E-19BF-7909-4F50-A74F6B7931A9}"/>
                    </a:ext>
                  </a:extLst>
                </p14:cNvPr>
                <p14:cNvContentPartPr/>
                <p14:nvPr/>
              </p14:nvContentPartPr>
              <p14:xfrm>
                <a:off x="9964407" y="845902"/>
                <a:ext cx="96840" cy="161640"/>
              </p14:xfrm>
            </p:contentPart>
          </mc:Choice>
          <mc:Fallback>
            <p:pic>
              <p:nvPicPr>
                <p:cNvPr id="152" name="Freihand 151">
                  <a:extLst>
                    <a:ext uri="{FF2B5EF4-FFF2-40B4-BE49-F238E27FC236}">
                      <a16:creationId xmlns:a16="http://schemas.microsoft.com/office/drawing/2014/main" id="{0423EB6E-19BF-7909-4F50-A74F6B7931A9}"/>
                    </a:ext>
                  </a:extLst>
                </p:cNvPr>
                <p:cNvPicPr/>
                <p:nvPr/>
              </p:nvPicPr>
              <p:blipFill>
                <a:blip r:embed="rId170"/>
                <a:stretch>
                  <a:fillRect/>
                </a:stretch>
              </p:blipFill>
              <p:spPr>
                <a:xfrm>
                  <a:off x="9955407" y="836902"/>
                  <a:ext cx="114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3" name="Freihand 152">
                  <a:extLst>
                    <a:ext uri="{FF2B5EF4-FFF2-40B4-BE49-F238E27FC236}">
                      <a16:creationId xmlns:a16="http://schemas.microsoft.com/office/drawing/2014/main" id="{99F76EE9-8624-DB3F-9B56-07592C8A379B}"/>
                    </a:ext>
                  </a:extLst>
                </p14:cNvPr>
                <p14:cNvContentPartPr/>
                <p14:nvPr/>
              </p14:nvContentPartPr>
              <p14:xfrm>
                <a:off x="9877647" y="940222"/>
                <a:ext cx="239040" cy="43920"/>
              </p14:xfrm>
            </p:contentPart>
          </mc:Choice>
          <mc:Fallback>
            <p:pic>
              <p:nvPicPr>
                <p:cNvPr id="153" name="Freihand 152">
                  <a:extLst>
                    <a:ext uri="{FF2B5EF4-FFF2-40B4-BE49-F238E27FC236}">
                      <a16:creationId xmlns:a16="http://schemas.microsoft.com/office/drawing/2014/main" id="{99F76EE9-8624-DB3F-9B56-07592C8A379B}"/>
                    </a:ext>
                  </a:extLst>
                </p:cNvPr>
                <p:cNvPicPr/>
                <p:nvPr/>
              </p:nvPicPr>
              <p:blipFill>
                <a:blip r:embed="rId172"/>
                <a:stretch>
                  <a:fillRect/>
                </a:stretch>
              </p:blipFill>
              <p:spPr>
                <a:xfrm>
                  <a:off x="9869007" y="931222"/>
                  <a:ext cx="256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0" name="Freihand 29">
                  <a:extLst>
                    <a:ext uri="{FF2B5EF4-FFF2-40B4-BE49-F238E27FC236}">
                      <a16:creationId xmlns:a16="http://schemas.microsoft.com/office/drawing/2014/main" id="{CCCEDE7F-C769-FAAD-A3FC-6CE7F24AEFB1}"/>
                    </a:ext>
                  </a:extLst>
                </p14:cNvPr>
                <p14:cNvContentPartPr/>
                <p14:nvPr/>
              </p14:nvContentPartPr>
              <p14:xfrm>
                <a:off x="6844287" y="2361502"/>
                <a:ext cx="187920" cy="25920"/>
              </p14:xfrm>
            </p:contentPart>
          </mc:Choice>
          <mc:Fallback>
            <p:pic>
              <p:nvPicPr>
                <p:cNvPr id="30" name="Freihand 29">
                  <a:extLst>
                    <a:ext uri="{FF2B5EF4-FFF2-40B4-BE49-F238E27FC236}">
                      <a16:creationId xmlns:a16="http://schemas.microsoft.com/office/drawing/2014/main" id="{CCCEDE7F-C769-FAAD-A3FC-6CE7F24AEFB1}"/>
                    </a:ext>
                  </a:extLst>
                </p:cNvPr>
                <p:cNvPicPr/>
                <p:nvPr/>
              </p:nvPicPr>
              <p:blipFill>
                <a:blip r:embed="rId174"/>
                <a:stretch>
                  <a:fillRect/>
                </a:stretch>
              </p:blipFill>
              <p:spPr>
                <a:xfrm>
                  <a:off x="6835647" y="2352502"/>
                  <a:ext cx="205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1" name="Freihand 30">
                  <a:extLst>
                    <a:ext uri="{FF2B5EF4-FFF2-40B4-BE49-F238E27FC236}">
                      <a16:creationId xmlns:a16="http://schemas.microsoft.com/office/drawing/2014/main" id="{84EED4D8-E607-F147-6BB2-EE21D92EFE51}"/>
                    </a:ext>
                  </a:extLst>
                </p14:cNvPr>
                <p14:cNvContentPartPr/>
                <p14:nvPr/>
              </p14:nvContentPartPr>
              <p14:xfrm>
                <a:off x="6851847" y="2425222"/>
                <a:ext cx="209160" cy="34200"/>
              </p14:xfrm>
            </p:contentPart>
          </mc:Choice>
          <mc:Fallback>
            <p:pic>
              <p:nvPicPr>
                <p:cNvPr id="31" name="Freihand 30">
                  <a:extLst>
                    <a:ext uri="{FF2B5EF4-FFF2-40B4-BE49-F238E27FC236}">
                      <a16:creationId xmlns:a16="http://schemas.microsoft.com/office/drawing/2014/main" id="{84EED4D8-E607-F147-6BB2-EE21D92EFE51}"/>
                    </a:ext>
                  </a:extLst>
                </p:cNvPr>
                <p:cNvPicPr/>
                <p:nvPr/>
              </p:nvPicPr>
              <p:blipFill>
                <a:blip r:embed="rId176"/>
                <a:stretch>
                  <a:fillRect/>
                </a:stretch>
              </p:blipFill>
              <p:spPr>
                <a:xfrm>
                  <a:off x="6843207" y="2416222"/>
                  <a:ext cx="226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2" name="Freihand 31">
                  <a:extLst>
                    <a:ext uri="{FF2B5EF4-FFF2-40B4-BE49-F238E27FC236}">
                      <a16:creationId xmlns:a16="http://schemas.microsoft.com/office/drawing/2014/main" id="{EB8DD574-49B3-4D62-BC42-34B602C4F062}"/>
                    </a:ext>
                  </a:extLst>
                </p14:cNvPr>
                <p14:cNvContentPartPr/>
                <p14:nvPr/>
              </p14:nvContentPartPr>
              <p14:xfrm>
                <a:off x="7102407" y="2266102"/>
                <a:ext cx="148320" cy="188640"/>
              </p14:xfrm>
            </p:contentPart>
          </mc:Choice>
          <mc:Fallback>
            <p:pic>
              <p:nvPicPr>
                <p:cNvPr id="32" name="Freihand 31">
                  <a:extLst>
                    <a:ext uri="{FF2B5EF4-FFF2-40B4-BE49-F238E27FC236}">
                      <a16:creationId xmlns:a16="http://schemas.microsoft.com/office/drawing/2014/main" id="{EB8DD574-49B3-4D62-BC42-34B602C4F062}"/>
                    </a:ext>
                  </a:extLst>
                </p:cNvPr>
                <p:cNvPicPr/>
                <p:nvPr/>
              </p:nvPicPr>
              <p:blipFill>
                <a:blip r:embed="rId178"/>
                <a:stretch>
                  <a:fillRect/>
                </a:stretch>
              </p:blipFill>
              <p:spPr>
                <a:xfrm>
                  <a:off x="7093407" y="2257102"/>
                  <a:ext cx="165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3" name="Freihand 32">
                  <a:extLst>
                    <a:ext uri="{FF2B5EF4-FFF2-40B4-BE49-F238E27FC236}">
                      <a16:creationId xmlns:a16="http://schemas.microsoft.com/office/drawing/2014/main" id="{E0032502-76EC-3235-4093-898D16A32FB3}"/>
                    </a:ext>
                  </a:extLst>
                </p14:cNvPr>
                <p14:cNvContentPartPr/>
                <p14:nvPr/>
              </p14:nvContentPartPr>
              <p14:xfrm>
                <a:off x="7572567" y="2221102"/>
                <a:ext cx="305280" cy="224640"/>
              </p14:xfrm>
            </p:contentPart>
          </mc:Choice>
          <mc:Fallback>
            <p:pic>
              <p:nvPicPr>
                <p:cNvPr id="33" name="Freihand 32">
                  <a:extLst>
                    <a:ext uri="{FF2B5EF4-FFF2-40B4-BE49-F238E27FC236}">
                      <a16:creationId xmlns:a16="http://schemas.microsoft.com/office/drawing/2014/main" id="{E0032502-76EC-3235-4093-898D16A32FB3}"/>
                    </a:ext>
                  </a:extLst>
                </p:cNvPr>
                <p:cNvPicPr/>
                <p:nvPr/>
              </p:nvPicPr>
              <p:blipFill>
                <a:blip r:embed="rId180"/>
                <a:stretch>
                  <a:fillRect/>
                </a:stretch>
              </p:blipFill>
              <p:spPr>
                <a:xfrm>
                  <a:off x="7563567" y="2212102"/>
                  <a:ext cx="322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4" name="Freihand 33">
                  <a:extLst>
                    <a:ext uri="{FF2B5EF4-FFF2-40B4-BE49-F238E27FC236}">
                      <a16:creationId xmlns:a16="http://schemas.microsoft.com/office/drawing/2014/main" id="{9CD2BF51-6F58-701C-4278-CF288B044FCE}"/>
                    </a:ext>
                  </a:extLst>
                </p14:cNvPr>
                <p14:cNvContentPartPr/>
                <p14:nvPr/>
              </p14:nvContentPartPr>
              <p14:xfrm>
                <a:off x="7918887" y="2335942"/>
                <a:ext cx="183960" cy="232560"/>
              </p14:xfrm>
            </p:contentPart>
          </mc:Choice>
          <mc:Fallback>
            <p:pic>
              <p:nvPicPr>
                <p:cNvPr id="34" name="Freihand 33">
                  <a:extLst>
                    <a:ext uri="{FF2B5EF4-FFF2-40B4-BE49-F238E27FC236}">
                      <a16:creationId xmlns:a16="http://schemas.microsoft.com/office/drawing/2014/main" id="{9CD2BF51-6F58-701C-4278-CF288B044FCE}"/>
                    </a:ext>
                  </a:extLst>
                </p:cNvPr>
                <p:cNvPicPr/>
                <p:nvPr/>
              </p:nvPicPr>
              <p:blipFill>
                <a:blip r:embed="rId182"/>
                <a:stretch>
                  <a:fillRect/>
                </a:stretch>
              </p:blipFill>
              <p:spPr>
                <a:xfrm>
                  <a:off x="7909887" y="2326942"/>
                  <a:ext cx="2016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5" name="Freihand 34">
                  <a:extLst>
                    <a:ext uri="{FF2B5EF4-FFF2-40B4-BE49-F238E27FC236}">
                      <a16:creationId xmlns:a16="http://schemas.microsoft.com/office/drawing/2014/main" id="{B812FC46-1695-B52F-2FDF-CA95751C57F8}"/>
                    </a:ext>
                  </a:extLst>
                </p14:cNvPr>
                <p14:cNvContentPartPr/>
                <p14:nvPr/>
              </p14:nvContentPartPr>
              <p14:xfrm>
                <a:off x="8152167" y="2204902"/>
                <a:ext cx="73440" cy="198000"/>
              </p14:xfrm>
            </p:contentPart>
          </mc:Choice>
          <mc:Fallback>
            <p:pic>
              <p:nvPicPr>
                <p:cNvPr id="35" name="Freihand 34">
                  <a:extLst>
                    <a:ext uri="{FF2B5EF4-FFF2-40B4-BE49-F238E27FC236}">
                      <a16:creationId xmlns:a16="http://schemas.microsoft.com/office/drawing/2014/main" id="{B812FC46-1695-B52F-2FDF-CA95751C57F8}"/>
                    </a:ext>
                  </a:extLst>
                </p:cNvPr>
                <p:cNvPicPr/>
                <p:nvPr/>
              </p:nvPicPr>
              <p:blipFill>
                <a:blip r:embed="rId184"/>
                <a:stretch>
                  <a:fillRect/>
                </a:stretch>
              </p:blipFill>
              <p:spPr>
                <a:xfrm>
                  <a:off x="8143527" y="2195902"/>
                  <a:ext cx="91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 name="Freihand 35">
                  <a:extLst>
                    <a:ext uri="{FF2B5EF4-FFF2-40B4-BE49-F238E27FC236}">
                      <a16:creationId xmlns:a16="http://schemas.microsoft.com/office/drawing/2014/main" id="{E720A275-23C6-7BDA-FD49-198AE5FF796A}"/>
                    </a:ext>
                  </a:extLst>
                </p14:cNvPr>
                <p14:cNvContentPartPr/>
                <p14:nvPr/>
              </p14:nvContentPartPr>
              <p14:xfrm>
                <a:off x="8312007" y="2172502"/>
                <a:ext cx="321840" cy="191160"/>
              </p14:xfrm>
            </p:contentPart>
          </mc:Choice>
          <mc:Fallback>
            <p:pic>
              <p:nvPicPr>
                <p:cNvPr id="36" name="Freihand 35">
                  <a:extLst>
                    <a:ext uri="{FF2B5EF4-FFF2-40B4-BE49-F238E27FC236}">
                      <a16:creationId xmlns:a16="http://schemas.microsoft.com/office/drawing/2014/main" id="{E720A275-23C6-7BDA-FD49-198AE5FF796A}"/>
                    </a:ext>
                  </a:extLst>
                </p:cNvPr>
                <p:cNvPicPr/>
                <p:nvPr/>
              </p:nvPicPr>
              <p:blipFill>
                <a:blip r:embed="rId186"/>
                <a:stretch>
                  <a:fillRect/>
                </a:stretch>
              </p:blipFill>
              <p:spPr>
                <a:xfrm>
                  <a:off x="8303007" y="2163502"/>
                  <a:ext cx="339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7" name="Freihand 36">
                  <a:extLst>
                    <a:ext uri="{FF2B5EF4-FFF2-40B4-BE49-F238E27FC236}">
                      <a16:creationId xmlns:a16="http://schemas.microsoft.com/office/drawing/2014/main" id="{7A4A308B-DBF5-8F4C-C971-7E4D307F5174}"/>
                    </a:ext>
                  </a:extLst>
                </p14:cNvPr>
                <p14:cNvContentPartPr/>
                <p14:nvPr/>
              </p14:nvContentPartPr>
              <p14:xfrm>
                <a:off x="8941647" y="2090422"/>
                <a:ext cx="289440" cy="265320"/>
              </p14:xfrm>
            </p:contentPart>
          </mc:Choice>
          <mc:Fallback>
            <p:pic>
              <p:nvPicPr>
                <p:cNvPr id="37" name="Freihand 36">
                  <a:extLst>
                    <a:ext uri="{FF2B5EF4-FFF2-40B4-BE49-F238E27FC236}">
                      <a16:creationId xmlns:a16="http://schemas.microsoft.com/office/drawing/2014/main" id="{7A4A308B-DBF5-8F4C-C971-7E4D307F5174}"/>
                    </a:ext>
                  </a:extLst>
                </p:cNvPr>
                <p:cNvPicPr/>
                <p:nvPr/>
              </p:nvPicPr>
              <p:blipFill>
                <a:blip r:embed="rId188"/>
                <a:stretch>
                  <a:fillRect/>
                </a:stretch>
              </p:blipFill>
              <p:spPr>
                <a:xfrm>
                  <a:off x="8932647" y="2081422"/>
                  <a:ext cx="3070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 name="Freihand 37">
                  <a:extLst>
                    <a:ext uri="{FF2B5EF4-FFF2-40B4-BE49-F238E27FC236}">
                      <a16:creationId xmlns:a16="http://schemas.microsoft.com/office/drawing/2014/main" id="{649343A8-1F38-1B70-123B-986E893422F6}"/>
                    </a:ext>
                  </a:extLst>
                </p14:cNvPr>
                <p14:cNvContentPartPr/>
                <p14:nvPr/>
              </p14:nvContentPartPr>
              <p14:xfrm>
                <a:off x="9287607" y="2103022"/>
                <a:ext cx="242640" cy="313920"/>
              </p14:xfrm>
            </p:contentPart>
          </mc:Choice>
          <mc:Fallback>
            <p:pic>
              <p:nvPicPr>
                <p:cNvPr id="38" name="Freihand 37">
                  <a:extLst>
                    <a:ext uri="{FF2B5EF4-FFF2-40B4-BE49-F238E27FC236}">
                      <a16:creationId xmlns:a16="http://schemas.microsoft.com/office/drawing/2014/main" id="{649343A8-1F38-1B70-123B-986E893422F6}"/>
                    </a:ext>
                  </a:extLst>
                </p:cNvPr>
                <p:cNvPicPr/>
                <p:nvPr/>
              </p:nvPicPr>
              <p:blipFill>
                <a:blip r:embed="rId190"/>
                <a:stretch>
                  <a:fillRect/>
                </a:stretch>
              </p:blipFill>
              <p:spPr>
                <a:xfrm>
                  <a:off x="9278607" y="2094382"/>
                  <a:ext cx="2602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 name="Freihand 38">
                  <a:extLst>
                    <a:ext uri="{FF2B5EF4-FFF2-40B4-BE49-F238E27FC236}">
                      <a16:creationId xmlns:a16="http://schemas.microsoft.com/office/drawing/2014/main" id="{347CABE0-FC12-FB71-782C-81E56F08B3B9}"/>
                    </a:ext>
                  </a:extLst>
                </p14:cNvPr>
                <p14:cNvContentPartPr/>
                <p14:nvPr/>
              </p14:nvContentPartPr>
              <p14:xfrm>
                <a:off x="9776847" y="2130382"/>
                <a:ext cx="345960" cy="144000"/>
              </p14:xfrm>
            </p:contentPart>
          </mc:Choice>
          <mc:Fallback>
            <p:pic>
              <p:nvPicPr>
                <p:cNvPr id="39" name="Freihand 38">
                  <a:extLst>
                    <a:ext uri="{FF2B5EF4-FFF2-40B4-BE49-F238E27FC236}">
                      <a16:creationId xmlns:a16="http://schemas.microsoft.com/office/drawing/2014/main" id="{347CABE0-FC12-FB71-782C-81E56F08B3B9}"/>
                    </a:ext>
                  </a:extLst>
                </p:cNvPr>
                <p:cNvPicPr/>
                <p:nvPr/>
              </p:nvPicPr>
              <p:blipFill>
                <a:blip r:embed="rId192"/>
                <a:stretch>
                  <a:fillRect/>
                </a:stretch>
              </p:blipFill>
              <p:spPr>
                <a:xfrm>
                  <a:off x="9768207" y="2121742"/>
                  <a:ext cx="363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0" name="Freihand 39">
                  <a:extLst>
                    <a:ext uri="{FF2B5EF4-FFF2-40B4-BE49-F238E27FC236}">
                      <a16:creationId xmlns:a16="http://schemas.microsoft.com/office/drawing/2014/main" id="{425A4F7D-1AEB-5CE1-2666-9699622FAB54}"/>
                    </a:ext>
                  </a:extLst>
                </p14:cNvPr>
                <p14:cNvContentPartPr/>
                <p14:nvPr/>
              </p14:nvContentPartPr>
              <p14:xfrm>
                <a:off x="10343127" y="2067742"/>
                <a:ext cx="103320" cy="198000"/>
              </p14:xfrm>
            </p:contentPart>
          </mc:Choice>
          <mc:Fallback>
            <p:pic>
              <p:nvPicPr>
                <p:cNvPr id="40" name="Freihand 39">
                  <a:extLst>
                    <a:ext uri="{FF2B5EF4-FFF2-40B4-BE49-F238E27FC236}">
                      <a16:creationId xmlns:a16="http://schemas.microsoft.com/office/drawing/2014/main" id="{425A4F7D-1AEB-5CE1-2666-9699622FAB54}"/>
                    </a:ext>
                  </a:extLst>
                </p:cNvPr>
                <p:cNvPicPr/>
                <p:nvPr/>
              </p:nvPicPr>
              <p:blipFill>
                <a:blip r:embed="rId194"/>
                <a:stretch>
                  <a:fillRect/>
                </a:stretch>
              </p:blipFill>
              <p:spPr>
                <a:xfrm>
                  <a:off x="10334487" y="2059102"/>
                  <a:ext cx="120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1" name="Freihand 40">
                  <a:extLst>
                    <a:ext uri="{FF2B5EF4-FFF2-40B4-BE49-F238E27FC236}">
                      <a16:creationId xmlns:a16="http://schemas.microsoft.com/office/drawing/2014/main" id="{5354D8D5-D98A-DC33-2CDF-A63F19D56734}"/>
                    </a:ext>
                  </a:extLst>
                </p14:cNvPr>
                <p14:cNvContentPartPr/>
                <p14:nvPr/>
              </p14:nvContentPartPr>
              <p14:xfrm>
                <a:off x="10509807" y="2152702"/>
                <a:ext cx="80280" cy="88560"/>
              </p14:xfrm>
            </p:contentPart>
          </mc:Choice>
          <mc:Fallback>
            <p:pic>
              <p:nvPicPr>
                <p:cNvPr id="41" name="Freihand 40">
                  <a:extLst>
                    <a:ext uri="{FF2B5EF4-FFF2-40B4-BE49-F238E27FC236}">
                      <a16:creationId xmlns:a16="http://schemas.microsoft.com/office/drawing/2014/main" id="{5354D8D5-D98A-DC33-2CDF-A63F19D56734}"/>
                    </a:ext>
                  </a:extLst>
                </p:cNvPr>
                <p:cNvPicPr/>
                <p:nvPr/>
              </p:nvPicPr>
              <p:blipFill>
                <a:blip r:embed="rId196"/>
                <a:stretch>
                  <a:fillRect/>
                </a:stretch>
              </p:blipFill>
              <p:spPr>
                <a:xfrm>
                  <a:off x="10501167" y="2143702"/>
                  <a:ext cx="97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2" name="Freihand 41">
                  <a:extLst>
                    <a:ext uri="{FF2B5EF4-FFF2-40B4-BE49-F238E27FC236}">
                      <a16:creationId xmlns:a16="http://schemas.microsoft.com/office/drawing/2014/main" id="{BD0D09EA-1EF1-F152-8564-7DA26E577BD1}"/>
                    </a:ext>
                  </a:extLst>
                </p14:cNvPr>
                <p14:cNvContentPartPr/>
                <p14:nvPr/>
              </p14:nvContentPartPr>
              <p14:xfrm>
                <a:off x="10705287" y="2024902"/>
                <a:ext cx="112320" cy="209160"/>
              </p14:xfrm>
            </p:contentPart>
          </mc:Choice>
          <mc:Fallback>
            <p:pic>
              <p:nvPicPr>
                <p:cNvPr id="42" name="Freihand 41">
                  <a:extLst>
                    <a:ext uri="{FF2B5EF4-FFF2-40B4-BE49-F238E27FC236}">
                      <a16:creationId xmlns:a16="http://schemas.microsoft.com/office/drawing/2014/main" id="{BD0D09EA-1EF1-F152-8564-7DA26E577BD1}"/>
                    </a:ext>
                  </a:extLst>
                </p:cNvPr>
                <p:cNvPicPr/>
                <p:nvPr/>
              </p:nvPicPr>
              <p:blipFill>
                <a:blip r:embed="rId198"/>
                <a:stretch>
                  <a:fillRect/>
                </a:stretch>
              </p:blipFill>
              <p:spPr>
                <a:xfrm>
                  <a:off x="10696287" y="2015902"/>
                  <a:ext cx="129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3" name="Freihand 42">
                  <a:extLst>
                    <a:ext uri="{FF2B5EF4-FFF2-40B4-BE49-F238E27FC236}">
                      <a16:creationId xmlns:a16="http://schemas.microsoft.com/office/drawing/2014/main" id="{695EB272-5AF6-5E1B-8F55-201A3BF1780E}"/>
                    </a:ext>
                  </a:extLst>
                </p14:cNvPr>
                <p14:cNvContentPartPr/>
                <p14:nvPr/>
              </p14:nvContentPartPr>
              <p14:xfrm>
                <a:off x="10937487" y="2029582"/>
                <a:ext cx="208800" cy="288360"/>
              </p14:xfrm>
            </p:contentPart>
          </mc:Choice>
          <mc:Fallback>
            <p:pic>
              <p:nvPicPr>
                <p:cNvPr id="43" name="Freihand 42">
                  <a:extLst>
                    <a:ext uri="{FF2B5EF4-FFF2-40B4-BE49-F238E27FC236}">
                      <a16:creationId xmlns:a16="http://schemas.microsoft.com/office/drawing/2014/main" id="{695EB272-5AF6-5E1B-8F55-201A3BF1780E}"/>
                    </a:ext>
                  </a:extLst>
                </p:cNvPr>
                <p:cNvPicPr/>
                <p:nvPr/>
              </p:nvPicPr>
              <p:blipFill>
                <a:blip r:embed="rId200"/>
                <a:stretch>
                  <a:fillRect/>
                </a:stretch>
              </p:blipFill>
              <p:spPr>
                <a:xfrm>
                  <a:off x="10928487" y="2020942"/>
                  <a:ext cx="2264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4" name="Freihand 43">
                  <a:extLst>
                    <a:ext uri="{FF2B5EF4-FFF2-40B4-BE49-F238E27FC236}">
                      <a16:creationId xmlns:a16="http://schemas.microsoft.com/office/drawing/2014/main" id="{F59D29F0-BC0F-E84A-FC02-8D853470BE5B}"/>
                    </a:ext>
                  </a:extLst>
                </p14:cNvPr>
                <p14:cNvContentPartPr/>
                <p14:nvPr/>
              </p14:nvContentPartPr>
              <p14:xfrm>
                <a:off x="11183727" y="2115622"/>
                <a:ext cx="398160" cy="253440"/>
              </p14:xfrm>
            </p:contentPart>
          </mc:Choice>
          <mc:Fallback>
            <p:pic>
              <p:nvPicPr>
                <p:cNvPr id="44" name="Freihand 43">
                  <a:extLst>
                    <a:ext uri="{FF2B5EF4-FFF2-40B4-BE49-F238E27FC236}">
                      <a16:creationId xmlns:a16="http://schemas.microsoft.com/office/drawing/2014/main" id="{F59D29F0-BC0F-E84A-FC02-8D853470BE5B}"/>
                    </a:ext>
                  </a:extLst>
                </p:cNvPr>
                <p:cNvPicPr/>
                <p:nvPr/>
              </p:nvPicPr>
              <p:blipFill>
                <a:blip r:embed="rId202"/>
                <a:stretch>
                  <a:fillRect/>
                </a:stretch>
              </p:blipFill>
              <p:spPr>
                <a:xfrm>
                  <a:off x="11174727" y="2106982"/>
                  <a:ext cx="415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5" name="Freihand 44">
                  <a:extLst>
                    <a:ext uri="{FF2B5EF4-FFF2-40B4-BE49-F238E27FC236}">
                      <a16:creationId xmlns:a16="http://schemas.microsoft.com/office/drawing/2014/main" id="{967F2C70-630B-29EB-193E-D1E66225EB84}"/>
                    </a:ext>
                  </a:extLst>
                </p14:cNvPr>
                <p14:cNvContentPartPr/>
                <p14:nvPr/>
              </p14:nvContentPartPr>
              <p14:xfrm>
                <a:off x="11683767" y="1901062"/>
                <a:ext cx="24480" cy="351720"/>
              </p14:xfrm>
            </p:contentPart>
          </mc:Choice>
          <mc:Fallback>
            <p:pic>
              <p:nvPicPr>
                <p:cNvPr id="45" name="Freihand 44">
                  <a:extLst>
                    <a:ext uri="{FF2B5EF4-FFF2-40B4-BE49-F238E27FC236}">
                      <a16:creationId xmlns:a16="http://schemas.microsoft.com/office/drawing/2014/main" id="{967F2C70-630B-29EB-193E-D1E66225EB84}"/>
                    </a:ext>
                  </a:extLst>
                </p:cNvPr>
                <p:cNvPicPr/>
                <p:nvPr/>
              </p:nvPicPr>
              <p:blipFill>
                <a:blip r:embed="rId204"/>
                <a:stretch>
                  <a:fillRect/>
                </a:stretch>
              </p:blipFill>
              <p:spPr>
                <a:xfrm>
                  <a:off x="11674767" y="1892062"/>
                  <a:ext cx="421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6" name="Freihand 45">
                  <a:extLst>
                    <a:ext uri="{FF2B5EF4-FFF2-40B4-BE49-F238E27FC236}">
                      <a16:creationId xmlns:a16="http://schemas.microsoft.com/office/drawing/2014/main" id="{F16FF15C-B3D9-D76A-B6F7-FE8B258D2DE0}"/>
                    </a:ext>
                  </a:extLst>
                </p14:cNvPr>
                <p14:cNvContentPartPr/>
                <p14:nvPr/>
              </p14:nvContentPartPr>
              <p14:xfrm>
                <a:off x="8165847" y="2473102"/>
                <a:ext cx="3504240" cy="201960"/>
              </p14:xfrm>
            </p:contentPart>
          </mc:Choice>
          <mc:Fallback>
            <p:pic>
              <p:nvPicPr>
                <p:cNvPr id="46" name="Freihand 45">
                  <a:extLst>
                    <a:ext uri="{FF2B5EF4-FFF2-40B4-BE49-F238E27FC236}">
                      <a16:creationId xmlns:a16="http://schemas.microsoft.com/office/drawing/2014/main" id="{F16FF15C-B3D9-D76A-B6F7-FE8B258D2DE0}"/>
                    </a:ext>
                  </a:extLst>
                </p:cNvPr>
                <p:cNvPicPr/>
                <p:nvPr/>
              </p:nvPicPr>
              <p:blipFill>
                <a:blip r:embed="rId206"/>
                <a:stretch>
                  <a:fillRect/>
                </a:stretch>
              </p:blipFill>
              <p:spPr>
                <a:xfrm>
                  <a:off x="8156847" y="2464462"/>
                  <a:ext cx="3521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9" name="Freihand 48">
                  <a:extLst>
                    <a:ext uri="{FF2B5EF4-FFF2-40B4-BE49-F238E27FC236}">
                      <a16:creationId xmlns:a16="http://schemas.microsoft.com/office/drawing/2014/main" id="{ECB01F25-C8FF-8EBA-CCB3-88A9FFA6465C}"/>
                    </a:ext>
                  </a:extLst>
                </p14:cNvPr>
                <p14:cNvContentPartPr/>
                <p14:nvPr/>
              </p14:nvContentPartPr>
              <p14:xfrm>
                <a:off x="5482047" y="2793502"/>
                <a:ext cx="12600" cy="28080"/>
              </p14:xfrm>
            </p:contentPart>
          </mc:Choice>
          <mc:Fallback>
            <p:pic>
              <p:nvPicPr>
                <p:cNvPr id="49" name="Freihand 48">
                  <a:extLst>
                    <a:ext uri="{FF2B5EF4-FFF2-40B4-BE49-F238E27FC236}">
                      <a16:creationId xmlns:a16="http://schemas.microsoft.com/office/drawing/2014/main" id="{ECB01F25-C8FF-8EBA-CCB3-88A9FFA6465C}"/>
                    </a:ext>
                  </a:extLst>
                </p:cNvPr>
                <p:cNvPicPr/>
                <p:nvPr/>
              </p:nvPicPr>
              <p:blipFill>
                <a:blip r:embed="rId208"/>
                <a:stretch>
                  <a:fillRect/>
                </a:stretch>
              </p:blipFill>
              <p:spPr>
                <a:xfrm>
                  <a:off x="5473047" y="2784502"/>
                  <a:ext cx="30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0" name="Freihand 49">
                  <a:extLst>
                    <a:ext uri="{FF2B5EF4-FFF2-40B4-BE49-F238E27FC236}">
                      <a16:creationId xmlns:a16="http://schemas.microsoft.com/office/drawing/2014/main" id="{D9F0262E-4A20-CDBE-DCE9-ADE5B43BBB93}"/>
                    </a:ext>
                  </a:extLst>
                </p14:cNvPr>
                <p14:cNvContentPartPr/>
                <p14:nvPr/>
              </p14:nvContentPartPr>
              <p14:xfrm>
                <a:off x="5384487" y="2836342"/>
                <a:ext cx="107640" cy="327600"/>
              </p14:xfrm>
            </p:contentPart>
          </mc:Choice>
          <mc:Fallback>
            <p:pic>
              <p:nvPicPr>
                <p:cNvPr id="50" name="Freihand 49">
                  <a:extLst>
                    <a:ext uri="{FF2B5EF4-FFF2-40B4-BE49-F238E27FC236}">
                      <a16:creationId xmlns:a16="http://schemas.microsoft.com/office/drawing/2014/main" id="{D9F0262E-4A20-CDBE-DCE9-ADE5B43BBB93}"/>
                    </a:ext>
                  </a:extLst>
                </p:cNvPr>
                <p:cNvPicPr/>
                <p:nvPr/>
              </p:nvPicPr>
              <p:blipFill>
                <a:blip r:embed="rId210"/>
                <a:stretch>
                  <a:fillRect/>
                </a:stretch>
              </p:blipFill>
              <p:spPr>
                <a:xfrm>
                  <a:off x="5375487" y="2827342"/>
                  <a:ext cx="1252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1" name="Freihand 50">
                  <a:extLst>
                    <a:ext uri="{FF2B5EF4-FFF2-40B4-BE49-F238E27FC236}">
                      <a16:creationId xmlns:a16="http://schemas.microsoft.com/office/drawing/2014/main" id="{F1BC9534-71B1-30B7-EB91-462C57CEE32D}"/>
                    </a:ext>
                  </a:extLst>
                </p14:cNvPr>
                <p14:cNvContentPartPr/>
                <p14:nvPr/>
              </p14:nvContentPartPr>
              <p14:xfrm>
                <a:off x="5389527" y="2703862"/>
                <a:ext cx="174240" cy="209160"/>
              </p14:xfrm>
            </p:contentPart>
          </mc:Choice>
          <mc:Fallback>
            <p:pic>
              <p:nvPicPr>
                <p:cNvPr id="51" name="Freihand 50">
                  <a:extLst>
                    <a:ext uri="{FF2B5EF4-FFF2-40B4-BE49-F238E27FC236}">
                      <a16:creationId xmlns:a16="http://schemas.microsoft.com/office/drawing/2014/main" id="{F1BC9534-71B1-30B7-EB91-462C57CEE32D}"/>
                    </a:ext>
                  </a:extLst>
                </p:cNvPr>
                <p:cNvPicPr/>
                <p:nvPr/>
              </p:nvPicPr>
              <p:blipFill>
                <a:blip r:embed="rId212"/>
                <a:stretch>
                  <a:fillRect/>
                </a:stretch>
              </p:blipFill>
              <p:spPr>
                <a:xfrm>
                  <a:off x="5380887" y="2694862"/>
                  <a:ext cx="1918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3" name="Freihand 52">
                  <a:extLst>
                    <a:ext uri="{FF2B5EF4-FFF2-40B4-BE49-F238E27FC236}">
                      <a16:creationId xmlns:a16="http://schemas.microsoft.com/office/drawing/2014/main" id="{B02B992D-99C6-5EA0-2022-9D693C5F81CC}"/>
                    </a:ext>
                  </a:extLst>
                </p14:cNvPr>
                <p14:cNvContentPartPr/>
                <p14:nvPr/>
              </p14:nvContentPartPr>
              <p14:xfrm>
                <a:off x="7289967" y="2599822"/>
                <a:ext cx="1656000" cy="696960"/>
              </p14:xfrm>
            </p:contentPart>
          </mc:Choice>
          <mc:Fallback>
            <p:pic>
              <p:nvPicPr>
                <p:cNvPr id="53" name="Freihand 52">
                  <a:extLst>
                    <a:ext uri="{FF2B5EF4-FFF2-40B4-BE49-F238E27FC236}">
                      <a16:creationId xmlns:a16="http://schemas.microsoft.com/office/drawing/2014/main" id="{B02B992D-99C6-5EA0-2022-9D693C5F81CC}"/>
                    </a:ext>
                  </a:extLst>
                </p:cNvPr>
                <p:cNvPicPr/>
                <p:nvPr/>
              </p:nvPicPr>
              <p:blipFill>
                <a:blip r:embed="rId214"/>
                <a:stretch>
                  <a:fillRect/>
                </a:stretch>
              </p:blipFill>
              <p:spPr>
                <a:xfrm>
                  <a:off x="7281327" y="2591182"/>
                  <a:ext cx="167364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4" name="Freihand 53">
                  <a:extLst>
                    <a:ext uri="{FF2B5EF4-FFF2-40B4-BE49-F238E27FC236}">
                      <a16:creationId xmlns:a16="http://schemas.microsoft.com/office/drawing/2014/main" id="{4F7AC521-42B7-63C6-401B-126D18C9A8D4}"/>
                    </a:ext>
                  </a:extLst>
                </p14:cNvPr>
                <p14:cNvContentPartPr/>
                <p14:nvPr/>
              </p14:nvContentPartPr>
              <p14:xfrm>
                <a:off x="7131567" y="3133702"/>
                <a:ext cx="231840" cy="264240"/>
              </p14:xfrm>
            </p:contentPart>
          </mc:Choice>
          <mc:Fallback>
            <p:pic>
              <p:nvPicPr>
                <p:cNvPr id="54" name="Freihand 53">
                  <a:extLst>
                    <a:ext uri="{FF2B5EF4-FFF2-40B4-BE49-F238E27FC236}">
                      <a16:creationId xmlns:a16="http://schemas.microsoft.com/office/drawing/2014/main" id="{4F7AC521-42B7-63C6-401B-126D18C9A8D4}"/>
                    </a:ext>
                  </a:extLst>
                </p:cNvPr>
                <p:cNvPicPr/>
                <p:nvPr/>
              </p:nvPicPr>
              <p:blipFill>
                <a:blip r:embed="rId216"/>
                <a:stretch>
                  <a:fillRect/>
                </a:stretch>
              </p:blipFill>
              <p:spPr>
                <a:xfrm>
                  <a:off x="7122927" y="3125062"/>
                  <a:ext cx="2494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0" name="Freihand 59">
                  <a:extLst>
                    <a:ext uri="{FF2B5EF4-FFF2-40B4-BE49-F238E27FC236}">
                      <a16:creationId xmlns:a16="http://schemas.microsoft.com/office/drawing/2014/main" id="{F83B05EB-F204-A0FA-D5F6-3D7B587E84C8}"/>
                    </a:ext>
                  </a:extLst>
                </p14:cNvPr>
                <p14:cNvContentPartPr/>
                <p14:nvPr/>
              </p14:nvContentPartPr>
              <p14:xfrm>
                <a:off x="8357727" y="3507382"/>
                <a:ext cx="371160" cy="281520"/>
              </p14:xfrm>
            </p:contentPart>
          </mc:Choice>
          <mc:Fallback>
            <p:pic>
              <p:nvPicPr>
                <p:cNvPr id="60" name="Freihand 59">
                  <a:extLst>
                    <a:ext uri="{FF2B5EF4-FFF2-40B4-BE49-F238E27FC236}">
                      <a16:creationId xmlns:a16="http://schemas.microsoft.com/office/drawing/2014/main" id="{F83B05EB-F204-A0FA-D5F6-3D7B587E84C8}"/>
                    </a:ext>
                  </a:extLst>
                </p:cNvPr>
                <p:cNvPicPr/>
                <p:nvPr/>
              </p:nvPicPr>
              <p:blipFill>
                <a:blip r:embed="rId218"/>
                <a:stretch>
                  <a:fillRect/>
                </a:stretch>
              </p:blipFill>
              <p:spPr>
                <a:xfrm>
                  <a:off x="8348727" y="3498742"/>
                  <a:ext cx="388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1" name="Freihand 60">
                  <a:extLst>
                    <a:ext uri="{FF2B5EF4-FFF2-40B4-BE49-F238E27FC236}">
                      <a16:creationId xmlns:a16="http://schemas.microsoft.com/office/drawing/2014/main" id="{4A18BFD8-CDD5-F260-1D03-8D56A0E68209}"/>
                    </a:ext>
                  </a:extLst>
                </p14:cNvPr>
                <p14:cNvContentPartPr/>
                <p14:nvPr/>
              </p14:nvContentPartPr>
              <p14:xfrm>
                <a:off x="8226327" y="3620062"/>
                <a:ext cx="266400" cy="269640"/>
              </p14:xfrm>
            </p:contentPart>
          </mc:Choice>
          <mc:Fallback>
            <p:pic>
              <p:nvPicPr>
                <p:cNvPr id="61" name="Freihand 60">
                  <a:extLst>
                    <a:ext uri="{FF2B5EF4-FFF2-40B4-BE49-F238E27FC236}">
                      <a16:creationId xmlns:a16="http://schemas.microsoft.com/office/drawing/2014/main" id="{4A18BFD8-CDD5-F260-1D03-8D56A0E68209}"/>
                    </a:ext>
                  </a:extLst>
                </p:cNvPr>
                <p:cNvPicPr/>
                <p:nvPr/>
              </p:nvPicPr>
              <p:blipFill>
                <a:blip r:embed="rId220"/>
                <a:stretch>
                  <a:fillRect/>
                </a:stretch>
              </p:blipFill>
              <p:spPr>
                <a:xfrm>
                  <a:off x="8217327" y="3611062"/>
                  <a:ext cx="2840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2" name="Freihand 61">
                  <a:extLst>
                    <a:ext uri="{FF2B5EF4-FFF2-40B4-BE49-F238E27FC236}">
                      <a16:creationId xmlns:a16="http://schemas.microsoft.com/office/drawing/2014/main" id="{EEAD3DC6-60F3-A93A-BF56-1E7A8532AA70}"/>
                    </a:ext>
                  </a:extLst>
                </p14:cNvPr>
                <p14:cNvContentPartPr/>
                <p14:nvPr/>
              </p14:nvContentPartPr>
              <p14:xfrm>
                <a:off x="8929047" y="3301822"/>
                <a:ext cx="483840" cy="191520"/>
              </p14:xfrm>
            </p:contentPart>
          </mc:Choice>
          <mc:Fallback>
            <p:pic>
              <p:nvPicPr>
                <p:cNvPr id="62" name="Freihand 61">
                  <a:extLst>
                    <a:ext uri="{FF2B5EF4-FFF2-40B4-BE49-F238E27FC236}">
                      <a16:creationId xmlns:a16="http://schemas.microsoft.com/office/drawing/2014/main" id="{EEAD3DC6-60F3-A93A-BF56-1E7A8532AA70}"/>
                    </a:ext>
                  </a:extLst>
                </p:cNvPr>
                <p:cNvPicPr/>
                <p:nvPr/>
              </p:nvPicPr>
              <p:blipFill>
                <a:blip r:embed="rId222"/>
                <a:stretch>
                  <a:fillRect/>
                </a:stretch>
              </p:blipFill>
              <p:spPr>
                <a:xfrm>
                  <a:off x="8920407" y="3293182"/>
                  <a:ext cx="501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3" name="Freihand 62">
                  <a:extLst>
                    <a:ext uri="{FF2B5EF4-FFF2-40B4-BE49-F238E27FC236}">
                      <a16:creationId xmlns:a16="http://schemas.microsoft.com/office/drawing/2014/main" id="{E89DCBF4-676A-BA31-50F8-AC3A06D8D0A3}"/>
                    </a:ext>
                  </a:extLst>
                </p14:cNvPr>
                <p14:cNvContentPartPr/>
                <p14:nvPr/>
              </p14:nvContentPartPr>
              <p14:xfrm>
                <a:off x="9670287" y="3109222"/>
                <a:ext cx="167760" cy="281520"/>
              </p14:xfrm>
            </p:contentPart>
          </mc:Choice>
          <mc:Fallback>
            <p:pic>
              <p:nvPicPr>
                <p:cNvPr id="63" name="Freihand 62">
                  <a:extLst>
                    <a:ext uri="{FF2B5EF4-FFF2-40B4-BE49-F238E27FC236}">
                      <a16:creationId xmlns:a16="http://schemas.microsoft.com/office/drawing/2014/main" id="{E89DCBF4-676A-BA31-50F8-AC3A06D8D0A3}"/>
                    </a:ext>
                  </a:extLst>
                </p:cNvPr>
                <p:cNvPicPr/>
                <p:nvPr/>
              </p:nvPicPr>
              <p:blipFill>
                <a:blip r:embed="rId224"/>
                <a:stretch>
                  <a:fillRect/>
                </a:stretch>
              </p:blipFill>
              <p:spPr>
                <a:xfrm>
                  <a:off x="9661647" y="3100222"/>
                  <a:ext cx="1854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4" name="Freihand 63">
                  <a:extLst>
                    <a:ext uri="{FF2B5EF4-FFF2-40B4-BE49-F238E27FC236}">
                      <a16:creationId xmlns:a16="http://schemas.microsoft.com/office/drawing/2014/main" id="{3235386E-7396-CC85-24A8-F0432272760D}"/>
                    </a:ext>
                  </a:extLst>
                </p14:cNvPr>
                <p14:cNvContentPartPr/>
                <p14:nvPr/>
              </p14:nvContentPartPr>
              <p14:xfrm>
                <a:off x="9843447" y="3165742"/>
                <a:ext cx="254880" cy="154440"/>
              </p14:xfrm>
            </p:contentPart>
          </mc:Choice>
          <mc:Fallback>
            <p:pic>
              <p:nvPicPr>
                <p:cNvPr id="64" name="Freihand 63">
                  <a:extLst>
                    <a:ext uri="{FF2B5EF4-FFF2-40B4-BE49-F238E27FC236}">
                      <a16:creationId xmlns:a16="http://schemas.microsoft.com/office/drawing/2014/main" id="{3235386E-7396-CC85-24A8-F0432272760D}"/>
                    </a:ext>
                  </a:extLst>
                </p:cNvPr>
                <p:cNvPicPr/>
                <p:nvPr/>
              </p:nvPicPr>
              <p:blipFill>
                <a:blip r:embed="rId226"/>
                <a:stretch>
                  <a:fillRect/>
                </a:stretch>
              </p:blipFill>
              <p:spPr>
                <a:xfrm>
                  <a:off x="9834807" y="3157102"/>
                  <a:ext cx="272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5" name="Freihand 64">
                  <a:extLst>
                    <a:ext uri="{FF2B5EF4-FFF2-40B4-BE49-F238E27FC236}">
                      <a16:creationId xmlns:a16="http://schemas.microsoft.com/office/drawing/2014/main" id="{3FAA6F0B-DE69-3FC6-D664-25A44EAA4AA7}"/>
                    </a:ext>
                  </a:extLst>
                </p14:cNvPr>
                <p14:cNvContentPartPr/>
                <p14:nvPr/>
              </p14:nvContentPartPr>
              <p14:xfrm>
                <a:off x="10139367" y="3163582"/>
                <a:ext cx="342720" cy="271080"/>
              </p14:xfrm>
            </p:contentPart>
          </mc:Choice>
          <mc:Fallback>
            <p:pic>
              <p:nvPicPr>
                <p:cNvPr id="65" name="Freihand 64">
                  <a:extLst>
                    <a:ext uri="{FF2B5EF4-FFF2-40B4-BE49-F238E27FC236}">
                      <a16:creationId xmlns:a16="http://schemas.microsoft.com/office/drawing/2014/main" id="{3FAA6F0B-DE69-3FC6-D664-25A44EAA4AA7}"/>
                    </a:ext>
                  </a:extLst>
                </p:cNvPr>
                <p:cNvPicPr/>
                <p:nvPr/>
              </p:nvPicPr>
              <p:blipFill>
                <a:blip r:embed="rId228"/>
                <a:stretch>
                  <a:fillRect/>
                </a:stretch>
              </p:blipFill>
              <p:spPr>
                <a:xfrm>
                  <a:off x="10130727" y="3154582"/>
                  <a:ext cx="360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6" name="Freihand 65">
                  <a:extLst>
                    <a:ext uri="{FF2B5EF4-FFF2-40B4-BE49-F238E27FC236}">
                      <a16:creationId xmlns:a16="http://schemas.microsoft.com/office/drawing/2014/main" id="{5FC44A67-2AF8-6A1E-D5D0-65A31714E3D3}"/>
                    </a:ext>
                  </a:extLst>
                </p14:cNvPr>
                <p14:cNvContentPartPr/>
                <p14:nvPr/>
              </p14:nvContentPartPr>
              <p14:xfrm>
                <a:off x="10583967" y="3125422"/>
                <a:ext cx="270360" cy="119520"/>
              </p14:xfrm>
            </p:contentPart>
          </mc:Choice>
          <mc:Fallback>
            <p:pic>
              <p:nvPicPr>
                <p:cNvPr id="66" name="Freihand 65">
                  <a:extLst>
                    <a:ext uri="{FF2B5EF4-FFF2-40B4-BE49-F238E27FC236}">
                      <a16:creationId xmlns:a16="http://schemas.microsoft.com/office/drawing/2014/main" id="{5FC44A67-2AF8-6A1E-D5D0-65A31714E3D3}"/>
                    </a:ext>
                  </a:extLst>
                </p:cNvPr>
                <p:cNvPicPr/>
                <p:nvPr/>
              </p:nvPicPr>
              <p:blipFill>
                <a:blip r:embed="rId230"/>
                <a:stretch>
                  <a:fillRect/>
                </a:stretch>
              </p:blipFill>
              <p:spPr>
                <a:xfrm>
                  <a:off x="10575327" y="3116422"/>
                  <a:ext cx="288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7" name="Freihand 66">
                  <a:extLst>
                    <a:ext uri="{FF2B5EF4-FFF2-40B4-BE49-F238E27FC236}">
                      <a16:creationId xmlns:a16="http://schemas.microsoft.com/office/drawing/2014/main" id="{764B2628-502F-BE47-EB37-9EF337DE6B9A}"/>
                    </a:ext>
                  </a:extLst>
                </p14:cNvPr>
                <p14:cNvContentPartPr/>
                <p14:nvPr/>
              </p14:nvContentPartPr>
              <p14:xfrm>
                <a:off x="10837407" y="3092302"/>
                <a:ext cx="166320" cy="300960"/>
              </p14:xfrm>
            </p:contentPart>
          </mc:Choice>
          <mc:Fallback>
            <p:pic>
              <p:nvPicPr>
                <p:cNvPr id="67" name="Freihand 66">
                  <a:extLst>
                    <a:ext uri="{FF2B5EF4-FFF2-40B4-BE49-F238E27FC236}">
                      <a16:creationId xmlns:a16="http://schemas.microsoft.com/office/drawing/2014/main" id="{764B2628-502F-BE47-EB37-9EF337DE6B9A}"/>
                    </a:ext>
                  </a:extLst>
                </p:cNvPr>
                <p:cNvPicPr/>
                <p:nvPr/>
              </p:nvPicPr>
              <p:blipFill>
                <a:blip r:embed="rId232"/>
                <a:stretch>
                  <a:fillRect/>
                </a:stretch>
              </p:blipFill>
              <p:spPr>
                <a:xfrm>
                  <a:off x="10828767" y="3083302"/>
                  <a:ext cx="1839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8" name="Freihand 67">
                  <a:extLst>
                    <a:ext uri="{FF2B5EF4-FFF2-40B4-BE49-F238E27FC236}">
                      <a16:creationId xmlns:a16="http://schemas.microsoft.com/office/drawing/2014/main" id="{4F91736B-9198-B6CF-F1F6-5956BE6F50EB}"/>
                    </a:ext>
                  </a:extLst>
                </p14:cNvPr>
                <p14:cNvContentPartPr/>
                <p14:nvPr/>
              </p14:nvContentPartPr>
              <p14:xfrm>
                <a:off x="11032527" y="3125062"/>
                <a:ext cx="85320" cy="103320"/>
              </p14:xfrm>
            </p:contentPart>
          </mc:Choice>
          <mc:Fallback>
            <p:pic>
              <p:nvPicPr>
                <p:cNvPr id="68" name="Freihand 67">
                  <a:extLst>
                    <a:ext uri="{FF2B5EF4-FFF2-40B4-BE49-F238E27FC236}">
                      <a16:creationId xmlns:a16="http://schemas.microsoft.com/office/drawing/2014/main" id="{4F91736B-9198-B6CF-F1F6-5956BE6F50EB}"/>
                    </a:ext>
                  </a:extLst>
                </p:cNvPr>
                <p:cNvPicPr/>
                <p:nvPr/>
              </p:nvPicPr>
              <p:blipFill>
                <a:blip r:embed="rId234"/>
                <a:stretch>
                  <a:fillRect/>
                </a:stretch>
              </p:blipFill>
              <p:spPr>
                <a:xfrm>
                  <a:off x="11023527" y="3116062"/>
                  <a:ext cx="102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9" name="Freihand 68">
                  <a:extLst>
                    <a:ext uri="{FF2B5EF4-FFF2-40B4-BE49-F238E27FC236}">
                      <a16:creationId xmlns:a16="http://schemas.microsoft.com/office/drawing/2014/main" id="{47198B1E-5AA5-D234-8030-5CAA400EDFCF}"/>
                    </a:ext>
                  </a:extLst>
                </p14:cNvPr>
                <p14:cNvContentPartPr/>
                <p14:nvPr/>
              </p14:nvContentPartPr>
              <p14:xfrm>
                <a:off x="11154207" y="3079702"/>
                <a:ext cx="101880" cy="129600"/>
              </p14:xfrm>
            </p:contentPart>
          </mc:Choice>
          <mc:Fallback>
            <p:pic>
              <p:nvPicPr>
                <p:cNvPr id="69" name="Freihand 68">
                  <a:extLst>
                    <a:ext uri="{FF2B5EF4-FFF2-40B4-BE49-F238E27FC236}">
                      <a16:creationId xmlns:a16="http://schemas.microsoft.com/office/drawing/2014/main" id="{47198B1E-5AA5-D234-8030-5CAA400EDFCF}"/>
                    </a:ext>
                  </a:extLst>
                </p:cNvPr>
                <p:cNvPicPr/>
                <p:nvPr/>
              </p:nvPicPr>
              <p:blipFill>
                <a:blip r:embed="rId236"/>
                <a:stretch>
                  <a:fillRect/>
                </a:stretch>
              </p:blipFill>
              <p:spPr>
                <a:xfrm>
                  <a:off x="11145567" y="3071062"/>
                  <a:ext cx="11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0" name="Freihand 69">
                  <a:extLst>
                    <a:ext uri="{FF2B5EF4-FFF2-40B4-BE49-F238E27FC236}">
                      <a16:creationId xmlns:a16="http://schemas.microsoft.com/office/drawing/2014/main" id="{814193D6-3502-8904-4BD2-73CD9ECF1DB0}"/>
                    </a:ext>
                  </a:extLst>
                </p14:cNvPr>
                <p14:cNvContentPartPr/>
                <p14:nvPr/>
              </p14:nvContentPartPr>
              <p14:xfrm>
                <a:off x="11271927" y="3056662"/>
                <a:ext cx="347760" cy="150480"/>
              </p14:xfrm>
            </p:contentPart>
          </mc:Choice>
          <mc:Fallback>
            <p:pic>
              <p:nvPicPr>
                <p:cNvPr id="70" name="Freihand 69">
                  <a:extLst>
                    <a:ext uri="{FF2B5EF4-FFF2-40B4-BE49-F238E27FC236}">
                      <a16:creationId xmlns:a16="http://schemas.microsoft.com/office/drawing/2014/main" id="{814193D6-3502-8904-4BD2-73CD9ECF1DB0}"/>
                    </a:ext>
                  </a:extLst>
                </p:cNvPr>
                <p:cNvPicPr/>
                <p:nvPr/>
              </p:nvPicPr>
              <p:blipFill>
                <a:blip r:embed="rId238"/>
                <a:stretch>
                  <a:fillRect/>
                </a:stretch>
              </p:blipFill>
              <p:spPr>
                <a:xfrm>
                  <a:off x="11262927" y="3047662"/>
                  <a:ext cx="365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1" name="Freihand 70">
                  <a:extLst>
                    <a:ext uri="{FF2B5EF4-FFF2-40B4-BE49-F238E27FC236}">
                      <a16:creationId xmlns:a16="http://schemas.microsoft.com/office/drawing/2014/main" id="{16CC3CA1-544A-D44F-A7A9-C26B580560C2}"/>
                    </a:ext>
                  </a:extLst>
                </p14:cNvPr>
                <p14:cNvContentPartPr/>
                <p14:nvPr/>
              </p14:nvContentPartPr>
              <p14:xfrm>
                <a:off x="11618247" y="3063862"/>
                <a:ext cx="348840" cy="212400"/>
              </p14:xfrm>
            </p:contentPart>
          </mc:Choice>
          <mc:Fallback>
            <p:pic>
              <p:nvPicPr>
                <p:cNvPr id="71" name="Freihand 70">
                  <a:extLst>
                    <a:ext uri="{FF2B5EF4-FFF2-40B4-BE49-F238E27FC236}">
                      <a16:creationId xmlns:a16="http://schemas.microsoft.com/office/drawing/2014/main" id="{16CC3CA1-544A-D44F-A7A9-C26B580560C2}"/>
                    </a:ext>
                  </a:extLst>
                </p:cNvPr>
                <p:cNvPicPr/>
                <p:nvPr/>
              </p:nvPicPr>
              <p:blipFill>
                <a:blip r:embed="rId240"/>
                <a:stretch>
                  <a:fillRect/>
                </a:stretch>
              </p:blipFill>
              <p:spPr>
                <a:xfrm>
                  <a:off x="11609247" y="3054862"/>
                  <a:ext cx="366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2" name="Freihand 71">
                  <a:extLst>
                    <a:ext uri="{FF2B5EF4-FFF2-40B4-BE49-F238E27FC236}">
                      <a16:creationId xmlns:a16="http://schemas.microsoft.com/office/drawing/2014/main" id="{1C23D203-A78D-A4D5-2CFA-C342D22373E3}"/>
                    </a:ext>
                  </a:extLst>
                </p14:cNvPr>
                <p14:cNvContentPartPr/>
                <p14:nvPr/>
              </p14:nvContentPartPr>
              <p14:xfrm>
                <a:off x="9701607" y="3424942"/>
                <a:ext cx="819720" cy="105120"/>
              </p14:xfrm>
            </p:contentPart>
          </mc:Choice>
          <mc:Fallback>
            <p:pic>
              <p:nvPicPr>
                <p:cNvPr id="72" name="Freihand 71">
                  <a:extLst>
                    <a:ext uri="{FF2B5EF4-FFF2-40B4-BE49-F238E27FC236}">
                      <a16:creationId xmlns:a16="http://schemas.microsoft.com/office/drawing/2014/main" id="{1C23D203-A78D-A4D5-2CFA-C342D22373E3}"/>
                    </a:ext>
                  </a:extLst>
                </p:cNvPr>
                <p:cNvPicPr/>
                <p:nvPr/>
              </p:nvPicPr>
              <p:blipFill>
                <a:blip r:embed="rId242"/>
                <a:stretch>
                  <a:fillRect/>
                </a:stretch>
              </p:blipFill>
              <p:spPr>
                <a:xfrm>
                  <a:off x="9692967" y="3416302"/>
                  <a:ext cx="837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74" name="Freihand 73">
                  <a:extLst>
                    <a:ext uri="{FF2B5EF4-FFF2-40B4-BE49-F238E27FC236}">
                      <a16:creationId xmlns:a16="http://schemas.microsoft.com/office/drawing/2014/main" id="{C18B7E30-1042-CC91-9BAC-050916A3A2FB}"/>
                    </a:ext>
                  </a:extLst>
                </p14:cNvPr>
                <p14:cNvContentPartPr/>
                <p14:nvPr/>
              </p14:nvContentPartPr>
              <p14:xfrm>
                <a:off x="9439167" y="2856502"/>
                <a:ext cx="1067400" cy="765360"/>
              </p14:xfrm>
            </p:contentPart>
          </mc:Choice>
          <mc:Fallback>
            <p:pic>
              <p:nvPicPr>
                <p:cNvPr id="74" name="Freihand 73">
                  <a:extLst>
                    <a:ext uri="{FF2B5EF4-FFF2-40B4-BE49-F238E27FC236}">
                      <a16:creationId xmlns:a16="http://schemas.microsoft.com/office/drawing/2014/main" id="{C18B7E30-1042-CC91-9BAC-050916A3A2FB}"/>
                    </a:ext>
                  </a:extLst>
                </p:cNvPr>
                <p:cNvPicPr/>
                <p:nvPr/>
              </p:nvPicPr>
              <p:blipFill>
                <a:blip r:embed="rId244"/>
                <a:stretch>
                  <a:fillRect/>
                </a:stretch>
              </p:blipFill>
              <p:spPr>
                <a:xfrm>
                  <a:off x="9430167" y="2847862"/>
                  <a:ext cx="108504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5" name="Freihand 74">
                  <a:extLst>
                    <a:ext uri="{FF2B5EF4-FFF2-40B4-BE49-F238E27FC236}">
                      <a16:creationId xmlns:a16="http://schemas.microsoft.com/office/drawing/2014/main" id="{020336A1-F09A-69A8-7B7D-9EE34559077A}"/>
                    </a:ext>
                  </a:extLst>
                </p14:cNvPr>
                <p14:cNvContentPartPr/>
                <p14:nvPr/>
              </p14:nvContentPartPr>
              <p14:xfrm>
                <a:off x="9131007" y="3662182"/>
                <a:ext cx="168840" cy="290520"/>
              </p14:xfrm>
            </p:contentPart>
          </mc:Choice>
          <mc:Fallback>
            <p:pic>
              <p:nvPicPr>
                <p:cNvPr id="75" name="Freihand 74">
                  <a:extLst>
                    <a:ext uri="{FF2B5EF4-FFF2-40B4-BE49-F238E27FC236}">
                      <a16:creationId xmlns:a16="http://schemas.microsoft.com/office/drawing/2014/main" id="{020336A1-F09A-69A8-7B7D-9EE34559077A}"/>
                    </a:ext>
                  </a:extLst>
                </p:cNvPr>
                <p:cNvPicPr/>
                <p:nvPr/>
              </p:nvPicPr>
              <p:blipFill>
                <a:blip r:embed="rId246"/>
                <a:stretch>
                  <a:fillRect/>
                </a:stretch>
              </p:blipFill>
              <p:spPr>
                <a:xfrm>
                  <a:off x="9122007" y="3653182"/>
                  <a:ext cx="1864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6" name="Freihand 75">
                  <a:extLst>
                    <a:ext uri="{FF2B5EF4-FFF2-40B4-BE49-F238E27FC236}">
                      <a16:creationId xmlns:a16="http://schemas.microsoft.com/office/drawing/2014/main" id="{11E4DEDE-C0E1-F795-6D4A-FCCF62D71BA6}"/>
                    </a:ext>
                  </a:extLst>
                </p14:cNvPr>
                <p14:cNvContentPartPr/>
                <p14:nvPr/>
              </p14:nvContentPartPr>
              <p14:xfrm>
                <a:off x="9230007" y="3816262"/>
                <a:ext cx="70560" cy="137520"/>
              </p14:xfrm>
            </p:contentPart>
          </mc:Choice>
          <mc:Fallback>
            <p:pic>
              <p:nvPicPr>
                <p:cNvPr id="76" name="Freihand 75">
                  <a:extLst>
                    <a:ext uri="{FF2B5EF4-FFF2-40B4-BE49-F238E27FC236}">
                      <a16:creationId xmlns:a16="http://schemas.microsoft.com/office/drawing/2014/main" id="{11E4DEDE-C0E1-F795-6D4A-FCCF62D71BA6}"/>
                    </a:ext>
                  </a:extLst>
                </p:cNvPr>
                <p:cNvPicPr/>
                <p:nvPr/>
              </p:nvPicPr>
              <p:blipFill>
                <a:blip r:embed="rId248"/>
                <a:stretch>
                  <a:fillRect/>
                </a:stretch>
              </p:blipFill>
              <p:spPr>
                <a:xfrm>
                  <a:off x="9221367" y="3807262"/>
                  <a:ext cx="88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7" name="Freihand 76">
                  <a:extLst>
                    <a:ext uri="{FF2B5EF4-FFF2-40B4-BE49-F238E27FC236}">
                      <a16:creationId xmlns:a16="http://schemas.microsoft.com/office/drawing/2014/main" id="{40D729B0-DEE9-6345-70B1-055BE0F6A538}"/>
                    </a:ext>
                  </a:extLst>
                </p14:cNvPr>
                <p14:cNvContentPartPr/>
                <p14:nvPr/>
              </p14:nvContentPartPr>
              <p14:xfrm>
                <a:off x="9330087" y="3782782"/>
                <a:ext cx="385560" cy="151200"/>
              </p14:xfrm>
            </p:contentPart>
          </mc:Choice>
          <mc:Fallback>
            <p:pic>
              <p:nvPicPr>
                <p:cNvPr id="77" name="Freihand 76">
                  <a:extLst>
                    <a:ext uri="{FF2B5EF4-FFF2-40B4-BE49-F238E27FC236}">
                      <a16:creationId xmlns:a16="http://schemas.microsoft.com/office/drawing/2014/main" id="{40D729B0-DEE9-6345-70B1-055BE0F6A538}"/>
                    </a:ext>
                  </a:extLst>
                </p:cNvPr>
                <p:cNvPicPr/>
                <p:nvPr/>
              </p:nvPicPr>
              <p:blipFill>
                <a:blip r:embed="rId250"/>
                <a:stretch>
                  <a:fillRect/>
                </a:stretch>
              </p:blipFill>
              <p:spPr>
                <a:xfrm>
                  <a:off x="9321087" y="3774142"/>
                  <a:ext cx="403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78" name="Freihand 77">
                  <a:extLst>
                    <a:ext uri="{FF2B5EF4-FFF2-40B4-BE49-F238E27FC236}">
                      <a16:creationId xmlns:a16="http://schemas.microsoft.com/office/drawing/2014/main" id="{55F1D6FE-BB40-164F-AADB-C05435941D78}"/>
                    </a:ext>
                  </a:extLst>
                </p14:cNvPr>
                <p14:cNvContentPartPr/>
                <p14:nvPr/>
              </p14:nvContentPartPr>
              <p14:xfrm>
                <a:off x="9693327" y="3692782"/>
                <a:ext cx="210240" cy="179640"/>
              </p14:xfrm>
            </p:contentPart>
          </mc:Choice>
          <mc:Fallback>
            <p:pic>
              <p:nvPicPr>
                <p:cNvPr id="78" name="Freihand 77">
                  <a:extLst>
                    <a:ext uri="{FF2B5EF4-FFF2-40B4-BE49-F238E27FC236}">
                      <a16:creationId xmlns:a16="http://schemas.microsoft.com/office/drawing/2014/main" id="{55F1D6FE-BB40-164F-AADB-C05435941D78}"/>
                    </a:ext>
                  </a:extLst>
                </p:cNvPr>
                <p:cNvPicPr/>
                <p:nvPr/>
              </p:nvPicPr>
              <p:blipFill>
                <a:blip r:embed="rId252"/>
                <a:stretch>
                  <a:fillRect/>
                </a:stretch>
              </p:blipFill>
              <p:spPr>
                <a:xfrm>
                  <a:off x="9684687" y="3684142"/>
                  <a:ext cx="227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9" name="Freihand 78">
                  <a:extLst>
                    <a:ext uri="{FF2B5EF4-FFF2-40B4-BE49-F238E27FC236}">
                      <a16:creationId xmlns:a16="http://schemas.microsoft.com/office/drawing/2014/main" id="{B5B8FF00-7CD7-32F6-4FA8-8A41C2BA6F6E}"/>
                    </a:ext>
                  </a:extLst>
                </p14:cNvPr>
                <p14:cNvContentPartPr/>
                <p14:nvPr/>
              </p14:nvContentPartPr>
              <p14:xfrm>
                <a:off x="10161327" y="3703222"/>
                <a:ext cx="15120" cy="230040"/>
              </p14:xfrm>
            </p:contentPart>
          </mc:Choice>
          <mc:Fallback>
            <p:pic>
              <p:nvPicPr>
                <p:cNvPr id="79" name="Freihand 78">
                  <a:extLst>
                    <a:ext uri="{FF2B5EF4-FFF2-40B4-BE49-F238E27FC236}">
                      <a16:creationId xmlns:a16="http://schemas.microsoft.com/office/drawing/2014/main" id="{B5B8FF00-7CD7-32F6-4FA8-8A41C2BA6F6E}"/>
                    </a:ext>
                  </a:extLst>
                </p:cNvPr>
                <p:cNvPicPr/>
                <p:nvPr/>
              </p:nvPicPr>
              <p:blipFill>
                <a:blip r:embed="rId254"/>
                <a:stretch>
                  <a:fillRect/>
                </a:stretch>
              </p:blipFill>
              <p:spPr>
                <a:xfrm>
                  <a:off x="10152687" y="3694222"/>
                  <a:ext cx="32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0" name="Freihand 79">
                  <a:extLst>
                    <a:ext uri="{FF2B5EF4-FFF2-40B4-BE49-F238E27FC236}">
                      <a16:creationId xmlns:a16="http://schemas.microsoft.com/office/drawing/2014/main" id="{1FA1D9C9-000D-8012-F49D-8DB2EE085E5F}"/>
                    </a:ext>
                  </a:extLst>
                </p14:cNvPr>
                <p14:cNvContentPartPr/>
                <p14:nvPr/>
              </p14:nvContentPartPr>
              <p14:xfrm>
                <a:off x="10045767" y="3638422"/>
                <a:ext cx="263520" cy="183960"/>
              </p14:xfrm>
            </p:contentPart>
          </mc:Choice>
          <mc:Fallback>
            <p:pic>
              <p:nvPicPr>
                <p:cNvPr id="80" name="Freihand 79">
                  <a:extLst>
                    <a:ext uri="{FF2B5EF4-FFF2-40B4-BE49-F238E27FC236}">
                      <a16:creationId xmlns:a16="http://schemas.microsoft.com/office/drawing/2014/main" id="{1FA1D9C9-000D-8012-F49D-8DB2EE085E5F}"/>
                    </a:ext>
                  </a:extLst>
                </p:cNvPr>
                <p:cNvPicPr/>
                <p:nvPr/>
              </p:nvPicPr>
              <p:blipFill>
                <a:blip r:embed="rId256"/>
                <a:stretch>
                  <a:fillRect/>
                </a:stretch>
              </p:blipFill>
              <p:spPr>
                <a:xfrm>
                  <a:off x="10037127" y="3629782"/>
                  <a:ext cx="281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1" name="Freihand 80">
                  <a:extLst>
                    <a:ext uri="{FF2B5EF4-FFF2-40B4-BE49-F238E27FC236}">
                      <a16:creationId xmlns:a16="http://schemas.microsoft.com/office/drawing/2014/main" id="{20800D74-8763-2B70-34C3-53515870C933}"/>
                    </a:ext>
                  </a:extLst>
                </p14:cNvPr>
                <p14:cNvContentPartPr/>
                <p14:nvPr/>
              </p14:nvContentPartPr>
              <p14:xfrm>
                <a:off x="10281207" y="3750382"/>
                <a:ext cx="257040" cy="162000"/>
              </p14:xfrm>
            </p:contentPart>
          </mc:Choice>
          <mc:Fallback>
            <p:pic>
              <p:nvPicPr>
                <p:cNvPr id="81" name="Freihand 80">
                  <a:extLst>
                    <a:ext uri="{FF2B5EF4-FFF2-40B4-BE49-F238E27FC236}">
                      <a16:creationId xmlns:a16="http://schemas.microsoft.com/office/drawing/2014/main" id="{20800D74-8763-2B70-34C3-53515870C933}"/>
                    </a:ext>
                  </a:extLst>
                </p:cNvPr>
                <p:cNvPicPr/>
                <p:nvPr/>
              </p:nvPicPr>
              <p:blipFill>
                <a:blip r:embed="rId258"/>
                <a:stretch>
                  <a:fillRect/>
                </a:stretch>
              </p:blipFill>
              <p:spPr>
                <a:xfrm>
                  <a:off x="10272207" y="3741382"/>
                  <a:ext cx="274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2" name="Freihand 81">
                  <a:extLst>
                    <a:ext uri="{FF2B5EF4-FFF2-40B4-BE49-F238E27FC236}">
                      <a16:creationId xmlns:a16="http://schemas.microsoft.com/office/drawing/2014/main" id="{36C6BD99-1639-9ACE-A37B-D2866B21A172}"/>
                    </a:ext>
                  </a:extLst>
                </p14:cNvPr>
                <p14:cNvContentPartPr/>
                <p14:nvPr/>
              </p14:nvContentPartPr>
              <p14:xfrm>
                <a:off x="10538247" y="3640222"/>
                <a:ext cx="191160" cy="229680"/>
              </p14:xfrm>
            </p:contentPart>
          </mc:Choice>
          <mc:Fallback>
            <p:pic>
              <p:nvPicPr>
                <p:cNvPr id="82" name="Freihand 81">
                  <a:extLst>
                    <a:ext uri="{FF2B5EF4-FFF2-40B4-BE49-F238E27FC236}">
                      <a16:creationId xmlns:a16="http://schemas.microsoft.com/office/drawing/2014/main" id="{36C6BD99-1639-9ACE-A37B-D2866B21A172}"/>
                    </a:ext>
                  </a:extLst>
                </p:cNvPr>
                <p:cNvPicPr/>
                <p:nvPr/>
              </p:nvPicPr>
              <p:blipFill>
                <a:blip r:embed="rId260"/>
                <a:stretch>
                  <a:fillRect/>
                </a:stretch>
              </p:blipFill>
              <p:spPr>
                <a:xfrm>
                  <a:off x="10529607" y="3631222"/>
                  <a:ext cx="2088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3" name="Freihand 82">
                  <a:extLst>
                    <a:ext uri="{FF2B5EF4-FFF2-40B4-BE49-F238E27FC236}">
                      <a16:creationId xmlns:a16="http://schemas.microsoft.com/office/drawing/2014/main" id="{1E097D82-B199-01DD-4D86-4F679710EE4E}"/>
                    </a:ext>
                  </a:extLst>
                </p14:cNvPr>
                <p14:cNvContentPartPr/>
                <p14:nvPr/>
              </p14:nvContentPartPr>
              <p14:xfrm>
                <a:off x="10766487" y="3692782"/>
                <a:ext cx="462600" cy="263160"/>
              </p14:xfrm>
            </p:contentPart>
          </mc:Choice>
          <mc:Fallback>
            <p:pic>
              <p:nvPicPr>
                <p:cNvPr id="83" name="Freihand 82">
                  <a:extLst>
                    <a:ext uri="{FF2B5EF4-FFF2-40B4-BE49-F238E27FC236}">
                      <a16:creationId xmlns:a16="http://schemas.microsoft.com/office/drawing/2014/main" id="{1E097D82-B199-01DD-4D86-4F679710EE4E}"/>
                    </a:ext>
                  </a:extLst>
                </p:cNvPr>
                <p:cNvPicPr/>
                <p:nvPr/>
              </p:nvPicPr>
              <p:blipFill>
                <a:blip r:embed="rId262"/>
                <a:stretch>
                  <a:fillRect/>
                </a:stretch>
              </p:blipFill>
              <p:spPr>
                <a:xfrm>
                  <a:off x="10757847" y="3683782"/>
                  <a:ext cx="480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84" name="Freihand 83">
                  <a:extLst>
                    <a:ext uri="{FF2B5EF4-FFF2-40B4-BE49-F238E27FC236}">
                      <a16:creationId xmlns:a16="http://schemas.microsoft.com/office/drawing/2014/main" id="{B62C4AC4-2942-27FF-751E-A7BA63072BA1}"/>
                    </a:ext>
                  </a:extLst>
                </p14:cNvPr>
                <p14:cNvContentPartPr/>
                <p14:nvPr/>
              </p14:nvContentPartPr>
              <p14:xfrm>
                <a:off x="11237007" y="3706102"/>
                <a:ext cx="144000" cy="137160"/>
              </p14:xfrm>
            </p:contentPart>
          </mc:Choice>
          <mc:Fallback>
            <p:pic>
              <p:nvPicPr>
                <p:cNvPr id="84" name="Freihand 83">
                  <a:extLst>
                    <a:ext uri="{FF2B5EF4-FFF2-40B4-BE49-F238E27FC236}">
                      <a16:creationId xmlns:a16="http://schemas.microsoft.com/office/drawing/2014/main" id="{B62C4AC4-2942-27FF-751E-A7BA63072BA1}"/>
                    </a:ext>
                  </a:extLst>
                </p:cNvPr>
                <p:cNvPicPr/>
                <p:nvPr/>
              </p:nvPicPr>
              <p:blipFill>
                <a:blip r:embed="rId264"/>
                <a:stretch>
                  <a:fillRect/>
                </a:stretch>
              </p:blipFill>
              <p:spPr>
                <a:xfrm>
                  <a:off x="11228367" y="3697462"/>
                  <a:ext cx="161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85" name="Freihand 84">
                  <a:extLst>
                    <a:ext uri="{FF2B5EF4-FFF2-40B4-BE49-F238E27FC236}">
                      <a16:creationId xmlns:a16="http://schemas.microsoft.com/office/drawing/2014/main" id="{7357E08A-420C-8426-A24D-B18DD9E53BE4}"/>
                    </a:ext>
                  </a:extLst>
                </p14:cNvPr>
                <p14:cNvContentPartPr/>
                <p14:nvPr/>
              </p14:nvContentPartPr>
              <p14:xfrm>
                <a:off x="11384967" y="3657142"/>
                <a:ext cx="128160" cy="141480"/>
              </p14:xfrm>
            </p:contentPart>
          </mc:Choice>
          <mc:Fallback>
            <p:pic>
              <p:nvPicPr>
                <p:cNvPr id="85" name="Freihand 84">
                  <a:extLst>
                    <a:ext uri="{FF2B5EF4-FFF2-40B4-BE49-F238E27FC236}">
                      <a16:creationId xmlns:a16="http://schemas.microsoft.com/office/drawing/2014/main" id="{7357E08A-420C-8426-A24D-B18DD9E53BE4}"/>
                    </a:ext>
                  </a:extLst>
                </p:cNvPr>
                <p:cNvPicPr/>
                <p:nvPr/>
              </p:nvPicPr>
              <p:blipFill>
                <a:blip r:embed="rId266"/>
                <a:stretch>
                  <a:fillRect/>
                </a:stretch>
              </p:blipFill>
              <p:spPr>
                <a:xfrm>
                  <a:off x="11376327" y="3648502"/>
                  <a:ext cx="145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6" name="Freihand 85">
                  <a:extLst>
                    <a:ext uri="{FF2B5EF4-FFF2-40B4-BE49-F238E27FC236}">
                      <a16:creationId xmlns:a16="http://schemas.microsoft.com/office/drawing/2014/main" id="{BC92EC84-9B0F-247C-3333-DB43368D8E29}"/>
                    </a:ext>
                  </a:extLst>
                </p14:cNvPr>
                <p14:cNvContentPartPr/>
                <p14:nvPr/>
              </p14:nvContentPartPr>
              <p14:xfrm>
                <a:off x="11504127" y="3651742"/>
                <a:ext cx="88560" cy="157320"/>
              </p14:xfrm>
            </p:contentPart>
          </mc:Choice>
          <mc:Fallback>
            <p:pic>
              <p:nvPicPr>
                <p:cNvPr id="86" name="Freihand 85">
                  <a:extLst>
                    <a:ext uri="{FF2B5EF4-FFF2-40B4-BE49-F238E27FC236}">
                      <a16:creationId xmlns:a16="http://schemas.microsoft.com/office/drawing/2014/main" id="{BC92EC84-9B0F-247C-3333-DB43368D8E29}"/>
                    </a:ext>
                  </a:extLst>
                </p:cNvPr>
                <p:cNvPicPr/>
                <p:nvPr/>
              </p:nvPicPr>
              <p:blipFill>
                <a:blip r:embed="rId268"/>
                <a:stretch>
                  <a:fillRect/>
                </a:stretch>
              </p:blipFill>
              <p:spPr>
                <a:xfrm>
                  <a:off x="11495127" y="3643102"/>
                  <a:ext cx="106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87" name="Freihand 86">
                  <a:extLst>
                    <a:ext uri="{FF2B5EF4-FFF2-40B4-BE49-F238E27FC236}">
                      <a16:creationId xmlns:a16="http://schemas.microsoft.com/office/drawing/2014/main" id="{EDE462E5-E0BC-2BB2-07EC-5BB9D377CA9B}"/>
                    </a:ext>
                  </a:extLst>
                </p14:cNvPr>
                <p14:cNvContentPartPr/>
                <p14:nvPr/>
              </p14:nvContentPartPr>
              <p14:xfrm>
                <a:off x="11608167" y="3618622"/>
                <a:ext cx="486720" cy="251640"/>
              </p14:xfrm>
            </p:contentPart>
          </mc:Choice>
          <mc:Fallback>
            <p:pic>
              <p:nvPicPr>
                <p:cNvPr id="87" name="Freihand 86">
                  <a:extLst>
                    <a:ext uri="{FF2B5EF4-FFF2-40B4-BE49-F238E27FC236}">
                      <a16:creationId xmlns:a16="http://schemas.microsoft.com/office/drawing/2014/main" id="{EDE462E5-E0BC-2BB2-07EC-5BB9D377CA9B}"/>
                    </a:ext>
                  </a:extLst>
                </p:cNvPr>
                <p:cNvPicPr/>
                <p:nvPr/>
              </p:nvPicPr>
              <p:blipFill>
                <a:blip r:embed="rId270"/>
                <a:stretch>
                  <a:fillRect/>
                </a:stretch>
              </p:blipFill>
              <p:spPr>
                <a:xfrm>
                  <a:off x="11599527" y="3609622"/>
                  <a:ext cx="504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88" name="Freihand 87">
                  <a:extLst>
                    <a:ext uri="{FF2B5EF4-FFF2-40B4-BE49-F238E27FC236}">
                      <a16:creationId xmlns:a16="http://schemas.microsoft.com/office/drawing/2014/main" id="{04A0B1E5-E76C-C081-AED9-BA175684CB86}"/>
                    </a:ext>
                  </a:extLst>
                </p14:cNvPr>
                <p14:cNvContentPartPr/>
                <p14:nvPr/>
              </p14:nvContentPartPr>
              <p14:xfrm>
                <a:off x="9977727" y="3477502"/>
                <a:ext cx="865440" cy="617400"/>
              </p14:xfrm>
            </p:contentPart>
          </mc:Choice>
          <mc:Fallback>
            <p:pic>
              <p:nvPicPr>
                <p:cNvPr id="88" name="Freihand 87">
                  <a:extLst>
                    <a:ext uri="{FF2B5EF4-FFF2-40B4-BE49-F238E27FC236}">
                      <a16:creationId xmlns:a16="http://schemas.microsoft.com/office/drawing/2014/main" id="{04A0B1E5-E76C-C081-AED9-BA175684CB86}"/>
                    </a:ext>
                  </a:extLst>
                </p:cNvPr>
                <p:cNvPicPr/>
                <p:nvPr/>
              </p:nvPicPr>
              <p:blipFill>
                <a:blip r:embed="rId272"/>
                <a:stretch>
                  <a:fillRect/>
                </a:stretch>
              </p:blipFill>
              <p:spPr>
                <a:xfrm>
                  <a:off x="9969087" y="3468502"/>
                  <a:ext cx="88308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5" name="Freihand 154">
                  <a:extLst>
                    <a:ext uri="{FF2B5EF4-FFF2-40B4-BE49-F238E27FC236}">
                      <a16:creationId xmlns:a16="http://schemas.microsoft.com/office/drawing/2014/main" id="{7119F07F-9E38-1E6E-F813-2F7FB5F54706}"/>
                    </a:ext>
                  </a:extLst>
                </p14:cNvPr>
                <p14:cNvContentPartPr/>
                <p14:nvPr/>
              </p14:nvContentPartPr>
              <p14:xfrm>
                <a:off x="768567" y="1937062"/>
                <a:ext cx="4930920" cy="996120"/>
              </p14:xfrm>
            </p:contentPart>
          </mc:Choice>
          <mc:Fallback>
            <p:pic>
              <p:nvPicPr>
                <p:cNvPr id="155" name="Freihand 154">
                  <a:extLst>
                    <a:ext uri="{FF2B5EF4-FFF2-40B4-BE49-F238E27FC236}">
                      <a16:creationId xmlns:a16="http://schemas.microsoft.com/office/drawing/2014/main" id="{7119F07F-9E38-1E6E-F813-2F7FB5F54706}"/>
                    </a:ext>
                  </a:extLst>
                </p:cNvPr>
                <p:cNvPicPr/>
                <p:nvPr/>
              </p:nvPicPr>
              <p:blipFill>
                <a:blip r:embed="rId274"/>
                <a:stretch>
                  <a:fillRect/>
                </a:stretch>
              </p:blipFill>
              <p:spPr>
                <a:xfrm>
                  <a:off x="759567" y="1928422"/>
                  <a:ext cx="494856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6" name="Freihand 155">
                  <a:extLst>
                    <a:ext uri="{FF2B5EF4-FFF2-40B4-BE49-F238E27FC236}">
                      <a16:creationId xmlns:a16="http://schemas.microsoft.com/office/drawing/2014/main" id="{6E9F8649-DCBA-9358-B86B-1AEA4DD2BB83}"/>
                    </a:ext>
                  </a:extLst>
                </p14:cNvPr>
                <p14:cNvContentPartPr/>
                <p14:nvPr/>
              </p14:nvContentPartPr>
              <p14:xfrm>
                <a:off x="3450567" y="2239462"/>
                <a:ext cx="2963160" cy="718560"/>
              </p14:xfrm>
            </p:contentPart>
          </mc:Choice>
          <mc:Fallback>
            <p:pic>
              <p:nvPicPr>
                <p:cNvPr id="156" name="Freihand 155">
                  <a:extLst>
                    <a:ext uri="{FF2B5EF4-FFF2-40B4-BE49-F238E27FC236}">
                      <a16:creationId xmlns:a16="http://schemas.microsoft.com/office/drawing/2014/main" id="{6E9F8649-DCBA-9358-B86B-1AEA4DD2BB83}"/>
                    </a:ext>
                  </a:extLst>
                </p:cNvPr>
                <p:cNvPicPr/>
                <p:nvPr/>
              </p:nvPicPr>
              <p:blipFill>
                <a:blip r:embed="rId276"/>
                <a:stretch>
                  <a:fillRect/>
                </a:stretch>
              </p:blipFill>
              <p:spPr>
                <a:xfrm>
                  <a:off x="3441567" y="2230462"/>
                  <a:ext cx="298080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8" name="Freihand 157">
                  <a:extLst>
                    <a:ext uri="{FF2B5EF4-FFF2-40B4-BE49-F238E27FC236}">
                      <a16:creationId xmlns:a16="http://schemas.microsoft.com/office/drawing/2014/main" id="{93305C38-D034-2510-E0DA-1C43C6C55B27}"/>
                    </a:ext>
                  </a:extLst>
                </p14:cNvPr>
                <p14:cNvContentPartPr/>
                <p14:nvPr/>
              </p14:nvContentPartPr>
              <p14:xfrm>
                <a:off x="1214247" y="1597942"/>
                <a:ext cx="14040" cy="195840"/>
              </p14:xfrm>
            </p:contentPart>
          </mc:Choice>
          <mc:Fallback>
            <p:pic>
              <p:nvPicPr>
                <p:cNvPr id="158" name="Freihand 157">
                  <a:extLst>
                    <a:ext uri="{FF2B5EF4-FFF2-40B4-BE49-F238E27FC236}">
                      <a16:creationId xmlns:a16="http://schemas.microsoft.com/office/drawing/2014/main" id="{93305C38-D034-2510-E0DA-1C43C6C55B27}"/>
                    </a:ext>
                  </a:extLst>
                </p:cNvPr>
                <p:cNvPicPr/>
                <p:nvPr/>
              </p:nvPicPr>
              <p:blipFill>
                <a:blip r:embed="rId278"/>
                <a:stretch>
                  <a:fillRect/>
                </a:stretch>
              </p:blipFill>
              <p:spPr>
                <a:xfrm>
                  <a:off x="1205247" y="1589302"/>
                  <a:ext cx="31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9" name="Freihand 158">
                  <a:extLst>
                    <a:ext uri="{FF2B5EF4-FFF2-40B4-BE49-F238E27FC236}">
                      <a16:creationId xmlns:a16="http://schemas.microsoft.com/office/drawing/2014/main" id="{FB039BC6-8591-12CA-8BCF-4E33980B433E}"/>
                    </a:ext>
                  </a:extLst>
                </p14:cNvPr>
                <p14:cNvContentPartPr/>
                <p14:nvPr/>
              </p14:nvContentPartPr>
              <p14:xfrm>
                <a:off x="1086807" y="1524142"/>
                <a:ext cx="271080" cy="275400"/>
              </p14:xfrm>
            </p:contentPart>
          </mc:Choice>
          <mc:Fallback>
            <p:pic>
              <p:nvPicPr>
                <p:cNvPr id="159" name="Freihand 158">
                  <a:extLst>
                    <a:ext uri="{FF2B5EF4-FFF2-40B4-BE49-F238E27FC236}">
                      <a16:creationId xmlns:a16="http://schemas.microsoft.com/office/drawing/2014/main" id="{FB039BC6-8591-12CA-8BCF-4E33980B433E}"/>
                    </a:ext>
                  </a:extLst>
                </p:cNvPr>
                <p:cNvPicPr/>
                <p:nvPr/>
              </p:nvPicPr>
              <p:blipFill>
                <a:blip r:embed="rId280"/>
                <a:stretch>
                  <a:fillRect/>
                </a:stretch>
              </p:blipFill>
              <p:spPr>
                <a:xfrm>
                  <a:off x="1077807" y="1515502"/>
                  <a:ext cx="2887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0" name="Freihand 159">
                  <a:extLst>
                    <a:ext uri="{FF2B5EF4-FFF2-40B4-BE49-F238E27FC236}">
                      <a16:creationId xmlns:a16="http://schemas.microsoft.com/office/drawing/2014/main" id="{B481CE2F-8F4C-3C1B-90B3-3EDB43DA752F}"/>
                    </a:ext>
                  </a:extLst>
                </p14:cNvPr>
                <p14:cNvContentPartPr/>
                <p14:nvPr/>
              </p14:nvContentPartPr>
              <p14:xfrm>
                <a:off x="1426287" y="1595782"/>
                <a:ext cx="213480" cy="168120"/>
              </p14:xfrm>
            </p:contentPart>
          </mc:Choice>
          <mc:Fallback>
            <p:pic>
              <p:nvPicPr>
                <p:cNvPr id="160" name="Freihand 159">
                  <a:extLst>
                    <a:ext uri="{FF2B5EF4-FFF2-40B4-BE49-F238E27FC236}">
                      <a16:creationId xmlns:a16="http://schemas.microsoft.com/office/drawing/2014/main" id="{B481CE2F-8F4C-3C1B-90B3-3EDB43DA752F}"/>
                    </a:ext>
                  </a:extLst>
                </p:cNvPr>
                <p:cNvPicPr/>
                <p:nvPr/>
              </p:nvPicPr>
              <p:blipFill>
                <a:blip r:embed="rId282"/>
                <a:stretch>
                  <a:fillRect/>
                </a:stretch>
              </p:blipFill>
              <p:spPr>
                <a:xfrm>
                  <a:off x="1417287" y="1586782"/>
                  <a:ext cx="231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1" name="Freihand 160">
                  <a:extLst>
                    <a:ext uri="{FF2B5EF4-FFF2-40B4-BE49-F238E27FC236}">
                      <a16:creationId xmlns:a16="http://schemas.microsoft.com/office/drawing/2014/main" id="{D49E8DF3-279E-FCA7-7D89-D8D144623848}"/>
                    </a:ext>
                  </a:extLst>
                </p14:cNvPr>
                <p14:cNvContentPartPr/>
                <p14:nvPr/>
              </p14:nvContentPartPr>
              <p14:xfrm>
                <a:off x="1545087" y="1447462"/>
                <a:ext cx="18360" cy="15840"/>
              </p14:xfrm>
            </p:contentPart>
          </mc:Choice>
          <mc:Fallback>
            <p:pic>
              <p:nvPicPr>
                <p:cNvPr id="161" name="Freihand 160">
                  <a:extLst>
                    <a:ext uri="{FF2B5EF4-FFF2-40B4-BE49-F238E27FC236}">
                      <a16:creationId xmlns:a16="http://schemas.microsoft.com/office/drawing/2014/main" id="{D49E8DF3-279E-FCA7-7D89-D8D144623848}"/>
                    </a:ext>
                  </a:extLst>
                </p:cNvPr>
                <p:cNvPicPr/>
                <p:nvPr/>
              </p:nvPicPr>
              <p:blipFill>
                <a:blip r:embed="rId284"/>
                <a:stretch>
                  <a:fillRect/>
                </a:stretch>
              </p:blipFill>
              <p:spPr>
                <a:xfrm>
                  <a:off x="1536087" y="1438462"/>
                  <a:ext cx="36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2" name="Freihand 161">
                  <a:extLst>
                    <a:ext uri="{FF2B5EF4-FFF2-40B4-BE49-F238E27FC236}">
                      <a16:creationId xmlns:a16="http://schemas.microsoft.com/office/drawing/2014/main" id="{3D4B9FB2-C970-C482-3DAA-B93825BA777D}"/>
                    </a:ext>
                  </a:extLst>
                </p14:cNvPr>
                <p14:cNvContentPartPr/>
                <p14:nvPr/>
              </p14:nvContentPartPr>
              <p14:xfrm>
                <a:off x="2064207" y="1489942"/>
                <a:ext cx="306720" cy="232560"/>
              </p14:xfrm>
            </p:contentPart>
          </mc:Choice>
          <mc:Fallback>
            <p:pic>
              <p:nvPicPr>
                <p:cNvPr id="162" name="Freihand 161">
                  <a:extLst>
                    <a:ext uri="{FF2B5EF4-FFF2-40B4-BE49-F238E27FC236}">
                      <a16:creationId xmlns:a16="http://schemas.microsoft.com/office/drawing/2014/main" id="{3D4B9FB2-C970-C482-3DAA-B93825BA777D}"/>
                    </a:ext>
                  </a:extLst>
                </p:cNvPr>
                <p:cNvPicPr/>
                <p:nvPr/>
              </p:nvPicPr>
              <p:blipFill>
                <a:blip r:embed="rId286"/>
                <a:stretch>
                  <a:fillRect/>
                </a:stretch>
              </p:blipFill>
              <p:spPr>
                <a:xfrm>
                  <a:off x="2055207" y="1480942"/>
                  <a:ext cx="324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3" name="Freihand 162">
                  <a:extLst>
                    <a:ext uri="{FF2B5EF4-FFF2-40B4-BE49-F238E27FC236}">
                      <a16:creationId xmlns:a16="http://schemas.microsoft.com/office/drawing/2014/main" id="{D063EEF3-458A-D8FC-5384-23EA24C53ECE}"/>
                    </a:ext>
                  </a:extLst>
                </p14:cNvPr>
                <p14:cNvContentPartPr/>
                <p14:nvPr/>
              </p14:nvContentPartPr>
              <p14:xfrm>
                <a:off x="2413047" y="1498942"/>
                <a:ext cx="268200" cy="240840"/>
              </p14:xfrm>
            </p:contentPart>
          </mc:Choice>
          <mc:Fallback>
            <p:pic>
              <p:nvPicPr>
                <p:cNvPr id="163" name="Freihand 162">
                  <a:extLst>
                    <a:ext uri="{FF2B5EF4-FFF2-40B4-BE49-F238E27FC236}">
                      <a16:creationId xmlns:a16="http://schemas.microsoft.com/office/drawing/2014/main" id="{D063EEF3-458A-D8FC-5384-23EA24C53ECE}"/>
                    </a:ext>
                  </a:extLst>
                </p:cNvPr>
                <p:cNvPicPr/>
                <p:nvPr/>
              </p:nvPicPr>
              <p:blipFill>
                <a:blip r:embed="rId288"/>
                <a:stretch>
                  <a:fillRect/>
                </a:stretch>
              </p:blipFill>
              <p:spPr>
                <a:xfrm>
                  <a:off x="2404407" y="1489942"/>
                  <a:ext cx="285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4" name="Freihand 163">
                  <a:extLst>
                    <a:ext uri="{FF2B5EF4-FFF2-40B4-BE49-F238E27FC236}">
                      <a16:creationId xmlns:a16="http://schemas.microsoft.com/office/drawing/2014/main" id="{7B589FC8-310E-0BC3-3833-EB195DD3267A}"/>
                    </a:ext>
                  </a:extLst>
                </p14:cNvPr>
                <p14:cNvContentPartPr/>
                <p14:nvPr/>
              </p14:nvContentPartPr>
              <p14:xfrm>
                <a:off x="2552727" y="1483822"/>
                <a:ext cx="66960" cy="33840"/>
              </p14:xfrm>
            </p:contentPart>
          </mc:Choice>
          <mc:Fallback>
            <p:pic>
              <p:nvPicPr>
                <p:cNvPr id="164" name="Freihand 163">
                  <a:extLst>
                    <a:ext uri="{FF2B5EF4-FFF2-40B4-BE49-F238E27FC236}">
                      <a16:creationId xmlns:a16="http://schemas.microsoft.com/office/drawing/2014/main" id="{7B589FC8-310E-0BC3-3833-EB195DD3267A}"/>
                    </a:ext>
                  </a:extLst>
                </p:cNvPr>
                <p:cNvPicPr/>
                <p:nvPr/>
              </p:nvPicPr>
              <p:blipFill>
                <a:blip r:embed="rId290"/>
                <a:stretch>
                  <a:fillRect/>
                </a:stretch>
              </p:blipFill>
              <p:spPr>
                <a:xfrm>
                  <a:off x="2543727" y="1475182"/>
                  <a:ext cx="84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5" name="Freihand 164">
                  <a:extLst>
                    <a:ext uri="{FF2B5EF4-FFF2-40B4-BE49-F238E27FC236}">
                      <a16:creationId xmlns:a16="http://schemas.microsoft.com/office/drawing/2014/main" id="{D2F4F186-F24C-C092-D0C6-AC1C5D022678}"/>
                    </a:ext>
                  </a:extLst>
                </p14:cNvPr>
                <p14:cNvContentPartPr/>
                <p14:nvPr/>
              </p14:nvContentPartPr>
              <p14:xfrm>
                <a:off x="2727687" y="1474822"/>
                <a:ext cx="385560" cy="270000"/>
              </p14:xfrm>
            </p:contentPart>
          </mc:Choice>
          <mc:Fallback>
            <p:pic>
              <p:nvPicPr>
                <p:cNvPr id="165" name="Freihand 164">
                  <a:extLst>
                    <a:ext uri="{FF2B5EF4-FFF2-40B4-BE49-F238E27FC236}">
                      <a16:creationId xmlns:a16="http://schemas.microsoft.com/office/drawing/2014/main" id="{D2F4F186-F24C-C092-D0C6-AC1C5D022678}"/>
                    </a:ext>
                  </a:extLst>
                </p:cNvPr>
                <p:cNvPicPr/>
                <p:nvPr/>
              </p:nvPicPr>
              <p:blipFill>
                <a:blip r:embed="rId292"/>
                <a:stretch>
                  <a:fillRect/>
                </a:stretch>
              </p:blipFill>
              <p:spPr>
                <a:xfrm>
                  <a:off x="2718687" y="1465822"/>
                  <a:ext cx="4032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6" name="Freihand 165">
                  <a:extLst>
                    <a:ext uri="{FF2B5EF4-FFF2-40B4-BE49-F238E27FC236}">
                      <a16:creationId xmlns:a16="http://schemas.microsoft.com/office/drawing/2014/main" id="{20674A8D-649B-89D2-D5B4-9EB8F4B514CF}"/>
                    </a:ext>
                  </a:extLst>
                </p14:cNvPr>
                <p14:cNvContentPartPr/>
                <p14:nvPr/>
              </p14:nvContentPartPr>
              <p14:xfrm>
                <a:off x="3226647" y="1470862"/>
                <a:ext cx="411120" cy="303120"/>
              </p14:xfrm>
            </p:contentPart>
          </mc:Choice>
          <mc:Fallback>
            <p:pic>
              <p:nvPicPr>
                <p:cNvPr id="166" name="Freihand 165">
                  <a:extLst>
                    <a:ext uri="{FF2B5EF4-FFF2-40B4-BE49-F238E27FC236}">
                      <a16:creationId xmlns:a16="http://schemas.microsoft.com/office/drawing/2014/main" id="{20674A8D-649B-89D2-D5B4-9EB8F4B514CF}"/>
                    </a:ext>
                  </a:extLst>
                </p:cNvPr>
                <p:cNvPicPr/>
                <p:nvPr/>
              </p:nvPicPr>
              <p:blipFill>
                <a:blip r:embed="rId294"/>
                <a:stretch>
                  <a:fillRect/>
                </a:stretch>
              </p:blipFill>
              <p:spPr>
                <a:xfrm>
                  <a:off x="3217647" y="1462222"/>
                  <a:ext cx="4287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7" name="Freihand 166">
                  <a:extLst>
                    <a:ext uri="{FF2B5EF4-FFF2-40B4-BE49-F238E27FC236}">
                      <a16:creationId xmlns:a16="http://schemas.microsoft.com/office/drawing/2014/main" id="{9B28BB23-692A-1F24-3618-07EF8EBB6F7F}"/>
                    </a:ext>
                  </a:extLst>
                </p14:cNvPr>
                <p14:cNvContentPartPr/>
                <p14:nvPr/>
              </p14:nvContentPartPr>
              <p14:xfrm>
                <a:off x="3965727" y="1555822"/>
                <a:ext cx="67680" cy="178200"/>
              </p14:xfrm>
            </p:contentPart>
          </mc:Choice>
          <mc:Fallback>
            <p:pic>
              <p:nvPicPr>
                <p:cNvPr id="167" name="Freihand 166">
                  <a:extLst>
                    <a:ext uri="{FF2B5EF4-FFF2-40B4-BE49-F238E27FC236}">
                      <a16:creationId xmlns:a16="http://schemas.microsoft.com/office/drawing/2014/main" id="{9B28BB23-692A-1F24-3618-07EF8EBB6F7F}"/>
                    </a:ext>
                  </a:extLst>
                </p:cNvPr>
                <p:cNvPicPr/>
                <p:nvPr/>
              </p:nvPicPr>
              <p:blipFill>
                <a:blip r:embed="rId296"/>
                <a:stretch>
                  <a:fillRect/>
                </a:stretch>
              </p:blipFill>
              <p:spPr>
                <a:xfrm>
                  <a:off x="3956727" y="1547182"/>
                  <a:ext cx="85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8" name="Freihand 167">
                  <a:extLst>
                    <a:ext uri="{FF2B5EF4-FFF2-40B4-BE49-F238E27FC236}">
                      <a16:creationId xmlns:a16="http://schemas.microsoft.com/office/drawing/2014/main" id="{9B15B9CE-2257-51CA-8899-5DC2ECAD2B8D}"/>
                    </a:ext>
                  </a:extLst>
                </p14:cNvPr>
                <p14:cNvContentPartPr/>
                <p14:nvPr/>
              </p14:nvContentPartPr>
              <p14:xfrm>
                <a:off x="4058967" y="1623862"/>
                <a:ext cx="149400" cy="146520"/>
              </p14:xfrm>
            </p:contentPart>
          </mc:Choice>
          <mc:Fallback>
            <p:pic>
              <p:nvPicPr>
                <p:cNvPr id="168" name="Freihand 167">
                  <a:extLst>
                    <a:ext uri="{FF2B5EF4-FFF2-40B4-BE49-F238E27FC236}">
                      <a16:creationId xmlns:a16="http://schemas.microsoft.com/office/drawing/2014/main" id="{9B15B9CE-2257-51CA-8899-5DC2ECAD2B8D}"/>
                    </a:ext>
                  </a:extLst>
                </p:cNvPr>
                <p:cNvPicPr/>
                <p:nvPr/>
              </p:nvPicPr>
              <p:blipFill>
                <a:blip r:embed="rId298"/>
                <a:stretch>
                  <a:fillRect/>
                </a:stretch>
              </p:blipFill>
              <p:spPr>
                <a:xfrm>
                  <a:off x="4050327" y="1614862"/>
                  <a:ext cx="167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9" name="Freihand 168">
                  <a:extLst>
                    <a:ext uri="{FF2B5EF4-FFF2-40B4-BE49-F238E27FC236}">
                      <a16:creationId xmlns:a16="http://schemas.microsoft.com/office/drawing/2014/main" id="{8A586838-4C04-12D1-4CE7-382AC349455D}"/>
                    </a:ext>
                  </a:extLst>
                </p14:cNvPr>
                <p14:cNvContentPartPr/>
                <p14:nvPr/>
              </p14:nvContentPartPr>
              <p14:xfrm>
                <a:off x="4189287" y="1535662"/>
                <a:ext cx="155880" cy="240480"/>
              </p14:xfrm>
            </p:contentPart>
          </mc:Choice>
          <mc:Fallback>
            <p:pic>
              <p:nvPicPr>
                <p:cNvPr id="169" name="Freihand 168">
                  <a:extLst>
                    <a:ext uri="{FF2B5EF4-FFF2-40B4-BE49-F238E27FC236}">
                      <a16:creationId xmlns:a16="http://schemas.microsoft.com/office/drawing/2014/main" id="{8A586838-4C04-12D1-4CE7-382AC349455D}"/>
                    </a:ext>
                  </a:extLst>
                </p:cNvPr>
                <p:cNvPicPr/>
                <p:nvPr/>
              </p:nvPicPr>
              <p:blipFill>
                <a:blip r:embed="rId300"/>
                <a:stretch>
                  <a:fillRect/>
                </a:stretch>
              </p:blipFill>
              <p:spPr>
                <a:xfrm>
                  <a:off x="4180647" y="1526662"/>
                  <a:ext cx="173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0" name="Freihand 169">
                  <a:extLst>
                    <a:ext uri="{FF2B5EF4-FFF2-40B4-BE49-F238E27FC236}">
                      <a16:creationId xmlns:a16="http://schemas.microsoft.com/office/drawing/2014/main" id="{63D06510-2BBB-176F-5461-9F5191EA3DCE}"/>
                    </a:ext>
                  </a:extLst>
                </p14:cNvPr>
                <p14:cNvContentPartPr/>
                <p14:nvPr/>
              </p14:nvContentPartPr>
              <p14:xfrm>
                <a:off x="4693647" y="1566622"/>
                <a:ext cx="9000" cy="186840"/>
              </p14:xfrm>
            </p:contentPart>
          </mc:Choice>
          <mc:Fallback>
            <p:pic>
              <p:nvPicPr>
                <p:cNvPr id="170" name="Freihand 169">
                  <a:extLst>
                    <a:ext uri="{FF2B5EF4-FFF2-40B4-BE49-F238E27FC236}">
                      <a16:creationId xmlns:a16="http://schemas.microsoft.com/office/drawing/2014/main" id="{63D06510-2BBB-176F-5461-9F5191EA3DCE}"/>
                    </a:ext>
                  </a:extLst>
                </p:cNvPr>
                <p:cNvPicPr/>
                <p:nvPr/>
              </p:nvPicPr>
              <p:blipFill>
                <a:blip r:embed="rId302"/>
                <a:stretch>
                  <a:fillRect/>
                </a:stretch>
              </p:blipFill>
              <p:spPr>
                <a:xfrm>
                  <a:off x="4684647" y="1557622"/>
                  <a:ext cx="26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1" name="Freihand 170">
                  <a:extLst>
                    <a:ext uri="{FF2B5EF4-FFF2-40B4-BE49-F238E27FC236}">
                      <a16:creationId xmlns:a16="http://schemas.microsoft.com/office/drawing/2014/main" id="{9FA7FA9A-E07A-0DAB-FFCA-7C456209817A}"/>
                    </a:ext>
                  </a:extLst>
                </p14:cNvPr>
                <p14:cNvContentPartPr/>
                <p14:nvPr/>
              </p14:nvContentPartPr>
              <p14:xfrm>
                <a:off x="4687887" y="1542142"/>
                <a:ext cx="331560" cy="208440"/>
              </p14:xfrm>
            </p:contentPart>
          </mc:Choice>
          <mc:Fallback>
            <p:pic>
              <p:nvPicPr>
                <p:cNvPr id="171" name="Freihand 170">
                  <a:extLst>
                    <a:ext uri="{FF2B5EF4-FFF2-40B4-BE49-F238E27FC236}">
                      <a16:creationId xmlns:a16="http://schemas.microsoft.com/office/drawing/2014/main" id="{9FA7FA9A-E07A-0DAB-FFCA-7C456209817A}"/>
                    </a:ext>
                  </a:extLst>
                </p:cNvPr>
                <p:cNvPicPr/>
                <p:nvPr/>
              </p:nvPicPr>
              <p:blipFill>
                <a:blip r:embed="rId304"/>
                <a:stretch>
                  <a:fillRect/>
                </a:stretch>
              </p:blipFill>
              <p:spPr>
                <a:xfrm>
                  <a:off x="4678887" y="1533502"/>
                  <a:ext cx="3492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2" name="Freihand 171">
                  <a:extLst>
                    <a:ext uri="{FF2B5EF4-FFF2-40B4-BE49-F238E27FC236}">
                      <a16:creationId xmlns:a16="http://schemas.microsoft.com/office/drawing/2014/main" id="{7106BB4C-CA06-F261-A17D-7A6CD7196977}"/>
                    </a:ext>
                  </a:extLst>
                </p14:cNvPr>
                <p14:cNvContentPartPr/>
                <p14:nvPr/>
              </p14:nvContentPartPr>
              <p14:xfrm>
                <a:off x="5065527" y="1537102"/>
                <a:ext cx="146520" cy="211320"/>
              </p14:xfrm>
            </p:contentPart>
          </mc:Choice>
          <mc:Fallback>
            <p:pic>
              <p:nvPicPr>
                <p:cNvPr id="172" name="Freihand 171">
                  <a:extLst>
                    <a:ext uri="{FF2B5EF4-FFF2-40B4-BE49-F238E27FC236}">
                      <a16:creationId xmlns:a16="http://schemas.microsoft.com/office/drawing/2014/main" id="{7106BB4C-CA06-F261-A17D-7A6CD7196977}"/>
                    </a:ext>
                  </a:extLst>
                </p:cNvPr>
                <p:cNvPicPr/>
                <p:nvPr/>
              </p:nvPicPr>
              <p:blipFill>
                <a:blip r:embed="rId306"/>
                <a:stretch>
                  <a:fillRect/>
                </a:stretch>
              </p:blipFill>
              <p:spPr>
                <a:xfrm>
                  <a:off x="5056527" y="1528102"/>
                  <a:ext cx="164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3" name="Freihand 172">
                  <a:extLst>
                    <a:ext uri="{FF2B5EF4-FFF2-40B4-BE49-F238E27FC236}">
                      <a16:creationId xmlns:a16="http://schemas.microsoft.com/office/drawing/2014/main" id="{E426542F-6FB6-A4E4-9447-8786F3ABEDA4}"/>
                    </a:ext>
                  </a:extLst>
                </p14:cNvPr>
                <p14:cNvContentPartPr/>
                <p14:nvPr/>
              </p14:nvContentPartPr>
              <p14:xfrm>
                <a:off x="5304207" y="1554022"/>
                <a:ext cx="237600" cy="343800"/>
              </p14:xfrm>
            </p:contentPart>
          </mc:Choice>
          <mc:Fallback>
            <p:pic>
              <p:nvPicPr>
                <p:cNvPr id="173" name="Freihand 172">
                  <a:extLst>
                    <a:ext uri="{FF2B5EF4-FFF2-40B4-BE49-F238E27FC236}">
                      <a16:creationId xmlns:a16="http://schemas.microsoft.com/office/drawing/2014/main" id="{E426542F-6FB6-A4E4-9447-8786F3ABEDA4}"/>
                    </a:ext>
                  </a:extLst>
                </p:cNvPr>
                <p:cNvPicPr/>
                <p:nvPr/>
              </p:nvPicPr>
              <p:blipFill>
                <a:blip r:embed="rId308"/>
                <a:stretch>
                  <a:fillRect/>
                </a:stretch>
              </p:blipFill>
              <p:spPr>
                <a:xfrm>
                  <a:off x="5295207" y="1545382"/>
                  <a:ext cx="2552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 name="Freihand 173">
                  <a:extLst>
                    <a:ext uri="{FF2B5EF4-FFF2-40B4-BE49-F238E27FC236}">
                      <a16:creationId xmlns:a16="http://schemas.microsoft.com/office/drawing/2014/main" id="{5ACC4397-38D9-A958-E333-D8CCCDF35DFE}"/>
                    </a:ext>
                  </a:extLst>
                </p14:cNvPr>
                <p14:cNvContentPartPr/>
                <p14:nvPr/>
              </p14:nvContentPartPr>
              <p14:xfrm>
                <a:off x="5531007" y="1671742"/>
                <a:ext cx="164160" cy="95040"/>
              </p14:xfrm>
            </p:contentPart>
          </mc:Choice>
          <mc:Fallback>
            <p:pic>
              <p:nvPicPr>
                <p:cNvPr id="174" name="Freihand 173">
                  <a:extLst>
                    <a:ext uri="{FF2B5EF4-FFF2-40B4-BE49-F238E27FC236}">
                      <a16:creationId xmlns:a16="http://schemas.microsoft.com/office/drawing/2014/main" id="{5ACC4397-38D9-A958-E333-D8CCCDF35DFE}"/>
                    </a:ext>
                  </a:extLst>
                </p:cNvPr>
                <p:cNvPicPr/>
                <p:nvPr/>
              </p:nvPicPr>
              <p:blipFill>
                <a:blip r:embed="rId310"/>
                <a:stretch>
                  <a:fillRect/>
                </a:stretch>
              </p:blipFill>
              <p:spPr>
                <a:xfrm>
                  <a:off x="5522367" y="1663102"/>
                  <a:ext cx="181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5" name="Freihand 174">
                  <a:extLst>
                    <a:ext uri="{FF2B5EF4-FFF2-40B4-BE49-F238E27FC236}">
                      <a16:creationId xmlns:a16="http://schemas.microsoft.com/office/drawing/2014/main" id="{D0D8C160-2131-861A-D6EA-93050E7133BA}"/>
                    </a:ext>
                  </a:extLst>
                </p14:cNvPr>
                <p14:cNvContentPartPr/>
                <p14:nvPr/>
              </p14:nvContentPartPr>
              <p14:xfrm>
                <a:off x="5689047" y="1666702"/>
                <a:ext cx="185400" cy="250560"/>
              </p14:xfrm>
            </p:contentPart>
          </mc:Choice>
          <mc:Fallback>
            <p:pic>
              <p:nvPicPr>
                <p:cNvPr id="175" name="Freihand 174">
                  <a:extLst>
                    <a:ext uri="{FF2B5EF4-FFF2-40B4-BE49-F238E27FC236}">
                      <a16:creationId xmlns:a16="http://schemas.microsoft.com/office/drawing/2014/main" id="{D0D8C160-2131-861A-D6EA-93050E7133BA}"/>
                    </a:ext>
                  </a:extLst>
                </p:cNvPr>
                <p:cNvPicPr/>
                <p:nvPr/>
              </p:nvPicPr>
              <p:blipFill>
                <a:blip r:embed="rId312"/>
                <a:stretch>
                  <a:fillRect/>
                </a:stretch>
              </p:blipFill>
              <p:spPr>
                <a:xfrm>
                  <a:off x="5680407" y="1658062"/>
                  <a:ext cx="2030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6" name="Freihand 175">
                  <a:extLst>
                    <a:ext uri="{FF2B5EF4-FFF2-40B4-BE49-F238E27FC236}">
                      <a16:creationId xmlns:a16="http://schemas.microsoft.com/office/drawing/2014/main" id="{5C22DD55-92CD-F245-44D0-63EABAE13D9A}"/>
                    </a:ext>
                  </a:extLst>
                </p14:cNvPr>
                <p14:cNvContentPartPr/>
                <p14:nvPr/>
              </p14:nvContentPartPr>
              <p14:xfrm>
                <a:off x="4702287" y="1573462"/>
                <a:ext cx="146520" cy="210600"/>
              </p14:xfrm>
            </p:contentPart>
          </mc:Choice>
          <mc:Fallback>
            <p:pic>
              <p:nvPicPr>
                <p:cNvPr id="176" name="Freihand 175">
                  <a:extLst>
                    <a:ext uri="{FF2B5EF4-FFF2-40B4-BE49-F238E27FC236}">
                      <a16:creationId xmlns:a16="http://schemas.microsoft.com/office/drawing/2014/main" id="{5C22DD55-92CD-F245-44D0-63EABAE13D9A}"/>
                    </a:ext>
                  </a:extLst>
                </p:cNvPr>
                <p:cNvPicPr/>
                <p:nvPr/>
              </p:nvPicPr>
              <p:blipFill>
                <a:blip r:embed="rId314"/>
                <a:stretch>
                  <a:fillRect/>
                </a:stretch>
              </p:blipFill>
              <p:spPr>
                <a:xfrm>
                  <a:off x="4693647" y="1564822"/>
                  <a:ext cx="164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7" name="Freihand 176">
                  <a:extLst>
                    <a:ext uri="{FF2B5EF4-FFF2-40B4-BE49-F238E27FC236}">
                      <a16:creationId xmlns:a16="http://schemas.microsoft.com/office/drawing/2014/main" id="{9C5E2305-3919-D981-BB22-CEDC5EF672E4}"/>
                    </a:ext>
                  </a:extLst>
                </p14:cNvPr>
                <p14:cNvContentPartPr/>
                <p14:nvPr/>
              </p14:nvContentPartPr>
              <p14:xfrm>
                <a:off x="5948607" y="1645102"/>
                <a:ext cx="243360" cy="321480"/>
              </p14:xfrm>
            </p:contentPart>
          </mc:Choice>
          <mc:Fallback>
            <p:pic>
              <p:nvPicPr>
                <p:cNvPr id="177" name="Freihand 176">
                  <a:extLst>
                    <a:ext uri="{FF2B5EF4-FFF2-40B4-BE49-F238E27FC236}">
                      <a16:creationId xmlns:a16="http://schemas.microsoft.com/office/drawing/2014/main" id="{9C5E2305-3919-D981-BB22-CEDC5EF672E4}"/>
                    </a:ext>
                  </a:extLst>
                </p:cNvPr>
                <p:cNvPicPr/>
                <p:nvPr/>
              </p:nvPicPr>
              <p:blipFill>
                <a:blip r:embed="rId316"/>
                <a:stretch>
                  <a:fillRect/>
                </a:stretch>
              </p:blipFill>
              <p:spPr>
                <a:xfrm>
                  <a:off x="5939967" y="1636102"/>
                  <a:ext cx="2610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8" name="Freihand 177">
                  <a:extLst>
                    <a:ext uri="{FF2B5EF4-FFF2-40B4-BE49-F238E27FC236}">
                      <a16:creationId xmlns:a16="http://schemas.microsoft.com/office/drawing/2014/main" id="{9C96D032-FA63-1DD3-9F54-8B9847795725}"/>
                    </a:ext>
                  </a:extLst>
                </p14:cNvPr>
                <p14:cNvContentPartPr/>
                <p14:nvPr/>
              </p14:nvContentPartPr>
              <p14:xfrm>
                <a:off x="6232647" y="1536382"/>
                <a:ext cx="354240" cy="216000"/>
              </p14:xfrm>
            </p:contentPart>
          </mc:Choice>
          <mc:Fallback>
            <p:pic>
              <p:nvPicPr>
                <p:cNvPr id="178" name="Freihand 177">
                  <a:extLst>
                    <a:ext uri="{FF2B5EF4-FFF2-40B4-BE49-F238E27FC236}">
                      <a16:creationId xmlns:a16="http://schemas.microsoft.com/office/drawing/2014/main" id="{9C96D032-FA63-1DD3-9F54-8B9847795725}"/>
                    </a:ext>
                  </a:extLst>
                </p:cNvPr>
                <p:cNvPicPr/>
                <p:nvPr/>
              </p:nvPicPr>
              <p:blipFill>
                <a:blip r:embed="rId318"/>
                <a:stretch>
                  <a:fillRect/>
                </a:stretch>
              </p:blipFill>
              <p:spPr>
                <a:xfrm>
                  <a:off x="6224007" y="1527382"/>
                  <a:ext cx="371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9" name="Freihand 178">
                  <a:extLst>
                    <a:ext uri="{FF2B5EF4-FFF2-40B4-BE49-F238E27FC236}">
                      <a16:creationId xmlns:a16="http://schemas.microsoft.com/office/drawing/2014/main" id="{C347EA3E-29ED-D847-6CB4-F75D65E80A8D}"/>
                    </a:ext>
                  </a:extLst>
                </p14:cNvPr>
                <p14:cNvContentPartPr/>
                <p14:nvPr/>
              </p14:nvContentPartPr>
              <p14:xfrm>
                <a:off x="6497607" y="1569142"/>
                <a:ext cx="27360" cy="5400"/>
              </p14:xfrm>
            </p:contentPart>
          </mc:Choice>
          <mc:Fallback>
            <p:pic>
              <p:nvPicPr>
                <p:cNvPr id="179" name="Freihand 178">
                  <a:extLst>
                    <a:ext uri="{FF2B5EF4-FFF2-40B4-BE49-F238E27FC236}">
                      <a16:creationId xmlns:a16="http://schemas.microsoft.com/office/drawing/2014/main" id="{C347EA3E-29ED-D847-6CB4-F75D65E80A8D}"/>
                    </a:ext>
                  </a:extLst>
                </p:cNvPr>
                <p:cNvPicPr/>
                <p:nvPr/>
              </p:nvPicPr>
              <p:blipFill>
                <a:blip r:embed="rId320"/>
                <a:stretch>
                  <a:fillRect/>
                </a:stretch>
              </p:blipFill>
              <p:spPr>
                <a:xfrm>
                  <a:off x="6488607" y="1560142"/>
                  <a:ext cx="45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0" name="Freihand 179">
                  <a:extLst>
                    <a:ext uri="{FF2B5EF4-FFF2-40B4-BE49-F238E27FC236}">
                      <a16:creationId xmlns:a16="http://schemas.microsoft.com/office/drawing/2014/main" id="{D30EE8E2-7EE5-E2E5-B7B8-773377309490}"/>
                    </a:ext>
                  </a:extLst>
                </p14:cNvPr>
                <p14:cNvContentPartPr/>
                <p14:nvPr/>
              </p14:nvContentPartPr>
              <p14:xfrm>
                <a:off x="6575367" y="1508662"/>
                <a:ext cx="118440" cy="247680"/>
              </p14:xfrm>
            </p:contentPart>
          </mc:Choice>
          <mc:Fallback>
            <p:pic>
              <p:nvPicPr>
                <p:cNvPr id="180" name="Freihand 179">
                  <a:extLst>
                    <a:ext uri="{FF2B5EF4-FFF2-40B4-BE49-F238E27FC236}">
                      <a16:creationId xmlns:a16="http://schemas.microsoft.com/office/drawing/2014/main" id="{D30EE8E2-7EE5-E2E5-B7B8-773377309490}"/>
                    </a:ext>
                  </a:extLst>
                </p:cNvPr>
                <p:cNvPicPr/>
                <p:nvPr/>
              </p:nvPicPr>
              <p:blipFill>
                <a:blip r:embed="rId322"/>
                <a:stretch>
                  <a:fillRect/>
                </a:stretch>
              </p:blipFill>
              <p:spPr>
                <a:xfrm>
                  <a:off x="6566367" y="1500022"/>
                  <a:ext cx="1360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1" name="Freihand 180">
                  <a:extLst>
                    <a:ext uri="{FF2B5EF4-FFF2-40B4-BE49-F238E27FC236}">
                      <a16:creationId xmlns:a16="http://schemas.microsoft.com/office/drawing/2014/main" id="{023066B5-242B-9324-52F5-F01B68B0FABA}"/>
                    </a:ext>
                  </a:extLst>
                </p14:cNvPr>
                <p14:cNvContentPartPr/>
                <p14:nvPr/>
              </p14:nvContentPartPr>
              <p14:xfrm>
                <a:off x="6732327" y="1614502"/>
                <a:ext cx="383400" cy="166320"/>
              </p14:xfrm>
            </p:contentPart>
          </mc:Choice>
          <mc:Fallback>
            <p:pic>
              <p:nvPicPr>
                <p:cNvPr id="181" name="Freihand 180">
                  <a:extLst>
                    <a:ext uri="{FF2B5EF4-FFF2-40B4-BE49-F238E27FC236}">
                      <a16:creationId xmlns:a16="http://schemas.microsoft.com/office/drawing/2014/main" id="{023066B5-242B-9324-52F5-F01B68B0FABA}"/>
                    </a:ext>
                  </a:extLst>
                </p:cNvPr>
                <p:cNvPicPr/>
                <p:nvPr/>
              </p:nvPicPr>
              <p:blipFill>
                <a:blip r:embed="rId324"/>
                <a:stretch>
                  <a:fillRect/>
                </a:stretch>
              </p:blipFill>
              <p:spPr>
                <a:xfrm>
                  <a:off x="6723687" y="1605862"/>
                  <a:ext cx="401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2" name="Freihand 181">
                  <a:extLst>
                    <a:ext uri="{FF2B5EF4-FFF2-40B4-BE49-F238E27FC236}">
                      <a16:creationId xmlns:a16="http://schemas.microsoft.com/office/drawing/2014/main" id="{4DDDA01F-DD72-8538-0306-540710770CA2}"/>
                    </a:ext>
                  </a:extLst>
                </p14:cNvPr>
                <p14:cNvContentPartPr/>
                <p14:nvPr/>
              </p14:nvContentPartPr>
              <p14:xfrm>
                <a:off x="7269807" y="1412182"/>
                <a:ext cx="55440" cy="416880"/>
              </p14:xfrm>
            </p:contentPart>
          </mc:Choice>
          <mc:Fallback>
            <p:pic>
              <p:nvPicPr>
                <p:cNvPr id="182" name="Freihand 181">
                  <a:extLst>
                    <a:ext uri="{FF2B5EF4-FFF2-40B4-BE49-F238E27FC236}">
                      <a16:creationId xmlns:a16="http://schemas.microsoft.com/office/drawing/2014/main" id="{4DDDA01F-DD72-8538-0306-540710770CA2}"/>
                    </a:ext>
                  </a:extLst>
                </p:cNvPr>
                <p:cNvPicPr/>
                <p:nvPr/>
              </p:nvPicPr>
              <p:blipFill>
                <a:blip r:embed="rId326"/>
                <a:stretch>
                  <a:fillRect/>
                </a:stretch>
              </p:blipFill>
              <p:spPr>
                <a:xfrm>
                  <a:off x="7261167" y="1403182"/>
                  <a:ext cx="7308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9" name="Freihand 188">
                  <a:extLst>
                    <a:ext uri="{FF2B5EF4-FFF2-40B4-BE49-F238E27FC236}">
                      <a16:creationId xmlns:a16="http://schemas.microsoft.com/office/drawing/2014/main" id="{7883CA43-280D-A696-F200-0C748B7F2C19}"/>
                    </a:ext>
                  </a:extLst>
                </p14:cNvPr>
                <p14:cNvContentPartPr/>
                <p14:nvPr/>
              </p14:nvContentPartPr>
              <p14:xfrm>
                <a:off x="1110927" y="4319182"/>
                <a:ext cx="8160480" cy="312120"/>
              </p14:xfrm>
            </p:contentPart>
          </mc:Choice>
          <mc:Fallback>
            <p:pic>
              <p:nvPicPr>
                <p:cNvPr id="189" name="Freihand 188">
                  <a:extLst>
                    <a:ext uri="{FF2B5EF4-FFF2-40B4-BE49-F238E27FC236}">
                      <a16:creationId xmlns:a16="http://schemas.microsoft.com/office/drawing/2014/main" id="{7883CA43-280D-A696-F200-0C748B7F2C19}"/>
                    </a:ext>
                  </a:extLst>
                </p:cNvPr>
                <p:cNvPicPr/>
                <p:nvPr/>
              </p:nvPicPr>
              <p:blipFill>
                <a:blip r:embed="rId328"/>
                <a:stretch>
                  <a:fillRect/>
                </a:stretch>
              </p:blipFill>
              <p:spPr>
                <a:xfrm>
                  <a:off x="1102287" y="4310182"/>
                  <a:ext cx="8178120" cy="32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ACC9E0AC-9D31-6260-8FA9-E8F0E87369CB}"/>
                  </a:ext>
                </a:extLst>
              </p14:cNvPr>
              <p14:cNvContentPartPr/>
              <p14:nvPr/>
            </p14:nvContentPartPr>
            <p14:xfrm>
              <a:off x="2416647" y="1271062"/>
              <a:ext cx="3671640" cy="87480"/>
            </p14:xfrm>
          </p:contentPart>
        </mc:Choice>
        <mc:Fallback>
          <p:pic>
            <p:nvPicPr>
              <p:cNvPr id="191" name="Freihand 190">
                <a:extLst>
                  <a:ext uri="{FF2B5EF4-FFF2-40B4-BE49-F238E27FC236}">
                    <a16:creationId xmlns:a16="http://schemas.microsoft.com/office/drawing/2014/main" id="{ACC9E0AC-9D31-6260-8FA9-E8F0E87369CB}"/>
                  </a:ext>
                </a:extLst>
              </p:cNvPr>
              <p:cNvPicPr/>
              <p:nvPr/>
            </p:nvPicPr>
            <p:blipFill>
              <a:blip r:embed="rId330"/>
              <a:stretch>
                <a:fillRect/>
              </a:stretch>
            </p:blipFill>
            <p:spPr>
              <a:xfrm>
                <a:off x="2407647" y="1262062"/>
                <a:ext cx="3689280" cy="105120"/>
              </a:xfrm>
              <a:prstGeom prst="rect">
                <a:avLst/>
              </a:prstGeom>
            </p:spPr>
          </p:pic>
        </mc:Fallback>
      </mc:AlternateContent>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dirty="0"/>
              <a:t>&lt;</a:t>
            </a:r>
            <a:r>
              <a:rPr lang="de-DE" dirty="0"/>
              <a:t>M</a:t>
            </a:r>
            <a:r>
              <a:rPr lang="de-DE" baseline="-25000" dirty="0"/>
              <a:t>1</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F1510D0D-928A-BB66-568D-0979B53246F6}"/>
              </a:ext>
            </a:extLst>
          </p:cNvPr>
          <p:cNvGrpSpPr/>
          <p:nvPr/>
        </p:nvGrpSpPr>
        <p:grpSpPr>
          <a:xfrm>
            <a:off x="259527" y="871822"/>
            <a:ext cx="3079080" cy="149040"/>
            <a:chOff x="259527" y="871822"/>
            <a:chExt cx="3079080" cy="149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0227BA-4BE9-D58E-42E5-FCAEB5232F11}"/>
                    </a:ext>
                  </a:extLst>
                </p14:cNvPr>
                <p14:cNvContentPartPr/>
                <p14:nvPr/>
              </p14:nvContentPartPr>
              <p14:xfrm>
                <a:off x="1024527" y="937342"/>
                <a:ext cx="835200" cy="34560"/>
              </p14:xfrm>
            </p:contentPart>
          </mc:Choice>
          <mc:Fallback>
            <p:pic>
              <p:nvPicPr>
                <p:cNvPr id="2" name="Freihand 1">
                  <a:extLst>
                    <a:ext uri="{FF2B5EF4-FFF2-40B4-BE49-F238E27FC236}">
                      <a16:creationId xmlns:a16="http://schemas.microsoft.com/office/drawing/2014/main" id="{030227BA-4BE9-D58E-42E5-FCAEB5232F11}"/>
                    </a:ext>
                  </a:extLst>
                </p:cNvPr>
                <p:cNvPicPr/>
                <p:nvPr/>
              </p:nvPicPr>
              <p:blipFill>
                <a:blip r:embed="rId4"/>
                <a:stretch>
                  <a:fillRect/>
                </a:stretch>
              </p:blipFill>
              <p:spPr>
                <a:xfrm>
                  <a:off x="1015527" y="928702"/>
                  <a:ext cx="852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EB40706-065E-C126-829D-1266A514426F}"/>
                    </a:ext>
                  </a:extLst>
                </p14:cNvPr>
                <p14:cNvContentPartPr/>
                <p14:nvPr/>
              </p14:nvContentPartPr>
              <p14:xfrm>
                <a:off x="259527" y="871822"/>
                <a:ext cx="3079080" cy="149040"/>
              </p14:xfrm>
            </p:contentPart>
          </mc:Choice>
          <mc:Fallback>
            <p:pic>
              <p:nvPicPr>
                <p:cNvPr id="3" name="Freihand 2">
                  <a:extLst>
                    <a:ext uri="{FF2B5EF4-FFF2-40B4-BE49-F238E27FC236}">
                      <a16:creationId xmlns:a16="http://schemas.microsoft.com/office/drawing/2014/main" id="{8EB40706-065E-C126-829D-1266A514426F}"/>
                    </a:ext>
                  </a:extLst>
                </p:cNvPr>
                <p:cNvPicPr/>
                <p:nvPr/>
              </p:nvPicPr>
              <p:blipFill>
                <a:blip r:embed="rId6"/>
                <a:stretch>
                  <a:fillRect/>
                </a:stretch>
              </p:blipFill>
              <p:spPr>
                <a:xfrm>
                  <a:off x="250887" y="863182"/>
                  <a:ext cx="309672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DEA1E363-A32F-66F9-DB83-54516F809304}"/>
                  </a:ext>
                </a:extLst>
              </p14:cNvPr>
              <p14:cNvContentPartPr/>
              <p14:nvPr/>
            </p14:nvContentPartPr>
            <p14:xfrm>
              <a:off x="5128887" y="885502"/>
              <a:ext cx="2212920" cy="114480"/>
            </p14:xfrm>
          </p:contentPart>
        </mc:Choice>
        <mc:Fallback>
          <p:pic>
            <p:nvPicPr>
              <p:cNvPr id="27" name="Freihand 26">
                <a:extLst>
                  <a:ext uri="{FF2B5EF4-FFF2-40B4-BE49-F238E27FC236}">
                    <a16:creationId xmlns:a16="http://schemas.microsoft.com/office/drawing/2014/main" id="{DEA1E363-A32F-66F9-DB83-54516F809304}"/>
                  </a:ext>
                </a:extLst>
              </p:cNvPr>
              <p:cNvPicPr/>
              <p:nvPr/>
            </p:nvPicPr>
            <p:blipFill>
              <a:blip r:embed="rId8"/>
              <a:stretch>
                <a:fillRect/>
              </a:stretch>
            </p:blipFill>
            <p:spPr>
              <a:xfrm>
                <a:off x="5120247" y="876502"/>
                <a:ext cx="2230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CFF451FA-A452-1E4B-1C7A-C424F4E37E0E}"/>
                  </a:ext>
                </a:extLst>
              </p14:cNvPr>
              <p14:cNvContentPartPr/>
              <p14:nvPr/>
            </p14:nvContentPartPr>
            <p14:xfrm>
              <a:off x="4528047" y="800182"/>
              <a:ext cx="163440" cy="9000"/>
            </p14:xfrm>
          </p:contentPart>
        </mc:Choice>
        <mc:Fallback>
          <p:pic>
            <p:nvPicPr>
              <p:cNvPr id="4" name="Freihand 3">
                <a:extLst>
                  <a:ext uri="{FF2B5EF4-FFF2-40B4-BE49-F238E27FC236}">
                    <a16:creationId xmlns:a16="http://schemas.microsoft.com/office/drawing/2014/main" id="{CFF451FA-A452-1E4B-1C7A-C424F4E37E0E}"/>
                  </a:ext>
                </a:extLst>
              </p:cNvPr>
              <p:cNvPicPr/>
              <p:nvPr/>
            </p:nvPicPr>
            <p:blipFill>
              <a:blip r:embed="rId10"/>
              <a:stretch>
                <a:fillRect/>
              </a:stretch>
            </p:blipFill>
            <p:spPr>
              <a:xfrm>
                <a:off x="4519047" y="791182"/>
                <a:ext cx="181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5151C480-F2E9-8B2D-723A-BF3FF4BDBD3B}"/>
                  </a:ext>
                </a:extLst>
              </p14:cNvPr>
              <p14:cNvContentPartPr/>
              <p14:nvPr/>
            </p14:nvContentPartPr>
            <p14:xfrm>
              <a:off x="4707327" y="710182"/>
              <a:ext cx="177120" cy="193680"/>
            </p14:xfrm>
          </p:contentPart>
        </mc:Choice>
        <mc:Fallback>
          <p:pic>
            <p:nvPicPr>
              <p:cNvPr id="5" name="Freihand 4">
                <a:extLst>
                  <a:ext uri="{FF2B5EF4-FFF2-40B4-BE49-F238E27FC236}">
                    <a16:creationId xmlns:a16="http://schemas.microsoft.com/office/drawing/2014/main" id="{5151C480-F2E9-8B2D-723A-BF3FF4BDBD3B}"/>
                  </a:ext>
                </a:extLst>
              </p:cNvPr>
              <p:cNvPicPr/>
              <p:nvPr/>
            </p:nvPicPr>
            <p:blipFill>
              <a:blip r:embed="rId12"/>
              <a:stretch>
                <a:fillRect/>
              </a:stretch>
            </p:blipFill>
            <p:spPr>
              <a:xfrm>
                <a:off x="4698687" y="701542"/>
                <a:ext cx="194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2" name="Freihand 51">
                <a:extLst>
                  <a:ext uri="{FF2B5EF4-FFF2-40B4-BE49-F238E27FC236}">
                    <a16:creationId xmlns:a16="http://schemas.microsoft.com/office/drawing/2014/main" id="{91A1C687-1C49-B0F2-3333-CCFA0E488F49}"/>
                  </a:ext>
                </a:extLst>
              </p14:cNvPr>
              <p14:cNvContentPartPr/>
              <p14:nvPr/>
            </p14:nvContentPartPr>
            <p14:xfrm>
              <a:off x="9627807" y="1432702"/>
              <a:ext cx="203040" cy="272520"/>
            </p14:xfrm>
          </p:contentPart>
        </mc:Choice>
        <mc:Fallback>
          <p:pic>
            <p:nvPicPr>
              <p:cNvPr id="52" name="Freihand 51">
                <a:extLst>
                  <a:ext uri="{FF2B5EF4-FFF2-40B4-BE49-F238E27FC236}">
                    <a16:creationId xmlns:a16="http://schemas.microsoft.com/office/drawing/2014/main" id="{91A1C687-1C49-B0F2-3333-CCFA0E488F49}"/>
                  </a:ext>
                </a:extLst>
              </p:cNvPr>
              <p:cNvPicPr/>
              <p:nvPr/>
            </p:nvPicPr>
            <p:blipFill>
              <a:blip r:embed="rId14"/>
              <a:stretch>
                <a:fillRect/>
              </a:stretch>
            </p:blipFill>
            <p:spPr>
              <a:xfrm>
                <a:off x="9618807" y="1424062"/>
                <a:ext cx="2206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3" name="Freihand 52">
                <a:extLst>
                  <a:ext uri="{FF2B5EF4-FFF2-40B4-BE49-F238E27FC236}">
                    <a16:creationId xmlns:a16="http://schemas.microsoft.com/office/drawing/2014/main" id="{CBB2DEDD-D7D1-A615-DA99-86602B8C1CB5}"/>
                  </a:ext>
                </a:extLst>
              </p14:cNvPr>
              <p14:cNvContentPartPr/>
              <p14:nvPr/>
            </p14:nvContentPartPr>
            <p14:xfrm>
              <a:off x="9857487" y="1425142"/>
              <a:ext cx="219600" cy="251280"/>
            </p14:xfrm>
          </p:contentPart>
        </mc:Choice>
        <mc:Fallback>
          <p:pic>
            <p:nvPicPr>
              <p:cNvPr id="53" name="Freihand 52">
                <a:extLst>
                  <a:ext uri="{FF2B5EF4-FFF2-40B4-BE49-F238E27FC236}">
                    <a16:creationId xmlns:a16="http://schemas.microsoft.com/office/drawing/2014/main" id="{CBB2DEDD-D7D1-A615-DA99-86602B8C1CB5}"/>
                  </a:ext>
                </a:extLst>
              </p:cNvPr>
              <p:cNvPicPr/>
              <p:nvPr/>
            </p:nvPicPr>
            <p:blipFill>
              <a:blip r:embed="rId16"/>
              <a:stretch>
                <a:fillRect/>
              </a:stretch>
            </p:blipFill>
            <p:spPr>
              <a:xfrm>
                <a:off x="9848487" y="1416502"/>
                <a:ext cx="237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Freihand 53">
                <a:extLst>
                  <a:ext uri="{FF2B5EF4-FFF2-40B4-BE49-F238E27FC236}">
                    <a16:creationId xmlns:a16="http://schemas.microsoft.com/office/drawing/2014/main" id="{3BC86540-6A8B-A0E2-A6F8-E512E75F5BC3}"/>
                  </a:ext>
                </a:extLst>
              </p14:cNvPr>
              <p14:cNvContentPartPr/>
              <p14:nvPr/>
            </p14:nvContentPartPr>
            <p14:xfrm>
              <a:off x="10102287" y="1330102"/>
              <a:ext cx="89640" cy="187560"/>
            </p14:xfrm>
          </p:contentPart>
        </mc:Choice>
        <mc:Fallback>
          <p:pic>
            <p:nvPicPr>
              <p:cNvPr id="54" name="Freihand 53">
                <a:extLst>
                  <a:ext uri="{FF2B5EF4-FFF2-40B4-BE49-F238E27FC236}">
                    <a16:creationId xmlns:a16="http://schemas.microsoft.com/office/drawing/2014/main" id="{3BC86540-6A8B-A0E2-A6F8-E512E75F5BC3}"/>
                  </a:ext>
                </a:extLst>
              </p:cNvPr>
              <p:cNvPicPr/>
              <p:nvPr/>
            </p:nvPicPr>
            <p:blipFill>
              <a:blip r:embed="rId18"/>
              <a:stretch>
                <a:fillRect/>
              </a:stretch>
            </p:blipFill>
            <p:spPr>
              <a:xfrm>
                <a:off x="10093647" y="1321462"/>
                <a:ext cx="107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5" name="Freihand 54">
                <a:extLst>
                  <a:ext uri="{FF2B5EF4-FFF2-40B4-BE49-F238E27FC236}">
                    <a16:creationId xmlns:a16="http://schemas.microsoft.com/office/drawing/2014/main" id="{7153AC79-9FAC-17FB-9270-C3296B10BF6E}"/>
                  </a:ext>
                </a:extLst>
              </p14:cNvPr>
              <p14:cNvContentPartPr/>
              <p14:nvPr/>
            </p14:nvContentPartPr>
            <p14:xfrm>
              <a:off x="10243407" y="1392742"/>
              <a:ext cx="295200" cy="123480"/>
            </p14:xfrm>
          </p:contentPart>
        </mc:Choice>
        <mc:Fallback>
          <p:pic>
            <p:nvPicPr>
              <p:cNvPr id="55" name="Freihand 54">
                <a:extLst>
                  <a:ext uri="{FF2B5EF4-FFF2-40B4-BE49-F238E27FC236}">
                    <a16:creationId xmlns:a16="http://schemas.microsoft.com/office/drawing/2014/main" id="{7153AC79-9FAC-17FB-9270-C3296B10BF6E}"/>
                  </a:ext>
                </a:extLst>
              </p:cNvPr>
              <p:cNvPicPr/>
              <p:nvPr/>
            </p:nvPicPr>
            <p:blipFill>
              <a:blip r:embed="rId20"/>
              <a:stretch>
                <a:fillRect/>
              </a:stretch>
            </p:blipFill>
            <p:spPr>
              <a:xfrm>
                <a:off x="10234407" y="1383742"/>
                <a:ext cx="312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6" name="Freihand 55">
                <a:extLst>
                  <a:ext uri="{FF2B5EF4-FFF2-40B4-BE49-F238E27FC236}">
                    <a16:creationId xmlns:a16="http://schemas.microsoft.com/office/drawing/2014/main" id="{C9CD8AEA-9708-BC95-1CD7-E0687EC7BE31}"/>
                  </a:ext>
                </a:extLst>
              </p14:cNvPr>
              <p14:cNvContentPartPr/>
              <p14:nvPr/>
            </p14:nvContentPartPr>
            <p14:xfrm>
              <a:off x="9417207" y="1615222"/>
              <a:ext cx="1338120" cy="117720"/>
            </p14:xfrm>
          </p:contentPart>
        </mc:Choice>
        <mc:Fallback>
          <p:pic>
            <p:nvPicPr>
              <p:cNvPr id="56" name="Freihand 55">
                <a:extLst>
                  <a:ext uri="{FF2B5EF4-FFF2-40B4-BE49-F238E27FC236}">
                    <a16:creationId xmlns:a16="http://schemas.microsoft.com/office/drawing/2014/main" id="{C9CD8AEA-9708-BC95-1CD7-E0687EC7BE31}"/>
                  </a:ext>
                </a:extLst>
              </p:cNvPr>
              <p:cNvPicPr/>
              <p:nvPr/>
            </p:nvPicPr>
            <p:blipFill>
              <a:blip r:embed="rId22"/>
              <a:stretch>
                <a:fillRect/>
              </a:stretch>
            </p:blipFill>
            <p:spPr>
              <a:xfrm>
                <a:off x="9408567" y="1606582"/>
                <a:ext cx="1355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6959" name="Freihand 166958">
                <a:extLst>
                  <a:ext uri="{FF2B5EF4-FFF2-40B4-BE49-F238E27FC236}">
                    <a16:creationId xmlns:a16="http://schemas.microsoft.com/office/drawing/2014/main" id="{8F57AAC5-B0EE-FBC6-7B08-2007ED96BB81}"/>
                  </a:ext>
                </a:extLst>
              </p14:cNvPr>
              <p14:cNvContentPartPr/>
              <p14:nvPr/>
            </p14:nvContentPartPr>
            <p14:xfrm>
              <a:off x="4772487" y="2645542"/>
              <a:ext cx="790200" cy="82800"/>
            </p14:xfrm>
          </p:contentPart>
        </mc:Choice>
        <mc:Fallback>
          <p:pic>
            <p:nvPicPr>
              <p:cNvPr id="166959" name="Freihand 166958">
                <a:extLst>
                  <a:ext uri="{FF2B5EF4-FFF2-40B4-BE49-F238E27FC236}">
                    <a16:creationId xmlns:a16="http://schemas.microsoft.com/office/drawing/2014/main" id="{8F57AAC5-B0EE-FBC6-7B08-2007ED96BB81}"/>
                  </a:ext>
                </a:extLst>
              </p:cNvPr>
              <p:cNvPicPr/>
              <p:nvPr/>
            </p:nvPicPr>
            <p:blipFill>
              <a:blip r:embed="rId24"/>
              <a:stretch>
                <a:fillRect/>
              </a:stretch>
            </p:blipFill>
            <p:spPr>
              <a:xfrm>
                <a:off x="4763847" y="2636542"/>
                <a:ext cx="807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7046" name="Freihand 167045">
                <a:extLst>
                  <a:ext uri="{FF2B5EF4-FFF2-40B4-BE49-F238E27FC236}">
                    <a16:creationId xmlns:a16="http://schemas.microsoft.com/office/drawing/2014/main" id="{4835D3D1-8999-E650-0A5B-E9E1223E20FF}"/>
                  </a:ext>
                </a:extLst>
              </p14:cNvPr>
              <p14:cNvContentPartPr/>
              <p14:nvPr/>
            </p14:nvContentPartPr>
            <p14:xfrm>
              <a:off x="579567" y="2297782"/>
              <a:ext cx="272160" cy="346680"/>
            </p14:xfrm>
          </p:contentPart>
        </mc:Choice>
        <mc:Fallback>
          <p:pic>
            <p:nvPicPr>
              <p:cNvPr id="167046" name="Freihand 167045">
                <a:extLst>
                  <a:ext uri="{FF2B5EF4-FFF2-40B4-BE49-F238E27FC236}">
                    <a16:creationId xmlns:a16="http://schemas.microsoft.com/office/drawing/2014/main" id="{4835D3D1-8999-E650-0A5B-E9E1223E20FF}"/>
                  </a:ext>
                </a:extLst>
              </p:cNvPr>
              <p:cNvPicPr/>
              <p:nvPr/>
            </p:nvPicPr>
            <p:blipFill>
              <a:blip r:embed="rId26"/>
              <a:stretch>
                <a:fillRect/>
              </a:stretch>
            </p:blipFill>
            <p:spPr>
              <a:xfrm>
                <a:off x="570927" y="2288782"/>
                <a:ext cx="2898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7202" name="Freihand 167201">
                <a:extLst>
                  <a:ext uri="{FF2B5EF4-FFF2-40B4-BE49-F238E27FC236}">
                    <a16:creationId xmlns:a16="http://schemas.microsoft.com/office/drawing/2014/main" id="{C0486705-C597-D8E3-CE61-C7A091EAB516}"/>
                  </a:ext>
                </a:extLst>
              </p14:cNvPr>
              <p14:cNvContentPartPr/>
              <p14:nvPr/>
            </p14:nvContentPartPr>
            <p14:xfrm>
              <a:off x="159087" y="2703862"/>
              <a:ext cx="1177920" cy="81360"/>
            </p14:xfrm>
          </p:contentPart>
        </mc:Choice>
        <mc:Fallback>
          <p:pic>
            <p:nvPicPr>
              <p:cNvPr id="167202" name="Freihand 167201">
                <a:extLst>
                  <a:ext uri="{FF2B5EF4-FFF2-40B4-BE49-F238E27FC236}">
                    <a16:creationId xmlns:a16="http://schemas.microsoft.com/office/drawing/2014/main" id="{C0486705-C597-D8E3-CE61-C7A091EAB516}"/>
                  </a:ext>
                </a:extLst>
              </p:cNvPr>
              <p:cNvPicPr/>
              <p:nvPr/>
            </p:nvPicPr>
            <p:blipFill>
              <a:blip r:embed="rId28"/>
              <a:stretch>
                <a:fillRect/>
              </a:stretch>
            </p:blipFill>
            <p:spPr>
              <a:xfrm>
                <a:off x="150447" y="2694862"/>
                <a:ext cx="119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7308" name="Freihand 167307">
                <a:extLst>
                  <a:ext uri="{FF2B5EF4-FFF2-40B4-BE49-F238E27FC236}">
                    <a16:creationId xmlns:a16="http://schemas.microsoft.com/office/drawing/2014/main" id="{1C0933E1-761B-2D40-5E6A-D003B907ACF7}"/>
                  </a:ext>
                </a:extLst>
              </p14:cNvPr>
              <p14:cNvContentPartPr/>
              <p14:nvPr/>
            </p14:nvContentPartPr>
            <p14:xfrm>
              <a:off x="-64473" y="2112382"/>
              <a:ext cx="1463400" cy="731160"/>
            </p14:xfrm>
          </p:contentPart>
        </mc:Choice>
        <mc:Fallback>
          <p:pic>
            <p:nvPicPr>
              <p:cNvPr id="167308" name="Freihand 167307">
                <a:extLst>
                  <a:ext uri="{FF2B5EF4-FFF2-40B4-BE49-F238E27FC236}">
                    <a16:creationId xmlns:a16="http://schemas.microsoft.com/office/drawing/2014/main" id="{1C0933E1-761B-2D40-5E6A-D003B907ACF7}"/>
                  </a:ext>
                </a:extLst>
              </p:cNvPr>
              <p:cNvPicPr/>
              <p:nvPr/>
            </p:nvPicPr>
            <p:blipFill>
              <a:blip r:embed="rId30"/>
              <a:stretch>
                <a:fillRect/>
              </a:stretch>
            </p:blipFill>
            <p:spPr>
              <a:xfrm>
                <a:off x="-73113" y="2103742"/>
                <a:ext cx="1481040" cy="748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7310" name="Freihand 167309">
                <a:extLst>
                  <a:ext uri="{FF2B5EF4-FFF2-40B4-BE49-F238E27FC236}">
                    <a16:creationId xmlns:a16="http://schemas.microsoft.com/office/drawing/2014/main" id="{512CF6AF-905D-506B-9557-68B12934B0D6}"/>
                  </a:ext>
                </a:extLst>
              </p14:cNvPr>
              <p14:cNvContentPartPr/>
              <p14:nvPr/>
            </p14:nvContentPartPr>
            <p14:xfrm>
              <a:off x="5587167" y="1408582"/>
              <a:ext cx="1116720" cy="73800"/>
            </p14:xfrm>
          </p:contentPart>
        </mc:Choice>
        <mc:Fallback>
          <p:pic>
            <p:nvPicPr>
              <p:cNvPr id="167310" name="Freihand 167309">
                <a:extLst>
                  <a:ext uri="{FF2B5EF4-FFF2-40B4-BE49-F238E27FC236}">
                    <a16:creationId xmlns:a16="http://schemas.microsoft.com/office/drawing/2014/main" id="{512CF6AF-905D-506B-9557-68B12934B0D6}"/>
                  </a:ext>
                </a:extLst>
              </p:cNvPr>
              <p:cNvPicPr/>
              <p:nvPr/>
            </p:nvPicPr>
            <p:blipFill>
              <a:blip r:embed="rId32"/>
              <a:stretch>
                <a:fillRect/>
              </a:stretch>
            </p:blipFill>
            <p:spPr>
              <a:xfrm>
                <a:off x="5578167" y="1399942"/>
                <a:ext cx="1134360" cy="91440"/>
              </a:xfrm>
              <a:prstGeom prst="rect">
                <a:avLst/>
              </a:prstGeom>
            </p:spPr>
          </p:pic>
        </mc:Fallback>
      </mc:AlternateContent>
      <p:grpSp>
        <p:nvGrpSpPr>
          <p:cNvPr id="167314" name="Gruppieren 167313">
            <a:extLst>
              <a:ext uri="{FF2B5EF4-FFF2-40B4-BE49-F238E27FC236}">
                <a16:creationId xmlns:a16="http://schemas.microsoft.com/office/drawing/2014/main" id="{151BE6C1-191C-4FB3-7E9F-F1FA5DFF1DD7}"/>
              </a:ext>
            </a:extLst>
          </p:cNvPr>
          <p:cNvGrpSpPr/>
          <p:nvPr/>
        </p:nvGrpSpPr>
        <p:grpSpPr>
          <a:xfrm>
            <a:off x="5120247" y="557182"/>
            <a:ext cx="4274280" cy="1162080"/>
            <a:chOff x="5120247" y="557182"/>
            <a:chExt cx="4274280" cy="1162080"/>
          </a:xfrm>
        </p:grpSpPr>
        <mc:AlternateContent xmlns:mc="http://schemas.openxmlformats.org/markup-compatibility/2006">
          <mc:Choice xmlns:p14="http://schemas.microsoft.com/office/powerpoint/2010/main" Requires="p14">
            <p:contentPart p14:bwMode="auto" r:id="rId33">
              <p14:nvContentPartPr>
                <p14:cNvPr id="6" name="Freihand 5">
                  <a:extLst>
                    <a:ext uri="{FF2B5EF4-FFF2-40B4-BE49-F238E27FC236}">
                      <a16:creationId xmlns:a16="http://schemas.microsoft.com/office/drawing/2014/main" id="{A9E3D0D1-0685-B565-1A0F-78948ACBCD9B}"/>
                    </a:ext>
                  </a:extLst>
                </p14:cNvPr>
                <p14:cNvContentPartPr/>
                <p14:nvPr/>
              </p14:nvContentPartPr>
              <p14:xfrm>
                <a:off x="5120247" y="661222"/>
                <a:ext cx="168480" cy="194040"/>
              </p14:xfrm>
            </p:contentPart>
          </mc:Choice>
          <mc:Fallback>
            <p:pic>
              <p:nvPicPr>
                <p:cNvPr id="6" name="Freihand 5">
                  <a:extLst>
                    <a:ext uri="{FF2B5EF4-FFF2-40B4-BE49-F238E27FC236}">
                      <a16:creationId xmlns:a16="http://schemas.microsoft.com/office/drawing/2014/main" id="{A9E3D0D1-0685-B565-1A0F-78948ACBCD9B}"/>
                    </a:ext>
                  </a:extLst>
                </p:cNvPr>
                <p:cNvPicPr/>
                <p:nvPr/>
              </p:nvPicPr>
              <p:blipFill>
                <a:blip r:embed="rId34"/>
                <a:stretch>
                  <a:fillRect/>
                </a:stretch>
              </p:blipFill>
              <p:spPr>
                <a:xfrm>
                  <a:off x="5111607" y="652222"/>
                  <a:ext cx="186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Freihand 7">
                  <a:extLst>
                    <a:ext uri="{FF2B5EF4-FFF2-40B4-BE49-F238E27FC236}">
                      <a16:creationId xmlns:a16="http://schemas.microsoft.com/office/drawing/2014/main" id="{39AF6BE7-ADA8-BD58-30C4-B5CFA9770347}"/>
                    </a:ext>
                  </a:extLst>
                </p14:cNvPr>
                <p14:cNvContentPartPr/>
                <p14:nvPr/>
              </p14:nvContentPartPr>
              <p14:xfrm>
                <a:off x="5269647" y="770662"/>
                <a:ext cx="694440" cy="91440"/>
              </p14:xfrm>
            </p:contentPart>
          </mc:Choice>
          <mc:Fallback>
            <p:pic>
              <p:nvPicPr>
                <p:cNvPr id="8" name="Freihand 7">
                  <a:extLst>
                    <a:ext uri="{FF2B5EF4-FFF2-40B4-BE49-F238E27FC236}">
                      <a16:creationId xmlns:a16="http://schemas.microsoft.com/office/drawing/2014/main" id="{39AF6BE7-ADA8-BD58-30C4-B5CFA9770347}"/>
                    </a:ext>
                  </a:extLst>
                </p:cNvPr>
                <p:cNvPicPr/>
                <p:nvPr/>
              </p:nvPicPr>
              <p:blipFill>
                <a:blip r:embed="rId36"/>
                <a:stretch>
                  <a:fillRect/>
                </a:stretch>
              </p:blipFill>
              <p:spPr>
                <a:xfrm>
                  <a:off x="5260647" y="761662"/>
                  <a:ext cx="712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 name="Freihand 8">
                  <a:extLst>
                    <a:ext uri="{FF2B5EF4-FFF2-40B4-BE49-F238E27FC236}">
                      <a16:creationId xmlns:a16="http://schemas.microsoft.com/office/drawing/2014/main" id="{56FB6F54-DFE0-43F5-B7AD-B89D08B51704}"/>
                    </a:ext>
                  </a:extLst>
                </p14:cNvPr>
                <p14:cNvContentPartPr/>
                <p14:nvPr/>
              </p14:nvContentPartPr>
              <p14:xfrm>
                <a:off x="6050847" y="707302"/>
                <a:ext cx="338040" cy="128520"/>
              </p14:xfrm>
            </p:contentPart>
          </mc:Choice>
          <mc:Fallback>
            <p:pic>
              <p:nvPicPr>
                <p:cNvPr id="9" name="Freihand 8">
                  <a:extLst>
                    <a:ext uri="{FF2B5EF4-FFF2-40B4-BE49-F238E27FC236}">
                      <a16:creationId xmlns:a16="http://schemas.microsoft.com/office/drawing/2014/main" id="{56FB6F54-DFE0-43F5-B7AD-B89D08B51704}"/>
                    </a:ext>
                  </a:extLst>
                </p:cNvPr>
                <p:cNvPicPr/>
                <p:nvPr/>
              </p:nvPicPr>
              <p:blipFill>
                <a:blip r:embed="rId38"/>
                <a:stretch>
                  <a:fillRect/>
                </a:stretch>
              </p:blipFill>
              <p:spPr>
                <a:xfrm>
                  <a:off x="6042207" y="698662"/>
                  <a:ext cx="355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 name="Freihand 9">
                  <a:extLst>
                    <a:ext uri="{FF2B5EF4-FFF2-40B4-BE49-F238E27FC236}">
                      <a16:creationId xmlns:a16="http://schemas.microsoft.com/office/drawing/2014/main" id="{EB7A0DCF-EF2F-F8BB-8CB8-A3830F0CC16E}"/>
                    </a:ext>
                  </a:extLst>
                </p14:cNvPr>
                <p14:cNvContentPartPr/>
                <p14:nvPr/>
              </p14:nvContentPartPr>
              <p14:xfrm>
                <a:off x="6487527" y="753742"/>
                <a:ext cx="14400" cy="14400"/>
              </p14:xfrm>
            </p:contentPart>
          </mc:Choice>
          <mc:Fallback>
            <p:pic>
              <p:nvPicPr>
                <p:cNvPr id="10" name="Freihand 9">
                  <a:extLst>
                    <a:ext uri="{FF2B5EF4-FFF2-40B4-BE49-F238E27FC236}">
                      <a16:creationId xmlns:a16="http://schemas.microsoft.com/office/drawing/2014/main" id="{EB7A0DCF-EF2F-F8BB-8CB8-A3830F0CC16E}"/>
                    </a:ext>
                  </a:extLst>
                </p:cNvPr>
                <p:cNvPicPr/>
                <p:nvPr/>
              </p:nvPicPr>
              <p:blipFill>
                <a:blip r:embed="rId40"/>
                <a:stretch>
                  <a:fillRect/>
                </a:stretch>
              </p:blipFill>
              <p:spPr>
                <a:xfrm>
                  <a:off x="6478887" y="745102"/>
                  <a:ext cx="32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 name="Freihand 10">
                  <a:extLst>
                    <a:ext uri="{FF2B5EF4-FFF2-40B4-BE49-F238E27FC236}">
                      <a16:creationId xmlns:a16="http://schemas.microsoft.com/office/drawing/2014/main" id="{C4E51CA6-E26A-0CEC-C253-3735C825460F}"/>
                    </a:ext>
                  </a:extLst>
                </p14:cNvPr>
                <p14:cNvContentPartPr/>
                <p14:nvPr/>
              </p14:nvContentPartPr>
              <p14:xfrm>
                <a:off x="6411207" y="731062"/>
                <a:ext cx="272520" cy="168480"/>
              </p14:xfrm>
            </p:contentPart>
          </mc:Choice>
          <mc:Fallback>
            <p:pic>
              <p:nvPicPr>
                <p:cNvPr id="11" name="Freihand 10">
                  <a:extLst>
                    <a:ext uri="{FF2B5EF4-FFF2-40B4-BE49-F238E27FC236}">
                      <a16:creationId xmlns:a16="http://schemas.microsoft.com/office/drawing/2014/main" id="{C4E51CA6-E26A-0CEC-C253-3735C825460F}"/>
                    </a:ext>
                  </a:extLst>
                </p:cNvPr>
                <p:cNvPicPr/>
                <p:nvPr/>
              </p:nvPicPr>
              <p:blipFill>
                <a:blip r:embed="rId42"/>
                <a:stretch>
                  <a:fillRect/>
                </a:stretch>
              </p:blipFill>
              <p:spPr>
                <a:xfrm>
                  <a:off x="6402207" y="722422"/>
                  <a:ext cx="290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 name="Freihand 11">
                  <a:extLst>
                    <a:ext uri="{FF2B5EF4-FFF2-40B4-BE49-F238E27FC236}">
                      <a16:creationId xmlns:a16="http://schemas.microsoft.com/office/drawing/2014/main" id="{D04F2D10-D4E8-E1D8-61D1-7730BC7AE9F3}"/>
                    </a:ext>
                  </a:extLst>
                </p14:cNvPr>
                <p14:cNvContentPartPr/>
                <p14:nvPr/>
              </p14:nvContentPartPr>
              <p14:xfrm>
                <a:off x="6715407" y="720982"/>
                <a:ext cx="53280" cy="83520"/>
              </p14:xfrm>
            </p:contentPart>
          </mc:Choice>
          <mc:Fallback>
            <p:pic>
              <p:nvPicPr>
                <p:cNvPr id="12" name="Freihand 11">
                  <a:extLst>
                    <a:ext uri="{FF2B5EF4-FFF2-40B4-BE49-F238E27FC236}">
                      <a16:creationId xmlns:a16="http://schemas.microsoft.com/office/drawing/2014/main" id="{D04F2D10-D4E8-E1D8-61D1-7730BC7AE9F3}"/>
                    </a:ext>
                  </a:extLst>
                </p:cNvPr>
                <p:cNvPicPr/>
                <p:nvPr/>
              </p:nvPicPr>
              <p:blipFill>
                <a:blip r:embed="rId44"/>
                <a:stretch>
                  <a:fillRect/>
                </a:stretch>
              </p:blipFill>
              <p:spPr>
                <a:xfrm>
                  <a:off x="6706407" y="711982"/>
                  <a:ext cx="7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 name="Freihand 12">
                  <a:extLst>
                    <a:ext uri="{FF2B5EF4-FFF2-40B4-BE49-F238E27FC236}">
                      <a16:creationId xmlns:a16="http://schemas.microsoft.com/office/drawing/2014/main" id="{C46845B4-6DC2-E926-BC8F-950F25B0D721}"/>
                    </a:ext>
                  </a:extLst>
                </p14:cNvPr>
                <p14:cNvContentPartPr/>
                <p14:nvPr/>
              </p14:nvContentPartPr>
              <p14:xfrm>
                <a:off x="6856527" y="711622"/>
                <a:ext cx="95400" cy="119880"/>
              </p14:xfrm>
            </p:contentPart>
          </mc:Choice>
          <mc:Fallback>
            <p:pic>
              <p:nvPicPr>
                <p:cNvPr id="13" name="Freihand 12">
                  <a:extLst>
                    <a:ext uri="{FF2B5EF4-FFF2-40B4-BE49-F238E27FC236}">
                      <a16:creationId xmlns:a16="http://schemas.microsoft.com/office/drawing/2014/main" id="{C46845B4-6DC2-E926-BC8F-950F25B0D721}"/>
                    </a:ext>
                  </a:extLst>
                </p:cNvPr>
                <p:cNvPicPr/>
                <p:nvPr/>
              </p:nvPicPr>
              <p:blipFill>
                <a:blip r:embed="rId46"/>
                <a:stretch>
                  <a:fillRect/>
                </a:stretch>
              </p:blipFill>
              <p:spPr>
                <a:xfrm>
                  <a:off x="6847887" y="702622"/>
                  <a:ext cx="113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Freihand 13">
                  <a:extLst>
                    <a:ext uri="{FF2B5EF4-FFF2-40B4-BE49-F238E27FC236}">
                      <a16:creationId xmlns:a16="http://schemas.microsoft.com/office/drawing/2014/main" id="{076677B8-19DC-8A53-100F-ABBDBCD502C0}"/>
                    </a:ext>
                  </a:extLst>
                </p14:cNvPr>
                <p14:cNvContentPartPr/>
                <p14:nvPr/>
              </p14:nvContentPartPr>
              <p14:xfrm>
                <a:off x="6966327" y="598582"/>
                <a:ext cx="429120" cy="225360"/>
              </p14:xfrm>
            </p:contentPart>
          </mc:Choice>
          <mc:Fallback>
            <p:pic>
              <p:nvPicPr>
                <p:cNvPr id="14" name="Freihand 13">
                  <a:extLst>
                    <a:ext uri="{FF2B5EF4-FFF2-40B4-BE49-F238E27FC236}">
                      <a16:creationId xmlns:a16="http://schemas.microsoft.com/office/drawing/2014/main" id="{076677B8-19DC-8A53-100F-ABBDBCD502C0}"/>
                    </a:ext>
                  </a:extLst>
                </p:cNvPr>
                <p:cNvPicPr/>
                <p:nvPr/>
              </p:nvPicPr>
              <p:blipFill>
                <a:blip r:embed="rId48"/>
                <a:stretch>
                  <a:fillRect/>
                </a:stretch>
              </p:blipFill>
              <p:spPr>
                <a:xfrm>
                  <a:off x="6957687" y="589582"/>
                  <a:ext cx="446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 name="Freihand 14">
                  <a:extLst>
                    <a:ext uri="{FF2B5EF4-FFF2-40B4-BE49-F238E27FC236}">
                      <a16:creationId xmlns:a16="http://schemas.microsoft.com/office/drawing/2014/main" id="{FF251EC3-EC66-C617-2266-3E8054E9915F}"/>
                    </a:ext>
                  </a:extLst>
                </p14:cNvPr>
                <p14:cNvContentPartPr/>
                <p14:nvPr/>
              </p14:nvContentPartPr>
              <p14:xfrm>
                <a:off x="7071807" y="559702"/>
                <a:ext cx="34920" cy="2880"/>
              </p14:xfrm>
            </p:contentPart>
          </mc:Choice>
          <mc:Fallback>
            <p:pic>
              <p:nvPicPr>
                <p:cNvPr id="15" name="Freihand 14">
                  <a:extLst>
                    <a:ext uri="{FF2B5EF4-FFF2-40B4-BE49-F238E27FC236}">
                      <a16:creationId xmlns:a16="http://schemas.microsoft.com/office/drawing/2014/main" id="{FF251EC3-EC66-C617-2266-3E8054E9915F}"/>
                    </a:ext>
                  </a:extLst>
                </p:cNvPr>
                <p:cNvPicPr/>
                <p:nvPr/>
              </p:nvPicPr>
              <p:blipFill>
                <a:blip r:embed="rId50"/>
                <a:stretch>
                  <a:fillRect/>
                </a:stretch>
              </p:blipFill>
              <p:spPr>
                <a:xfrm>
                  <a:off x="7062807" y="551062"/>
                  <a:ext cx="52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 name="Freihand 15">
                  <a:extLst>
                    <a:ext uri="{FF2B5EF4-FFF2-40B4-BE49-F238E27FC236}">
                      <a16:creationId xmlns:a16="http://schemas.microsoft.com/office/drawing/2014/main" id="{DA1B36FF-9683-F46F-0A64-39A98E49EF46}"/>
                    </a:ext>
                  </a:extLst>
                </p14:cNvPr>
                <p14:cNvContentPartPr/>
                <p14:nvPr/>
              </p14:nvContentPartPr>
              <p14:xfrm>
                <a:off x="7657887" y="683182"/>
                <a:ext cx="298800" cy="114120"/>
              </p14:xfrm>
            </p:contentPart>
          </mc:Choice>
          <mc:Fallback>
            <p:pic>
              <p:nvPicPr>
                <p:cNvPr id="16" name="Freihand 15">
                  <a:extLst>
                    <a:ext uri="{FF2B5EF4-FFF2-40B4-BE49-F238E27FC236}">
                      <a16:creationId xmlns:a16="http://schemas.microsoft.com/office/drawing/2014/main" id="{DA1B36FF-9683-F46F-0A64-39A98E49EF46}"/>
                    </a:ext>
                  </a:extLst>
                </p:cNvPr>
                <p:cNvPicPr/>
                <p:nvPr/>
              </p:nvPicPr>
              <p:blipFill>
                <a:blip r:embed="rId52"/>
                <a:stretch>
                  <a:fillRect/>
                </a:stretch>
              </p:blipFill>
              <p:spPr>
                <a:xfrm>
                  <a:off x="7649247" y="674182"/>
                  <a:ext cx="316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Freihand 16">
                  <a:extLst>
                    <a:ext uri="{FF2B5EF4-FFF2-40B4-BE49-F238E27FC236}">
                      <a16:creationId xmlns:a16="http://schemas.microsoft.com/office/drawing/2014/main" id="{357EEC50-4965-8C0C-2BB4-0BAB4D2AF2BF}"/>
                    </a:ext>
                  </a:extLst>
                </p14:cNvPr>
                <p14:cNvContentPartPr/>
                <p14:nvPr/>
              </p14:nvContentPartPr>
              <p14:xfrm>
                <a:off x="8022927" y="691462"/>
                <a:ext cx="111960" cy="93240"/>
              </p14:xfrm>
            </p:contentPart>
          </mc:Choice>
          <mc:Fallback>
            <p:pic>
              <p:nvPicPr>
                <p:cNvPr id="17" name="Freihand 16">
                  <a:extLst>
                    <a:ext uri="{FF2B5EF4-FFF2-40B4-BE49-F238E27FC236}">
                      <a16:creationId xmlns:a16="http://schemas.microsoft.com/office/drawing/2014/main" id="{357EEC50-4965-8C0C-2BB4-0BAB4D2AF2BF}"/>
                    </a:ext>
                  </a:extLst>
                </p:cNvPr>
                <p:cNvPicPr/>
                <p:nvPr/>
              </p:nvPicPr>
              <p:blipFill>
                <a:blip r:embed="rId54"/>
                <a:stretch>
                  <a:fillRect/>
                </a:stretch>
              </p:blipFill>
              <p:spPr>
                <a:xfrm>
                  <a:off x="8013927" y="682822"/>
                  <a:ext cx="129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 name="Freihand 17">
                  <a:extLst>
                    <a:ext uri="{FF2B5EF4-FFF2-40B4-BE49-F238E27FC236}">
                      <a16:creationId xmlns:a16="http://schemas.microsoft.com/office/drawing/2014/main" id="{DD3EC48C-88A4-9486-0937-094F02392ABE}"/>
                    </a:ext>
                  </a:extLst>
                </p14:cNvPr>
                <p14:cNvContentPartPr/>
                <p14:nvPr/>
              </p14:nvContentPartPr>
              <p14:xfrm>
                <a:off x="8492727" y="673102"/>
                <a:ext cx="16920" cy="125280"/>
              </p14:xfrm>
            </p:contentPart>
          </mc:Choice>
          <mc:Fallback>
            <p:pic>
              <p:nvPicPr>
                <p:cNvPr id="18" name="Freihand 17">
                  <a:extLst>
                    <a:ext uri="{FF2B5EF4-FFF2-40B4-BE49-F238E27FC236}">
                      <a16:creationId xmlns:a16="http://schemas.microsoft.com/office/drawing/2014/main" id="{DD3EC48C-88A4-9486-0937-094F02392ABE}"/>
                    </a:ext>
                  </a:extLst>
                </p:cNvPr>
                <p:cNvPicPr/>
                <p:nvPr/>
              </p:nvPicPr>
              <p:blipFill>
                <a:blip r:embed="rId56"/>
                <a:stretch>
                  <a:fillRect/>
                </a:stretch>
              </p:blipFill>
              <p:spPr>
                <a:xfrm>
                  <a:off x="8483727" y="664102"/>
                  <a:ext cx="34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 name="Freihand 18">
                  <a:extLst>
                    <a:ext uri="{FF2B5EF4-FFF2-40B4-BE49-F238E27FC236}">
                      <a16:creationId xmlns:a16="http://schemas.microsoft.com/office/drawing/2014/main" id="{69BD730D-81F6-B843-303E-1286684391EC}"/>
                    </a:ext>
                  </a:extLst>
                </p14:cNvPr>
                <p14:cNvContentPartPr/>
                <p14:nvPr/>
              </p14:nvContentPartPr>
              <p14:xfrm>
                <a:off x="8378247" y="605422"/>
                <a:ext cx="208440" cy="231120"/>
              </p14:xfrm>
            </p:contentPart>
          </mc:Choice>
          <mc:Fallback>
            <p:pic>
              <p:nvPicPr>
                <p:cNvPr id="19" name="Freihand 18">
                  <a:extLst>
                    <a:ext uri="{FF2B5EF4-FFF2-40B4-BE49-F238E27FC236}">
                      <a16:creationId xmlns:a16="http://schemas.microsoft.com/office/drawing/2014/main" id="{69BD730D-81F6-B843-303E-1286684391EC}"/>
                    </a:ext>
                  </a:extLst>
                </p:cNvPr>
                <p:cNvPicPr/>
                <p:nvPr/>
              </p:nvPicPr>
              <p:blipFill>
                <a:blip r:embed="rId58"/>
                <a:stretch>
                  <a:fillRect/>
                </a:stretch>
              </p:blipFill>
              <p:spPr>
                <a:xfrm>
                  <a:off x="8369247" y="596782"/>
                  <a:ext cx="226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Freihand 19">
                  <a:extLst>
                    <a:ext uri="{FF2B5EF4-FFF2-40B4-BE49-F238E27FC236}">
                      <a16:creationId xmlns:a16="http://schemas.microsoft.com/office/drawing/2014/main" id="{A10CE3AA-420D-09AE-DAE4-60024DDF1B51}"/>
                    </a:ext>
                  </a:extLst>
                </p14:cNvPr>
                <p14:cNvContentPartPr/>
                <p14:nvPr/>
              </p14:nvContentPartPr>
              <p14:xfrm>
                <a:off x="8681727" y="640702"/>
                <a:ext cx="201960" cy="167040"/>
              </p14:xfrm>
            </p:contentPart>
          </mc:Choice>
          <mc:Fallback>
            <p:pic>
              <p:nvPicPr>
                <p:cNvPr id="20" name="Freihand 19">
                  <a:extLst>
                    <a:ext uri="{FF2B5EF4-FFF2-40B4-BE49-F238E27FC236}">
                      <a16:creationId xmlns:a16="http://schemas.microsoft.com/office/drawing/2014/main" id="{A10CE3AA-420D-09AE-DAE4-60024DDF1B51}"/>
                    </a:ext>
                  </a:extLst>
                </p:cNvPr>
                <p:cNvPicPr/>
                <p:nvPr/>
              </p:nvPicPr>
              <p:blipFill>
                <a:blip r:embed="rId60"/>
                <a:stretch>
                  <a:fillRect/>
                </a:stretch>
              </p:blipFill>
              <p:spPr>
                <a:xfrm>
                  <a:off x="8672727" y="632062"/>
                  <a:ext cx="219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 name="Freihand 20">
                  <a:extLst>
                    <a:ext uri="{FF2B5EF4-FFF2-40B4-BE49-F238E27FC236}">
                      <a16:creationId xmlns:a16="http://schemas.microsoft.com/office/drawing/2014/main" id="{762D7B90-71E5-1788-D5F7-89553ACBFCE0}"/>
                    </a:ext>
                  </a:extLst>
                </p14:cNvPr>
                <p14:cNvContentPartPr/>
                <p14:nvPr/>
              </p14:nvContentPartPr>
              <p14:xfrm>
                <a:off x="8773167" y="557182"/>
                <a:ext cx="233640" cy="141120"/>
              </p14:xfrm>
            </p:contentPart>
          </mc:Choice>
          <mc:Fallback>
            <p:pic>
              <p:nvPicPr>
                <p:cNvPr id="21" name="Freihand 20">
                  <a:extLst>
                    <a:ext uri="{FF2B5EF4-FFF2-40B4-BE49-F238E27FC236}">
                      <a16:creationId xmlns:a16="http://schemas.microsoft.com/office/drawing/2014/main" id="{762D7B90-71E5-1788-D5F7-89553ACBFCE0}"/>
                    </a:ext>
                  </a:extLst>
                </p:cNvPr>
                <p:cNvPicPr/>
                <p:nvPr/>
              </p:nvPicPr>
              <p:blipFill>
                <a:blip r:embed="rId62"/>
                <a:stretch>
                  <a:fillRect/>
                </a:stretch>
              </p:blipFill>
              <p:spPr>
                <a:xfrm>
                  <a:off x="8764527" y="548542"/>
                  <a:ext cx="251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9B666B2A-30CB-B13B-E137-69AD64B771E8}"/>
                    </a:ext>
                  </a:extLst>
                </p14:cNvPr>
                <p14:cNvContentPartPr/>
                <p14:nvPr/>
              </p14:nvContentPartPr>
              <p14:xfrm>
                <a:off x="6891447" y="1228582"/>
                <a:ext cx="9360" cy="130680"/>
              </p14:xfrm>
            </p:contentPart>
          </mc:Choice>
          <mc:Fallback>
            <p:pic>
              <p:nvPicPr>
                <p:cNvPr id="29" name="Freihand 28">
                  <a:extLst>
                    <a:ext uri="{FF2B5EF4-FFF2-40B4-BE49-F238E27FC236}">
                      <a16:creationId xmlns:a16="http://schemas.microsoft.com/office/drawing/2014/main" id="{9B666B2A-30CB-B13B-E137-69AD64B771E8}"/>
                    </a:ext>
                  </a:extLst>
                </p:cNvPr>
                <p:cNvPicPr/>
                <p:nvPr/>
              </p:nvPicPr>
              <p:blipFill>
                <a:blip r:embed="rId64"/>
                <a:stretch>
                  <a:fillRect/>
                </a:stretch>
              </p:blipFill>
              <p:spPr>
                <a:xfrm>
                  <a:off x="6882807" y="1219942"/>
                  <a:ext cx="27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E6E50F54-E722-C835-2DF2-B4F74B928F2E}"/>
                    </a:ext>
                  </a:extLst>
                </p14:cNvPr>
                <p14:cNvContentPartPr/>
                <p14:nvPr/>
              </p14:nvContentPartPr>
              <p14:xfrm>
                <a:off x="6842127" y="1279702"/>
                <a:ext cx="117720" cy="54360"/>
              </p14:xfrm>
            </p:contentPart>
          </mc:Choice>
          <mc:Fallback>
            <p:pic>
              <p:nvPicPr>
                <p:cNvPr id="30" name="Freihand 29">
                  <a:extLst>
                    <a:ext uri="{FF2B5EF4-FFF2-40B4-BE49-F238E27FC236}">
                      <a16:creationId xmlns:a16="http://schemas.microsoft.com/office/drawing/2014/main" id="{E6E50F54-E722-C835-2DF2-B4F74B928F2E}"/>
                    </a:ext>
                  </a:extLst>
                </p:cNvPr>
                <p:cNvPicPr/>
                <p:nvPr/>
              </p:nvPicPr>
              <p:blipFill>
                <a:blip r:embed="rId66"/>
                <a:stretch>
                  <a:fillRect/>
                </a:stretch>
              </p:blipFill>
              <p:spPr>
                <a:xfrm>
                  <a:off x="6833487" y="1271062"/>
                  <a:ext cx="135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8713A4BE-3376-AE79-115E-6D5108F804F7}"/>
                    </a:ext>
                  </a:extLst>
                </p14:cNvPr>
                <p14:cNvContentPartPr/>
                <p14:nvPr/>
              </p14:nvContentPartPr>
              <p14:xfrm>
                <a:off x="7150287" y="1125622"/>
                <a:ext cx="228240" cy="212400"/>
              </p14:xfrm>
            </p:contentPart>
          </mc:Choice>
          <mc:Fallback>
            <p:pic>
              <p:nvPicPr>
                <p:cNvPr id="31" name="Freihand 30">
                  <a:extLst>
                    <a:ext uri="{FF2B5EF4-FFF2-40B4-BE49-F238E27FC236}">
                      <a16:creationId xmlns:a16="http://schemas.microsoft.com/office/drawing/2014/main" id="{8713A4BE-3376-AE79-115E-6D5108F804F7}"/>
                    </a:ext>
                  </a:extLst>
                </p:cNvPr>
                <p:cNvPicPr/>
                <p:nvPr/>
              </p:nvPicPr>
              <p:blipFill>
                <a:blip r:embed="rId68"/>
                <a:stretch>
                  <a:fillRect/>
                </a:stretch>
              </p:blipFill>
              <p:spPr>
                <a:xfrm>
                  <a:off x="7141647" y="1116622"/>
                  <a:ext cx="245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58D242A9-3E73-3A30-8D12-2A6A03736DDE}"/>
                    </a:ext>
                  </a:extLst>
                </p14:cNvPr>
                <p14:cNvContentPartPr/>
                <p14:nvPr/>
              </p14:nvContentPartPr>
              <p14:xfrm>
                <a:off x="7375647" y="1143982"/>
                <a:ext cx="143640" cy="82440"/>
              </p14:xfrm>
            </p:contentPart>
          </mc:Choice>
          <mc:Fallback>
            <p:pic>
              <p:nvPicPr>
                <p:cNvPr id="32" name="Freihand 31">
                  <a:extLst>
                    <a:ext uri="{FF2B5EF4-FFF2-40B4-BE49-F238E27FC236}">
                      <a16:creationId xmlns:a16="http://schemas.microsoft.com/office/drawing/2014/main" id="{58D242A9-3E73-3A30-8D12-2A6A03736DDE}"/>
                    </a:ext>
                  </a:extLst>
                </p:cNvPr>
                <p:cNvPicPr/>
                <p:nvPr/>
              </p:nvPicPr>
              <p:blipFill>
                <a:blip r:embed="rId70"/>
                <a:stretch>
                  <a:fillRect/>
                </a:stretch>
              </p:blipFill>
              <p:spPr>
                <a:xfrm>
                  <a:off x="7366647" y="1135342"/>
                  <a:ext cx="161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129BF180-16C5-27FB-0501-F03B586CF162}"/>
                    </a:ext>
                  </a:extLst>
                </p14:cNvPr>
                <p14:cNvContentPartPr/>
                <p14:nvPr/>
              </p14:nvContentPartPr>
              <p14:xfrm>
                <a:off x="7368447" y="1181422"/>
                <a:ext cx="392040" cy="129960"/>
              </p14:xfrm>
            </p:contentPart>
          </mc:Choice>
          <mc:Fallback>
            <p:pic>
              <p:nvPicPr>
                <p:cNvPr id="33" name="Freihand 32">
                  <a:extLst>
                    <a:ext uri="{FF2B5EF4-FFF2-40B4-BE49-F238E27FC236}">
                      <a16:creationId xmlns:a16="http://schemas.microsoft.com/office/drawing/2014/main" id="{129BF180-16C5-27FB-0501-F03B586CF162}"/>
                    </a:ext>
                  </a:extLst>
                </p:cNvPr>
                <p:cNvPicPr/>
                <p:nvPr/>
              </p:nvPicPr>
              <p:blipFill>
                <a:blip r:embed="rId72"/>
                <a:stretch>
                  <a:fillRect/>
                </a:stretch>
              </p:blipFill>
              <p:spPr>
                <a:xfrm>
                  <a:off x="7359447" y="1172782"/>
                  <a:ext cx="409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4" name="Freihand 33">
                  <a:extLst>
                    <a:ext uri="{FF2B5EF4-FFF2-40B4-BE49-F238E27FC236}">
                      <a16:creationId xmlns:a16="http://schemas.microsoft.com/office/drawing/2014/main" id="{96612615-DEEB-C36B-BAA0-5B645F1F3862}"/>
                    </a:ext>
                  </a:extLst>
                </p14:cNvPr>
                <p14:cNvContentPartPr/>
                <p14:nvPr/>
              </p14:nvContentPartPr>
              <p14:xfrm>
                <a:off x="7898367" y="1219942"/>
                <a:ext cx="157320" cy="25920"/>
              </p14:xfrm>
            </p:contentPart>
          </mc:Choice>
          <mc:Fallback>
            <p:pic>
              <p:nvPicPr>
                <p:cNvPr id="34" name="Freihand 33">
                  <a:extLst>
                    <a:ext uri="{FF2B5EF4-FFF2-40B4-BE49-F238E27FC236}">
                      <a16:creationId xmlns:a16="http://schemas.microsoft.com/office/drawing/2014/main" id="{96612615-DEEB-C36B-BAA0-5B645F1F3862}"/>
                    </a:ext>
                  </a:extLst>
                </p:cNvPr>
                <p:cNvPicPr/>
                <p:nvPr/>
              </p:nvPicPr>
              <p:blipFill>
                <a:blip r:embed="rId74"/>
                <a:stretch>
                  <a:fillRect/>
                </a:stretch>
              </p:blipFill>
              <p:spPr>
                <a:xfrm>
                  <a:off x="7889367" y="1210942"/>
                  <a:ext cx="174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5" name="Freihand 34">
                  <a:extLst>
                    <a:ext uri="{FF2B5EF4-FFF2-40B4-BE49-F238E27FC236}">
                      <a16:creationId xmlns:a16="http://schemas.microsoft.com/office/drawing/2014/main" id="{9784F23F-9317-0ED4-FF69-E9105301D854}"/>
                    </a:ext>
                  </a:extLst>
                </p14:cNvPr>
                <p14:cNvContentPartPr/>
                <p14:nvPr/>
              </p14:nvContentPartPr>
              <p14:xfrm>
                <a:off x="8161887" y="1140022"/>
                <a:ext cx="192240" cy="159840"/>
              </p14:xfrm>
            </p:contentPart>
          </mc:Choice>
          <mc:Fallback>
            <p:pic>
              <p:nvPicPr>
                <p:cNvPr id="35" name="Freihand 34">
                  <a:extLst>
                    <a:ext uri="{FF2B5EF4-FFF2-40B4-BE49-F238E27FC236}">
                      <a16:creationId xmlns:a16="http://schemas.microsoft.com/office/drawing/2014/main" id="{9784F23F-9317-0ED4-FF69-E9105301D854}"/>
                    </a:ext>
                  </a:extLst>
                </p:cNvPr>
                <p:cNvPicPr/>
                <p:nvPr/>
              </p:nvPicPr>
              <p:blipFill>
                <a:blip r:embed="rId76"/>
                <a:stretch>
                  <a:fillRect/>
                </a:stretch>
              </p:blipFill>
              <p:spPr>
                <a:xfrm>
                  <a:off x="8153247" y="1131022"/>
                  <a:ext cx="209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Freihand 35">
                  <a:extLst>
                    <a:ext uri="{FF2B5EF4-FFF2-40B4-BE49-F238E27FC236}">
                      <a16:creationId xmlns:a16="http://schemas.microsoft.com/office/drawing/2014/main" id="{0FADE6F7-053B-6418-2E9B-7E6B03F73CD0}"/>
                    </a:ext>
                  </a:extLst>
                </p14:cNvPr>
                <p14:cNvContentPartPr/>
                <p14:nvPr/>
              </p14:nvContentPartPr>
              <p14:xfrm>
                <a:off x="8180607" y="1106902"/>
                <a:ext cx="181080" cy="25920"/>
              </p14:xfrm>
            </p:contentPart>
          </mc:Choice>
          <mc:Fallback>
            <p:pic>
              <p:nvPicPr>
                <p:cNvPr id="36" name="Freihand 35">
                  <a:extLst>
                    <a:ext uri="{FF2B5EF4-FFF2-40B4-BE49-F238E27FC236}">
                      <a16:creationId xmlns:a16="http://schemas.microsoft.com/office/drawing/2014/main" id="{0FADE6F7-053B-6418-2E9B-7E6B03F73CD0}"/>
                    </a:ext>
                  </a:extLst>
                </p:cNvPr>
                <p:cNvPicPr/>
                <p:nvPr/>
              </p:nvPicPr>
              <p:blipFill>
                <a:blip r:embed="rId78"/>
                <a:stretch>
                  <a:fillRect/>
                </a:stretch>
              </p:blipFill>
              <p:spPr>
                <a:xfrm>
                  <a:off x="8171607" y="1098262"/>
                  <a:ext cx="198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Freihand 36">
                  <a:extLst>
                    <a:ext uri="{FF2B5EF4-FFF2-40B4-BE49-F238E27FC236}">
                      <a16:creationId xmlns:a16="http://schemas.microsoft.com/office/drawing/2014/main" id="{A1C86766-FD4C-3E7C-718C-3B2D1AD5E9EC}"/>
                    </a:ext>
                  </a:extLst>
                </p14:cNvPr>
                <p14:cNvContentPartPr/>
                <p14:nvPr/>
              </p14:nvContentPartPr>
              <p14:xfrm>
                <a:off x="8404527" y="1179622"/>
                <a:ext cx="214560" cy="66240"/>
              </p14:xfrm>
            </p:contentPart>
          </mc:Choice>
          <mc:Fallback>
            <p:pic>
              <p:nvPicPr>
                <p:cNvPr id="37" name="Freihand 36">
                  <a:extLst>
                    <a:ext uri="{FF2B5EF4-FFF2-40B4-BE49-F238E27FC236}">
                      <a16:creationId xmlns:a16="http://schemas.microsoft.com/office/drawing/2014/main" id="{A1C86766-FD4C-3E7C-718C-3B2D1AD5E9EC}"/>
                    </a:ext>
                  </a:extLst>
                </p:cNvPr>
                <p:cNvPicPr/>
                <p:nvPr/>
              </p:nvPicPr>
              <p:blipFill>
                <a:blip r:embed="rId80"/>
                <a:stretch>
                  <a:fillRect/>
                </a:stretch>
              </p:blipFill>
              <p:spPr>
                <a:xfrm>
                  <a:off x="8395527" y="1170982"/>
                  <a:ext cx="232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 name="Freihand 37">
                  <a:extLst>
                    <a:ext uri="{FF2B5EF4-FFF2-40B4-BE49-F238E27FC236}">
                      <a16:creationId xmlns:a16="http://schemas.microsoft.com/office/drawing/2014/main" id="{28E7196B-23E5-031F-9E37-AEB99B233CD5}"/>
                    </a:ext>
                  </a:extLst>
                </p14:cNvPr>
                <p14:cNvContentPartPr/>
                <p14:nvPr/>
              </p14:nvContentPartPr>
              <p14:xfrm>
                <a:off x="8662647" y="1082782"/>
                <a:ext cx="112320" cy="281520"/>
              </p14:xfrm>
            </p:contentPart>
          </mc:Choice>
          <mc:Fallback>
            <p:pic>
              <p:nvPicPr>
                <p:cNvPr id="38" name="Freihand 37">
                  <a:extLst>
                    <a:ext uri="{FF2B5EF4-FFF2-40B4-BE49-F238E27FC236}">
                      <a16:creationId xmlns:a16="http://schemas.microsoft.com/office/drawing/2014/main" id="{28E7196B-23E5-031F-9E37-AEB99B233CD5}"/>
                    </a:ext>
                  </a:extLst>
                </p:cNvPr>
                <p:cNvPicPr/>
                <p:nvPr/>
              </p:nvPicPr>
              <p:blipFill>
                <a:blip r:embed="rId82"/>
                <a:stretch>
                  <a:fillRect/>
                </a:stretch>
              </p:blipFill>
              <p:spPr>
                <a:xfrm>
                  <a:off x="8653647" y="1073782"/>
                  <a:ext cx="1299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201F4DC4-9077-AD09-42F9-7102211A047A}"/>
                    </a:ext>
                  </a:extLst>
                </p14:cNvPr>
                <p14:cNvContentPartPr/>
                <p14:nvPr/>
              </p14:nvContentPartPr>
              <p14:xfrm>
                <a:off x="7571487" y="939502"/>
                <a:ext cx="839520" cy="523080"/>
              </p14:xfrm>
            </p:contentPart>
          </mc:Choice>
          <mc:Fallback>
            <p:pic>
              <p:nvPicPr>
                <p:cNvPr id="40" name="Freihand 39">
                  <a:extLst>
                    <a:ext uri="{FF2B5EF4-FFF2-40B4-BE49-F238E27FC236}">
                      <a16:creationId xmlns:a16="http://schemas.microsoft.com/office/drawing/2014/main" id="{201F4DC4-9077-AD09-42F9-7102211A047A}"/>
                    </a:ext>
                  </a:extLst>
                </p:cNvPr>
                <p:cNvPicPr/>
                <p:nvPr/>
              </p:nvPicPr>
              <p:blipFill>
                <a:blip r:embed="rId84"/>
                <a:stretch>
                  <a:fillRect/>
                </a:stretch>
              </p:blipFill>
              <p:spPr>
                <a:xfrm>
                  <a:off x="7562487" y="930862"/>
                  <a:ext cx="85716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 name="Freihand 40">
                  <a:extLst>
                    <a:ext uri="{FF2B5EF4-FFF2-40B4-BE49-F238E27FC236}">
                      <a16:creationId xmlns:a16="http://schemas.microsoft.com/office/drawing/2014/main" id="{DC870963-E29C-31D4-40AA-3FC294BE1FF0}"/>
                    </a:ext>
                  </a:extLst>
                </p14:cNvPr>
                <p14:cNvContentPartPr/>
                <p14:nvPr/>
              </p14:nvContentPartPr>
              <p14:xfrm>
                <a:off x="8004567" y="907102"/>
                <a:ext cx="313920" cy="545760"/>
              </p14:xfrm>
            </p:contentPart>
          </mc:Choice>
          <mc:Fallback>
            <p:pic>
              <p:nvPicPr>
                <p:cNvPr id="41" name="Freihand 40">
                  <a:extLst>
                    <a:ext uri="{FF2B5EF4-FFF2-40B4-BE49-F238E27FC236}">
                      <a16:creationId xmlns:a16="http://schemas.microsoft.com/office/drawing/2014/main" id="{DC870963-E29C-31D4-40AA-3FC294BE1FF0}"/>
                    </a:ext>
                  </a:extLst>
                </p:cNvPr>
                <p:cNvPicPr/>
                <p:nvPr/>
              </p:nvPicPr>
              <p:blipFill>
                <a:blip r:embed="rId86"/>
                <a:stretch>
                  <a:fillRect/>
                </a:stretch>
              </p:blipFill>
              <p:spPr>
                <a:xfrm>
                  <a:off x="7995567" y="898102"/>
                  <a:ext cx="33156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2" name="Freihand 41">
                  <a:extLst>
                    <a:ext uri="{FF2B5EF4-FFF2-40B4-BE49-F238E27FC236}">
                      <a16:creationId xmlns:a16="http://schemas.microsoft.com/office/drawing/2014/main" id="{A45DD974-8A4E-5F6F-57E0-D808F4C883D2}"/>
                    </a:ext>
                  </a:extLst>
                </p14:cNvPr>
                <p14:cNvContentPartPr/>
                <p14:nvPr/>
              </p14:nvContentPartPr>
              <p14:xfrm>
                <a:off x="5349207" y="925102"/>
                <a:ext cx="1520280" cy="699840"/>
              </p14:xfrm>
            </p:contentPart>
          </mc:Choice>
          <mc:Fallback>
            <p:pic>
              <p:nvPicPr>
                <p:cNvPr id="42" name="Freihand 41">
                  <a:extLst>
                    <a:ext uri="{FF2B5EF4-FFF2-40B4-BE49-F238E27FC236}">
                      <a16:creationId xmlns:a16="http://schemas.microsoft.com/office/drawing/2014/main" id="{A45DD974-8A4E-5F6F-57E0-D808F4C883D2}"/>
                    </a:ext>
                  </a:extLst>
                </p:cNvPr>
                <p:cNvPicPr/>
                <p:nvPr/>
              </p:nvPicPr>
              <p:blipFill>
                <a:blip r:embed="rId88"/>
                <a:stretch>
                  <a:fillRect/>
                </a:stretch>
              </p:blipFill>
              <p:spPr>
                <a:xfrm>
                  <a:off x="5340567" y="916102"/>
                  <a:ext cx="153792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 name="Freihand 43">
                  <a:extLst>
                    <a:ext uri="{FF2B5EF4-FFF2-40B4-BE49-F238E27FC236}">
                      <a16:creationId xmlns:a16="http://schemas.microsoft.com/office/drawing/2014/main" id="{5C427372-0111-50A7-DA8A-A0DEBE99B38F}"/>
                    </a:ext>
                  </a:extLst>
                </p14:cNvPr>
                <p14:cNvContentPartPr/>
                <p14:nvPr/>
              </p14:nvContentPartPr>
              <p14:xfrm>
                <a:off x="6160647" y="1123822"/>
                <a:ext cx="203760" cy="387720"/>
              </p14:xfrm>
            </p:contentPart>
          </mc:Choice>
          <mc:Fallback>
            <p:pic>
              <p:nvPicPr>
                <p:cNvPr id="44" name="Freihand 43">
                  <a:extLst>
                    <a:ext uri="{FF2B5EF4-FFF2-40B4-BE49-F238E27FC236}">
                      <a16:creationId xmlns:a16="http://schemas.microsoft.com/office/drawing/2014/main" id="{5C427372-0111-50A7-DA8A-A0DEBE99B38F}"/>
                    </a:ext>
                  </a:extLst>
                </p:cNvPr>
                <p:cNvPicPr/>
                <p:nvPr/>
              </p:nvPicPr>
              <p:blipFill>
                <a:blip r:embed="rId90"/>
                <a:stretch>
                  <a:fillRect/>
                </a:stretch>
              </p:blipFill>
              <p:spPr>
                <a:xfrm>
                  <a:off x="6152007" y="1115182"/>
                  <a:ext cx="2214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5" name="Freihand 44">
                  <a:extLst>
                    <a:ext uri="{FF2B5EF4-FFF2-40B4-BE49-F238E27FC236}">
                      <a16:creationId xmlns:a16="http://schemas.microsoft.com/office/drawing/2014/main" id="{1FF6C1A3-0903-1F92-2874-F5BA9C510E38}"/>
                    </a:ext>
                  </a:extLst>
                </p14:cNvPr>
                <p14:cNvContentPartPr/>
                <p14:nvPr/>
              </p14:nvContentPartPr>
              <p14:xfrm>
                <a:off x="6334167" y="1074862"/>
                <a:ext cx="339480" cy="457200"/>
              </p14:xfrm>
            </p:contentPart>
          </mc:Choice>
          <mc:Fallback>
            <p:pic>
              <p:nvPicPr>
                <p:cNvPr id="45" name="Freihand 44">
                  <a:extLst>
                    <a:ext uri="{FF2B5EF4-FFF2-40B4-BE49-F238E27FC236}">
                      <a16:creationId xmlns:a16="http://schemas.microsoft.com/office/drawing/2014/main" id="{1FF6C1A3-0903-1F92-2874-F5BA9C510E38}"/>
                    </a:ext>
                  </a:extLst>
                </p:cNvPr>
                <p:cNvPicPr/>
                <p:nvPr/>
              </p:nvPicPr>
              <p:blipFill>
                <a:blip r:embed="rId92"/>
                <a:stretch>
                  <a:fillRect/>
                </a:stretch>
              </p:blipFill>
              <p:spPr>
                <a:xfrm>
                  <a:off x="6325527" y="1065862"/>
                  <a:ext cx="35712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6" name="Freihand 45">
                  <a:extLst>
                    <a:ext uri="{FF2B5EF4-FFF2-40B4-BE49-F238E27FC236}">
                      <a16:creationId xmlns:a16="http://schemas.microsoft.com/office/drawing/2014/main" id="{9CF15FDB-9042-6131-23C7-5A2764573F3D}"/>
                    </a:ext>
                  </a:extLst>
                </p14:cNvPr>
                <p14:cNvContentPartPr/>
                <p14:nvPr/>
              </p14:nvContentPartPr>
              <p14:xfrm>
                <a:off x="6250287" y="1480222"/>
                <a:ext cx="1385640" cy="239040"/>
              </p14:xfrm>
            </p:contentPart>
          </mc:Choice>
          <mc:Fallback>
            <p:pic>
              <p:nvPicPr>
                <p:cNvPr id="46" name="Freihand 45">
                  <a:extLst>
                    <a:ext uri="{FF2B5EF4-FFF2-40B4-BE49-F238E27FC236}">
                      <a16:creationId xmlns:a16="http://schemas.microsoft.com/office/drawing/2014/main" id="{9CF15FDB-9042-6131-23C7-5A2764573F3D}"/>
                    </a:ext>
                  </a:extLst>
                </p:cNvPr>
                <p:cNvPicPr/>
                <p:nvPr/>
              </p:nvPicPr>
              <p:blipFill>
                <a:blip r:embed="rId94"/>
                <a:stretch>
                  <a:fillRect/>
                </a:stretch>
              </p:blipFill>
              <p:spPr>
                <a:xfrm>
                  <a:off x="6241287" y="1471582"/>
                  <a:ext cx="14032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 name="Freihand 46">
                  <a:extLst>
                    <a:ext uri="{FF2B5EF4-FFF2-40B4-BE49-F238E27FC236}">
                      <a16:creationId xmlns:a16="http://schemas.microsoft.com/office/drawing/2014/main" id="{B259F759-93C2-81EE-904B-A5222AE823F1}"/>
                    </a:ext>
                  </a:extLst>
                </p14:cNvPr>
                <p14:cNvContentPartPr/>
                <p14:nvPr/>
              </p14:nvContentPartPr>
              <p14:xfrm>
                <a:off x="6468447" y="1443142"/>
                <a:ext cx="1225080" cy="142560"/>
              </p14:xfrm>
            </p:contentPart>
          </mc:Choice>
          <mc:Fallback>
            <p:pic>
              <p:nvPicPr>
                <p:cNvPr id="47" name="Freihand 46">
                  <a:extLst>
                    <a:ext uri="{FF2B5EF4-FFF2-40B4-BE49-F238E27FC236}">
                      <a16:creationId xmlns:a16="http://schemas.microsoft.com/office/drawing/2014/main" id="{B259F759-93C2-81EE-904B-A5222AE823F1}"/>
                    </a:ext>
                  </a:extLst>
                </p:cNvPr>
                <p:cNvPicPr/>
                <p:nvPr/>
              </p:nvPicPr>
              <p:blipFill>
                <a:blip r:embed="rId96"/>
                <a:stretch>
                  <a:fillRect/>
                </a:stretch>
              </p:blipFill>
              <p:spPr>
                <a:xfrm>
                  <a:off x="6459807" y="1434502"/>
                  <a:ext cx="1242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8" name="Freihand 47">
                  <a:extLst>
                    <a:ext uri="{FF2B5EF4-FFF2-40B4-BE49-F238E27FC236}">
                      <a16:creationId xmlns:a16="http://schemas.microsoft.com/office/drawing/2014/main" id="{18EA86D7-FF31-19D1-A34C-AD8FC18C5A15}"/>
                    </a:ext>
                  </a:extLst>
                </p14:cNvPr>
                <p14:cNvContentPartPr/>
                <p14:nvPr/>
              </p14:nvContentPartPr>
              <p14:xfrm>
                <a:off x="7622967" y="1543942"/>
                <a:ext cx="1043280" cy="65160"/>
              </p14:xfrm>
            </p:contentPart>
          </mc:Choice>
          <mc:Fallback>
            <p:pic>
              <p:nvPicPr>
                <p:cNvPr id="48" name="Freihand 47">
                  <a:extLst>
                    <a:ext uri="{FF2B5EF4-FFF2-40B4-BE49-F238E27FC236}">
                      <a16:creationId xmlns:a16="http://schemas.microsoft.com/office/drawing/2014/main" id="{18EA86D7-FF31-19D1-A34C-AD8FC18C5A15}"/>
                    </a:ext>
                  </a:extLst>
                </p:cNvPr>
                <p:cNvPicPr/>
                <p:nvPr/>
              </p:nvPicPr>
              <p:blipFill>
                <a:blip r:embed="rId98"/>
                <a:stretch>
                  <a:fillRect/>
                </a:stretch>
              </p:blipFill>
              <p:spPr>
                <a:xfrm>
                  <a:off x="7613967" y="1534942"/>
                  <a:ext cx="1060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8E2D7F86-68B9-0826-910D-E02EBE14CAD3}"/>
                    </a:ext>
                  </a:extLst>
                </p14:cNvPr>
                <p14:cNvContentPartPr/>
                <p14:nvPr/>
              </p14:nvContentPartPr>
              <p14:xfrm>
                <a:off x="8947767" y="1377622"/>
                <a:ext cx="245520" cy="219960"/>
              </p14:xfrm>
            </p:contentPart>
          </mc:Choice>
          <mc:Fallback>
            <p:pic>
              <p:nvPicPr>
                <p:cNvPr id="50" name="Freihand 49">
                  <a:extLst>
                    <a:ext uri="{FF2B5EF4-FFF2-40B4-BE49-F238E27FC236}">
                      <a16:creationId xmlns:a16="http://schemas.microsoft.com/office/drawing/2014/main" id="{8E2D7F86-68B9-0826-910D-E02EBE14CAD3}"/>
                    </a:ext>
                  </a:extLst>
                </p:cNvPr>
                <p:cNvPicPr/>
                <p:nvPr/>
              </p:nvPicPr>
              <p:blipFill>
                <a:blip r:embed="rId100"/>
                <a:stretch>
                  <a:fillRect/>
                </a:stretch>
              </p:blipFill>
              <p:spPr>
                <a:xfrm>
                  <a:off x="8938767" y="1368622"/>
                  <a:ext cx="263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4EBE077E-405D-96EF-159B-78919AB6A7EE}"/>
                    </a:ext>
                  </a:extLst>
                </p14:cNvPr>
                <p14:cNvContentPartPr/>
                <p14:nvPr/>
              </p14:nvContentPartPr>
              <p14:xfrm>
                <a:off x="9253047" y="1425862"/>
                <a:ext cx="141480" cy="172440"/>
              </p14:xfrm>
            </p:contentPart>
          </mc:Choice>
          <mc:Fallback>
            <p:pic>
              <p:nvPicPr>
                <p:cNvPr id="51" name="Freihand 50">
                  <a:extLst>
                    <a:ext uri="{FF2B5EF4-FFF2-40B4-BE49-F238E27FC236}">
                      <a16:creationId xmlns:a16="http://schemas.microsoft.com/office/drawing/2014/main" id="{4EBE077E-405D-96EF-159B-78919AB6A7EE}"/>
                    </a:ext>
                  </a:extLst>
                </p:cNvPr>
                <p:cNvPicPr/>
                <p:nvPr/>
              </p:nvPicPr>
              <p:blipFill>
                <a:blip r:embed="rId102"/>
                <a:stretch>
                  <a:fillRect/>
                </a:stretch>
              </p:blipFill>
              <p:spPr>
                <a:xfrm>
                  <a:off x="9244047" y="1416862"/>
                  <a:ext cx="159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7312" name="Freihand 167311">
                  <a:extLst>
                    <a:ext uri="{FF2B5EF4-FFF2-40B4-BE49-F238E27FC236}">
                      <a16:creationId xmlns:a16="http://schemas.microsoft.com/office/drawing/2014/main" id="{DED326F4-ED71-3B49-8D95-3631CA84A672}"/>
                    </a:ext>
                  </a:extLst>
                </p14:cNvPr>
                <p14:cNvContentPartPr/>
                <p14:nvPr/>
              </p14:nvContentPartPr>
              <p14:xfrm>
                <a:off x="6177207" y="1110502"/>
                <a:ext cx="187560" cy="411120"/>
              </p14:xfrm>
            </p:contentPart>
          </mc:Choice>
          <mc:Fallback>
            <p:pic>
              <p:nvPicPr>
                <p:cNvPr id="167312" name="Freihand 167311">
                  <a:extLst>
                    <a:ext uri="{FF2B5EF4-FFF2-40B4-BE49-F238E27FC236}">
                      <a16:creationId xmlns:a16="http://schemas.microsoft.com/office/drawing/2014/main" id="{DED326F4-ED71-3B49-8D95-3631CA84A672}"/>
                    </a:ext>
                  </a:extLst>
                </p:cNvPr>
                <p:cNvPicPr/>
                <p:nvPr/>
              </p:nvPicPr>
              <p:blipFill>
                <a:blip r:embed="rId104"/>
                <a:stretch>
                  <a:fillRect/>
                </a:stretch>
              </p:blipFill>
              <p:spPr>
                <a:xfrm>
                  <a:off x="6168567" y="1101862"/>
                  <a:ext cx="2052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7313" name="Freihand 167312">
                  <a:extLst>
                    <a:ext uri="{FF2B5EF4-FFF2-40B4-BE49-F238E27FC236}">
                      <a16:creationId xmlns:a16="http://schemas.microsoft.com/office/drawing/2014/main" id="{E5D1B5C2-61CF-FD13-00FA-49777660A300}"/>
                    </a:ext>
                  </a:extLst>
                </p14:cNvPr>
                <p14:cNvContentPartPr/>
                <p14:nvPr/>
              </p14:nvContentPartPr>
              <p14:xfrm>
                <a:off x="6354687" y="1059742"/>
                <a:ext cx="257400" cy="410400"/>
              </p14:xfrm>
            </p:contentPart>
          </mc:Choice>
          <mc:Fallback>
            <p:pic>
              <p:nvPicPr>
                <p:cNvPr id="167313" name="Freihand 167312">
                  <a:extLst>
                    <a:ext uri="{FF2B5EF4-FFF2-40B4-BE49-F238E27FC236}">
                      <a16:creationId xmlns:a16="http://schemas.microsoft.com/office/drawing/2014/main" id="{E5D1B5C2-61CF-FD13-00FA-49777660A300}"/>
                    </a:ext>
                  </a:extLst>
                </p:cNvPr>
                <p:cNvPicPr/>
                <p:nvPr/>
              </p:nvPicPr>
              <p:blipFill>
                <a:blip r:embed="rId106"/>
                <a:stretch>
                  <a:fillRect/>
                </a:stretch>
              </p:blipFill>
              <p:spPr>
                <a:xfrm>
                  <a:off x="6345687" y="1051102"/>
                  <a:ext cx="275040" cy="42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167315" name="Freihand 167314">
                <a:extLst>
                  <a:ext uri="{FF2B5EF4-FFF2-40B4-BE49-F238E27FC236}">
                    <a16:creationId xmlns:a16="http://schemas.microsoft.com/office/drawing/2014/main" id="{5F129125-9D18-98D9-8F37-D5A4C14EDF81}"/>
                  </a:ext>
                </a:extLst>
              </p14:cNvPr>
              <p14:cNvContentPartPr/>
              <p14:nvPr/>
            </p14:nvContentPartPr>
            <p14:xfrm>
              <a:off x="5118807" y="4776382"/>
              <a:ext cx="717120" cy="676080"/>
            </p14:xfrm>
          </p:contentPart>
        </mc:Choice>
        <mc:Fallback>
          <p:pic>
            <p:nvPicPr>
              <p:cNvPr id="167315" name="Freihand 167314">
                <a:extLst>
                  <a:ext uri="{FF2B5EF4-FFF2-40B4-BE49-F238E27FC236}">
                    <a16:creationId xmlns:a16="http://schemas.microsoft.com/office/drawing/2014/main" id="{5F129125-9D18-98D9-8F37-D5A4C14EDF81}"/>
                  </a:ext>
                </a:extLst>
              </p:cNvPr>
              <p:cNvPicPr/>
              <p:nvPr/>
            </p:nvPicPr>
            <p:blipFill>
              <a:blip r:embed="rId108"/>
              <a:stretch>
                <a:fillRect/>
              </a:stretch>
            </p:blipFill>
            <p:spPr>
              <a:xfrm>
                <a:off x="5110167" y="4767742"/>
                <a:ext cx="73476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7335" name="Freihand 167334">
                <a:extLst>
                  <a:ext uri="{FF2B5EF4-FFF2-40B4-BE49-F238E27FC236}">
                    <a16:creationId xmlns:a16="http://schemas.microsoft.com/office/drawing/2014/main" id="{03BEE332-9F56-D1E3-BEE0-C65BB19B3AB5}"/>
                  </a:ext>
                </a:extLst>
              </p14:cNvPr>
              <p14:cNvContentPartPr/>
              <p14:nvPr/>
            </p14:nvContentPartPr>
            <p14:xfrm>
              <a:off x="5878407" y="5337262"/>
              <a:ext cx="1299240" cy="39240"/>
            </p14:xfrm>
          </p:contentPart>
        </mc:Choice>
        <mc:Fallback>
          <p:pic>
            <p:nvPicPr>
              <p:cNvPr id="167335" name="Freihand 167334">
                <a:extLst>
                  <a:ext uri="{FF2B5EF4-FFF2-40B4-BE49-F238E27FC236}">
                    <a16:creationId xmlns:a16="http://schemas.microsoft.com/office/drawing/2014/main" id="{03BEE332-9F56-D1E3-BEE0-C65BB19B3AB5}"/>
                  </a:ext>
                </a:extLst>
              </p:cNvPr>
              <p:cNvPicPr/>
              <p:nvPr/>
            </p:nvPicPr>
            <p:blipFill>
              <a:blip r:embed="rId110"/>
              <a:stretch>
                <a:fillRect/>
              </a:stretch>
            </p:blipFill>
            <p:spPr>
              <a:xfrm>
                <a:off x="5869407" y="5328262"/>
                <a:ext cx="1316880" cy="56880"/>
              </a:xfrm>
              <a:prstGeom prst="rect">
                <a:avLst/>
              </a:prstGeom>
            </p:spPr>
          </p:pic>
        </mc:Fallback>
      </mc:AlternateContent>
      <p:grpSp>
        <p:nvGrpSpPr>
          <p:cNvPr id="167339" name="Gruppieren 167338">
            <a:extLst>
              <a:ext uri="{FF2B5EF4-FFF2-40B4-BE49-F238E27FC236}">
                <a16:creationId xmlns:a16="http://schemas.microsoft.com/office/drawing/2014/main" id="{31B407B6-287E-6AB2-22FD-9B07CF749F25}"/>
              </a:ext>
            </a:extLst>
          </p:cNvPr>
          <p:cNvGrpSpPr/>
          <p:nvPr/>
        </p:nvGrpSpPr>
        <p:grpSpPr>
          <a:xfrm>
            <a:off x="6694167" y="5318182"/>
            <a:ext cx="241560" cy="30600"/>
            <a:chOff x="6694167" y="5318182"/>
            <a:chExt cx="241560" cy="30600"/>
          </a:xfrm>
        </p:grpSpPr>
        <mc:AlternateContent xmlns:mc="http://schemas.openxmlformats.org/markup-compatibility/2006">
          <mc:Choice xmlns:p14="http://schemas.microsoft.com/office/powerpoint/2010/main" Requires="p14">
            <p:contentPart p14:bwMode="auto" r:id="rId111">
              <p14:nvContentPartPr>
                <p14:cNvPr id="167336" name="Freihand 167335">
                  <a:extLst>
                    <a:ext uri="{FF2B5EF4-FFF2-40B4-BE49-F238E27FC236}">
                      <a16:creationId xmlns:a16="http://schemas.microsoft.com/office/drawing/2014/main" id="{ED27A66B-A61D-F6B9-38EE-3F996014A9A0}"/>
                    </a:ext>
                  </a:extLst>
                </p14:cNvPr>
                <p14:cNvContentPartPr/>
                <p14:nvPr/>
              </p14:nvContentPartPr>
              <p14:xfrm>
                <a:off x="6694167" y="5348062"/>
                <a:ext cx="360" cy="360"/>
              </p14:xfrm>
            </p:contentPart>
          </mc:Choice>
          <mc:Fallback>
            <p:pic>
              <p:nvPicPr>
                <p:cNvPr id="167336" name="Freihand 167335">
                  <a:extLst>
                    <a:ext uri="{FF2B5EF4-FFF2-40B4-BE49-F238E27FC236}">
                      <a16:creationId xmlns:a16="http://schemas.microsoft.com/office/drawing/2014/main" id="{ED27A66B-A61D-F6B9-38EE-3F996014A9A0}"/>
                    </a:ext>
                  </a:extLst>
                </p:cNvPr>
                <p:cNvPicPr/>
                <p:nvPr/>
              </p:nvPicPr>
              <p:blipFill>
                <a:blip r:embed="rId112"/>
                <a:stretch>
                  <a:fillRect/>
                </a:stretch>
              </p:blipFill>
              <p:spPr>
                <a:xfrm>
                  <a:off x="6685167" y="53390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7337" name="Freihand 167336">
                  <a:extLst>
                    <a:ext uri="{FF2B5EF4-FFF2-40B4-BE49-F238E27FC236}">
                      <a16:creationId xmlns:a16="http://schemas.microsoft.com/office/drawing/2014/main" id="{215FDA7B-4294-8862-A6D5-2E4AE1E35BBC}"/>
                    </a:ext>
                  </a:extLst>
                </p14:cNvPr>
                <p14:cNvContentPartPr/>
                <p14:nvPr/>
              </p14:nvContentPartPr>
              <p14:xfrm>
                <a:off x="6706047" y="5348422"/>
                <a:ext cx="360" cy="360"/>
              </p14:xfrm>
            </p:contentPart>
          </mc:Choice>
          <mc:Fallback>
            <p:pic>
              <p:nvPicPr>
                <p:cNvPr id="167337" name="Freihand 167336">
                  <a:extLst>
                    <a:ext uri="{FF2B5EF4-FFF2-40B4-BE49-F238E27FC236}">
                      <a16:creationId xmlns:a16="http://schemas.microsoft.com/office/drawing/2014/main" id="{215FDA7B-4294-8862-A6D5-2E4AE1E35BBC}"/>
                    </a:ext>
                  </a:extLst>
                </p:cNvPr>
                <p:cNvPicPr/>
                <p:nvPr/>
              </p:nvPicPr>
              <p:blipFill>
                <a:blip r:embed="rId112"/>
                <a:stretch>
                  <a:fillRect/>
                </a:stretch>
              </p:blipFill>
              <p:spPr>
                <a:xfrm>
                  <a:off x="6697047" y="53397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67338" name="Freihand 167337">
                  <a:extLst>
                    <a:ext uri="{FF2B5EF4-FFF2-40B4-BE49-F238E27FC236}">
                      <a16:creationId xmlns:a16="http://schemas.microsoft.com/office/drawing/2014/main" id="{63F690E8-4AF2-69EF-CF9B-14030156F409}"/>
                    </a:ext>
                  </a:extLst>
                </p14:cNvPr>
                <p14:cNvContentPartPr/>
                <p14:nvPr/>
              </p14:nvContentPartPr>
              <p14:xfrm>
                <a:off x="6834927" y="5318182"/>
                <a:ext cx="100800" cy="9000"/>
              </p14:xfrm>
            </p:contentPart>
          </mc:Choice>
          <mc:Fallback>
            <p:pic>
              <p:nvPicPr>
                <p:cNvPr id="167338" name="Freihand 167337">
                  <a:extLst>
                    <a:ext uri="{FF2B5EF4-FFF2-40B4-BE49-F238E27FC236}">
                      <a16:creationId xmlns:a16="http://schemas.microsoft.com/office/drawing/2014/main" id="{63F690E8-4AF2-69EF-CF9B-14030156F409}"/>
                    </a:ext>
                  </a:extLst>
                </p:cNvPr>
                <p:cNvPicPr/>
                <p:nvPr/>
              </p:nvPicPr>
              <p:blipFill>
                <a:blip r:embed="rId115"/>
                <a:stretch>
                  <a:fillRect/>
                </a:stretch>
              </p:blipFill>
              <p:spPr>
                <a:xfrm>
                  <a:off x="6825927" y="5309182"/>
                  <a:ext cx="118440" cy="26640"/>
                </a:xfrm>
                <a:prstGeom prst="rect">
                  <a:avLst/>
                </a:prstGeom>
              </p:spPr>
            </p:pic>
          </mc:Fallback>
        </mc:AlternateContent>
      </p:grpSp>
      <p:grpSp>
        <p:nvGrpSpPr>
          <p:cNvPr id="167345" name="Gruppieren 167344">
            <a:extLst>
              <a:ext uri="{FF2B5EF4-FFF2-40B4-BE49-F238E27FC236}">
                <a16:creationId xmlns:a16="http://schemas.microsoft.com/office/drawing/2014/main" id="{81A40AF7-5081-F807-A186-DFE27A1038D3}"/>
              </a:ext>
            </a:extLst>
          </p:cNvPr>
          <p:cNvGrpSpPr/>
          <p:nvPr/>
        </p:nvGrpSpPr>
        <p:grpSpPr>
          <a:xfrm>
            <a:off x="5875887" y="5305582"/>
            <a:ext cx="523800" cy="516960"/>
            <a:chOff x="5875887" y="5305582"/>
            <a:chExt cx="523800" cy="516960"/>
          </a:xfrm>
        </p:grpSpPr>
        <mc:AlternateContent xmlns:mc="http://schemas.openxmlformats.org/markup-compatibility/2006">
          <mc:Choice xmlns:p14="http://schemas.microsoft.com/office/powerpoint/2010/main" Requires="p14">
            <p:contentPart p14:bwMode="auto" r:id="rId116">
              <p14:nvContentPartPr>
                <p14:cNvPr id="167340" name="Freihand 167339">
                  <a:extLst>
                    <a:ext uri="{FF2B5EF4-FFF2-40B4-BE49-F238E27FC236}">
                      <a16:creationId xmlns:a16="http://schemas.microsoft.com/office/drawing/2014/main" id="{F592F018-2C3B-1B5B-59BC-2C4823DB9799}"/>
                    </a:ext>
                  </a:extLst>
                </p14:cNvPr>
                <p14:cNvContentPartPr/>
                <p14:nvPr/>
              </p14:nvContentPartPr>
              <p14:xfrm>
                <a:off x="5875887" y="5305582"/>
                <a:ext cx="523800" cy="190440"/>
              </p14:xfrm>
            </p:contentPart>
          </mc:Choice>
          <mc:Fallback>
            <p:pic>
              <p:nvPicPr>
                <p:cNvPr id="167340" name="Freihand 167339">
                  <a:extLst>
                    <a:ext uri="{FF2B5EF4-FFF2-40B4-BE49-F238E27FC236}">
                      <a16:creationId xmlns:a16="http://schemas.microsoft.com/office/drawing/2014/main" id="{F592F018-2C3B-1B5B-59BC-2C4823DB9799}"/>
                    </a:ext>
                  </a:extLst>
                </p:cNvPr>
                <p:cNvPicPr/>
                <p:nvPr/>
              </p:nvPicPr>
              <p:blipFill>
                <a:blip r:embed="rId117"/>
                <a:stretch>
                  <a:fillRect/>
                </a:stretch>
              </p:blipFill>
              <p:spPr>
                <a:xfrm>
                  <a:off x="5866887" y="5296942"/>
                  <a:ext cx="541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7341" name="Freihand 167340">
                  <a:extLst>
                    <a:ext uri="{FF2B5EF4-FFF2-40B4-BE49-F238E27FC236}">
                      <a16:creationId xmlns:a16="http://schemas.microsoft.com/office/drawing/2014/main" id="{57932097-6BFF-E112-6E09-D84226015CFD}"/>
                    </a:ext>
                  </a:extLst>
                </p14:cNvPr>
                <p14:cNvContentPartPr/>
                <p14:nvPr/>
              </p14:nvContentPartPr>
              <p14:xfrm>
                <a:off x="5988927" y="5566942"/>
                <a:ext cx="133920" cy="178560"/>
              </p14:xfrm>
            </p:contentPart>
          </mc:Choice>
          <mc:Fallback>
            <p:pic>
              <p:nvPicPr>
                <p:cNvPr id="167341" name="Freihand 167340">
                  <a:extLst>
                    <a:ext uri="{FF2B5EF4-FFF2-40B4-BE49-F238E27FC236}">
                      <a16:creationId xmlns:a16="http://schemas.microsoft.com/office/drawing/2014/main" id="{57932097-6BFF-E112-6E09-D84226015CFD}"/>
                    </a:ext>
                  </a:extLst>
                </p:cNvPr>
                <p:cNvPicPr/>
                <p:nvPr/>
              </p:nvPicPr>
              <p:blipFill>
                <a:blip r:embed="rId119"/>
                <a:stretch>
                  <a:fillRect/>
                </a:stretch>
              </p:blipFill>
              <p:spPr>
                <a:xfrm>
                  <a:off x="5979927" y="5557942"/>
                  <a:ext cx="151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7342" name="Freihand 167341">
                  <a:extLst>
                    <a:ext uri="{FF2B5EF4-FFF2-40B4-BE49-F238E27FC236}">
                      <a16:creationId xmlns:a16="http://schemas.microsoft.com/office/drawing/2014/main" id="{4EA561F1-CF5C-FBFD-75CA-5229EF88FBCF}"/>
                    </a:ext>
                  </a:extLst>
                </p14:cNvPr>
                <p14:cNvContentPartPr/>
                <p14:nvPr/>
              </p14:nvContentPartPr>
              <p14:xfrm>
                <a:off x="6166407" y="5516542"/>
                <a:ext cx="47880" cy="234360"/>
              </p14:xfrm>
            </p:contentPart>
          </mc:Choice>
          <mc:Fallback>
            <p:pic>
              <p:nvPicPr>
                <p:cNvPr id="167342" name="Freihand 167341">
                  <a:extLst>
                    <a:ext uri="{FF2B5EF4-FFF2-40B4-BE49-F238E27FC236}">
                      <a16:creationId xmlns:a16="http://schemas.microsoft.com/office/drawing/2014/main" id="{4EA561F1-CF5C-FBFD-75CA-5229EF88FBCF}"/>
                    </a:ext>
                  </a:extLst>
                </p:cNvPr>
                <p:cNvPicPr/>
                <p:nvPr/>
              </p:nvPicPr>
              <p:blipFill>
                <a:blip r:embed="rId121"/>
                <a:stretch>
                  <a:fillRect/>
                </a:stretch>
              </p:blipFill>
              <p:spPr>
                <a:xfrm>
                  <a:off x="6157767" y="5507542"/>
                  <a:ext cx="655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7343" name="Freihand 167342">
                  <a:extLst>
                    <a:ext uri="{FF2B5EF4-FFF2-40B4-BE49-F238E27FC236}">
                      <a16:creationId xmlns:a16="http://schemas.microsoft.com/office/drawing/2014/main" id="{6C380C6C-F96D-F6D4-06A4-408150A2BF3F}"/>
                    </a:ext>
                  </a:extLst>
                </p14:cNvPr>
                <p14:cNvContentPartPr/>
                <p14:nvPr/>
              </p14:nvContentPartPr>
              <p14:xfrm>
                <a:off x="6230127" y="5611582"/>
                <a:ext cx="73080" cy="151200"/>
              </p14:xfrm>
            </p:contentPart>
          </mc:Choice>
          <mc:Fallback>
            <p:pic>
              <p:nvPicPr>
                <p:cNvPr id="167343" name="Freihand 167342">
                  <a:extLst>
                    <a:ext uri="{FF2B5EF4-FFF2-40B4-BE49-F238E27FC236}">
                      <a16:creationId xmlns:a16="http://schemas.microsoft.com/office/drawing/2014/main" id="{6C380C6C-F96D-F6D4-06A4-408150A2BF3F}"/>
                    </a:ext>
                  </a:extLst>
                </p:cNvPr>
                <p:cNvPicPr/>
                <p:nvPr/>
              </p:nvPicPr>
              <p:blipFill>
                <a:blip r:embed="rId123"/>
                <a:stretch>
                  <a:fillRect/>
                </a:stretch>
              </p:blipFill>
              <p:spPr>
                <a:xfrm>
                  <a:off x="6221487" y="5602942"/>
                  <a:ext cx="90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67344" name="Freihand 167343">
                  <a:extLst>
                    <a:ext uri="{FF2B5EF4-FFF2-40B4-BE49-F238E27FC236}">
                      <a16:creationId xmlns:a16="http://schemas.microsoft.com/office/drawing/2014/main" id="{D662D60A-A316-9C6B-97E3-8EAD5706802C}"/>
                    </a:ext>
                  </a:extLst>
                </p14:cNvPr>
                <p14:cNvContentPartPr/>
                <p14:nvPr/>
              </p14:nvContentPartPr>
              <p14:xfrm>
                <a:off x="6315447" y="5496382"/>
                <a:ext cx="56160" cy="326160"/>
              </p14:xfrm>
            </p:contentPart>
          </mc:Choice>
          <mc:Fallback>
            <p:pic>
              <p:nvPicPr>
                <p:cNvPr id="167344" name="Freihand 167343">
                  <a:extLst>
                    <a:ext uri="{FF2B5EF4-FFF2-40B4-BE49-F238E27FC236}">
                      <a16:creationId xmlns:a16="http://schemas.microsoft.com/office/drawing/2014/main" id="{D662D60A-A316-9C6B-97E3-8EAD5706802C}"/>
                    </a:ext>
                  </a:extLst>
                </p:cNvPr>
                <p:cNvPicPr/>
                <p:nvPr/>
              </p:nvPicPr>
              <p:blipFill>
                <a:blip r:embed="rId125"/>
                <a:stretch>
                  <a:fillRect/>
                </a:stretch>
              </p:blipFill>
              <p:spPr>
                <a:xfrm>
                  <a:off x="6306447" y="5487742"/>
                  <a:ext cx="73800" cy="34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67346" name="Freihand 167345">
                <a:extLst>
                  <a:ext uri="{FF2B5EF4-FFF2-40B4-BE49-F238E27FC236}">
                    <a16:creationId xmlns:a16="http://schemas.microsoft.com/office/drawing/2014/main" id="{94B34C41-B8BC-49D0-A3ED-37759C9C3DD6}"/>
                  </a:ext>
                </a:extLst>
              </p14:cNvPr>
              <p14:cNvContentPartPr/>
              <p14:nvPr/>
            </p14:nvContentPartPr>
            <p14:xfrm>
              <a:off x="1158087" y="3252142"/>
              <a:ext cx="7293600" cy="114840"/>
            </p14:xfrm>
          </p:contentPart>
        </mc:Choice>
        <mc:Fallback>
          <p:pic>
            <p:nvPicPr>
              <p:cNvPr id="167346" name="Freihand 167345">
                <a:extLst>
                  <a:ext uri="{FF2B5EF4-FFF2-40B4-BE49-F238E27FC236}">
                    <a16:creationId xmlns:a16="http://schemas.microsoft.com/office/drawing/2014/main" id="{94B34C41-B8BC-49D0-A3ED-37759C9C3DD6}"/>
                  </a:ext>
                </a:extLst>
              </p:cNvPr>
              <p:cNvPicPr/>
              <p:nvPr/>
            </p:nvPicPr>
            <p:blipFill>
              <a:blip r:embed="rId127"/>
              <a:stretch>
                <a:fillRect/>
              </a:stretch>
            </p:blipFill>
            <p:spPr>
              <a:xfrm>
                <a:off x="1149087" y="3243142"/>
                <a:ext cx="731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7348" name="Freihand 167347">
                <a:extLst>
                  <a:ext uri="{FF2B5EF4-FFF2-40B4-BE49-F238E27FC236}">
                    <a16:creationId xmlns:a16="http://schemas.microsoft.com/office/drawing/2014/main" id="{E8150FAD-7122-C0B2-71AB-035A398529E9}"/>
                  </a:ext>
                </a:extLst>
              </p14:cNvPr>
              <p14:cNvContentPartPr/>
              <p14:nvPr/>
            </p14:nvContentPartPr>
            <p14:xfrm>
              <a:off x="576327" y="2362222"/>
              <a:ext cx="321480" cy="435960"/>
            </p14:xfrm>
          </p:contentPart>
        </mc:Choice>
        <mc:Fallback>
          <p:pic>
            <p:nvPicPr>
              <p:cNvPr id="167348" name="Freihand 167347">
                <a:extLst>
                  <a:ext uri="{FF2B5EF4-FFF2-40B4-BE49-F238E27FC236}">
                    <a16:creationId xmlns:a16="http://schemas.microsoft.com/office/drawing/2014/main" id="{E8150FAD-7122-C0B2-71AB-035A398529E9}"/>
                  </a:ext>
                </a:extLst>
              </p:cNvPr>
              <p:cNvPicPr/>
              <p:nvPr/>
            </p:nvPicPr>
            <p:blipFill>
              <a:blip r:embed="rId129"/>
              <a:stretch>
                <a:fillRect/>
              </a:stretch>
            </p:blipFill>
            <p:spPr>
              <a:xfrm>
                <a:off x="567327" y="2353222"/>
                <a:ext cx="33912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7353" name="Freihand 167352">
                <a:extLst>
                  <a:ext uri="{FF2B5EF4-FFF2-40B4-BE49-F238E27FC236}">
                    <a16:creationId xmlns:a16="http://schemas.microsoft.com/office/drawing/2014/main" id="{02C9461C-3F48-7408-A42C-5BD445862A29}"/>
                  </a:ext>
                </a:extLst>
              </p14:cNvPr>
              <p14:cNvContentPartPr/>
              <p14:nvPr/>
            </p14:nvContentPartPr>
            <p14:xfrm>
              <a:off x="4174887" y="4056382"/>
              <a:ext cx="474480" cy="303840"/>
            </p14:xfrm>
          </p:contentPart>
        </mc:Choice>
        <mc:Fallback>
          <p:pic>
            <p:nvPicPr>
              <p:cNvPr id="167353" name="Freihand 167352">
                <a:extLst>
                  <a:ext uri="{FF2B5EF4-FFF2-40B4-BE49-F238E27FC236}">
                    <a16:creationId xmlns:a16="http://schemas.microsoft.com/office/drawing/2014/main" id="{02C9461C-3F48-7408-A42C-5BD445862A29}"/>
                  </a:ext>
                </a:extLst>
              </p:cNvPr>
              <p:cNvPicPr/>
              <p:nvPr/>
            </p:nvPicPr>
            <p:blipFill>
              <a:blip r:embed="rId131"/>
              <a:stretch>
                <a:fillRect/>
              </a:stretch>
            </p:blipFill>
            <p:spPr>
              <a:xfrm>
                <a:off x="4166247" y="4047742"/>
                <a:ext cx="4921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7355" name="Freihand 167354">
                <a:extLst>
                  <a:ext uri="{FF2B5EF4-FFF2-40B4-BE49-F238E27FC236}">
                    <a16:creationId xmlns:a16="http://schemas.microsoft.com/office/drawing/2014/main" id="{22418748-0E1F-6C54-F0ED-1419814DBEBE}"/>
                  </a:ext>
                </a:extLst>
              </p14:cNvPr>
              <p14:cNvContentPartPr/>
              <p14:nvPr/>
            </p14:nvContentPartPr>
            <p14:xfrm>
              <a:off x="6907287" y="4098502"/>
              <a:ext cx="457560" cy="483480"/>
            </p14:xfrm>
          </p:contentPart>
        </mc:Choice>
        <mc:Fallback>
          <p:pic>
            <p:nvPicPr>
              <p:cNvPr id="167355" name="Freihand 167354">
                <a:extLst>
                  <a:ext uri="{FF2B5EF4-FFF2-40B4-BE49-F238E27FC236}">
                    <a16:creationId xmlns:a16="http://schemas.microsoft.com/office/drawing/2014/main" id="{22418748-0E1F-6C54-F0ED-1419814DBEBE}"/>
                  </a:ext>
                </a:extLst>
              </p:cNvPr>
              <p:cNvPicPr/>
              <p:nvPr/>
            </p:nvPicPr>
            <p:blipFill>
              <a:blip r:embed="rId133"/>
              <a:stretch>
                <a:fillRect/>
              </a:stretch>
            </p:blipFill>
            <p:spPr>
              <a:xfrm>
                <a:off x="6898287" y="4089502"/>
                <a:ext cx="475200" cy="501120"/>
              </a:xfrm>
              <a:prstGeom prst="rect">
                <a:avLst/>
              </a:prstGeom>
            </p:spPr>
          </p:pic>
        </mc:Fallback>
      </mc:AlternateContent>
      <p:grpSp>
        <p:nvGrpSpPr>
          <p:cNvPr id="167358" name="Gruppieren 167357">
            <a:extLst>
              <a:ext uri="{FF2B5EF4-FFF2-40B4-BE49-F238E27FC236}">
                <a16:creationId xmlns:a16="http://schemas.microsoft.com/office/drawing/2014/main" id="{09FB865B-F9DB-1546-D9A8-28ABEB9DB717}"/>
              </a:ext>
            </a:extLst>
          </p:cNvPr>
          <p:cNvGrpSpPr/>
          <p:nvPr/>
        </p:nvGrpSpPr>
        <p:grpSpPr>
          <a:xfrm>
            <a:off x="-11553" y="2044342"/>
            <a:ext cx="12043440" cy="3015000"/>
            <a:chOff x="-11553" y="2044342"/>
            <a:chExt cx="12043440" cy="3015000"/>
          </a:xfrm>
        </p:grpSpPr>
        <mc:AlternateContent xmlns:mc="http://schemas.openxmlformats.org/markup-compatibility/2006">
          <mc:Choice xmlns:p14="http://schemas.microsoft.com/office/powerpoint/2010/main" Requires="p14">
            <p:contentPart p14:bwMode="auto" r:id="rId134">
              <p14:nvContentPartPr>
                <p14:cNvPr id="166933" name="Freihand 166932">
                  <a:extLst>
                    <a:ext uri="{FF2B5EF4-FFF2-40B4-BE49-F238E27FC236}">
                      <a16:creationId xmlns:a16="http://schemas.microsoft.com/office/drawing/2014/main" id="{47996263-CE28-51F3-4A1A-70838E007818}"/>
                    </a:ext>
                  </a:extLst>
                </p14:cNvPr>
                <p14:cNvContentPartPr/>
                <p14:nvPr/>
              </p14:nvContentPartPr>
              <p14:xfrm>
                <a:off x="5510487" y="2173222"/>
                <a:ext cx="115920" cy="187200"/>
              </p14:xfrm>
            </p:contentPart>
          </mc:Choice>
          <mc:Fallback>
            <p:pic>
              <p:nvPicPr>
                <p:cNvPr id="166933" name="Freihand 166932">
                  <a:extLst>
                    <a:ext uri="{FF2B5EF4-FFF2-40B4-BE49-F238E27FC236}">
                      <a16:creationId xmlns:a16="http://schemas.microsoft.com/office/drawing/2014/main" id="{47996263-CE28-51F3-4A1A-70838E007818}"/>
                    </a:ext>
                  </a:extLst>
                </p:cNvPr>
                <p:cNvPicPr/>
                <p:nvPr/>
              </p:nvPicPr>
              <p:blipFill>
                <a:blip r:embed="rId135"/>
                <a:stretch>
                  <a:fillRect/>
                </a:stretch>
              </p:blipFill>
              <p:spPr>
                <a:xfrm>
                  <a:off x="5501487" y="2164582"/>
                  <a:ext cx="1335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6934" name="Freihand 166933">
                  <a:extLst>
                    <a:ext uri="{FF2B5EF4-FFF2-40B4-BE49-F238E27FC236}">
                      <a16:creationId xmlns:a16="http://schemas.microsoft.com/office/drawing/2014/main" id="{BA0870DA-3545-E44B-F2E1-D5A52DBB2AC0}"/>
                    </a:ext>
                  </a:extLst>
                </p14:cNvPr>
                <p14:cNvContentPartPr/>
                <p14:nvPr/>
              </p14:nvContentPartPr>
              <p14:xfrm>
                <a:off x="5609487" y="2187262"/>
                <a:ext cx="108000" cy="113760"/>
              </p14:xfrm>
            </p:contentPart>
          </mc:Choice>
          <mc:Fallback>
            <p:pic>
              <p:nvPicPr>
                <p:cNvPr id="166934" name="Freihand 166933">
                  <a:extLst>
                    <a:ext uri="{FF2B5EF4-FFF2-40B4-BE49-F238E27FC236}">
                      <a16:creationId xmlns:a16="http://schemas.microsoft.com/office/drawing/2014/main" id="{BA0870DA-3545-E44B-F2E1-D5A52DBB2AC0}"/>
                    </a:ext>
                  </a:extLst>
                </p:cNvPr>
                <p:cNvPicPr/>
                <p:nvPr/>
              </p:nvPicPr>
              <p:blipFill>
                <a:blip r:embed="rId137"/>
                <a:stretch>
                  <a:fillRect/>
                </a:stretch>
              </p:blipFill>
              <p:spPr>
                <a:xfrm>
                  <a:off x="5600487" y="2178622"/>
                  <a:ext cx="125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6935" name="Freihand 166934">
                  <a:extLst>
                    <a:ext uri="{FF2B5EF4-FFF2-40B4-BE49-F238E27FC236}">
                      <a16:creationId xmlns:a16="http://schemas.microsoft.com/office/drawing/2014/main" id="{98B04CDE-80BA-61E9-A740-4CC30AB4C0C4}"/>
                    </a:ext>
                  </a:extLst>
                </p14:cNvPr>
                <p14:cNvContentPartPr/>
                <p14:nvPr/>
              </p14:nvContentPartPr>
              <p14:xfrm>
                <a:off x="5718207" y="2163862"/>
                <a:ext cx="100800" cy="120960"/>
              </p14:xfrm>
            </p:contentPart>
          </mc:Choice>
          <mc:Fallback>
            <p:pic>
              <p:nvPicPr>
                <p:cNvPr id="166935" name="Freihand 166934">
                  <a:extLst>
                    <a:ext uri="{FF2B5EF4-FFF2-40B4-BE49-F238E27FC236}">
                      <a16:creationId xmlns:a16="http://schemas.microsoft.com/office/drawing/2014/main" id="{98B04CDE-80BA-61E9-A740-4CC30AB4C0C4}"/>
                    </a:ext>
                  </a:extLst>
                </p:cNvPr>
                <p:cNvPicPr/>
                <p:nvPr/>
              </p:nvPicPr>
              <p:blipFill>
                <a:blip r:embed="rId139"/>
                <a:stretch>
                  <a:fillRect/>
                </a:stretch>
              </p:blipFill>
              <p:spPr>
                <a:xfrm>
                  <a:off x="5709207" y="2154862"/>
                  <a:ext cx="11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6936" name="Freihand 166935">
                  <a:extLst>
                    <a:ext uri="{FF2B5EF4-FFF2-40B4-BE49-F238E27FC236}">
                      <a16:creationId xmlns:a16="http://schemas.microsoft.com/office/drawing/2014/main" id="{15E126C5-35A6-56A4-9960-FE58CF73AD14}"/>
                    </a:ext>
                  </a:extLst>
                </p14:cNvPr>
                <p14:cNvContentPartPr/>
                <p14:nvPr/>
              </p14:nvContentPartPr>
              <p14:xfrm>
                <a:off x="5838447" y="2174662"/>
                <a:ext cx="52920" cy="106560"/>
              </p14:xfrm>
            </p:contentPart>
          </mc:Choice>
          <mc:Fallback>
            <p:pic>
              <p:nvPicPr>
                <p:cNvPr id="166936" name="Freihand 166935">
                  <a:extLst>
                    <a:ext uri="{FF2B5EF4-FFF2-40B4-BE49-F238E27FC236}">
                      <a16:creationId xmlns:a16="http://schemas.microsoft.com/office/drawing/2014/main" id="{15E126C5-35A6-56A4-9960-FE58CF73AD14}"/>
                    </a:ext>
                  </a:extLst>
                </p:cNvPr>
                <p:cNvPicPr/>
                <p:nvPr/>
              </p:nvPicPr>
              <p:blipFill>
                <a:blip r:embed="rId141"/>
                <a:stretch>
                  <a:fillRect/>
                </a:stretch>
              </p:blipFill>
              <p:spPr>
                <a:xfrm>
                  <a:off x="5829807" y="2166022"/>
                  <a:ext cx="70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6938" name="Freihand 166937">
                  <a:extLst>
                    <a:ext uri="{FF2B5EF4-FFF2-40B4-BE49-F238E27FC236}">
                      <a16:creationId xmlns:a16="http://schemas.microsoft.com/office/drawing/2014/main" id="{87AC1584-10C1-0EB2-CDA7-06D030BA9A43}"/>
                    </a:ext>
                  </a:extLst>
                </p14:cNvPr>
                <p14:cNvContentPartPr/>
                <p14:nvPr/>
              </p14:nvContentPartPr>
              <p14:xfrm>
                <a:off x="5607687" y="2163502"/>
                <a:ext cx="115200" cy="147960"/>
              </p14:xfrm>
            </p:contentPart>
          </mc:Choice>
          <mc:Fallback>
            <p:pic>
              <p:nvPicPr>
                <p:cNvPr id="166938" name="Freihand 166937">
                  <a:extLst>
                    <a:ext uri="{FF2B5EF4-FFF2-40B4-BE49-F238E27FC236}">
                      <a16:creationId xmlns:a16="http://schemas.microsoft.com/office/drawing/2014/main" id="{87AC1584-10C1-0EB2-CDA7-06D030BA9A43}"/>
                    </a:ext>
                  </a:extLst>
                </p:cNvPr>
                <p:cNvPicPr/>
                <p:nvPr/>
              </p:nvPicPr>
              <p:blipFill>
                <a:blip r:embed="rId143"/>
                <a:stretch>
                  <a:fillRect/>
                </a:stretch>
              </p:blipFill>
              <p:spPr>
                <a:xfrm>
                  <a:off x="5599047" y="2154502"/>
                  <a:ext cx="132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6939" name="Freihand 166938">
                  <a:extLst>
                    <a:ext uri="{FF2B5EF4-FFF2-40B4-BE49-F238E27FC236}">
                      <a16:creationId xmlns:a16="http://schemas.microsoft.com/office/drawing/2014/main" id="{7EFA26B5-93F8-C811-C061-696F7A2D7008}"/>
                    </a:ext>
                  </a:extLst>
                </p14:cNvPr>
                <p14:cNvContentPartPr/>
                <p14:nvPr/>
              </p14:nvContentPartPr>
              <p14:xfrm>
                <a:off x="5851407" y="2152342"/>
                <a:ext cx="29520" cy="132840"/>
              </p14:xfrm>
            </p:contentPart>
          </mc:Choice>
          <mc:Fallback>
            <p:pic>
              <p:nvPicPr>
                <p:cNvPr id="166939" name="Freihand 166938">
                  <a:extLst>
                    <a:ext uri="{FF2B5EF4-FFF2-40B4-BE49-F238E27FC236}">
                      <a16:creationId xmlns:a16="http://schemas.microsoft.com/office/drawing/2014/main" id="{7EFA26B5-93F8-C811-C061-696F7A2D7008}"/>
                    </a:ext>
                  </a:extLst>
                </p:cNvPr>
                <p:cNvPicPr/>
                <p:nvPr/>
              </p:nvPicPr>
              <p:blipFill>
                <a:blip r:embed="rId145"/>
                <a:stretch>
                  <a:fillRect/>
                </a:stretch>
              </p:blipFill>
              <p:spPr>
                <a:xfrm>
                  <a:off x="5842767" y="2143342"/>
                  <a:ext cx="47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6940" name="Freihand 166939">
                  <a:extLst>
                    <a:ext uri="{FF2B5EF4-FFF2-40B4-BE49-F238E27FC236}">
                      <a16:creationId xmlns:a16="http://schemas.microsoft.com/office/drawing/2014/main" id="{10F27B89-47D2-ECF8-CE46-D2CB927F80BC}"/>
                    </a:ext>
                  </a:extLst>
                </p14:cNvPr>
                <p14:cNvContentPartPr/>
                <p14:nvPr/>
              </p14:nvContentPartPr>
              <p14:xfrm>
                <a:off x="5922687" y="2093662"/>
                <a:ext cx="321840" cy="200880"/>
              </p14:xfrm>
            </p:contentPart>
          </mc:Choice>
          <mc:Fallback>
            <p:pic>
              <p:nvPicPr>
                <p:cNvPr id="166940" name="Freihand 166939">
                  <a:extLst>
                    <a:ext uri="{FF2B5EF4-FFF2-40B4-BE49-F238E27FC236}">
                      <a16:creationId xmlns:a16="http://schemas.microsoft.com/office/drawing/2014/main" id="{10F27B89-47D2-ECF8-CE46-D2CB927F80BC}"/>
                    </a:ext>
                  </a:extLst>
                </p:cNvPr>
                <p:cNvPicPr/>
                <p:nvPr/>
              </p:nvPicPr>
              <p:blipFill>
                <a:blip r:embed="rId147"/>
                <a:stretch>
                  <a:fillRect/>
                </a:stretch>
              </p:blipFill>
              <p:spPr>
                <a:xfrm>
                  <a:off x="5913687" y="2084662"/>
                  <a:ext cx="339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6941" name="Freihand 166940">
                  <a:extLst>
                    <a:ext uri="{FF2B5EF4-FFF2-40B4-BE49-F238E27FC236}">
                      <a16:creationId xmlns:a16="http://schemas.microsoft.com/office/drawing/2014/main" id="{A51D4537-3048-2260-551E-B68FF5CF5DBC}"/>
                    </a:ext>
                  </a:extLst>
                </p14:cNvPr>
                <p14:cNvContentPartPr/>
                <p14:nvPr/>
              </p14:nvContentPartPr>
              <p14:xfrm>
                <a:off x="5912967" y="2044342"/>
                <a:ext cx="220680" cy="77400"/>
              </p14:xfrm>
            </p:contentPart>
          </mc:Choice>
          <mc:Fallback>
            <p:pic>
              <p:nvPicPr>
                <p:cNvPr id="166941" name="Freihand 166940">
                  <a:extLst>
                    <a:ext uri="{FF2B5EF4-FFF2-40B4-BE49-F238E27FC236}">
                      <a16:creationId xmlns:a16="http://schemas.microsoft.com/office/drawing/2014/main" id="{A51D4537-3048-2260-551E-B68FF5CF5DBC}"/>
                    </a:ext>
                  </a:extLst>
                </p:cNvPr>
                <p:cNvPicPr/>
                <p:nvPr/>
              </p:nvPicPr>
              <p:blipFill>
                <a:blip r:embed="rId149"/>
                <a:stretch>
                  <a:fillRect/>
                </a:stretch>
              </p:blipFill>
              <p:spPr>
                <a:xfrm>
                  <a:off x="5903967" y="2035342"/>
                  <a:ext cx="238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6943" name="Freihand 166942">
                  <a:extLst>
                    <a:ext uri="{FF2B5EF4-FFF2-40B4-BE49-F238E27FC236}">
                      <a16:creationId xmlns:a16="http://schemas.microsoft.com/office/drawing/2014/main" id="{03B5B79A-0EB1-2502-FC38-977972CE1D9B}"/>
                    </a:ext>
                  </a:extLst>
                </p14:cNvPr>
                <p14:cNvContentPartPr/>
                <p14:nvPr/>
              </p14:nvContentPartPr>
              <p14:xfrm>
                <a:off x="6575367" y="2160982"/>
                <a:ext cx="82440" cy="134280"/>
              </p14:xfrm>
            </p:contentPart>
          </mc:Choice>
          <mc:Fallback>
            <p:pic>
              <p:nvPicPr>
                <p:cNvPr id="166943" name="Freihand 166942">
                  <a:extLst>
                    <a:ext uri="{FF2B5EF4-FFF2-40B4-BE49-F238E27FC236}">
                      <a16:creationId xmlns:a16="http://schemas.microsoft.com/office/drawing/2014/main" id="{03B5B79A-0EB1-2502-FC38-977972CE1D9B}"/>
                    </a:ext>
                  </a:extLst>
                </p:cNvPr>
                <p:cNvPicPr/>
                <p:nvPr/>
              </p:nvPicPr>
              <p:blipFill>
                <a:blip r:embed="rId151"/>
                <a:stretch>
                  <a:fillRect/>
                </a:stretch>
              </p:blipFill>
              <p:spPr>
                <a:xfrm>
                  <a:off x="6566367" y="2152342"/>
                  <a:ext cx="100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6944" name="Freihand 166943">
                  <a:extLst>
                    <a:ext uri="{FF2B5EF4-FFF2-40B4-BE49-F238E27FC236}">
                      <a16:creationId xmlns:a16="http://schemas.microsoft.com/office/drawing/2014/main" id="{BADD1F0C-8D26-8948-9A84-627698483C1F}"/>
                    </a:ext>
                  </a:extLst>
                </p14:cNvPr>
                <p14:cNvContentPartPr/>
                <p14:nvPr/>
              </p14:nvContentPartPr>
              <p14:xfrm>
                <a:off x="6606687" y="2172862"/>
                <a:ext cx="94320" cy="209160"/>
              </p14:xfrm>
            </p:contentPart>
          </mc:Choice>
          <mc:Fallback>
            <p:pic>
              <p:nvPicPr>
                <p:cNvPr id="166944" name="Freihand 166943">
                  <a:extLst>
                    <a:ext uri="{FF2B5EF4-FFF2-40B4-BE49-F238E27FC236}">
                      <a16:creationId xmlns:a16="http://schemas.microsoft.com/office/drawing/2014/main" id="{BADD1F0C-8D26-8948-9A84-627698483C1F}"/>
                    </a:ext>
                  </a:extLst>
                </p:cNvPr>
                <p:cNvPicPr/>
                <p:nvPr/>
              </p:nvPicPr>
              <p:blipFill>
                <a:blip r:embed="rId153"/>
                <a:stretch>
                  <a:fillRect/>
                </a:stretch>
              </p:blipFill>
              <p:spPr>
                <a:xfrm>
                  <a:off x="6598047" y="2163862"/>
                  <a:ext cx="111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6945" name="Freihand 166944">
                  <a:extLst>
                    <a:ext uri="{FF2B5EF4-FFF2-40B4-BE49-F238E27FC236}">
                      <a16:creationId xmlns:a16="http://schemas.microsoft.com/office/drawing/2014/main" id="{85F9C2DB-17D6-7EA8-6339-CE50B251D15D}"/>
                    </a:ext>
                  </a:extLst>
                </p14:cNvPr>
                <p14:cNvContentPartPr/>
                <p14:nvPr/>
              </p14:nvContentPartPr>
              <p14:xfrm>
                <a:off x="6758607" y="2196262"/>
                <a:ext cx="47520" cy="145080"/>
              </p14:xfrm>
            </p:contentPart>
          </mc:Choice>
          <mc:Fallback>
            <p:pic>
              <p:nvPicPr>
                <p:cNvPr id="166945" name="Freihand 166944">
                  <a:extLst>
                    <a:ext uri="{FF2B5EF4-FFF2-40B4-BE49-F238E27FC236}">
                      <a16:creationId xmlns:a16="http://schemas.microsoft.com/office/drawing/2014/main" id="{85F9C2DB-17D6-7EA8-6339-CE50B251D15D}"/>
                    </a:ext>
                  </a:extLst>
                </p:cNvPr>
                <p:cNvPicPr/>
                <p:nvPr/>
              </p:nvPicPr>
              <p:blipFill>
                <a:blip r:embed="rId155"/>
                <a:stretch>
                  <a:fillRect/>
                </a:stretch>
              </p:blipFill>
              <p:spPr>
                <a:xfrm>
                  <a:off x="6749607" y="2187262"/>
                  <a:ext cx="65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6946" name="Freihand 166945">
                  <a:extLst>
                    <a:ext uri="{FF2B5EF4-FFF2-40B4-BE49-F238E27FC236}">
                      <a16:creationId xmlns:a16="http://schemas.microsoft.com/office/drawing/2014/main" id="{271C7911-52BC-CEA7-305F-344C9AD7D282}"/>
                    </a:ext>
                  </a:extLst>
                </p14:cNvPr>
                <p14:cNvContentPartPr/>
                <p14:nvPr/>
              </p14:nvContentPartPr>
              <p14:xfrm>
                <a:off x="6709647" y="2098702"/>
                <a:ext cx="162360" cy="156960"/>
              </p14:xfrm>
            </p:contentPart>
          </mc:Choice>
          <mc:Fallback>
            <p:pic>
              <p:nvPicPr>
                <p:cNvPr id="166946" name="Freihand 166945">
                  <a:extLst>
                    <a:ext uri="{FF2B5EF4-FFF2-40B4-BE49-F238E27FC236}">
                      <a16:creationId xmlns:a16="http://schemas.microsoft.com/office/drawing/2014/main" id="{271C7911-52BC-CEA7-305F-344C9AD7D282}"/>
                    </a:ext>
                  </a:extLst>
                </p:cNvPr>
                <p:cNvPicPr/>
                <p:nvPr/>
              </p:nvPicPr>
              <p:blipFill>
                <a:blip r:embed="rId157"/>
                <a:stretch>
                  <a:fillRect/>
                </a:stretch>
              </p:blipFill>
              <p:spPr>
                <a:xfrm>
                  <a:off x="6700647" y="2090062"/>
                  <a:ext cx="180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6947" name="Freihand 166946">
                  <a:extLst>
                    <a:ext uri="{FF2B5EF4-FFF2-40B4-BE49-F238E27FC236}">
                      <a16:creationId xmlns:a16="http://schemas.microsoft.com/office/drawing/2014/main" id="{12296BC8-7904-BD62-8B96-1EDC8E6612EB}"/>
                    </a:ext>
                  </a:extLst>
                </p14:cNvPr>
                <p14:cNvContentPartPr/>
                <p14:nvPr/>
              </p14:nvContentPartPr>
              <p14:xfrm>
                <a:off x="7043367" y="2231902"/>
                <a:ext cx="206640" cy="28800"/>
              </p14:xfrm>
            </p:contentPart>
          </mc:Choice>
          <mc:Fallback>
            <p:pic>
              <p:nvPicPr>
                <p:cNvPr id="166947" name="Freihand 166946">
                  <a:extLst>
                    <a:ext uri="{FF2B5EF4-FFF2-40B4-BE49-F238E27FC236}">
                      <a16:creationId xmlns:a16="http://schemas.microsoft.com/office/drawing/2014/main" id="{12296BC8-7904-BD62-8B96-1EDC8E6612EB}"/>
                    </a:ext>
                  </a:extLst>
                </p:cNvPr>
                <p:cNvPicPr/>
                <p:nvPr/>
              </p:nvPicPr>
              <p:blipFill>
                <a:blip r:embed="rId159"/>
                <a:stretch>
                  <a:fillRect/>
                </a:stretch>
              </p:blipFill>
              <p:spPr>
                <a:xfrm>
                  <a:off x="7034367" y="2223262"/>
                  <a:ext cx="224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6948" name="Freihand 166947">
                  <a:extLst>
                    <a:ext uri="{FF2B5EF4-FFF2-40B4-BE49-F238E27FC236}">
                      <a16:creationId xmlns:a16="http://schemas.microsoft.com/office/drawing/2014/main" id="{848F2674-ECA8-77FA-6D6D-DBA275DD52AD}"/>
                    </a:ext>
                  </a:extLst>
                </p14:cNvPr>
                <p14:cNvContentPartPr/>
                <p14:nvPr/>
              </p14:nvContentPartPr>
              <p14:xfrm>
                <a:off x="7035447" y="2150542"/>
                <a:ext cx="366480" cy="183960"/>
              </p14:xfrm>
            </p:contentPart>
          </mc:Choice>
          <mc:Fallback>
            <p:pic>
              <p:nvPicPr>
                <p:cNvPr id="166948" name="Freihand 166947">
                  <a:extLst>
                    <a:ext uri="{FF2B5EF4-FFF2-40B4-BE49-F238E27FC236}">
                      <a16:creationId xmlns:a16="http://schemas.microsoft.com/office/drawing/2014/main" id="{848F2674-ECA8-77FA-6D6D-DBA275DD52AD}"/>
                    </a:ext>
                  </a:extLst>
                </p:cNvPr>
                <p:cNvPicPr/>
                <p:nvPr/>
              </p:nvPicPr>
              <p:blipFill>
                <a:blip r:embed="rId161"/>
                <a:stretch>
                  <a:fillRect/>
                </a:stretch>
              </p:blipFill>
              <p:spPr>
                <a:xfrm>
                  <a:off x="7026807" y="2141902"/>
                  <a:ext cx="384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6949" name="Freihand 166948">
                  <a:extLst>
                    <a:ext uri="{FF2B5EF4-FFF2-40B4-BE49-F238E27FC236}">
                      <a16:creationId xmlns:a16="http://schemas.microsoft.com/office/drawing/2014/main" id="{19A6B490-3C50-C887-54F1-60D5854B8470}"/>
                    </a:ext>
                  </a:extLst>
                </p14:cNvPr>
                <p14:cNvContentPartPr/>
                <p14:nvPr/>
              </p14:nvContentPartPr>
              <p14:xfrm>
                <a:off x="7619007" y="2178982"/>
                <a:ext cx="164160" cy="140040"/>
              </p14:xfrm>
            </p:contentPart>
          </mc:Choice>
          <mc:Fallback>
            <p:pic>
              <p:nvPicPr>
                <p:cNvPr id="166949" name="Freihand 166948">
                  <a:extLst>
                    <a:ext uri="{FF2B5EF4-FFF2-40B4-BE49-F238E27FC236}">
                      <a16:creationId xmlns:a16="http://schemas.microsoft.com/office/drawing/2014/main" id="{19A6B490-3C50-C887-54F1-60D5854B8470}"/>
                    </a:ext>
                  </a:extLst>
                </p:cNvPr>
                <p:cNvPicPr/>
                <p:nvPr/>
              </p:nvPicPr>
              <p:blipFill>
                <a:blip r:embed="rId163"/>
                <a:stretch>
                  <a:fillRect/>
                </a:stretch>
              </p:blipFill>
              <p:spPr>
                <a:xfrm>
                  <a:off x="7610007" y="2170342"/>
                  <a:ext cx="181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6950" name="Freihand 166949">
                  <a:extLst>
                    <a:ext uri="{FF2B5EF4-FFF2-40B4-BE49-F238E27FC236}">
                      <a16:creationId xmlns:a16="http://schemas.microsoft.com/office/drawing/2014/main" id="{EB1DD922-8FE8-7C6B-7FCA-A565F798CAF7}"/>
                    </a:ext>
                  </a:extLst>
                </p14:cNvPr>
                <p14:cNvContentPartPr/>
                <p14:nvPr/>
              </p14:nvContentPartPr>
              <p14:xfrm>
                <a:off x="7915287" y="2213542"/>
                <a:ext cx="30960" cy="117360"/>
              </p14:xfrm>
            </p:contentPart>
          </mc:Choice>
          <mc:Fallback>
            <p:pic>
              <p:nvPicPr>
                <p:cNvPr id="166950" name="Freihand 166949">
                  <a:extLst>
                    <a:ext uri="{FF2B5EF4-FFF2-40B4-BE49-F238E27FC236}">
                      <a16:creationId xmlns:a16="http://schemas.microsoft.com/office/drawing/2014/main" id="{EB1DD922-8FE8-7C6B-7FCA-A565F798CAF7}"/>
                    </a:ext>
                  </a:extLst>
                </p:cNvPr>
                <p:cNvPicPr/>
                <p:nvPr/>
              </p:nvPicPr>
              <p:blipFill>
                <a:blip r:embed="rId165"/>
                <a:stretch>
                  <a:fillRect/>
                </a:stretch>
              </p:blipFill>
              <p:spPr>
                <a:xfrm>
                  <a:off x="7906647" y="2204542"/>
                  <a:ext cx="48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6951" name="Freihand 166950">
                  <a:extLst>
                    <a:ext uri="{FF2B5EF4-FFF2-40B4-BE49-F238E27FC236}">
                      <a16:creationId xmlns:a16="http://schemas.microsoft.com/office/drawing/2014/main" id="{FA4265CF-0CC4-50BD-D548-0AAF021030E0}"/>
                    </a:ext>
                  </a:extLst>
                </p14:cNvPr>
                <p14:cNvContentPartPr/>
                <p14:nvPr/>
              </p14:nvContentPartPr>
              <p14:xfrm>
                <a:off x="7831047" y="2086462"/>
                <a:ext cx="228600" cy="138960"/>
              </p14:xfrm>
            </p:contentPart>
          </mc:Choice>
          <mc:Fallback>
            <p:pic>
              <p:nvPicPr>
                <p:cNvPr id="166951" name="Freihand 166950">
                  <a:extLst>
                    <a:ext uri="{FF2B5EF4-FFF2-40B4-BE49-F238E27FC236}">
                      <a16:creationId xmlns:a16="http://schemas.microsoft.com/office/drawing/2014/main" id="{FA4265CF-0CC4-50BD-D548-0AAF021030E0}"/>
                    </a:ext>
                  </a:extLst>
                </p:cNvPr>
                <p:cNvPicPr/>
                <p:nvPr/>
              </p:nvPicPr>
              <p:blipFill>
                <a:blip r:embed="rId167"/>
                <a:stretch>
                  <a:fillRect/>
                </a:stretch>
              </p:blipFill>
              <p:spPr>
                <a:xfrm>
                  <a:off x="7822047" y="2077462"/>
                  <a:ext cx="246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6960" name="Freihand 166959">
                  <a:extLst>
                    <a:ext uri="{FF2B5EF4-FFF2-40B4-BE49-F238E27FC236}">
                      <a16:creationId xmlns:a16="http://schemas.microsoft.com/office/drawing/2014/main" id="{0EF33436-26FD-4153-E156-B72B35C7DACE}"/>
                    </a:ext>
                  </a:extLst>
                </p14:cNvPr>
                <p14:cNvContentPartPr/>
                <p14:nvPr/>
              </p14:nvContentPartPr>
              <p14:xfrm>
                <a:off x="7657887" y="2508022"/>
                <a:ext cx="280800" cy="5760"/>
              </p14:xfrm>
            </p:contentPart>
          </mc:Choice>
          <mc:Fallback>
            <p:pic>
              <p:nvPicPr>
                <p:cNvPr id="166960" name="Freihand 166959">
                  <a:extLst>
                    <a:ext uri="{FF2B5EF4-FFF2-40B4-BE49-F238E27FC236}">
                      <a16:creationId xmlns:a16="http://schemas.microsoft.com/office/drawing/2014/main" id="{0EF33436-26FD-4153-E156-B72B35C7DACE}"/>
                    </a:ext>
                  </a:extLst>
                </p:cNvPr>
                <p:cNvPicPr/>
                <p:nvPr/>
              </p:nvPicPr>
              <p:blipFill>
                <a:blip r:embed="rId169"/>
                <a:stretch>
                  <a:fillRect/>
                </a:stretch>
              </p:blipFill>
              <p:spPr>
                <a:xfrm>
                  <a:off x="7648887" y="2499382"/>
                  <a:ext cx="298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6961" name="Freihand 166960">
                  <a:extLst>
                    <a:ext uri="{FF2B5EF4-FFF2-40B4-BE49-F238E27FC236}">
                      <a16:creationId xmlns:a16="http://schemas.microsoft.com/office/drawing/2014/main" id="{35EF1309-567C-8785-1881-F9E33532860E}"/>
                    </a:ext>
                  </a:extLst>
                </p14:cNvPr>
                <p14:cNvContentPartPr/>
                <p14:nvPr/>
              </p14:nvContentPartPr>
              <p14:xfrm>
                <a:off x="7576527" y="2411182"/>
                <a:ext cx="214920" cy="158760"/>
              </p14:xfrm>
            </p:contentPart>
          </mc:Choice>
          <mc:Fallback>
            <p:pic>
              <p:nvPicPr>
                <p:cNvPr id="166961" name="Freihand 166960">
                  <a:extLst>
                    <a:ext uri="{FF2B5EF4-FFF2-40B4-BE49-F238E27FC236}">
                      <a16:creationId xmlns:a16="http://schemas.microsoft.com/office/drawing/2014/main" id="{35EF1309-567C-8785-1881-F9E33532860E}"/>
                    </a:ext>
                  </a:extLst>
                </p:cNvPr>
                <p:cNvPicPr/>
                <p:nvPr/>
              </p:nvPicPr>
              <p:blipFill>
                <a:blip r:embed="rId171"/>
                <a:stretch>
                  <a:fillRect/>
                </a:stretch>
              </p:blipFill>
              <p:spPr>
                <a:xfrm>
                  <a:off x="7567887" y="2402182"/>
                  <a:ext cx="232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6963" name="Freihand 166962">
                  <a:extLst>
                    <a:ext uri="{FF2B5EF4-FFF2-40B4-BE49-F238E27FC236}">
                      <a16:creationId xmlns:a16="http://schemas.microsoft.com/office/drawing/2014/main" id="{8E6747F4-21E7-EE1B-4F36-9846733376CB}"/>
                    </a:ext>
                  </a:extLst>
                </p14:cNvPr>
                <p14:cNvContentPartPr/>
                <p14:nvPr/>
              </p14:nvContentPartPr>
              <p14:xfrm>
                <a:off x="8092767" y="2477422"/>
                <a:ext cx="111240" cy="101520"/>
              </p14:xfrm>
            </p:contentPart>
          </mc:Choice>
          <mc:Fallback>
            <p:pic>
              <p:nvPicPr>
                <p:cNvPr id="166963" name="Freihand 166962">
                  <a:extLst>
                    <a:ext uri="{FF2B5EF4-FFF2-40B4-BE49-F238E27FC236}">
                      <a16:creationId xmlns:a16="http://schemas.microsoft.com/office/drawing/2014/main" id="{8E6747F4-21E7-EE1B-4F36-9846733376CB}"/>
                    </a:ext>
                  </a:extLst>
                </p:cNvPr>
                <p:cNvPicPr/>
                <p:nvPr/>
              </p:nvPicPr>
              <p:blipFill>
                <a:blip r:embed="rId173"/>
                <a:stretch>
                  <a:fillRect/>
                </a:stretch>
              </p:blipFill>
              <p:spPr>
                <a:xfrm>
                  <a:off x="8084127" y="2468422"/>
                  <a:ext cx="128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6964" name="Freihand 166963">
                  <a:extLst>
                    <a:ext uri="{FF2B5EF4-FFF2-40B4-BE49-F238E27FC236}">
                      <a16:creationId xmlns:a16="http://schemas.microsoft.com/office/drawing/2014/main" id="{CBE53C35-F0EA-A706-1C72-4AC6A4E6AD08}"/>
                    </a:ext>
                  </a:extLst>
                </p14:cNvPr>
                <p14:cNvContentPartPr/>
                <p14:nvPr/>
              </p14:nvContentPartPr>
              <p14:xfrm>
                <a:off x="8261247" y="2338462"/>
                <a:ext cx="246960" cy="234720"/>
              </p14:xfrm>
            </p:contentPart>
          </mc:Choice>
          <mc:Fallback>
            <p:pic>
              <p:nvPicPr>
                <p:cNvPr id="166964" name="Freihand 166963">
                  <a:extLst>
                    <a:ext uri="{FF2B5EF4-FFF2-40B4-BE49-F238E27FC236}">
                      <a16:creationId xmlns:a16="http://schemas.microsoft.com/office/drawing/2014/main" id="{CBE53C35-F0EA-A706-1C72-4AC6A4E6AD08}"/>
                    </a:ext>
                  </a:extLst>
                </p:cNvPr>
                <p:cNvPicPr/>
                <p:nvPr/>
              </p:nvPicPr>
              <p:blipFill>
                <a:blip r:embed="rId175"/>
                <a:stretch>
                  <a:fillRect/>
                </a:stretch>
              </p:blipFill>
              <p:spPr>
                <a:xfrm>
                  <a:off x="8252247" y="2329462"/>
                  <a:ext cx="2646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6965" name="Freihand 166964">
                  <a:extLst>
                    <a:ext uri="{FF2B5EF4-FFF2-40B4-BE49-F238E27FC236}">
                      <a16:creationId xmlns:a16="http://schemas.microsoft.com/office/drawing/2014/main" id="{7B3C3AA9-95E3-F866-E8A5-5C3525C1EF9B}"/>
                    </a:ext>
                  </a:extLst>
                </p14:cNvPr>
                <p14:cNvContentPartPr/>
                <p14:nvPr/>
              </p14:nvContentPartPr>
              <p14:xfrm>
                <a:off x="8473647" y="2418382"/>
                <a:ext cx="27720" cy="37440"/>
              </p14:xfrm>
            </p:contentPart>
          </mc:Choice>
          <mc:Fallback>
            <p:pic>
              <p:nvPicPr>
                <p:cNvPr id="166965" name="Freihand 166964">
                  <a:extLst>
                    <a:ext uri="{FF2B5EF4-FFF2-40B4-BE49-F238E27FC236}">
                      <a16:creationId xmlns:a16="http://schemas.microsoft.com/office/drawing/2014/main" id="{7B3C3AA9-95E3-F866-E8A5-5C3525C1EF9B}"/>
                    </a:ext>
                  </a:extLst>
                </p:cNvPr>
                <p:cNvPicPr/>
                <p:nvPr/>
              </p:nvPicPr>
              <p:blipFill>
                <a:blip r:embed="rId177"/>
                <a:stretch>
                  <a:fillRect/>
                </a:stretch>
              </p:blipFill>
              <p:spPr>
                <a:xfrm>
                  <a:off x="8465007" y="2409382"/>
                  <a:ext cx="45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6966" name="Freihand 166965">
                  <a:extLst>
                    <a:ext uri="{FF2B5EF4-FFF2-40B4-BE49-F238E27FC236}">
                      <a16:creationId xmlns:a16="http://schemas.microsoft.com/office/drawing/2014/main" id="{4A61459F-1F10-8F12-04AD-3FF4A652AFC8}"/>
                    </a:ext>
                  </a:extLst>
                </p14:cNvPr>
                <p14:cNvContentPartPr/>
                <p14:nvPr/>
              </p14:nvContentPartPr>
              <p14:xfrm>
                <a:off x="8488047" y="2507302"/>
                <a:ext cx="131400" cy="203040"/>
              </p14:xfrm>
            </p:contentPart>
          </mc:Choice>
          <mc:Fallback>
            <p:pic>
              <p:nvPicPr>
                <p:cNvPr id="166966" name="Freihand 166965">
                  <a:extLst>
                    <a:ext uri="{FF2B5EF4-FFF2-40B4-BE49-F238E27FC236}">
                      <a16:creationId xmlns:a16="http://schemas.microsoft.com/office/drawing/2014/main" id="{4A61459F-1F10-8F12-04AD-3FF4A652AFC8}"/>
                    </a:ext>
                  </a:extLst>
                </p:cNvPr>
                <p:cNvPicPr/>
                <p:nvPr/>
              </p:nvPicPr>
              <p:blipFill>
                <a:blip r:embed="rId179"/>
                <a:stretch>
                  <a:fillRect/>
                </a:stretch>
              </p:blipFill>
              <p:spPr>
                <a:xfrm>
                  <a:off x="8479047" y="2498662"/>
                  <a:ext cx="149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6967" name="Freihand 166966">
                  <a:extLst>
                    <a:ext uri="{FF2B5EF4-FFF2-40B4-BE49-F238E27FC236}">
                      <a16:creationId xmlns:a16="http://schemas.microsoft.com/office/drawing/2014/main" id="{AD67B9E2-765A-44D9-B1A5-B59BF98B9DC3}"/>
                    </a:ext>
                  </a:extLst>
                </p14:cNvPr>
                <p14:cNvContentPartPr/>
                <p14:nvPr/>
              </p14:nvContentPartPr>
              <p14:xfrm>
                <a:off x="8634567" y="2367262"/>
                <a:ext cx="91800" cy="204480"/>
              </p14:xfrm>
            </p:contentPart>
          </mc:Choice>
          <mc:Fallback>
            <p:pic>
              <p:nvPicPr>
                <p:cNvPr id="166967" name="Freihand 166966">
                  <a:extLst>
                    <a:ext uri="{FF2B5EF4-FFF2-40B4-BE49-F238E27FC236}">
                      <a16:creationId xmlns:a16="http://schemas.microsoft.com/office/drawing/2014/main" id="{AD67B9E2-765A-44D9-B1A5-B59BF98B9DC3}"/>
                    </a:ext>
                  </a:extLst>
                </p:cNvPr>
                <p:cNvPicPr/>
                <p:nvPr/>
              </p:nvPicPr>
              <p:blipFill>
                <a:blip r:embed="rId181"/>
                <a:stretch>
                  <a:fillRect/>
                </a:stretch>
              </p:blipFill>
              <p:spPr>
                <a:xfrm>
                  <a:off x="8625567" y="2358622"/>
                  <a:ext cx="109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6968" name="Freihand 166967">
                  <a:extLst>
                    <a:ext uri="{FF2B5EF4-FFF2-40B4-BE49-F238E27FC236}">
                      <a16:creationId xmlns:a16="http://schemas.microsoft.com/office/drawing/2014/main" id="{6C79F601-5065-B8C2-5261-9C222A37C82F}"/>
                    </a:ext>
                  </a:extLst>
                </p14:cNvPr>
                <p14:cNvContentPartPr/>
                <p14:nvPr/>
              </p14:nvContentPartPr>
              <p14:xfrm>
                <a:off x="8908887" y="2450062"/>
                <a:ext cx="105480" cy="77400"/>
              </p14:xfrm>
            </p:contentPart>
          </mc:Choice>
          <mc:Fallback>
            <p:pic>
              <p:nvPicPr>
                <p:cNvPr id="166968" name="Freihand 166967">
                  <a:extLst>
                    <a:ext uri="{FF2B5EF4-FFF2-40B4-BE49-F238E27FC236}">
                      <a16:creationId xmlns:a16="http://schemas.microsoft.com/office/drawing/2014/main" id="{6C79F601-5065-B8C2-5261-9C222A37C82F}"/>
                    </a:ext>
                  </a:extLst>
                </p:cNvPr>
                <p:cNvPicPr/>
                <p:nvPr/>
              </p:nvPicPr>
              <p:blipFill>
                <a:blip r:embed="rId183"/>
                <a:stretch>
                  <a:fillRect/>
                </a:stretch>
              </p:blipFill>
              <p:spPr>
                <a:xfrm>
                  <a:off x="8899887" y="2441062"/>
                  <a:ext cx="123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6969" name="Freihand 166968">
                  <a:extLst>
                    <a:ext uri="{FF2B5EF4-FFF2-40B4-BE49-F238E27FC236}">
                      <a16:creationId xmlns:a16="http://schemas.microsoft.com/office/drawing/2014/main" id="{212B7768-8132-AEA8-643E-8059870A0C48}"/>
                    </a:ext>
                  </a:extLst>
                </p14:cNvPr>
                <p14:cNvContentPartPr/>
                <p14:nvPr/>
              </p14:nvContentPartPr>
              <p14:xfrm>
                <a:off x="8984487" y="2471662"/>
                <a:ext cx="57600" cy="205920"/>
              </p14:xfrm>
            </p:contentPart>
          </mc:Choice>
          <mc:Fallback>
            <p:pic>
              <p:nvPicPr>
                <p:cNvPr id="166969" name="Freihand 166968">
                  <a:extLst>
                    <a:ext uri="{FF2B5EF4-FFF2-40B4-BE49-F238E27FC236}">
                      <a16:creationId xmlns:a16="http://schemas.microsoft.com/office/drawing/2014/main" id="{212B7768-8132-AEA8-643E-8059870A0C48}"/>
                    </a:ext>
                  </a:extLst>
                </p:cNvPr>
                <p:cNvPicPr/>
                <p:nvPr/>
              </p:nvPicPr>
              <p:blipFill>
                <a:blip r:embed="rId185"/>
                <a:stretch>
                  <a:fillRect/>
                </a:stretch>
              </p:blipFill>
              <p:spPr>
                <a:xfrm>
                  <a:off x="8975487" y="2463022"/>
                  <a:ext cx="75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6970" name="Freihand 166969">
                  <a:extLst>
                    <a:ext uri="{FF2B5EF4-FFF2-40B4-BE49-F238E27FC236}">
                      <a16:creationId xmlns:a16="http://schemas.microsoft.com/office/drawing/2014/main" id="{F9646173-DF99-8313-8F97-3B6DF290377B}"/>
                    </a:ext>
                  </a:extLst>
                </p14:cNvPr>
                <p14:cNvContentPartPr/>
                <p14:nvPr/>
              </p14:nvContentPartPr>
              <p14:xfrm>
                <a:off x="9252327" y="2450782"/>
                <a:ext cx="409320" cy="126360"/>
              </p14:xfrm>
            </p:contentPart>
          </mc:Choice>
          <mc:Fallback>
            <p:pic>
              <p:nvPicPr>
                <p:cNvPr id="166970" name="Freihand 166969">
                  <a:extLst>
                    <a:ext uri="{FF2B5EF4-FFF2-40B4-BE49-F238E27FC236}">
                      <a16:creationId xmlns:a16="http://schemas.microsoft.com/office/drawing/2014/main" id="{F9646173-DF99-8313-8F97-3B6DF290377B}"/>
                    </a:ext>
                  </a:extLst>
                </p:cNvPr>
                <p:cNvPicPr/>
                <p:nvPr/>
              </p:nvPicPr>
              <p:blipFill>
                <a:blip r:embed="rId187"/>
                <a:stretch>
                  <a:fillRect/>
                </a:stretch>
              </p:blipFill>
              <p:spPr>
                <a:xfrm>
                  <a:off x="9243327" y="2441782"/>
                  <a:ext cx="426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6971" name="Freihand 166970">
                  <a:extLst>
                    <a:ext uri="{FF2B5EF4-FFF2-40B4-BE49-F238E27FC236}">
                      <a16:creationId xmlns:a16="http://schemas.microsoft.com/office/drawing/2014/main" id="{C49CB166-8279-2A94-E10D-EDCDEA191014}"/>
                    </a:ext>
                  </a:extLst>
                </p14:cNvPr>
                <p14:cNvContentPartPr/>
                <p14:nvPr/>
              </p14:nvContentPartPr>
              <p14:xfrm>
                <a:off x="9890967" y="2438902"/>
                <a:ext cx="171720" cy="145440"/>
              </p14:xfrm>
            </p:contentPart>
          </mc:Choice>
          <mc:Fallback>
            <p:pic>
              <p:nvPicPr>
                <p:cNvPr id="166971" name="Freihand 166970">
                  <a:extLst>
                    <a:ext uri="{FF2B5EF4-FFF2-40B4-BE49-F238E27FC236}">
                      <a16:creationId xmlns:a16="http://schemas.microsoft.com/office/drawing/2014/main" id="{C49CB166-8279-2A94-E10D-EDCDEA191014}"/>
                    </a:ext>
                  </a:extLst>
                </p:cNvPr>
                <p:cNvPicPr/>
                <p:nvPr/>
              </p:nvPicPr>
              <p:blipFill>
                <a:blip r:embed="rId189"/>
                <a:stretch>
                  <a:fillRect/>
                </a:stretch>
              </p:blipFill>
              <p:spPr>
                <a:xfrm>
                  <a:off x="9882327" y="2430262"/>
                  <a:ext cx="189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6972" name="Freihand 166971">
                  <a:extLst>
                    <a:ext uri="{FF2B5EF4-FFF2-40B4-BE49-F238E27FC236}">
                      <a16:creationId xmlns:a16="http://schemas.microsoft.com/office/drawing/2014/main" id="{87B8FC32-D483-2D51-5038-C7523EBDC6CD}"/>
                    </a:ext>
                  </a:extLst>
                </p14:cNvPr>
                <p14:cNvContentPartPr/>
                <p14:nvPr/>
              </p14:nvContentPartPr>
              <p14:xfrm>
                <a:off x="10250247" y="2420902"/>
                <a:ext cx="114120" cy="141840"/>
              </p14:xfrm>
            </p:contentPart>
          </mc:Choice>
          <mc:Fallback>
            <p:pic>
              <p:nvPicPr>
                <p:cNvPr id="166972" name="Freihand 166971">
                  <a:extLst>
                    <a:ext uri="{FF2B5EF4-FFF2-40B4-BE49-F238E27FC236}">
                      <a16:creationId xmlns:a16="http://schemas.microsoft.com/office/drawing/2014/main" id="{87B8FC32-D483-2D51-5038-C7523EBDC6CD}"/>
                    </a:ext>
                  </a:extLst>
                </p:cNvPr>
                <p:cNvPicPr/>
                <p:nvPr/>
              </p:nvPicPr>
              <p:blipFill>
                <a:blip r:embed="rId191"/>
                <a:stretch>
                  <a:fillRect/>
                </a:stretch>
              </p:blipFill>
              <p:spPr>
                <a:xfrm>
                  <a:off x="10241247" y="2412262"/>
                  <a:ext cx="131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6973" name="Freihand 166972">
                  <a:extLst>
                    <a:ext uri="{FF2B5EF4-FFF2-40B4-BE49-F238E27FC236}">
                      <a16:creationId xmlns:a16="http://schemas.microsoft.com/office/drawing/2014/main" id="{957CD09A-7495-AC85-0F67-AD156D3734C7}"/>
                    </a:ext>
                  </a:extLst>
                </p14:cNvPr>
                <p14:cNvContentPartPr/>
                <p14:nvPr/>
              </p14:nvContentPartPr>
              <p14:xfrm>
                <a:off x="10160967" y="2465542"/>
                <a:ext cx="236160" cy="63000"/>
              </p14:xfrm>
            </p:contentPart>
          </mc:Choice>
          <mc:Fallback>
            <p:pic>
              <p:nvPicPr>
                <p:cNvPr id="166973" name="Freihand 166972">
                  <a:extLst>
                    <a:ext uri="{FF2B5EF4-FFF2-40B4-BE49-F238E27FC236}">
                      <a16:creationId xmlns:a16="http://schemas.microsoft.com/office/drawing/2014/main" id="{957CD09A-7495-AC85-0F67-AD156D3734C7}"/>
                    </a:ext>
                  </a:extLst>
                </p:cNvPr>
                <p:cNvPicPr/>
                <p:nvPr/>
              </p:nvPicPr>
              <p:blipFill>
                <a:blip r:embed="rId193"/>
                <a:stretch>
                  <a:fillRect/>
                </a:stretch>
              </p:blipFill>
              <p:spPr>
                <a:xfrm>
                  <a:off x="10151967" y="2456542"/>
                  <a:ext cx="253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6974" name="Freihand 166973">
                  <a:extLst>
                    <a:ext uri="{FF2B5EF4-FFF2-40B4-BE49-F238E27FC236}">
                      <a16:creationId xmlns:a16="http://schemas.microsoft.com/office/drawing/2014/main" id="{395F5975-FC13-2AC8-05AC-37EC8FA243F4}"/>
                    </a:ext>
                  </a:extLst>
                </p14:cNvPr>
                <p14:cNvContentPartPr/>
                <p14:nvPr/>
              </p14:nvContentPartPr>
              <p14:xfrm>
                <a:off x="10673967" y="2444662"/>
                <a:ext cx="112320" cy="109080"/>
              </p14:xfrm>
            </p:contentPart>
          </mc:Choice>
          <mc:Fallback>
            <p:pic>
              <p:nvPicPr>
                <p:cNvPr id="166974" name="Freihand 166973">
                  <a:extLst>
                    <a:ext uri="{FF2B5EF4-FFF2-40B4-BE49-F238E27FC236}">
                      <a16:creationId xmlns:a16="http://schemas.microsoft.com/office/drawing/2014/main" id="{395F5975-FC13-2AC8-05AC-37EC8FA243F4}"/>
                    </a:ext>
                  </a:extLst>
                </p:cNvPr>
                <p:cNvPicPr/>
                <p:nvPr/>
              </p:nvPicPr>
              <p:blipFill>
                <a:blip r:embed="rId195"/>
                <a:stretch>
                  <a:fillRect/>
                </a:stretch>
              </p:blipFill>
              <p:spPr>
                <a:xfrm>
                  <a:off x="10665327" y="2436022"/>
                  <a:ext cx="129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6975" name="Freihand 166974">
                  <a:extLst>
                    <a:ext uri="{FF2B5EF4-FFF2-40B4-BE49-F238E27FC236}">
                      <a16:creationId xmlns:a16="http://schemas.microsoft.com/office/drawing/2014/main" id="{6B71CB8B-43FD-1242-54CC-E12A8CA1B884}"/>
                    </a:ext>
                  </a:extLst>
                </p14:cNvPr>
                <p14:cNvContentPartPr/>
                <p14:nvPr/>
              </p14:nvContentPartPr>
              <p14:xfrm>
                <a:off x="10821567" y="2499022"/>
                <a:ext cx="92880" cy="36720"/>
              </p14:xfrm>
            </p:contentPart>
          </mc:Choice>
          <mc:Fallback>
            <p:pic>
              <p:nvPicPr>
                <p:cNvPr id="166975" name="Freihand 166974">
                  <a:extLst>
                    <a:ext uri="{FF2B5EF4-FFF2-40B4-BE49-F238E27FC236}">
                      <a16:creationId xmlns:a16="http://schemas.microsoft.com/office/drawing/2014/main" id="{6B71CB8B-43FD-1242-54CC-E12A8CA1B884}"/>
                    </a:ext>
                  </a:extLst>
                </p:cNvPr>
                <p:cNvPicPr/>
                <p:nvPr/>
              </p:nvPicPr>
              <p:blipFill>
                <a:blip r:embed="rId197"/>
                <a:stretch>
                  <a:fillRect/>
                </a:stretch>
              </p:blipFill>
              <p:spPr>
                <a:xfrm>
                  <a:off x="10812927" y="2490382"/>
                  <a:ext cx="110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6976" name="Freihand 166975">
                  <a:extLst>
                    <a:ext uri="{FF2B5EF4-FFF2-40B4-BE49-F238E27FC236}">
                      <a16:creationId xmlns:a16="http://schemas.microsoft.com/office/drawing/2014/main" id="{A6B4F207-4950-EA83-ACDE-FB66DE7D8409}"/>
                    </a:ext>
                  </a:extLst>
                </p14:cNvPr>
                <p14:cNvContentPartPr/>
                <p14:nvPr/>
              </p14:nvContentPartPr>
              <p14:xfrm>
                <a:off x="11015607" y="2443582"/>
                <a:ext cx="97920" cy="124200"/>
              </p14:xfrm>
            </p:contentPart>
          </mc:Choice>
          <mc:Fallback>
            <p:pic>
              <p:nvPicPr>
                <p:cNvPr id="166976" name="Freihand 166975">
                  <a:extLst>
                    <a:ext uri="{FF2B5EF4-FFF2-40B4-BE49-F238E27FC236}">
                      <a16:creationId xmlns:a16="http://schemas.microsoft.com/office/drawing/2014/main" id="{A6B4F207-4950-EA83-ACDE-FB66DE7D8409}"/>
                    </a:ext>
                  </a:extLst>
                </p:cNvPr>
                <p:cNvPicPr/>
                <p:nvPr/>
              </p:nvPicPr>
              <p:blipFill>
                <a:blip r:embed="rId199"/>
                <a:stretch>
                  <a:fillRect/>
                </a:stretch>
              </p:blipFill>
              <p:spPr>
                <a:xfrm>
                  <a:off x="11006967" y="2434942"/>
                  <a:ext cx="115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6977" name="Freihand 166976">
                  <a:extLst>
                    <a:ext uri="{FF2B5EF4-FFF2-40B4-BE49-F238E27FC236}">
                      <a16:creationId xmlns:a16="http://schemas.microsoft.com/office/drawing/2014/main" id="{27F5EC22-1F97-DB73-D9C9-E23455282A7F}"/>
                    </a:ext>
                  </a:extLst>
                </p14:cNvPr>
                <p14:cNvContentPartPr/>
                <p14:nvPr/>
              </p14:nvContentPartPr>
              <p14:xfrm>
                <a:off x="11186247" y="2326582"/>
                <a:ext cx="240120" cy="208440"/>
              </p14:xfrm>
            </p:contentPart>
          </mc:Choice>
          <mc:Fallback>
            <p:pic>
              <p:nvPicPr>
                <p:cNvPr id="166977" name="Freihand 166976">
                  <a:extLst>
                    <a:ext uri="{FF2B5EF4-FFF2-40B4-BE49-F238E27FC236}">
                      <a16:creationId xmlns:a16="http://schemas.microsoft.com/office/drawing/2014/main" id="{27F5EC22-1F97-DB73-D9C9-E23455282A7F}"/>
                    </a:ext>
                  </a:extLst>
                </p:cNvPr>
                <p:cNvPicPr/>
                <p:nvPr/>
              </p:nvPicPr>
              <p:blipFill>
                <a:blip r:embed="rId201"/>
                <a:stretch>
                  <a:fillRect/>
                </a:stretch>
              </p:blipFill>
              <p:spPr>
                <a:xfrm>
                  <a:off x="11177607" y="2317582"/>
                  <a:ext cx="257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6978" name="Freihand 166977">
                  <a:extLst>
                    <a:ext uri="{FF2B5EF4-FFF2-40B4-BE49-F238E27FC236}">
                      <a16:creationId xmlns:a16="http://schemas.microsoft.com/office/drawing/2014/main" id="{8ED45FB1-B48B-A492-1CC4-A7467F1EAA58}"/>
                    </a:ext>
                  </a:extLst>
                </p14:cNvPr>
                <p14:cNvContentPartPr/>
                <p14:nvPr/>
              </p14:nvContentPartPr>
              <p14:xfrm>
                <a:off x="11435007" y="2369062"/>
                <a:ext cx="62640" cy="61560"/>
              </p14:xfrm>
            </p:contentPart>
          </mc:Choice>
          <mc:Fallback>
            <p:pic>
              <p:nvPicPr>
                <p:cNvPr id="166978" name="Freihand 166977">
                  <a:extLst>
                    <a:ext uri="{FF2B5EF4-FFF2-40B4-BE49-F238E27FC236}">
                      <a16:creationId xmlns:a16="http://schemas.microsoft.com/office/drawing/2014/main" id="{8ED45FB1-B48B-A492-1CC4-A7467F1EAA58}"/>
                    </a:ext>
                  </a:extLst>
                </p:cNvPr>
                <p:cNvPicPr/>
                <p:nvPr/>
              </p:nvPicPr>
              <p:blipFill>
                <a:blip r:embed="rId203"/>
                <a:stretch>
                  <a:fillRect/>
                </a:stretch>
              </p:blipFill>
              <p:spPr>
                <a:xfrm>
                  <a:off x="11426367" y="2360422"/>
                  <a:ext cx="80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979" name="Freihand 166978">
                  <a:extLst>
                    <a:ext uri="{FF2B5EF4-FFF2-40B4-BE49-F238E27FC236}">
                      <a16:creationId xmlns:a16="http://schemas.microsoft.com/office/drawing/2014/main" id="{55564227-298C-5DF8-FAD2-F4B91272A5F5}"/>
                    </a:ext>
                  </a:extLst>
                </p14:cNvPr>
                <p14:cNvContentPartPr/>
                <p14:nvPr/>
              </p14:nvContentPartPr>
              <p14:xfrm>
                <a:off x="11465247" y="2355742"/>
                <a:ext cx="238320" cy="308880"/>
              </p14:xfrm>
            </p:contentPart>
          </mc:Choice>
          <mc:Fallback>
            <p:pic>
              <p:nvPicPr>
                <p:cNvPr id="166979" name="Freihand 166978">
                  <a:extLst>
                    <a:ext uri="{FF2B5EF4-FFF2-40B4-BE49-F238E27FC236}">
                      <a16:creationId xmlns:a16="http://schemas.microsoft.com/office/drawing/2014/main" id="{55564227-298C-5DF8-FAD2-F4B91272A5F5}"/>
                    </a:ext>
                  </a:extLst>
                </p:cNvPr>
                <p:cNvPicPr/>
                <p:nvPr/>
              </p:nvPicPr>
              <p:blipFill>
                <a:blip r:embed="rId205"/>
                <a:stretch>
                  <a:fillRect/>
                </a:stretch>
              </p:blipFill>
              <p:spPr>
                <a:xfrm>
                  <a:off x="11456247" y="2346742"/>
                  <a:ext cx="2559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6980" name="Freihand 166979">
                  <a:extLst>
                    <a:ext uri="{FF2B5EF4-FFF2-40B4-BE49-F238E27FC236}">
                      <a16:creationId xmlns:a16="http://schemas.microsoft.com/office/drawing/2014/main" id="{DD9B9D67-F942-C026-2482-E0F48E100720}"/>
                    </a:ext>
                  </a:extLst>
                </p14:cNvPr>
                <p14:cNvContentPartPr/>
                <p14:nvPr/>
              </p14:nvContentPartPr>
              <p14:xfrm>
                <a:off x="9710247" y="2770462"/>
                <a:ext cx="332640" cy="137880"/>
              </p14:xfrm>
            </p:contentPart>
          </mc:Choice>
          <mc:Fallback>
            <p:pic>
              <p:nvPicPr>
                <p:cNvPr id="166980" name="Freihand 166979">
                  <a:extLst>
                    <a:ext uri="{FF2B5EF4-FFF2-40B4-BE49-F238E27FC236}">
                      <a16:creationId xmlns:a16="http://schemas.microsoft.com/office/drawing/2014/main" id="{DD9B9D67-F942-C026-2482-E0F48E100720}"/>
                    </a:ext>
                  </a:extLst>
                </p:cNvPr>
                <p:cNvPicPr/>
                <p:nvPr/>
              </p:nvPicPr>
              <p:blipFill>
                <a:blip r:embed="rId207"/>
                <a:stretch>
                  <a:fillRect/>
                </a:stretch>
              </p:blipFill>
              <p:spPr>
                <a:xfrm>
                  <a:off x="9701247" y="2761822"/>
                  <a:ext cx="350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6981" name="Freihand 166980">
                  <a:extLst>
                    <a:ext uri="{FF2B5EF4-FFF2-40B4-BE49-F238E27FC236}">
                      <a16:creationId xmlns:a16="http://schemas.microsoft.com/office/drawing/2014/main" id="{CA013425-78CB-A729-7222-6B5B3ED041CF}"/>
                    </a:ext>
                  </a:extLst>
                </p14:cNvPr>
                <p14:cNvContentPartPr/>
                <p14:nvPr/>
              </p14:nvContentPartPr>
              <p14:xfrm>
                <a:off x="10303527" y="2728702"/>
                <a:ext cx="137880" cy="149760"/>
              </p14:xfrm>
            </p:contentPart>
          </mc:Choice>
          <mc:Fallback>
            <p:pic>
              <p:nvPicPr>
                <p:cNvPr id="166981" name="Freihand 166980">
                  <a:extLst>
                    <a:ext uri="{FF2B5EF4-FFF2-40B4-BE49-F238E27FC236}">
                      <a16:creationId xmlns:a16="http://schemas.microsoft.com/office/drawing/2014/main" id="{CA013425-78CB-A729-7222-6B5B3ED041CF}"/>
                    </a:ext>
                  </a:extLst>
                </p:cNvPr>
                <p:cNvPicPr/>
                <p:nvPr/>
              </p:nvPicPr>
              <p:blipFill>
                <a:blip r:embed="rId209"/>
                <a:stretch>
                  <a:fillRect/>
                </a:stretch>
              </p:blipFill>
              <p:spPr>
                <a:xfrm>
                  <a:off x="10294527" y="2720062"/>
                  <a:ext cx="155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6982" name="Freihand 166981">
                  <a:extLst>
                    <a:ext uri="{FF2B5EF4-FFF2-40B4-BE49-F238E27FC236}">
                      <a16:creationId xmlns:a16="http://schemas.microsoft.com/office/drawing/2014/main" id="{FB80A47A-C978-56B8-CEED-2343594EC578}"/>
                    </a:ext>
                  </a:extLst>
                </p14:cNvPr>
                <p14:cNvContentPartPr/>
                <p14:nvPr/>
              </p14:nvContentPartPr>
              <p14:xfrm>
                <a:off x="10378407" y="2827702"/>
                <a:ext cx="67320" cy="58680"/>
              </p14:xfrm>
            </p:contentPart>
          </mc:Choice>
          <mc:Fallback>
            <p:pic>
              <p:nvPicPr>
                <p:cNvPr id="166982" name="Freihand 166981">
                  <a:extLst>
                    <a:ext uri="{FF2B5EF4-FFF2-40B4-BE49-F238E27FC236}">
                      <a16:creationId xmlns:a16="http://schemas.microsoft.com/office/drawing/2014/main" id="{FB80A47A-C978-56B8-CEED-2343594EC578}"/>
                    </a:ext>
                  </a:extLst>
                </p:cNvPr>
                <p:cNvPicPr/>
                <p:nvPr/>
              </p:nvPicPr>
              <p:blipFill>
                <a:blip r:embed="rId211"/>
                <a:stretch>
                  <a:fillRect/>
                </a:stretch>
              </p:blipFill>
              <p:spPr>
                <a:xfrm>
                  <a:off x="10369407" y="2818702"/>
                  <a:ext cx="84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983" name="Freihand 166982">
                  <a:extLst>
                    <a:ext uri="{FF2B5EF4-FFF2-40B4-BE49-F238E27FC236}">
                      <a16:creationId xmlns:a16="http://schemas.microsoft.com/office/drawing/2014/main" id="{3D89735B-A41A-D7A5-0386-9C6BA577740A}"/>
                    </a:ext>
                  </a:extLst>
                </p14:cNvPr>
                <p14:cNvContentPartPr/>
                <p14:nvPr/>
              </p14:nvContentPartPr>
              <p14:xfrm>
                <a:off x="10431327" y="2797462"/>
                <a:ext cx="364680" cy="111960"/>
              </p14:xfrm>
            </p:contentPart>
          </mc:Choice>
          <mc:Fallback>
            <p:pic>
              <p:nvPicPr>
                <p:cNvPr id="166983" name="Freihand 166982">
                  <a:extLst>
                    <a:ext uri="{FF2B5EF4-FFF2-40B4-BE49-F238E27FC236}">
                      <a16:creationId xmlns:a16="http://schemas.microsoft.com/office/drawing/2014/main" id="{3D89735B-A41A-D7A5-0386-9C6BA577740A}"/>
                    </a:ext>
                  </a:extLst>
                </p:cNvPr>
                <p:cNvPicPr/>
                <p:nvPr/>
              </p:nvPicPr>
              <p:blipFill>
                <a:blip r:embed="rId213"/>
                <a:stretch>
                  <a:fillRect/>
                </a:stretch>
              </p:blipFill>
              <p:spPr>
                <a:xfrm>
                  <a:off x="10422327" y="2788822"/>
                  <a:ext cx="382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984" name="Freihand 166983">
                  <a:extLst>
                    <a:ext uri="{FF2B5EF4-FFF2-40B4-BE49-F238E27FC236}">
                      <a16:creationId xmlns:a16="http://schemas.microsoft.com/office/drawing/2014/main" id="{014634B7-C320-3152-9B20-10CE4E10EFC0}"/>
                    </a:ext>
                  </a:extLst>
                </p14:cNvPr>
                <p14:cNvContentPartPr/>
                <p14:nvPr/>
              </p14:nvContentPartPr>
              <p14:xfrm>
                <a:off x="10828767" y="2783422"/>
                <a:ext cx="513360" cy="113400"/>
              </p14:xfrm>
            </p:contentPart>
          </mc:Choice>
          <mc:Fallback>
            <p:pic>
              <p:nvPicPr>
                <p:cNvPr id="166984" name="Freihand 166983">
                  <a:extLst>
                    <a:ext uri="{FF2B5EF4-FFF2-40B4-BE49-F238E27FC236}">
                      <a16:creationId xmlns:a16="http://schemas.microsoft.com/office/drawing/2014/main" id="{014634B7-C320-3152-9B20-10CE4E10EFC0}"/>
                    </a:ext>
                  </a:extLst>
                </p:cNvPr>
                <p:cNvPicPr/>
                <p:nvPr/>
              </p:nvPicPr>
              <p:blipFill>
                <a:blip r:embed="rId215"/>
                <a:stretch>
                  <a:fillRect/>
                </a:stretch>
              </p:blipFill>
              <p:spPr>
                <a:xfrm>
                  <a:off x="10819767" y="2774782"/>
                  <a:ext cx="53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985" name="Freihand 166984">
                  <a:extLst>
                    <a:ext uri="{FF2B5EF4-FFF2-40B4-BE49-F238E27FC236}">
                      <a16:creationId xmlns:a16="http://schemas.microsoft.com/office/drawing/2014/main" id="{EF8C41BE-7FAE-977C-42C6-774EAD8174AA}"/>
                    </a:ext>
                  </a:extLst>
                </p14:cNvPr>
                <p14:cNvContentPartPr/>
                <p14:nvPr/>
              </p14:nvContentPartPr>
              <p14:xfrm>
                <a:off x="9878727" y="3120022"/>
                <a:ext cx="371160" cy="114120"/>
              </p14:xfrm>
            </p:contentPart>
          </mc:Choice>
          <mc:Fallback>
            <p:pic>
              <p:nvPicPr>
                <p:cNvPr id="166985" name="Freihand 166984">
                  <a:extLst>
                    <a:ext uri="{FF2B5EF4-FFF2-40B4-BE49-F238E27FC236}">
                      <a16:creationId xmlns:a16="http://schemas.microsoft.com/office/drawing/2014/main" id="{EF8C41BE-7FAE-977C-42C6-774EAD8174AA}"/>
                    </a:ext>
                  </a:extLst>
                </p:cNvPr>
                <p:cNvPicPr/>
                <p:nvPr/>
              </p:nvPicPr>
              <p:blipFill>
                <a:blip r:embed="rId217"/>
                <a:stretch>
                  <a:fillRect/>
                </a:stretch>
              </p:blipFill>
              <p:spPr>
                <a:xfrm>
                  <a:off x="9869727" y="3111382"/>
                  <a:ext cx="388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6986" name="Freihand 166985">
                  <a:extLst>
                    <a:ext uri="{FF2B5EF4-FFF2-40B4-BE49-F238E27FC236}">
                      <a16:creationId xmlns:a16="http://schemas.microsoft.com/office/drawing/2014/main" id="{F8805661-9AB2-6E79-4AC9-3A05CB248932}"/>
                    </a:ext>
                  </a:extLst>
                </p14:cNvPr>
                <p14:cNvContentPartPr/>
                <p14:nvPr/>
              </p14:nvContentPartPr>
              <p14:xfrm>
                <a:off x="10505127" y="3086542"/>
                <a:ext cx="145800" cy="127440"/>
              </p14:xfrm>
            </p:contentPart>
          </mc:Choice>
          <mc:Fallback>
            <p:pic>
              <p:nvPicPr>
                <p:cNvPr id="166986" name="Freihand 166985">
                  <a:extLst>
                    <a:ext uri="{FF2B5EF4-FFF2-40B4-BE49-F238E27FC236}">
                      <a16:creationId xmlns:a16="http://schemas.microsoft.com/office/drawing/2014/main" id="{F8805661-9AB2-6E79-4AC9-3A05CB248932}"/>
                    </a:ext>
                  </a:extLst>
                </p:cNvPr>
                <p:cNvPicPr/>
                <p:nvPr/>
              </p:nvPicPr>
              <p:blipFill>
                <a:blip r:embed="rId219"/>
                <a:stretch>
                  <a:fillRect/>
                </a:stretch>
              </p:blipFill>
              <p:spPr>
                <a:xfrm>
                  <a:off x="10496127" y="3077542"/>
                  <a:ext cx="163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6987" name="Freihand 166986">
                  <a:extLst>
                    <a:ext uri="{FF2B5EF4-FFF2-40B4-BE49-F238E27FC236}">
                      <a16:creationId xmlns:a16="http://schemas.microsoft.com/office/drawing/2014/main" id="{762102BD-27DF-1024-A261-B02AA58F5C15}"/>
                    </a:ext>
                  </a:extLst>
                </p14:cNvPr>
                <p14:cNvContentPartPr/>
                <p14:nvPr/>
              </p14:nvContentPartPr>
              <p14:xfrm>
                <a:off x="10689807" y="3167902"/>
                <a:ext cx="76320" cy="135720"/>
              </p14:xfrm>
            </p:contentPart>
          </mc:Choice>
          <mc:Fallback>
            <p:pic>
              <p:nvPicPr>
                <p:cNvPr id="166987" name="Freihand 166986">
                  <a:extLst>
                    <a:ext uri="{FF2B5EF4-FFF2-40B4-BE49-F238E27FC236}">
                      <a16:creationId xmlns:a16="http://schemas.microsoft.com/office/drawing/2014/main" id="{762102BD-27DF-1024-A261-B02AA58F5C15}"/>
                    </a:ext>
                  </a:extLst>
                </p:cNvPr>
                <p:cNvPicPr/>
                <p:nvPr/>
              </p:nvPicPr>
              <p:blipFill>
                <a:blip r:embed="rId221"/>
                <a:stretch>
                  <a:fillRect/>
                </a:stretch>
              </p:blipFill>
              <p:spPr>
                <a:xfrm>
                  <a:off x="10680807" y="3159262"/>
                  <a:ext cx="93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6988" name="Freihand 166987">
                  <a:extLst>
                    <a:ext uri="{FF2B5EF4-FFF2-40B4-BE49-F238E27FC236}">
                      <a16:creationId xmlns:a16="http://schemas.microsoft.com/office/drawing/2014/main" id="{0E9B2A98-96FD-334D-0165-8382C2F7A987}"/>
                    </a:ext>
                  </a:extLst>
                </p14:cNvPr>
                <p14:cNvContentPartPr/>
                <p14:nvPr/>
              </p14:nvContentPartPr>
              <p14:xfrm>
                <a:off x="11019567" y="3076102"/>
                <a:ext cx="106560" cy="127800"/>
              </p14:xfrm>
            </p:contentPart>
          </mc:Choice>
          <mc:Fallback>
            <p:pic>
              <p:nvPicPr>
                <p:cNvPr id="166988" name="Freihand 166987">
                  <a:extLst>
                    <a:ext uri="{FF2B5EF4-FFF2-40B4-BE49-F238E27FC236}">
                      <a16:creationId xmlns:a16="http://schemas.microsoft.com/office/drawing/2014/main" id="{0E9B2A98-96FD-334D-0165-8382C2F7A987}"/>
                    </a:ext>
                  </a:extLst>
                </p:cNvPr>
                <p:cNvPicPr/>
                <p:nvPr/>
              </p:nvPicPr>
              <p:blipFill>
                <a:blip r:embed="rId223"/>
                <a:stretch>
                  <a:fillRect/>
                </a:stretch>
              </p:blipFill>
              <p:spPr>
                <a:xfrm>
                  <a:off x="11010927" y="3067462"/>
                  <a:ext cx="124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6989" name="Freihand 166988">
                  <a:extLst>
                    <a:ext uri="{FF2B5EF4-FFF2-40B4-BE49-F238E27FC236}">
                      <a16:creationId xmlns:a16="http://schemas.microsoft.com/office/drawing/2014/main" id="{017D01A1-6520-027F-A745-38BD192CD668}"/>
                    </a:ext>
                  </a:extLst>
                </p14:cNvPr>
                <p14:cNvContentPartPr/>
                <p14:nvPr/>
              </p14:nvContentPartPr>
              <p14:xfrm>
                <a:off x="11210007" y="3063142"/>
                <a:ext cx="167400" cy="125640"/>
              </p14:xfrm>
            </p:contentPart>
          </mc:Choice>
          <mc:Fallback>
            <p:pic>
              <p:nvPicPr>
                <p:cNvPr id="166989" name="Freihand 166988">
                  <a:extLst>
                    <a:ext uri="{FF2B5EF4-FFF2-40B4-BE49-F238E27FC236}">
                      <a16:creationId xmlns:a16="http://schemas.microsoft.com/office/drawing/2014/main" id="{017D01A1-6520-027F-A745-38BD192CD668}"/>
                    </a:ext>
                  </a:extLst>
                </p:cNvPr>
                <p:cNvPicPr/>
                <p:nvPr/>
              </p:nvPicPr>
              <p:blipFill>
                <a:blip r:embed="rId225"/>
                <a:stretch>
                  <a:fillRect/>
                </a:stretch>
              </p:blipFill>
              <p:spPr>
                <a:xfrm>
                  <a:off x="11201007" y="3054502"/>
                  <a:ext cx="185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6990" name="Freihand 166989">
                  <a:extLst>
                    <a:ext uri="{FF2B5EF4-FFF2-40B4-BE49-F238E27FC236}">
                      <a16:creationId xmlns:a16="http://schemas.microsoft.com/office/drawing/2014/main" id="{9C8CFB77-9148-7041-2D25-7444B5F3730E}"/>
                    </a:ext>
                  </a:extLst>
                </p14:cNvPr>
                <p14:cNvContentPartPr/>
                <p14:nvPr/>
              </p14:nvContentPartPr>
              <p14:xfrm>
                <a:off x="11259687" y="3012742"/>
                <a:ext cx="199800" cy="172800"/>
              </p14:xfrm>
            </p:contentPart>
          </mc:Choice>
          <mc:Fallback>
            <p:pic>
              <p:nvPicPr>
                <p:cNvPr id="166990" name="Freihand 166989">
                  <a:extLst>
                    <a:ext uri="{FF2B5EF4-FFF2-40B4-BE49-F238E27FC236}">
                      <a16:creationId xmlns:a16="http://schemas.microsoft.com/office/drawing/2014/main" id="{9C8CFB77-9148-7041-2D25-7444B5F3730E}"/>
                    </a:ext>
                  </a:extLst>
                </p:cNvPr>
                <p:cNvPicPr/>
                <p:nvPr/>
              </p:nvPicPr>
              <p:blipFill>
                <a:blip r:embed="rId227"/>
                <a:stretch>
                  <a:fillRect/>
                </a:stretch>
              </p:blipFill>
              <p:spPr>
                <a:xfrm>
                  <a:off x="11251047" y="3003742"/>
                  <a:ext cx="217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6991" name="Freihand 166990">
                  <a:extLst>
                    <a:ext uri="{FF2B5EF4-FFF2-40B4-BE49-F238E27FC236}">
                      <a16:creationId xmlns:a16="http://schemas.microsoft.com/office/drawing/2014/main" id="{301757A1-0D04-432C-530E-4656061575CC}"/>
                    </a:ext>
                  </a:extLst>
                </p14:cNvPr>
                <p14:cNvContentPartPr/>
                <p14:nvPr/>
              </p14:nvContentPartPr>
              <p14:xfrm>
                <a:off x="11535087" y="3161782"/>
                <a:ext cx="5040" cy="3240"/>
              </p14:xfrm>
            </p:contentPart>
          </mc:Choice>
          <mc:Fallback>
            <p:pic>
              <p:nvPicPr>
                <p:cNvPr id="166991" name="Freihand 166990">
                  <a:extLst>
                    <a:ext uri="{FF2B5EF4-FFF2-40B4-BE49-F238E27FC236}">
                      <a16:creationId xmlns:a16="http://schemas.microsoft.com/office/drawing/2014/main" id="{301757A1-0D04-432C-530E-4656061575CC}"/>
                    </a:ext>
                  </a:extLst>
                </p:cNvPr>
                <p:cNvPicPr/>
                <p:nvPr/>
              </p:nvPicPr>
              <p:blipFill>
                <a:blip r:embed="rId112"/>
                <a:stretch>
                  <a:fillRect/>
                </a:stretch>
              </p:blipFill>
              <p:spPr>
                <a:xfrm>
                  <a:off x="11526087" y="3153142"/>
                  <a:ext cx="22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6992" name="Freihand 166991">
                  <a:extLst>
                    <a:ext uri="{FF2B5EF4-FFF2-40B4-BE49-F238E27FC236}">
                      <a16:creationId xmlns:a16="http://schemas.microsoft.com/office/drawing/2014/main" id="{1AA7C386-0E3C-2A8B-1027-A543296BDEBD}"/>
                    </a:ext>
                  </a:extLst>
                </p14:cNvPr>
                <p14:cNvContentPartPr/>
                <p14:nvPr/>
              </p14:nvContentPartPr>
              <p14:xfrm>
                <a:off x="10524567" y="3441862"/>
                <a:ext cx="97200" cy="115560"/>
              </p14:xfrm>
            </p:contentPart>
          </mc:Choice>
          <mc:Fallback>
            <p:pic>
              <p:nvPicPr>
                <p:cNvPr id="166992" name="Freihand 166991">
                  <a:extLst>
                    <a:ext uri="{FF2B5EF4-FFF2-40B4-BE49-F238E27FC236}">
                      <a16:creationId xmlns:a16="http://schemas.microsoft.com/office/drawing/2014/main" id="{1AA7C386-0E3C-2A8B-1027-A543296BDEBD}"/>
                    </a:ext>
                  </a:extLst>
                </p:cNvPr>
                <p:cNvPicPr/>
                <p:nvPr/>
              </p:nvPicPr>
              <p:blipFill>
                <a:blip r:embed="rId230"/>
                <a:stretch>
                  <a:fillRect/>
                </a:stretch>
              </p:blipFill>
              <p:spPr>
                <a:xfrm>
                  <a:off x="10515927" y="3432862"/>
                  <a:ext cx="114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993" name="Freihand 166992">
                  <a:extLst>
                    <a:ext uri="{FF2B5EF4-FFF2-40B4-BE49-F238E27FC236}">
                      <a16:creationId xmlns:a16="http://schemas.microsoft.com/office/drawing/2014/main" id="{ED54F3FD-5802-50B1-00D5-9C5470708259}"/>
                    </a:ext>
                  </a:extLst>
                </p14:cNvPr>
                <p14:cNvContentPartPr/>
                <p14:nvPr/>
              </p14:nvContentPartPr>
              <p14:xfrm>
                <a:off x="10673247" y="3530422"/>
                <a:ext cx="12960" cy="125280"/>
              </p14:xfrm>
            </p:contentPart>
          </mc:Choice>
          <mc:Fallback>
            <p:pic>
              <p:nvPicPr>
                <p:cNvPr id="166993" name="Freihand 166992">
                  <a:extLst>
                    <a:ext uri="{FF2B5EF4-FFF2-40B4-BE49-F238E27FC236}">
                      <a16:creationId xmlns:a16="http://schemas.microsoft.com/office/drawing/2014/main" id="{ED54F3FD-5802-50B1-00D5-9C5470708259}"/>
                    </a:ext>
                  </a:extLst>
                </p:cNvPr>
                <p:cNvPicPr/>
                <p:nvPr/>
              </p:nvPicPr>
              <p:blipFill>
                <a:blip r:embed="rId232"/>
                <a:stretch>
                  <a:fillRect/>
                </a:stretch>
              </p:blipFill>
              <p:spPr>
                <a:xfrm>
                  <a:off x="10664247" y="3521422"/>
                  <a:ext cx="30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994" name="Freihand 166993">
                  <a:extLst>
                    <a:ext uri="{FF2B5EF4-FFF2-40B4-BE49-F238E27FC236}">
                      <a16:creationId xmlns:a16="http://schemas.microsoft.com/office/drawing/2014/main" id="{D8CC22BB-40A1-FD9E-9B0A-ED96DCC413A3}"/>
                    </a:ext>
                  </a:extLst>
                </p14:cNvPr>
                <p14:cNvContentPartPr/>
                <p14:nvPr/>
              </p14:nvContentPartPr>
              <p14:xfrm>
                <a:off x="10767207" y="3430342"/>
                <a:ext cx="111960" cy="164880"/>
              </p14:xfrm>
            </p:contentPart>
          </mc:Choice>
          <mc:Fallback>
            <p:pic>
              <p:nvPicPr>
                <p:cNvPr id="166994" name="Freihand 166993">
                  <a:extLst>
                    <a:ext uri="{FF2B5EF4-FFF2-40B4-BE49-F238E27FC236}">
                      <a16:creationId xmlns:a16="http://schemas.microsoft.com/office/drawing/2014/main" id="{D8CC22BB-40A1-FD9E-9B0A-ED96DCC413A3}"/>
                    </a:ext>
                  </a:extLst>
                </p:cNvPr>
                <p:cNvPicPr/>
                <p:nvPr/>
              </p:nvPicPr>
              <p:blipFill>
                <a:blip r:embed="rId234"/>
                <a:stretch>
                  <a:fillRect/>
                </a:stretch>
              </p:blipFill>
              <p:spPr>
                <a:xfrm>
                  <a:off x="10758207" y="3421342"/>
                  <a:ext cx="129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6995" name="Freihand 166994">
                  <a:extLst>
                    <a:ext uri="{FF2B5EF4-FFF2-40B4-BE49-F238E27FC236}">
                      <a16:creationId xmlns:a16="http://schemas.microsoft.com/office/drawing/2014/main" id="{8CC0A159-1E87-E601-EE5C-79D371B60BF8}"/>
                    </a:ext>
                  </a:extLst>
                </p14:cNvPr>
                <p14:cNvContentPartPr/>
                <p14:nvPr/>
              </p14:nvContentPartPr>
              <p14:xfrm>
                <a:off x="11012727" y="3422782"/>
                <a:ext cx="136080" cy="111960"/>
              </p14:xfrm>
            </p:contentPart>
          </mc:Choice>
          <mc:Fallback>
            <p:pic>
              <p:nvPicPr>
                <p:cNvPr id="166995" name="Freihand 166994">
                  <a:extLst>
                    <a:ext uri="{FF2B5EF4-FFF2-40B4-BE49-F238E27FC236}">
                      <a16:creationId xmlns:a16="http://schemas.microsoft.com/office/drawing/2014/main" id="{8CC0A159-1E87-E601-EE5C-79D371B60BF8}"/>
                    </a:ext>
                  </a:extLst>
                </p:cNvPr>
                <p:cNvPicPr/>
                <p:nvPr/>
              </p:nvPicPr>
              <p:blipFill>
                <a:blip r:embed="rId236"/>
                <a:stretch>
                  <a:fillRect/>
                </a:stretch>
              </p:blipFill>
              <p:spPr>
                <a:xfrm>
                  <a:off x="11004087" y="3413782"/>
                  <a:ext cx="153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6996" name="Freihand 166995">
                  <a:extLst>
                    <a:ext uri="{FF2B5EF4-FFF2-40B4-BE49-F238E27FC236}">
                      <a16:creationId xmlns:a16="http://schemas.microsoft.com/office/drawing/2014/main" id="{F79F8DDC-6DAA-CD16-CDA5-10BC421FEDA5}"/>
                    </a:ext>
                  </a:extLst>
                </p14:cNvPr>
                <p14:cNvContentPartPr/>
                <p14:nvPr/>
              </p14:nvContentPartPr>
              <p14:xfrm>
                <a:off x="10927407" y="3464182"/>
                <a:ext cx="240480" cy="54000"/>
              </p14:xfrm>
            </p:contentPart>
          </mc:Choice>
          <mc:Fallback>
            <p:pic>
              <p:nvPicPr>
                <p:cNvPr id="166996" name="Freihand 166995">
                  <a:extLst>
                    <a:ext uri="{FF2B5EF4-FFF2-40B4-BE49-F238E27FC236}">
                      <a16:creationId xmlns:a16="http://schemas.microsoft.com/office/drawing/2014/main" id="{F79F8DDC-6DAA-CD16-CDA5-10BC421FEDA5}"/>
                    </a:ext>
                  </a:extLst>
                </p:cNvPr>
                <p:cNvPicPr/>
                <p:nvPr/>
              </p:nvPicPr>
              <p:blipFill>
                <a:blip r:embed="rId238"/>
                <a:stretch>
                  <a:fillRect/>
                </a:stretch>
              </p:blipFill>
              <p:spPr>
                <a:xfrm>
                  <a:off x="10918767" y="3455542"/>
                  <a:ext cx="258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7001" name="Freihand 167000">
                  <a:extLst>
                    <a:ext uri="{FF2B5EF4-FFF2-40B4-BE49-F238E27FC236}">
                      <a16:creationId xmlns:a16="http://schemas.microsoft.com/office/drawing/2014/main" id="{67528009-7C82-610B-9242-3F9349DBD2ED}"/>
                    </a:ext>
                  </a:extLst>
                </p14:cNvPr>
                <p14:cNvContentPartPr/>
                <p14:nvPr/>
              </p14:nvContentPartPr>
              <p14:xfrm>
                <a:off x="9404247" y="3805822"/>
                <a:ext cx="118080" cy="7200"/>
              </p14:xfrm>
            </p:contentPart>
          </mc:Choice>
          <mc:Fallback>
            <p:pic>
              <p:nvPicPr>
                <p:cNvPr id="167001" name="Freihand 167000">
                  <a:extLst>
                    <a:ext uri="{FF2B5EF4-FFF2-40B4-BE49-F238E27FC236}">
                      <a16:creationId xmlns:a16="http://schemas.microsoft.com/office/drawing/2014/main" id="{67528009-7C82-610B-9242-3F9349DBD2ED}"/>
                    </a:ext>
                  </a:extLst>
                </p:cNvPr>
                <p:cNvPicPr/>
                <p:nvPr/>
              </p:nvPicPr>
              <p:blipFill>
                <a:blip r:embed="rId240"/>
                <a:stretch>
                  <a:fillRect/>
                </a:stretch>
              </p:blipFill>
              <p:spPr>
                <a:xfrm>
                  <a:off x="9395607" y="3796822"/>
                  <a:ext cx="135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7002" name="Freihand 167001">
                  <a:extLst>
                    <a:ext uri="{FF2B5EF4-FFF2-40B4-BE49-F238E27FC236}">
                      <a16:creationId xmlns:a16="http://schemas.microsoft.com/office/drawing/2014/main" id="{0276B3EE-F029-00D6-686D-07D5CF3979E3}"/>
                    </a:ext>
                  </a:extLst>
                </p14:cNvPr>
                <p14:cNvContentPartPr/>
                <p14:nvPr/>
              </p14:nvContentPartPr>
              <p14:xfrm>
                <a:off x="9407847" y="3745342"/>
                <a:ext cx="244800" cy="130320"/>
              </p14:xfrm>
            </p:contentPart>
          </mc:Choice>
          <mc:Fallback>
            <p:pic>
              <p:nvPicPr>
                <p:cNvPr id="167002" name="Freihand 167001">
                  <a:extLst>
                    <a:ext uri="{FF2B5EF4-FFF2-40B4-BE49-F238E27FC236}">
                      <a16:creationId xmlns:a16="http://schemas.microsoft.com/office/drawing/2014/main" id="{0276B3EE-F029-00D6-686D-07D5CF3979E3}"/>
                    </a:ext>
                  </a:extLst>
                </p:cNvPr>
                <p:cNvPicPr/>
                <p:nvPr/>
              </p:nvPicPr>
              <p:blipFill>
                <a:blip r:embed="rId242"/>
                <a:stretch>
                  <a:fillRect/>
                </a:stretch>
              </p:blipFill>
              <p:spPr>
                <a:xfrm>
                  <a:off x="9398847" y="3736702"/>
                  <a:ext cx="262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003" name="Freihand 167002">
                  <a:extLst>
                    <a:ext uri="{FF2B5EF4-FFF2-40B4-BE49-F238E27FC236}">
                      <a16:creationId xmlns:a16="http://schemas.microsoft.com/office/drawing/2014/main" id="{8423A76A-A1B8-7340-F577-799C98B7ADAA}"/>
                    </a:ext>
                  </a:extLst>
                </p14:cNvPr>
                <p14:cNvContentPartPr/>
                <p14:nvPr/>
              </p14:nvContentPartPr>
              <p14:xfrm>
                <a:off x="9702327" y="3722662"/>
                <a:ext cx="83880" cy="115560"/>
              </p14:xfrm>
            </p:contentPart>
          </mc:Choice>
          <mc:Fallback>
            <p:pic>
              <p:nvPicPr>
                <p:cNvPr id="167003" name="Freihand 167002">
                  <a:extLst>
                    <a:ext uri="{FF2B5EF4-FFF2-40B4-BE49-F238E27FC236}">
                      <a16:creationId xmlns:a16="http://schemas.microsoft.com/office/drawing/2014/main" id="{8423A76A-A1B8-7340-F577-799C98B7ADAA}"/>
                    </a:ext>
                  </a:extLst>
                </p:cNvPr>
                <p:cNvPicPr/>
                <p:nvPr/>
              </p:nvPicPr>
              <p:blipFill>
                <a:blip r:embed="rId244"/>
                <a:stretch>
                  <a:fillRect/>
                </a:stretch>
              </p:blipFill>
              <p:spPr>
                <a:xfrm>
                  <a:off x="9693687" y="3714022"/>
                  <a:ext cx="101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004" name="Freihand 167003">
                  <a:extLst>
                    <a:ext uri="{FF2B5EF4-FFF2-40B4-BE49-F238E27FC236}">
                      <a16:creationId xmlns:a16="http://schemas.microsoft.com/office/drawing/2014/main" id="{05D4D944-A25A-4A43-B9F8-E74BA7C8A656}"/>
                    </a:ext>
                  </a:extLst>
                </p14:cNvPr>
                <p14:cNvContentPartPr/>
                <p14:nvPr/>
              </p14:nvContentPartPr>
              <p14:xfrm>
                <a:off x="9823647" y="3706822"/>
                <a:ext cx="128520" cy="225720"/>
              </p14:xfrm>
            </p:contentPart>
          </mc:Choice>
          <mc:Fallback>
            <p:pic>
              <p:nvPicPr>
                <p:cNvPr id="167004" name="Freihand 167003">
                  <a:extLst>
                    <a:ext uri="{FF2B5EF4-FFF2-40B4-BE49-F238E27FC236}">
                      <a16:creationId xmlns:a16="http://schemas.microsoft.com/office/drawing/2014/main" id="{05D4D944-A25A-4A43-B9F8-E74BA7C8A656}"/>
                    </a:ext>
                  </a:extLst>
                </p:cNvPr>
                <p:cNvPicPr/>
                <p:nvPr/>
              </p:nvPicPr>
              <p:blipFill>
                <a:blip r:embed="rId246"/>
                <a:stretch>
                  <a:fillRect/>
                </a:stretch>
              </p:blipFill>
              <p:spPr>
                <a:xfrm>
                  <a:off x="9815007" y="3697822"/>
                  <a:ext cx="146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005" name="Freihand 167004">
                  <a:extLst>
                    <a:ext uri="{FF2B5EF4-FFF2-40B4-BE49-F238E27FC236}">
                      <a16:creationId xmlns:a16="http://schemas.microsoft.com/office/drawing/2014/main" id="{45C77C77-FAE6-5B05-85C6-80A4FF06AA5A}"/>
                    </a:ext>
                  </a:extLst>
                </p14:cNvPr>
                <p14:cNvContentPartPr/>
                <p14:nvPr/>
              </p14:nvContentPartPr>
              <p14:xfrm>
                <a:off x="10032807" y="3839302"/>
                <a:ext cx="15480" cy="11880"/>
              </p14:xfrm>
            </p:contentPart>
          </mc:Choice>
          <mc:Fallback>
            <p:pic>
              <p:nvPicPr>
                <p:cNvPr id="167005" name="Freihand 167004">
                  <a:extLst>
                    <a:ext uri="{FF2B5EF4-FFF2-40B4-BE49-F238E27FC236}">
                      <a16:creationId xmlns:a16="http://schemas.microsoft.com/office/drawing/2014/main" id="{45C77C77-FAE6-5B05-85C6-80A4FF06AA5A}"/>
                    </a:ext>
                  </a:extLst>
                </p:cNvPr>
                <p:cNvPicPr/>
                <p:nvPr/>
              </p:nvPicPr>
              <p:blipFill>
                <a:blip r:embed="rId248"/>
                <a:stretch>
                  <a:fillRect/>
                </a:stretch>
              </p:blipFill>
              <p:spPr>
                <a:xfrm>
                  <a:off x="10024167" y="3830662"/>
                  <a:ext cx="33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006" name="Freihand 167005">
                  <a:extLst>
                    <a:ext uri="{FF2B5EF4-FFF2-40B4-BE49-F238E27FC236}">
                      <a16:creationId xmlns:a16="http://schemas.microsoft.com/office/drawing/2014/main" id="{94DC785A-4E19-3EDF-0638-498CB23165AE}"/>
                    </a:ext>
                  </a:extLst>
                </p14:cNvPr>
                <p14:cNvContentPartPr/>
                <p14:nvPr/>
              </p14:nvContentPartPr>
              <p14:xfrm>
                <a:off x="10226487" y="3692062"/>
                <a:ext cx="122760" cy="159840"/>
              </p14:xfrm>
            </p:contentPart>
          </mc:Choice>
          <mc:Fallback>
            <p:pic>
              <p:nvPicPr>
                <p:cNvPr id="167006" name="Freihand 167005">
                  <a:extLst>
                    <a:ext uri="{FF2B5EF4-FFF2-40B4-BE49-F238E27FC236}">
                      <a16:creationId xmlns:a16="http://schemas.microsoft.com/office/drawing/2014/main" id="{94DC785A-4E19-3EDF-0638-498CB23165AE}"/>
                    </a:ext>
                  </a:extLst>
                </p:cNvPr>
                <p:cNvPicPr/>
                <p:nvPr/>
              </p:nvPicPr>
              <p:blipFill>
                <a:blip r:embed="rId250"/>
                <a:stretch>
                  <a:fillRect/>
                </a:stretch>
              </p:blipFill>
              <p:spPr>
                <a:xfrm>
                  <a:off x="10217487" y="3683062"/>
                  <a:ext cx="140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007" name="Freihand 167006">
                  <a:extLst>
                    <a:ext uri="{FF2B5EF4-FFF2-40B4-BE49-F238E27FC236}">
                      <a16:creationId xmlns:a16="http://schemas.microsoft.com/office/drawing/2014/main" id="{7319B682-D21D-D1C5-E295-A29FEC9B5E3C}"/>
                    </a:ext>
                  </a:extLst>
                </p14:cNvPr>
                <p14:cNvContentPartPr/>
                <p14:nvPr/>
              </p14:nvContentPartPr>
              <p14:xfrm>
                <a:off x="10382367" y="3757222"/>
                <a:ext cx="169920" cy="87480"/>
              </p14:xfrm>
            </p:contentPart>
          </mc:Choice>
          <mc:Fallback>
            <p:pic>
              <p:nvPicPr>
                <p:cNvPr id="167007" name="Freihand 167006">
                  <a:extLst>
                    <a:ext uri="{FF2B5EF4-FFF2-40B4-BE49-F238E27FC236}">
                      <a16:creationId xmlns:a16="http://schemas.microsoft.com/office/drawing/2014/main" id="{7319B682-D21D-D1C5-E295-A29FEC9B5E3C}"/>
                    </a:ext>
                  </a:extLst>
                </p:cNvPr>
                <p:cNvPicPr/>
                <p:nvPr/>
              </p:nvPicPr>
              <p:blipFill>
                <a:blip r:embed="rId252"/>
                <a:stretch>
                  <a:fillRect/>
                </a:stretch>
              </p:blipFill>
              <p:spPr>
                <a:xfrm>
                  <a:off x="10373727" y="3748582"/>
                  <a:ext cx="187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008" name="Freihand 167007">
                  <a:extLst>
                    <a:ext uri="{FF2B5EF4-FFF2-40B4-BE49-F238E27FC236}">
                      <a16:creationId xmlns:a16="http://schemas.microsoft.com/office/drawing/2014/main" id="{5E7B5938-8A10-12E6-8456-1EEDFD51D755}"/>
                    </a:ext>
                  </a:extLst>
                </p14:cNvPr>
                <p14:cNvContentPartPr/>
                <p14:nvPr/>
              </p14:nvContentPartPr>
              <p14:xfrm>
                <a:off x="10561287" y="3743182"/>
                <a:ext cx="118440" cy="104040"/>
              </p14:xfrm>
            </p:contentPart>
          </mc:Choice>
          <mc:Fallback>
            <p:pic>
              <p:nvPicPr>
                <p:cNvPr id="167008" name="Freihand 167007">
                  <a:extLst>
                    <a:ext uri="{FF2B5EF4-FFF2-40B4-BE49-F238E27FC236}">
                      <a16:creationId xmlns:a16="http://schemas.microsoft.com/office/drawing/2014/main" id="{5E7B5938-8A10-12E6-8456-1EEDFD51D755}"/>
                    </a:ext>
                  </a:extLst>
                </p:cNvPr>
                <p:cNvPicPr/>
                <p:nvPr/>
              </p:nvPicPr>
              <p:blipFill>
                <a:blip r:embed="rId254"/>
                <a:stretch>
                  <a:fillRect/>
                </a:stretch>
              </p:blipFill>
              <p:spPr>
                <a:xfrm>
                  <a:off x="10552647" y="3734182"/>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009" name="Freihand 167008">
                  <a:extLst>
                    <a:ext uri="{FF2B5EF4-FFF2-40B4-BE49-F238E27FC236}">
                      <a16:creationId xmlns:a16="http://schemas.microsoft.com/office/drawing/2014/main" id="{589C9902-FCA7-CBC0-E610-7F12BAC75A05}"/>
                    </a:ext>
                  </a:extLst>
                </p14:cNvPr>
                <p14:cNvContentPartPr/>
                <p14:nvPr/>
              </p14:nvContentPartPr>
              <p14:xfrm>
                <a:off x="10710327" y="3747502"/>
                <a:ext cx="378720" cy="90000"/>
              </p14:xfrm>
            </p:contentPart>
          </mc:Choice>
          <mc:Fallback>
            <p:pic>
              <p:nvPicPr>
                <p:cNvPr id="167009" name="Freihand 167008">
                  <a:extLst>
                    <a:ext uri="{FF2B5EF4-FFF2-40B4-BE49-F238E27FC236}">
                      <a16:creationId xmlns:a16="http://schemas.microsoft.com/office/drawing/2014/main" id="{589C9902-FCA7-CBC0-E610-7F12BAC75A05}"/>
                    </a:ext>
                  </a:extLst>
                </p:cNvPr>
                <p:cNvPicPr/>
                <p:nvPr/>
              </p:nvPicPr>
              <p:blipFill>
                <a:blip r:embed="rId256"/>
                <a:stretch>
                  <a:fillRect/>
                </a:stretch>
              </p:blipFill>
              <p:spPr>
                <a:xfrm>
                  <a:off x="10701327" y="3738502"/>
                  <a:ext cx="396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7010" name="Freihand 167009">
                  <a:extLst>
                    <a:ext uri="{FF2B5EF4-FFF2-40B4-BE49-F238E27FC236}">
                      <a16:creationId xmlns:a16="http://schemas.microsoft.com/office/drawing/2014/main" id="{89690414-6775-C036-996A-CE947AA7DCC7}"/>
                    </a:ext>
                  </a:extLst>
                </p14:cNvPr>
                <p14:cNvContentPartPr/>
                <p14:nvPr/>
              </p14:nvContentPartPr>
              <p14:xfrm>
                <a:off x="11229087" y="3753622"/>
                <a:ext cx="149760" cy="44640"/>
              </p14:xfrm>
            </p:contentPart>
          </mc:Choice>
          <mc:Fallback>
            <p:pic>
              <p:nvPicPr>
                <p:cNvPr id="167010" name="Freihand 167009">
                  <a:extLst>
                    <a:ext uri="{FF2B5EF4-FFF2-40B4-BE49-F238E27FC236}">
                      <a16:creationId xmlns:a16="http://schemas.microsoft.com/office/drawing/2014/main" id="{89690414-6775-C036-996A-CE947AA7DCC7}"/>
                    </a:ext>
                  </a:extLst>
                </p:cNvPr>
                <p:cNvPicPr/>
                <p:nvPr/>
              </p:nvPicPr>
              <p:blipFill>
                <a:blip r:embed="rId258"/>
                <a:stretch>
                  <a:fillRect/>
                </a:stretch>
              </p:blipFill>
              <p:spPr>
                <a:xfrm>
                  <a:off x="11220447" y="3744982"/>
                  <a:ext cx="167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011" name="Freihand 167010">
                  <a:extLst>
                    <a:ext uri="{FF2B5EF4-FFF2-40B4-BE49-F238E27FC236}">
                      <a16:creationId xmlns:a16="http://schemas.microsoft.com/office/drawing/2014/main" id="{1DE01EE6-00D0-0AE3-01FC-47B6510093BA}"/>
                    </a:ext>
                  </a:extLst>
                </p14:cNvPr>
                <p14:cNvContentPartPr/>
                <p14:nvPr/>
              </p14:nvContentPartPr>
              <p14:xfrm>
                <a:off x="11392527" y="3653542"/>
                <a:ext cx="102600" cy="151920"/>
              </p14:xfrm>
            </p:contentPart>
          </mc:Choice>
          <mc:Fallback>
            <p:pic>
              <p:nvPicPr>
                <p:cNvPr id="167011" name="Freihand 167010">
                  <a:extLst>
                    <a:ext uri="{FF2B5EF4-FFF2-40B4-BE49-F238E27FC236}">
                      <a16:creationId xmlns:a16="http://schemas.microsoft.com/office/drawing/2014/main" id="{1DE01EE6-00D0-0AE3-01FC-47B6510093BA}"/>
                    </a:ext>
                  </a:extLst>
                </p:cNvPr>
                <p:cNvPicPr/>
                <p:nvPr/>
              </p:nvPicPr>
              <p:blipFill>
                <a:blip r:embed="rId260"/>
                <a:stretch>
                  <a:fillRect/>
                </a:stretch>
              </p:blipFill>
              <p:spPr>
                <a:xfrm>
                  <a:off x="11383887" y="3644902"/>
                  <a:ext cx="120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012" name="Freihand 167011">
                  <a:extLst>
                    <a:ext uri="{FF2B5EF4-FFF2-40B4-BE49-F238E27FC236}">
                      <a16:creationId xmlns:a16="http://schemas.microsoft.com/office/drawing/2014/main" id="{1A292DA6-1B81-7AFB-FF39-BAFAA95B637F}"/>
                    </a:ext>
                  </a:extLst>
                </p14:cNvPr>
                <p14:cNvContentPartPr/>
                <p14:nvPr/>
              </p14:nvContentPartPr>
              <p14:xfrm>
                <a:off x="11482887" y="3711862"/>
                <a:ext cx="96840" cy="218880"/>
              </p14:xfrm>
            </p:contentPart>
          </mc:Choice>
          <mc:Fallback>
            <p:pic>
              <p:nvPicPr>
                <p:cNvPr id="167012" name="Freihand 167011">
                  <a:extLst>
                    <a:ext uri="{FF2B5EF4-FFF2-40B4-BE49-F238E27FC236}">
                      <a16:creationId xmlns:a16="http://schemas.microsoft.com/office/drawing/2014/main" id="{1A292DA6-1B81-7AFB-FF39-BAFAA95B637F}"/>
                    </a:ext>
                  </a:extLst>
                </p:cNvPr>
                <p:cNvPicPr/>
                <p:nvPr/>
              </p:nvPicPr>
              <p:blipFill>
                <a:blip r:embed="rId262"/>
                <a:stretch>
                  <a:fillRect/>
                </a:stretch>
              </p:blipFill>
              <p:spPr>
                <a:xfrm>
                  <a:off x="11473887" y="3703222"/>
                  <a:ext cx="114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7013" name="Freihand 167012">
                  <a:extLst>
                    <a:ext uri="{FF2B5EF4-FFF2-40B4-BE49-F238E27FC236}">
                      <a16:creationId xmlns:a16="http://schemas.microsoft.com/office/drawing/2014/main" id="{FD618AA4-AFD6-6C8C-39E4-953F91F938C8}"/>
                    </a:ext>
                  </a:extLst>
                </p14:cNvPr>
                <p14:cNvContentPartPr/>
                <p14:nvPr/>
              </p14:nvContentPartPr>
              <p14:xfrm>
                <a:off x="11583687" y="3690982"/>
                <a:ext cx="198360" cy="91080"/>
              </p14:xfrm>
            </p:contentPart>
          </mc:Choice>
          <mc:Fallback>
            <p:pic>
              <p:nvPicPr>
                <p:cNvPr id="167013" name="Freihand 167012">
                  <a:extLst>
                    <a:ext uri="{FF2B5EF4-FFF2-40B4-BE49-F238E27FC236}">
                      <a16:creationId xmlns:a16="http://schemas.microsoft.com/office/drawing/2014/main" id="{FD618AA4-AFD6-6C8C-39E4-953F91F938C8}"/>
                    </a:ext>
                  </a:extLst>
                </p:cNvPr>
                <p:cNvPicPr/>
                <p:nvPr/>
              </p:nvPicPr>
              <p:blipFill>
                <a:blip r:embed="rId264"/>
                <a:stretch>
                  <a:fillRect/>
                </a:stretch>
              </p:blipFill>
              <p:spPr>
                <a:xfrm>
                  <a:off x="11575047" y="3682342"/>
                  <a:ext cx="216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014" name="Freihand 167013">
                  <a:extLst>
                    <a:ext uri="{FF2B5EF4-FFF2-40B4-BE49-F238E27FC236}">
                      <a16:creationId xmlns:a16="http://schemas.microsoft.com/office/drawing/2014/main" id="{3BCCF9FD-0E46-D981-EF73-B5DD498774E6}"/>
                    </a:ext>
                  </a:extLst>
                </p14:cNvPr>
                <p14:cNvContentPartPr/>
                <p14:nvPr/>
              </p14:nvContentPartPr>
              <p14:xfrm>
                <a:off x="11897607" y="3720142"/>
                <a:ext cx="134280" cy="19440"/>
              </p14:xfrm>
            </p:contentPart>
          </mc:Choice>
          <mc:Fallback>
            <p:pic>
              <p:nvPicPr>
                <p:cNvPr id="167014" name="Freihand 167013">
                  <a:extLst>
                    <a:ext uri="{FF2B5EF4-FFF2-40B4-BE49-F238E27FC236}">
                      <a16:creationId xmlns:a16="http://schemas.microsoft.com/office/drawing/2014/main" id="{3BCCF9FD-0E46-D981-EF73-B5DD498774E6}"/>
                    </a:ext>
                  </a:extLst>
                </p:cNvPr>
                <p:cNvPicPr/>
                <p:nvPr/>
              </p:nvPicPr>
              <p:blipFill>
                <a:blip r:embed="rId266"/>
                <a:stretch>
                  <a:fillRect/>
                </a:stretch>
              </p:blipFill>
              <p:spPr>
                <a:xfrm>
                  <a:off x="11888607" y="3711502"/>
                  <a:ext cx="151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015" name="Freihand 167014">
                  <a:extLst>
                    <a:ext uri="{FF2B5EF4-FFF2-40B4-BE49-F238E27FC236}">
                      <a16:creationId xmlns:a16="http://schemas.microsoft.com/office/drawing/2014/main" id="{894A22E0-4DF0-106F-CD5D-1B0CFE486BFD}"/>
                    </a:ext>
                  </a:extLst>
                </p14:cNvPr>
                <p14:cNvContentPartPr/>
                <p14:nvPr/>
              </p14:nvContentPartPr>
              <p14:xfrm>
                <a:off x="10247007" y="3982942"/>
                <a:ext cx="260640" cy="127440"/>
              </p14:xfrm>
            </p:contentPart>
          </mc:Choice>
          <mc:Fallback>
            <p:pic>
              <p:nvPicPr>
                <p:cNvPr id="167015" name="Freihand 167014">
                  <a:extLst>
                    <a:ext uri="{FF2B5EF4-FFF2-40B4-BE49-F238E27FC236}">
                      <a16:creationId xmlns:a16="http://schemas.microsoft.com/office/drawing/2014/main" id="{894A22E0-4DF0-106F-CD5D-1B0CFE486BFD}"/>
                    </a:ext>
                  </a:extLst>
                </p:cNvPr>
                <p:cNvPicPr/>
                <p:nvPr/>
              </p:nvPicPr>
              <p:blipFill>
                <a:blip r:embed="rId268"/>
                <a:stretch>
                  <a:fillRect/>
                </a:stretch>
              </p:blipFill>
              <p:spPr>
                <a:xfrm>
                  <a:off x="10238007" y="3974302"/>
                  <a:ext cx="278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016" name="Freihand 167015">
                  <a:extLst>
                    <a:ext uri="{FF2B5EF4-FFF2-40B4-BE49-F238E27FC236}">
                      <a16:creationId xmlns:a16="http://schemas.microsoft.com/office/drawing/2014/main" id="{67668CA3-5CB9-D205-4DB0-EAF1A5C4436C}"/>
                    </a:ext>
                  </a:extLst>
                </p14:cNvPr>
                <p14:cNvContentPartPr/>
                <p14:nvPr/>
              </p14:nvContentPartPr>
              <p14:xfrm>
                <a:off x="10483887" y="3950182"/>
                <a:ext cx="149040" cy="174240"/>
              </p14:xfrm>
            </p:contentPart>
          </mc:Choice>
          <mc:Fallback>
            <p:pic>
              <p:nvPicPr>
                <p:cNvPr id="167016" name="Freihand 167015">
                  <a:extLst>
                    <a:ext uri="{FF2B5EF4-FFF2-40B4-BE49-F238E27FC236}">
                      <a16:creationId xmlns:a16="http://schemas.microsoft.com/office/drawing/2014/main" id="{67668CA3-5CB9-D205-4DB0-EAF1A5C4436C}"/>
                    </a:ext>
                  </a:extLst>
                </p:cNvPr>
                <p:cNvPicPr/>
                <p:nvPr/>
              </p:nvPicPr>
              <p:blipFill>
                <a:blip r:embed="rId270"/>
                <a:stretch>
                  <a:fillRect/>
                </a:stretch>
              </p:blipFill>
              <p:spPr>
                <a:xfrm>
                  <a:off x="10475247" y="3941542"/>
                  <a:ext cx="166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017" name="Freihand 167016">
                  <a:extLst>
                    <a:ext uri="{FF2B5EF4-FFF2-40B4-BE49-F238E27FC236}">
                      <a16:creationId xmlns:a16="http://schemas.microsoft.com/office/drawing/2014/main" id="{C1A7A4AE-D0DA-049E-7051-5E297BB1A785}"/>
                    </a:ext>
                  </a:extLst>
                </p14:cNvPr>
                <p14:cNvContentPartPr/>
                <p14:nvPr/>
              </p14:nvContentPartPr>
              <p14:xfrm>
                <a:off x="10652727" y="3949462"/>
                <a:ext cx="168480" cy="170280"/>
              </p14:xfrm>
            </p:contentPart>
          </mc:Choice>
          <mc:Fallback>
            <p:pic>
              <p:nvPicPr>
                <p:cNvPr id="167017" name="Freihand 167016">
                  <a:extLst>
                    <a:ext uri="{FF2B5EF4-FFF2-40B4-BE49-F238E27FC236}">
                      <a16:creationId xmlns:a16="http://schemas.microsoft.com/office/drawing/2014/main" id="{C1A7A4AE-D0DA-049E-7051-5E297BB1A785}"/>
                    </a:ext>
                  </a:extLst>
                </p:cNvPr>
                <p:cNvPicPr/>
                <p:nvPr/>
              </p:nvPicPr>
              <p:blipFill>
                <a:blip r:embed="rId272"/>
                <a:stretch>
                  <a:fillRect/>
                </a:stretch>
              </p:blipFill>
              <p:spPr>
                <a:xfrm>
                  <a:off x="10644087" y="3940462"/>
                  <a:ext cx="1861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018" name="Freihand 167017">
                  <a:extLst>
                    <a:ext uri="{FF2B5EF4-FFF2-40B4-BE49-F238E27FC236}">
                      <a16:creationId xmlns:a16="http://schemas.microsoft.com/office/drawing/2014/main" id="{C9900B91-4A13-9D69-CA08-F99229F21C7E}"/>
                    </a:ext>
                  </a:extLst>
                </p14:cNvPr>
                <p14:cNvContentPartPr/>
                <p14:nvPr/>
              </p14:nvContentPartPr>
              <p14:xfrm>
                <a:off x="10850007" y="4012822"/>
                <a:ext cx="156240" cy="101160"/>
              </p14:xfrm>
            </p:contentPart>
          </mc:Choice>
          <mc:Fallback>
            <p:pic>
              <p:nvPicPr>
                <p:cNvPr id="167018" name="Freihand 167017">
                  <a:extLst>
                    <a:ext uri="{FF2B5EF4-FFF2-40B4-BE49-F238E27FC236}">
                      <a16:creationId xmlns:a16="http://schemas.microsoft.com/office/drawing/2014/main" id="{C9900B91-4A13-9D69-CA08-F99229F21C7E}"/>
                    </a:ext>
                  </a:extLst>
                </p:cNvPr>
                <p:cNvPicPr/>
                <p:nvPr/>
              </p:nvPicPr>
              <p:blipFill>
                <a:blip r:embed="rId274"/>
                <a:stretch>
                  <a:fillRect/>
                </a:stretch>
              </p:blipFill>
              <p:spPr>
                <a:xfrm>
                  <a:off x="10841367" y="4003822"/>
                  <a:ext cx="173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019" name="Freihand 167018">
                  <a:extLst>
                    <a:ext uri="{FF2B5EF4-FFF2-40B4-BE49-F238E27FC236}">
                      <a16:creationId xmlns:a16="http://schemas.microsoft.com/office/drawing/2014/main" id="{265CEEBE-D387-BFB1-0BA3-1D56DC11DB98}"/>
                    </a:ext>
                  </a:extLst>
                </p14:cNvPr>
                <p14:cNvContentPartPr/>
                <p14:nvPr/>
              </p14:nvContentPartPr>
              <p14:xfrm>
                <a:off x="10988607" y="3959542"/>
                <a:ext cx="15120" cy="11160"/>
              </p14:xfrm>
            </p:contentPart>
          </mc:Choice>
          <mc:Fallback>
            <p:pic>
              <p:nvPicPr>
                <p:cNvPr id="167019" name="Freihand 167018">
                  <a:extLst>
                    <a:ext uri="{FF2B5EF4-FFF2-40B4-BE49-F238E27FC236}">
                      <a16:creationId xmlns:a16="http://schemas.microsoft.com/office/drawing/2014/main" id="{265CEEBE-D387-BFB1-0BA3-1D56DC11DB98}"/>
                    </a:ext>
                  </a:extLst>
                </p:cNvPr>
                <p:cNvPicPr/>
                <p:nvPr/>
              </p:nvPicPr>
              <p:blipFill>
                <a:blip r:embed="rId276"/>
                <a:stretch>
                  <a:fillRect/>
                </a:stretch>
              </p:blipFill>
              <p:spPr>
                <a:xfrm>
                  <a:off x="10979967" y="3950902"/>
                  <a:ext cx="32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020" name="Freihand 167019">
                  <a:extLst>
                    <a:ext uri="{FF2B5EF4-FFF2-40B4-BE49-F238E27FC236}">
                      <a16:creationId xmlns:a16="http://schemas.microsoft.com/office/drawing/2014/main" id="{9894B8EB-D100-7329-4326-AE335BDAAE06}"/>
                    </a:ext>
                  </a:extLst>
                </p14:cNvPr>
                <p14:cNvContentPartPr/>
                <p14:nvPr/>
              </p14:nvContentPartPr>
              <p14:xfrm>
                <a:off x="11030007" y="3948022"/>
                <a:ext cx="493200" cy="232920"/>
              </p14:xfrm>
            </p:contentPart>
          </mc:Choice>
          <mc:Fallback>
            <p:pic>
              <p:nvPicPr>
                <p:cNvPr id="167020" name="Freihand 167019">
                  <a:extLst>
                    <a:ext uri="{FF2B5EF4-FFF2-40B4-BE49-F238E27FC236}">
                      <a16:creationId xmlns:a16="http://schemas.microsoft.com/office/drawing/2014/main" id="{9894B8EB-D100-7329-4326-AE335BDAAE06}"/>
                    </a:ext>
                  </a:extLst>
                </p:cNvPr>
                <p:cNvPicPr/>
                <p:nvPr/>
              </p:nvPicPr>
              <p:blipFill>
                <a:blip r:embed="rId278"/>
                <a:stretch>
                  <a:fillRect/>
                </a:stretch>
              </p:blipFill>
              <p:spPr>
                <a:xfrm>
                  <a:off x="11021007" y="3939022"/>
                  <a:ext cx="510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7021" name="Freihand 167020">
                  <a:extLst>
                    <a:ext uri="{FF2B5EF4-FFF2-40B4-BE49-F238E27FC236}">
                      <a16:creationId xmlns:a16="http://schemas.microsoft.com/office/drawing/2014/main" id="{160EE603-2088-0895-B6B6-B651045E99B0}"/>
                    </a:ext>
                  </a:extLst>
                </p14:cNvPr>
                <p14:cNvContentPartPr/>
                <p14:nvPr/>
              </p14:nvContentPartPr>
              <p14:xfrm>
                <a:off x="10300647" y="4121542"/>
                <a:ext cx="1211760" cy="48600"/>
              </p14:xfrm>
            </p:contentPart>
          </mc:Choice>
          <mc:Fallback>
            <p:pic>
              <p:nvPicPr>
                <p:cNvPr id="167021" name="Freihand 167020">
                  <a:extLst>
                    <a:ext uri="{FF2B5EF4-FFF2-40B4-BE49-F238E27FC236}">
                      <a16:creationId xmlns:a16="http://schemas.microsoft.com/office/drawing/2014/main" id="{160EE603-2088-0895-B6B6-B651045E99B0}"/>
                    </a:ext>
                  </a:extLst>
                </p:cNvPr>
                <p:cNvPicPr/>
                <p:nvPr/>
              </p:nvPicPr>
              <p:blipFill>
                <a:blip r:embed="rId280"/>
                <a:stretch>
                  <a:fillRect/>
                </a:stretch>
              </p:blipFill>
              <p:spPr>
                <a:xfrm>
                  <a:off x="10291647" y="4112902"/>
                  <a:ext cx="1229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7023" name="Freihand 167022">
                  <a:extLst>
                    <a:ext uri="{FF2B5EF4-FFF2-40B4-BE49-F238E27FC236}">
                      <a16:creationId xmlns:a16="http://schemas.microsoft.com/office/drawing/2014/main" id="{1780977A-C99E-B0CE-D180-E9DEC81BE2B5}"/>
                    </a:ext>
                  </a:extLst>
                </p14:cNvPr>
                <p14:cNvContentPartPr/>
                <p14:nvPr/>
              </p14:nvContentPartPr>
              <p14:xfrm>
                <a:off x="565527" y="2353942"/>
                <a:ext cx="258480" cy="387720"/>
              </p14:xfrm>
            </p:contentPart>
          </mc:Choice>
          <mc:Fallback>
            <p:pic>
              <p:nvPicPr>
                <p:cNvPr id="167023" name="Freihand 167022">
                  <a:extLst>
                    <a:ext uri="{FF2B5EF4-FFF2-40B4-BE49-F238E27FC236}">
                      <a16:creationId xmlns:a16="http://schemas.microsoft.com/office/drawing/2014/main" id="{1780977A-C99E-B0CE-D180-E9DEC81BE2B5}"/>
                    </a:ext>
                  </a:extLst>
                </p:cNvPr>
                <p:cNvPicPr/>
                <p:nvPr/>
              </p:nvPicPr>
              <p:blipFill>
                <a:blip r:embed="rId282"/>
                <a:stretch>
                  <a:fillRect/>
                </a:stretch>
              </p:blipFill>
              <p:spPr>
                <a:xfrm>
                  <a:off x="556887" y="2344942"/>
                  <a:ext cx="27612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8" name="Freihand 57">
                  <a:extLst>
                    <a:ext uri="{FF2B5EF4-FFF2-40B4-BE49-F238E27FC236}">
                      <a16:creationId xmlns:a16="http://schemas.microsoft.com/office/drawing/2014/main" id="{262B82DE-EEDF-A371-3835-A29959E177ED}"/>
                    </a:ext>
                  </a:extLst>
                </p14:cNvPr>
                <p14:cNvContentPartPr/>
                <p14:nvPr/>
              </p14:nvContentPartPr>
              <p14:xfrm>
                <a:off x="-11553" y="2218582"/>
                <a:ext cx="626040" cy="557640"/>
              </p14:xfrm>
            </p:contentPart>
          </mc:Choice>
          <mc:Fallback>
            <p:pic>
              <p:nvPicPr>
                <p:cNvPr id="58" name="Freihand 57">
                  <a:extLst>
                    <a:ext uri="{FF2B5EF4-FFF2-40B4-BE49-F238E27FC236}">
                      <a16:creationId xmlns:a16="http://schemas.microsoft.com/office/drawing/2014/main" id="{262B82DE-EEDF-A371-3835-A29959E177ED}"/>
                    </a:ext>
                  </a:extLst>
                </p:cNvPr>
                <p:cNvPicPr/>
                <p:nvPr/>
              </p:nvPicPr>
              <p:blipFill>
                <a:blip r:embed="rId284"/>
                <a:stretch>
                  <a:fillRect/>
                </a:stretch>
              </p:blipFill>
              <p:spPr>
                <a:xfrm>
                  <a:off x="-20193" y="2209582"/>
                  <a:ext cx="64368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9" name="Freihand 58">
                  <a:extLst>
                    <a:ext uri="{FF2B5EF4-FFF2-40B4-BE49-F238E27FC236}">
                      <a16:creationId xmlns:a16="http://schemas.microsoft.com/office/drawing/2014/main" id="{C420839F-E41D-DC2E-D7E9-058A295C1E4D}"/>
                    </a:ext>
                  </a:extLst>
                </p14:cNvPr>
                <p14:cNvContentPartPr/>
                <p14:nvPr/>
              </p14:nvContentPartPr>
              <p14:xfrm>
                <a:off x="702327" y="2245942"/>
                <a:ext cx="215640" cy="41760"/>
              </p14:xfrm>
            </p:contentPart>
          </mc:Choice>
          <mc:Fallback>
            <p:pic>
              <p:nvPicPr>
                <p:cNvPr id="59" name="Freihand 58">
                  <a:extLst>
                    <a:ext uri="{FF2B5EF4-FFF2-40B4-BE49-F238E27FC236}">
                      <a16:creationId xmlns:a16="http://schemas.microsoft.com/office/drawing/2014/main" id="{C420839F-E41D-DC2E-D7E9-058A295C1E4D}"/>
                    </a:ext>
                  </a:extLst>
                </p:cNvPr>
                <p:cNvPicPr/>
                <p:nvPr/>
              </p:nvPicPr>
              <p:blipFill>
                <a:blip r:embed="rId286"/>
                <a:stretch>
                  <a:fillRect/>
                </a:stretch>
              </p:blipFill>
              <p:spPr>
                <a:xfrm>
                  <a:off x="693687" y="2237302"/>
                  <a:ext cx="233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0" name="Freihand 59">
                  <a:extLst>
                    <a:ext uri="{FF2B5EF4-FFF2-40B4-BE49-F238E27FC236}">
                      <a16:creationId xmlns:a16="http://schemas.microsoft.com/office/drawing/2014/main" id="{28D449BC-721D-DDEF-19B9-414063C8E779}"/>
                    </a:ext>
                  </a:extLst>
                </p14:cNvPr>
                <p14:cNvContentPartPr/>
                <p14:nvPr/>
              </p14:nvContentPartPr>
              <p14:xfrm>
                <a:off x="645807" y="2175382"/>
                <a:ext cx="208800" cy="183240"/>
              </p14:xfrm>
            </p:contentPart>
          </mc:Choice>
          <mc:Fallback>
            <p:pic>
              <p:nvPicPr>
                <p:cNvPr id="60" name="Freihand 59">
                  <a:extLst>
                    <a:ext uri="{FF2B5EF4-FFF2-40B4-BE49-F238E27FC236}">
                      <a16:creationId xmlns:a16="http://schemas.microsoft.com/office/drawing/2014/main" id="{28D449BC-721D-DDEF-19B9-414063C8E779}"/>
                    </a:ext>
                  </a:extLst>
                </p:cNvPr>
                <p:cNvPicPr/>
                <p:nvPr/>
              </p:nvPicPr>
              <p:blipFill>
                <a:blip r:embed="rId288"/>
                <a:stretch>
                  <a:fillRect/>
                </a:stretch>
              </p:blipFill>
              <p:spPr>
                <a:xfrm>
                  <a:off x="636807" y="2166382"/>
                  <a:ext cx="226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1" name="Freihand 60">
                  <a:extLst>
                    <a:ext uri="{FF2B5EF4-FFF2-40B4-BE49-F238E27FC236}">
                      <a16:creationId xmlns:a16="http://schemas.microsoft.com/office/drawing/2014/main" id="{37068488-1336-E3E9-483B-57110115DE28}"/>
                    </a:ext>
                  </a:extLst>
                </p14:cNvPr>
                <p14:cNvContentPartPr/>
                <p14:nvPr/>
              </p14:nvContentPartPr>
              <p14:xfrm>
                <a:off x="1115247" y="2170342"/>
                <a:ext cx="14760" cy="109080"/>
              </p14:xfrm>
            </p:contentPart>
          </mc:Choice>
          <mc:Fallback>
            <p:pic>
              <p:nvPicPr>
                <p:cNvPr id="61" name="Freihand 60">
                  <a:extLst>
                    <a:ext uri="{FF2B5EF4-FFF2-40B4-BE49-F238E27FC236}">
                      <a16:creationId xmlns:a16="http://schemas.microsoft.com/office/drawing/2014/main" id="{37068488-1336-E3E9-483B-57110115DE28}"/>
                    </a:ext>
                  </a:extLst>
                </p:cNvPr>
                <p:cNvPicPr/>
                <p:nvPr/>
              </p:nvPicPr>
              <p:blipFill>
                <a:blip r:embed="rId290"/>
                <a:stretch>
                  <a:fillRect/>
                </a:stretch>
              </p:blipFill>
              <p:spPr>
                <a:xfrm>
                  <a:off x="1106247" y="2161342"/>
                  <a:ext cx="3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2" name="Freihand 61">
                  <a:extLst>
                    <a:ext uri="{FF2B5EF4-FFF2-40B4-BE49-F238E27FC236}">
                      <a16:creationId xmlns:a16="http://schemas.microsoft.com/office/drawing/2014/main" id="{845CB8D7-9E80-4544-4A4E-9002853DFB3B}"/>
                    </a:ext>
                  </a:extLst>
                </p14:cNvPr>
                <p14:cNvContentPartPr/>
                <p14:nvPr/>
              </p14:nvContentPartPr>
              <p14:xfrm>
                <a:off x="1121007" y="2136502"/>
                <a:ext cx="28080" cy="10080"/>
              </p14:xfrm>
            </p:contentPart>
          </mc:Choice>
          <mc:Fallback>
            <p:pic>
              <p:nvPicPr>
                <p:cNvPr id="62" name="Freihand 61">
                  <a:extLst>
                    <a:ext uri="{FF2B5EF4-FFF2-40B4-BE49-F238E27FC236}">
                      <a16:creationId xmlns:a16="http://schemas.microsoft.com/office/drawing/2014/main" id="{845CB8D7-9E80-4544-4A4E-9002853DFB3B}"/>
                    </a:ext>
                  </a:extLst>
                </p:cNvPr>
                <p:cNvPicPr/>
                <p:nvPr/>
              </p:nvPicPr>
              <p:blipFill>
                <a:blip r:embed="rId292"/>
                <a:stretch>
                  <a:fillRect/>
                </a:stretch>
              </p:blipFill>
              <p:spPr>
                <a:xfrm>
                  <a:off x="1112007" y="2127862"/>
                  <a:ext cx="45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3" name="Freihand 62">
                  <a:extLst>
                    <a:ext uri="{FF2B5EF4-FFF2-40B4-BE49-F238E27FC236}">
                      <a16:creationId xmlns:a16="http://schemas.microsoft.com/office/drawing/2014/main" id="{1D967076-7EBA-FB08-CF8A-8A94C5494563}"/>
                    </a:ext>
                  </a:extLst>
                </p14:cNvPr>
                <p14:cNvContentPartPr/>
                <p14:nvPr/>
              </p14:nvContentPartPr>
              <p14:xfrm>
                <a:off x="1172487" y="2092222"/>
                <a:ext cx="181800" cy="181080"/>
              </p14:xfrm>
            </p:contentPart>
          </mc:Choice>
          <mc:Fallback>
            <p:pic>
              <p:nvPicPr>
                <p:cNvPr id="63" name="Freihand 62">
                  <a:extLst>
                    <a:ext uri="{FF2B5EF4-FFF2-40B4-BE49-F238E27FC236}">
                      <a16:creationId xmlns:a16="http://schemas.microsoft.com/office/drawing/2014/main" id="{1D967076-7EBA-FB08-CF8A-8A94C5494563}"/>
                    </a:ext>
                  </a:extLst>
                </p:cNvPr>
                <p:cNvPicPr/>
                <p:nvPr/>
              </p:nvPicPr>
              <p:blipFill>
                <a:blip r:embed="rId294"/>
                <a:stretch>
                  <a:fillRect/>
                </a:stretch>
              </p:blipFill>
              <p:spPr>
                <a:xfrm>
                  <a:off x="1163847" y="2083582"/>
                  <a:ext cx="199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6912" name="Freihand 166911">
                  <a:extLst>
                    <a:ext uri="{FF2B5EF4-FFF2-40B4-BE49-F238E27FC236}">
                      <a16:creationId xmlns:a16="http://schemas.microsoft.com/office/drawing/2014/main" id="{64A09FCF-C46A-1719-1025-45C150366F54}"/>
                    </a:ext>
                  </a:extLst>
                </p14:cNvPr>
                <p14:cNvContentPartPr/>
                <p14:nvPr/>
              </p14:nvContentPartPr>
              <p14:xfrm>
                <a:off x="1285167" y="2151982"/>
                <a:ext cx="94680" cy="48600"/>
              </p14:xfrm>
            </p:contentPart>
          </mc:Choice>
          <mc:Fallback>
            <p:pic>
              <p:nvPicPr>
                <p:cNvPr id="166912" name="Freihand 166911">
                  <a:extLst>
                    <a:ext uri="{FF2B5EF4-FFF2-40B4-BE49-F238E27FC236}">
                      <a16:creationId xmlns:a16="http://schemas.microsoft.com/office/drawing/2014/main" id="{64A09FCF-C46A-1719-1025-45C150366F54}"/>
                    </a:ext>
                  </a:extLst>
                </p:cNvPr>
                <p:cNvPicPr/>
                <p:nvPr/>
              </p:nvPicPr>
              <p:blipFill>
                <a:blip r:embed="rId296"/>
                <a:stretch>
                  <a:fillRect/>
                </a:stretch>
              </p:blipFill>
              <p:spPr>
                <a:xfrm>
                  <a:off x="1276527" y="2142982"/>
                  <a:ext cx="112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6913" name="Freihand 166912">
                  <a:extLst>
                    <a:ext uri="{FF2B5EF4-FFF2-40B4-BE49-F238E27FC236}">
                      <a16:creationId xmlns:a16="http://schemas.microsoft.com/office/drawing/2014/main" id="{1A91ED22-7BD7-D926-71E7-197BC6306BBD}"/>
                    </a:ext>
                  </a:extLst>
                </p14:cNvPr>
                <p14:cNvContentPartPr/>
                <p14:nvPr/>
              </p14:nvContentPartPr>
              <p14:xfrm>
                <a:off x="1506207" y="2061982"/>
                <a:ext cx="202680" cy="178560"/>
              </p14:xfrm>
            </p:contentPart>
          </mc:Choice>
          <mc:Fallback>
            <p:pic>
              <p:nvPicPr>
                <p:cNvPr id="166913" name="Freihand 166912">
                  <a:extLst>
                    <a:ext uri="{FF2B5EF4-FFF2-40B4-BE49-F238E27FC236}">
                      <a16:creationId xmlns:a16="http://schemas.microsoft.com/office/drawing/2014/main" id="{1A91ED22-7BD7-D926-71E7-197BC6306BBD}"/>
                    </a:ext>
                  </a:extLst>
                </p:cNvPr>
                <p:cNvPicPr/>
                <p:nvPr/>
              </p:nvPicPr>
              <p:blipFill>
                <a:blip r:embed="rId298"/>
                <a:stretch>
                  <a:fillRect/>
                </a:stretch>
              </p:blipFill>
              <p:spPr>
                <a:xfrm>
                  <a:off x="1497567" y="2052982"/>
                  <a:ext cx="220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6914" name="Freihand 166913">
                  <a:extLst>
                    <a:ext uri="{FF2B5EF4-FFF2-40B4-BE49-F238E27FC236}">
                      <a16:creationId xmlns:a16="http://schemas.microsoft.com/office/drawing/2014/main" id="{20F08058-71C5-6742-E40B-DB410D8BAAED}"/>
                    </a:ext>
                  </a:extLst>
                </p14:cNvPr>
                <p14:cNvContentPartPr/>
                <p14:nvPr/>
              </p14:nvContentPartPr>
              <p14:xfrm>
                <a:off x="1782687" y="2068462"/>
                <a:ext cx="92880" cy="177840"/>
              </p14:xfrm>
            </p:contentPart>
          </mc:Choice>
          <mc:Fallback>
            <p:pic>
              <p:nvPicPr>
                <p:cNvPr id="166914" name="Freihand 166913">
                  <a:extLst>
                    <a:ext uri="{FF2B5EF4-FFF2-40B4-BE49-F238E27FC236}">
                      <a16:creationId xmlns:a16="http://schemas.microsoft.com/office/drawing/2014/main" id="{20F08058-71C5-6742-E40B-DB410D8BAAED}"/>
                    </a:ext>
                  </a:extLst>
                </p:cNvPr>
                <p:cNvPicPr/>
                <p:nvPr/>
              </p:nvPicPr>
              <p:blipFill>
                <a:blip r:embed="rId300"/>
                <a:stretch>
                  <a:fillRect/>
                </a:stretch>
              </p:blipFill>
              <p:spPr>
                <a:xfrm>
                  <a:off x="1773687" y="2059822"/>
                  <a:ext cx="110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6917" name="Freihand 166916">
                  <a:extLst>
                    <a:ext uri="{FF2B5EF4-FFF2-40B4-BE49-F238E27FC236}">
                      <a16:creationId xmlns:a16="http://schemas.microsoft.com/office/drawing/2014/main" id="{F573252B-45E5-002F-B0AE-E618DFFD7ACC}"/>
                    </a:ext>
                  </a:extLst>
                </p14:cNvPr>
                <p14:cNvContentPartPr/>
                <p14:nvPr/>
              </p14:nvContentPartPr>
              <p14:xfrm>
                <a:off x="1929567" y="2151622"/>
                <a:ext cx="386280" cy="138240"/>
              </p14:xfrm>
            </p:contentPart>
          </mc:Choice>
          <mc:Fallback>
            <p:pic>
              <p:nvPicPr>
                <p:cNvPr id="166917" name="Freihand 166916">
                  <a:extLst>
                    <a:ext uri="{FF2B5EF4-FFF2-40B4-BE49-F238E27FC236}">
                      <a16:creationId xmlns:a16="http://schemas.microsoft.com/office/drawing/2014/main" id="{F573252B-45E5-002F-B0AE-E618DFFD7ACC}"/>
                    </a:ext>
                  </a:extLst>
                </p:cNvPr>
                <p:cNvPicPr/>
                <p:nvPr/>
              </p:nvPicPr>
              <p:blipFill>
                <a:blip r:embed="rId302"/>
                <a:stretch>
                  <a:fillRect/>
                </a:stretch>
              </p:blipFill>
              <p:spPr>
                <a:xfrm>
                  <a:off x="1920567" y="2142982"/>
                  <a:ext cx="403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6918" name="Freihand 166917">
                  <a:extLst>
                    <a:ext uri="{FF2B5EF4-FFF2-40B4-BE49-F238E27FC236}">
                      <a16:creationId xmlns:a16="http://schemas.microsoft.com/office/drawing/2014/main" id="{687DE890-61F7-8BC1-1C0E-F6B92AC9DBF0}"/>
                    </a:ext>
                  </a:extLst>
                </p14:cNvPr>
                <p14:cNvContentPartPr/>
                <p14:nvPr/>
              </p14:nvContentPartPr>
              <p14:xfrm>
                <a:off x="2311887" y="2094742"/>
                <a:ext cx="5760" cy="23400"/>
              </p14:xfrm>
            </p:contentPart>
          </mc:Choice>
          <mc:Fallback>
            <p:pic>
              <p:nvPicPr>
                <p:cNvPr id="166918" name="Freihand 166917">
                  <a:extLst>
                    <a:ext uri="{FF2B5EF4-FFF2-40B4-BE49-F238E27FC236}">
                      <a16:creationId xmlns:a16="http://schemas.microsoft.com/office/drawing/2014/main" id="{687DE890-61F7-8BC1-1C0E-F6B92AC9DBF0}"/>
                    </a:ext>
                  </a:extLst>
                </p:cNvPr>
                <p:cNvPicPr/>
                <p:nvPr/>
              </p:nvPicPr>
              <p:blipFill>
                <a:blip r:embed="rId304"/>
                <a:stretch>
                  <a:fillRect/>
                </a:stretch>
              </p:blipFill>
              <p:spPr>
                <a:xfrm>
                  <a:off x="2303247" y="2086102"/>
                  <a:ext cx="234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6919" name="Freihand 166918">
                  <a:extLst>
                    <a:ext uri="{FF2B5EF4-FFF2-40B4-BE49-F238E27FC236}">
                      <a16:creationId xmlns:a16="http://schemas.microsoft.com/office/drawing/2014/main" id="{6197A607-6542-FC42-813E-C582EDE8C192}"/>
                    </a:ext>
                  </a:extLst>
                </p14:cNvPr>
                <p14:cNvContentPartPr/>
                <p14:nvPr/>
              </p14:nvContentPartPr>
              <p14:xfrm>
                <a:off x="1972767" y="2087182"/>
                <a:ext cx="453240" cy="246600"/>
              </p14:xfrm>
            </p:contentPart>
          </mc:Choice>
          <mc:Fallback>
            <p:pic>
              <p:nvPicPr>
                <p:cNvPr id="166919" name="Freihand 166918">
                  <a:extLst>
                    <a:ext uri="{FF2B5EF4-FFF2-40B4-BE49-F238E27FC236}">
                      <a16:creationId xmlns:a16="http://schemas.microsoft.com/office/drawing/2014/main" id="{6197A607-6542-FC42-813E-C582EDE8C192}"/>
                    </a:ext>
                  </a:extLst>
                </p:cNvPr>
                <p:cNvPicPr/>
                <p:nvPr/>
              </p:nvPicPr>
              <p:blipFill>
                <a:blip r:embed="rId306"/>
                <a:stretch>
                  <a:fillRect/>
                </a:stretch>
              </p:blipFill>
              <p:spPr>
                <a:xfrm>
                  <a:off x="1963767" y="2078182"/>
                  <a:ext cx="470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6920" name="Freihand 166919">
                  <a:extLst>
                    <a:ext uri="{FF2B5EF4-FFF2-40B4-BE49-F238E27FC236}">
                      <a16:creationId xmlns:a16="http://schemas.microsoft.com/office/drawing/2014/main" id="{6284AF8D-E947-1F88-C614-BD3A96063EDC}"/>
                    </a:ext>
                  </a:extLst>
                </p14:cNvPr>
                <p14:cNvContentPartPr/>
                <p14:nvPr/>
              </p14:nvContentPartPr>
              <p14:xfrm>
                <a:off x="2643087" y="2140822"/>
                <a:ext cx="154440" cy="115920"/>
              </p14:xfrm>
            </p:contentPart>
          </mc:Choice>
          <mc:Fallback>
            <p:pic>
              <p:nvPicPr>
                <p:cNvPr id="166920" name="Freihand 166919">
                  <a:extLst>
                    <a:ext uri="{FF2B5EF4-FFF2-40B4-BE49-F238E27FC236}">
                      <a16:creationId xmlns:a16="http://schemas.microsoft.com/office/drawing/2014/main" id="{6284AF8D-E947-1F88-C614-BD3A96063EDC}"/>
                    </a:ext>
                  </a:extLst>
                </p:cNvPr>
                <p:cNvPicPr/>
                <p:nvPr/>
              </p:nvPicPr>
              <p:blipFill>
                <a:blip r:embed="rId308"/>
                <a:stretch>
                  <a:fillRect/>
                </a:stretch>
              </p:blipFill>
              <p:spPr>
                <a:xfrm>
                  <a:off x="2634447" y="2132182"/>
                  <a:ext cx="172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6921" name="Freihand 166920">
                  <a:extLst>
                    <a:ext uri="{FF2B5EF4-FFF2-40B4-BE49-F238E27FC236}">
                      <a16:creationId xmlns:a16="http://schemas.microsoft.com/office/drawing/2014/main" id="{A8A1D935-553E-C50C-208E-1F82A018B626}"/>
                    </a:ext>
                  </a:extLst>
                </p14:cNvPr>
                <p14:cNvContentPartPr/>
                <p14:nvPr/>
              </p14:nvContentPartPr>
              <p14:xfrm>
                <a:off x="2806527" y="2145502"/>
                <a:ext cx="338400" cy="100800"/>
              </p14:xfrm>
            </p:contentPart>
          </mc:Choice>
          <mc:Fallback>
            <p:pic>
              <p:nvPicPr>
                <p:cNvPr id="166921" name="Freihand 166920">
                  <a:extLst>
                    <a:ext uri="{FF2B5EF4-FFF2-40B4-BE49-F238E27FC236}">
                      <a16:creationId xmlns:a16="http://schemas.microsoft.com/office/drawing/2014/main" id="{A8A1D935-553E-C50C-208E-1F82A018B626}"/>
                    </a:ext>
                  </a:extLst>
                </p:cNvPr>
                <p:cNvPicPr/>
                <p:nvPr/>
              </p:nvPicPr>
              <p:blipFill>
                <a:blip r:embed="rId310"/>
                <a:stretch>
                  <a:fillRect/>
                </a:stretch>
              </p:blipFill>
              <p:spPr>
                <a:xfrm>
                  <a:off x="2797527" y="2136502"/>
                  <a:ext cx="356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6922" name="Freihand 166921">
                  <a:extLst>
                    <a:ext uri="{FF2B5EF4-FFF2-40B4-BE49-F238E27FC236}">
                      <a16:creationId xmlns:a16="http://schemas.microsoft.com/office/drawing/2014/main" id="{40290B58-FC3F-E013-0DDF-B4E03B2B96D0}"/>
                    </a:ext>
                  </a:extLst>
                </p14:cNvPr>
                <p14:cNvContentPartPr/>
                <p14:nvPr/>
              </p14:nvContentPartPr>
              <p14:xfrm>
                <a:off x="3395847" y="2156662"/>
                <a:ext cx="20880" cy="101520"/>
              </p14:xfrm>
            </p:contentPart>
          </mc:Choice>
          <mc:Fallback>
            <p:pic>
              <p:nvPicPr>
                <p:cNvPr id="166922" name="Freihand 166921">
                  <a:extLst>
                    <a:ext uri="{FF2B5EF4-FFF2-40B4-BE49-F238E27FC236}">
                      <a16:creationId xmlns:a16="http://schemas.microsoft.com/office/drawing/2014/main" id="{40290B58-FC3F-E013-0DDF-B4E03B2B96D0}"/>
                    </a:ext>
                  </a:extLst>
                </p:cNvPr>
                <p:cNvPicPr/>
                <p:nvPr/>
              </p:nvPicPr>
              <p:blipFill>
                <a:blip r:embed="rId312"/>
                <a:stretch>
                  <a:fillRect/>
                </a:stretch>
              </p:blipFill>
              <p:spPr>
                <a:xfrm>
                  <a:off x="3387207" y="2148022"/>
                  <a:ext cx="38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6923" name="Freihand 166922">
                  <a:extLst>
                    <a:ext uri="{FF2B5EF4-FFF2-40B4-BE49-F238E27FC236}">
                      <a16:creationId xmlns:a16="http://schemas.microsoft.com/office/drawing/2014/main" id="{8550AB97-44FE-30C2-C7E8-286E684701F0}"/>
                    </a:ext>
                  </a:extLst>
                </p14:cNvPr>
                <p14:cNvContentPartPr/>
                <p14:nvPr/>
              </p14:nvContentPartPr>
              <p14:xfrm>
                <a:off x="3402327" y="2125702"/>
                <a:ext cx="126000" cy="82440"/>
              </p14:xfrm>
            </p:contentPart>
          </mc:Choice>
          <mc:Fallback>
            <p:pic>
              <p:nvPicPr>
                <p:cNvPr id="166923" name="Freihand 166922">
                  <a:extLst>
                    <a:ext uri="{FF2B5EF4-FFF2-40B4-BE49-F238E27FC236}">
                      <a16:creationId xmlns:a16="http://schemas.microsoft.com/office/drawing/2014/main" id="{8550AB97-44FE-30C2-C7E8-286E684701F0}"/>
                    </a:ext>
                  </a:extLst>
                </p:cNvPr>
                <p:cNvPicPr/>
                <p:nvPr/>
              </p:nvPicPr>
              <p:blipFill>
                <a:blip r:embed="rId314"/>
                <a:stretch>
                  <a:fillRect/>
                </a:stretch>
              </p:blipFill>
              <p:spPr>
                <a:xfrm>
                  <a:off x="3393327" y="2117062"/>
                  <a:ext cx="143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6924" name="Freihand 166923">
                  <a:extLst>
                    <a:ext uri="{FF2B5EF4-FFF2-40B4-BE49-F238E27FC236}">
                      <a16:creationId xmlns:a16="http://schemas.microsoft.com/office/drawing/2014/main" id="{E4AFCAFA-4F22-9AD1-D3FC-CD8762B8C80C}"/>
                    </a:ext>
                  </a:extLst>
                </p14:cNvPr>
                <p14:cNvContentPartPr/>
                <p14:nvPr/>
              </p14:nvContentPartPr>
              <p14:xfrm>
                <a:off x="3428247" y="2223982"/>
                <a:ext cx="257400" cy="37080"/>
              </p14:xfrm>
            </p:contentPart>
          </mc:Choice>
          <mc:Fallback>
            <p:pic>
              <p:nvPicPr>
                <p:cNvPr id="166924" name="Freihand 166923">
                  <a:extLst>
                    <a:ext uri="{FF2B5EF4-FFF2-40B4-BE49-F238E27FC236}">
                      <a16:creationId xmlns:a16="http://schemas.microsoft.com/office/drawing/2014/main" id="{E4AFCAFA-4F22-9AD1-D3FC-CD8762B8C80C}"/>
                    </a:ext>
                  </a:extLst>
                </p:cNvPr>
                <p:cNvPicPr/>
                <p:nvPr/>
              </p:nvPicPr>
              <p:blipFill>
                <a:blip r:embed="rId316"/>
                <a:stretch>
                  <a:fillRect/>
                </a:stretch>
              </p:blipFill>
              <p:spPr>
                <a:xfrm>
                  <a:off x="3419607" y="2214982"/>
                  <a:ext cx="275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6925" name="Freihand 166924">
                  <a:extLst>
                    <a:ext uri="{FF2B5EF4-FFF2-40B4-BE49-F238E27FC236}">
                      <a16:creationId xmlns:a16="http://schemas.microsoft.com/office/drawing/2014/main" id="{A3D65D8E-F376-9A7C-C71B-0CCD5FAD28A8}"/>
                    </a:ext>
                  </a:extLst>
                </p14:cNvPr>
                <p14:cNvContentPartPr/>
                <p14:nvPr/>
              </p14:nvContentPartPr>
              <p14:xfrm>
                <a:off x="3660447" y="2142982"/>
                <a:ext cx="13680" cy="19800"/>
              </p14:xfrm>
            </p:contentPart>
          </mc:Choice>
          <mc:Fallback>
            <p:pic>
              <p:nvPicPr>
                <p:cNvPr id="166925" name="Freihand 166924">
                  <a:extLst>
                    <a:ext uri="{FF2B5EF4-FFF2-40B4-BE49-F238E27FC236}">
                      <a16:creationId xmlns:a16="http://schemas.microsoft.com/office/drawing/2014/main" id="{A3D65D8E-F376-9A7C-C71B-0CCD5FAD28A8}"/>
                    </a:ext>
                  </a:extLst>
                </p:cNvPr>
                <p:cNvPicPr/>
                <p:nvPr/>
              </p:nvPicPr>
              <p:blipFill>
                <a:blip r:embed="rId318"/>
                <a:stretch>
                  <a:fillRect/>
                </a:stretch>
              </p:blipFill>
              <p:spPr>
                <a:xfrm>
                  <a:off x="3651807" y="2133982"/>
                  <a:ext cx="31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6926" name="Freihand 166925">
                  <a:extLst>
                    <a:ext uri="{FF2B5EF4-FFF2-40B4-BE49-F238E27FC236}">
                      <a16:creationId xmlns:a16="http://schemas.microsoft.com/office/drawing/2014/main" id="{9C155525-87D1-98EA-AAAE-9E8149FEF21F}"/>
                    </a:ext>
                  </a:extLst>
                </p14:cNvPr>
                <p14:cNvContentPartPr/>
                <p14:nvPr/>
              </p14:nvContentPartPr>
              <p14:xfrm>
                <a:off x="3771327" y="2129302"/>
                <a:ext cx="147240" cy="138600"/>
              </p14:xfrm>
            </p:contentPart>
          </mc:Choice>
          <mc:Fallback>
            <p:pic>
              <p:nvPicPr>
                <p:cNvPr id="166926" name="Freihand 166925">
                  <a:extLst>
                    <a:ext uri="{FF2B5EF4-FFF2-40B4-BE49-F238E27FC236}">
                      <a16:creationId xmlns:a16="http://schemas.microsoft.com/office/drawing/2014/main" id="{9C155525-87D1-98EA-AAAE-9E8149FEF21F}"/>
                    </a:ext>
                  </a:extLst>
                </p:cNvPr>
                <p:cNvPicPr/>
                <p:nvPr/>
              </p:nvPicPr>
              <p:blipFill>
                <a:blip r:embed="rId320"/>
                <a:stretch>
                  <a:fillRect/>
                </a:stretch>
              </p:blipFill>
              <p:spPr>
                <a:xfrm>
                  <a:off x="3762327" y="2120662"/>
                  <a:ext cx="164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6927" name="Freihand 166926">
                  <a:extLst>
                    <a:ext uri="{FF2B5EF4-FFF2-40B4-BE49-F238E27FC236}">
                      <a16:creationId xmlns:a16="http://schemas.microsoft.com/office/drawing/2014/main" id="{7D9EDC8C-AEEB-0B72-0370-895F89E4ED28}"/>
                    </a:ext>
                  </a:extLst>
                </p14:cNvPr>
                <p14:cNvContentPartPr/>
                <p14:nvPr/>
              </p14:nvContentPartPr>
              <p14:xfrm>
                <a:off x="3926847" y="2193742"/>
                <a:ext cx="326520" cy="61200"/>
              </p14:xfrm>
            </p:contentPart>
          </mc:Choice>
          <mc:Fallback>
            <p:pic>
              <p:nvPicPr>
                <p:cNvPr id="166927" name="Freihand 166926">
                  <a:extLst>
                    <a:ext uri="{FF2B5EF4-FFF2-40B4-BE49-F238E27FC236}">
                      <a16:creationId xmlns:a16="http://schemas.microsoft.com/office/drawing/2014/main" id="{7D9EDC8C-AEEB-0B72-0370-895F89E4ED28}"/>
                    </a:ext>
                  </a:extLst>
                </p:cNvPr>
                <p:cNvPicPr/>
                <p:nvPr/>
              </p:nvPicPr>
              <p:blipFill>
                <a:blip r:embed="rId322"/>
                <a:stretch>
                  <a:fillRect/>
                </a:stretch>
              </p:blipFill>
              <p:spPr>
                <a:xfrm>
                  <a:off x="3917847" y="2185102"/>
                  <a:ext cx="344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6928" name="Freihand 166927">
                  <a:extLst>
                    <a:ext uri="{FF2B5EF4-FFF2-40B4-BE49-F238E27FC236}">
                      <a16:creationId xmlns:a16="http://schemas.microsoft.com/office/drawing/2014/main" id="{12451F40-0701-81ED-2DB8-7D3A39C4DC24}"/>
                    </a:ext>
                  </a:extLst>
                </p14:cNvPr>
                <p14:cNvContentPartPr/>
                <p14:nvPr/>
              </p14:nvContentPartPr>
              <p14:xfrm>
                <a:off x="4287207" y="2171782"/>
                <a:ext cx="192960" cy="62640"/>
              </p14:xfrm>
            </p:contentPart>
          </mc:Choice>
          <mc:Fallback>
            <p:pic>
              <p:nvPicPr>
                <p:cNvPr id="166928" name="Freihand 166927">
                  <a:extLst>
                    <a:ext uri="{FF2B5EF4-FFF2-40B4-BE49-F238E27FC236}">
                      <a16:creationId xmlns:a16="http://schemas.microsoft.com/office/drawing/2014/main" id="{12451F40-0701-81ED-2DB8-7D3A39C4DC24}"/>
                    </a:ext>
                  </a:extLst>
                </p:cNvPr>
                <p:cNvPicPr/>
                <p:nvPr/>
              </p:nvPicPr>
              <p:blipFill>
                <a:blip r:embed="rId324"/>
                <a:stretch>
                  <a:fillRect/>
                </a:stretch>
              </p:blipFill>
              <p:spPr>
                <a:xfrm>
                  <a:off x="4278207" y="2162782"/>
                  <a:ext cx="210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6929" name="Freihand 166928">
                  <a:extLst>
                    <a:ext uri="{FF2B5EF4-FFF2-40B4-BE49-F238E27FC236}">
                      <a16:creationId xmlns:a16="http://schemas.microsoft.com/office/drawing/2014/main" id="{2AE8E7C3-AB19-6505-F630-AD0171907414}"/>
                    </a:ext>
                  </a:extLst>
                </p14:cNvPr>
                <p14:cNvContentPartPr/>
                <p14:nvPr/>
              </p14:nvContentPartPr>
              <p14:xfrm>
                <a:off x="4568007" y="2164942"/>
                <a:ext cx="243000" cy="119880"/>
              </p14:xfrm>
            </p:contentPart>
          </mc:Choice>
          <mc:Fallback>
            <p:pic>
              <p:nvPicPr>
                <p:cNvPr id="166929" name="Freihand 166928">
                  <a:extLst>
                    <a:ext uri="{FF2B5EF4-FFF2-40B4-BE49-F238E27FC236}">
                      <a16:creationId xmlns:a16="http://schemas.microsoft.com/office/drawing/2014/main" id="{2AE8E7C3-AB19-6505-F630-AD0171907414}"/>
                    </a:ext>
                  </a:extLst>
                </p:cNvPr>
                <p:cNvPicPr/>
                <p:nvPr/>
              </p:nvPicPr>
              <p:blipFill>
                <a:blip r:embed="rId326"/>
                <a:stretch>
                  <a:fillRect/>
                </a:stretch>
              </p:blipFill>
              <p:spPr>
                <a:xfrm>
                  <a:off x="4559007" y="2156302"/>
                  <a:ext cx="260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6930" name="Freihand 166929">
                  <a:extLst>
                    <a:ext uri="{FF2B5EF4-FFF2-40B4-BE49-F238E27FC236}">
                      <a16:creationId xmlns:a16="http://schemas.microsoft.com/office/drawing/2014/main" id="{C0341E38-A4E3-B656-11EE-B833DC21A4D5}"/>
                    </a:ext>
                  </a:extLst>
                </p14:cNvPr>
                <p14:cNvContentPartPr/>
                <p14:nvPr/>
              </p14:nvContentPartPr>
              <p14:xfrm>
                <a:off x="4980927" y="2220382"/>
                <a:ext cx="114840" cy="55440"/>
              </p14:xfrm>
            </p:contentPart>
          </mc:Choice>
          <mc:Fallback>
            <p:pic>
              <p:nvPicPr>
                <p:cNvPr id="166930" name="Freihand 166929">
                  <a:extLst>
                    <a:ext uri="{FF2B5EF4-FFF2-40B4-BE49-F238E27FC236}">
                      <a16:creationId xmlns:a16="http://schemas.microsoft.com/office/drawing/2014/main" id="{C0341E38-A4E3-B656-11EE-B833DC21A4D5}"/>
                    </a:ext>
                  </a:extLst>
                </p:cNvPr>
                <p:cNvPicPr/>
                <p:nvPr/>
              </p:nvPicPr>
              <p:blipFill>
                <a:blip r:embed="rId328"/>
                <a:stretch>
                  <a:fillRect/>
                </a:stretch>
              </p:blipFill>
              <p:spPr>
                <a:xfrm>
                  <a:off x="4972287" y="2211382"/>
                  <a:ext cx="132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6931" name="Freihand 166930">
                  <a:extLst>
                    <a:ext uri="{FF2B5EF4-FFF2-40B4-BE49-F238E27FC236}">
                      <a16:creationId xmlns:a16="http://schemas.microsoft.com/office/drawing/2014/main" id="{CB387EBE-B6D8-BB61-CD8D-4B4ACF2F7AC7}"/>
                    </a:ext>
                  </a:extLst>
                </p14:cNvPr>
                <p14:cNvContentPartPr/>
                <p14:nvPr/>
              </p14:nvContentPartPr>
              <p14:xfrm>
                <a:off x="5018727" y="2159182"/>
                <a:ext cx="223920" cy="237600"/>
              </p14:xfrm>
            </p:contentPart>
          </mc:Choice>
          <mc:Fallback>
            <p:pic>
              <p:nvPicPr>
                <p:cNvPr id="166931" name="Freihand 166930">
                  <a:extLst>
                    <a:ext uri="{FF2B5EF4-FFF2-40B4-BE49-F238E27FC236}">
                      <a16:creationId xmlns:a16="http://schemas.microsoft.com/office/drawing/2014/main" id="{CB387EBE-B6D8-BB61-CD8D-4B4ACF2F7AC7}"/>
                    </a:ext>
                  </a:extLst>
                </p:cNvPr>
                <p:cNvPicPr/>
                <p:nvPr/>
              </p:nvPicPr>
              <p:blipFill>
                <a:blip r:embed="rId330"/>
                <a:stretch>
                  <a:fillRect/>
                </a:stretch>
              </p:blipFill>
              <p:spPr>
                <a:xfrm>
                  <a:off x="5009727" y="2150542"/>
                  <a:ext cx="2415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7073" name="Freihand 167072">
                  <a:extLst>
                    <a:ext uri="{FF2B5EF4-FFF2-40B4-BE49-F238E27FC236}">
                      <a16:creationId xmlns:a16="http://schemas.microsoft.com/office/drawing/2014/main" id="{975C2A10-E9BB-7765-2898-4F9ACA803747}"/>
                    </a:ext>
                  </a:extLst>
                </p14:cNvPr>
                <p14:cNvContentPartPr/>
                <p14:nvPr/>
              </p14:nvContentPartPr>
              <p14:xfrm>
                <a:off x="7405887" y="3015622"/>
                <a:ext cx="156960" cy="241200"/>
              </p14:xfrm>
            </p:contentPart>
          </mc:Choice>
          <mc:Fallback>
            <p:pic>
              <p:nvPicPr>
                <p:cNvPr id="167073" name="Freihand 167072">
                  <a:extLst>
                    <a:ext uri="{FF2B5EF4-FFF2-40B4-BE49-F238E27FC236}">
                      <a16:creationId xmlns:a16="http://schemas.microsoft.com/office/drawing/2014/main" id="{975C2A10-E9BB-7765-2898-4F9ACA803747}"/>
                    </a:ext>
                  </a:extLst>
                </p:cNvPr>
                <p:cNvPicPr/>
                <p:nvPr/>
              </p:nvPicPr>
              <p:blipFill>
                <a:blip r:embed="rId332"/>
                <a:stretch>
                  <a:fillRect/>
                </a:stretch>
              </p:blipFill>
              <p:spPr>
                <a:xfrm>
                  <a:off x="7396887" y="3006982"/>
                  <a:ext cx="174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7074" name="Freihand 167073">
                  <a:extLst>
                    <a:ext uri="{FF2B5EF4-FFF2-40B4-BE49-F238E27FC236}">
                      <a16:creationId xmlns:a16="http://schemas.microsoft.com/office/drawing/2014/main" id="{D622FB7E-BF81-5AD7-70D6-1632FFB98686}"/>
                    </a:ext>
                  </a:extLst>
                </p14:cNvPr>
                <p14:cNvContentPartPr/>
                <p14:nvPr/>
              </p14:nvContentPartPr>
              <p14:xfrm>
                <a:off x="7582647" y="3089422"/>
                <a:ext cx="96840" cy="129240"/>
              </p14:xfrm>
            </p:contentPart>
          </mc:Choice>
          <mc:Fallback>
            <p:pic>
              <p:nvPicPr>
                <p:cNvPr id="167074" name="Freihand 167073">
                  <a:extLst>
                    <a:ext uri="{FF2B5EF4-FFF2-40B4-BE49-F238E27FC236}">
                      <a16:creationId xmlns:a16="http://schemas.microsoft.com/office/drawing/2014/main" id="{D622FB7E-BF81-5AD7-70D6-1632FFB98686}"/>
                    </a:ext>
                  </a:extLst>
                </p:cNvPr>
                <p:cNvPicPr/>
                <p:nvPr/>
              </p:nvPicPr>
              <p:blipFill>
                <a:blip r:embed="rId334"/>
                <a:stretch>
                  <a:fillRect/>
                </a:stretch>
              </p:blipFill>
              <p:spPr>
                <a:xfrm>
                  <a:off x="7573647" y="3080422"/>
                  <a:ext cx="114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7075" name="Freihand 167074">
                  <a:extLst>
                    <a:ext uri="{FF2B5EF4-FFF2-40B4-BE49-F238E27FC236}">
                      <a16:creationId xmlns:a16="http://schemas.microsoft.com/office/drawing/2014/main" id="{22CF91F6-B105-A265-8B07-0CAC532F6240}"/>
                    </a:ext>
                  </a:extLst>
                </p14:cNvPr>
                <p14:cNvContentPartPr/>
                <p14:nvPr/>
              </p14:nvContentPartPr>
              <p14:xfrm>
                <a:off x="7694967" y="3016342"/>
                <a:ext cx="60840" cy="201240"/>
              </p14:xfrm>
            </p:contentPart>
          </mc:Choice>
          <mc:Fallback>
            <p:pic>
              <p:nvPicPr>
                <p:cNvPr id="167075" name="Freihand 167074">
                  <a:extLst>
                    <a:ext uri="{FF2B5EF4-FFF2-40B4-BE49-F238E27FC236}">
                      <a16:creationId xmlns:a16="http://schemas.microsoft.com/office/drawing/2014/main" id="{22CF91F6-B105-A265-8B07-0CAC532F6240}"/>
                    </a:ext>
                  </a:extLst>
                </p:cNvPr>
                <p:cNvPicPr/>
                <p:nvPr/>
              </p:nvPicPr>
              <p:blipFill>
                <a:blip r:embed="rId336"/>
                <a:stretch>
                  <a:fillRect/>
                </a:stretch>
              </p:blipFill>
              <p:spPr>
                <a:xfrm>
                  <a:off x="7686327" y="3007702"/>
                  <a:ext cx="78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7076" name="Freihand 167075">
                  <a:extLst>
                    <a:ext uri="{FF2B5EF4-FFF2-40B4-BE49-F238E27FC236}">
                      <a16:creationId xmlns:a16="http://schemas.microsoft.com/office/drawing/2014/main" id="{E3E6B841-33AA-411C-9428-49415569CD14}"/>
                    </a:ext>
                  </a:extLst>
                </p14:cNvPr>
                <p14:cNvContentPartPr/>
                <p14:nvPr/>
              </p14:nvContentPartPr>
              <p14:xfrm>
                <a:off x="7789287" y="3082942"/>
                <a:ext cx="120600" cy="116640"/>
              </p14:xfrm>
            </p:contentPart>
          </mc:Choice>
          <mc:Fallback>
            <p:pic>
              <p:nvPicPr>
                <p:cNvPr id="167076" name="Freihand 167075">
                  <a:extLst>
                    <a:ext uri="{FF2B5EF4-FFF2-40B4-BE49-F238E27FC236}">
                      <a16:creationId xmlns:a16="http://schemas.microsoft.com/office/drawing/2014/main" id="{E3E6B841-33AA-411C-9428-49415569CD14}"/>
                    </a:ext>
                  </a:extLst>
                </p:cNvPr>
                <p:cNvPicPr/>
                <p:nvPr/>
              </p:nvPicPr>
              <p:blipFill>
                <a:blip r:embed="rId338"/>
                <a:stretch>
                  <a:fillRect/>
                </a:stretch>
              </p:blipFill>
              <p:spPr>
                <a:xfrm>
                  <a:off x="7780287" y="3073942"/>
                  <a:ext cx="138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7077" name="Freihand 167076">
                  <a:extLst>
                    <a:ext uri="{FF2B5EF4-FFF2-40B4-BE49-F238E27FC236}">
                      <a16:creationId xmlns:a16="http://schemas.microsoft.com/office/drawing/2014/main" id="{13493E1A-F459-6C32-9E85-55FD99533620}"/>
                    </a:ext>
                  </a:extLst>
                </p14:cNvPr>
                <p14:cNvContentPartPr/>
                <p14:nvPr/>
              </p14:nvContentPartPr>
              <p14:xfrm>
                <a:off x="7913847" y="2951542"/>
                <a:ext cx="470160" cy="235080"/>
              </p14:xfrm>
            </p:contentPart>
          </mc:Choice>
          <mc:Fallback>
            <p:pic>
              <p:nvPicPr>
                <p:cNvPr id="167077" name="Freihand 167076">
                  <a:extLst>
                    <a:ext uri="{FF2B5EF4-FFF2-40B4-BE49-F238E27FC236}">
                      <a16:creationId xmlns:a16="http://schemas.microsoft.com/office/drawing/2014/main" id="{13493E1A-F459-6C32-9E85-55FD99533620}"/>
                    </a:ext>
                  </a:extLst>
                </p:cNvPr>
                <p:cNvPicPr/>
                <p:nvPr/>
              </p:nvPicPr>
              <p:blipFill>
                <a:blip r:embed="rId340"/>
                <a:stretch>
                  <a:fillRect/>
                </a:stretch>
              </p:blipFill>
              <p:spPr>
                <a:xfrm>
                  <a:off x="7904847" y="2942902"/>
                  <a:ext cx="4878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7078" name="Freihand 167077">
                  <a:extLst>
                    <a:ext uri="{FF2B5EF4-FFF2-40B4-BE49-F238E27FC236}">
                      <a16:creationId xmlns:a16="http://schemas.microsoft.com/office/drawing/2014/main" id="{4B2BD7D7-378E-C96D-E3EB-3B59B2E2C326}"/>
                    </a:ext>
                  </a:extLst>
                </p14:cNvPr>
                <p14:cNvContentPartPr/>
                <p14:nvPr/>
              </p14:nvContentPartPr>
              <p14:xfrm>
                <a:off x="8386527" y="2948302"/>
                <a:ext cx="145800" cy="228240"/>
              </p14:xfrm>
            </p:contentPart>
          </mc:Choice>
          <mc:Fallback>
            <p:pic>
              <p:nvPicPr>
                <p:cNvPr id="167078" name="Freihand 167077">
                  <a:extLst>
                    <a:ext uri="{FF2B5EF4-FFF2-40B4-BE49-F238E27FC236}">
                      <a16:creationId xmlns:a16="http://schemas.microsoft.com/office/drawing/2014/main" id="{4B2BD7D7-378E-C96D-E3EB-3B59B2E2C326}"/>
                    </a:ext>
                  </a:extLst>
                </p:cNvPr>
                <p:cNvPicPr/>
                <p:nvPr/>
              </p:nvPicPr>
              <p:blipFill>
                <a:blip r:embed="rId342"/>
                <a:stretch>
                  <a:fillRect/>
                </a:stretch>
              </p:blipFill>
              <p:spPr>
                <a:xfrm>
                  <a:off x="8377887" y="2939662"/>
                  <a:ext cx="163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7082" name="Freihand 167081">
                  <a:extLst>
                    <a:ext uri="{FF2B5EF4-FFF2-40B4-BE49-F238E27FC236}">
                      <a16:creationId xmlns:a16="http://schemas.microsoft.com/office/drawing/2014/main" id="{7275666A-2D85-ABE9-B5DA-F68AF0876B51}"/>
                    </a:ext>
                  </a:extLst>
                </p14:cNvPr>
                <p14:cNvContentPartPr/>
                <p14:nvPr/>
              </p14:nvContentPartPr>
              <p14:xfrm>
                <a:off x="8528727" y="3149902"/>
                <a:ext cx="11880" cy="88560"/>
              </p14:xfrm>
            </p:contentPart>
          </mc:Choice>
          <mc:Fallback>
            <p:pic>
              <p:nvPicPr>
                <p:cNvPr id="167082" name="Freihand 167081">
                  <a:extLst>
                    <a:ext uri="{FF2B5EF4-FFF2-40B4-BE49-F238E27FC236}">
                      <a16:creationId xmlns:a16="http://schemas.microsoft.com/office/drawing/2014/main" id="{7275666A-2D85-ABE9-B5DA-F68AF0876B51}"/>
                    </a:ext>
                  </a:extLst>
                </p:cNvPr>
                <p:cNvPicPr/>
                <p:nvPr/>
              </p:nvPicPr>
              <p:blipFill>
                <a:blip r:embed="rId344"/>
                <a:stretch>
                  <a:fillRect/>
                </a:stretch>
              </p:blipFill>
              <p:spPr>
                <a:xfrm>
                  <a:off x="8520087" y="3141262"/>
                  <a:ext cx="29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7083" name="Freihand 167082">
                  <a:extLst>
                    <a:ext uri="{FF2B5EF4-FFF2-40B4-BE49-F238E27FC236}">
                      <a16:creationId xmlns:a16="http://schemas.microsoft.com/office/drawing/2014/main" id="{534D50B1-28E3-2418-E1B3-9883F00C25D6}"/>
                    </a:ext>
                  </a:extLst>
                </p14:cNvPr>
                <p14:cNvContentPartPr/>
                <p14:nvPr/>
              </p14:nvContentPartPr>
              <p14:xfrm>
                <a:off x="8633487" y="3010582"/>
                <a:ext cx="128520" cy="136440"/>
              </p14:xfrm>
            </p:contentPart>
          </mc:Choice>
          <mc:Fallback>
            <p:pic>
              <p:nvPicPr>
                <p:cNvPr id="167083" name="Freihand 167082">
                  <a:extLst>
                    <a:ext uri="{FF2B5EF4-FFF2-40B4-BE49-F238E27FC236}">
                      <a16:creationId xmlns:a16="http://schemas.microsoft.com/office/drawing/2014/main" id="{534D50B1-28E3-2418-E1B3-9883F00C25D6}"/>
                    </a:ext>
                  </a:extLst>
                </p:cNvPr>
                <p:cNvPicPr/>
                <p:nvPr/>
              </p:nvPicPr>
              <p:blipFill>
                <a:blip r:embed="rId346"/>
                <a:stretch>
                  <a:fillRect/>
                </a:stretch>
              </p:blipFill>
              <p:spPr>
                <a:xfrm>
                  <a:off x="8624847" y="3001942"/>
                  <a:ext cx="146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7084" name="Freihand 167083">
                  <a:extLst>
                    <a:ext uri="{FF2B5EF4-FFF2-40B4-BE49-F238E27FC236}">
                      <a16:creationId xmlns:a16="http://schemas.microsoft.com/office/drawing/2014/main" id="{BB1EA892-0DFC-4CC2-DE27-A28B021303B1}"/>
                    </a:ext>
                  </a:extLst>
                </p14:cNvPr>
                <p14:cNvContentPartPr/>
                <p14:nvPr/>
              </p14:nvContentPartPr>
              <p14:xfrm>
                <a:off x="8782527" y="2992582"/>
                <a:ext cx="259560" cy="219960"/>
              </p14:xfrm>
            </p:contentPart>
          </mc:Choice>
          <mc:Fallback>
            <p:pic>
              <p:nvPicPr>
                <p:cNvPr id="167084" name="Freihand 167083">
                  <a:extLst>
                    <a:ext uri="{FF2B5EF4-FFF2-40B4-BE49-F238E27FC236}">
                      <a16:creationId xmlns:a16="http://schemas.microsoft.com/office/drawing/2014/main" id="{BB1EA892-0DFC-4CC2-DE27-A28B021303B1}"/>
                    </a:ext>
                  </a:extLst>
                </p:cNvPr>
                <p:cNvPicPr/>
                <p:nvPr/>
              </p:nvPicPr>
              <p:blipFill>
                <a:blip r:embed="rId348"/>
                <a:stretch>
                  <a:fillRect/>
                </a:stretch>
              </p:blipFill>
              <p:spPr>
                <a:xfrm>
                  <a:off x="8773887" y="2983942"/>
                  <a:ext cx="277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6953" name="Freihand 166952">
                  <a:extLst>
                    <a:ext uri="{FF2B5EF4-FFF2-40B4-BE49-F238E27FC236}">
                      <a16:creationId xmlns:a16="http://schemas.microsoft.com/office/drawing/2014/main" id="{E208D85B-1A7D-92BA-46B3-488E4ECD1377}"/>
                    </a:ext>
                  </a:extLst>
                </p14:cNvPr>
                <p14:cNvContentPartPr/>
                <p14:nvPr/>
              </p14:nvContentPartPr>
              <p14:xfrm>
                <a:off x="823647" y="2687302"/>
                <a:ext cx="6480" cy="12240"/>
              </p14:xfrm>
            </p:contentPart>
          </mc:Choice>
          <mc:Fallback>
            <p:pic>
              <p:nvPicPr>
                <p:cNvPr id="166953" name="Freihand 166952">
                  <a:extLst>
                    <a:ext uri="{FF2B5EF4-FFF2-40B4-BE49-F238E27FC236}">
                      <a16:creationId xmlns:a16="http://schemas.microsoft.com/office/drawing/2014/main" id="{E208D85B-1A7D-92BA-46B3-488E4ECD1377}"/>
                    </a:ext>
                  </a:extLst>
                </p:cNvPr>
                <p:cNvPicPr/>
                <p:nvPr/>
              </p:nvPicPr>
              <p:blipFill>
                <a:blip r:embed="rId350"/>
                <a:stretch>
                  <a:fillRect/>
                </a:stretch>
              </p:blipFill>
              <p:spPr>
                <a:xfrm>
                  <a:off x="814647" y="2678302"/>
                  <a:ext cx="24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6954" name="Freihand 166953">
                  <a:extLst>
                    <a:ext uri="{FF2B5EF4-FFF2-40B4-BE49-F238E27FC236}">
                      <a16:creationId xmlns:a16="http://schemas.microsoft.com/office/drawing/2014/main" id="{889F608B-5E59-9BB0-89BA-9DED1F4DA56C}"/>
                    </a:ext>
                  </a:extLst>
                </p14:cNvPr>
                <p14:cNvContentPartPr/>
                <p14:nvPr/>
              </p14:nvContentPartPr>
              <p14:xfrm>
                <a:off x="610887" y="2650582"/>
                <a:ext cx="232200" cy="32760"/>
              </p14:xfrm>
            </p:contentPart>
          </mc:Choice>
          <mc:Fallback>
            <p:pic>
              <p:nvPicPr>
                <p:cNvPr id="166954" name="Freihand 166953">
                  <a:extLst>
                    <a:ext uri="{FF2B5EF4-FFF2-40B4-BE49-F238E27FC236}">
                      <a16:creationId xmlns:a16="http://schemas.microsoft.com/office/drawing/2014/main" id="{889F608B-5E59-9BB0-89BA-9DED1F4DA56C}"/>
                    </a:ext>
                  </a:extLst>
                </p:cNvPr>
                <p:cNvPicPr/>
                <p:nvPr/>
              </p:nvPicPr>
              <p:blipFill>
                <a:blip r:embed="rId352"/>
                <a:stretch>
                  <a:fillRect/>
                </a:stretch>
              </p:blipFill>
              <p:spPr>
                <a:xfrm>
                  <a:off x="601887" y="2641942"/>
                  <a:ext cx="249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6956" name="Freihand 166955">
                  <a:extLst>
                    <a:ext uri="{FF2B5EF4-FFF2-40B4-BE49-F238E27FC236}">
                      <a16:creationId xmlns:a16="http://schemas.microsoft.com/office/drawing/2014/main" id="{2C5B1A43-BDD6-4F02-A692-32E5A8E01536}"/>
                    </a:ext>
                  </a:extLst>
                </p14:cNvPr>
                <p14:cNvContentPartPr/>
                <p14:nvPr/>
              </p14:nvContentPartPr>
              <p14:xfrm>
                <a:off x="950727" y="2586502"/>
                <a:ext cx="50400" cy="38520"/>
              </p14:xfrm>
            </p:contentPart>
          </mc:Choice>
          <mc:Fallback>
            <p:pic>
              <p:nvPicPr>
                <p:cNvPr id="166956" name="Freihand 166955">
                  <a:extLst>
                    <a:ext uri="{FF2B5EF4-FFF2-40B4-BE49-F238E27FC236}">
                      <a16:creationId xmlns:a16="http://schemas.microsoft.com/office/drawing/2014/main" id="{2C5B1A43-BDD6-4F02-A692-32E5A8E01536}"/>
                    </a:ext>
                  </a:extLst>
                </p:cNvPr>
                <p:cNvPicPr/>
                <p:nvPr/>
              </p:nvPicPr>
              <p:blipFill>
                <a:blip r:embed="rId354"/>
                <a:stretch>
                  <a:fillRect/>
                </a:stretch>
              </p:blipFill>
              <p:spPr>
                <a:xfrm>
                  <a:off x="941727" y="2577862"/>
                  <a:ext cx="68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6957" name="Freihand 166956">
                  <a:extLst>
                    <a:ext uri="{FF2B5EF4-FFF2-40B4-BE49-F238E27FC236}">
                      <a16:creationId xmlns:a16="http://schemas.microsoft.com/office/drawing/2014/main" id="{F39F0DE7-66C1-CA4C-254A-DF2EEBCFEBC9}"/>
                    </a:ext>
                  </a:extLst>
                </p14:cNvPr>
                <p14:cNvContentPartPr/>
                <p14:nvPr/>
              </p14:nvContentPartPr>
              <p14:xfrm>
                <a:off x="946047" y="2661742"/>
                <a:ext cx="142560" cy="20160"/>
              </p14:xfrm>
            </p:contentPart>
          </mc:Choice>
          <mc:Fallback>
            <p:pic>
              <p:nvPicPr>
                <p:cNvPr id="166957" name="Freihand 166956">
                  <a:extLst>
                    <a:ext uri="{FF2B5EF4-FFF2-40B4-BE49-F238E27FC236}">
                      <a16:creationId xmlns:a16="http://schemas.microsoft.com/office/drawing/2014/main" id="{F39F0DE7-66C1-CA4C-254A-DF2EEBCFEBC9}"/>
                    </a:ext>
                  </a:extLst>
                </p:cNvPr>
                <p:cNvPicPr/>
                <p:nvPr/>
              </p:nvPicPr>
              <p:blipFill>
                <a:blip r:embed="rId356"/>
                <a:stretch>
                  <a:fillRect/>
                </a:stretch>
              </p:blipFill>
              <p:spPr>
                <a:xfrm>
                  <a:off x="937047" y="2653102"/>
                  <a:ext cx="160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7025" name="Freihand 167024">
                  <a:extLst>
                    <a:ext uri="{FF2B5EF4-FFF2-40B4-BE49-F238E27FC236}">
                      <a16:creationId xmlns:a16="http://schemas.microsoft.com/office/drawing/2014/main" id="{8A03E847-60A4-DB69-9450-70A46E1285B6}"/>
                    </a:ext>
                  </a:extLst>
                </p14:cNvPr>
                <p14:cNvContentPartPr/>
                <p14:nvPr/>
              </p14:nvContentPartPr>
              <p14:xfrm>
                <a:off x="714207" y="2813302"/>
                <a:ext cx="170280" cy="150840"/>
              </p14:xfrm>
            </p:contentPart>
          </mc:Choice>
          <mc:Fallback>
            <p:pic>
              <p:nvPicPr>
                <p:cNvPr id="167025" name="Freihand 167024">
                  <a:extLst>
                    <a:ext uri="{FF2B5EF4-FFF2-40B4-BE49-F238E27FC236}">
                      <a16:creationId xmlns:a16="http://schemas.microsoft.com/office/drawing/2014/main" id="{8A03E847-60A4-DB69-9450-70A46E1285B6}"/>
                    </a:ext>
                  </a:extLst>
                </p:cNvPr>
                <p:cNvPicPr/>
                <p:nvPr/>
              </p:nvPicPr>
              <p:blipFill>
                <a:blip r:embed="rId358"/>
                <a:stretch>
                  <a:fillRect/>
                </a:stretch>
              </p:blipFill>
              <p:spPr>
                <a:xfrm>
                  <a:off x="705567" y="2804302"/>
                  <a:ext cx="187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7026" name="Freihand 167025">
                  <a:extLst>
                    <a:ext uri="{FF2B5EF4-FFF2-40B4-BE49-F238E27FC236}">
                      <a16:creationId xmlns:a16="http://schemas.microsoft.com/office/drawing/2014/main" id="{1E7D5ABF-D4E9-AE15-1226-618F3E7F925C}"/>
                    </a:ext>
                  </a:extLst>
                </p14:cNvPr>
                <p14:cNvContentPartPr/>
                <p14:nvPr/>
              </p14:nvContentPartPr>
              <p14:xfrm>
                <a:off x="890607" y="2869462"/>
                <a:ext cx="65520" cy="146160"/>
              </p14:xfrm>
            </p:contentPart>
          </mc:Choice>
          <mc:Fallback>
            <p:pic>
              <p:nvPicPr>
                <p:cNvPr id="167026" name="Freihand 167025">
                  <a:extLst>
                    <a:ext uri="{FF2B5EF4-FFF2-40B4-BE49-F238E27FC236}">
                      <a16:creationId xmlns:a16="http://schemas.microsoft.com/office/drawing/2014/main" id="{1E7D5ABF-D4E9-AE15-1226-618F3E7F925C}"/>
                    </a:ext>
                  </a:extLst>
                </p:cNvPr>
                <p:cNvPicPr/>
                <p:nvPr/>
              </p:nvPicPr>
              <p:blipFill>
                <a:blip r:embed="rId360"/>
                <a:stretch>
                  <a:fillRect/>
                </a:stretch>
              </p:blipFill>
              <p:spPr>
                <a:xfrm>
                  <a:off x="881607" y="2860822"/>
                  <a:ext cx="83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7027" name="Freihand 167026">
                  <a:extLst>
                    <a:ext uri="{FF2B5EF4-FFF2-40B4-BE49-F238E27FC236}">
                      <a16:creationId xmlns:a16="http://schemas.microsoft.com/office/drawing/2014/main" id="{151459C7-60D8-ACDE-F06C-A281317ED2A7}"/>
                    </a:ext>
                  </a:extLst>
                </p14:cNvPr>
                <p14:cNvContentPartPr/>
                <p14:nvPr/>
              </p14:nvContentPartPr>
              <p14:xfrm>
                <a:off x="1118487" y="2869102"/>
                <a:ext cx="244080" cy="109440"/>
              </p14:xfrm>
            </p:contentPart>
          </mc:Choice>
          <mc:Fallback>
            <p:pic>
              <p:nvPicPr>
                <p:cNvPr id="167027" name="Freihand 167026">
                  <a:extLst>
                    <a:ext uri="{FF2B5EF4-FFF2-40B4-BE49-F238E27FC236}">
                      <a16:creationId xmlns:a16="http://schemas.microsoft.com/office/drawing/2014/main" id="{151459C7-60D8-ACDE-F06C-A281317ED2A7}"/>
                    </a:ext>
                  </a:extLst>
                </p:cNvPr>
                <p:cNvPicPr/>
                <p:nvPr/>
              </p:nvPicPr>
              <p:blipFill>
                <a:blip r:embed="rId362"/>
                <a:stretch>
                  <a:fillRect/>
                </a:stretch>
              </p:blipFill>
              <p:spPr>
                <a:xfrm>
                  <a:off x="1109487" y="2860462"/>
                  <a:ext cx="261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7028" name="Freihand 167027">
                  <a:extLst>
                    <a:ext uri="{FF2B5EF4-FFF2-40B4-BE49-F238E27FC236}">
                      <a16:creationId xmlns:a16="http://schemas.microsoft.com/office/drawing/2014/main" id="{B2EC475E-F8DC-D9C0-ED9F-B3B79AEF8E9C}"/>
                    </a:ext>
                  </a:extLst>
                </p14:cNvPr>
                <p14:cNvContentPartPr/>
                <p14:nvPr/>
              </p14:nvContentPartPr>
              <p14:xfrm>
                <a:off x="1340607" y="2817262"/>
                <a:ext cx="16200" cy="23400"/>
              </p14:xfrm>
            </p:contentPart>
          </mc:Choice>
          <mc:Fallback>
            <p:pic>
              <p:nvPicPr>
                <p:cNvPr id="167028" name="Freihand 167027">
                  <a:extLst>
                    <a:ext uri="{FF2B5EF4-FFF2-40B4-BE49-F238E27FC236}">
                      <a16:creationId xmlns:a16="http://schemas.microsoft.com/office/drawing/2014/main" id="{B2EC475E-F8DC-D9C0-ED9F-B3B79AEF8E9C}"/>
                    </a:ext>
                  </a:extLst>
                </p:cNvPr>
                <p:cNvPicPr/>
                <p:nvPr/>
              </p:nvPicPr>
              <p:blipFill>
                <a:blip r:embed="rId364"/>
                <a:stretch>
                  <a:fillRect/>
                </a:stretch>
              </p:blipFill>
              <p:spPr>
                <a:xfrm>
                  <a:off x="1331967" y="2808262"/>
                  <a:ext cx="33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7029" name="Freihand 167028">
                  <a:extLst>
                    <a:ext uri="{FF2B5EF4-FFF2-40B4-BE49-F238E27FC236}">
                      <a16:creationId xmlns:a16="http://schemas.microsoft.com/office/drawing/2014/main" id="{6C1E52C4-301C-CFC2-7A7F-4B15D185C49C}"/>
                    </a:ext>
                  </a:extLst>
                </p14:cNvPr>
                <p14:cNvContentPartPr/>
                <p14:nvPr/>
              </p14:nvContentPartPr>
              <p14:xfrm>
                <a:off x="1382727" y="2788102"/>
                <a:ext cx="303840" cy="184320"/>
              </p14:xfrm>
            </p:contentPart>
          </mc:Choice>
          <mc:Fallback>
            <p:pic>
              <p:nvPicPr>
                <p:cNvPr id="167029" name="Freihand 167028">
                  <a:extLst>
                    <a:ext uri="{FF2B5EF4-FFF2-40B4-BE49-F238E27FC236}">
                      <a16:creationId xmlns:a16="http://schemas.microsoft.com/office/drawing/2014/main" id="{6C1E52C4-301C-CFC2-7A7F-4B15D185C49C}"/>
                    </a:ext>
                  </a:extLst>
                </p:cNvPr>
                <p:cNvPicPr/>
                <p:nvPr/>
              </p:nvPicPr>
              <p:blipFill>
                <a:blip r:embed="rId366"/>
                <a:stretch>
                  <a:fillRect/>
                </a:stretch>
              </p:blipFill>
              <p:spPr>
                <a:xfrm>
                  <a:off x="1374087" y="2779462"/>
                  <a:ext cx="321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7031" name="Freihand 167030">
                  <a:extLst>
                    <a:ext uri="{FF2B5EF4-FFF2-40B4-BE49-F238E27FC236}">
                      <a16:creationId xmlns:a16="http://schemas.microsoft.com/office/drawing/2014/main" id="{E05A4E97-8EB1-AB9D-910F-28B59936BDE9}"/>
                    </a:ext>
                  </a:extLst>
                </p14:cNvPr>
                <p14:cNvContentPartPr/>
                <p14:nvPr/>
              </p14:nvContentPartPr>
              <p14:xfrm>
                <a:off x="1779807" y="2910502"/>
                <a:ext cx="137880" cy="92520"/>
              </p14:xfrm>
            </p:contentPart>
          </mc:Choice>
          <mc:Fallback>
            <p:pic>
              <p:nvPicPr>
                <p:cNvPr id="167031" name="Freihand 167030">
                  <a:extLst>
                    <a:ext uri="{FF2B5EF4-FFF2-40B4-BE49-F238E27FC236}">
                      <a16:creationId xmlns:a16="http://schemas.microsoft.com/office/drawing/2014/main" id="{E05A4E97-8EB1-AB9D-910F-28B59936BDE9}"/>
                    </a:ext>
                  </a:extLst>
                </p:cNvPr>
                <p:cNvPicPr/>
                <p:nvPr/>
              </p:nvPicPr>
              <p:blipFill>
                <a:blip r:embed="rId368"/>
                <a:stretch>
                  <a:fillRect/>
                </a:stretch>
              </p:blipFill>
              <p:spPr>
                <a:xfrm>
                  <a:off x="1770807" y="2901862"/>
                  <a:ext cx="155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7033" name="Freihand 167032">
                  <a:extLst>
                    <a:ext uri="{FF2B5EF4-FFF2-40B4-BE49-F238E27FC236}">
                      <a16:creationId xmlns:a16="http://schemas.microsoft.com/office/drawing/2014/main" id="{ACDDDB75-1759-3543-539A-7776F6ECB8BB}"/>
                    </a:ext>
                  </a:extLst>
                </p14:cNvPr>
                <p14:cNvContentPartPr/>
                <p14:nvPr/>
              </p14:nvContentPartPr>
              <p14:xfrm>
                <a:off x="1952247" y="2775862"/>
                <a:ext cx="97200" cy="191160"/>
              </p14:xfrm>
            </p:contentPart>
          </mc:Choice>
          <mc:Fallback>
            <p:pic>
              <p:nvPicPr>
                <p:cNvPr id="167033" name="Freihand 167032">
                  <a:extLst>
                    <a:ext uri="{FF2B5EF4-FFF2-40B4-BE49-F238E27FC236}">
                      <a16:creationId xmlns:a16="http://schemas.microsoft.com/office/drawing/2014/main" id="{ACDDDB75-1759-3543-539A-7776F6ECB8BB}"/>
                    </a:ext>
                  </a:extLst>
                </p:cNvPr>
                <p:cNvPicPr/>
                <p:nvPr/>
              </p:nvPicPr>
              <p:blipFill>
                <a:blip r:embed="rId370"/>
                <a:stretch>
                  <a:fillRect/>
                </a:stretch>
              </p:blipFill>
              <p:spPr>
                <a:xfrm>
                  <a:off x="1943247" y="2766862"/>
                  <a:ext cx="114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7034" name="Freihand 167033">
                  <a:extLst>
                    <a:ext uri="{FF2B5EF4-FFF2-40B4-BE49-F238E27FC236}">
                      <a16:creationId xmlns:a16="http://schemas.microsoft.com/office/drawing/2014/main" id="{4C63B616-99CF-0214-2A48-B78069A4125A}"/>
                    </a:ext>
                  </a:extLst>
                </p14:cNvPr>
                <p14:cNvContentPartPr/>
                <p14:nvPr/>
              </p14:nvContentPartPr>
              <p14:xfrm>
                <a:off x="1808607" y="2906902"/>
                <a:ext cx="102960" cy="31320"/>
              </p14:xfrm>
            </p:contentPart>
          </mc:Choice>
          <mc:Fallback>
            <p:pic>
              <p:nvPicPr>
                <p:cNvPr id="167034" name="Freihand 167033">
                  <a:extLst>
                    <a:ext uri="{FF2B5EF4-FFF2-40B4-BE49-F238E27FC236}">
                      <a16:creationId xmlns:a16="http://schemas.microsoft.com/office/drawing/2014/main" id="{4C63B616-99CF-0214-2A48-B78069A4125A}"/>
                    </a:ext>
                  </a:extLst>
                </p:cNvPr>
                <p:cNvPicPr/>
                <p:nvPr/>
              </p:nvPicPr>
              <p:blipFill>
                <a:blip r:embed="rId372"/>
                <a:stretch>
                  <a:fillRect/>
                </a:stretch>
              </p:blipFill>
              <p:spPr>
                <a:xfrm>
                  <a:off x="1799967" y="2898262"/>
                  <a:ext cx="120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7035" name="Freihand 167034">
                  <a:extLst>
                    <a:ext uri="{FF2B5EF4-FFF2-40B4-BE49-F238E27FC236}">
                      <a16:creationId xmlns:a16="http://schemas.microsoft.com/office/drawing/2014/main" id="{E0464667-3F70-5C20-191A-1F3C54E48957}"/>
                    </a:ext>
                  </a:extLst>
                </p14:cNvPr>
                <p14:cNvContentPartPr/>
                <p14:nvPr/>
              </p14:nvContentPartPr>
              <p14:xfrm>
                <a:off x="2120367" y="2750662"/>
                <a:ext cx="81000" cy="206280"/>
              </p14:xfrm>
            </p:contentPart>
          </mc:Choice>
          <mc:Fallback>
            <p:pic>
              <p:nvPicPr>
                <p:cNvPr id="167035" name="Freihand 167034">
                  <a:extLst>
                    <a:ext uri="{FF2B5EF4-FFF2-40B4-BE49-F238E27FC236}">
                      <a16:creationId xmlns:a16="http://schemas.microsoft.com/office/drawing/2014/main" id="{E0464667-3F70-5C20-191A-1F3C54E48957}"/>
                    </a:ext>
                  </a:extLst>
                </p:cNvPr>
                <p:cNvPicPr/>
                <p:nvPr/>
              </p:nvPicPr>
              <p:blipFill>
                <a:blip r:embed="rId374"/>
                <a:stretch>
                  <a:fillRect/>
                </a:stretch>
              </p:blipFill>
              <p:spPr>
                <a:xfrm>
                  <a:off x="2111367" y="2742022"/>
                  <a:ext cx="98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7037" name="Freihand 167036">
                  <a:extLst>
                    <a:ext uri="{FF2B5EF4-FFF2-40B4-BE49-F238E27FC236}">
                      <a16:creationId xmlns:a16="http://schemas.microsoft.com/office/drawing/2014/main" id="{D84447EA-EF1F-5954-6C5D-FB034C0CC229}"/>
                    </a:ext>
                  </a:extLst>
                </p14:cNvPr>
                <p14:cNvContentPartPr/>
                <p14:nvPr/>
              </p14:nvContentPartPr>
              <p14:xfrm>
                <a:off x="2244207" y="2858662"/>
                <a:ext cx="414360" cy="179640"/>
              </p14:xfrm>
            </p:contentPart>
          </mc:Choice>
          <mc:Fallback>
            <p:pic>
              <p:nvPicPr>
                <p:cNvPr id="167037" name="Freihand 167036">
                  <a:extLst>
                    <a:ext uri="{FF2B5EF4-FFF2-40B4-BE49-F238E27FC236}">
                      <a16:creationId xmlns:a16="http://schemas.microsoft.com/office/drawing/2014/main" id="{D84447EA-EF1F-5954-6C5D-FB034C0CC229}"/>
                    </a:ext>
                  </a:extLst>
                </p:cNvPr>
                <p:cNvPicPr/>
                <p:nvPr/>
              </p:nvPicPr>
              <p:blipFill>
                <a:blip r:embed="rId376"/>
                <a:stretch>
                  <a:fillRect/>
                </a:stretch>
              </p:blipFill>
              <p:spPr>
                <a:xfrm>
                  <a:off x="2235207" y="2850022"/>
                  <a:ext cx="432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7038" name="Freihand 167037">
                  <a:extLst>
                    <a:ext uri="{FF2B5EF4-FFF2-40B4-BE49-F238E27FC236}">
                      <a16:creationId xmlns:a16="http://schemas.microsoft.com/office/drawing/2014/main" id="{C05ED8E4-93FA-728C-04A4-6516C8F14AA6}"/>
                    </a:ext>
                  </a:extLst>
                </p14:cNvPr>
                <p14:cNvContentPartPr/>
                <p14:nvPr/>
              </p14:nvContentPartPr>
              <p14:xfrm>
                <a:off x="2647407" y="2804662"/>
                <a:ext cx="23760" cy="26280"/>
              </p14:xfrm>
            </p:contentPart>
          </mc:Choice>
          <mc:Fallback>
            <p:pic>
              <p:nvPicPr>
                <p:cNvPr id="167038" name="Freihand 167037">
                  <a:extLst>
                    <a:ext uri="{FF2B5EF4-FFF2-40B4-BE49-F238E27FC236}">
                      <a16:creationId xmlns:a16="http://schemas.microsoft.com/office/drawing/2014/main" id="{C05ED8E4-93FA-728C-04A4-6516C8F14AA6}"/>
                    </a:ext>
                  </a:extLst>
                </p:cNvPr>
                <p:cNvPicPr/>
                <p:nvPr/>
              </p:nvPicPr>
              <p:blipFill>
                <a:blip r:embed="rId378"/>
                <a:stretch>
                  <a:fillRect/>
                </a:stretch>
              </p:blipFill>
              <p:spPr>
                <a:xfrm>
                  <a:off x="2638407" y="2795662"/>
                  <a:ext cx="41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7039" name="Freihand 167038">
                  <a:extLst>
                    <a:ext uri="{FF2B5EF4-FFF2-40B4-BE49-F238E27FC236}">
                      <a16:creationId xmlns:a16="http://schemas.microsoft.com/office/drawing/2014/main" id="{F0B7E187-65C9-B301-7702-12802ECC90AC}"/>
                    </a:ext>
                  </a:extLst>
                </p14:cNvPr>
                <p14:cNvContentPartPr/>
                <p14:nvPr/>
              </p14:nvContentPartPr>
              <p14:xfrm>
                <a:off x="2430687" y="2751382"/>
                <a:ext cx="360000" cy="338400"/>
              </p14:xfrm>
            </p:contentPart>
          </mc:Choice>
          <mc:Fallback>
            <p:pic>
              <p:nvPicPr>
                <p:cNvPr id="167039" name="Freihand 167038">
                  <a:extLst>
                    <a:ext uri="{FF2B5EF4-FFF2-40B4-BE49-F238E27FC236}">
                      <a16:creationId xmlns:a16="http://schemas.microsoft.com/office/drawing/2014/main" id="{F0B7E187-65C9-B301-7702-12802ECC90AC}"/>
                    </a:ext>
                  </a:extLst>
                </p:cNvPr>
                <p:cNvPicPr/>
                <p:nvPr/>
              </p:nvPicPr>
              <p:blipFill>
                <a:blip r:embed="rId380"/>
                <a:stretch>
                  <a:fillRect/>
                </a:stretch>
              </p:blipFill>
              <p:spPr>
                <a:xfrm>
                  <a:off x="2421687" y="2742742"/>
                  <a:ext cx="3776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7040" name="Freihand 167039">
                  <a:extLst>
                    <a:ext uri="{FF2B5EF4-FFF2-40B4-BE49-F238E27FC236}">
                      <a16:creationId xmlns:a16="http://schemas.microsoft.com/office/drawing/2014/main" id="{F8E1BBF1-2D44-4B4B-AB58-829F1A340171}"/>
                    </a:ext>
                  </a:extLst>
                </p14:cNvPr>
                <p14:cNvContentPartPr/>
                <p14:nvPr/>
              </p14:nvContentPartPr>
              <p14:xfrm>
                <a:off x="2915607" y="2848942"/>
                <a:ext cx="138960" cy="92880"/>
              </p14:xfrm>
            </p:contentPart>
          </mc:Choice>
          <mc:Fallback>
            <p:pic>
              <p:nvPicPr>
                <p:cNvPr id="167040" name="Freihand 167039">
                  <a:extLst>
                    <a:ext uri="{FF2B5EF4-FFF2-40B4-BE49-F238E27FC236}">
                      <a16:creationId xmlns:a16="http://schemas.microsoft.com/office/drawing/2014/main" id="{F8E1BBF1-2D44-4B4B-AB58-829F1A340171}"/>
                    </a:ext>
                  </a:extLst>
                </p:cNvPr>
                <p:cNvPicPr/>
                <p:nvPr/>
              </p:nvPicPr>
              <p:blipFill>
                <a:blip r:embed="rId382"/>
                <a:stretch>
                  <a:fillRect/>
                </a:stretch>
              </p:blipFill>
              <p:spPr>
                <a:xfrm>
                  <a:off x="2906607" y="2839942"/>
                  <a:ext cx="156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7041" name="Freihand 167040">
                  <a:extLst>
                    <a:ext uri="{FF2B5EF4-FFF2-40B4-BE49-F238E27FC236}">
                      <a16:creationId xmlns:a16="http://schemas.microsoft.com/office/drawing/2014/main" id="{A142538D-F218-3A80-06CA-60D58F53959F}"/>
                    </a:ext>
                  </a:extLst>
                </p14:cNvPr>
                <p14:cNvContentPartPr/>
                <p14:nvPr/>
              </p14:nvContentPartPr>
              <p14:xfrm>
                <a:off x="3082647" y="2861182"/>
                <a:ext cx="207360" cy="56520"/>
              </p14:xfrm>
            </p:contentPart>
          </mc:Choice>
          <mc:Fallback>
            <p:pic>
              <p:nvPicPr>
                <p:cNvPr id="167041" name="Freihand 167040">
                  <a:extLst>
                    <a:ext uri="{FF2B5EF4-FFF2-40B4-BE49-F238E27FC236}">
                      <a16:creationId xmlns:a16="http://schemas.microsoft.com/office/drawing/2014/main" id="{A142538D-F218-3A80-06CA-60D58F53959F}"/>
                    </a:ext>
                  </a:extLst>
                </p:cNvPr>
                <p:cNvPicPr/>
                <p:nvPr/>
              </p:nvPicPr>
              <p:blipFill>
                <a:blip r:embed="rId384"/>
                <a:stretch>
                  <a:fillRect/>
                </a:stretch>
              </p:blipFill>
              <p:spPr>
                <a:xfrm>
                  <a:off x="3074007" y="2852182"/>
                  <a:ext cx="225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7042" name="Freihand 167041">
                  <a:extLst>
                    <a:ext uri="{FF2B5EF4-FFF2-40B4-BE49-F238E27FC236}">
                      <a16:creationId xmlns:a16="http://schemas.microsoft.com/office/drawing/2014/main" id="{5F5CC246-73DA-57BA-C417-D212D9D3B170}"/>
                    </a:ext>
                  </a:extLst>
                </p14:cNvPr>
                <p14:cNvContentPartPr/>
                <p14:nvPr/>
              </p14:nvContentPartPr>
              <p14:xfrm>
                <a:off x="3472527" y="2806462"/>
                <a:ext cx="97560" cy="72720"/>
              </p14:xfrm>
            </p:contentPart>
          </mc:Choice>
          <mc:Fallback>
            <p:pic>
              <p:nvPicPr>
                <p:cNvPr id="167042" name="Freihand 167041">
                  <a:extLst>
                    <a:ext uri="{FF2B5EF4-FFF2-40B4-BE49-F238E27FC236}">
                      <a16:creationId xmlns:a16="http://schemas.microsoft.com/office/drawing/2014/main" id="{5F5CC246-73DA-57BA-C417-D212D9D3B170}"/>
                    </a:ext>
                  </a:extLst>
                </p:cNvPr>
                <p:cNvPicPr/>
                <p:nvPr/>
              </p:nvPicPr>
              <p:blipFill>
                <a:blip r:embed="rId386"/>
                <a:stretch>
                  <a:fillRect/>
                </a:stretch>
              </p:blipFill>
              <p:spPr>
                <a:xfrm>
                  <a:off x="3463527" y="2797462"/>
                  <a:ext cx="115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7043" name="Freihand 167042">
                  <a:extLst>
                    <a:ext uri="{FF2B5EF4-FFF2-40B4-BE49-F238E27FC236}">
                      <a16:creationId xmlns:a16="http://schemas.microsoft.com/office/drawing/2014/main" id="{7EECA19C-61CD-4159-8FD6-11F3475EF3A0}"/>
                    </a:ext>
                  </a:extLst>
                </p14:cNvPr>
                <p14:cNvContentPartPr/>
                <p14:nvPr/>
              </p14:nvContentPartPr>
              <p14:xfrm>
                <a:off x="3522207" y="2772622"/>
                <a:ext cx="299160" cy="245160"/>
              </p14:xfrm>
            </p:contentPart>
          </mc:Choice>
          <mc:Fallback>
            <p:pic>
              <p:nvPicPr>
                <p:cNvPr id="167043" name="Freihand 167042">
                  <a:extLst>
                    <a:ext uri="{FF2B5EF4-FFF2-40B4-BE49-F238E27FC236}">
                      <a16:creationId xmlns:a16="http://schemas.microsoft.com/office/drawing/2014/main" id="{7EECA19C-61CD-4159-8FD6-11F3475EF3A0}"/>
                    </a:ext>
                  </a:extLst>
                </p:cNvPr>
                <p:cNvPicPr/>
                <p:nvPr/>
              </p:nvPicPr>
              <p:blipFill>
                <a:blip r:embed="rId388"/>
                <a:stretch>
                  <a:fillRect/>
                </a:stretch>
              </p:blipFill>
              <p:spPr>
                <a:xfrm>
                  <a:off x="3513567" y="2763622"/>
                  <a:ext cx="3168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7044" name="Freihand 167043">
                  <a:extLst>
                    <a:ext uri="{FF2B5EF4-FFF2-40B4-BE49-F238E27FC236}">
                      <a16:creationId xmlns:a16="http://schemas.microsoft.com/office/drawing/2014/main" id="{5BE9E93D-954E-97EB-ECEE-B91792E7D976}"/>
                    </a:ext>
                  </a:extLst>
                </p14:cNvPr>
                <p14:cNvContentPartPr/>
                <p14:nvPr/>
              </p14:nvContentPartPr>
              <p14:xfrm>
                <a:off x="3720927" y="2987902"/>
                <a:ext cx="32040" cy="46080"/>
              </p14:xfrm>
            </p:contentPart>
          </mc:Choice>
          <mc:Fallback>
            <p:pic>
              <p:nvPicPr>
                <p:cNvPr id="167044" name="Freihand 167043">
                  <a:extLst>
                    <a:ext uri="{FF2B5EF4-FFF2-40B4-BE49-F238E27FC236}">
                      <a16:creationId xmlns:a16="http://schemas.microsoft.com/office/drawing/2014/main" id="{5BE9E93D-954E-97EB-ECEE-B91792E7D976}"/>
                    </a:ext>
                  </a:extLst>
                </p:cNvPr>
                <p:cNvPicPr/>
                <p:nvPr/>
              </p:nvPicPr>
              <p:blipFill>
                <a:blip r:embed="rId390"/>
                <a:stretch>
                  <a:fillRect/>
                </a:stretch>
              </p:blipFill>
              <p:spPr>
                <a:xfrm>
                  <a:off x="3711927" y="2978902"/>
                  <a:ext cx="49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7048" name="Freihand 167047">
                  <a:extLst>
                    <a:ext uri="{FF2B5EF4-FFF2-40B4-BE49-F238E27FC236}">
                      <a16:creationId xmlns:a16="http://schemas.microsoft.com/office/drawing/2014/main" id="{E379CED4-AE99-811B-2E13-1D53F1DCF320}"/>
                    </a:ext>
                  </a:extLst>
                </p14:cNvPr>
                <p14:cNvContentPartPr/>
                <p14:nvPr/>
              </p14:nvContentPartPr>
              <p14:xfrm>
                <a:off x="722847" y="3086182"/>
                <a:ext cx="154080" cy="245880"/>
              </p14:xfrm>
            </p:contentPart>
          </mc:Choice>
          <mc:Fallback>
            <p:pic>
              <p:nvPicPr>
                <p:cNvPr id="167048" name="Freihand 167047">
                  <a:extLst>
                    <a:ext uri="{FF2B5EF4-FFF2-40B4-BE49-F238E27FC236}">
                      <a16:creationId xmlns:a16="http://schemas.microsoft.com/office/drawing/2014/main" id="{E379CED4-AE99-811B-2E13-1D53F1DCF320}"/>
                    </a:ext>
                  </a:extLst>
                </p:cNvPr>
                <p:cNvPicPr/>
                <p:nvPr/>
              </p:nvPicPr>
              <p:blipFill>
                <a:blip r:embed="rId392"/>
                <a:stretch>
                  <a:fillRect/>
                </a:stretch>
              </p:blipFill>
              <p:spPr>
                <a:xfrm>
                  <a:off x="714207" y="3077542"/>
                  <a:ext cx="171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7049" name="Freihand 167048">
                  <a:extLst>
                    <a:ext uri="{FF2B5EF4-FFF2-40B4-BE49-F238E27FC236}">
                      <a16:creationId xmlns:a16="http://schemas.microsoft.com/office/drawing/2014/main" id="{5AAD6BAF-72D5-6D75-FF75-961CD3F7F5CD}"/>
                    </a:ext>
                  </a:extLst>
                </p14:cNvPr>
                <p14:cNvContentPartPr/>
                <p14:nvPr/>
              </p14:nvContentPartPr>
              <p14:xfrm>
                <a:off x="881607" y="3216862"/>
                <a:ext cx="108360" cy="176400"/>
              </p14:xfrm>
            </p:contentPart>
          </mc:Choice>
          <mc:Fallback>
            <p:pic>
              <p:nvPicPr>
                <p:cNvPr id="167049" name="Freihand 167048">
                  <a:extLst>
                    <a:ext uri="{FF2B5EF4-FFF2-40B4-BE49-F238E27FC236}">
                      <a16:creationId xmlns:a16="http://schemas.microsoft.com/office/drawing/2014/main" id="{5AAD6BAF-72D5-6D75-FF75-961CD3F7F5CD}"/>
                    </a:ext>
                  </a:extLst>
                </p:cNvPr>
                <p:cNvPicPr/>
                <p:nvPr/>
              </p:nvPicPr>
              <p:blipFill>
                <a:blip r:embed="rId394"/>
                <a:stretch>
                  <a:fillRect/>
                </a:stretch>
              </p:blipFill>
              <p:spPr>
                <a:xfrm>
                  <a:off x="872607" y="3207862"/>
                  <a:ext cx="126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7050" name="Freihand 167049">
                  <a:extLst>
                    <a:ext uri="{FF2B5EF4-FFF2-40B4-BE49-F238E27FC236}">
                      <a16:creationId xmlns:a16="http://schemas.microsoft.com/office/drawing/2014/main" id="{4B85378C-305B-C37E-C209-061879838EFC}"/>
                    </a:ext>
                  </a:extLst>
                </p14:cNvPr>
                <p14:cNvContentPartPr/>
                <p14:nvPr/>
              </p14:nvContentPartPr>
              <p14:xfrm>
                <a:off x="1158807" y="3113902"/>
                <a:ext cx="136080" cy="182160"/>
              </p14:xfrm>
            </p:contentPart>
          </mc:Choice>
          <mc:Fallback>
            <p:pic>
              <p:nvPicPr>
                <p:cNvPr id="167050" name="Freihand 167049">
                  <a:extLst>
                    <a:ext uri="{FF2B5EF4-FFF2-40B4-BE49-F238E27FC236}">
                      <a16:creationId xmlns:a16="http://schemas.microsoft.com/office/drawing/2014/main" id="{4B85378C-305B-C37E-C209-061879838EFC}"/>
                    </a:ext>
                  </a:extLst>
                </p:cNvPr>
                <p:cNvPicPr/>
                <p:nvPr/>
              </p:nvPicPr>
              <p:blipFill>
                <a:blip r:embed="rId396"/>
                <a:stretch>
                  <a:fillRect/>
                </a:stretch>
              </p:blipFill>
              <p:spPr>
                <a:xfrm>
                  <a:off x="1149807" y="3104902"/>
                  <a:ext cx="153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7051" name="Freihand 167050">
                  <a:extLst>
                    <a:ext uri="{FF2B5EF4-FFF2-40B4-BE49-F238E27FC236}">
                      <a16:creationId xmlns:a16="http://schemas.microsoft.com/office/drawing/2014/main" id="{495836BD-5803-384D-2338-2AA69A3D9E46}"/>
                    </a:ext>
                  </a:extLst>
                </p14:cNvPr>
                <p14:cNvContentPartPr/>
                <p14:nvPr/>
              </p14:nvContentPartPr>
              <p14:xfrm>
                <a:off x="1223967" y="3170782"/>
                <a:ext cx="749160" cy="130320"/>
              </p14:xfrm>
            </p:contentPart>
          </mc:Choice>
          <mc:Fallback>
            <p:pic>
              <p:nvPicPr>
                <p:cNvPr id="167051" name="Freihand 167050">
                  <a:extLst>
                    <a:ext uri="{FF2B5EF4-FFF2-40B4-BE49-F238E27FC236}">
                      <a16:creationId xmlns:a16="http://schemas.microsoft.com/office/drawing/2014/main" id="{495836BD-5803-384D-2338-2AA69A3D9E46}"/>
                    </a:ext>
                  </a:extLst>
                </p:cNvPr>
                <p:cNvPicPr/>
                <p:nvPr/>
              </p:nvPicPr>
              <p:blipFill>
                <a:blip r:embed="rId398"/>
                <a:stretch>
                  <a:fillRect/>
                </a:stretch>
              </p:blipFill>
              <p:spPr>
                <a:xfrm>
                  <a:off x="1215327" y="3162142"/>
                  <a:ext cx="766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7052" name="Freihand 167051">
                  <a:extLst>
                    <a:ext uri="{FF2B5EF4-FFF2-40B4-BE49-F238E27FC236}">
                      <a16:creationId xmlns:a16="http://schemas.microsoft.com/office/drawing/2014/main" id="{B6432F6F-8CF5-8053-8992-F49D6592FDFC}"/>
                    </a:ext>
                  </a:extLst>
                </p14:cNvPr>
                <p14:cNvContentPartPr/>
                <p14:nvPr/>
              </p14:nvContentPartPr>
              <p14:xfrm>
                <a:off x="2199207" y="3180502"/>
                <a:ext cx="199800" cy="73440"/>
              </p14:xfrm>
            </p:contentPart>
          </mc:Choice>
          <mc:Fallback>
            <p:pic>
              <p:nvPicPr>
                <p:cNvPr id="167052" name="Freihand 167051">
                  <a:extLst>
                    <a:ext uri="{FF2B5EF4-FFF2-40B4-BE49-F238E27FC236}">
                      <a16:creationId xmlns:a16="http://schemas.microsoft.com/office/drawing/2014/main" id="{B6432F6F-8CF5-8053-8992-F49D6592FDFC}"/>
                    </a:ext>
                  </a:extLst>
                </p:cNvPr>
                <p:cNvPicPr/>
                <p:nvPr/>
              </p:nvPicPr>
              <p:blipFill>
                <a:blip r:embed="rId400"/>
                <a:stretch>
                  <a:fillRect/>
                </a:stretch>
              </p:blipFill>
              <p:spPr>
                <a:xfrm>
                  <a:off x="2190567" y="3171502"/>
                  <a:ext cx="217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7053" name="Freihand 167052">
                  <a:extLst>
                    <a:ext uri="{FF2B5EF4-FFF2-40B4-BE49-F238E27FC236}">
                      <a16:creationId xmlns:a16="http://schemas.microsoft.com/office/drawing/2014/main" id="{F808EDB3-E921-9A97-DD71-E940B29BB0B9}"/>
                    </a:ext>
                  </a:extLst>
                </p14:cNvPr>
                <p14:cNvContentPartPr/>
                <p14:nvPr/>
              </p14:nvContentPartPr>
              <p14:xfrm>
                <a:off x="2482527" y="3165382"/>
                <a:ext cx="57600" cy="86040"/>
              </p14:xfrm>
            </p:contentPart>
          </mc:Choice>
          <mc:Fallback>
            <p:pic>
              <p:nvPicPr>
                <p:cNvPr id="167053" name="Freihand 167052">
                  <a:extLst>
                    <a:ext uri="{FF2B5EF4-FFF2-40B4-BE49-F238E27FC236}">
                      <a16:creationId xmlns:a16="http://schemas.microsoft.com/office/drawing/2014/main" id="{F808EDB3-E921-9A97-DD71-E940B29BB0B9}"/>
                    </a:ext>
                  </a:extLst>
                </p:cNvPr>
                <p:cNvPicPr/>
                <p:nvPr/>
              </p:nvPicPr>
              <p:blipFill>
                <a:blip r:embed="rId402"/>
                <a:stretch>
                  <a:fillRect/>
                </a:stretch>
              </p:blipFill>
              <p:spPr>
                <a:xfrm>
                  <a:off x="2473887" y="3156742"/>
                  <a:ext cx="75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7054" name="Freihand 167053">
                  <a:extLst>
                    <a:ext uri="{FF2B5EF4-FFF2-40B4-BE49-F238E27FC236}">
                      <a16:creationId xmlns:a16="http://schemas.microsoft.com/office/drawing/2014/main" id="{5D91D8A9-91E3-60CA-3194-940BC583BB76}"/>
                    </a:ext>
                  </a:extLst>
                </p14:cNvPr>
                <p14:cNvContentPartPr/>
                <p14:nvPr/>
              </p14:nvContentPartPr>
              <p14:xfrm>
                <a:off x="2759367" y="3083302"/>
                <a:ext cx="120600" cy="148320"/>
              </p14:xfrm>
            </p:contentPart>
          </mc:Choice>
          <mc:Fallback>
            <p:pic>
              <p:nvPicPr>
                <p:cNvPr id="167054" name="Freihand 167053">
                  <a:extLst>
                    <a:ext uri="{FF2B5EF4-FFF2-40B4-BE49-F238E27FC236}">
                      <a16:creationId xmlns:a16="http://schemas.microsoft.com/office/drawing/2014/main" id="{5D91D8A9-91E3-60CA-3194-940BC583BB76}"/>
                    </a:ext>
                  </a:extLst>
                </p:cNvPr>
                <p:cNvPicPr/>
                <p:nvPr/>
              </p:nvPicPr>
              <p:blipFill>
                <a:blip r:embed="rId404"/>
                <a:stretch>
                  <a:fillRect/>
                </a:stretch>
              </p:blipFill>
              <p:spPr>
                <a:xfrm>
                  <a:off x="2750727" y="3074302"/>
                  <a:ext cx="138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7055" name="Freihand 167054">
                  <a:extLst>
                    <a:ext uri="{FF2B5EF4-FFF2-40B4-BE49-F238E27FC236}">
                      <a16:creationId xmlns:a16="http://schemas.microsoft.com/office/drawing/2014/main" id="{5BDEE92F-CAEB-8CAC-3BC4-E1E85904661E}"/>
                    </a:ext>
                  </a:extLst>
                </p14:cNvPr>
                <p14:cNvContentPartPr/>
                <p14:nvPr/>
              </p14:nvContentPartPr>
              <p14:xfrm>
                <a:off x="2916327" y="3136942"/>
                <a:ext cx="274320" cy="87480"/>
              </p14:xfrm>
            </p:contentPart>
          </mc:Choice>
          <mc:Fallback>
            <p:pic>
              <p:nvPicPr>
                <p:cNvPr id="167055" name="Freihand 167054">
                  <a:extLst>
                    <a:ext uri="{FF2B5EF4-FFF2-40B4-BE49-F238E27FC236}">
                      <a16:creationId xmlns:a16="http://schemas.microsoft.com/office/drawing/2014/main" id="{5BDEE92F-CAEB-8CAC-3BC4-E1E85904661E}"/>
                    </a:ext>
                  </a:extLst>
                </p:cNvPr>
                <p:cNvPicPr/>
                <p:nvPr/>
              </p:nvPicPr>
              <p:blipFill>
                <a:blip r:embed="rId406"/>
                <a:stretch>
                  <a:fillRect/>
                </a:stretch>
              </p:blipFill>
              <p:spPr>
                <a:xfrm>
                  <a:off x="2907687" y="3128302"/>
                  <a:ext cx="291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7056" name="Freihand 167055">
                  <a:extLst>
                    <a:ext uri="{FF2B5EF4-FFF2-40B4-BE49-F238E27FC236}">
                      <a16:creationId xmlns:a16="http://schemas.microsoft.com/office/drawing/2014/main" id="{40831A6A-6A81-3B35-7903-EE42EF8BA452}"/>
                    </a:ext>
                  </a:extLst>
                </p14:cNvPr>
                <p14:cNvContentPartPr/>
                <p14:nvPr/>
              </p14:nvContentPartPr>
              <p14:xfrm>
                <a:off x="3380727" y="3180502"/>
                <a:ext cx="268200" cy="65880"/>
              </p14:xfrm>
            </p:contentPart>
          </mc:Choice>
          <mc:Fallback>
            <p:pic>
              <p:nvPicPr>
                <p:cNvPr id="167056" name="Freihand 167055">
                  <a:extLst>
                    <a:ext uri="{FF2B5EF4-FFF2-40B4-BE49-F238E27FC236}">
                      <a16:creationId xmlns:a16="http://schemas.microsoft.com/office/drawing/2014/main" id="{40831A6A-6A81-3B35-7903-EE42EF8BA452}"/>
                    </a:ext>
                  </a:extLst>
                </p:cNvPr>
                <p:cNvPicPr/>
                <p:nvPr/>
              </p:nvPicPr>
              <p:blipFill>
                <a:blip r:embed="rId408"/>
                <a:stretch>
                  <a:fillRect/>
                </a:stretch>
              </p:blipFill>
              <p:spPr>
                <a:xfrm>
                  <a:off x="3372087" y="3171862"/>
                  <a:ext cx="285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7057" name="Freihand 167056">
                  <a:extLst>
                    <a:ext uri="{FF2B5EF4-FFF2-40B4-BE49-F238E27FC236}">
                      <a16:creationId xmlns:a16="http://schemas.microsoft.com/office/drawing/2014/main" id="{16EBA2AA-B610-E6D0-BD4E-3D2391F379BB}"/>
                    </a:ext>
                  </a:extLst>
                </p14:cNvPr>
                <p14:cNvContentPartPr/>
                <p14:nvPr/>
              </p14:nvContentPartPr>
              <p14:xfrm>
                <a:off x="3690687" y="3164662"/>
                <a:ext cx="121680" cy="194760"/>
              </p14:xfrm>
            </p:contentPart>
          </mc:Choice>
          <mc:Fallback>
            <p:pic>
              <p:nvPicPr>
                <p:cNvPr id="167057" name="Freihand 167056">
                  <a:extLst>
                    <a:ext uri="{FF2B5EF4-FFF2-40B4-BE49-F238E27FC236}">
                      <a16:creationId xmlns:a16="http://schemas.microsoft.com/office/drawing/2014/main" id="{16EBA2AA-B610-E6D0-BD4E-3D2391F379BB}"/>
                    </a:ext>
                  </a:extLst>
                </p:cNvPr>
                <p:cNvPicPr/>
                <p:nvPr/>
              </p:nvPicPr>
              <p:blipFill>
                <a:blip r:embed="rId410"/>
                <a:stretch>
                  <a:fillRect/>
                </a:stretch>
              </p:blipFill>
              <p:spPr>
                <a:xfrm>
                  <a:off x="3682047" y="3155662"/>
                  <a:ext cx="139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7058" name="Freihand 167057">
                  <a:extLst>
                    <a:ext uri="{FF2B5EF4-FFF2-40B4-BE49-F238E27FC236}">
                      <a16:creationId xmlns:a16="http://schemas.microsoft.com/office/drawing/2014/main" id="{EA9A2A7C-4C89-0D84-3A48-F5B9868A0AD4}"/>
                    </a:ext>
                  </a:extLst>
                </p14:cNvPr>
                <p14:cNvContentPartPr/>
                <p14:nvPr/>
              </p14:nvContentPartPr>
              <p14:xfrm>
                <a:off x="3866367" y="3151342"/>
                <a:ext cx="30600" cy="79560"/>
              </p14:xfrm>
            </p:contentPart>
          </mc:Choice>
          <mc:Fallback>
            <p:pic>
              <p:nvPicPr>
                <p:cNvPr id="167058" name="Freihand 167057">
                  <a:extLst>
                    <a:ext uri="{FF2B5EF4-FFF2-40B4-BE49-F238E27FC236}">
                      <a16:creationId xmlns:a16="http://schemas.microsoft.com/office/drawing/2014/main" id="{EA9A2A7C-4C89-0D84-3A48-F5B9868A0AD4}"/>
                    </a:ext>
                  </a:extLst>
                </p:cNvPr>
                <p:cNvPicPr/>
                <p:nvPr/>
              </p:nvPicPr>
              <p:blipFill>
                <a:blip r:embed="rId412"/>
                <a:stretch>
                  <a:fillRect/>
                </a:stretch>
              </p:blipFill>
              <p:spPr>
                <a:xfrm>
                  <a:off x="3857727" y="3142342"/>
                  <a:ext cx="48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7059" name="Freihand 167058">
                  <a:extLst>
                    <a:ext uri="{FF2B5EF4-FFF2-40B4-BE49-F238E27FC236}">
                      <a16:creationId xmlns:a16="http://schemas.microsoft.com/office/drawing/2014/main" id="{D961E6C3-2149-8DB9-0BAC-9F1F1D300A7E}"/>
                    </a:ext>
                  </a:extLst>
                </p14:cNvPr>
                <p14:cNvContentPartPr/>
                <p14:nvPr/>
              </p14:nvContentPartPr>
              <p14:xfrm>
                <a:off x="3927927" y="3144862"/>
                <a:ext cx="181440" cy="74520"/>
              </p14:xfrm>
            </p:contentPart>
          </mc:Choice>
          <mc:Fallback>
            <p:pic>
              <p:nvPicPr>
                <p:cNvPr id="167059" name="Freihand 167058">
                  <a:extLst>
                    <a:ext uri="{FF2B5EF4-FFF2-40B4-BE49-F238E27FC236}">
                      <a16:creationId xmlns:a16="http://schemas.microsoft.com/office/drawing/2014/main" id="{D961E6C3-2149-8DB9-0BAC-9F1F1D300A7E}"/>
                    </a:ext>
                  </a:extLst>
                </p:cNvPr>
                <p:cNvPicPr/>
                <p:nvPr/>
              </p:nvPicPr>
              <p:blipFill>
                <a:blip r:embed="rId414"/>
                <a:stretch>
                  <a:fillRect/>
                </a:stretch>
              </p:blipFill>
              <p:spPr>
                <a:xfrm>
                  <a:off x="3918927" y="3136222"/>
                  <a:ext cx="199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7060" name="Freihand 167059">
                  <a:extLst>
                    <a:ext uri="{FF2B5EF4-FFF2-40B4-BE49-F238E27FC236}">
                      <a16:creationId xmlns:a16="http://schemas.microsoft.com/office/drawing/2014/main" id="{D7E31C8C-77ED-966E-E47A-C029C01D96C2}"/>
                    </a:ext>
                  </a:extLst>
                </p14:cNvPr>
                <p14:cNvContentPartPr/>
                <p14:nvPr/>
              </p14:nvContentPartPr>
              <p14:xfrm>
                <a:off x="4106487" y="3055222"/>
                <a:ext cx="18000" cy="19080"/>
              </p14:xfrm>
            </p:contentPart>
          </mc:Choice>
          <mc:Fallback>
            <p:pic>
              <p:nvPicPr>
                <p:cNvPr id="167060" name="Freihand 167059">
                  <a:extLst>
                    <a:ext uri="{FF2B5EF4-FFF2-40B4-BE49-F238E27FC236}">
                      <a16:creationId xmlns:a16="http://schemas.microsoft.com/office/drawing/2014/main" id="{D7E31C8C-77ED-966E-E47A-C029C01D96C2}"/>
                    </a:ext>
                  </a:extLst>
                </p:cNvPr>
                <p:cNvPicPr/>
                <p:nvPr/>
              </p:nvPicPr>
              <p:blipFill>
                <a:blip r:embed="rId416"/>
                <a:stretch>
                  <a:fillRect/>
                </a:stretch>
              </p:blipFill>
              <p:spPr>
                <a:xfrm>
                  <a:off x="4097487" y="3046222"/>
                  <a:ext cx="35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67061" name="Freihand 167060">
                  <a:extLst>
                    <a:ext uri="{FF2B5EF4-FFF2-40B4-BE49-F238E27FC236}">
                      <a16:creationId xmlns:a16="http://schemas.microsoft.com/office/drawing/2014/main" id="{193617B4-0B7A-9AE2-358F-775C66EF77A2}"/>
                    </a:ext>
                  </a:extLst>
                </p14:cNvPr>
                <p14:cNvContentPartPr/>
                <p14:nvPr/>
              </p14:nvContentPartPr>
              <p14:xfrm>
                <a:off x="4133127" y="3114622"/>
                <a:ext cx="112680" cy="96120"/>
              </p14:xfrm>
            </p:contentPart>
          </mc:Choice>
          <mc:Fallback>
            <p:pic>
              <p:nvPicPr>
                <p:cNvPr id="167061" name="Freihand 167060">
                  <a:extLst>
                    <a:ext uri="{FF2B5EF4-FFF2-40B4-BE49-F238E27FC236}">
                      <a16:creationId xmlns:a16="http://schemas.microsoft.com/office/drawing/2014/main" id="{193617B4-0B7A-9AE2-358F-775C66EF77A2}"/>
                    </a:ext>
                  </a:extLst>
                </p:cNvPr>
                <p:cNvPicPr/>
                <p:nvPr/>
              </p:nvPicPr>
              <p:blipFill>
                <a:blip r:embed="rId418"/>
                <a:stretch>
                  <a:fillRect/>
                </a:stretch>
              </p:blipFill>
              <p:spPr>
                <a:xfrm>
                  <a:off x="4124487" y="3105982"/>
                  <a:ext cx="130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67062" name="Freihand 167061">
                  <a:extLst>
                    <a:ext uri="{FF2B5EF4-FFF2-40B4-BE49-F238E27FC236}">
                      <a16:creationId xmlns:a16="http://schemas.microsoft.com/office/drawing/2014/main" id="{D3FB7338-DA62-53EB-57F3-380258600AC6}"/>
                    </a:ext>
                  </a:extLst>
                </p14:cNvPr>
                <p14:cNvContentPartPr/>
                <p14:nvPr/>
              </p14:nvContentPartPr>
              <p14:xfrm>
                <a:off x="4277127" y="3032542"/>
                <a:ext cx="144720" cy="178560"/>
              </p14:xfrm>
            </p:contentPart>
          </mc:Choice>
          <mc:Fallback>
            <p:pic>
              <p:nvPicPr>
                <p:cNvPr id="167062" name="Freihand 167061">
                  <a:extLst>
                    <a:ext uri="{FF2B5EF4-FFF2-40B4-BE49-F238E27FC236}">
                      <a16:creationId xmlns:a16="http://schemas.microsoft.com/office/drawing/2014/main" id="{D3FB7338-DA62-53EB-57F3-380258600AC6}"/>
                    </a:ext>
                  </a:extLst>
                </p:cNvPr>
                <p:cNvPicPr/>
                <p:nvPr/>
              </p:nvPicPr>
              <p:blipFill>
                <a:blip r:embed="rId420"/>
                <a:stretch>
                  <a:fillRect/>
                </a:stretch>
              </p:blipFill>
              <p:spPr>
                <a:xfrm>
                  <a:off x="4268487" y="3023902"/>
                  <a:ext cx="162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67063" name="Freihand 167062">
                  <a:extLst>
                    <a:ext uri="{FF2B5EF4-FFF2-40B4-BE49-F238E27FC236}">
                      <a16:creationId xmlns:a16="http://schemas.microsoft.com/office/drawing/2014/main" id="{5647812A-B211-A333-836E-85EB7A6453CE}"/>
                    </a:ext>
                  </a:extLst>
                </p14:cNvPr>
                <p14:cNvContentPartPr/>
                <p14:nvPr/>
              </p14:nvContentPartPr>
              <p14:xfrm>
                <a:off x="4458927" y="3130462"/>
                <a:ext cx="163800" cy="90720"/>
              </p14:xfrm>
            </p:contentPart>
          </mc:Choice>
          <mc:Fallback>
            <p:pic>
              <p:nvPicPr>
                <p:cNvPr id="167063" name="Freihand 167062">
                  <a:extLst>
                    <a:ext uri="{FF2B5EF4-FFF2-40B4-BE49-F238E27FC236}">
                      <a16:creationId xmlns:a16="http://schemas.microsoft.com/office/drawing/2014/main" id="{5647812A-B211-A333-836E-85EB7A6453CE}"/>
                    </a:ext>
                  </a:extLst>
                </p:cNvPr>
                <p:cNvPicPr/>
                <p:nvPr/>
              </p:nvPicPr>
              <p:blipFill>
                <a:blip r:embed="rId422"/>
                <a:stretch>
                  <a:fillRect/>
                </a:stretch>
              </p:blipFill>
              <p:spPr>
                <a:xfrm>
                  <a:off x="4449927" y="3121462"/>
                  <a:ext cx="181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7064" name="Freihand 167063">
                  <a:extLst>
                    <a:ext uri="{FF2B5EF4-FFF2-40B4-BE49-F238E27FC236}">
                      <a16:creationId xmlns:a16="http://schemas.microsoft.com/office/drawing/2014/main" id="{F6FE29F7-04F4-3322-B982-7E1CDC85200A}"/>
                    </a:ext>
                  </a:extLst>
                </p14:cNvPr>
                <p14:cNvContentPartPr/>
                <p14:nvPr/>
              </p14:nvContentPartPr>
              <p14:xfrm>
                <a:off x="4968687" y="3074302"/>
                <a:ext cx="14400" cy="136080"/>
              </p14:xfrm>
            </p:contentPart>
          </mc:Choice>
          <mc:Fallback>
            <p:pic>
              <p:nvPicPr>
                <p:cNvPr id="167064" name="Freihand 167063">
                  <a:extLst>
                    <a:ext uri="{FF2B5EF4-FFF2-40B4-BE49-F238E27FC236}">
                      <a16:creationId xmlns:a16="http://schemas.microsoft.com/office/drawing/2014/main" id="{F6FE29F7-04F4-3322-B982-7E1CDC85200A}"/>
                    </a:ext>
                  </a:extLst>
                </p:cNvPr>
                <p:cNvPicPr/>
                <p:nvPr/>
              </p:nvPicPr>
              <p:blipFill>
                <a:blip r:embed="rId424"/>
                <a:stretch>
                  <a:fillRect/>
                </a:stretch>
              </p:blipFill>
              <p:spPr>
                <a:xfrm>
                  <a:off x="4959687" y="3065302"/>
                  <a:ext cx="32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7065" name="Freihand 167064">
                  <a:extLst>
                    <a:ext uri="{FF2B5EF4-FFF2-40B4-BE49-F238E27FC236}">
                      <a16:creationId xmlns:a16="http://schemas.microsoft.com/office/drawing/2014/main" id="{B6A9E438-D4FB-355B-5A46-4197CCBB0BA8}"/>
                    </a:ext>
                  </a:extLst>
                </p14:cNvPr>
                <p14:cNvContentPartPr/>
                <p14:nvPr/>
              </p14:nvContentPartPr>
              <p14:xfrm>
                <a:off x="4919007" y="3024622"/>
                <a:ext cx="141120" cy="191880"/>
              </p14:xfrm>
            </p:contentPart>
          </mc:Choice>
          <mc:Fallback>
            <p:pic>
              <p:nvPicPr>
                <p:cNvPr id="167065" name="Freihand 167064">
                  <a:extLst>
                    <a:ext uri="{FF2B5EF4-FFF2-40B4-BE49-F238E27FC236}">
                      <a16:creationId xmlns:a16="http://schemas.microsoft.com/office/drawing/2014/main" id="{B6A9E438-D4FB-355B-5A46-4197CCBB0BA8}"/>
                    </a:ext>
                  </a:extLst>
                </p:cNvPr>
                <p:cNvPicPr/>
                <p:nvPr/>
              </p:nvPicPr>
              <p:blipFill>
                <a:blip r:embed="rId426"/>
                <a:stretch>
                  <a:fillRect/>
                </a:stretch>
              </p:blipFill>
              <p:spPr>
                <a:xfrm>
                  <a:off x="4910367" y="3015622"/>
                  <a:ext cx="158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7066" name="Freihand 167065">
                  <a:extLst>
                    <a:ext uri="{FF2B5EF4-FFF2-40B4-BE49-F238E27FC236}">
                      <a16:creationId xmlns:a16="http://schemas.microsoft.com/office/drawing/2014/main" id="{F06E1B59-5E6A-5CB3-A488-44BD34F5473F}"/>
                    </a:ext>
                  </a:extLst>
                </p14:cNvPr>
                <p14:cNvContentPartPr/>
                <p14:nvPr/>
              </p14:nvContentPartPr>
              <p14:xfrm>
                <a:off x="5109087" y="3106342"/>
                <a:ext cx="75600" cy="103680"/>
              </p14:xfrm>
            </p:contentPart>
          </mc:Choice>
          <mc:Fallback>
            <p:pic>
              <p:nvPicPr>
                <p:cNvPr id="167066" name="Freihand 167065">
                  <a:extLst>
                    <a:ext uri="{FF2B5EF4-FFF2-40B4-BE49-F238E27FC236}">
                      <a16:creationId xmlns:a16="http://schemas.microsoft.com/office/drawing/2014/main" id="{F06E1B59-5E6A-5CB3-A488-44BD34F5473F}"/>
                    </a:ext>
                  </a:extLst>
                </p:cNvPr>
                <p:cNvPicPr/>
                <p:nvPr/>
              </p:nvPicPr>
              <p:blipFill>
                <a:blip r:embed="rId428"/>
                <a:stretch>
                  <a:fillRect/>
                </a:stretch>
              </p:blipFill>
              <p:spPr>
                <a:xfrm>
                  <a:off x="5100087" y="3097702"/>
                  <a:ext cx="93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7067" name="Freihand 167066">
                  <a:extLst>
                    <a:ext uri="{FF2B5EF4-FFF2-40B4-BE49-F238E27FC236}">
                      <a16:creationId xmlns:a16="http://schemas.microsoft.com/office/drawing/2014/main" id="{CBC60E67-3FB6-AB21-653F-20B3E0182906}"/>
                    </a:ext>
                  </a:extLst>
                </p14:cNvPr>
                <p14:cNvContentPartPr/>
                <p14:nvPr/>
              </p14:nvContentPartPr>
              <p14:xfrm>
                <a:off x="5245887" y="3002662"/>
                <a:ext cx="311040" cy="321480"/>
              </p14:xfrm>
            </p:contentPart>
          </mc:Choice>
          <mc:Fallback>
            <p:pic>
              <p:nvPicPr>
                <p:cNvPr id="167067" name="Freihand 167066">
                  <a:extLst>
                    <a:ext uri="{FF2B5EF4-FFF2-40B4-BE49-F238E27FC236}">
                      <a16:creationId xmlns:a16="http://schemas.microsoft.com/office/drawing/2014/main" id="{CBC60E67-3FB6-AB21-653F-20B3E0182906}"/>
                    </a:ext>
                  </a:extLst>
                </p:cNvPr>
                <p:cNvPicPr/>
                <p:nvPr/>
              </p:nvPicPr>
              <p:blipFill>
                <a:blip r:embed="rId430"/>
                <a:stretch>
                  <a:fillRect/>
                </a:stretch>
              </p:blipFill>
              <p:spPr>
                <a:xfrm>
                  <a:off x="5237247" y="2993662"/>
                  <a:ext cx="32868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7068" name="Freihand 167067">
                  <a:extLst>
                    <a:ext uri="{FF2B5EF4-FFF2-40B4-BE49-F238E27FC236}">
                      <a16:creationId xmlns:a16="http://schemas.microsoft.com/office/drawing/2014/main" id="{D80CF4F5-7A49-A35C-6D39-F64BFFF2698D}"/>
                    </a:ext>
                  </a:extLst>
                </p14:cNvPr>
                <p14:cNvContentPartPr/>
                <p14:nvPr/>
              </p14:nvContentPartPr>
              <p14:xfrm>
                <a:off x="5741967" y="3234142"/>
                <a:ext cx="15840" cy="55080"/>
              </p14:xfrm>
            </p:contentPart>
          </mc:Choice>
          <mc:Fallback>
            <p:pic>
              <p:nvPicPr>
                <p:cNvPr id="167068" name="Freihand 167067">
                  <a:extLst>
                    <a:ext uri="{FF2B5EF4-FFF2-40B4-BE49-F238E27FC236}">
                      <a16:creationId xmlns:a16="http://schemas.microsoft.com/office/drawing/2014/main" id="{D80CF4F5-7A49-A35C-6D39-F64BFFF2698D}"/>
                    </a:ext>
                  </a:extLst>
                </p:cNvPr>
                <p:cNvPicPr/>
                <p:nvPr/>
              </p:nvPicPr>
              <p:blipFill>
                <a:blip r:embed="rId432"/>
                <a:stretch>
                  <a:fillRect/>
                </a:stretch>
              </p:blipFill>
              <p:spPr>
                <a:xfrm>
                  <a:off x="5732967" y="3225502"/>
                  <a:ext cx="33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7069" name="Freihand 167068">
                  <a:extLst>
                    <a:ext uri="{FF2B5EF4-FFF2-40B4-BE49-F238E27FC236}">
                      <a16:creationId xmlns:a16="http://schemas.microsoft.com/office/drawing/2014/main" id="{3CB20AE0-D127-C4AB-CF0A-F6F9B3E0DB0D}"/>
                    </a:ext>
                  </a:extLst>
                </p14:cNvPr>
                <p14:cNvContentPartPr/>
                <p14:nvPr/>
              </p14:nvContentPartPr>
              <p14:xfrm>
                <a:off x="5874447" y="3059182"/>
                <a:ext cx="163440" cy="152280"/>
              </p14:xfrm>
            </p:contentPart>
          </mc:Choice>
          <mc:Fallback>
            <p:pic>
              <p:nvPicPr>
                <p:cNvPr id="167069" name="Freihand 167068">
                  <a:extLst>
                    <a:ext uri="{FF2B5EF4-FFF2-40B4-BE49-F238E27FC236}">
                      <a16:creationId xmlns:a16="http://schemas.microsoft.com/office/drawing/2014/main" id="{3CB20AE0-D127-C4AB-CF0A-F6F9B3E0DB0D}"/>
                    </a:ext>
                  </a:extLst>
                </p:cNvPr>
                <p:cNvPicPr/>
                <p:nvPr/>
              </p:nvPicPr>
              <p:blipFill>
                <a:blip r:embed="rId434"/>
                <a:stretch>
                  <a:fillRect/>
                </a:stretch>
              </p:blipFill>
              <p:spPr>
                <a:xfrm>
                  <a:off x="5865807" y="3050182"/>
                  <a:ext cx="181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7070" name="Freihand 167069">
                  <a:extLst>
                    <a:ext uri="{FF2B5EF4-FFF2-40B4-BE49-F238E27FC236}">
                      <a16:creationId xmlns:a16="http://schemas.microsoft.com/office/drawing/2014/main" id="{60896630-C87A-BA59-92AD-1003D227D853}"/>
                    </a:ext>
                  </a:extLst>
                </p14:cNvPr>
                <p14:cNvContentPartPr/>
                <p14:nvPr/>
              </p14:nvContentPartPr>
              <p14:xfrm>
                <a:off x="6078567" y="3018502"/>
                <a:ext cx="281160" cy="335880"/>
              </p14:xfrm>
            </p:contentPart>
          </mc:Choice>
          <mc:Fallback>
            <p:pic>
              <p:nvPicPr>
                <p:cNvPr id="167070" name="Freihand 167069">
                  <a:extLst>
                    <a:ext uri="{FF2B5EF4-FFF2-40B4-BE49-F238E27FC236}">
                      <a16:creationId xmlns:a16="http://schemas.microsoft.com/office/drawing/2014/main" id="{60896630-C87A-BA59-92AD-1003D227D853}"/>
                    </a:ext>
                  </a:extLst>
                </p:cNvPr>
                <p:cNvPicPr/>
                <p:nvPr/>
              </p:nvPicPr>
              <p:blipFill>
                <a:blip r:embed="rId436"/>
                <a:stretch>
                  <a:fillRect/>
                </a:stretch>
              </p:blipFill>
              <p:spPr>
                <a:xfrm>
                  <a:off x="6069927" y="3009862"/>
                  <a:ext cx="2988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7071" name="Freihand 167070">
                  <a:extLst>
                    <a:ext uri="{FF2B5EF4-FFF2-40B4-BE49-F238E27FC236}">
                      <a16:creationId xmlns:a16="http://schemas.microsoft.com/office/drawing/2014/main" id="{5A0F09EB-603C-F09C-218B-90C27180E055}"/>
                    </a:ext>
                  </a:extLst>
                </p14:cNvPr>
                <p14:cNvContentPartPr/>
                <p14:nvPr/>
              </p14:nvContentPartPr>
              <p14:xfrm>
                <a:off x="6540807" y="3090502"/>
                <a:ext cx="235440" cy="109080"/>
              </p14:xfrm>
            </p:contentPart>
          </mc:Choice>
          <mc:Fallback>
            <p:pic>
              <p:nvPicPr>
                <p:cNvPr id="167071" name="Freihand 167070">
                  <a:extLst>
                    <a:ext uri="{FF2B5EF4-FFF2-40B4-BE49-F238E27FC236}">
                      <a16:creationId xmlns:a16="http://schemas.microsoft.com/office/drawing/2014/main" id="{5A0F09EB-603C-F09C-218B-90C27180E055}"/>
                    </a:ext>
                  </a:extLst>
                </p:cNvPr>
                <p:cNvPicPr/>
                <p:nvPr/>
              </p:nvPicPr>
              <p:blipFill>
                <a:blip r:embed="rId438"/>
                <a:stretch>
                  <a:fillRect/>
                </a:stretch>
              </p:blipFill>
              <p:spPr>
                <a:xfrm>
                  <a:off x="6532167" y="3081862"/>
                  <a:ext cx="253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67072" name="Freihand 167071">
                  <a:extLst>
                    <a:ext uri="{FF2B5EF4-FFF2-40B4-BE49-F238E27FC236}">
                      <a16:creationId xmlns:a16="http://schemas.microsoft.com/office/drawing/2014/main" id="{A6F915B4-3546-D3A0-17C9-AC3FB5076532}"/>
                    </a:ext>
                  </a:extLst>
                </p14:cNvPr>
                <p14:cNvContentPartPr/>
                <p14:nvPr/>
              </p14:nvContentPartPr>
              <p14:xfrm>
                <a:off x="6839967" y="3107062"/>
                <a:ext cx="216000" cy="74160"/>
              </p14:xfrm>
            </p:contentPart>
          </mc:Choice>
          <mc:Fallback>
            <p:pic>
              <p:nvPicPr>
                <p:cNvPr id="167072" name="Freihand 167071">
                  <a:extLst>
                    <a:ext uri="{FF2B5EF4-FFF2-40B4-BE49-F238E27FC236}">
                      <a16:creationId xmlns:a16="http://schemas.microsoft.com/office/drawing/2014/main" id="{A6F915B4-3546-D3A0-17C9-AC3FB5076532}"/>
                    </a:ext>
                  </a:extLst>
                </p:cNvPr>
                <p:cNvPicPr/>
                <p:nvPr/>
              </p:nvPicPr>
              <p:blipFill>
                <a:blip r:embed="rId440"/>
                <a:stretch>
                  <a:fillRect/>
                </a:stretch>
              </p:blipFill>
              <p:spPr>
                <a:xfrm>
                  <a:off x="6831327" y="3098422"/>
                  <a:ext cx="233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67086" name="Freihand 167085">
                  <a:extLst>
                    <a:ext uri="{FF2B5EF4-FFF2-40B4-BE49-F238E27FC236}">
                      <a16:creationId xmlns:a16="http://schemas.microsoft.com/office/drawing/2014/main" id="{9C2EDE5F-2117-425D-6187-BB0083535D01}"/>
                    </a:ext>
                  </a:extLst>
                </p14:cNvPr>
                <p14:cNvContentPartPr/>
                <p14:nvPr/>
              </p14:nvContentPartPr>
              <p14:xfrm>
                <a:off x="954327" y="3526102"/>
                <a:ext cx="59760" cy="114840"/>
              </p14:xfrm>
            </p:contentPart>
          </mc:Choice>
          <mc:Fallback>
            <p:pic>
              <p:nvPicPr>
                <p:cNvPr id="167086" name="Freihand 167085">
                  <a:extLst>
                    <a:ext uri="{FF2B5EF4-FFF2-40B4-BE49-F238E27FC236}">
                      <a16:creationId xmlns:a16="http://schemas.microsoft.com/office/drawing/2014/main" id="{9C2EDE5F-2117-425D-6187-BB0083535D01}"/>
                    </a:ext>
                  </a:extLst>
                </p:cNvPr>
                <p:cNvPicPr/>
                <p:nvPr/>
              </p:nvPicPr>
              <p:blipFill>
                <a:blip r:embed="rId442"/>
                <a:stretch>
                  <a:fillRect/>
                </a:stretch>
              </p:blipFill>
              <p:spPr>
                <a:xfrm>
                  <a:off x="945687" y="3517462"/>
                  <a:ext cx="77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7087" name="Freihand 167086">
                  <a:extLst>
                    <a:ext uri="{FF2B5EF4-FFF2-40B4-BE49-F238E27FC236}">
                      <a16:creationId xmlns:a16="http://schemas.microsoft.com/office/drawing/2014/main" id="{C083CF96-643F-0388-03E6-D7BC10B8306D}"/>
                    </a:ext>
                  </a:extLst>
                </p14:cNvPr>
                <p14:cNvContentPartPr/>
                <p14:nvPr/>
              </p14:nvContentPartPr>
              <p14:xfrm>
                <a:off x="743727" y="3448342"/>
                <a:ext cx="246240" cy="204120"/>
              </p14:xfrm>
            </p:contentPart>
          </mc:Choice>
          <mc:Fallback>
            <p:pic>
              <p:nvPicPr>
                <p:cNvPr id="167087" name="Freihand 167086">
                  <a:extLst>
                    <a:ext uri="{FF2B5EF4-FFF2-40B4-BE49-F238E27FC236}">
                      <a16:creationId xmlns:a16="http://schemas.microsoft.com/office/drawing/2014/main" id="{C083CF96-643F-0388-03E6-D7BC10B8306D}"/>
                    </a:ext>
                  </a:extLst>
                </p:cNvPr>
                <p:cNvPicPr/>
                <p:nvPr/>
              </p:nvPicPr>
              <p:blipFill>
                <a:blip r:embed="rId444"/>
                <a:stretch>
                  <a:fillRect/>
                </a:stretch>
              </p:blipFill>
              <p:spPr>
                <a:xfrm>
                  <a:off x="735087" y="3439342"/>
                  <a:ext cx="263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7088" name="Freihand 167087">
                  <a:extLst>
                    <a:ext uri="{FF2B5EF4-FFF2-40B4-BE49-F238E27FC236}">
                      <a16:creationId xmlns:a16="http://schemas.microsoft.com/office/drawing/2014/main" id="{00DEF0BF-A828-A98C-E202-F297B30C48EB}"/>
                    </a:ext>
                  </a:extLst>
                </p14:cNvPr>
                <p14:cNvContentPartPr/>
                <p14:nvPr/>
              </p14:nvContentPartPr>
              <p14:xfrm>
                <a:off x="1012287" y="3519622"/>
                <a:ext cx="182880" cy="105120"/>
              </p14:xfrm>
            </p:contentPart>
          </mc:Choice>
          <mc:Fallback>
            <p:pic>
              <p:nvPicPr>
                <p:cNvPr id="167088" name="Freihand 167087">
                  <a:extLst>
                    <a:ext uri="{FF2B5EF4-FFF2-40B4-BE49-F238E27FC236}">
                      <a16:creationId xmlns:a16="http://schemas.microsoft.com/office/drawing/2014/main" id="{00DEF0BF-A828-A98C-E202-F297B30C48EB}"/>
                    </a:ext>
                  </a:extLst>
                </p:cNvPr>
                <p:cNvPicPr/>
                <p:nvPr/>
              </p:nvPicPr>
              <p:blipFill>
                <a:blip r:embed="rId446"/>
                <a:stretch>
                  <a:fillRect/>
                </a:stretch>
              </p:blipFill>
              <p:spPr>
                <a:xfrm>
                  <a:off x="1003287" y="3510622"/>
                  <a:ext cx="200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7090" name="Freihand 167089">
                  <a:extLst>
                    <a:ext uri="{FF2B5EF4-FFF2-40B4-BE49-F238E27FC236}">
                      <a16:creationId xmlns:a16="http://schemas.microsoft.com/office/drawing/2014/main" id="{27C09800-CF74-56D0-F9B4-D554750C083F}"/>
                    </a:ext>
                  </a:extLst>
                </p14:cNvPr>
                <p14:cNvContentPartPr/>
                <p14:nvPr/>
              </p14:nvContentPartPr>
              <p14:xfrm>
                <a:off x="1475967" y="3464542"/>
                <a:ext cx="363600" cy="165960"/>
              </p14:xfrm>
            </p:contentPart>
          </mc:Choice>
          <mc:Fallback>
            <p:pic>
              <p:nvPicPr>
                <p:cNvPr id="167090" name="Freihand 167089">
                  <a:extLst>
                    <a:ext uri="{FF2B5EF4-FFF2-40B4-BE49-F238E27FC236}">
                      <a16:creationId xmlns:a16="http://schemas.microsoft.com/office/drawing/2014/main" id="{27C09800-CF74-56D0-F9B4-D554750C083F}"/>
                    </a:ext>
                  </a:extLst>
                </p:cNvPr>
                <p:cNvPicPr/>
                <p:nvPr/>
              </p:nvPicPr>
              <p:blipFill>
                <a:blip r:embed="rId448"/>
                <a:stretch>
                  <a:fillRect/>
                </a:stretch>
              </p:blipFill>
              <p:spPr>
                <a:xfrm>
                  <a:off x="1467327" y="3455542"/>
                  <a:ext cx="381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7091" name="Freihand 167090">
                  <a:extLst>
                    <a:ext uri="{FF2B5EF4-FFF2-40B4-BE49-F238E27FC236}">
                      <a16:creationId xmlns:a16="http://schemas.microsoft.com/office/drawing/2014/main" id="{65786607-4497-567A-416C-C71A328DA998}"/>
                    </a:ext>
                  </a:extLst>
                </p14:cNvPr>
                <p14:cNvContentPartPr/>
                <p14:nvPr/>
              </p14:nvContentPartPr>
              <p14:xfrm>
                <a:off x="1933887" y="3420982"/>
                <a:ext cx="199800" cy="167040"/>
              </p14:xfrm>
            </p:contentPart>
          </mc:Choice>
          <mc:Fallback>
            <p:pic>
              <p:nvPicPr>
                <p:cNvPr id="167091" name="Freihand 167090">
                  <a:extLst>
                    <a:ext uri="{FF2B5EF4-FFF2-40B4-BE49-F238E27FC236}">
                      <a16:creationId xmlns:a16="http://schemas.microsoft.com/office/drawing/2014/main" id="{65786607-4497-567A-416C-C71A328DA998}"/>
                    </a:ext>
                  </a:extLst>
                </p:cNvPr>
                <p:cNvPicPr/>
                <p:nvPr/>
              </p:nvPicPr>
              <p:blipFill>
                <a:blip r:embed="rId450"/>
                <a:stretch>
                  <a:fillRect/>
                </a:stretch>
              </p:blipFill>
              <p:spPr>
                <a:xfrm>
                  <a:off x="1925247" y="3412342"/>
                  <a:ext cx="217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7092" name="Freihand 167091">
                  <a:extLst>
                    <a:ext uri="{FF2B5EF4-FFF2-40B4-BE49-F238E27FC236}">
                      <a16:creationId xmlns:a16="http://schemas.microsoft.com/office/drawing/2014/main" id="{9056F600-8AF8-F3FE-48D0-D9B1949E4550}"/>
                    </a:ext>
                  </a:extLst>
                </p14:cNvPr>
                <p14:cNvContentPartPr/>
                <p14:nvPr/>
              </p14:nvContentPartPr>
              <p14:xfrm>
                <a:off x="2150247" y="3480382"/>
                <a:ext cx="108360" cy="109080"/>
              </p14:xfrm>
            </p:contentPart>
          </mc:Choice>
          <mc:Fallback>
            <p:pic>
              <p:nvPicPr>
                <p:cNvPr id="167092" name="Freihand 167091">
                  <a:extLst>
                    <a:ext uri="{FF2B5EF4-FFF2-40B4-BE49-F238E27FC236}">
                      <a16:creationId xmlns:a16="http://schemas.microsoft.com/office/drawing/2014/main" id="{9056F600-8AF8-F3FE-48D0-D9B1949E4550}"/>
                    </a:ext>
                  </a:extLst>
                </p:cNvPr>
                <p:cNvPicPr/>
                <p:nvPr/>
              </p:nvPicPr>
              <p:blipFill>
                <a:blip r:embed="rId452"/>
                <a:stretch>
                  <a:fillRect/>
                </a:stretch>
              </p:blipFill>
              <p:spPr>
                <a:xfrm>
                  <a:off x="2141607" y="3471382"/>
                  <a:ext cx="126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7093" name="Freihand 167092">
                  <a:extLst>
                    <a:ext uri="{FF2B5EF4-FFF2-40B4-BE49-F238E27FC236}">
                      <a16:creationId xmlns:a16="http://schemas.microsoft.com/office/drawing/2014/main" id="{785618EE-B502-E8CE-E0B5-1D02B2132870}"/>
                    </a:ext>
                  </a:extLst>
                </p14:cNvPr>
                <p14:cNvContentPartPr/>
                <p14:nvPr/>
              </p14:nvContentPartPr>
              <p14:xfrm>
                <a:off x="2283807" y="3385342"/>
                <a:ext cx="244800" cy="205200"/>
              </p14:xfrm>
            </p:contentPart>
          </mc:Choice>
          <mc:Fallback>
            <p:pic>
              <p:nvPicPr>
                <p:cNvPr id="167093" name="Freihand 167092">
                  <a:extLst>
                    <a:ext uri="{FF2B5EF4-FFF2-40B4-BE49-F238E27FC236}">
                      <a16:creationId xmlns:a16="http://schemas.microsoft.com/office/drawing/2014/main" id="{785618EE-B502-E8CE-E0B5-1D02B2132870}"/>
                    </a:ext>
                  </a:extLst>
                </p:cNvPr>
                <p:cNvPicPr/>
                <p:nvPr/>
              </p:nvPicPr>
              <p:blipFill>
                <a:blip r:embed="rId454"/>
                <a:stretch>
                  <a:fillRect/>
                </a:stretch>
              </p:blipFill>
              <p:spPr>
                <a:xfrm>
                  <a:off x="2275167" y="3376342"/>
                  <a:ext cx="262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7094" name="Freihand 167093">
                  <a:extLst>
                    <a:ext uri="{FF2B5EF4-FFF2-40B4-BE49-F238E27FC236}">
                      <a16:creationId xmlns:a16="http://schemas.microsoft.com/office/drawing/2014/main" id="{12E5CFE3-452E-33B5-2B3B-F4B6284E5C06}"/>
                    </a:ext>
                  </a:extLst>
                </p14:cNvPr>
                <p14:cNvContentPartPr/>
                <p14:nvPr/>
              </p14:nvContentPartPr>
              <p14:xfrm>
                <a:off x="2523567" y="3489382"/>
                <a:ext cx="112680" cy="92520"/>
              </p14:xfrm>
            </p:contentPart>
          </mc:Choice>
          <mc:Fallback>
            <p:pic>
              <p:nvPicPr>
                <p:cNvPr id="167094" name="Freihand 167093">
                  <a:extLst>
                    <a:ext uri="{FF2B5EF4-FFF2-40B4-BE49-F238E27FC236}">
                      <a16:creationId xmlns:a16="http://schemas.microsoft.com/office/drawing/2014/main" id="{12E5CFE3-452E-33B5-2B3B-F4B6284E5C06}"/>
                    </a:ext>
                  </a:extLst>
                </p:cNvPr>
                <p:cNvPicPr/>
                <p:nvPr/>
              </p:nvPicPr>
              <p:blipFill>
                <a:blip r:embed="rId456"/>
                <a:stretch>
                  <a:fillRect/>
                </a:stretch>
              </p:blipFill>
              <p:spPr>
                <a:xfrm>
                  <a:off x="2514927" y="3480382"/>
                  <a:ext cx="130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7095" name="Freihand 167094">
                  <a:extLst>
                    <a:ext uri="{FF2B5EF4-FFF2-40B4-BE49-F238E27FC236}">
                      <a16:creationId xmlns:a16="http://schemas.microsoft.com/office/drawing/2014/main" id="{F355F645-7B7B-9AAD-F189-0022F72A43EE}"/>
                    </a:ext>
                  </a:extLst>
                </p14:cNvPr>
                <p14:cNvContentPartPr/>
                <p14:nvPr/>
              </p14:nvContentPartPr>
              <p14:xfrm>
                <a:off x="2684847" y="3491542"/>
                <a:ext cx="8640" cy="61560"/>
              </p14:xfrm>
            </p:contentPart>
          </mc:Choice>
          <mc:Fallback>
            <p:pic>
              <p:nvPicPr>
                <p:cNvPr id="167095" name="Freihand 167094">
                  <a:extLst>
                    <a:ext uri="{FF2B5EF4-FFF2-40B4-BE49-F238E27FC236}">
                      <a16:creationId xmlns:a16="http://schemas.microsoft.com/office/drawing/2014/main" id="{F355F645-7B7B-9AAD-F189-0022F72A43EE}"/>
                    </a:ext>
                  </a:extLst>
                </p:cNvPr>
                <p:cNvPicPr/>
                <p:nvPr/>
              </p:nvPicPr>
              <p:blipFill>
                <a:blip r:embed="rId458"/>
                <a:stretch>
                  <a:fillRect/>
                </a:stretch>
              </p:blipFill>
              <p:spPr>
                <a:xfrm>
                  <a:off x="2675847" y="3482902"/>
                  <a:ext cx="26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7096" name="Freihand 167095">
                  <a:extLst>
                    <a:ext uri="{FF2B5EF4-FFF2-40B4-BE49-F238E27FC236}">
                      <a16:creationId xmlns:a16="http://schemas.microsoft.com/office/drawing/2014/main" id="{B2B96735-2DF1-E96E-58D4-8EC6E2922593}"/>
                    </a:ext>
                  </a:extLst>
                </p14:cNvPr>
                <p14:cNvContentPartPr/>
                <p14:nvPr/>
              </p14:nvContentPartPr>
              <p14:xfrm>
                <a:off x="2757927" y="3387142"/>
                <a:ext cx="106560" cy="198360"/>
              </p14:xfrm>
            </p:contentPart>
          </mc:Choice>
          <mc:Fallback>
            <p:pic>
              <p:nvPicPr>
                <p:cNvPr id="167096" name="Freihand 167095">
                  <a:extLst>
                    <a:ext uri="{FF2B5EF4-FFF2-40B4-BE49-F238E27FC236}">
                      <a16:creationId xmlns:a16="http://schemas.microsoft.com/office/drawing/2014/main" id="{B2B96735-2DF1-E96E-58D4-8EC6E2922593}"/>
                    </a:ext>
                  </a:extLst>
                </p:cNvPr>
                <p:cNvPicPr/>
                <p:nvPr/>
              </p:nvPicPr>
              <p:blipFill>
                <a:blip r:embed="rId460"/>
                <a:stretch>
                  <a:fillRect/>
                </a:stretch>
              </p:blipFill>
              <p:spPr>
                <a:xfrm>
                  <a:off x="2749287" y="3378142"/>
                  <a:ext cx="124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7097" name="Freihand 167096">
                  <a:extLst>
                    <a:ext uri="{FF2B5EF4-FFF2-40B4-BE49-F238E27FC236}">
                      <a16:creationId xmlns:a16="http://schemas.microsoft.com/office/drawing/2014/main" id="{B8169414-A473-952F-BE1E-D5485BD35206}"/>
                    </a:ext>
                  </a:extLst>
                </p14:cNvPr>
                <p14:cNvContentPartPr/>
                <p14:nvPr/>
              </p14:nvContentPartPr>
              <p14:xfrm>
                <a:off x="2692407" y="3339262"/>
                <a:ext cx="69120" cy="38520"/>
              </p14:xfrm>
            </p:contentPart>
          </mc:Choice>
          <mc:Fallback>
            <p:pic>
              <p:nvPicPr>
                <p:cNvPr id="167097" name="Freihand 167096">
                  <a:extLst>
                    <a:ext uri="{FF2B5EF4-FFF2-40B4-BE49-F238E27FC236}">
                      <a16:creationId xmlns:a16="http://schemas.microsoft.com/office/drawing/2014/main" id="{B8169414-A473-952F-BE1E-D5485BD35206}"/>
                    </a:ext>
                  </a:extLst>
                </p:cNvPr>
                <p:cNvPicPr/>
                <p:nvPr/>
              </p:nvPicPr>
              <p:blipFill>
                <a:blip r:embed="rId462"/>
                <a:stretch>
                  <a:fillRect/>
                </a:stretch>
              </p:blipFill>
              <p:spPr>
                <a:xfrm>
                  <a:off x="2683767" y="3330622"/>
                  <a:ext cx="86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7098" name="Freihand 167097">
                  <a:extLst>
                    <a:ext uri="{FF2B5EF4-FFF2-40B4-BE49-F238E27FC236}">
                      <a16:creationId xmlns:a16="http://schemas.microsoft.com/office/drawing/2014/main" id="{072EDC67-63CF-68E9-D252-9B6C0F2C2620}"/>
                    </a:ext>
                  </a:extLst>
                </p14:cNvPr>
                <p14:cNvContentPartPr/>
                <p14:nvPr/>
              </p14:nvContentPartPr>
              <p14:xfrm>
                <a:off x="2887167" y="3428542"/>
                <a:ext cx="203040" cy="149040"/>
              </p14:xfrm>
            </p:contentPart>
          </mc:Choice>
          <mc:Fallback>
            <p:pic>
              <p:nvPicPr>
                <p:cNvPr id="167098" name="Freihand 167097">
                  <a:extLst>
                    <a:ext uri="{FF2B5EF4-FFF2-40B4-BE49-F238E27FC236}">
                      <a16:creationId xmlns:a16="http://schemas.microsoft.com/office/drawing/2014/main" id="{072EDC67-63CF-68E9-D252-9B6C0F2C2620}"/>
                    </a:ext>
                  </a:extLst>
                </p:cNvPr>
                <p:cNvPicPr/>
                <p:nvPr/>
              </p:nvPicPr>
              <p:blipFill>
                <a:blip r:embed="rId464"/>
                <a:stretch>
                  <a:fillRect/>
                </a:stretch>
              </p:blipFill>
              <p:spPr>
                <a:xfrm>
                  <a:off x="2878167" y="3419902"/>
                  <a:ext cx="220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7099" name="Freihand 167098">
                  <a:extLst>
                    <a:ext uri="{FF2B5EF4-FFF2-40B4-BE49-F238E27FC236}">
                      <a16:creationId xmlns:a16="http://schemas.microsoft.com/office/drawing/2014/main" id="{BF22C4B1-5F98-B47D-0737-E1371560E034}"/>
                    </a:ext>
                  </a:extLst>
                </p14:cNvPr>
                <p14:cNvContentPartPr/>
                <p14:nvPr/>
              </p14:nvContentPartPr>
              <p14:xfrm>
                <a:off x="3118287" y="3379942"/>
                <a:ext cx="299880" cy="205200"/>
              </p14:xfrm>
            </p:contentPart>
          </mc:Choice>
          <mc:Fallback>
            <p:pic>
              <p:nvPicPr>
                <p:cNvPr id="167099" name="Freihand 167098">
                  <a:extLst>
                    <a:ext uri="{FF2B5EF4-FFF2-40B4-BE49-F238E27FC236}">
                      <a16:creationId xmlns:a16="http://schemas.microsoft.com/office/drawing/2014/main" id="{BF22C4B1-5F98-B47D-0737-E1371560E034}"/>
                    </a:ext>
                  </a:extLst>
                </p:cNvPr>
                <p:cNvPicPr/>
                <p:nvPr/>
              </p:nvPicPr>
              <p:blipFill>
                <a:blip r:embed="rId466"/>
                <a:stretch>
                  <a:fillRect/>
                </a:stretch>
              </p:blipFill>
              <p:spPr>
                <a:xfrm>
                  <a:off x="3109647" y="3371302"/>
                  <a:ext cx="317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7100" name="Freihand 167099">
                  <a:extLst>
                    <a:ext uri="{FF2B5EF4-FFF2-40B4-BE49-F238E27FC236}">
                      <a16:creationId xmlns:a16="http://schemas.microsoft.com/office/drawing/2014/main" id="{53C53EA1-C7BB-211C-77DC-474C899229F3}"/>
                    </a:ext>
                  </a:extLst>
                </p14:cNvPr>
                <p14:cNvContentPartPr/>
                <p14:nvPr/>
              </p14:nvContentPartPr>
              <p14:xfrm>
                <a:off x="3755847" y="3387862"/>
                <a:ext cx="165960" cy="185400"/>
              </p14:xfrm>
            </p:contentPart>
          </mc:Choice>
          <mc:Fallback>
            <p:pic>
              <p:nvPicPr>
                <p:cNvPr id="167100" name="Freihand 167099">
                  <a:extLst>
                    <a:ext uri="{FF2B5EF4-FFF2-40B4-BE49-F238E27FC236}">
                      <a16:creationId xmlns:a16="http://schemas.microsoft.com/office/drawing/2014/main" id="{53C53EA1-C7BB-211C-77DC-474C899229F3}"/>
                    </a:ext>
                  </a:extLst>
                </p:cNvPr>
                <p:cNvPicPr/>
                <p:nvPr/>
              </p:nvPicPr>
              <p:blipFill>
                <a:blip r:embed="rId468"/>
                <a:stretch>
                  <a:fillRect/>
                </a:stretch>
              </p:blipFill>
              <p:spPr>
                <a:xfrm>
                  <a:off x="3747207" y="3379222"/>
                  <a:ext cx="183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7101" name="Freihand 167100">
                  <a:extLst>
                    <a:ext uri="{FF2B5EF4-FFF2-40B4-BE49-F238E27FC236}">
                      <a16:creationId xmlns:a16="http://schemas.microsoft.com/office/drawing/2014/main" id="{D49B25B0-5BEB-0083-81C5-B2B07A2418ED}"/>
                    </a:ext>
                  </a:extLst>
                </p14:cNvPr>
                <p14:cNvContentPartPr/>
                <p14:nvPr/>
              </p14:nvContentPartPr>
              <p14:xfrm>
                <a:off x="3847287" y="3496582"/>
                <a:ext cx="23400" cy="46440"/>
              </p14:xfrm>
            </p:contentPart>
          </mc:Choice>
          <mc:Fallback>
            <p:pic>
              <p:nvPicPr>
                <p:cNvPr id="167101" name="Freihand 167100">
                  <a:extLst>
                    <a:ext uri="{FF2B5EF4-FFF2-40B4-BE49-F238E27FC236}">
                      <a16:creationId xmlns:a16="http://schemas.microsoft.com/office/drawing/2014/main" id="{D49B25B0-5BEB-0083-81C5-B2B07A2418ED}"/>
                    </a:ext>
                  </a:extLst>
                </p:cNvPr>
                <p:cNvPicPr/>
                <p:nvPr/>
              </p:nvPicPr>
              <p:blipFill>
                <a:blip r:embed="rId470"/>
                <a:stretch>
                  <a:fillRect/>
                </a:stretch>
              </p:blipFill>
              <p:spPr>
                <a:xfrm>
                  <a:off x="3838647" y="3487942"/>
                  <a:ext cx="41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7102" name="Freihand 167101">
                  <a:extLst>
                    <a:ext uri="{FF2B5EF4-FFF2-40B4-BE49-F238E27FC236}">
                      <a16:creationId xmlns:a16="http://schemas.microsoft.com/office/drawing/2014/main" id="{344A8A68-98B8-FC0A-5EC5-A7D40B8CAD5C}"/>
                    </a:ext>
                  </a:extLst>
                </p14:cNvPr>
                <p14:cNvContentPartPr/>
                <p14:nvPr/>
              </p14:nvContentPartPr>
              <p14:xfrm>
                <a:off x="3950607" y="3435742"/>
                <a:ext cx="426960" cy="136080"/>
              </p14:xfrm>
            </p:contentPart>
          </mc:Choice>
          <mc:Fallback>
            <p:pic>
              <p:nvPicPr>
                <p:cNvPr id="167102" name="Freihand 167101">
                  <a:extLst>
                    <a:ext uri="{FF2B5EF4-FFF2-40B4-BE49-F238E27FC236}">
                      <a16:creationId xmlns:a16="http://schemas.microsoft.com/office/drawing/2014/main" id="{344A8A68-98B8-FC0A-5EC5-A7D40B8CAD5C}"/>
                    </a:ext>
                  </a:extLst>
                </p:cNvPr>
                <p:cNvPicPr/>
                <p:nvPr/>
              </p:nvPicPr>
              <p:blipFill>
                <a:blip r:embed="rId472"/>
                <a:stretch>
                  <a:fillRect/>
                </a:stretch>
              </p:blipFill>
              <p:spPr>
                <a:xfrm>
                  <a:off x="3941607" y="3426742"/>
                  <a:ext cx="444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7103" name="Freihand 167102">
                  <a:extLst>
                    <a:ext uri="{FF2B5EF4-FFF2-40B4-BE49-F238E27FC236}">
                      <a16:creationId xmlns:a16="http://schemas.microsoft.com/office/drawing/2014/main" id="{4834C9D6-83DE-2E68-8859-98C2A4DC919B}"/>
                    </a:ext>
                  </a:extLst>
                </p14:cNvPr>
                <p14:cNvContentPartPr/>
                <p14:nvPr/>
              </p14:nvContentPartPr>
              <p14:xfrm>
                <a:off x="4402047" y="3452302"/>
                <a:ext cx="412560" cy="129960"/>
              </p14:xfrm>
            </p:contentPart>
          </mc:Choice>
          <mc:Fallback>
            <p:pic>
              <p:nvPicPr>
                <p:cNvPr id="167103" name="Freihand 167102">
                  <a:extLst>
                    <a:ext uri="{FF2B5EF4-FFF2-40B4-BE49-F238E27FC236}">
                      <a16:creationId xmlns:a16="http://schemas.microsoft.com/office/drawing/2014/main" id="{4834C9D6-83DE-2E68-8859-98C2A4DC919B}"/>
                    </a:ext>
                  </a:extLst>
                </p:cNvPr>
                <p:cNvPicPr/>
                <p:nvPr/>
              </p:nvPicPr>
              <p:blipFill>
                <a:blip r:embed="rId474"/>
                <a:stretch>
                  <a:fillRect/>
                </a:stretch>
              </p:blipFill>
              <p:spPr>
                <a:xfrm>
                  <a:off x="4393407" y="3443662"/>
                  <a:ext cx="430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7106" name="Freihand 167105">
                  <a:extLst>
                    <a:ext uri="{FF2B5EF4-FFF2-40B4-BE49-F238E27FC236}">
                      <a16:creationId xmlns:a16="http://schemas.microsoft.com/office/drawing/2014/main" id="{C39E90AE-D306-143A-7C80-684F7B6808AD}"/>
                    </a:ext>
                  </a:extLst>
                </p14:cNvPr>
                <p14:cNvContentPartPr/>
                <p14:nvPr/>
              </p14:nvContentPartPr>
              <p14:xfrm>
                <a:off x="4966527" y="3409822"/>
                <a:ext cx="390240" cy="223920"/>
              </p14:xfrm>
            </p:contentPart>
          </mc:Choice>
          <mc:Fallback>
            <p:pic>
              <p:nvPicPr>
                <p:cNvPr id="167106" name="Freihand 167105">
                  <a:extLst>
                    <a:ext uri="{FF2B5EF4-FFF2-40B4-BE49-F238E27FC236}">
                      <a16:creationId xmlns:a16="http://schemas.microsoft.com/office/drawing/2014/main" id="{C39E90AE-D306-143A-7C80-684F7B6808AD}"/>
                    </a:ext>
                  </a:extLst>
                </p:cNvPr>
                <p:cNvPicPr/>
                <p:nvPr/>
              </p:nvPicPr>
              <p:blipFill>
                <a:blip r:embed="rId476"/>
                <a:stretch>
                  <a:fillRect/>
                </a:stretch>
              </p:blipFill>
              <p:spPr>
                <a:xfrm>
                  <a:off x="4957887" y="3401182"/>
                  <a:ext cx="407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7107" name="Freihand 167106">
                  <a:extLst>
                    <a:ext uri="{FF2B5EF4-FFF2-40B4-BE49-F238E27FC236}">
                      <a16:creationId xmlns:a16="http://schemas.microsoft.com/office/drawing/2014/main" id="{74F28481-0D9D-163B-F240-A3F4CF78B1F9}"/>
                    </a:ext>
                  </a:extLst>
                </p14:cNvPr>
                <p14:cNvContentPartPr/>
                <p14:nvPr/>
              </p14:nvContentPartPr>
              <p14:xfrm>
                <a:off x="5225367" y="3388942"/>
                <a:ext cx="27360" cy="7200"/>
              </p14:xfrm>
            </p:contentPart>
          </mc:Choice>
          <mc:Fallback>
            <p:pic>
              <p:nvPicPr>
                <p:cNvPr id="167107" name="Freihand 167106">
                  <a:extLst>
                    <a:ext uri="{FF2B5EF4-FFF2-40B4-BE49-F238E27FC236}">
                      <a16:creationId xmlns:a16="http://schemas.microsoft.com/office/drawing/2014/main" id="{74F28481-0D9D-163B-F240-A3F4CF78B1F9}"/>
                    </a:ext>
                  </a:extLst>
                </p:cNvPr>
                <p:cNvPicPr/>
                <p:nvPr/>
              </p:nvPicPr>
              <p:blipFill>
                <a:blip r:embed="rId478"/>
                <a:stretch>
                  <a:fillRect/>
                </a:stretch>
              </p:blipFill>
              <p:spPr>
                <a:xfrm>
                  <a:off x="5216727" y="3379942"/>
                  <a:ext cx="45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7108" name="Freihand 167107">
                  <a:extLst>
                    <a:ext uri="{FF2B5EF4-FFF2-40B4-BE49-F238E27FC236}">
                      <a16:creationId xmlns:a16="http://schemas.microsoft.com/office/drawing/2014/main" id="{DE136EC8-3192-0E9E-2D85-8D8F60EE6755}"/>
                    </a:ext>
                  </a:extLst>
                </p14:cNvPr>
                <p14:cNvContentPartPr/>
                <p14:nvPr/>
              </p14:nvContentPartPr>
              <p14:xfrm>
                <a:off x="5530287" y="3444022"/>
                <a:ext cx="99000" cy="141120"/>
              </p14:xfrm>
            </p:contentPart>
          </mc:Choice>
          <mc:Fallback>
            <p:pic>
              <p:nvPicPr>
                <p:cNvPr id="167108" name="Freihand 167107">
                  <a:extLst>
                    <a:ext uri="{FF2B5EF4-FFF2-40B4-BE49-F238E27FC236}">
                      <a16:creationId xmlns:a16="http://schemas.microsoft.com/office/drawing/2014/main" id="{DE136EC8-3192-0E9E-2D85-8D8F60EE6755}"/>
                    </a:ext>
                  </a:extLst>
                </p:cNvPr>
                <p:cNvPicPr/>
                <p:nvPr/>
              </p:nvPicPr>
              <p:blipFill>
                <a:blip r:embed="rId480"/>
                <a:stretch>
                  <a:fillRect/>
                </a:stretch>
              </p:blipFill>
              <p:spPr>
                <a:xfrm>
                  <a:off x="5521647" y="3435022"/>
                  <a:ext cx="116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7109" name="Freihand 167108">
                  <a:extLst>
                    <a:ext uri="{FF2B5EF4-FFF2-40B4-BE49-F238E27FC236}">
                      <a16:creationId xmlns:a16="http://schemas.microsoft.com/office/drawing/2014/main" id="{E1966543-BBC4-414A-849D-BACC434E71BC}"/>
                    </a:ext>
                  </a:extLst>
                </p14:cNvPr>
                <p14:cNvContentPartPr/>
                <p14:nvPr/>
              </p14:nvContentPartPr>
              <p14:xfrm>
                <a:off x="5656287" y="3382102"/>
                <a:ext cx="232920" cy="196920"/>
              </p14:xfrm>
            </p:contentPart>
          </mc:Choice>
          <mc:Fallback>
            <p:pic>
              <p:nvPicPr>
                <p:cNvPr id="167109" name="Freihand 167108">
                  <a:extLst>
                    <a:ext uri="{FF2B5EF4-FFF2-40B4-BE49-F238E27FC236}">
                      <a16:creationId xmlns:a16="http://schemas.microsoft.com/office/drawing/2014/main" id="{E1966543-BBC4-414A-849D-BACC434E71BC}"/>
                    </a:ext>
                  </a:extLst>
                </p:cNvPr>
                <p:cNvPicPr/>
                <p:nvPr/>
              </p:nvPicPr>
              <p:blipFill>
                <a:blip r:embed="rId482"/>
                <a:stretch>
                  <a:fillRect/>
                </a:stretch>
              </p:blipFill>
              <p:spPr>
                <a:xfrm>
                  <a:off x="5647647" y="3373462"/>
                  <a:ext cx="250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7110" name="Freihand 167109">
                  <a:extLst>
                    <a:ext uri="{FF2B5EF4-FFF2-40B4-BE49-F238E27FC236}">
                      <a16:creationId xmlns:a16="http://schemas.microsoft.com/office/drawing/2014/main" id="{8230F4D2-40D3-9B65-CF53-5C69875BB8D9}"/>
                    </a:ext>
                  </a:extLst>
                </p14:cNvPr>
                <p14:cNvContentPartPr/>
                <p14:nvPr/>
              </p14:nvContentPartPr>
              <p14:xfrm>
                <a:off x="5900367" y="3382102"/>
                <a:ext cx="13320" cy="25200"/>
              </p14:xfrm>
            </p:contentPart>
          </mc:Choice>
          <mc:Fallback>
            <p:pic>
              <p:nvPicPr>
                <p:cNvPr id="167110" name="Freihand 167109">
                  <a:extLst>
                    <a:ext uri="{FF2B5EF4-FFF2-40B4-BE49-F238E27FC236}">
                      <a16:creationId xmlns:a16="http://schemas.microsoft.com/office/drawing/2014/main" id="{8230F4D2-40D3-9B65-CF53-5C69875BB8D9}"/>
                    </a:ext>
                  </a:extLst>
                </p:cNvPr>
                <p:cNvPicPr/>
                <p:nvPr/>
              </p:nvPicPr>
              <p:blipFill>
                <a:blip r:embed="rId484"/>
                <a:stretch>
                  <a:fillRect/>
                </a:stretch>
              </p:blipFill>
              <p:spPr>
                <a:xfrm>
                  <a:off x="5891727" y="3373462"/>
                  <a:ext cx="30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7111" name="Freihand 167110">
                  <a:extLst>
                    <a:ext uri="{FF2B5EF4-FFF2-40B4-BE49-F238E27FC236}">
                      <a16:creationId xmlns:a16="http://schemas.microsoft.com/office/drawing/2014/main" id="{6BF697BD-031F-AFF0-0FC0-ABBFB3A87235}"/>
                    </a:ext>
                  </a:extLst>
                </p14:cNvPr>
                <p14:cNvContentPartPr/>
                <p14:nvPr/>
              </p14:nvContentPartPr>
              <p14:xfrm>
                <a:off x="5965527" y="3446902"/>
                <a:ext cx="285480" cy="214920"/>
              </p14:xfrm>
            </p:contentPart>
          </mc:Choice>
          <mc:Fallback>
            <p:pic>
              <p:nvPicPr>
                <p:cNvPr id="167111" name="Freihand 167110">
                  <a:extLst>
                    <a:ext uri="{FF2B5EF4-FFF2-40B4-BE49-F238E27FC236}">
                      <a16:creationId xmlns:a16="http://schemas.microsoft.com/office/drawing/2014/main" id="{6BF697BD-031F-AFF0-0FC0-ABBFB3A87235}"/>
                    </a:ext>
                  </a:extLst>
                </p:cNvPr>
                <p:cNvPicPr/>
                <p:nvPr/>
              </p:nvPicPr>
              <p:blipFill>
                <a:blip r:embed="rId486"/>
                <a:stretch>
                  <a:fillRect/>
                </a:stretch>
              </p:blipFill>
              <p:spPr>
                <a:xfrm>
                  <a:off x="5956887" y="3437902"/>
                  <a:ext cx="303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7112" name="Freihand 167111">
                  <a:extLst>
                    <a:ext uri="{FF2B5EF4-FFF2-40B4-BE49-F238E27FC236}">
                      <a16:creationId xmlns:a16="http://schemas.microsoft.com/office/drawing/2014/main" id="{AA091FEA-6C81-8505-CA4E-090199F94558}"/>
                    </a:ext>
                  </a:extLst>
                </p14:cNvPr>
                <p14:cNvContentPartPr/>
                <p14:nvPr/>
              </p14:nvContentPartPr>
              <p14:xfrm>
                <a:off x="6337047" y="3397942"/>
                <a:ext cx="171720" cy="140760"/>
              </p14:xfrm>
            </p:contentPart>
          </mc:Choice>
          <mc:Fallback>
            <p:pic>
              <p:nvPicPr>
                <p:cNvPr id="167112" name="Freihand 167111">
                  <a:extLst>
                    <a:ext uri="{FF2B5EF4-FFF2-40B4-BE49-F238E27FC236}">
                      <a16:creationId xmlns:a16="http://schemas.microsoft.com/office/drawing/2014/main" id="{AA091FEA-6C81-8505-CA4E-090199F94558}"/>
                    </a:ext>
                  </a:extLst>
                </p:cNvPr>
                <p:cNvPicPr/>
                <p:nvPr/>
              </p:nvPicPr>
              <p:blipFill>
                <a:blip r:embed="rId488"/>
                <a:stretch>
                  <a:fillRect/>
                </a:stretch>
              </p:blipFill>
              <p:spPr>
                <a:xfrm>
                  <a:off x="6328047" y="3389302"/>
                  <a:ext cx="189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7113" name="Freihand 167112">
                  <a:extLst>
                    <a:ext uri="{FF2B5EF4-FFF2-40B4-BE49-F238E27FC236}">
                      <a16:creationId xmlns:a16="http://schemas.microsoft.com/office/drawing/2014/main" id="{22711673-1A38-2BDB-279D-6EFCE25126E6}"/>
                    </a:ext>
                  </a:extLst>
                </p14:cNvPr>
                <p14:cNvContentPartPr/>
                <p14:nvPr/>
              </p14:nvContentPartPr>
              <p14:xfrm>
                <a:off x="6550527" y="3450502"/>
                <a:ext cx="232920" cy="83520"/>
              </p14:xfrm>
            </p:contentPart>
          </mc:Choice>
          <mc:Fallback>
            <p:pic>
              <p:nvPicPr>
                <p:cNvPr id="167113" name="Freihand 167112">
                  <a:extLst>
                    <a:ext uri="{FF2B5EF4-FFF2-40B4-BE49-F238E27FC236}">
                      <a16:creationId xmlns:a16="http://schemas.microsoft.com/office/drawing/2014/main" id="{22711673-1A38-2BDB-279D-6EFCE25126E6}"/>
                    </a:ext>
                  </a:extLst>
                </p:cNvPr>
                <p:cNvPicPr/>
                <p:nvPr/>
              </p:nvPicPr>
              <p:blipFill>
                <a:blip r:embed="rId490"/>
                <a:stretch>
                  <a:fillRect/>
                </a:stretch>
              </p:blipFill>
              <p:spPr>
                <a:xfrm>
                  <a:off x="6541887" y="3441862"/>
                  <a:ext cx="250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7114" name="Freihand 167113">
                  <a:extLst>
                    <a:ext uri="{FF2B5EF4-FFF2-40B4-BE49-F238E27FC236}">
                      <a16:creationId xmlns:a16="http://schemas.microsoft.com/office/drawing/2014/main" id="{956D3ABE-E977-1039-170E-6A72747738D9}"/>
                    </a:ext>
                  </a:extLst>
                </p14:cNvPr>
                <p14:cNvContentPartPr/>
                <p14:nvPr/>
              </p14:nvContentPartPr>
              <p14:xfrm>
                <a:off x="6779847" y="3465982"/>
                <a:ext cx="129240" cy="85680"/>
              </p14:xfrm>
            </p:contentPart>
          </mc:Choice>
          <mc:Fallback>
            <p:pic>
              <p:nvPicPr>
                <p:cNvPr id="167114" name="Freihand 167113">
                  <a:extLst>
                    <a:ext uri="{FF2B5EF4-FFF2-40B4-BE49-F238E27FC236}">
                      <a16:creationId xmlns:a16="http://schemas.microsoft.com/office/drawing/2014/main" id="{956D3ABE-E977-1039-170E-6A72747738D9}"/>
                    </a:ext>
                  </a:extLst>
                </p:cNvPr>
                <p:cNvPicPr/>
                <p:nvPr/>
              </p:nvPicPr>
              <p:blipFill>
                <a:blip r:embed="rId492"/>
                <a:stretch>
                  <a:fillRect/>
                </a:stretch>
              </p:blipFill>
              <p:spPr>
                <a:xfrm>
                  <a:off x="6771207" y="3456982"/>
                  <a:ext cx="146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7115" name="Freihand 167114">
                  <a:extLst>
                    <a:ext uri="{FF2B5EF4-FFF2-40B4-BE49-F238E27FC236}">
                      <a16:creationId xmlns:a16="http://schemas.microsoft.com/office/drawing/2014/main" id="{C6572C0B-99B5-A359-8841-74712370B32C}"/>
                    </a:ext>
                  </a:extLst>
                </p14:cNvPr>
                <p14:cNvContentPartPr/>
                <p14:nvPr/>
              </p14:nvContentPartPr>
              <p14:xfrm>
                <a:off x="7054527" y="3414862"/>
                <a:ext cx="35280" cy="138600"/>
              </p14:xfrm>
            </p:contentPart>
          </mc:Choice>
          <mc:Fallback>
            <p:pic>
              <p:nvPicPr>
                <p:cNvPr id="167115" name="Freihand 167114">
                  <a:extLst>
                    <a:ext uri="{FF2B5EF4-FFF2-40B4-BE49-F238E27FC236}">
                      <a16:creationId xmlns:a16="http://schemas.microsoft.com/office/drawing/2014/main" id="{C6572C0B-99B5-A359-8841-74712370B32C}"/>
                    </a:ext>
                  </a:extLst>
                </p:cNvPr>
                <p:cNvPicPr/>
                <p:nvPr/>
              </p:nvPicPr>
              <p:blipFill>
                <a:blip r:embed="rId494"/>
                <a:stretch>
                  <a:fillRect/>
                </a:stretch>
              </p:blipFill>
              <p:spPr>
                <a:xfrm>
                  <a:off x="7045887" y="3405862"/>
                  <a:ext cx="52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7116" name="Freihand 167115">
                  <a:extLst>
                    <a:ext uri="{FF2B5EF4-FFF2-40B4-BE49-F238E27FC236}">
                      <a16:creationId xmlns:a16="http://schemas.microsoft.com/office/drawing/2014/main" id="{DD9F8BC2-91A4-E053-5B0B-D45D4DA32879}"/>
                    </a:ext>
                  </a:extLst>
                </p14:cNvPr>
                <p14:cNvContentPartPr/>
                <p14:nvPr/>
              </p14:nvContentPartPr>
              <p14:xfrm>
                <a:off x="7056327" y="3398662"/>
                <a:ext cx="153000" cy="65880"/>
              </p14:xfrm>
            </p:contentPart>
          </mc:Choice>
          <mc:Fallback>
            <p:pic>
              <p:nvPicPr>
                <p:cNvPr id="167116" name="Freihand 167115">
                  <a:extLst>
                    <a:ext uri="{FF2B5EF4-FFF2-40B4-BE49-F238E27FC236}">
                      <a16:creationId xmlns:a16="http://schemas.microsoft.com/office/drawing/2014/main" id="{DD9F8BC2-91A4-E053-5B0B-D45D4DA32879}"/>
                    </a:ext>
                  </a:extLst>
                </p:cNvPr>
                <p:cNvPicPr/>
                <p:nvPr/>
              </p:nvPicPr>
              <p:blipFill>
                <a:blip r:embed="rId496"/>
                <a:stretch>
                  <a:fillRect/>
                </a:stretch>
              </p:blipFill>
              <p:spPr>
                <a:xfrm>
                  <a:off x="7047327" y="3390022"/>
                  <a:ext cx="170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7117" name="Freihand 167116">
                  <a:extLst>
                    <a:ext uri="{FF2B5EF4-FFF2-40B4-BE49-F238E27FC236}">
                      <a16:creationId xmlns:a16="http://schemas.microsoft.com/office/drawing/2014/main" id="{3E830984-F926-586E-135E-617AB694616C}"/>
                    </a:ext>
                  </a:extLst>
                </p14:cNvPr>
                <p14:cNvContentPartPr/>
                <p14:nvPr/>
              </p14:nvContentPartPr>
              <p14:xfrm>
                <a:off x="7090527" y="3398302"/>
                <a:ext cx="320760" cy="128880"/>
              </p14:xfrm>
            </p:contentPart>
          </mc:Choice>
          <mc:Fallback>
            <p:pic>
              <p:nvPicPr>
                <p:cNvPr id="167117" name="Freihand 167116">
                  <a:extLst>
                    <a:ext uri="{FF2B5EF4-FFF2-40B4-BE49-F238E27FC236}">
                      <a16:creationId xmlns:a16="http://schemas.microsoft.com/office/drawing/2014/main" id="{3E830984-F926-586E-135E-617AB694616C}"/>
                    </a:ext>
                  </a:extLst>
                </p:cNvPr>
                <p:cNvPicPr/>
                <p:nvPr/>
              </p:nvPicPr>
              <p:blipFill>
                <a:blip r:embed="rId498"/>
                <a:stretch>
                  <a:fillRect/>
                </a:stretch>
              </p:blipFill>
              <p:spPr>
                <a:xfrm>
                  <a:off x="7081887" y="3389662"/>
                  <a:ext cx="338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7118" name="Freihand 167117">
                  <a:extLst>
                    <a:ext uri="{FF2B5EF4-FFF2-40B4-BE49-F238E27FC236}">
                      <a16:creationId xmlns:a16="http://schemas.microsoft.com/office/drawing/2014/main" id="{86C4226A-8C1F-5B38-1CE3-D7A655B1B463}"/>
                    </a:ext>
                  </a:extLst>
                </p14:cNvPr>
                <p14:cNvContentPartPr/>
                <p14:nvPr/>
              </p14:nvContentPartPr>
              <p14:xfrm>
                <a:off x="7457007" y="3365902"/>
                <a:ext cx="138960" cy="151560"/>
              </p14:xfrm>
            </p:contentPart>
          </mc:Choice>
          <mc:Fallback>
            <p:pic>
              <p:nvPicPr>
                <p:cNvPr id="167118" name="Freihand 167117">
                  <a:extLst>
                    <a:ext uri="{FF2B5EF4-FFF2-40B4-BE49-F238E27FC236}">
                      <a16:creationId xmlns:a16="http://schemas.microsoft.com/office/drawing/2014/main" id="{86C4226A-8C1F-5B38-1CE3-D7A655B1B463}"/>
                    </a:ext>
                  </a:extLst>
                </p:cNvPr>
                <p:cNvPicPr/>
                <p:nvPr/>
              </p:nvPicPr>
              <p:blipFill>
                <a:blip r:embed="rId500"/>
                <a:stretch>
                  <a:fillRect/>
                </a:stretch>
              </p:blipFill>
              <p:spPr>
                <a:xfrm>
                  <a:off x="7448007" y="3357262"/>
                  <a:ext cx="156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7119" name="Freihand 167118">
                  <a:extLst>
                    <a:ext uri="{FF2B5EF4-FFF2-40B4-BE49-F238E27FC236}">
                      <a16:creationId xmlns:a16="http://schemas.microsoft.com/office/drawing/2014/main" id="{8D8FE5CD-A709-8334-C13D-89508EEDAE0C}"/>
                    </a:ext>
                  </a:extLst>
                </p14:cNvPr>
                <p14:cNvContentPartPr/>
                <p14:nvPr/>
              </p14:nvContentPartPr>
              <p14:xfrm>
                <a:off x="7632327" y="3450862"/>
                <a:ext cx="286560" cy="64800"/>
              </p14:xfrm>
            </p:contentPart>
          </mc:Choice>
          <mc:Fallback>
            <p:pic>
              <p:nvPicPr>
                <p:cNvPr id="167119" name="Freihand 167118">
                  <a:extLst>
                    <a:ext uri="{FF2B5EF4-FFF2-40B4-BE49-F238E27FC236}">
                      <a16:creationId xmlns:a16="http://schemas.microsoft.com/office/drawing/2014/main" id="{8D8FE5CD-A709-8334-C13D-89508EEDAE0C}"/>
                    </a:ext>
                  </a:extLst>
                </p:cNvPr>
                <p:cNvPicPr/>
                <p:nvPr/>
              </p:nvPicPr>
              <p:blipFill>
                <a:blip r:embed="rId502"/>
                <a:stretch>
                  <a:fillRect/>
                </a:stretch>
              </p:blipFill>
              <p:spPr>
                <a:xfrm>
                  <a:off x="7623687" y="3442222"/>
                  <a:ext cx="304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7120" name="Freihand 167119">
                  <a:extLst>
                    <a:ext uri="{FF2B5EF4-FFF2-40B4-BE49-F238E27FC236}">
                      <a16:creationId xmlns:a16="http://schemas.microsoft.com/office/drawing/2014/main" id="{3A55DB90-CE94-EB3F-F342-54A5982D0DD1}"/>
                    </a:ext>
                  </a:extLst>
                </p14:cNvPr>
                <p14:cNvContentPartPr/>
                <p14:nvPr/>
              </p14:nvContentPartPr>
              <p14:xfrm>
                <a:off x="7973607" y="3433222"/>
                <a:ext cx="208800" cy="81000"/>
              </p14:xfrm>
            </p:contentPart>
          </mc:Choice>
          <mc:Fallback>
            <p:pic>
              <p:nvPicPr>
                <p:cNvPr id="167120" name="Freihand 167119">
                  <a:extLst>
                    <a:ext uri="{FF2B5EF4-FFF2-40B4-BE49-F238E27FC236}">
                      <a16:creationId xmlns:a16="http://schemas.microsoft.com/office/drawing/2014/main" id="{3A55DB90-CE94-EB3F-F342-54A5982D0DD1}"/>
                    </a:ext>
                  </a:extLst>
                </p:cNvPr>
                <p:cNvPicPr/>
                <p:nvPr/>
              </p:nvPicPr>
              <p:blipFill>
                <a:blip r:embed="rId504"/>
                <a:stretch>
                  <a:fillRect/>
                </a:stretch>
              </p:blipFill>
              <p:spPr>
                <a:xfrm>
                  <a:off x="7964607" y="3424582"/>
                  <a:ext cx="226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7121" name="Freihand 167120">
                  <a:extLst>
                    <a:ext uri="{FF2B5EF4-FFF2-40B4-BE49-F238E27FC236}">
                      <a16:creationId xmlns:a16="http://schemas.microsoft.com/office/drawing/2014/main" id="{D7ADE293-729E-721F-3AE8-B6CD1A195632}"/>
                    </a:ext>
                  </a:extLst>
                </p14:cNvPr>
                <p14:cNvContentPartPr/>
                <p14:nvPr/>
              </p14:nvContentPartPr>
              <p14:xfrm>
                <a:off x="8244687" y="3433942"/>
                <a:ext cx="237960" cy="123480"/>
              </p14:xfrm>
            </p:contentPart>
          </mc:Choice>
          <mc:Fallback>
            <p:pic>
              <p:nvPicPr>
                <p:cNvPr id="167121" name="Freihand 167120">
                  <a:extLst>
                    <a:ext uri="{FF2B5EF4-FFF2-40B4-BE49-F238E27FC236}">
                      <a16:creationId xmlns:a16="http://schemas.microsoft.com/office/drawing/2014/main" id="{D7ADE293-729E-721F-3AE8-B6CD1A195632}"/>
                    </a:ext>
                  </a:extLst>
                </p:cNvPr>
                <p:cNvPicPr/>
                <p:nvPr/>
              </p:nvPicPr>
              <p:blipFill>
                <a:blip r:embed="rId506"/>
                <a:stretch>
                  <a:fillRect/>
                </a:stretch>
              </p:blipFill>
              <p:spPr>
                <a:xfrm>
                  <a:off x="8235687" y="3424942"/>
                  <a:ext cx="255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67122" name="Freihand 167121">
                  <a:extLst>
                    <a:ext uri="{FF2B5EF4-FFF2-40B4-BE49-F238E27FC236}">
                      <a16:creationId xmlns:a16="http://schemas.microsoft.com/office/drawing/2014/main" id="{B15AB695-6598-92BB-1318-E3158B7ED8F8}"/>
                    </a:ext>
                  </a:extLst>
                </p14:cNvPr>
                <p14:cNvContentPartPr/>
                <p14:nvPr/>
              </p14:nvContentPartPr>
              <p14:xfrm>
                <a:off x="8615487" y="3314062"/>
                <a:ext cx="159840" cy="305640"/>
              </p14:xfrm>
            </p:contentPart>
          </mc:Choice>
          <mc:Fallback>
            <p:pic>
              <p:nvPicPr>
                <p:cNvPr id="167122" name="Freihand 167121">
                  <a:extLst>
                    <a:ext uri="{FF2B5EF4-FFF2-40B4-BE49-F238E27FC236}">
                      <a16:creationId xmlns:a16="http://schemas.microsoft.com/office/drawing/2014/main" id="{B15AB695-6598-92BB-1318-E3158B7ED8F8}"/>
                    </a:ext>
                  </a:extLst>
                </p:cNvPr>
                <p:cNvPicPr/>
                <p:nvPr/>
              </p:nvPicPr>
              <p:blipFill>
                <a:blip r:embed="rId508"/>
                <a:stretch>
                  <a:fillRect/>
                </a:stretch>
              </p:blipFill>
              <p:spPr>
                <a:xfrm>
                  <a:off x="8606847" y="3305422"/>
                  <a:ext cx="1774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67123" name="Freihand 167122">
                  <a:extLst>
                    <a:ext uri="{FF2B5EF4-FFF2-40B4-BE49-F238E27FC236}">
                      <a16:creationId xmlns:a16="http://schemas.microsoft.com/office/drawing/2014/main" id="{577D2D7D-C48D-7829-580A-15871038E0E4}"/>
                    </a:ext>
                  </a:extLst>
                </p14:cNvPr>
                <p14:cNvContentPartPr/>
                <p14:nvPr/>
              </p14:nvContentPartPr>
              <p14:xfrm>
                <a:off x="8764887" y="3391822"/>
                <a:ext cx="124920" cy="121680"/>
              </p14:xfrm>
            </p:contentPart>
          </mc:Choice>
          <mc:Fallback>
            <p:pic>
              <p:nvPicPr>
                <p:cNvPr id="167123" name="Freihand 167122">
                  <a:extLst>
                    <a:ext uri="{FF2B5EF4-FFF2-40B4-BE49-F238E27FC236}">
                      <a16:creationId xmlns:a16="http://schemas.microsoft.com/office/drawing/2014/main" id="{577D2D7D-C48D-7829-580A-15871038E0E4}"/>
                    </a:ext>
                  </a:extLst>
                </p:cNvPr>
                <p:cNvPicPr/>
                <p:nvPr/>
              </p:nvPicPr>
              <p:blipFill>
                <a:blip r:embed="rId510"/>
                <a:stretch>
                  <a:fillRect/>
                </a:stretch>
              </p:blipFill>
              <p:spPr>
                <a:xfrm>
                  <a:off x="8755887" y="3382822"/>
                  <a:ext cx="142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7124" name="Freihand 167123">
                  <a:extLst>
                    <a:ext uri="{FF2B5EF4-FFF2-40B4-BE49-F238E27FC236}">
                      <a16:creationId xmlns:a16="http://schemas.microsoft.com/office/drawing/2014/main" id="{417C98D0-4BD4-E6E6-7704-18B680A0BF32}"/>
                    </a:ext>
                  </a:extLst>
                </p14:cNvPr>
                <p14:cNvContentPartPr/>
                <p14:nvPr/>
              </p14:nvContentPartPr>
              <p14:xfrm>
                <a:off x="8944167" y="3269062"/>
                <a:ext cx="145080" cy="241920"/>
              </p14:xfrm>
            </p:contentPart>
          </mc:Choice>
          <mc:Fallback>
            <p:pic>
              <p:nvPicPr>
                <p:cNvPr id="167124" name="Freihand 167123">
                  <a:extLst>
                    <a:ext uri="{FF2B5EF4-FFF2-40B4-BE49-F238E27FC236}">
                      <a16:creationId xmlns:a16="http://schemas.microsoft.com/office/drawing/2014/main" id="{417C98D0-4BD4-E6E6-7704-18B680A0BF32}"/>
                    </a:ext>
                  </a:extLst>
                </p:cNvPr>
                <p:cNvPicPr/>
                <p:nvPr/>
              </p:nvPicPr>
              <p:blipFill>
                <a:blip r:embed="rId512"/>
                <a:stretch>
                  <a:fillRect/>
                </a:stretch>
              </p:blipFill>
              <p:spPr>
                <a:xfrm>
                  <a:off x="8935167" y="3260422"/>
                  <a:ext cx="1627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67125" name="Freihand 167124">
                  <a:extLst>
                    <a:ext uri="{FF2B5EF4-FFF2-40B4-BE49-F238E27FC236}">
                      <a16:creationId xmlns:a16="http://schemas.microsoft.com/office/drawing/2014/main" id="{3525221E-F428-97F9-C3D8-168DCC2CEF76}"/>
                    </a:ext>
                  </a:extLst>
                </p14:cNvPr>
                <p14:cNvContentPartPr/>
                <p14:nvPr/>
              </p14:nvContentPartPr>
              <p14:xfrm>
                <a:off x="9090327" y="3265822"/>
                <a:ext cx="98280" cy="247320"/>
              </p14:xfrm>
            </p:contentPart>
          </mc:Choice>
          <mc:Fallback>
            <p:pic>
              <p:nvPicPr>
                <p:cNvPr id="167125" name="Freihand 167124">
                  <a:extLst>
                    <a:ext uri="{FF2B5EF4-FFF2-40B4-BE49-F238E27FC236}">
                      <a16:creationId xmlns:a16="http://schemas.microsoft.com/office/drawing/2014/main" id="{3525221E-F428-97F9-C3D8-168DCC2CEF76}"/>
                    </a:ext>
                  </a:extLst>
                </p:cNvPr>
                <p:cNvPicPr/>
                <p:nvPr/>
              </p:nvPicPr>
              <p:blipFill>
                <a:blip r:embed="rId514"/>
                <a:stretch>
                  <a:fillRect/>
                </a:stretch>
              </p:blipFill>
              <p:spPr>
                <a:xfrm>
                  <a:off x="9081327" y="3257182"/>
                  <a:ext cx="1159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7126" name="Freihand 167125">
                  <a:extLst>
                    <a:ext uri="{FF2B5EF4-FFF2-40B4-BE49-F238E27FC236}">
                      <a16:creationId xmlns:a16="http://schemas.microsoft.com/office/drawing/2014/main" id="{C325CA53-1470-C380-A6CC-625CF26BCD5C}"/>
                    </a:ext>
                  </a:extLst>
                </p14:cNvPr>
                <p14:cNvContentPartPr/>
                <p14:nvPr/>
              </p14:nvContentPartPr>
              <p14:xfrm>
                <a:off x="8915367" y="3267982"/>
                <a:ext cx="54000" cy="13320"/>
              </p14:xfrm>
            </p:contentPart>
          </mc:Choice>
          <mc:Fallback>
            <p:pic>
              <p:nvPicPr>
                <p:cNvPr id="167126" name="Freihand 167125">
                  <a:extLst>
                    <a:ext uri="{FF2B5EF4-FFF2-40B4-BE49-F238E27FC236}">
                      <a16:creationId xmlns:a16="http://schemas.microsoft.com/office/drawing/2014/main" id="{C325CA53-1470-C380-A6CC-625CF26BCD5C}"/>
                    </a:ext>
                  </a:extLst>
                </p:cNvPr>
                <p:cNvPicPr/>
                <p:nvPr/>
              </p:nvPicPr>
              <p:blipFill>
                <a:blip r:embed="rId516"/>
                <a:stretch>
                  <a:fillRect/>
                </a:stretch>
              </p:blipFill>
              <p:spPr>
                <a:xfrm>
                  <a:off x="8906367" y="3259342"/>
                  <a:ext cx="71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7127" name="Freihand 167126">
                  <a:extLst>
                    <a:ext uri="{FF2B5EF4-FFF2-40B4-BE49-F238E27FC236}">
                      <a16:creationId xmlns:a16="http://schemas.microsoft.com/office/drawing/2014/main" id="{6C4B9DC6-D6EB-6049-78F7-77BFB7E3170A}"/>
                    </a:ext>
                  </a:extLst>
                </p14:cNvPr>
                <p14:cNvContentPartPr/>
                <p14:nvPr/>
              </p14:nvContentPartPr>
              <p14:xfrm>
                <a:off x="8379687" y="3532942"/>
                <a:ext cx="960840" cy="125640"/>
              </p14:xfrm>
            </p:contentPart>
          </mc:Choice>
          <mc:Fallback>
            <p:pic>
              <p:nvPicPr>
                <p:cNvPr id="167127" name="Freihand 167126">
                  <a:extLst>
                    <a:ext uri="{FF2B5EF4-FFF2-40B4-BE49-F238E27FC236}">
                      <a16:creationId xmlns:a16="http://schemas.microsoft.com/office/drawing/2014/main" id="{6C4B9DC6-D6EB-6049-78F7-77BFB7E3170A}"/>
                    </a:ext>
                  </a:extLst>
                </p:cNvPr>
                <p:cNvPicPr/>
                <p:nvPr/>
              </p:nvPicPr>
              <p:blipFill>
                <a:blip r:embed="rId518"/>
                <a:stretch>
                  <a:fillRect/>
                </a:stretch>
              </p:blipFill>
              <p:spPr>
                <a:xfrm>
                  <a:off x="8371047" y="3523942"/>
                  <a:ext cx="978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7128" name="Freihand 167127">
                  <a:extLst>
                    <a:ext uri="{FF2B5EF4-FFF2-40B4-BE49-F238E27FC236}">
                      <a16:creationId xmlns:a16="http://schemas.microsoft.com/office/drawing/2014/main" id="{128489A3-29E3-59FF-AB98-7AB2C8848419}"/>
                    </a:ext>
                  </a:extLst>
                </p14:cNvPr>
                <p14:cNvContentPartPr/>
                <p14:nvPr/>
              </p14:nvContentPartPr>
              <p14:xfrm>
                <a:off x="9333327" y="3149902"/>
                <a:ext cx="55440" cy="333000"/>
              </p14:xfrm>
            </p:contentPart>
          </mc:Choice>
          <mc:Fallback>
            <p:pic>
              <p:nvPicPr>
                <p:cNvPr id="167128" name="Freihand 167127">
                  <a:extLst>
                    <a:ext uri="{FF2B5EF4-FFF2-40B4-BE49-F238E27FC236}">
                      <a16:creationId xmlns:a16="http://schemas.microsoft.com/office/drawing/2014/main" id="{128489A3-29E3-59FF-AB98-7AB2C8848419}"/>
                    </a:ext>
                  </a:extLst>
                </p:cNvPr>
                <p:cNvPicPr/>
                <p:nvPr/>
              </p:nvPicPr>
              <p:blipFill>
                <a:blip r:embed="rId520"/>
                <a:stretch>
                  <a:fillRect/>
                </a:stretch>
              </p:blipFill>
              <p:spPr>
                <a:xfrm>
                  <a:off x="9324327" y="3141262"/>
                  <a:ext cx="730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7130" name="Freihand 167129">
                  <a:extLst>
                    <a:ext uri="{FF2B5EF4-FFF2-40B4-BE49-F238E27FC236}">
                      <a16:creationId xmlns:a16="http://schemas.microsoft.com/office/drawing/2014/main" id="{9FCADBD2-9C53-2C11-33CB-D83341E799AB}"/>
                    </a:ext>
                  </a:extLst>
                </p14:cNvPr>
                <p14:cNvContentPartPr/>
                <p14:nvPr/>
              </p14:nvContentPartPr>
              <p14:xfrm>
                <a:off x="384087" y="3851182"/>
                <a:ext cx="360" cy="360"/>
              </p14:xfrm>
            </p:contentPart>
          </mc:Choice>
          <mc:Fallback>
            <p:pic>
              <p:nvPicPr>
                <p:cNvPr id="167130" name="Freihand 167129">
                  <a:extLst>
                    <a:ext uri="{FF2B5EF4-FFF2-40B4-BE49-F238E27FC236}">
                      <a16:creationId xmlns:a16="http://schemas.microsoft.com/office/drawing/2014/main" id="{9FCADBD2-9C53-2C11-33CB-D83341E799AB}"/>
                    </a:ext>
                  </a:extLst>
                </p:cNvPr>
                <p:cNvPicPr/>
                <p:nvPr/>
              </p:nvPicPr>
              <p:blipFill>
                <a:blip r:embed="rId112"/>
                <a:stretch>
                  <a:fillRect/>
                </a:stretch>
              </p:blipFill>
              <p:spPr>
                <a:xfrm>
                  <a:off x="375087" y="38425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67131" name="Freihand 167130">
                  <a:extLst>
                    <a:ext uri="{FF2B5EF4-FFF2-40B4-BE49-F238E27FC236}">
                      <a16:creationId xmlns:a16="http://schemas.microsoft.com/office/drawing/2014/main" id="{DF15136C-15E3-270C-672D-A55252AC28D2}"/>
                    </a:ext>
                  </a:extLst>
                </p14:cNvPr>
                <p14:cNvContentPartPr/>
                <p14:nvPr/>
              </p14:nvContentPartPr>
              <p14:xfrm>
                <a:off x="119487" y="3749662"/>
                <a:ext cx="341280" cy="35640"/>
              </p14:xfrm>
            </p:contentPart>
          </mc:Choice>
          <mc:Fallback>
            <p:pic>
              <p:nvPicPr>
                <p:cNvPr id="167131" name="Freihand 167130">
                  <a:extLst>
                    <a:ext uri="{FF2B5EF4-FFF2-40B4-BE49-F238E27FC236}">
                      <a16:creationId xmlns:a16="http://schemas.microsoft.com/office/drawing/2014/main" id="{DF15136C-15E3-270C-672D-A55252AC28D2}"/>
                    </a:ext>
                  </a:extLst>
                </p:cNvPr>
                <p:cNvPicPr/>
                <p:nvPr/>
              </p:nvPicPr>
              <p:blipFill>
                <a:blip r:embed="rId523"/>
                <a:stretch>
                  <a:fillRect/>
                </a:stretch>
              </p:blipFill>
              <p:spPr>
                <a:xfrm>
                  <a:off x="110487" y="3741022"/>
                  <a:ext cx="358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67132" name="Freihand 167131">
                  <a:extLst>
                    <a:ext uri="{FF2B5EF4-FFF2-40B4-BE49-F238E27FC236}">
                      <a16:creationId xmlns:a16="http://schemas.microsoft.com/office/drawing/2014/main" id="{FB20E665-976C-08CC-B3C4-395BC109DA03}"/>
                    </a:ext>
                  </a:extLst>
                </p14:cNvPr>
                <p14:cNvContentPartPr/>
                <p14:nvPr/>
              </p14:nvContentPartPr>
              <p14:xfrm>
                <a:off x="442047" y="3656782"/>
                <a:ext cx="114120" cy="206640"/>
              </p14:xfrm>
            </p:contentPart>
          </mc:Choice>
          <mc:Fallback>
            <p:pic>
              <p:nvPicPr>
                <p:cNvPr id="167132" name="Freihand 167131">
                  <a:extLst>
                    <a:ext uri="{FF2B5EF4-FFF2-40B4-BE49-F238E27FC236}">
                      <a16:creationId xmlns:a16="http://schemas.microsoft.com/office/drawing/2014/main" id="{FB20E665-976C-08CC-B3C4-395BC109DA03}"/>
                    </a:ext>
                  </a:extLst>
                </p:cNvPr>
                <p:cNvPicPr/>
                <p:nvPr/>
              </p:nvPicPr>
              <p:blipFill>
                <a:blip r:embed="rId525"/>
                <a:stretch>
                  <a:fillRect/>
                </a:stretch>
              </p:blipFill>
              <p:spPr>
                <a:xfrm>
                  <a:off x="433047" y="3647782"/>
                  <a:ext cx="131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67133" name="Freihand 167132">
                  <a:extLst>
                    <a:ext uri="{FF2B5EF4-FFF2-40B4-BE49-F238E27FC236}">
                      <a16:creationId xmlns:a16="http://schemas.microsoft.com/office/drawing/2014/main" id="{0F83D667-2506-8A2C-E288-7333C5F0AFD4}"/>
                    </a:ext>
                  </a:extLst>
                </p14:cNvPr>
                <p14:cNvContentPartPr/>
                <p14:nvPr/>
              </p14:nvContentPartPr>
              <p14:xfrm>
                <a:off x="720687" y="3709702"/>
                <a:ext cx="242640" cy="197640"/>
              </p14:xfrm>
            </p:contentPart>
          </mc:Choice>
          <mc:Fallback>
            <p:pic>
              <p:nvPicPr>
                <p:cNvPr id="167133" name="Freihand 167132">
                  <a:extLst>
                    <a:ext uri="{FF2B5EF4-FFF2-40B4-BE49-F238E27FC236}">
                      <a16:creationId xmlns:a16="http://schemas.microsoft.com/office/drawing/2014/main" id="{0F83D667-2506-8A2C-E288-7333C5F0AFD4}"/>
                    </a:ext>
                  </a:extLst>
                </p:cNvPr>
                <p:cNvPicPr/>
                <p:nvPr/>
              </p:nvPicPr>
              <p:blipFill>
                <a:blip r:embed="rId527"/>
                <a:stretch>
                  <a:fillRect/>
                </a:stretch>
              </p:blipFill>
              <p:spPr>
                <a:xfrm>
                  <a:off x="711687" y="3700702"/>
                  <a:ext cx="260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67134" name="Freihand 167133">
                  <a:extLst>
                    <a:ext uri="{FF2B5EF4-FFF2-40B4-BE49-F238E27FC236}">
                      <a16:creationId xmlns:a16="http://schemas.microsoft.com/office/drawing/2014/main" id="{44D83A36-DD35-23FD-FF0D-FD65A44281EB}"/>
                    </a:ext>
                  </a:extLst>
                </p14:cNvPr>
                <p14:cNvContentPartPr/>
                <p14:nvPr/>
              </p14:nvContentPartPr>
              <p14:xfrm>
                <a:off x="1016247" y="3780262"/>
                <a:ext cx="98280" cy="106200"/>
              </p14:xfrm>
            </p:contentPart>
          </mc:Choice>
          <mc:Fallback>
            <p:pic>
              <p:nvPicPr>
                <p:cNvPr id="167134" name="Freihand 167133">
                  <a:extLst>
                    <a:ext uri="{FF2B5EF4-FFF2-40B4-BE49-F238E27FC236}">
                      <a16:creationId xmlns:a16="http://schemas.microsoft.com/office/drawing/2014/main" id="{44D83A36-DD35-23FD-FF0D-FD65A44281EB}"/>
                    </a:ext>
                  </a:extLst>
                </p:cNvPr>
                <p:cNvPicPr/>
                <p:nvPr/>
              </p:nvPicPr>
              <p:blipFill>
                <a:blip r:embed="rId529"/>
                <a:stretch>
                  <a:fillRect/>
                </a:stretch>
              </p:blipFill>
              <p:spPr>
                <a:xfrm>
                  <a:off x="1007607" y="3771262"/>
                  <a:ext cx="115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67135" name="Freihand 167134">
                  <a:extLst>
                    <a:ext uri="{FF2B5EF4-FFF2-40B4-BE49-F238E27FC236}">
                      <a16:creationId xmlns:a16="http://schemas.microsoft.com/office/drawing/2014/main" id="{E6BC1938-39A5-A419-C357-CDF7AA9A665C}"/>
                    </a:ext>
                  </a:extLst>
                </p14:cNvPr>
                <p14:cNvContentPartPr/>
                <p14:nvPr/>
              </p14:nvContentPartPr>
              <p14:xfrm>
                <a:off x="1142607" y="3803662"/>
                <a:ext cx="101160" cy="87480"/>
              </p14:xfrm>
            </p:contentPart>
          </mc:Choice>
          <mc:Fallback>
            <p:pic>
              <p:nvPicPr>
                <p:cNvPr id="167135" name="Freihand 167134">
                  <a:extLst>
                    <a:ext uri="{FF2B5EF4-FFF2-40B4-BE49-F238E27FC236}">
                      <a16:creationId xmlns:a16="http://schemas.microsoft.com/office/drawing/2014/main" id="{E6BC1938-39A5-A419-C357-CDF7AA9A665C}"/>
                    </a:ext>
                  </a:extLst>
                </p:cNvPr>
                <p:cNvPicPr/>
                <p:nvPr/>
              </p:nvPicPr>
              <p:blipFill>
                <a:blip r:embed="rId531"/>
                <a:stretch>
                  <a:fillRect/>
                </a:stretch>
              </p:blipFill>
              <p:spPr>
                <a:xfrm>
                  <a:off x="1133967" y="3794662"/>
                  <a:ext cx="118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67136" name="Freihand 167135">
                  <a:extLst>
                    <a:ext uri="{FF2B5EF4-FFF2-40B4-BE49-F238E27FC236}">
                      <a16:creationId xmlns:a16="http://schemas.microsoft.com/office/drawing/2014/main" id="{69AE5186-9353-A43B-BC54-65FFFFEBC73D}"/>
                    </a:ext>
                  </a:extLst>
                </p14:cNvPr>
                <p14:cNvContentPartPr/>
                <p14:nvPr/>
              </p14:nvContentPartPr>
              <p14:xfrm>
                <a:off x="1477407" y="3764782"/>
                <a:ext cx="262800" cy="264960"/>
              </p14:xfrm>
            </p:contentPart>
          </mc:Choice>
          <mc:Fallback>
            <p:pic>
              <p:nvPicPr>
                <p:cNvPr id="167136" name="Freihand 167135">
                  <a:extLst>
                    <a:ext uri="{FF2B5EF4-FFF2-40B4-BE49-F238E27FC236}">
                      <a16:creationId xmlns:a16="http://schemas.microsoft.com/office/drawing/2014/main" id="{69AE5186-9353-A43B-BC54-65FFFFEBC73D}"/>
                    </a:ext>
                  </a:extLst>
                </p:cNvPr>
                <p:cNvPicPr/>
                <p:nvPr/>
              </p:nvPicPr>
              <p:blipFill>
                <a:blip r:embed="rId533"/>
                <a:stretch>
                  <a:fillRect/>
                </a:stretch>
              </p:blipFill>
              <p:spPr>
                <a:xfrm>
                  <a:off x="1468767" y="3755782"/>
                  <a:ext cx="2804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67137" name="Freihand 167136">
                  <a:extLst>
                    <a:ext uri="{FF2B5EF4-FFF2-40B4-BE49-F238E27FC236}">
                      <a16:creationId xmlns:a16="http://schemas.microsoft.com/office/drawing/2014/main" id="{53731B21-69FE-D5A1-2881-C26A843613D0}"/>
                    </a:ext>
                  </a:extLst>
                </p14:cNvPr>
                <p14:cNvContentPartPr/>
                <p14:nvPr/>
              </p14:nvContentPartPr>
              <p14:xfrm>
                <a:off x="1691967" y="3676222"/>
                <a:ext cx="31320" cy="23040"/>
              </p14:xfrm>
            </p:contentPart>
          </mc:Choice>
          <mc:Fallback>
            <p:pic>
              <p:nvPicPr>
                <p:cNvPr id="167137" name="Freihand 167136">
                  <a:extLst>
                    <a:ext uri="{FF2B5EF4-FFF2-40B4-BE49-F238E27FC236}">
                      <a16:creationId xmlns:a16="http://schemas.microsoft.com/office/drawing/2014/main" id="{53731B21-69FE-D5A1-2881-C26A843613D0}"/>
                    </a:ext>
                  </a:extLst>
                </p:cNvPr>
                <p:cNvPicPr/>
                <p:nvPr/>
              </p:nvPicPr>
              <p:blipFill>
                <a:blip r:embed="rId535"/>
                <a:stretch>
                  <a:fillRect/>
                </a:stretch>
              </p:blipFill>
              <p:spPr>
                <a:xfrm>
                  <a:off x="1683327" y="3667582"/>
                  <a:ext cx="48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67138" name="Freihand 167137">
                  <a:extLst>
                    <a:ext uri="{FF2B5EF4-FFF2-40B4-BE49-F238E27FC236}">
                      <a16:creationId xmlns:a16="http://schemas.microsoft.com/office/drawing/2014/main" id="{FA69CB1C-0F68-C51B-5D37-03C371ADE594}"/>
                    </a:ext>
                  </a:extLst>
                </p14:cNvPr>
                <p14:cNvContentPartPr/>
                <p14:nvPr/>
              </p14:nvContentPartPr>
              <p14:xfrm>
                <a:off x="1870527" y="3737782"/>
                <a:ext cx="253800" cy="146520"/>
              </p14:xfrm>
            </p:contentPart>
          </mc:Choice>
          <mc:Fallback>
            <p:pic>
              <p:nvPicPr>
                <p:cNvPr id="167138" name="Freihand 167137">
                  <a:extLst>
                    <a:ext uri="{FF2B5EF4-FFF2-40B4-BE49-F238E27FC236}">
                      <a16:creationId xmlns:a16="http://schemas.microsoft.com/office/drawing/2014/main" id="{FA69CB1C-0F68-C51B-5D37-03C371ADE594}"/>
                    </a:ext>
                  </a:extLst>
                </p:cNvPr>
                <p:cNvPicPr/>
                <p:nvPr/>
              </p:nvPicPr>
              <p:blipFill>
                <a:blip r:embed="rId537"/>
                <a:stretch>
                  <a:fillRect/>
                </a:stretch>
              </p:blipFill>
              <p:spPr>
                <a:xfrm>
                  <a:off x="1861527" y="3728782"/>
                  <a:ext cx="271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67139" name="Freihand 167138">
                  <a:extLst>
                    <a:ext uri="{FF2B5EF4-FFF2-40B4-BE49-F238E27FC236}">
                      <a16:creationId xmlns:a16="http://schemas.microsoft.com/office/drawing/2014/main" id="{0CC29E33-1B82-338A-87C2-43B0D1C6895B}"/>
                    </a:ext>
                  </a:extLst>
                </p14:cNvPr>
                <p14:cNvContentPartPr/>
                <p14:nvPr/>
              </p14:nvContentPartPr>
              <p14:xfrm>
                <a:off x="2141967" y="3696382"/>
                <a:ext cx="32400" cy="53280"/>
              </p14:xfrm>
            </p:contentPart>
          </mc:Choice>
          <mc:Fallback>
            <p:pic>
              <p:nvPicPr>
                <p:cNvPr id="167139" name="Freihand 167138">
                  <a:extLst>
                    <a:ext uri="{FF2B5EF4-FFF2-40B4-BE49-F238E27FC236}">
                      <a16:creationId xmlns:a16="http://schemas.microsoft.com/office/drawing/2014/main" id="{0CC29E33-1B82-338A-87C2-43B0D1C6895B}"/>
                    </a:ext>
                  </a:extLst>
                </p:cNvPr>
                <p:cNvPicPr/>
                <p:nvPr/>
              </p:nvPicPr>
              <p:blipFill>
                <a:blip r:embed="rId539"/>
                <a:stretch>
                  <a:fillRect/>
                </a:stretch>
              </p:blipFill>
              <p:spPr>
                <a:xfrm>
                  <a:off x="2132967" y="3687742"/>
                  <a:ext cx="50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67140" name="Freihand 167139">
                  <a:extLst>
                    <a:ext uri="{FF2B5EF4-FFF2-40B4-BE49-F238E27FC236}">
                      <a16:creationId xmlns:a16="http://schemas.microsoft.com/office/drawing/2014/main" id="{99945FC5-4438-7AAA-8AC2-0EA5720737DE}"/>
                    </a:ext>
                  </a:extLst>
                </p14:cNvPr>
                <p14:cNvContentPartPr/>
                <p14:nvPr/>
              </p14:nvContentPartPr>
              <p14:xfrm>
                <a:off x="2189487" y="3710062"/>
                <a:ext cx="266040" cy="141840"/>
              </p14:xfrm>
            </p:contentPart>
          </mc:Choice>
          <mc:Fallback>
            <p:pic>
              <p:nvPicPr>
                <p:cNvPr id="167140" name="Freihand 167139">
                  <a:extLst>
                    <a:ext uri="{FF2B5EF4-FFF2-40B4-BE49-F238E27FC236}">
                      <a16:creationId xmlns:a16="http://schemas.microsoft.com/office/drawing/2014/main" id="{99945FC5-4438-7AAA-8AC2-0EA5720737DE}"/>
                    </a:ext>
                  </a:extLst>
                </p:cNvPr>
                <p:cNvPicPr/>
                <p:nvPr/>
              </p:nvPicPr>
              <p:blipFill>
                <a:blip r:embed="rId541"/>
                <a:stretch>
                  <a:fillRect/>
                </a:stretch>
              </p:blipFill>
              <p:spPr>
                <a:xfrm>
                  <a:off x="2180487" y="3701062"/>
                  <a:ext cx="283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67141" name="Freihand 167140">
                  <a:extLst>
                    <a:ext uri="{FF2B5EF4-FFF2-40B4-BE49-F238E27FC236}">
                      <a16:creationId xmlns:a16="http://schemas.microsoft.com/office/drawing/2014/main" id="{533A879E-F7A5-7C21-0EAC-D57CF6764FFD}"/>
                    </a:ext>
                  </a:extLst>
                </p14:cNvPr>
                <p14:cNvContentPartPr/>
                <p14:nvPr/>
              </p14:nvContentPartPr>
              <p14:xfrm>
                <a:off x="2634447" y="3752542"/>
                <a:ext cx="335160" cy="101520"/>
              </p14:xfrm>
            </p:contentPart>
          </mc:Choice>
          <mc:Fallback>
            <p:pic>
              <p:nvPicPr>
                <p:cNvPr id="167141" name="Freihand 167140">
                  <a:extLst>
                    <a:ext uri="{FF2B5EF4-FFF2-40B4-BE49-F238E27FC236}">
                      <a16:creationId xmlns:a16="http://schemas.microsoft.com/office/drawing/2014/main" id="{533A879E-F7A5-7C21-0EAC-D57CF6764FFD}"/>
                    </a:ext>
                  </a:extLst>
                </p:cNvPr>
                <p:cNvPicPr/>
                <p:nvPr/>
              </p:nvPicPr>
              <p:blipFill>
                <a:blip r:embed="rId543"/>
                <a:stretch>
                  <a:fillRect/>
                </a:stretch>
              </p:blipFill>
              <p:spPr>
                <a:xfrm>
                  <a:off x="2625447" y="3743542"/>
                  <a:ext cx="352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67142" name="Freihand 167141">
                  <a:extLst>
                    <a:ext uri="{FF2B5EF4-FFF2-40B4-BE49-F238E27FC236}">
                      <a16:creationId xmlns:a16="http://schemas.microsoft.com/office/drawing/2014/main" id="{BDB73C59-8745-C110-CE0E-F30B0D5CC62D}"/>
                    </a:ext>
                  </a:extLst>
                </p14:cNvPr>
                <p14:cNvContentPartPr/>
                <p14:nvPr/>
              </p14:nvContentPartPr>
              <p14:xfrm>
                <a:off x="2951607" y="3697462"/>
                <a:ext cx="6120" cy="7920"/>
              </p14:xfrm>
            </p:contentPart>
          </mc:Choice>
          <mc:Fallback>
            <p:pic>
              <p:nvPicPr>
                <p:cNvPr id="167142" name="Freihand 167141">
                  <a:extLst>
                    <a:ext uri="{FF2B5EF4-FFF2-40B4-BE49-F238E27FC236}">
                      <a16:creationId xmlns:a16="http://schemas.microsoft.com/office/drawing/2014/main" id="{BDB73C59-8745-C110-CE0E-F30B0D5CC62D}"/>
                    </a:ext>
                  </a:extLst>
                </p:cNvPr>
                <p:cNvPicPr/>
                <p:nvPr/>
              </p:nvPicPr>
              <p:blipFill>
                <a:blip r:embed="rId545"/>
                <a:stretch>
                  <a:fillRect/>
                </a:stretch>
              </p:blipFill>
              <p:spPr>
                <a:xfrm>
                  <a:off x="2942607" y="3688462"/>
                  <a:ext cx="23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67143" name="Freihand 167142">
                  <a:extLst>
                    <a:ext uri="{FF2B5EF4-FFF2-40B4-BE49-F238E27FC236}">
                      <a16:creationId xmlns:a16="http://schemas.microsoft.com/office/drawing/2014/main" id="{7A789FA8-8AAD-B8BE-7B7B-374095A53671}"/>
                    </a:ext>
                  </a:extLst>
                </p14:cNvPr>
                <p14:cNvContentPartPr/>
                <p14:nvPr/>
              </p14:nvContentPartPr>
              <p14:xfrm>
                <a:off x="3007407" y="3730222"/>
                <a:ext cx="148320" cy="147600"/>
              </p14:xfrm>
            </p:contentPart>
          </mc:Choice>
          <mc:Fallback>
            <p:pic>
              <p:nvPicPr>
                <p:cNvPr id="167143" name="Freihand 167142">
                  <a:extLst>
                    <a:ext uri="{FF2B5EF4-FFF2-40B4-BE49-F238E27FC236}">
                      <a16:creationId xmlns:a16="http://schemas.microsoft.com/office/drawing/2014/main" id="{7A789FA8-8AAD-B8BE-7B7B-374095A53671}"/>
                    </a:ext>
                  </a:extLst>
                </p:cNvPr>
                <p:cNvPicPr/>
                <p:nvPr/>
              </p:nvPicPr>
              <p:blipFill>
                <a:blip r:embed="rId547"/>
                <a:stretch>
                  <a:fillRect/>
                </a:stretch>
              </p:blipFill>
              <p:spPr>
                <a:xfrm>
                  <a:off x="2998767" y="3721222"/>
                  <a:ext cx="165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7144" name="Freihand 167143">
                  <a:extLst>
                    <a:ext uri="{FF2B5EF4-FFF2-40B4-BE49-F238E27FC236}">
                      <a16:creationId xmlns:a16="http://schemas.microsoft.com/office/drawing/2014/main" id="{9235D6FB-AD85-800F-2BDB-B188B43D9828}"/>
                    </a:ext>
                  </a:extLst>
                </p14:cNvPr>
                <p14:cNvContentPartPr/>
                <p14:nvPr/>
              </p14:nvContentPartPr>
              <p14:xfrm>
                <a:off x="3371727" y="3703222"/>
                <a:ext cx="149760" cy="186840"/>
              </p14:xfrm>
            </p:contentPart>
          </mc:Choice>
          <mc:Fallback>
            <p:pic>
              <p:nvPicPr>
                <p:cNvPr id="167144" name="Freihand 167143">
                  <a:extLst>
                    <a:ext uri="{FF2B5EF4-FFF2-40B4-BE49-F238E27FC236}">
                      <a16:creationId xmlns:a16="http://schemas.microsoft.com/office/drawing/2014/main" id="{9235D6FB-AD85-800F-2BDB-B188B43D9828}"/>
                    </a:ext>
                  </a:extLst>
                </p:cNvPr>
                <p:cNvPicPr/>
                <p:nvPr/>
              </p:nvPicPr>
              <p:blipFill>
                <a:blip r:embed="rId549"/>
                <a:stretch>
                  <a:fillRect/>
                </a:stretch>
              </p:blipFill>
              <p:spPr>
                <a:xfrm>
                  <a:off x="3362727" y="3694582"/>
                  <a:ext cx="167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67145" name="Freihand 167144">
                  <a:extLst>
                    <a:ext uri="{FF2B5EF4-FFF2-40B4-BE49-F238E27FC236}">
                      <a16:creationId xmlns:a16="http://schemas.microsoft.com/office/drawing/2014/main" id="{5E02A9AA-C9E9-86C2-4C28-04688775D5CF}"/>
                    </a:ext>
                  </a:extLst>
                </p14:cNvPr>
                <p14:cNvContentPartPr/>
                <p14:nvPr/>
              </p14:nvContentPartPr>
              <p14:xfrm>
                <a:off x="3595647" y="3760102"/>
                <a:ext cx="78480" cy="108000"/>
              </p14:xfrm>
            </p:contentPart>
          </mc:Choice>
          <mc:Fallback>
            <p:pic>
              <p:nvPicPr>
                <p:cNvPr id="167145" name="Freihand 167144">
                  <a:extLst>
                    <a:ext uri="{FF2B5EF4-FFF2-40B4-BE49-F238E27FC236}">
                      <a16:creationId xmlns:a16="http://schemas.microsoft.com/office/drawing/2014/main" id="{5E02A9AA-C9E9-86C2-4C28-04688775D5CF}"/>
                    </a:ext>
                  </a:extLst>
                </p:cNvPr>
                <p:cNvPicPr/>
                <p:nvPr/>
              </p:nvPicPr>
              <p:blipFill>
                <a:blip r:embed="rId551"/>
                <a:stretch>
                  <a:fillRect/>
                </a:stretch>
              </p:blipFill>
              <p:spPr>
                <a:xfrm>
                  <a:off x="3586647" y="3751102"/>
                  <a:ext cx="96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67146" name="Freihand 167145">
                  <a:extLst>
                    <a:ext uri="{FF2B5EF4-FFF2-40B4-BE49-F238E27FC236}">
                      <a16:creationId xmlns:a16="http://schemas.microsoft.com/office/drawing/2014/main" id="{18D53F2B-4D0B-5889-BAB9-BB3D9A99E0CF}"/>
                    </a:ext>
                  </a:extLst>
                </p14:cNvPr>
                <p14:cNvContentPartPr/>
                <p14:nvPr/>
              </p14:nvContentPartPr>
              <p14:xfrm>
                <a:off x="3733887" y="3743902"/>
                <a:ext cx="87120" cy="131040"/>
              </p14:xfrm>
            </p:contentPart>
          </mc:Choice>
          <mc:Fallback>
            <p:pic>
              <p:nvPicPr>
                <p:cNvPr id="167146" name="Freihand 167145">
                  <a:extLst>
                    <a:ext uri="{FF2B5EF4-FFF2-40B4-BE49-F238E27FC236}">
                      <a16:creationId xmlns:a16="http://schemas.microsoft.com/office/drawing/2014/main" id="{18D53F2B-4D0B-5889-BAB9-BB3D9A99E0CF}"/>
                    </a:ext>
                  </a:extLst>
                </p:cNvPr>
                <p:cNvPicPr/>
                <p:nvPr/>
              </p:nvPicPr>
              <p:blipFill>
                <a:blip r:embed="rId553"/>
                <a:stretch>
                  <a:fillRect/>
                </a:stretch>
              </p:blipFill>
              <p:spPr>
                <a:xfrm>
                  <a:off x="3724887" y="3734902"/>
                  <a:ext cx="104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67147" name="Freihand 167146">
                  <a:extLst>
                    <a:ext uri="{FF2B5EF4-FFF2-40B4-BE49-F238E27FC236}">
                      <a16:creationId xmlns:a16="http://schemas.microsoft.com/office/drawing/2014/main" id="{3E876746-2E5A-211F-5F74-E1F54838F8AF}"/>
                    </a:ext>
                  </a:extLst>
                </p14:cNvPr>
                <p14:cNvContentPartPr/>
                <p14:nvPr/>
              </p14:nvContentPartPr>
              <p14:xfrm>
                <a:off x="3866007" y="3747142"/>
                <a:ext cx="107280" cy="144360"/>
              </p14:xfrm>
            </p:contentPart>
          </mc:Choice>
          <mc:Fallback>
            <p:pic>
              <p:nvPicPr>
                <p:cNvPr id="167147" name="Freihand 167146">
                  <a:extLst>
                    <a:ext uri="{FF2B5EF4-FFF2-40B4-BE49-F238E27FC236}">
                      <a16:creationId xmlns:a16="http://schemas.microsoft.com/office/drawing/2014/main" id="{3E876746-2E5A-211F-5F74-E1F54838F8AF}"/>
                    </a:ext>
                  </a:extLst>
                </p:cNvPr>
                <p:cNvPicPr/>
                <p:nvPr/>
              </p:nvPicPr>
              <p:blipFill>
                <a:blip r:embed="rId555"/>
                <a:stretch>
                  <a:fillRect/>
                </a:stretch>
              </p:blipFill>
              <p:spPr>
                <a:xfrm>
                  <a:off x="3857007" y="3738142"/>
                  <a:ext cx="124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67148" name="Freihand 167147">
                  <a:extLst>
                    <a:ext uri="{FF2B5EF4-FFF2-40B4-BE49-F238E27FC236}">
                      <a16:creationId xmlns:a16="http://schemas.microsoft.com/office/drawing/2014/main" id="{053A985D-ACD4-F2CD-4398-F838852B3B35}"/>
                    </a:ext>
                  </a:extLst>
                </p14:cNvPr>
                <p14:cNvContentPartPr/>
                <p14:nvPr/>
              </p14:nvContentPartPr>
              <p14:xfrm>
                <a:off x="3875727" y="3716902"/>
                <a:ext cx="128160" cy="188280"/>
              </p14:xfrm>
            </p:contentPart>
          </mc:Choice>
          <mc:Fallback>
            <p:pic>
              <p:nvPicPr>
                <p:cNvPr id="167148" name="Freihand 167147">
                  <a:extLst>
                    <a:ext uri="{FF2B5EF4-FFF2-40B4-BE49-F238E27FC236}">
                      <a16:creationId xmlns:a16="http://schemas.microsoft.com/office/drawing/2014/main" id="{053A985D-ACD4-F2CD-4398-F838852B3B35}"/>
                    </a:ext>
                  </a:extLst>
                </p:cNvPr>
                <p:cNvPicPr/>
                <p:nvPr/>
              </p:nvPicPr>
              <p:blipFill>
                <a:blip r:embed="rId557"/>
                <a:stretch>
                  <a:fillRect/>
                </a:stretch>
              </p:blipFill>
              <p:spPr>
                <a:xfrm>
                  <a:off x="3866727" y="3707902"/>
                  <a:ext cx="145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67149" name="Freihand 167148">
                  <a:extLst>
                    <a:ext uri="{FF2B5EF4-FFF2-40B4-BE49-F238E27FC236}">
                      <a16:creationId xmlns:a16="http://schemas.microsoft.com/office/drawing/2014/main" id="{D3273E2E-91ED-DE9D-94C5-794BB606AE54}"/>
                    </a:ext>
                  </a:extLst>
                </p14:cNvPr>
                <p14:cNvContentPartPr/>
                <p14:nvPr/>
              </p14:nvContentPartPr>
              <p14:xfrm>
                <a:off x="4066527" y="3662902"/>
                <a:ext cx="147240" cy="227160"/>
              </p14:xfrm>
            </p:contentPart>
          </mc:Choice>
          <mc:Fallback>
            <p:pic>
              <p:nvPicPr>
                <p:cNvPr id="167149" name="Freihand 167148">
                  <a:extLst>
                    <a:ext uri="{FF2B5EF4-FFF2-40B4-BE49-F238E27FC236}">
                      <a16:creationId xmlns:a16="http://schemas.microsoft.com/office/drawing/2014/main" id="{D3273E2E-91ED-DE9D-94C5-794BB606AE54}"/>
                    </a:ext>
                  </a:extLst>
                </p:cNvPr>
                <p:cNvPicPr/>
                <p:nvPr/>
              </p:nvPicPr>
              <p:blipFill>
                <a:blip r:embed="rId559"/>
                <a:stretch>
                  <a:fillRect/>
                </a:stretch>
              </p:blipFill>
              <p:spPr>
                <a:xfrm>
                  <a:off x="4057887" y="3653902"/>
                  <a:ext cx="1648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67150" name="Freihand 167149">
                  <a:extLst>
                    <a:ext uri="{FF2B5EF4-FFF2-40B4-BE49-F238E27FC236}">
                      <a16:creationId xmlns:a16="http://schemas.microsoft.com/office/drawing/2014/main" id="{26C4B5E9-E1B6-D701-F1E7-A3F51CDFA77C}"/>
                    </a:ext>
                  </a:extLst>
                </p14:cNvPr>
                <p14:cNvContentPartPr/>
                <p14:nvPr/>
              </p14:nvContentPartPr>
              <p14:xfrm>
                <a:off x="4254807" y="3731302"/>
                <a:ext cx="119520" cy="120960"/>
              </p14:xfrm>
            </p:contentPart>
          </mc:Choice>
          <mc:Fallback>
            <p:pic>
              <p:nvPicPr>
                <p:cNvPr id="167150" name="Freihand 167149">
                  <a:extLst>
                    <a:ext uri="{FF2B5EF4-FFF2-40B4-BE49-F238E27FC236}">
                      <a16:creationId xmlns:a16="http://schemas.microsoft.com/office/drawing/2014/main" id="{26C4B5E9-E1B6-D701-F1E7-A3F51CDFA77C}"/>
                    </a:ext>
                  </a:extLst>
                </p:cNvPr>
                <p:cNvPicPr/>
                <p:nvPr/>
              </p:nvPicPr>
              <p:blipFill>
                <a:blip r:embed="rId561"/>
                <a:stretch>
                  <a:fillRect/>
                </a:stretch>
              </p:blipFill>
              <p:spPr>
                <a:xfrm>
                  <a:off x="4246167" y="3722302"/>
                  <a:ext cx="137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67151" name="Freihand 167150">
                  <a:extLst>
                    <a:ext uri="{FF2B5EF4-FFF2-40B4-BE49-F238E27FC236}">
                      <a16:creationId xmlns:a16="http://schemas.microsoft.com/office/drawing/2014/main" id="{4DC8747D-BCB8-EA34-06EF-51D25E587551}"/>
                    </a:ext>
                  </a:extLst>
                </p14:cNvPr>
                <p14:cNvContentPartPr/>
                <p14:nvPr/>
              </p14:nvContentPartPr>
              <p14:xfrm>
                <a:off x="4423647" y="3682342"/>
                <a:ext cx="183960" cy="212760"/>
              </p14:xfrm>
            </p:contentPart>
          </mc:Choice>
          <mc:Fallback>
            <p:pic>
              <p:nvPicPr>
                <p:cNvPr id="167151" name="Freihand 167150">
                  <a:extLst>
                    <a:ext uri="{FF2B5EF4-FFF2-40B4-BE49-F238E27FC236}">
                      <a16:creationId xmlns:a16="http://schemas.microsoft.com/office/drawing/2014/main" id="{4DC8747D-BCB8-EA34-06EF-51D25E587551}"/>
                    </a:ext>
                  </a:extLst>
                </p:cNvPr>
                <p:cNvPicPr/>
                <p:nvPr/>
              </p:nvPicPr>
              <p:blipFill>
                <a:blip r:embed="rId563"/>
                <a:stretch>
                  <a:fillRect/>
                </a:stretch>
              </p:blipFill>
              <p:spPr>
                <a:xfrm>
                  <a:off x="4415007" y="3673342"/>
                  <a:ext cx="201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67152" name="Freihand 167151">
                  <a:extLst>
                    <a:ext uri="{FF2B5EF4-FFF2-40B4-BE49-F238E27FC236}">
                      <a16:creationId xmlns:a16="http://schemas.microsoft.com/office/drawing/2014/main" id="{CE389344-293E-4A39-705A-EEE0060444FB}"/>
                    </a:ext>
                  </a:extLst>
                </p14:cNvPr>
                <p14:cNvContentPartPr/>
                <p14:nvPr/>
              </p14:nvContentPartPr>
              <p14:xfrm>
                <a:off x="4643247" y="3672262"/>
                <a:ext cx="399240" cy="234360"/>
              </p14:xfrm>
            </p:contentPart>
          </mc:Choice>
          <mc:Fallback>
            <p:pic>
              <p:nvPicPr>
                <p:cNvPr id="167152" name="Freihand 167151">
                  <a:extLst>
                    <a:ext uri="{FF2B5EF4-FFF2-40B4-BE49-F238E27FC236}">
                      <a16:creationId xmlns:a16="http://schemas.microsoft.com/office/drawing/2014/main" id="{CE389344-293E-4A39-705A-EEE0060444FB}"/>
                    </a:ext>
                  </a:extLst>
                </p:cNvPr>
                <p:cNvPicPr/>
                <p:nvPr/>
              </p:nvPicPr>
              <p:blipFill>
                <a:blip r:embed="rId565"/>
                <a:stretch>
                  <a:fillRect/>
                </a:stretch>
              </p:blipFill>
              <p:spPr>
                <a:xfrm>
                  <a:off x="4634247" y="3663622"/>
                  <a:ext cx="4168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67153" name="Freihand 167152">
                  <a:extLst>
                    <a:ext uri="{FF2B5EF4-FFF2-40B4-BE49-F238E27FC236}">
                      <a16:creationId xmlns:a16="http://schemas.microsoft.com/office/drawing/2014/main" id="{D11C5DFB-240B-BBB9-5509-35C6D7A137FF}"/>
                    </a:ext>
                  </a:extLst>
                </p14:cNvPr>
                <p14:cNvContentPartPr/>
                <p14:nvPr/>
              </p14:nvContentPartPr>
              <p14:xfrm>
                <a:off x="5194767" y="3694222"/>
                <a:ext cx="289080" cy="204840"/>
              </p14:xfrm>
            </p:contentPart>
          </mc:Choice>
          <mc:Fallback>
            <p:pic>
              <p:nvPicPr>
                <p:cNvPr id="167153" name="Freihand 167152">
                  <a:extLst>
                    <a:ext uri="{FF2B5EF4-FFF2-40B4-BE49-F238E27FC236}">
                      <a16:creationId xmlns:a16="http://schemas.microsoft.com/office/drawing/2014/main" id="{D11C5DFB-240B-BBB9-5509-35C6D7A137FF}"/>
                    </a:ext>
                  </a:extLst>
                </p:cNvPr>
                <p:cNvPicPr/>
                <p:nvPr/>
              </p:nvPicPr>
              <p:blipFill>
                <a:blip r:embed="rId567"/>
                <a:stretch>
                  <a:fillRect/>
                </a:stretch>
              </p:blipFill>
              <p:spPr>
                <a:xfrm>
                  <a:off x="5185767" y="3685582"/>
                  <a:ext cx="306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67154" name="Freihand 167153">
                  <a:extLst>
                    <a:ext uri="{FF2B5EF4-FFF2-40B4-BE49-F238E27FC236}">
                      <a16:creationId xmlns:a16="http://schemas.microsoft.com/office/drawing/2014/main" id="{8E9338F1-AE36-DB88-6F59-34B0F753A1A6}"/>
                    </a:ext>
                  </a:extLst>
                </p14:cNvPr>
                <p14:cNvContentPartPr/>
                <p14:nvPr/>
              </p14:nvContentPartPr>
              <p14:xfrm>
                <a:off x="5519487" y="3742462"/>
                <a:ext cx="121680" cy="137520"/>
              </p14:xfrm>
            </p:contentPart>
          </mc:Choice>
          <mc:Fallback>
            <p:pic>
              <p:nvPicPr>
                <p:cNvPr id="167154" name="Freihand 167153">
                  <a:extLst>
                    <a:ext uri="{FF2B5EF4-FFF2-40B4-BE49-F238E27FC236}">
                      <a16:creationId xmlns:a16="http://schemas.microsoft.com/office/drawing/2014/main" id="{8E9338F1-AE36-DB88-6F59-34B0F753A1A6}"/>
                    </a:ext>
                  </a:extLst>
                </p:cNvPr>
                <p:cNvPicPr/>
                <p:nvPr/>
              </p:nvPicPr>
              <p:blipFill>
                <a:blip r:embed="rId569"/>
                <a:stretch>
                  <a:fillRect/>
                </a:stretch>
              </p:blipFill>
              <p:spPr>
                <a:xfrm>
                  <a:off x="5510847" y="3733462"/>
                  <a:ext cx="139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67156" name="Freihand 167155">
                  <a:extLst>
                    <a:ext uri="{FF2B5EF4-FFF2-40B4-BE49-F238E27FC236}">
                      <a16:creationId xmlns:a16="http://schemas.microsoft.com/office/drawing/2014/main" id="{8A0E7ABF-00B6-2545-8C6B-16CDD107E77E}"/>
                    </a:ext>
                  </a:extLst>
                </p14:cNvPr>
                <p14:cNvContentPartPr/>
                <p14:nvPr/>
              </p14:nvContentPartPr>
              <p14:xfrm>
                <a:off x="5691207" y="3656422"/>
                <a:ext cx="140040" cy="223560"/>
              </p14:xfrm>
            </p:contentPart>
          </mc:Choice>
          <mc:Fallback>
            <p:pic>
              <p:nvPicPr>
                <p:cNvPr id="167156" name="Freihand 167155">
                  <a:extLst>
                    <a:ext uri="{FF2B5EF4-FFF2-40B4-BE49-F238E27FC236}">
                      <a16:creationId xmlns:a16="http://schemas.microsoft.com/office/drawing/2014/main" id="{8A0E7ABF-00B6-2545-8C6B-16CDD107E77E}"/>
                    </a:ext>
                  </a:extLst>
                </p:cNvPr>
                <p:cNvPicPr/>
                <p:nvPr/>
              </p:nvPicPr>
              <p:blipFill>
                <a:blip r:embed="rId571"/>
                <a:stretch>
                  <a:fillRect/>
                </a:stretch>
              </p:blipFill>
              <p:spPr>
                <a:xfrm>
                  <a:off x="5682567" y="3647422"/>
                  <a:ext cx="157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67157" name="Freihand 167156">
                  <a:extLst>
                    <a:ext uri="{FF2B5EF4-FFF2-40B4-BE49-F238E27FC236}">
                      <a16:creationId xmlns:a16="http://schemas.microsoft.com/office/drawing/2014/main" id="{67C92115-54E1-AA3B-2814-A2F58BB4CA31}"/>
                    </a:ext>
                  </a:extLst>
                </p14:cNvPr>
                <p14:cNvContentPartPr/>
                <p14:nvPr/>
              </p14:nvContentPartPr>
              <p14:xfrm>
                <a:off x="5792007" y="3753262"/>
                <a:ext cx="86760" cy="109440"/>
              </p14:xfrm>
            </p:contentPart>
          </mc:Choice>
          <mc:Fallback>
            <p:pic>
              <p:nvPicPr>
                <p:cNvPr id="167157" name="Freihand 167156">
                  <a:extLst>
                    <a:ext uri="{FF2B5EF4-FFF2-40B4-BE49-F238E27FC236}">
                      <a16:creationId xmlns:a16="http://schemas.microsoft.com/office/drawing/2014/main" id="{67C92115-54E1-AA3B-2814-A2F58BB4CA31}"/>
                    </a:ext>
                  </a:extLst>
                </p:cNvPr>
                <p:cNvPicPr/>
                <p:nvPr/>
              </p:nvPicPr>
              <p:blipFill>
                <a:blip r:embed="rId573"/>
                <a:stretch>
                  <a:fillRect/>
                </a:stretch>
              </p:blipFill>
              <p:spPr>
                <a:xfrm>
                  <a:off x="5783007" y="3744262"/>
                  <a:ext cx="104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67158" name="Freihand 167157">
                  <a:extLst>
                    <a:ext uri="{FF2B5EF4-FFF2-40B4-BE49-F238E27FC236}">
                      <a16:creationId xmlns:a16="http://schemas.microsoft.com/office/drawing/2014/main" id="{F546A226-4DD0-774C-80FF-295B0CAE2894}"/>
                    </a:ext>
                  </a:extLst>
                </p14:cNvPr>
                <p14:cNvContentPartPr/>
                <p14:nvPr/>
              </p14:nvContentPartPr>
              <p14:xfrm>
                <a:off x="6066687" y="3748582"/>
                <a:ext cx="176760" cy="295920"/>
              </p14:xfrm>
            </p:contentPart>
          </mc:Choice>
          <mc:Fallback>
            <p:pic>
              <p:nvPicPr>
                <p:cNvPr id="167158" name="Freihand 167157">
                  <a:extLst>
                    <a:ext uri="{FF2B5EF4-FFF2-40B4-BE49-F238E27FC236}">
                      <a16:creationId xmlns:a16="http://schemas.microsoft.com/office/drawing/2014/main" id="{F546A226-4DD0-774C-80FF-295B0CAE2894}"/>
                    </a:ext>
                  </a:extLst>
                </p:cNvPr>
                <p:cNvPicPr/>
                <p:nvPr/>
              </p:nvPicPr>
              <p:blipFill>
                <a:blip r:embed="rId575"/>
                <a:stretch>
                  <a:fillRect/>
                </a:stretch>
              </p:blipFill>
              <p:spPr>
                <a:xfrm>
                  <a:off x="6057687" y="3739942"/>
                  <a:ext cx="1944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67159" name="Freihand 167158">
                  <a:extLst>
                    <a:ext uri="{FF2B5EF4-FFF2-40B4-BE49-F238E27FC236}">
                      <a16:creationId xmlns:a16="http://schemas.microsoft.com/office/drawing/2014/main" id="{8F9CBA80-62F4-A478-2945-8348B31DD4BC}"/>
                    </a:ext>
                  </a:extLst>
                </p14:cNvPr>
                <p14:cNvContentPartPr/>
                <p14:nvPr/>
              </p14:nvContentPartPr>
              <p14:xfrm>
                <a:off x="6220407" y="3734182"/>
                <a:ext cx="447120" cy="137160"/>
              </p14:xfrm>
            </p:contentPart>
          </mc:Choice>
          <mc:Fallback>
            <p:pic>
              <p:nvPicPr>
                <p:cNvPr id="167159" name="Freihand 167158">
                  <a:extLst>
                    <a:ext uri="{FF2B5EF4-FFF2-40B4-BE49-F238E27FC236}">
                      <a16:creationId xmlns:a16="http://schemas.microsoft.com/office/drawing/2014/main" id="{8F9CBA80-62F4-A478-2945-8348B31DD4BC}"/>
                    </a:ext>
                  </a:extLst>
                </p:cNvPr>
                <p:cNvPicPr/>
                <p:nvPr/>
              </p:nvPicPr>
              <p:blipFill>
                <a:blip r:embed="rId577"/>
                <a:stretch>
                  <a:fillRect/>
                </a:stretch>
              </p:blipFill>
              <p:spPr>
                <a:xfrm>
                  <a:off x="6211407" y="3725182"/>
                  <a:ext cx="464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67160" name="Freihand 167159">
                  <a:extLst>
                    <a:ext uri="{FF2B5EF4-FFF2-40B4-BE49-F238E27FC236}">
                      <a16:creationId xmlns:a16="http://schemas.microsoft.com/office/drawing/2014/main" id="{7D17D279-4E20-E703-FC5D-A2E3C91C9A48}"/>
                    </a:ext>
                  </a:extLst>
                </p14:cNvPr>
                <p14:cNvContentPartPr/>
                <p14:nvPr/>
              </p14:nvContentPartPr>
              <p14:xfrm>
                <a:off x="6692007" y="3687022"/>
                <a:ext cx="15480" cy="44280"/>
              </p14:xfrm>
            </p:contentPart>
          </mc:Choice>
          <mc:Fallback>
            <p:pic>
              <p:nvPicPr>
                <p:cNvPr id="167160" name="Freihand 167159">
                  <a:extLst>
                    <a:ext uri="{FF2B5EF4-FFF2-40B4-BE49-F238E27FC236}">
                      <a16:creationId xmlns:a16="http://schemas.microsoft.com/office/drawing/2014/main" id="{7D17D279-4E20-E703-FC5D-A2E3C91C9A48}"/>
                    </a:ext>
                  </a:extLst>
                </p:cNvPr>
                <p:cNvPicPr/>
                <p:nvPr/>
              </p:nvPicPr>
              <p:blipFill>
                <a:blip r:embed="rId579"/>
                <a:stretch>
                  <a:fillRect/>
                </a:stretch>
              </p:blipFill>
              <p:spPr>
                <a:xfrm>
                  <a:off x="6683007" y="3678382"/>
                  <a:ext cx="33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67161" name="Freihand 167160">
                  <a:extLst>
                    <a:ext uri="{FF2B5EF4-FFF2-40B4-BE49-F238E27FC236}">
                      <a16:creationId xmlns:a16="http://schemas.microsoft.com/office/drawing/2014/main" id="{CF4B7E59-B849-66D5-DB88-3BDCCC97608F}"/>
                    </a:ext>
                  </a:extLst>
                </p14:cNvPr>
                <p14:cNvContentPartPr/>
                <p14:nvPr/>
              </p14:nvContentPartPr>
              <p14:xfrm>
                <a:off x="6703167" y="3716902"/>
                <a:ext cx="297720" cy="221400"/>
              </p14:xfrm>
            </p:contentPart>
          </mc:Choice>
          <mc:Fallback>
            <p:pic>
              <p:nvPicPr>
                <p:cNvPr id="167161" name="Freihand 167160">
                  <a:extLst>
                    <a:ext uri="{FF2B5EF4-FFF2-40B4-BE49-F238E27FC236}">
                      <a16:creationId xmlns:a16="http://schemas.microsoft.com/office/drawing/2014/main" id="{CF4B7E59-B849-66D5-DB88-3BDCCC97608F}"/>
                    </a:ext>
                  </a:extLst>
                </p:cNvPr>
                <p:cNvPicPr/>
                <p:nvPr/>
              </p:nvPicPr>
              <p:blipFill>
                <a:blip r:embed="rId581"/>
                <a:stretch>
                  <a:fillRect/>
                </a:stretch>
              </p:blipFill>
              <p:spPr>
                <a:xfrm>
                  <a:off x="6694167" y="3707902"/>
                  <a:ext cx="315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67162" name="Freihand 167161">
                  <a:extLst>
                    <a:ext uri="{FF2B5EF4-FFF2-40B4-BE49-F238E27FC236}">
                      <a16:creationId xmlns:a16="http://schemas.microsoft.com/office/drawing/2014/main" id="{596437AE-97F3-FA07-6361-0FE5E3F8F249}"/>
                    </a:ext>
                  </a:extLst>
                </p14:cNvPr>
                <p14:cNvContentPartPr/>
                <p14:nvPr/>
              </p14:nvContentPartPr>
              <p14:xfrm>
                <a:off x="7165767" y="3671182"/>
                <a:ext cx="61200" cy="209520"/>
              </p14:xfrm>
            </p:contentPart>
          </mc:Choice>
          <mc:Fallback>
            <p:pic>
              <p:nvPicPr>
                <p:cNvPr id="167162" name="Freihand 167161">
                  <a:extLst>
                    <a:ext uri="{FF2B5EF4-FFF2-40B4-BE49-F238E27FC236}">
                      <a16:creationId xmlns:a16="http://schemas.microsoft.com/office/drawing/2014/main" id="{596437AE-97F3-FA07-6361-0FE5E3F8F249}"/>
                    </a:ext>
                  </a:extLst>
                </p:cNvPr>
                <p:cNvPicPr/>
                <p:nvPr/>
              </p:nvPicPr>
              <p:blipFill>
                <a:blip r:embed="rId583"/>
                <a:stretch>
                  <a:fillRect/>
                </a:stretch>
              </p:blipFill>
              <p:spPr>
                <a:xfrm>
                  <a:off x="7157127" y="3662542"/>
                  <a:ext cx="78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67163" name="Freihand 167162">
                  <a:extLst>
                    <a:ext uri="{FF2B5EF4-FFF2-40B4-BE49-F238E27FC236}">
                      <a16:creationId xmlns:a16="http://schemas.microsoft.com/office/drawing/2014/main" id="{15BE8E1C-A50D-075E-8927-636EDF3BF2CB}"/>
                    </a:ext>
                  </a:extLst>
                </p14:cNvPr>
                <p14:cNvContentPartPr/>
                <p14:nvPr/>
              </p14:nvContentPartPr>
              <p14:xfrm>
                <a:off x="7222647" y="3716902"/>
                <a:ext cx="88560" cy="136800"/>
              </p14:xfrm>
            </p:contentPart>
          </mc:Choice>
          <mc:Fallback>
            <p:pic>
              <p:nvPicPr>
                <p:cNvPr id="167163" name="Freihand 167162">
                  <a:extLst>
                    <a:ext uri="{FF2B5EF4-FFF2-40B4-BE49-F238E27FC236}">
                      <a16:creationId xmlns:a16="http://schemas.microsoft.com/office/drawing/2014/main" id="{15BE8E1C-A50D-075E-8927-636EDF3BF2CB}"/>
                    </a:ext>
                  </a:extLst>
                </p:cNvPr>
                <p:cNvPicPr/>
                <p:nvPr/>
              </p:nvPicPr>
              <p:blipFill>
                <a:blip r:embed="rId585"/>
                <a:stretch>
                  <a:fillRect/>
                </a:stretch>
              </p:blipFill>
              <p:spPr>
                <a:xfrm>
                  <a:off x="7214007" y="3708262"/>
                  <a:ext cx="106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67164" name="Freihand 167163">
                  <a:extLst>
                    <a:ext uri="{FF2B5EF4-FFF2-40B4-BE49-F238E27FC236}">
                      <a16:creationId xmlns:a16="http://schemas.microsoft.com/office/drawing/2014/main" id="{D64CB4E8-662B-F4BA-45A9-EDB95367A9B1}"/>
                    </a:ext>
                  </a:extLst>
                </p14:cNvPr>
                <p14:cNvContentPartPr/>
                <p14:nvPr/>
              </p14:nvContentPartPr>
              <p14:xfrm>
                <a:off x="7348287" y="3669022"/>
                <a:ext cx="105120" cy="164880"/>
              </p14:xfrm>
            </p:contentPart>
          </mc:Choice>
          <mc:Fallback>
            <p:pic>
              <p:nvPicPr>
                <p:cNvPr id="167164" name="Freihand 167163">
                  <a:extLst>
                    <a:ext uri="{FF2B5EF4-FFF2-40B4-BE49-F238E27FC236}">
                      <a16:creationId xmlns:a16="http://schemas.microsoft.com/office/drawing/2014/main" id="{D64CB4E8-662B-F4BA-45A9-EDB95367A9B1}"/>
                    </a:ext>
                  </a:extLst>
                </p:cNvPr>
                <p:cNvPicPr/>
                <p:nvPr/>
              </p:nvPicPr>
              <p:blipFill>
                <a:blip r:embed="rId587"/>
                <a:stretch>
                  <a:fillRect/>
                </a:stretch>
              </p:blipFill>
              <p:spPr>
                <a:xfrm>
                  <a:off x="7339647" y="3660382"/>
                  <a:ext cx="122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67165" name="Freihand 167164">
                  <a:extLst>
                    <a:ext uri="{FF2B5EF4-FFF2-40B4-BE49-F238E27FC236}">
                      <a16:creationId xmlns:a16="http://schemas.microsoft.com/office/drawing/2014/main" id="{3CFFF30C-7FB4-81FD-E186-63555B0EF32E}"/>
                    </a:ext>
                  </a:extLst>
                </p14:cNvPr>
                <p14:cNvContentPartPr/>
                <p14:nvPr/>
              </p14:nvContentPartPr>
              <p14:xfrm>
                <a:off x="7686327" y="3675142"/>
                <a:ext cx="425160" cy="153360"/>
              </p14:xfrm>
            </p:contentPart>
          </mc:Choice>
          <mc:Fallback>
            <p:pic>
              <p:nvPicPr>
                <p:cNvPr id="167165" name="Freihand 167164">
                  <a:extLst>
                    <a:ext uri="{FF2B5EF4-FFF2-40B4-BE49-F238E27FC236}">
                      <a16:creationId xmlns:a16="http://schemas.microsoft.com/office/drawing/2014/main" id="{3CFFF30C-7FB4-81FD-E186-63555B0EF32E}"/>
                    </a:ext>
                  </a:extLst>
                </p:cNvPr>
                <p:cNvPicPr/>
                <p:nvPr/>
              </p:nvPicPr>
              <p:blipFill>
                <a:blip r:embed="rId589"/>
                <a:stretch>
                  <a:fillRect/>
                </a:stretch>
              </p:blipFill>
              <p:spPr>
                <a:xfrm>
                  <a:off x="7677327" y="3666142"/>
                  <a:ext cx="442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7166" name="Freihand 167165">
                  <a:extLst>
                    <a:ext uri="{FF2B5EF4-FFF2-40B4-BE49-F238E27FC236}">
                      <a16:creationId xmlns:a16="http://schemas.microsoft.com/office/drawing/2014/main" id="{2694F9F3-AD9E-2F74-6970-87FA1516F421}"/>
                    </a:ext>
                  </a:extLst>
                </p14:cNvPr>
                <p14:cNvContentPartPr/>
                <p14:nvPr/>
              </p14:nvContentPartPr>
              <p14:xfrm>
                <a:off x="8348367" y="3680542"/>
                <a:ext cx="277200" cy="177480"/>
              </p14:xfrm>
            </p:contentPart>
          </mc:Choice>
          <mc:Fallback>
            <p:pic>
              <p:nvPicPr>
                <p:cNvPr id="167166" name="Freihand 167165">
                  <a:extLst>
                    <a:ext uri="{FF2B5EF4-FFF2-40B4-BE49-F238E27FC236}">
                      <a16:creationId xmlns:a16="http://schemas.microsoft.com/office/drawing/2014/main" id="{2694F9F3-AD9E-2F74-6970-87FA1516F421}"/>
                    </a:ext>
                  </a:extLst>
                </p:cNvPr>
                <p:cNvPicPr/>
                <p:nvPr/>
              </p:nvPicPr>
              <p:blipFill>
                <a:blip r:embed="rId591"/>
                <a:stretch>
                  <a:fillRect/>
                </a:stretch>
              </p:blipFill>
              <p:spPr>
                <a:xfrm>
                  <a:off x="8339727" y="3671902"/>
                  <a:ext cx="294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7167" name="Freihand 167166">
                  <a:extLst>
                    <a:ext uri="{FF2B5EF4-FFF2-40B4-BE49-F238E27FC236}">
                      <a16:creationId xmlns:a16="http://schemas.microsoft.com/office/drawing/2014/main" id="{A4693BA3-5E62-F073-6395-E89530BE2356}"/>
                    </a:ext>
                  </a:extLst>
                </p14:cNvPr>
                <p14:cNvContentPartPr/>
                <p14:nvPr/>
              </p14:nvContentPartPr>
              <p14:xfrm>
                <a:off x="8692887" y="3678382"/>
                <a:ext cx="324720" cy="163080"/>
              </p14:xfrm>
            </p:contentPart>
          </mc:Choice>
          <mc:Fallback>
            <p:pic>
              <p:nvPicPr>
                <p:cNvPr id="167167" name="Freihand 167166">
                  <a:extLst>
                    <a:ext uri="{FF2B5EF4-FFF2-40B4-BE49-F238E27FC236}">
                      <a16:creationId xmlns:a16="http://schemas.microsoft.com/office/drawing/2014/main" id="{A4693BA3-5E62-F073-6395-E89530BE2356}"/>
                    </a:ext>
                  </a:extLst>
                </p:cNvPr>
                <p:cNvPicPr/>
                <p:nvPr/>
              </p:nvPicPr>
              <p:blipFill>
                <a:blip r:embed="rId593"/>
                <a:stretch>
                  <a:fillRect/>
                </a:stretch>
              </p:blipFill>
              <p:spPr>
                <a:xfrm>
                  <a:off x="8683887" y="3669382"/>
                  <a:ext cx="342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67168" name="Freihand 167167">
                  <a:extLst>
                    <a:ext uri="{FF2B5EF4-FFF2-40B4-BE49-F238E27FC236}">
                      <a16:creationId xmlns:a16="http://schemas.microsoft.com/office/drawing/2014/main" id="{DCEB9FDE-B642-0D81-C091-6D9D17B1B13B}"/>
                    </a:ext>
                  </a:extLst>
                </p14:cNvPr>
                <p14:cNvContentPartPr/>
                <p14:nvPr/>
              </p14:nvContentPartPr>
              <p14:xfrm>
                <a:off x="8953527" y="3654262"/>
                <a:ext cx="18360" cy="28080"/>
              </p14:xfrm>
            </p:contentPart>
          </mc:Choice>
          <mc:Fallback>
            <p:pic>
              <p:nvPicPr>
                <p:cNvPr id="167168" name="Freihand 167167">
                  <a:extLst>
                    <a:ext uri="{FF2B5EF4-FFF2-40B4-BE49-F238E27FC236}">
                      <a16:creationId xmlns:a16="http://schemas.microsoft.com/office/drawing/2014/main" id="{DCEB9FDE-B642-0D81-C091-6D9D17B1B13B}"/>
                    </a:ext>
                  </a:extLst>
                </p:cNvPr>
                <p:cNvPicPr/>
                <p:nvPr/>
              </p:nvPicPr>
              <p:blipFill>
                <a:blip r:embed="rId595"/>
                <a:stretch>
                  <a:fillRect/>
                </a:stretch>
              </p:blipFill>
              <p:spPr>
                <a:xfrm>
                  <a:off x="8944527" y="3645262"/>
                  <a:ext cx="3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67170" name="Freihand 167169">
                  <a:extLst>
                    <a:ext uri="{FF2B5EF4-FFF2-40B4-BE49-F238E27FC236}">
                      <a16:creationId xmlns:a16="http://schemas.microsoft.com/office/drawing/2014/main" id="{493BDE1A-2402-3504-235A-4B79F2C10764}"/>
                    </a:ext>
                  </a:extLst>
                </p14:cNvPr>
                <p14:cNvContentPartPr/>
                <p14:nvPr/>
              </p14:nvContentPartPr>
              <p14:xfrm>
                <a:off x="107967" y="3990862"/>
                <a:ext cx="237240" cy="189720"/>
              </p14:xfrm>
            </p:contentPart>
          </mc:Choice>
          <mc:Fallback>
            <p:pic>
              <p:nvPicPr>
                <p:cNvPr id="167170" name="Freihand 167169">
                  <a:extLst>
                    <a:ext uri="{FF2B5EF4-FFF2-40B4-BE49-F238E27FC236}">
                      <a16:creationId xmlns:a16="http://schemas.microsoft.com/office/drawing/2014/main" id="{493BDE1A-2402-3504-235A-4B79F2C10764}"/>
                    </a:ext>
                  </a:extLst>
                </p:cNvPr>
                <p:cNvPicPr/>
                <p:nvPr/>
              </p:nvPicPr>
              <p:blipFill>
                <a:blip r:embed="rId597"/>
                <a:stretch>
                  <a:fillRect/>
                </a:stretch>
              </p:blipFill>
              <p:spPr>
                <a:xfrm>
                  <a:off x="98967" y="3981862"/>
                  <a:ext cx="254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7171" name="Freihand 167170">
                  <a:extLst>
                    <a:ext uri="{FF2B5EF4-FFF2-40B4-BE49-F238E27FC236}">
                      <a16:creationId xmlns:a16="http://schemas.microsoft.com/office/drawing/2014/main" id="{79C0C82A-C629-13CC-98F2-EFAC9FA546FF}"/>
                    </a:ext>
                  </a:extLst>
                </p14:cNvPr>
                <p14:cNvContentPartPr/>
                <p14:nvPr/>
              </p14:nvContentPartPr>
              <p14:xfrm>
                <a:off x="382647" y="4063582"/>
                <a:ext cx="93240" cy="98640"/>
              </p14:xfrm>
            </p:contentPart>
          </mc:Choice>
          <mc:Fallback>
            <p:pic>
              <p:nvPicPr>
                <p:cNvPr id="167171" name="Freihand 167170">
                  <a:extLst>
                    <a:ext uri="{FF2B5EF4-FFF2-40B4-BE49-F238E27FC236}">
                      <a16:creationId xmlns:a16="http://schemas.microsoft.com/office/drawing/2014/main" id="{79C0C82A-C629-13CC-98F2-EFAC9FA546FF}"/>
                    </a:ext>
                  </a:extLst>
                </p:cNvPr>
                <p:cNvPicPr/>
                <p:nvPr/>
              </p:nvPicPr>
              <p:blipFill>
                <a:blip r:embed="rId599"/>
                <a:stretch>
                  <a:fillRect/>
                </a:stretch>
              </p:blipFill>
              <p:spPr>
                <a:xfrm>
                  <a:off x="373647" y="4054942"/>
                  <a:ext cx="11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7172" name="Freihand 167171">
                  <a:extLst>
                    <a:ext uri="{FF2B5EF4-FFF2-40B4-BE49-F238E27FC236}">
                      <a16:creationId xmlns:a16="http://schemas.microsoft.com/office/drawing/2014/main" id="{608388B3-DEEA-A934-2CBF-5F962F3DEF96}"/>
                    </a:ext>
                  </a:extLst>
                </p14:cNvPr>
                <p14:cNvContentPartPr/>
                <p14:nvPr/>
              </p14:nvContentPartPr>
              <p14:xfrm>
                <a:off x="688647" y="3991582"/>
                <a:ext cx="146880" cy="142560"/>
              </p14:xfrm>
            </p:contentPart>
          </mc:Choice>
          <mc:Fallback>
            <p:pic>
              <p:nvPicPr>
                <p:cNvPr id="167172" name="Freihand 167171">
                  <a:extLst>
                    <a:ext uri="{FF2B5EF4-FFF2-40B4-BE49-F238E27FC236}">
                      <a16:creationId xmlns:a16="http://schemas.microsoft.com/office/drawing/2014/main" id="{608388B3-DEEA-A934-2CBF-5F962F3DEF96}"/>
                    </a:ext>
                  </a:extLst>
                </p:cNvPr>
                <p:cNvPicPr/>
                <p:nvPr/>
              </p:nvPicPr>
              <p:blipFill>
                <a:blip r:embed="rId601"/>
                <a:stretch>
                  <a:fillRect/>
                </a:stretch>
              </p:blipFill>
              <p:spPr>
                <a:xfrm>
                  <a:off x="679647" y="3982582"/>
                  <a:ext cx="164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7173" name="Freihand 167172">
                  <a:extLst>
                    <a:ext uri="{FF2B5EF4-FFF2-40B4-BE49-F238E27FC236}">
                      <a16:creationId xmlns:a16="http://schemas.microsoft.com/office/drawing/2014/main" id="{5DF908DD-A76B-CD84-CE16-01F2C8891A1B}"/>
                    </a:ext>
                  </a:extLst>
                </p14:cNvPr>
                <p14:cNvContentPartPr/>
                <p14:nvPr/>
              </p14:nvContentPartPr>
              <p14:xfrm>
                <a:off x="771087" y="4098862"/>
                <a:ext cx="57960" cy="32760"/>
              </p14:xfrm>
            </p:contentPart>
          </mc:Choice>
          <mc:Fallback>
            <p:pic>
              <p:nvPicPr>
                <p:cNvPr id="167173" name="Freihand 167172">
                  <a:extLst>
                    <a:ext uri="{FF2B5EF4-FFF2-40B4-BE49-F238E27FC236}">
                      <a16:creationId xmlns:a16="http://schemas.microsoft.com/office/drawing/2014/main" id="{5DF908DD-A76B-CD84-CE16-01F2C8891A1B}"/>
                    </a:ext>
                  </a:extLst>
                </p:cNvPr>
                <p:cNvPicPr/>
                <p:nvPr/>
              </p:nvPicPr>
              <p:blipFill>
                <a:blip r:embed="rId603"/>
                <a:stretch>
                  <a:fillRect/>
                </a:stretch>
              </p:blipFill>
              <p:spPr>
                <a:xfrm>
                  <a:off x="762447" y="4089862"/>
                  <a:ext cx="75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7174" name="Freihand 167173">
                  <a:extLst>
                    <a:ext uri="{FF2B5EF4-FFF2-40B4-BE49-F238E27FC236}">
                      <a16:creationId xmlns:a16="http://schemas.microsoft.com/office/drawing/2014/main" id="{028F07D1-B6CA-3A18-CF4A-44DF60F2E82E}"/>
                    </a:ext>
                  </a:extLst>
                </p14:cNvPr>
                <p14:cNvContentPartPr/>
                <p14:nvPr/>
              </p14:nvContentPartPr>
              <p14:xfrm>
                <a:off x="855687" y="4059262"/>
                <a:ext cx="237240" cy="67680"/>
              </p14:xfrm>
            </p:contentPart>
          </mc:Choice>
          <mc:Fallback>
            <p:pic>
              <p:nvPicPr>
                <p:cNvPr id="167174" name="Freihand 167173">
                  <a:extLst>
                    <a:ext uri="{FF2B5EF4-FFF2-40B4-BE49-F238E27FC236}">
                      <a16:creationId xmlns:a16="http://schemas.microsoft.com/office/drawing/2014/main" id="{028F07D1-B6CA-3A18-CF4A-44DF60F2E82E}"/>
                    </a:ext>
                  </a:extLst>
                </p:cNvPr>
                <p:cNvPicPr/>
                <p:nvPr/>
              </p:nvPicPr>
              <p:blipFill>
                <a:blip r:embed="rId605"/>
                <a:stretch>
                  <a:fillRect/>
                </a:stretch>
              </p:blipFill>
              <p:spPr>
                <a:xfrm>
                  <a:off x="846687" y="4050262"/>
                  <a:ext cx="254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7175" name="Freihand 167174">
                  <a:extLst>
                    <a:ext uri="{FF2B5EF4-FFF2-40B4-BE49-F238E27FC236}">
                      <a16:creationId xmlns:a16="http://schemas.microsoft.com/office/drawing/2014/main" id="{90CECC72-74D8-4F53-E39E-73786267BD44}"/>
                    </a:ext>
                  </a:extLst>
                </p14:cNvPr>
                <p14:cNvContentPartPr/>
                <p14:nvPr/>
              </p14:nvContentPartPr>
              <p14:xfrm>
                <a:off x="1146927" y="4037302"/>
                <a:ext cx="94680" cy="104760"/>
              </p14:xfrm>
            </p:contentPart>
          </mc:Choice>
          <mc:Fallback>
            <p:pic>
              <p:nvPicPr>
                <p:cNvPr id="167175" name="Freihand 167174">
                  <a:extLst>
                    <a:ext uri="{FF2B5EF4-FFF2-40B4-BE49-F238E27FC236}">
                      <a16:creationId xmlns:a16="http://schemas.microsoft.com/office/drawing/2014/main" id="{90CECC72-74D8-4F53-E39E-73786267BD44}"/>
                    </a:ext>
                  </a:extLst>
                </p:cNvPr>
                <p:cNvPicPr/>
                <p:nvPr/>
              </p:nvPicPr>
              <p:blipFill>
                <a:blip r:embed="rId607"/>
                <a:stretch>
                  <a:fillRect/>
                </a:stretch>
              </p:blipFill>
              <p:spPr>
                <a:xfrm>
                  <a:off x="1137927" y="4028662"/>
                  <a:ext cx="112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7176" name="Freihand 167175">
                  <a:extLst>
                    <a:ext uri="{FF2B5EF4-FFF2-40B4-BE49-F238E27FC236}">
                      <a16:creationId xmlns:a16="http://schemas.microsoft.com/office/drawing/2014/main" id="{9A293D38-22EC-A810-4CA8-BF92DB5BF22F}"/>
                    </a:ext>
                  </a:extLst>
                </p14:cNvPr>
                <p14:cNvContentPartPr/>
                <p14:nvPr/>
              </p14:nvContentPartPr>
              <p14:xfrm>
                <a:off x="1258527" y="4069342"/>
                <a:ext cx="284760" cy="69840"/>
              </p14:xfrm>
            </p:contentPart>
          </mc:Choice>
          <mc:Fallback>
            <p:pic>
              <p:nvPicPr>
                <p:cNvPr id="167176" name="Freihand 167175">
                  <a:extLst>
                    <a:ext uri="{FF2B5EF4-FFF2-40B4-BE49-F238E27FC236}">
                      <a16:creationId xmlns:a16="http://schemas.microsoft.com/office/drawing/2014/main" id="{9A293D38-22EC-A810-4CA8-BF92DB5BF22F}"/>
                    </a:ext>
                  </a:extLst>
                </p:cNvPr>
                <p:cNvPicPr/>
                <p:nvPr/>
              </p:nvPicPr>
              <p:blipFill>
                <a:blip r:embed="rId609"/>
                <a:stretch>
                  <a:fillRect/>
                </a:stretch>
              </p:blipFill>
              <p:spPr>
                <a:xfrm>
                  <a:off x="1249887" y="4060702"/>
                  <a:ext cx="302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7177" name="Freihand 167176">
                  <a:extLst>
                    <a:ext uri="{FF2B5EF4-FFF2-40B4-BE49-F238E27FC236}">
                      <a16:creationId xmlns:a16="http://schemas.microsoft.com/office/drawing/2014/main" id="{770DF6CA-6CD5-B914-3E71-7BF37735D263}"/>
                    </a:ext>
                  </a:extLst>
                </p14:cNvPr>
                <p14:cNvContentPartPr/>
                <p14:nvPr/>
              </p14:nvContentPartPr>
              <p14:xfrm>
                <a:off x="1679727" y="4095982"/>
                <a:ext cx="81720" cy="63360"/>
              </p14:xfrm>
            </p:contentPart>
          </mc:Choice>
          <mc:Fallback>
            <p:pic>
              <p:nvPicPr>
                <p:cNvPr id="167177" name="Freihand 167176">
                  <a:extLst>
                    <a:ext uri="{FF2B5EF4-FFF2-40B4-BE49-F238E27FC236}">
                      <a16:creationId xmlns:a16="http://schemas.microsoft.com/office/drawing/2014/main" id="{770DF6CA-6CD5-B914-3E71-7BF37735D263}"/>
                    </a:ext>
                  </a:extLst>
                </p:cNvPr>
                <p:cNvPicPr/>
                <p:nvPr/>
              </p:nvPicPr>
              <p:blipFill>
                <a:blip r:embed="rId611"/>
                <a:stretch>
                  <a:fillRect/>
                </a:stretch>
              </p:blipFill>
              <p:spPr>
                <a:xfrm>
                  <a:off x="1670727" y="4086982"/>
                  <a:ext cx="99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67178" name="Freihand 167177">
                  <a:extLst>
                    <a:ext uri="{FF2B5EF4-FFF2-40B4-BE49-F238E27FC236}">
                      <a16:creationId xmlns:a16="http://schemas.microsoft.com/office/drawing/2014/main" id="{1802B6C7-E6DC-2A63-1D25-9A6891F8AA5E}"/>
                    </a:ext>
                  </a:extLst>
                </p14:cNvPr>
                <p14:cNvContentPartPr/>
                <p14:nvPr/>
              </p14:nvContentPartPr>
              <p14:xfrm>
                <a:off x="1921287" y="4072582"/>
                <a:ext cx="270360" cy="78120"/>
              </p14:xfrm>
            </p:contentPart>
          </mc:Choice>
          <mc:Fallback>
            <p:pic>
              <p:nvPicPr>
                <p:cNvPr id="167178" name="Freihand 167177">
                  <a:extLst>
                    <a:ext uri="{FF2B5EF4-FFF2-40B4-BE49-F238E27FC236}">
                      <a16:creationId xmlns:a16="http://schemas.microsoft.com/office/drawing/2014/main" id="{1802B6C7-E6DC-2A63-1D25-9A6891F8AA5E}"/>
                    </a:ext>
                  </a:extLst>
                </p:cNvPr>
                <p:cNvPicPr/>
                <p:nvPr/>
              </p:nvPicPr>
              <p:blipFill>
                <a:blip r:embed="rId613"/>
                <a:stretch>
                  <a:fillRect/>
                </a:stretch>
              </p:blipFill>
              <p:spPr>
                <a:xfrm>
                  <a:off x="1912287" y="4063942"/>
                  <a:ext cx="28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67179" name="Freihand 167178">
                  <a:extLst>
                    <a:ext uri="{FF2B5EF4-FFF2-40B4-BE49-F238E27FC236}">
                      <a16:creationId xmlns:a16="http://schemas.microsoft.com/office/drawing/2014/main" id="{A16E9879-C3A3-A5AF-0B02-0108B2416808}"/>
                    </a:ext>
                  </a:extLst>
                </p14:cNvPr>
                <p14:cNvContentPartPr/>
                <p14:nvPr/>
              </p14:nvContentPartPr>
              <p14:xfrm>
                <a:off x="2362647" y="3984742"/>
                <a:ext cx="374760" cy="161280"/>
              </p14:xfrm>
            </p:contentPart>
          </mc:Choice>
          <mc:Fallback>
            <p:pic>
              <p:nvPicPr>
                <p:cNvPr id="167179" name="Freihand 167178">
                  <a:extLst>
                    <a:ext uri="{FF2B5EF4-FFF2-40B4-BE49-F238E27FC236}">
                      <a16:creationId xmlns:a16="http://schemas.microsoft.com/office/drawing/2014/main" id="{A16E9879-C3A3-A5AF-0B02-0108B2416808}"/>
                    </a:ext>
                  </a:extLst>
                </p:cNvPr>
                <p:cNvPicPr/>
                <p:nvPr/>
              </p:nvPicPr>
              <p:blipFill>
                <a:blip r:embed="rId615"/>
                <a:stretch>
                  <a:fillRect/>
                </a:stretch>
              </p:blipFill>
              <p:spPr>
                <a:xfrm>
                  <a:off x="2354007" y="3975742"/>
                  <a:ext cx="392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7180" name="Freihand 167179">
                  <a:extLst>
                    <a:ext uri="{FF2B5EF4-FFF2-40B4-BE49-F238E27FC236}">
                      <a16:creationId xmlns:a16="http://schemas.microsoft.com/office/drawing/2014/main" id="{DCE15FDA-803C-5203-18EC-DD3E1CB75298}"/>
                    </a:ext>
                  </a:extLst>
                </p14:cNvPr>
                <p14:cNvContentPartPr/>
                <p14:nvPr/>
              </p14:nvContentPartPr>
              <p14:xfrm>
                <a:off x="2955207" y="4029742"/>
                <a:ext cx="161280" cy="295200"/>
              </p14:xfrm>
            </p:contentPart>
          </mc:Choice>
          <mc:Fallback>
            <p:pic>
              <p:nvPicPr>
                <p:cNvPr id="167180" name="Freihand 167179">
                  <a:extLst>
                    <a:ext uri="{FF2B5EF4-FFF2-40B4-BE49-F238E27FC236}">
                      <a16:creationId xmlns:a16="http://schemas.microsoft.com/office/drawing/2014/main" id="{DCE15FDA-803C-5203-18EC-DD3E1CB75298}"/>
                    </a:ext>
                  </a:extLst>
                </p:cNvPr>
                <p:cNvPicPr/>
                <p:nvPr/>
              </p:nvPicPr>
              <p:blipFill>
                <a:blip r:embed="rId617"/>
                <a:stretch>
                  <a:fillRect/>
                </a:stretch>
              </p:blipFill>
              <p:spPr>
                <a:xfrm>
                  <a:off x="2946207" y="4020742"/>
                  <a:ext cx="1789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7181" name="Freihand 167180">
                  <a:extLst>
                    <a:ext uri="{FF2B5EF4-FFF2-40B4-BE49-F238E27FC236}">
                      <a16:creationId xmlns:a16="http://schemas.microsoft.com/office/drawing/2014/main" id="{A8A3CC9B-745E-F808-96D9-1D93207BA975}"/>
                    </a:ext>
                  </a:extLst>
                </p14:cNvPr>
                <p14:cNvContentPartPr/>
                <p14:nvPr/>
              </p14:nvContentPartPr>
              <p14:xfrm>
                <a:off x="3093087" y="4012102"/>
                <a:ext cx="100800" cy="123120"/>
              </p14:xfrm>
            </p:contentPart>
          </mc:Choice>
          <mc:Fallback>
            <p:pic>
              <p:nvPicPr>
                <p:cNvPr id="167181" name="Freihand 167180">
                  <a:extLst>
                    <a:ext uri="{FF2B5EF4-FFF2-40B4-BE49-F238E27FC236}">
                      <a16:creationId xmlns:a16="http://schemas.microsoft.com/office/drawing/2014/main" id="{A8A3CC9B-745E-F808-96D9-1D93207BA975}"/>
                    </a:ext>
                  </a:extLst>
                </p:cNvPr>
                <p:cNvPicPr/>
                <p:nvPr/>
              </p:nvPicPr>
              <p:blipFill>
                <a:blip r:embed="rId619"/>
                <a:stretch>
                  <a:fillRect/>
                </a:stretch>
              </p:blipFill>
              <p:spPr>
                <a:xfrm>
                  <a:off x="3084447" y="4003102"/>
                  <a:ext cx="118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7182" name="Freihand 167181">
                  <a:extLst>
                    <a:ext uri="{FF2B5EF4-FFF2-40B4-BE49-F238E27FC236}">
                      <a16:creationId xmlns:a16="http://schemas.microsoft.com/office/drawing/2014/main" id="{648F425D-6311-079A-1ED4-DB7D38A9FF0A}"/>
                    </a:ext>
                  </a:extLst>
                </p14:cNvPr>
                <p14:cNvContentPartPr/>
                <p14:nvPr/>
              </p14:nvContentPartPr>
              <p14:xfrm>
                <a:off x="3192807" y="4026142"/>
                <a:ext cx="96840" cy="101880"/>
              </p14:xfrm>
            </p:contentPart>
          </mc:Choice>
          <mc:Fallback>
            <p:pic>
              <p:nvPicPr>
                <p:cNvPr id="167182" name="Freihand 167181">
                  <a:extLst>
                    <a:ext uri="{FF2B5EF4-FFF2-40B4-BE49-F238E27FC236}">
                      <a16:creationId xmlns:a16="http://schemas.microsoft.com/office/drawing/2014/main" id="{648F425D-6311-079A-1ED4-DB7D38A9FF0A}"/>
                    </a:ext>
                  </a:extLst>
                </p:cNvPr>
                <p:cNvPicPr/>
                <p:nvPr/>
              </p:nvPicPr>
              <p:blipFill>
                <a:blip r:embed="rId621"/>
                <a:stretch>
                  <a:fillRect/>
                </a:stretch>
              </p:blipFill>
              <p:spPr>
                <a:xfrm>
                  <a:off x="3183807" y="4017142"/>
                  <a:ext cx="11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67183" name="Freihand 167182">
                  <a:extLst>
                    <a:ext uri="{FF2B5EF4-FFF2-40B4-BE49-F238E27FC236}">
                      <a16:creationId xmlns:a16="http://schemas.microsoft.com/office/drawing/2014/main" id="{A443F340-2DE4-447C-4AD3-07EDA7749811}"/>
                    </a:ext>
                  </a:extLst>
                </p14:cNvPr>
                <p14:cNvContentPartPr/>
                <p14:nvPr/>
              </p14:nvContentPartPr>
              <p14:xfrm>
                <a:off x="3306567" y="4048102"/>
                <a:ext cx="324000" cy="88920"/>
              </p14:xfrm>
            </p:contentPart>
          </mc:Choice>
          <mc:Fallback>
            <p:pic>
              <p:nvPicPr>
                <p:cNvPr id="167183" name="Freihand 167182">
                  <a:extLst>
                    <a:ext uri="{FF2B5EF4-FFF2-40B4-BE49-F238E27FC236}">
                      <a16:creationId xmlns:a16="http://schemas.microsoft.com/office/drawing/2014/main" id="{A443F340-2DE4-447C-4AD3-07EDA7749811}"/>
                    </a:ext>
                  </a:extLst>
                </p:cNvPr>
                <p:cNvPicPr/>
                <p:nvPr/>
              </p:nvPicPr>
              <p:blipFill>
                <a:blip r:embed="rId623"/>
                <a:stretch>
                  <a:fillRect/>
                </a:stretch>
              </p:blipFill>
              <p:spPr>
                <a:xfrm>
                  <a:off x="3297927" y="4039102"/>
                  <a:ext cx="341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67184" name="Freihand 167183">
                  <a:extLst>
                    <a:ext uri="{FF2B5EF4-FFF2-40B4-BE49-F238E27FC236}">
                      <a16:creationId xmlns:a16="http://schemas.microsoft.com/office/drawing/2014/main" id="{E5B0C443-F3DC-8ABB-1678-0639C7DF200A}"/>
                    </a:ext>
                  </a:extLst>
                </p14:cNvPr>
                <p14:cNvContentPartPr/>
                <p14:nvPr/>
              </p14:nvContentPartPr>
              <p14:xfrm>
                <a:off x="3686367" y="3916342"/>
                <a:ext cx="272880" cy="230040"/>
              </p14:xfrm>
            </p:contentPart>
          </mc:Choice>
          <mc:Fallback>
            <p:pic>
              <p:nvPicPr>
                <p:cNvPr id="167184" name="Freihand 167183">
                  <a:extLst>
                    <a:ext uri="{FF2B5EF4-FFF2-40B4-BE49-F238E27FC236}">
                      <a16:creationId xmlns:a16="http://schemas.microsoft.com/office/drawing/2014/main" id="{E5B0C443-F3DC-8ABB-1678-0639C7DF200A}"/>
                    </a:ext>
                  </a:extLst>
                </p:cNvPr>
                <p:cNvPicPr/>
                <p:nvPr/>
              </p:nvPicPr>
              <p:blipFill>
                <a:blip r:embed="rId625"/>
                <a:stretch>
                  <a:fillRect/>
                </a:stretch>
              </p:blipFill>
              <p:spPr>
                <a:xfrm>
                  <a:off x="3677727" y="3907702"/>
                  <a:ext cx="2905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67185" name="Freihand 167184">
                  <a:extLst>
                    <a:ext uri="{FF2B5EF4-FFF2-40B4-BE49-F238E27FC236}">
                      <a16:creationId xmlns:a16="http://schemas.microsoft.com/office/drawing/2014/main" id="{36554BFD-3668-95ED-8462-1CA306D5DD4F}"/>
                    </a:ext>
                  </a:extLst>
                </p14:cNvPr>
                <p14:cNvContentPartPr/>
                <p14:nvPr/>
              </p14:nvContentPartPr>
              <p14:xfrm>
                <a:off x="4004607" y="4089502"/>
                <a:ext cx="21960" cy="11880"/>
              </p14:xfrm>
            </p:contentPart>
          </mc:Choice>
          <mc:Fallback>
            <p:pic>
              <p:nvPicPr>
                <p:cNvPr id="167185" name="Freihand 167184">
                  <a:extLst>
                    <a:ext uri="{FF2B5EF4-FFF2-40B4-BE49-F238E27FC236}">
                      <a16:creationId xmlns:a16="http://schemas.microsoft.com/office/drawing/2014/main" id="{36554BFD-3668-95ED-8462-1CA306D5DD4F}"/>
                    </a:ext>
                  </a:extLst>
                </p:cNvPr>
                <p:cNvPicPr/>
                <p:nvPr/>
              </p:nvPicPr>
              <p:blipFill>
                <a:blip r:embed="rId627"/>
                <a:stretch>
                  <a:fillRect/>
                </a:stretch>
              </p:blipFill>
              <p:spPr>
                <a:xfrm>
                  <a:off x="3995967" y="4080862"/>
                  <a:ext cx="39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7186" name="Freihand 167185">
                  <a:extLst>
                    <a:ext uri="{FF2B5EF4-FFF2-40B4-BE49-F238E27FC236}">
                      <a16:creationId xmlns:a16="http://schemas.microsoft.com/office/drawing/2014/main" id="{186D9C45-1531-A000-4BA7-CB92DDD554F9}"/>
                    </a:ext>
                  </a:extLst>
                </p14:cNvPr>
                <p14:cNvContentPartPr/>
                <p14:nvPr/>
              </p14:nvContentPartPr>
              <p14:xfrm>
                <a:off x="4005327" y="3987982"/>
                <a:ext cx="205560" cy="125640"/>
              </p14:xfrm>
            </p:contentPart>
          </mc:Choice>
          <mc:Fallback>
            <p:pic>
              <p:nvPicPr>
                <p:cNvPr id="167186" name="Freihand 167185">
                  <a:extLst>
                    <a:ext uri="{FF2B5EF4-FFF2-40B4-BE49-F238E27FC236}">
                      <a16:creationId xmlns:a16="http://schemas.microsoft.com/office/drawing/2014/main" id="{186D9C45-1531-A000-4BA7-CB92DDD554F9}"/>
                    </a:ext>
                  </a:extLst>
                </p:cNvPr>
                <p:cNvPicPr/>
                <p:nvPr/>
              </p:nvPicPr>
              <p:blipFill>
                <a:blip r:embed="rId629"/>
                <a:stretch>
                  <a:fillRect/>
                </a:stretch>
              </p:blipFill>
              <p:spPr>
                <a:xfrm>
                  <a:off x="3996687" y="3978982"/>
                  <a:ext cx="223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67187" name="Freihand 167186">
                  <a:extLst>
                    <a:ext uri="{FF2B5EF4-FFF2-40B4-BE49-F238E27FC236}">
                      <a16:creationId xmlns:a16="http://schemas.microsoft.com/office/drawing/2014/main" id="{A7A9F9CC-76C5-EAEF-B898-47B46D7F0091}"/>
                    </a:ext>
                  </a:extLst>
                </p14:cNvPr>
                <p14:cNvContentPartPr/>
                <p14:nvPr/>
              </p14:nvContentPartPr>
              <p14:xfrm>
                <a:off x="4088487" y="3882142"/>
                <a:ext cx="3240" cy="11880"/>
              </p14:xfrm>
            </p:contentPart>
          </mc:Choice>
          <mc:Fallback>
            <p:pic>
              <p:nvPicPr>
                <p:cNvPr id="167187" name="Freihand 167186">
                  <a:extLst>
                    <a:ext uri="{FF2B5EF4-FFF2-40B4-BE49-F238E27FC236}">
                      <a16:creationId xmlns:a16="http://schemas.microsoft.com/office/drawing/2014/main" id="{A7A9F9CC-76C5-EAEF-B898-47B46D7F0091}"/>
                    </a:ext>
                  </a:extLst>
                </p:cNvPr>
                <p:cNvPicPr/>
                <p:nvPr/>
              </p:nvPicPr>
              <p:blipFill>
                <a:blip r:embed="rId631"/>
                <a:stretch>
                  <a:fillRect/>
                </a:stretch>
              </p:blipFill>
              <p:spPr>
                <a:xfrm>
                  <a:off x="4079487" y="3873502"/>
                  <a:ext cx="20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67188" name="Freihand 167187">
                  <a:extLst>
                    <a:ext uri="{FF2B5EF4-FFF2-40B4-BE49-F238E27FC236}">
                      <a16:creationId xmlns:a16="http://schemas.microsoft.com/office/drawing/2014/main" id="{4414D2E5-230D-8C3B-B8A8-4DC034BBB2E9}"/>
                    </a:ext>
                  </a:extLst>
                </p14:cNvPr>
                <p14:cNvContentPartPr/>
                <p14:nvPr/>
              </p14:nvContentPartPr>
              <p14:xfrm>
                <a:off x="4219527" y="3912022"/>
                <a:ext cx="203040" cy="207000"/>
              </p14:xfrm>
            </p:contentPart>
          </mc:Choice>
          <mc:Fallback>
            <p:pic>
              <p:nvPicPr>
                <p:cNvPr id="167188" name="Freihand 167187">
                  <a:extLst>
                    <a:ext uri="{FF2B5EF4-FFF2-40B4-BE49-F238E27FC236}">
                      <a16:creationId xmlns:a16="http://schemas.microsoft.com/office/drawing/2014/main" id="{4414D2E5-230D-8C3B-B8A8-4DC034BBB2E9}"/>
                    </a:ext>
                  </a:extLst>
                </p:cNvPr>
                <p:cNvPicPr/>
                <p:nvPr/>
              </p:nvPicPr>
              <p:blipFill>
                <a:blip r:embed="rId633"/>
                <a:stretch>
                  <a:fillRect/>
                </a:stretch>
              </p:blipFill>
              <p:spPr>
                <a:xfrm>
                  <a:off x="4210887" y="3903382"/>
                  <a:ext cx="220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67189" name="Freihand 167188">
                  <a:extLst>
                    <a:ext uri="{FF2B5EF4-FFF2-40B4-BE49-F238E27FC236}">
                      <a16:creationId xmlns:a16="http://schemas.microsoft.com/office/drawing/2014/main" id="{CED3511A-030B-D9B3-38F9-34BEC13B2B4A}"/>
                    </a:ext>
                  </a:extLst>
                </p14:cNvPr>
                <p14:cNvContentPartPr/>
                <p14:nvPr/>
              </p14:nvContentPartPr>
              <p14:xfrm>
                <a:off x="4448487" y="3907702"/>
                <a:ext cx="210240" cy="183600"/>
              </p14:xfrm>
            </p:contentPart>
          </mc:Choice>
          <mc:Fallback>
            <p:pic>
              <p:nvPicPr>
                <p:cNvPr id="167189" name="Freihand 167188">
                  <a:extLst>
                    <a:ext uri="{FF2B5EF4-FFF2-40B4-BE49-F238E27FC236}">
                      <a16:creationId xmlns:a16="http://schemas.microsoft.com/office/drawing/2014/main" id="{CED3511A-030B-D9B3-38F9-34BEC13B2B4A}"/>
                    </a:ext>
                  </a:extLst>
                </p:cNvPr>
                <p:cNvPicPr/>
                <p:nvPr/>
              </p:nvPicPr>
              <p:blipFill>
                <a:blip r:embed="rId635"/>
                <a:stretch>
                  <a:fillRect/>
                </a:stretch>
              </p:blipFill>
              <p:spPr>
                <a:xfrm>
                  <a:off x="4439487" y="3898702"/>
                  <a:ext cx="227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67190" name="Freihand 167189">
                  <a:extLst>
                    <a:ext uri="{FF2B5EF4-FFF2-40B4-BE49-F238E27FC236}">
                      <a16:creationId xmlns:a16="http://schemas.microsoft.com/office/drawing/2014/main" id="{F7276564-3DC9-47C3-1769-16261711F0B0}"/>
                    </a:ext>
                  </a:extLst>
                </p14:cNvPr>
                <p14:cNvContentPartPr/>
                <p14:nvPr/>
              </p14:nvContentPartPr>
              <p14:xfrm>
                <a:off x="4711647" y="3914182"/>
                <a:ext cx="504000" cy="201960"/>
              </p14:xfrm>
            </p:contentPart>
          </mc:Choice>
          <mc:Fallback>
            <p:pic>
              <p:nvPicPr>
                <p:cNvPr id="167190" name="Freihand 167189">
                  <a:extLst>
                    <a:ext uri="{FF2B5EF4-FFF2-40B4-BE49-F238E27FC236}">
                      <a16:creationId xmlns:a16="http://schemas.microsoft.com/office/drawing/2014/main" id="{F7276564-3DC9-47C3-1769-16261711F0B0}"/>
                    </a:ext>
                  </a:extLst>
                </p:cNvPr>
                <p:cNvPicPr/>
                <p:nvPr/>
              </p:nvPicPr>
              <p:blipFill>
                <a:blip r:embed="rId637"/>
                <a:stretch>
                  <a:fillRect/>
                </a:stretch>
              </p:blipFill>
              <p:spPr>
                <a:xfrm>
                  <a:off x="4703007" y="3905542"/>
                  <a:ext cx="521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67191" name="Freihand 167190">
                  <a:extLst>
                    <a:ext uri="{FF2B5EF4-FFF2-40B4-BE49-F238E27FC236}">
                      <a16:creationId xmlns:a16="http://schemas.microsoft.com/office/drawing/2014/main" id="{02B02713-99ED-DF73-B453-8C4C9CF6D857}"/>
                    </a:ext>
                  </a:extLst>
                </p14:cNvPr>
                <p14:cNvContentPartPr/>
                <p14:nvPr/>
              </p14:nvContentPartPr>
              <p14:xfrm>
                <a:off x="5227167" y="3931822"/>
                <a:ext cx="26640" cy="30960"/>
              </p14:xfrm>
            </p:contentPart>
          </mc:Choice>
          <mc:Fallback>
            <p:pic>
              <p:nvPicPr>
                <p:cNvPr id="167191" name="Freihand 167190">
                  <a:extLst>
                    <a:ext uri="{FF2B5EF4-FFF2-40B4-BE49-F238E27FC236}">
                      <a16:creationId xmlns:a16="http://schemas.microsoft.com/office/drawing/2014/main" id="{02B02713-99ED-DF73-B453-8C4C9CF6D857}"/>
                    </a:ext>
                  </a:extLst>
                </p:cNvPr>
                <p:cNvPicPr/>
                <p:nvPr/>
              </p:nvPicPr>
              <p:blipFill>
                <a:blip r:embed="rId639"/>
                <a:stretch>
                  <a:fillRect/>
                </a:stretch>
              </p:blipFill>
              <p:spPr>
                <a:xfrm>
                  <a:off x="5218167" y="3922822"/>
                  <a:ext cx="44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67192" name="Freihand 167191">
                  <a:extLst>
                    <a:ext uri="{FF2B5EF4-FFF2-40B4-BE49-F238E27FC236}">
                      <a16:creationId xmlns:a16="http://schemas.microsoft.com/office/drawing/2014/main" id="{C4A461E8-2993-1C23-49F3-7024FDCED493}"/>
                    </a:ext>
                  </a:extLst>
                </p14:cNvPr>
                <p14:cNvContentPartPr/>
                <p14:nvPr/>
              </p14:nvContentPartPr>
              <p14:xfrm>
                <a:off x="5269287" y="3927502"/>
                <a:ext cx="199080" cy="173160"/>
              </p14:xfrm>
            </p:contentPart>
          </mc:Choice>
          <mc:Fallback>
            <p:pic>
              <p:nvPicPr>
                <p:cNvPr id="167192" name="Freihand 167191">
                  <a:extLst>
                    <a:ext uri="{FF2B5EF4-FFF2-40B4-BE49-F238E27FC236}">
                      <a16:creationId xmlns:a16="http://schemas.microsoft.com/office/drawing/2014/main" id="{C4A461E8-2993-1C23-49F3-7024FDCED493}"/>
                    </a:ext>
                  </a:extLst>
                </p:cNvPr>
                <p:cNvPicPr/>
                <p:nvPr/>
              </p:nvPicPr>
              <p:blipFill>
                <a:blip r:embed="rId641"/>
                <a:stretch>
                  <a:fillRect/>
                </a:stretch>
              </p:blipFill>
              <p:spPr>
                <a:xfrm>
                  <a:off x="5260647" y="3918862"/>
                  <a:ext cx="216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67193" name="Freihand 167192">
                  <a:extLst>
                    <a:ext uri="{FF2B5EF4-FFF2-40B4-BE49-F238E27FC236}">
                      <a16:creationId xmlns:a16="http://schemas.microsoft.com/office/drawing/2014/main" id="{A5DF0C43-C0FF-6A40-0D87-6FE3F2F093F3}"/>
                    </a:ext>
                  </a:extLst>
                </p14:cNvPr>
                <p14:cNvContentPartPr/>
                <p14:nvPr/>
              </p14:nvContentPartPr>
              <p14:xfrm>
                <a:off x="5495727" y="4004542"/>
                <a:ext cx="226440" cy="108000"/>
              </p14:xfrm>
            </p:contentPart>
          </mc:Choice>
          <mc:Fallback>
            <p:pic>
              <p:nvPicPr>
                <p:cNvPr id="167193" name="Freihand 167192">
                  <a:extLst>
                    <a:ext uri="{FF2B5EF4-FFF2-40B4-BE49-F238E27FC236}">
                      <a16:creationId xmlns:a16="http://schemas.microsoft.com/office/drawing/2014/main" id="{A5DF0C43-C0FF-6A40-0D87-6FE3F2F093F3}"/>
                    </a:ext>
                  </a:extLst>
                </p:cNvPr>
                <p:cNvPicPr/>
                <p:nvPr/>
              </p:nvPicPr>
              <p:blipFill>
                <a:blip r:embed="rId643"/>
                <a:stretch>
                  <a:fillRect/>
                </a:stretch>
              </p:blipFill>
              <p:spPr>
                <a:xfrm>
                  <a:off x="5487087" y="3995542"/>
                  <a:ext cx="244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67194" name="Freihand 167193">
                  <a:extLst>
                    <a:ext uri="{FF2B5EF4-FFF2-40B4-BE49-F238E27FC236}">
                      <a16:creationId xmlns:a16="http://schemas.microsoft.com/office/drawing/2014/main" id="{B4645779-DC73-53AE-5D5B-74984A79C42E}"/>
                    </a:ext>
                  </a:extLst>
                </p14:cNvPr>
                <p14:cNvContentPartPr/>
                <p14:nvPr/>
              </p14:nvContentPartPr>
              <p14:xfrm>
                <a:off x="5911527" y="3931102"/>
                <a:ext cx="329040" cy="182520"/>
              </p14:xfrm>
            </p:contentPart>
          </mc:Choice>
          <mc:Fallback>
            <p:pic>
              <p:nvPicPr>
                <p:cNvPr id="167194" name="Freihand 167193">
                  <a:extLst>
                    <a:ext uri="{FF2B5EF4-FFF2-40B4-BE49-F238E27FC236}">
                      <a16:creationId xmlns:a16="http://schemas.microsoft.com/office/drawing/2014/main" id="{B4645779-DC73-53AE-5D5B-74984A79C42E}"/>
                    </a:ext>
                  </a:extLst>
                </p:cNvPr>
                <p:cNvPicPr/>
                <p:nvPr/>
              </p:nvPicPr>
              <p:blipFill>
                <a:blip r:embed="rId645"/>
                <a:stretch>
                  <a:fillRect/>
                </a:stretch>
              </p:blipFill>
              <p:spPr>
                <a:xfrm>
                  <a:off x="5902887" y="3922102"/>
                  <a:ext cx="346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67195" name="Freihand 167194">
                  <a:extLst>
                    <a:ext uri="{FF2B5EF4-FFF2-40B4-BE49-F238E27FC236}">
                      <a16:creationId xmlns:a16="http://schemas.microsoft.com/office/drawing/2014/main" id="{2B2A6AA1-E378-755A-956B-F6DC227FEF5C}"/>
                    </a:ext>
                  </a:extLst>
                </p14:cNvPr>
                <p14:cNvContentPartPr/>
                <p14:nvPr/>
              </p14:nvContentPartPr>
              <p14:xfrm>
                <a:off x="6252807" y="3933262"/>
                <a:ext cx="34920" cy="29160"/>
              </p14:xfrm>
            </p:contentPart>
          </mc:Choice>
          <mc:Fallback>
            <p:pic>
              <p:nvPicPr>
                <p:cNvPr id="167195" name="Freihand 167194">
                  <a:extLst>
                    <a:ext uri="{FF2B5EF4-FFF2-40B4-BE49-F238E27FC236}">
                      <a16:creationId xmlns:a16="http://schemas.microsoft.com/office/drawing/2014/main" id="{2B2A6AA1-E378-755A-956B-F6DC227FEF5C}"/>
                    </a:ext>
                  </a:extLst>
                </p:cNvPr>
                <p:cNvPicPr/>
                <p:nvPr/>
              </p:nvPicPr>
              <p:blipFill>
                <a:blip r:embed="rId647"/>
                <a:stretch>
                  <a:fillRect/>
                </a:stretch>
              </p:blipFill>
              <p:spPr>
                <a:xfrm>
                  <a:off x="6244167" y="3924622"/>
                  <a:ext cx="52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67196" name="Freihand 167195">
                  <a:extLst>
                    <a:ext uri="{FF2B5EF4-FFF2-40B4-BE49-F238E27FC236}">
                      <a16:creationId xmlns:a16="http://schemas.microsoft.com/office/drawing/2014/main" id="{CB1538AE-A0B7-9C8A-4677-891AA67553BF}"/>
                    </a:ext>
                  </a:extLst>
                </p14:cNvPr>
                <p14:cNvContentPartPr/>
                <p14:nvPr/>
              </p14:nvContentPartPr>
              <p14:xfrm>
                <a:off x="6270447" y="3989782"/>
                <a:ext cx="122040" cy="114840"/>
              </p14:xfrm>
            </p:contentPart>
          </mc:Choice>
          <mc:Fallback>
            <p:pic>
              <p:nvPicPr>
                <p:cNvPr id="167196" name="Freihand 167195">
                  <a:extLst>
                    <a:ext uri="{FF2B5EF4-FFF2-40B4-BE49-F238E27FC236}">
                      <a16:creationId xmlns:a16="http://schemas.microsoft.com/office/drawing/2014/main" id="{CB1538AE-A0B7-9C8A-4677-891AA67553BF}"/>
                    </a:ext>
                  </a:extLst>
                </p:cNvPr>
                <p:cNvPicPr/>
                <p:nvPr/>
              </p:nvPicPr>
              <p:blipFill>
                <a:blip r:embed="rId649"/>
                <a:stretch>
                  <a:fillRect/>
                </a:stretch>
              </p:blipFill>
              <p:spPr>
                <a:xfrm>
                  <a:off x="6261447" y="3980782"/>
                  <a:ext cx="139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67197" name="Freihand 167196">
                  <a:extLst>
                    <a:ext uri="{FF2B5EF4-FFF2-40B4-BE49-F238E27FC236}">
                      <a16:creationId xmlns:a16="http://schemas.microsoft.com/office/drawing/2014/main" id="{08283B6D-8F78-816E-3763-EF943C1B7EA3}"/>
                    </a:ext>
                  </a:extLst>
                </p14:cNvPr>
                <p14:cNvContentPartPr/>
                <p14:nvPr/>
              </p14:nvContentPartPr>
              <p14:xfrm>
                <a:off x="6483207" y="3904462"/>
                <a:ext cx="537480" cy="207720"/>
              </p14:xfrm>
            </p:contentPart>
          </mc:Choice>
          <mc:Fallback>
            <p:pic>
              <p:nvPicPr>
                <p:cNvPr id="167197" name="Freihand 167196">
                  <a:extLst>
                    <a:ext uri="{FF2B5EF4-FFF2-40B4-BE49-F238E27FC236}">
                      <a16:creationId xmlns:a16="http://schemas.microsoft.com/office/drawing/2014/main" id="{08283B6D-8F78-816E-3763-EF943C1B7EA3}"/>
                    </a:ext>
                  </a:extLst>
                </p:cNvPr>
                <p:cNvPicPr/>
                <p:nvPr/>
              </p:nvPicPr>
              <p:blipFill>
                <a:blip r:embed="rId651"/>
                <a:stretch>
                  <a:fillRect/>
                </a:stretch>
              </p:blipFill>
              <p:spPr>
                <a:xfrm>
                  <a:off x="6474207" y="3895822"/>
                  <a:ext cx="555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67198" name="Freihand 167197">
                  <a:extLst>
                    <a:ext uri="{FF2B5EF4-FFF2-40B4-BE49-F238E27FC236}">
                      <a16:creationId xmlns:a16="http://schemas.microsoft.com/office/drawing/2014/main" id="{D5E67AB6-2C2F-9C30-2BB7-994F21BC4B5B}"/>
                    </a:ext>
                  </a:extLst>
                </p14:cNvPr>
                <p14:cNvContentPartPr/>
                <p14:nvPr/>
              </p14:nvContentPartPr>
              <p14:xfrm>
                <a:off x="7025727" y="3952342"/>
                <a:ext cx="140400" cy="273240"/>
              </p14:xfrm>
            </p:contentPart>
          </mc:Choice>
          <mc:Fallback>
            <p:pic>
              <p:nvPicPr>
                <p:cNvPr id="167198" name="Freihand 167197">
                  <a:extLst>
                    <a:ext uri="{FF2B5EF4-FFF2-40B4-BE49-F238E27FC236}">
                      <a16:creationId xmlns:a16="http://schemas.microsoft.com/office/drawing/2014/main" id="{D5E67AB6-2C2F-9C30-2BB7-994F21BC4B5B}"/>
                    </a:ext>
                  </a:extLst>
                </p:cNvPr>
                <p:cNvPicPr/>
                <p:nvPr/>
              </p:nvPicPr>
              <p:blipFill>
                <a:blip r:embed="rId653"/>
                <a:stretch>
                  <a:fillRect/>
                </a:stretch>
              </p:blipFill>
              <p:spPr>
                <a:xfrm>
                  <a:off x="7017087" y="3943342"/>
                  <a:ext cx="1580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67199" name="Freihand 167198">
                  <a:extLst>
                    <a:ext uri="{FF2B5EF4-FFF2-40B4-BE49-F238E27FC236}">
                      <a16:creationId xmlns:a16="http://schemas.microsoft.com/office/drawing/2014/main" id="{648666B9-7BC7-DE41-1FC4-B4FE2E2729E2}"/>
                    </a:ext>
                  </a:extLst>
                </p14:cNvPr>
                <p14:cNvContentPartPr/>
                <p14:nvPr/>
              </p14:nvContentPartPr>
              <p14:xfrm>
                <a:off x="7310487" y="3857662"/>
                <a:ext cx="24480" cy="200880"/>
              </p14:xfrm>
            </p:contentPart>
          </mc:Choice>
          <mc:Fallback>
            <p:pic>
              <p:nvPicPr>
                <p:cNvPr id="167199" name="Freihand 167198">
                  <a:extLst>
                    <a:ext uri="{FF2B5EF4-FFF2-40B4-BE49-F238E27FC236}">
                      <a16:creationId xmlns:a16="http://schemas.microsoft.com/office/drawing/2014/main" id="{648666B9-7BC7-DE41-1FC4-B4FE2E2729E2}"/>
                    </a:ext>
                  </a:extLst>
                </p:cNvPr>
                <p:cNvPicPr/>
                <p:nvPr/>
              </p:nvPicPr>
              <p:blipFill>
                <a:blip r:embed="rId655"/>
                <a:stretch>
                  <a:fillRect/>
                </a:stretch>
              </p:blipFill>
              <p:spPr>
                <a:xfrm>
                  <a:off x="7301847" y="3848662"/>
                  <a:ext cx="42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67200" name="Freihand 167199">
                  <a:extLst>
                    <a:ext uri="{FF2B5EF4-FFF2-40B4-BE49-F238E27FC236}">
                      <a16:creationId xmlns:a16="http://schemas.microsoft.com/office/drawing/2014/main" id="{5689CC23-D36D-E6C1-4377-7CD766A0E47B}"/>
                    </a:ext>
                  </a:extLst>
                </p14:cNvPr>
                <p14:cNvContentPartPr/>
                <p14:nvPr/>
              </p14:nvContentPartPr>
              <p14:xfrm>
                <a:off x="7300767" y="4117582"/>
                <a:ext cx="6120" cy="4680"/>
              </p14:xfrm>
            </p:contentPart>
          </mc:Choice>
          <mc:Fallback>
            <p:pic>
              <p:nvPicPr>
                <p:cNvPr id="167200" name="Freihand 167199">
                  <a:extLst>
                    <a:ext uri="{FF2B5EF4-FFF2-40B4-BE49-F238E27FC236}">
                      <a16:creationId xmlns:a16="http://schemas.microsoft.com/office/drawing/2014/main" id="{5689CC23-D36D-E6C1-4377-7CD766A0E47B}"/>
                    </a:ext>
                  </a:extLst>
                </p:cNvPr>
                <p:cNvPicPr/>
                <p:nvPr/>
              </p:nvPicPr>
              <p:blipFill>
                <a:blip r:embed="rId112"/>
                <a:stretch>
                  <a:fillRect/>
                </a:stretch>
              </p:blipFill>
              <p:spPr>
                <a:xfrm>
                  <a:off x="7292127" y="4108942"/>
                  <a:ext cx="23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7204" name="Freihand 167203">
                  <a:extLst>
                    <a:ext uri="{FF2B5EF4-FFF2-40B4-BE49-F238E27FC236}">
                      <a16:creationId xmlns:a16="http://schemas.microsoft.com/office/drawing/2014/main" id="{61B1B716-8285-BC23-39C1-F3C6D36D5FF5}"/>
                    </a:ext>
                  </a:extLst>
                </p14:cNvPr>
                <p14:cNvContentPartPr/>
                <p14:nvPr/>
              </p14:nvContentPartPr>
              <p14:xfrm>
                <a:off x="108687" y="4308022"/>
                <a:ext cx="276480" cy="172080"/>
              </p14:xfrm>
            </p:contentPart>
          </mc:Choice>
          <mc:Fallback>
            <p:pic>
              <p:nvPicPr>
                <p:cNvPr id="167204" name="Freihand 167203">
                  <a:extLst>
                    <a:ext uri="{FF2B5EF4-FFF2-40B4-BE49-F238E27FC236}">
                      <a16:creationId xmlns:a16="http://schemas.microsoft.com/office/drawing/2014/main" id="{61B1B716-8285-BC23-39C1-F3C6D36D5FF5}"/>
                    </a:ext>
                  </a:extLst>
                </p:cNvPr>
                <p:cNvPicPr/>
                <p:nvPr/>
              </p:nvPicPr>
              <p:blipFill>
                <a:blip r:embed="rId658"/>
                <a:stretch>
                  <a:fillRect/>
                </a:stretch>
              </p:blipFill>
              <p:spPr>
                <a:xfrm>
                  <a:off x="100047" y="4299022"/>
                  <a:ext cx="29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7205" name="Freihand 167204">
                  <a:extLst>
                    <a:ext uri="{FF2B5EF4-FFF2-40B4-BE49-F238E27FC236}">
                      <a16:creationId xmlns:a16="http://schemas.microsoft.com/office/drawing/2014/main" id="{D595B617-E5CB-CE8B-51B3-079D29F4DDC1}"/>
                    </a:ext>
                  </a:extLst>
                </p14:cNvPr>
                <p14:cNvContentPartPr/>
                <p14:nvPr/>
              </p14:nvContentPartPr>
              <p14:xfrm>
                <a:off x="472647" y="4272022"/>
                <a:ext cx="140040" cy="191160"/>
              </p14:xfrm>
            </p:contentPart>
          </mc:Choice>
          <mc:Fallback>
            <p:pic>
              <p:nvPicPr>
                <p:cNvPr id="167205" name="Freihand 167204">
                  <a:extLst>
                    <a:ext uri="{FF2B5EF4-FFF2-40B4-BE49-F238E27FC236}">
                      <a16:creationId xmlns:a16="http://schemas.microsoft.com/office/drawing/2014/main" id="{D595B617-E5CB-CE8B-51B3-079D29F4DDC1}"/>
                    </a:ext>
                  </a:extLst>
                </p:cNvPr>
                <p:cNvPicPr/>
                <p:nvPr/>
              </p:nvPicPr>
              <p:blipFill>
                <a:blip r:embed="rId660"/>
                <a:stretch>
                  <a:fillRect/>
                </a:stretch>
              </p:blipFill>
              <p:spPr>
                <a:xfrm>
                  <a:off x="463647" y="4263022"/>
                  <a:ext cx="157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7206" name="Freihand 167205">
                  <a:extLst>
                    <a:ext uri="{FF2B5EF4-FFF2-40B4-BE49-F238E27FC236}">
                      <a16:creationId xmlns:a16="http://schemas.microsoft.com/office/drawing/2014/main" id="{58C74713-61DC-A6AC-45A1-7675489EB4DD}"/>
                    </a:ext>
                  </a:extLst>
                </p14:cNvPr>
                <p14:cNvContentPartPr/>
                <p14:nvPr/>
              </p14:nvContentPartPr>
              <p14:xfrm>
                <a:off x="680727" y="4357342"/>
                <a:ext cx="100800" cy="86400"/>
              </p14:xfrm>
            </p:contentPart>
          </mc:Choice>
          <mc:Fallback>
            <p:pic>
              <p:nvPicPr>
                <p:cNvPr id="167206" name="Freihand 167205">
                  <a:extLst>
                    <a:ext uri="{FF2B5EF4-FFF2-40B4-BE49-F238E27FC236}">
                      <a16:creationId xmlns:a16="http://schemas.microsoft.com/office/drawing/2014/main" id="{58C74713-61DC-A6AC-45A1-7675489EB4DD}"/>
                    </a:ext>
                  </a:extLst>
                </p:cNvPr>
                <p:cNvPicPr/>
                <p:nvPr/>
              </p:nvPicPr>
              <p:blipFill>
                <a:blip r:embed="rId662"/>
                <a:stretch>
                  <a:fillRect/>
                </a:stretch>
              </p:blipFill>
              <p:spPr>
                <a:xfrm>
                  <a:off x="672087" y="4348702"/>
                  <a:ext cx="118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7207" name="Freihand 167206">
                  <a:extLst>
                    <a:ext uri="{FF2B5EF4-FFF2-40B4-BE49-F238E27FC236}">
                      <a16:creationId xmlns:a16="http://schemas.microsoft.com/office/drawing/2014/main" id="{3EFAC170-8408-6AB7-423F-A153F0A81C0C}"/>
                    </a:ext>
                  </a:extLst>
                </p14:cNvPr>
                <p14:cNvContentPartPr/>
                <p14:nvPr/>
              </p14:nvContentPartPr>
              <p14:xfrm>
                <a:off x="809247" y="4274182"/>
                <a:ext cx="231840" cy="189360"/>
              </p14:xfrm>
            </p:contentPart>
          </mc:Choice>
          <mc:Fallback>
            <p:pic>
              <p:nvPicPr>
                <p:cNvPr id="167207" name="Freihand 167206">
                  <a:extLst>
                    <a:ext uri="{FF2B5EF4-FFF2-40B4-BE49-F238E27FC236}">
                      <a16:creationId xmlns:a16="http://schemas.microsoft.com/office/drawing/2014/main" id="{3EFAC170-8408-6AB7-423F-A153F0A81C0C}"/>
                    </a:ext>
                  </a:extLst>
                </p:cNvPr>
                <p:cNvPicPr/>
                <p:nvPr/>
              </p:nvPicPr>
              <p:blipFill>
                <a:blip r:embed="rId664"/>
                <a:stretch>
                  <a:fillRect/>
                </a:stretch>
              </p:blipFill>
              <p:spPr>
                <a:xfrm>
                  <a:off x="800607" y="4265182"/>
                  <a:ext cx="249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7208" name="Freihand 167207">
                  <a:extLst>
                    <a:ext uri="{FF2B5EF4-FFF2-40B4-BE49-F238E27FC236}">
                      <a16:creationId xmlns:a16="http://schemas.microsoft.com/office/drawing/2014/main" id="{9EDDFBA1-1795-C12F-4745-84017F5EAC10}"/>
                    </a:ext>
                  </a:extLst>
                </p14:cNvPr>
                <p14:cNvContentPartPr/>
                <p14:nvPr/>
              </p14:nvContentPartPr>
              <p14:xfrm>
                <a:off x="1075647" y="4367062"/>
                <a:ext cx="2160" cy="69480"/>
              </p14:xfrm>
            </p:contentPart>
          </mc:Choice>
          <mc:Fallback>
            <p:pic>
              <p:nvPicPr>
                <p:cNvPr id="167208" name="Freihand 167207">
                  <a:extLst>
                    <a:ext uri="{FF2B5EF4-FFF2-40B4-BE49-F238E27FC236}">
                      <a16:creationId xmlns:a16="http://schemas.microsoft.com/office/drawing/2014/main" id="{9EDDFBA1-1795-C12F-4745-84017F5EAC10}"/>
                    </a:ext>
                  </a:extLst>
                </p:cNvPr>
                <p:cNvPicPr/>
                <p:nvPr/>
              </p:nvPicPr>
              <p:blipFill>
                <a:blip r:embed="rId666"/>
                <a:stretch>
                  <a:fillRect/>
                </a:stretch>
              </p:blipFill>
              <p:spPr>
                <a:xfrm>
                  <a:off x="1067007" y="4358422"/>
                  <a:ext cx="1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7209" name="Freihand 167208">
                  <a:extLst>
                    <a:ext uri="{FF2B5EF4-FFF2-40B4-BE49-F238E27FC236}">
                      <a16:creationId xmlns:a16="http://schemas.microsoft.com/office/drawing/2014/main" id="{7154F28C-2251-9D9E-8523-9ADC7323AA66}"/>
                    </a:ext>
                  </a:extLst>
                </p14:cNvPr>
                <p14:cNvContentPartPr/>
                <p14:nvPr/>
              </p14:nvContentPartPr>
              <p14:xfrm>
                <a:off x="1132887" y="4264102"/>
                <a:ext cx="245520" cy="166320"/>
              </p14:xfrm>
            </p:contentPart>
          </mc:Choice>
          <mc:Fallback>
            <p:pic>
              <p:nvPicPr>
                <p:cNvPr id="167209" name="Freihand 167208">
                  <a:extLst>
                    <a:ext uri="{FF2B5EF4-FFF2-40B4-BE49-F238E27FC236}">
                      <a16:creationId xmlns:a16="http://schemas.microsoft.com/office/drawing/2014/main" id="{7154F28C-2251-9D9E-8523-9ADC7323AA66}"/>
                    </a:ext>
                  </a:extLst>
                </p:cNvPr>
                <p:cNvPicPr/>
                <p:nvPr/>
              </p:nvPicPr>
              <p:blipFill>
                <a:blip r:embed="rId668"/>
                <a:stretch>
                  <a:fillRect/>
                </a:stretch>
              </p:blipFill>
              <p:spPr>
                <a:xfrm>
                  <a:off x="1123887" y="4255462"/>
                  <a:ext cx="263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7210" name="Freihand 167209">
                  <a:extLst>
                    <a:ext uri="{FF2B5EF4-FFF2-40B4-BE49-F238E27FC236}">
                      <a16:creationId xmlns:a16="http://schemas.microsoft.com/office/drawing/2014/main" id="{B2764338-7B98-5269-87DB-83F01FAB5845}"/>
                    </a:ext>
                  </a:extLst>
                </p14:cNvPr>
                <p14:cNvContentPartPr/>
                <p14:nvPr/>
              </p14:nvContentPartPr>
              <p14:xfrm>
                <a:off x="1140087" y="4203982"/>
                <a:ext cx="275760" cy="205560"/>
              </p14:xfrm>
            </p:contentPart>
          </mc:Choice>
          <mc:Fallback>
            <p:pic>
              <p:nvPicPr>
                <p:cNvPr id="167210" name="Freihand 167209">
                  <a:extLst>
                    <a:ext uri="{FF2B5EF4-FFF2-40B4-BE49-F238E27FC236}">
                      <a16:creationId xmlns:a16="http://schemas.microsoft.com/office/drawing/2014/main" id="{B2764338-7B98-5269-87DB-83F01FAB5845}"/>
                    </a:ext>
                  </a:extLst>
                </p:cNvPr>
                <p:cNvPicPr/>
                <p:nvPr/>
              </p:nvPicPr>
              <p:blipFill>
                <a:blip r:embed="rId670"/>
                <a:stretch>
                  <a:fillRect/>
                </a:stretch>
              </p:blipFill>
              <p:spPr>
                <a:xfrm>
                  <a:off x="1131087" y="4195342"/>
                  <a:ext cx="293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7211" name="Freihand 167210">
                  <a:extLst>
                    <a:ext uri="{FF2B5EF4-FFF2-40B4-BE49-F238E27FC236}">
                      <a16:creationId xmlns:a16="http://schemas.microsoft.com/office/drawing/2014/main" id="{DCC856F6-C3B3-EFCD-4EF3-3441B52E2D82}"/>
                    </a:ext>
                  </a:extLst>
                </p14:cNvPr>
                <p14:cNvContentPartPr/>
                <p14:nvPr/>
              </p14:nvContentPartPr>
              <p14:xfrm>
                <a:off x="1621407" y="4259422"/>
                <a:ext cx="136800" cy="153000"/>
              </p14:xfrm>
            </p:contentPart>
          </mc:Choice>
          <mc:Fallback>
            <p:pic>
              <p:nvPicPr>
                <p:cNvPr id="167211" name="Freihand 167210">
                  <a:extLst>
                    <a:ext uri="{FF2B5EF4-FFF2-40B4-BE49-F238E27FC236}">
                      <a16:creationId xmlns:a16="http://schemas.microsoft.com/office/drawing/2014/main" id="{DCC856F6-C3B3-EFCD-4EF3-3441B52E2D82}"/>
                    </a:ext>
                  </a:extLst>
                </p:cNvPr>
                <p:cNvPicPr/>
                <p:nvPr/>
              </p:nvPicPr>
              <p:blipFill>
                <a:blip r:embed="rId672"/>
                <a:stretch>
                  <a:fillRect/>
                </a:stretch>
              </p:blipFill>
              <p:spPr>
                <a:xfrm>
                  <a:off x="1612407" y="4250422"/>
                  <a:ext cx="154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7212" name="Freihand 167211">
                  <a:extLst>
                    <a:ext uri="{FF2B5EF4-FFF2-40B4-BE49-F238E27FC236}">
                      <a16:creationId xmlns:a16="http://schemas.microsoft.com/office/drawing/2014/main" id="{8C767E43-0111-04A6-2264-23E1767B2D95}"/>
                    </a:ext>
                  </a:extLst>
                </p14:cNvPr>
                <p14:cNvContentPartPr/>
                <p14:nvPr/>
              </p14:nvContentPartPr>
              <p14:xfrm>
                <a:off x="1682607" y="4353382"/>
                <a:ext cx="260280" cy="52920"/>
              </p14:xfrm>
            </p:contentPart>
          </mc:Choice>
          <mc:Fallback>
            <p:pic>
              <p:nvPicPr>
                <p:cNvPr id="167212" name="Freihand 167211">
                  <a:extLst>
                    <a:ext uri="{FF2B5EF4-FFF2-40B4-BE49-F238E27FC236}">
                      <a16:creationId xmlns:a16="http://schemas.microsoft.com/office/drawing/2014/main" id="{8C767E43-0111-04A6-2264-23E1767B2D95}"/>
                    </a:ext>
                  </a:extLst>
                </p:cNvPr>
                <p:cNvPicPr/>
                <p:nvPr/>
              </p:nvPicPr>
              <p:blipFill>
                <a:blip r:embed="rId674"/>
                <a:stretch>
                  <a:fillRect/>
                </a:stretch>
              </p:blipFill>
              <p:spPr>
                <a:xfrm>
                  <a:off x="1673967" y="4344382"/>
                  <a:ext cx="277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7213" name="Freihand 167212">
                  <a:extLst>
                    <a:ext uri="{FF2B5EF4-FFF2-40B4-BE49-F238E27FC236}">
                      <a16:creationId xmlns:a16="http://schemas.microsoft.com/office/drawing/2014/main" id="{0BB50AB5-83D1-A828-51DA-B9DD7429F7EB}"/>
                    </a:ext>
                  </a:extLst>
                </p14:cNvPr>
                <p14:cNvContentPartPr/>
                <p14:nvPr/>
              </p14:nvContentPartPr>
              <p14:xfrm>
                <a:off x="1965567" y="4344022"/>
                <a:ext cx="119880" cy="84600"/>
              </p14:xfrm>
            </p:contentPart>
          </mc:Choice>
          <mc:Fallback>
            <p:pic>
              <p:nvPicPr>
                <p:cNvPr id="167213" name="Freihand 167212">
                  <a:extLst>
                    <a:ext uri="{FF2B5EF4-FFF2-40B4-BE49-F238E27FC236}">
                      <a16:creationId xmlns:a16="http://schemas.microsoft.com/office/drawing/2014/main" id="{0BB50AB5-83D1-A828-51DA-B9DD7429F7EB}"/>
                    </a:ext>
                  </a:extLst>
                </p:cNvPr>
                <p:cNvPicPr/>
                <p:nvPr/>
              </p:nvPicPr>
              <p:blipFill>
                <a:blip r:embed="rId676"/>
                <a:stretch>
                  <a:fillRect/>
                </a:stretch>
              </p:blipFill>
              <p:spPr>
                <a:xfrm>
                  <a:off x="1956927" y="4335022"/>
                  <a:ext cx="137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7214" name="Freihand 167213">
                  <a:extLst>
                    <a:ext uri="{FF2B5EF4-FFF2-40B4-BE49-F238E27FC236}">
                      <a16:creationId xmlns:a16="http://schemas.microsoft.com/office/drawing/2014/main" id="{ADE34D22-1116-7A6F-94D7-FDBA9E4F23EF}"/>
                    </a:ext>
                  </a:extLst>
                </p14:cNvPr>
                <p14:cNvContentPartPr/>
                <p14:nvPr/>
              </p14:nvContentPartPr>
              <p14:xfrm>
                <a:off x="2115687" y="4359502"/>
                <a:ext cx="321840" cy="79200"/>
              </p14:xfrm>
            </p:contentPart>
          </mc:Choice>
          <mc:Fallback>
            <p:pic>
              <p:nvPicPr>
                <p:cNvPr id="167214" name="Freihand 167213">
                  <a:extLst>
                    <a:ext uri="{FF2B5EF4-FFF2-40B4-BE49-F238E27FC236}">
                      <a16:creationId xmlns:a16="http://schemas.microsoft.com/office/drawing/2014/main" id="{ADE34D22-1116-7A6F-94D7-FDBA9E4F23EF}"/>
                    </a:ext>
                  </a:extLst>
                </p:cNvPr>
                <p:cNvPicPr/>
                <p:nvPr/>
              </p:nvPicPr>
              <p:blipFill>
                <a:blip r:embed="rId678"/>
                <a:stretch>
                  <a:fillRect/>
                </a:stretch>
              </p:blipFill>
              <p:spPr>
                <a:xfrm>
                  <a:off x="2107047" y="4350862"/>
                  <a:ext cx="339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7215" name="Freihand 167214">
                  <a:extLst>
                    <a:ext uri="{FF2B5EF4-FFF2-40B4-BE49-F238E27FC236}">
                      <a16:creationId xmlns:a16="http://schemas.microsoft.com/office/drawing/2014/main" id="{06D96C0D-FA8D-2304-24D2-DD3DCD4D81F1}"/>
                    </a:ext>
                  </a:extLst>
                </p14:cNvPr>
                <p14:cNvContentPartPr/>
                <p14:nvPr/>
              </p14:nvContentPartPr>
              <p14:xfrm>
                <a:off x="2377767" y="4315942"/>
                <a:ext cx="14400" cy="10080"/>
              </p14:xfrm>
            </p:contentPart>
          </mc:Choice>
          <mc:Fallback>
            <p:pic>
              <p:nvPicPr>
                <p:cNvPr id="167215" name="Freihand 167214">
                  <a:extLst>
                    <a:ext uri="{FF2B5EF4-FFF2-40B4-BE49-F238E27FC236}">
                      <a16:creationId xmlns:a16="http://schemas.microsoft.com/office/drawing/2014/main" id="{06D96C0D-FA8D-2304-24D2-DD3DCD4D81F1}"/>
                    </a:ext>
                  </a:extLst>
                </p:cNvPr>
                <p:cNvPicPr/>
                <p:nvPr/>
              </p:nvPicPr>
              <p:blipFill>
                <a:blip r:embed="rId276"/>
                <a:stretch>
                  <a:fillRect/>
                </a:stretch>
              </p:blipFill>
              <p:spPr>
                <a:xfrm>
                  <a:off x="2369127" y="4307302"/>
                  <a:ext cx="32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67216" name="Freihand 167215">
                  <a:extLst>
                    <a:ext uri="{FF2B5EF4-FFF2-40B4-BE49-F238E27FC236}">
                      <a16:creationId xmlns:a16="http://schemas.microsoft.com/office/drawing/2014/main" id="{8120EE5C-3139-C6CA-5DE0-36B9CDD645E4}"/>
                    </a:ext>
                  </a:extLst>
                </p14:cNvPr>
                <p14:cNvContentPartPr/>
                <p14:nvPr/>
              </p14:nvContentPartPr>
              <p14:xfrm>
                <a:off x="3065367" y="4245382"/>
                <a:ext cx="137520" cy="116280"/>
              </p14:xfrm>
            </p:contentPart>
          </mc:Choice>
          <mc:Fallback>
            <p:pic>
              <p:nvPicPr>
                <p:cNvPr id="167216" name="Freihand 167215">
                  <a:extLst>
                    <a:ext uri="{FF2B5EF4-FFF2-40B4-BE49-F238E27FC236}">
                      <a16:creationId xmlns:a16="http://schemas.microsoft.com/office/drawing/2014/main" id="{8120EE5C-3139-C6CA-5DE0-36B9CDD645E4}"/>
                    </a:ext>
                  </a:extLst>
                </p:cNvPr>
                <p:cNvPicPr/>
                <p:nvPr/>
              </p:nvPicPr>
              <p:blipFill>
                <a:blip r:embed="rId681"/>
                <a:stretch>
                  <a:fillRect/>
                </a:stretch>
              </p:blipFill>
              <p:spPr>
                <a:xfrm>
                  <a:off x="3056727" y="4236742"/>
                  <a:ext cx="155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67217" name="Freihand 167216">
                  <a:extLst>
                    <a:ext uri="{FF2B5EF4-FFF2-40B4-BE49-F238E27FC236}">
                      <a16:creationId xmlns:a16="http://schemas.microsoft.com/office/drawing/2014/main" id="{E58938B1-BB65-D656-CFD6-902409EF7242}"/>
                    </a:ext>
                  </a:extLst>
                </p14:cNvPr>
                <p14:cNvContentPartPr/>
                <p14:nvPr/>
              </p14:nvContentPartPr>
              <p14:xfrm>
                <a:off x="3254007" y="4200742"/>
                <a:ext cx="66960" cy="158760"/>
              </p14:xfrm>
            </p:contentPart>
          </mc:Choice>
          <mc:Fallback>
            <p:pic>
              <p:nvPicPr>
                <p:cNvPr id="167217" name="Freihand 167216">
                  <a:extLst>
                    <a:ext uri="{FF2B5EF4-FFF2-40B4-BE49-F238E27FC236}">
                      <a16:creationId xmlns:a16="http://schemas.microsoft.com/office/drawing/2014/main" id="{E58938B1-BB65-D656-CFD6-902409EF7242}"/>
                    </a:ext>
                  </a:extLst>
                </p:cNvPr>
                <p:cNvPicPr/>
                <p:nvPr/>
              </p:nvPicPr>
              <p:blipFill>
                <a:blip r:embed="rId683"/>
                <a:stretch>
                  <a:fillRect/>
                </a:stretch>
              </p:blipFill>
              <p:spPr>
                <a:xfrm>
                  <a:off x="3245007" y="4191742"/>
                  <a:ext cx="84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67218" name="Freihand 167217">
                  <a:extLst>
                    <a:ext uri="{FF2B5EF4-FFF2-40B4-BE49-F238E27FC236}">
                      <a16:creationId xmlns:a16="http://schemas.microsoft.com/office/drawing/2014/main" id="{7604643E-EF5A-01AC-C068-71B10C4A7D12}"/>
                    </a:ext>
                  </a:extLst>
                </p14:cNvPr>
                <p14:cNvContentPartPr/>
                <p14:nvPr/>
              </p14:nvContentPartPr>
              <p14:xfrm>
                <a:off x="3360207" y="4243942"/>
                <a:ext cx="119880" cy="150120"/>
              </p14:xfrm>
            </p:contentPart>
          </mc:Choice>
          <mc:Fallback>
            <p:pic>
              <p:nvPicPr>
                <p:cNvPr id="167218" name="Freihand 167217">
                  <a:extLst>
                    <a:ext uri="{FF2B5EF4-FFF2-40B4-BE49-F238E27FC236}">
                      <a16:creationId xmlns:a16="http://schemas.microsoft.com/office/drawing/2014/main" id="{7604643E-EF5A-01AC-C068-71B10C4A7D12}"/>
                    </a:ext>
                  </a:extLst>
                </p:cNvPr>
                <p:cNvPicPr/>
                <p:nvPr/>
              </p:nvPicPr>
              <p:blipFill>
                <a:blip r:embed="rId685"/>
                <a:stretch>
                  <a:fillRect/>
                </a:stretch>
              </p:blipFill>
              <p:spPr>
                <a:xfrm>
                  <a:off x="3351567" y="4234942"/>
                  <a:ext cx="137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67219" name="Freihand 167218">
                  <a:extLst>
                    <a:ext uri="{FF2B5EF4-FFF2-40B4-BE49-F238E27FC236}">
                      <a16:creationId xmlns:a16="http://schemas.microsoft.com/office/drawing/2014/main" id="{CE10414B-D0E2-8F4E-5651-776F96635C7F}"/>
                    </a:ext>
                  </a:extLst>
                </p14:cNvPr>
                <p14:cNvContentPartPr/>
                <p14:nvPr/>
              </p14:nvContentPartPr>
              <p14:xfrm>
                <a:off x="3031887" y="4176262"/>
                <a:ext cx="569880" cy="224640"/>
              </p14:xfrm>
            </p:contentPart>
          </mc:Choice>
          <mc:Fallback>
            <p:pic>
              <p:nvPicPr>
                <p:cNvPr id="167219" name="Freihand 167218">
                  <a:extLst>
                    <a:ext uri="{FF2B5EF4-FFF2-40B4-BE49-F238E27FC236}">
                      <a16:creationId xmlns:a16="http://schemas.microsoft.com/office/drawing/2014/main" id="{CE10414B-D0E2-8F4E-5651-776F96635C7F}"/>
                    </a:ext>
                  </a:extLst>
                </p:cNvPr>
                <p:cNvPicPr/>
                <p:nvPr/>
              </p:nvPicPr>
              <p:blipFill>
                <a:blip r:embed="rId687"/>
                <a:stretch>
                  <a:fillRect/>
                </a:stretch>
              </p:blipFill>
              <p:spPr>
                <a:xfrm>
                  <a:off x="3022887" y="4167622"/>
                  <a:ext cx="587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67220" name="Freihand 167219">
                  <a:extLst>
                    <a:ext uri="{FF2B5EF4-FFF2-40B4-BE49-F238E27FC236}">
                      <a16:creationId xmlns:a16="http://schemas.microsoft.com/office/drawing/2014/main" id="{707FABE3-D93E-D286-ECD9-88097AD74894}"/>
                    </a:ext>
                  </a:extLst>
                </p14:cNvPr>
                <p14:cNvContentPartPr/>
                <p14:nvPr/>
              </p14:nvContentPartPr>
              <p14:xfrm>
                <a:off x="3253287" y="4432582"/>
                <a:ext cx="131760" cy="62640"/>
              </p14:xfrm>
            </p:contentPart>
          </mc:Choice>
          <mc:Fallback>
            <p:pic>
              <p:nvPicPr>
                <p:cNvPr id="167220" name="Freihand 167219">
                  <a:extLst>
                    <a:ext uri="{FF2B5EF4-FFF2-40B4-BE49-F238E27FC236}">
                      <a16:creationId xmlns:a16="http://schemas.microsoft.com/office/drawing/2014/main" id="{707FABE3-D93E-D286-ECD9-88097AD74894}"/>
                    </a:ext>
                  </a:extLst>
                </p:cNvPr>
                <p:cNvPicPr/>
                <p:nvPr/>
              </p:nvPicPr>
              <p:blipFill>
                <a:blip r:embed="rId689"/>
                <a:stretch>
                  <a:fillRect/>
                </a:stretch>
              </p:blipFill>
              <p:spPr>
                <a:xfrm>
                  <a:off x="3244647" y="4423942"/>
                  <a:ext cx="149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67221" name="Freihand 167220">
                  <a:extLst>
                    <a:ext uri="{FF2B5EF4-FFF2-40B4-BE49-F238E27FC236}">
                      <a16:creationId xmlns:a16="http://schemas.microsoft.com/office/drawing/2014/main" id="{A47AF342-DCB3-0BD3-BCC2-C40D43BB84B1}"/>
                    </a:ext>
                  </a:extLst>
                </p14:cNvPr>
                <p14:cNvContentPartPr/>
                <p14:nvPr/>
              </p14:nvContentPartPr>
              <p14:xfrm>
                <a:off x="3311247" y="4414582"/>
                <a:ext cx="99360" cy="170280"/>
              </p14:xfrm>
            </p:contentPart>
          </mc:Choice>
          <mc:Fallback>
            <p:pic>
              <p:nvPicPr>
                <p:cNvPr id="167221" name="Freihand 167220">
                  <a:extLst>
                    <a:ext uri="{FF2B5EF4-FFF2-40B4-BE49-F238E27FC236}">
                      <a16:creationId xmlns:a16="http://schemas.microsoft.com/office/drawing/2014/main" id="{A47AF342-DCB3-0BD3-BCC2-C40D43BB84B1}"/>
                    </a:ext>
                  </a:extLst>
                </p:cNvPr>
                <p:cNvPicPr/>
                <p:nvPr/>
              </p:nvPicPr>
              <p:blipFill>
                <a:blip r:embed="rId691"/>
                <a:stretch>
                  <a:fillRect/>
                </a:stretch>
              </p:blipFill>
              <p:spPr>
                <a:xfrm>
                  <a:off x="3302247" y="4405942"/>
                  <a:ext cx="117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67223" name="Freihand 167222">
                  <a:extLst>
                    <a:ext uri="{FF2B5EF4-FFF2-40B4-BE49-F238E27FC236}">
                      <a16:creationId xmlns:a16="http://schemas.microsoft.com/office/drawing/2014/main" id="{97407613-8191-5724-22EB-C8D8EF59A716}"/>
                    </a:ext>
                  </a:extLst>
                </p14:cNvPr>
                <p14:cNvContentPartPr/>
                <p14:nvPr/>
              </p14:nvContentPartPr>
              <p14:xfrm>
                <a:off x="1076367" y="4514662"/>
                <a:ext cx="84600" cy="112680"/>
              </p14:xfrm>
            </p:contentPart>
          </mc:Choice>
          <mc:Fallback>
            <p:pic>
              <p:nvPicPr>
                <p:cNvPr id="167223" name="Freihand 167222">
                  <a:extLst>
                    <a:ext uri="{FF2B5EF4-FFF2-40B4-BE49-F238E27FC236}">
                      <a16:creationId xmlns:a16="http://schemas.microsoft.com/office/drawing/2014/main" id="{97407613-8191-5724-22EB-C8D8EF59A716}"/>
                    </a:ext>
                  </a:extLst>
                </p:cNvPr>
                <p:cNvPicPr/>
                <p:nvPr/>
              </p:nvPicPr>
              <p:blipFill>
                <a:blip r:embed="rId693"/>
                <a:stretch>
                  <a:fillRect/>
                </a:stretch>
              </p:blipFill>
              <p:spPr>
                <a:xfrm>
                  <a:off x="1067367" y="4506022"/>
                  <a:ext cx="102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67224" name="Freihand 167223">
                  <a:extLst>
                    <a:ext uri="{FF2B5EF4-FFF2-40B4-BE49-F238E27FC236}">
                      <a16:creationId xmlns:a16="http://schemas.microsoft.com/office/drawing/2014/main" id="{85857A53-28FA-28DE-9FAD-ACB95A548B09}"/>
                    </a:ext>
                  </a:extLst>
                </p14:cNvPr>
                <p14:cNvContentPartPr/>
                <p14:nvPr/>
              </p14:nvContentPartPr>
              <p14:xfrm>
                <a:off x="1194807" y="4479742"/>
                <a:ext cx="171720" cy="267480"/>
              </p14:xfrm>
            </p:contentPart>
          </mc:Choice>
          <mc:Fallback>
            <p:pic>
              <p:nvPicPr>
                <p:cNvPr id="167224" name="Freihand 167223">
                  <a:extLst>
                    <a:ext uri="{FF2B5EF4-FFF2-40B4-BE49-F238E27FC236}">
                      <a16:creationId xmlns:a16="http://schemas.microsoft.com/office/drawing/2014/main" id="{85857A53-28FA-28DE-9FAD-ACB95A548B09}"/>
                    </a:ext>
                  </a:extLst>
                </p:cNvPr>
                <p:cNvPicPr/>
                <p:nvPr/>
              </p:nvPicPr>
              <p:blipFill>
                <a:blip r:embed="rId695"/>
                <a:stretch>
                  <a:fillRect/>
                </a:stretch>
              </p:blipFill>
              <p:spPr>
                <a:xfrm>
                  <a:off x="1185807" y="4471102"/>
                  <a:ext cx="189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67225" name="Freihand 167224">
                  <a:extLst>
                    <a:ext uri="{FF2B5EF4-FFF2-40B4-BE49-F238E27FC236}">
                      <a16:creationId xmlns:a16="http://schemas.microsoft.com/office/drawing/2014/main" id="{CB214FDC-9D21-4B60-0E2B-0565AEF8C532}"/>
                    </a:ext>
                  </a:extLst>
                </p14:cNvPr>
                <p14:cNvContentPartPr/>
                <p14:nvPr/>
              </p14:nvContentPartPr>
              <p14:xfrm>
                <a:off x="1407927" y="4609702"/>
                <a:ext cx="2520" cy="2880"/>
              </p14:xfrm>
            </p:contentPart>
          </mc:Choice>
          <mc:Fallback>
            <p:pic>
              <p:nvPicPr>
                <p:cNvPr id="167225" name="Freihand 167224">
                  <a:extLst>
                    <a:ext uri="{FF2B5EF4-FFF2-40B4-BE49-F238E27FC236}">
                      <a16:creationId xmlns:a16="http://schemas.microsoft.com/office/drawing/2014/main" id="{CB214FDC-9D21-4B60-0E2B-0565AEF8C532}"/>
                    </a:ext>
                  </a:extLst>
                </p:cNvPr>
                <p:cNvPicPr/>
                <p:nvPr/>
              </p:nvPicPr>
              <p:blipFill>
                <a:blip r:embed="rId112"/>
                <a:stretch>
                  <a:fillRect/>
                </a:stretch>
              </p:blipFill>
              <p:spPr>
                <a:xfrm>
                  <a:off x="1398927" y="4600702"/>
                  <a:ext cx="20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67226" name="Freihand 167225">
                  <a:extLst>
                    <a:ext uri="{FF2B5EF4-FFF2-40B4-BE49-F238E27FC236}">
                      <a16:creationId xmlns:a16="http://schemas.microsoft.com/office/drawing/2014/main" id="{C51880DA-4A95-5EF6-482B-CB8E9CB15BF9}"/>
                    </a:ext>
                  </a:extLst>
                </p14:cNvPr>
                <p14:cNvContentPartPr/>
                <p14:nvPr/>
              </p14:nvContentPartPr>
              <p14:xfrm>
                <a:off x="1478847" y="4476502"/>
                <a:ext cx="131760" cy="137880"/>
              </p14:xfrm>
            </p:contentPart>
          </mc:Choice>
          <mc:Fallback>
            <p:pic>
              <p:nvPicPr>
                <p:cNvPr id="167226" name="Freihand 167225">
                  <a:extLst>
                    <a:ext uri="{FF2B5EF4-FFF2-40B4-BE49-F238E27FC236}">
                      <a16:creationId xmlns:a16="http://schemas.microsoft.com/office/drawing/2014/main" id="{C51880DA-4A95-5EF6-482B-CB8E9CB15BF9}"/>
                    </a:ext>
                  </a:extLst>
                </p:cNvPr>
                <p:cNvPicPr/>
                <p:nvPr/>
              </p:nvPicPr>
              <p:blipFill>
                <a:blip r:embed="rId698"/>
                <a:stretch>
                  <a:fillRect/>
                </a:stretch>
              </p:blipFill>
              <p:spPr>
                <a:xfrm>
                  <a:off x="1469847" y="4467862"/>
                  <a:ext cx="149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7227" name="Freihand 167226">
                  <a:extLst>
                    <a:ext uri="{FF2B5EF4-FFF2-40B4-BE49-F238E27FC236}">
                      <a16:creationId xmlns:a16="http://schemas.microsoft.com/office/drawing/2014/main" id="{1BD19D97-CFA8-ABF6-4B1B-587260B63AA1}"/>
                    </a:ext>
                  </a:extLst>
                </p14:cNvPr>
                <p14:cNvContentPartPr/>
                <p14:nvPr/>
              </p14:nvContentPartPr>
              <p14:xfrm>
                <a:off x="1643727" y="4536982"/>
                <a:ext cx="180720" cy="67320"/>
              </p14:xfrm>
            </p:contentPart>
          </mc:Choice>
          <mc:Fallback>
            <p:pic>
              <p:nvPicPr>
                <p:cNvPr id="167227" name="Freihand 167226">
                  <a:extLst>
                    <a:ext uri="{FF2B5EF4-FFF2-40B4-BE49-F238E27FC236}">
                      <a16:creationId xmlns:a16="http://schemas.microsoft.com/office/drawing/2014/main" id="{1BD19D97-CFA8-ABF6-4B1B-587260B63AA1}"/>
                    </a:ext>
                  </a:extLst>
                </p:cNvPr>
                <p:cNvPicPr/>
                <p:nvPr/>
              </p:nvPicPr>
              <p:blipFill>
                <a:blip r:embed="rId700"/>
                <a:stretch>
                  <a:fillRect/>
                </a:stretch>
              </p:blipFill>
              <p:spPr>
                <a:xfrm>
                  <a:off x="1634727" y="4527982"/>
                  <a:ext cx="19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7228" name="Freihand 167227">
                  <a:extLst>
                    <a:ext uri="{FF2B5EF4-FFF2-40B4-BE49-F238E27FC236}">
                      <a16:creationId xmlns:a16="http://schemas.microsoft.com/office/drawing/2014/main" id="{49AE33F1-788B-311C-B2E3-A18524E2B88F}"/>
                    </a:ext>
                  </a:extLst>
                </p14:cNvPr>
                <p14:cNvContentPartPr/>
                <p14:nvPr/>
              </p14:nvContentPartPr>
              <p14:xfrm>
                <a:off x="1844607" y="4423942"/>
                <a:ext cx="98640" cy="185040"/>
              </p14:xfrm>
            </p:contentPart>
          </mc:Choice>
          <mc:Fallback>
            <p:pic>
              <p:nvPicPr>
                <p:cNvPr id="167228" name="Freihand 167227">
                  <a:extLst>
                    <a:ext uri="{FF2B5EF4-FFF2-40B4-BE49-F238E27FC236}">
                      <a16:creationId xmlns:a16="http://schemas.microsoft.com/office/drawing/2014/main" id="{49AE33F1-788B-311C-B2E3-A18524E2B88F}"/>
                    </a:ext>
                  </a:extLst>
                </p:cNvPr>
                <p:cNvPicPr/>
                <p:nvPr/>
              </p:nvPicPr>
              <p:blipFill>
                <a:blip r:embed="rId702"/>
                <a:stretch>
                  <a:fillRect/>
                </a:stretch>
              </p:blipFill>
              <p:spPr>
                <a:xfrm>
                  <a:off x="1835967" y="4415302"/>
                  <a:ext cx="116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67229" name="Freihand 167228">
                  <a:extLst>
                    <a:ext uri="{FF2B5EF4-FFF2-40B4-BE49-F238E27FC236}">
                      <a16:creationId xmlns:a16="http://schemas.microsoft.com/office/drawing/2014/main" id="{84B8A5AA-FF55-AA33-3DEB-C17A776D97BB}"/>
                    </a:ext>
                  </a:extLst>
                </p14:cNvPr>
                <p14:cNvContentPartPr/>
                <p14:nvPr/>
              </p14:nvContentPartPr>
              <p14:xfrm>
                <a:off x="1936047" y="4518982"/>
                <a:ext cx="93240" cy="98640"/>
              </p14:xfrm>
            </p:contentPart>
          </mc:Choice>
          <mc:Fallback>
            <p:pic>
              <p:nvPicPr>
                <p:cNvPr id="167229" name="Freihand 167228">
                  <a:extLst>
                    <a:ext uri="{FF2B5EF4-FFF2-40B4-BE49-F238E27FC236}">
                      <a16:creationId xmlns:a16="http://schemas.microsoft.com/office/drawing/2014/main" id="{84B8A5AA-FF55-AA33-3DEB-C17A776D97BB}"/>
                    </a:ext>
                  </a:extLst>
                </p:cNvPr>
                <p:cNvPicPr/>
                <p:nvPr/>
              </p:nvPicPr>
              <p:blipFill>
                <a:blip r:embed="rId704"/>
                <a:stretch>
                  <a:fillRect/>
                </a:stretch>
              </p:blipFill>
              <p:spPr>
                <a:xfrm>
                  <a:off x="1927407" y="4509982"/>
                  <a:ext cx="11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67230" name="Freihand 167229">
                  <a:extLst>
                    <a:ext uri="{FF2B5EF4-FFF2-40B4-BE49-F238E27FC236}">
                      <a16:creationId xmlns:a16="http://schemas.microsoft.com/office/drawing/2014/main" id="{2576D9BE-207E-FFF1-64C0-4093CAEBD9CE}"/>
                    </a:ext>
                  </a:extLst>
                </p14:cNvPr>
                <p14:cNvContentPartPr/>
                <p14:nvPr/>
              </p14:nvContentPartPr>
              <p14:xfrm>
                <a:off x="2057727" y="4501342"/>
                <a:ext cx="151560" cy="115560"/>
              </p14:xfrm>
            </p:contentPart>
          </mc:Choice>
          <mc:Fallback>
            <p:pic>
              <p:nvPicPr>
                <p:cNvPr id="167230" name="Freihand 167229">
                  <a:extLst>
                    <a:ext uri="{FF2B5EF4-FFF2-40B4-BE49-F238E27FC236}">
                      <a16:creationId xmlns:a16="http://schemas.microsoft.com/office/drawing/2014/main" id="{2576D9BE-207E-FFF1-64C0-4093CAEBD9CE}"/>
                    </a:ext>
                  </a:extLst>
                </p:cNvPr>
                <p:cNvPicPr/>
                <p:nvPr/>
              </p:nvPicPr>
              <p:blipFill>
                <a:blip r:embed="rId706"/>
                <a:stretch>
                  <a:fillRect/>
                </a:stretch>
              </p:blipFill>
              <p:spPr>
                <a:xfrm>
                  <a:off x="2049087" y="4492342"/>
                  <a:ext cx="169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67231" name="Freihand 167230">
                  <a:extLst>
                    <a:ext uri="{FF2B5EF4-FFF2-40B4-BE49-F238E27FC236}">
                      <a16:creationId xmlns:a16="http://schemas.microsoft.com/office/drawing/2014/main" id="{9C4F4A3F-5384-171F-83DB-A84322E09EF9}"/>
                    </a:ext>
                  </a:extLst>
                </p14:cNvPr>
                <p14:cNvContentPartPr/>
                <p14:nvPr/>
              </p14:nvContentPartPr>
              <p14:xfrm>
                <a:off x="2168967" y="4436542"/>
                <a:ext cx="71280" cy="173160"/>
              </p14:xfrm>
            </p:contentPart>
          </mc:Choice>
          <mc:Fallback>
            <p:pic>
              <p:nvPicPr>
                <p:cNvPr id="167231" name="Freihand 167230">
                  <a:extLst>
                    <a:ext uri="{FF2B5EF4-FFF2-40B4-BE49-F238E27FC236}">
                      <a16:creationId xmlns:a16="http://schemas.microsoft.com/office/drawing/2014/main" id="{9C4F4A3F-5384-171F-83DB-A84322E09EF9}"/>
                    </a:ext>
                  </a:extLst>
                </p:cNvPr>
                <p:cNvPicPr/>
                <p:nvPr/>
              </p:nvPicPr>
              <p:blipFill>
                <a:blip r:embed="rId708"/>
                <a:stretch>
                  <a:fillRect/>
                </a:stretch>
              </p:blipFill>
              <p:spPr>
                <a:xfrm>
                  <a:off x="2159967" y="4427902"/>
                  <a:ext cx="88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67232" name="Freihand 167231">
                  <a:extLst>
                    <a:ext uri="{FF2B5EF4-FFF2-40B4-BE49-F238E27FC236}">
                      <a16:creationId xmlns:a16="http://schemas.microsoft.com/office/drawing/2014/main" id="{6056A079-9565-1E7D-1482-70C350C3525A}"/>
                    </a:ext>
                  </a:extLst>
                </p14:cNvPr>
                <p14:cNvContentPartPr/>
                <p14:nvPr/>
              </p14:nvContentPartPr>
              <p14:xfrm>
                <a:off x="2294247" y="4525102"/>
                <a:ext cx="53640" cy="86400"/>
              </p14:xfrm>
            </p:contentPart>
          </mc:Choice>
          <mc:Fallback>
            <p:pic>
              <p:nvPicPr>
                <p:cNvPr id="167232" name="Freihand 167231">
                  <a:extLst>
                    <a:ext uri="{FF2B5EF4-FFF2-40B4-BE49-F238E27FC236}">
                      <a16:creationId xmlns:a16="http://schemas.microsoft.com/office/drawing/2014/main" id="{6056A079-9565-1E7D-1482-70C350C3525A}"/>
                    </a:ext>
                  </a:extLst>
                </p:cNvPr>
                <p:cNvPicPr/>
                <p:nvPr/>
              </p:nvPicPr>
              <p:blipFill>
                <a:blip r:embed="rId710"/>
                <a:stretch>
                  <a:fillRect/>
                </a:stretch>
              </p:blipFill>
              <p:spPr>
                <a:xfrm>
                  <a:off x="2285247" y="4516462"/>
                  <a:ext cx="71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67233" name="Freihand 167232">
                  <a:extLst>
                    <a:ext uri="{FF2B5EF4-FFF2-40B4-BE49-F238E27FC236}">
                      <a16:creationId xmlns:a16="http://schemas.microsoft.com/office/drawing/2014/main" id="{BC687F18-0E44-39B7-6C43-AA6246D40D98}"/>
                    </a:ext>
                  </a:extLst>
                </p14:cNvPr>
                <p14:cNvContentPartPr/>
                <p14:nvPr/>
              </p14:nvContentPartPr>
              <p14:xfrm>
                <a:off x="2380647" y="4416742"/>
                <a:ext cx="132120" cy="226440"/>
              </p14:xfrm>
            </p:contentPart>
          </mc:Choice>
          <mc:Fallback>
            <p:pic>
              <p:nvPicPr>
                <p:cNvPr id="167233" name="Freihand 167232">
                  <a:extLst>
                    <a:ext uri="{FF2B5EF4-FFF2-40B4-BE49-F238E27FC236}">
                      <a16:creationId xmlns:a16="http://schemas.microsoft.com/office/drawing/2014/main" id="{BC687F18-0E44-39B7-6C43-AA6246D40D98}"/>
                    </a:ext>
                  </a:extLst>
                </p:cNvPr>
                <p:cNvPicPr/>
                <p:nvPr/>
              </p:nvPicPr>
              <p:blipFill>
                <a:blip r:embed="rId712"/>
                <a:stretch>
                  <a:fillRect/>
                </a:stretch>
              </p:blipFill>
              <p:spPr>
                <a:xfrm>
                  <a:off x="2372007" y="4408102"/>
                  <a:ext cx="149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67234" name="Freihand 167233">
                  <a:extLst>
                    <a:ext uri="{FF2B5EF4-FFF2-40B4-BE49-F238E27FC236}">
                      <a16:creationId xmlns:a16="http://schemas.microsoft.com/office/drawing/2014/main" id="{4C40AC94-DC94-8B48-DB16-0FBB15EE9C50}"/>
                    </a:ext>
                  </a:extLst>
                </p14:cNvPr>
                <p14:cNvContentPartPr/>
                <p14:nvPr/>
              </p14:nvContentPartPr>
              <p14:xfrm>
                <a:off x="2353647" y="4443022"/>
                <a:ext cx="219600" cy="184680"/>
              </p14:xfrm>
            </p:contentPart>
          </mc:Choice>
          <mc:Fallback>
            <p:pic>
              <p:nvPicPr>
                <p:cNvPr id="167234" name="Freihand 167233">
                  <a:extLst>
                    <a:ext uri="{FF2B5EF4-FFF2-40B4-BE49-F238E27FC236}">
                      <a16:creationId xmlns:a16="http://schemas.microsoft.com/office/drawing/2014/main" id="{4C40AC94-DC94-8B48-DB16-0FBB15EE9C50}"/>
                    </a:ext>
                  </a:extLst>
                </p:cNvPr>
                <p:cNvPicPr/>
                <p:nvPr/>
              </p:nvPicPr>
              <p:blipFill>
                <a:blip r:embed="rId714"/>
                <a:stretch>
                  <a:fillRect/>
                </a:stretch>
              </p:blipFill>
              <p:spPr>
                <a:xfrm>
                  <a:off x="2344647" y="4434022"/>
                  <a:ext cx="237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67235" name="Freihand 167234">
                  <a:extLst>
                    <a:ext uri="{FF2B5EF4-FFF2-40B4-BE49-F238E27FC236}">
                      <a16:creationId xmlns:a16="http://schemas.microsoft.com/office/drawing/2014/main" id="{DEAC820B-FF88-A70E-96DD-D205E80FE5B8}"/>
                    </a:ext>
                  </a:extLst>
                </p14:cNvPr>
                <p14:cNvContentPartPr/>
                <p14:nvPr/>
              </p14:nvContentPartPr>
              <p14:xfrm>
                <a:off x="2629407" y="4388302"/>
                <a:ext cx="68040" cy="204120"/>
              </p14:xfrm>
            </p:contentPart>
          </mc:Choice>
          <mc:Fallback>
            <p:pic>
              <p:nvPicPr>
                <p:cNvPr id="167235" name="Freihand 167234">
                  <a:extLst>
                    <a:ext uri="{FF2B5EF4-FFF2-40B4-BE49-F238E27FC236}">
                      <a16:creationId xmlns:a16="http://schemas.microsoft.com/office/drawing/2014/main" id="{DEAC820B-FF88-A70E-96DD-D205E80FE5B8}"/>
                    </a:ext>
                  </a:extLst>
                </p:cNvPr>
                <p:cNvPicPr/>
                <p:nvPr/>
              </p:nvPicPr>
              <p:blipFill>
                <a:blip r:embed="rId716"/>
                <a:stretch>
                  <a:fillRect/>
                </a:stretch>
              </p:blipFill>
              <p:spPr>
                <a:xfrm>
                  <a:off x="2620407" y="4379302"/>
                  <a:ext cx="85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67236" name="Freihand 167235">
                  <a:extLst>
                    <a:ext uri="{FF2B5EF4-FFF2-40B4-BE49-F238E27FC236}">
                      <a16:creationId xmlns:a16="http://schemas.microsoft.com/office/drawing/2014/main" id="{A89764BB-CE87-EC96-9140-C6A2DAC5CC26}"/>
                    </a:ext>
                  </a:extLst>
                </p14:cNvPr>
                <p14:cNvContentPartPr/>
                <p14:nvPr/>
              </p14:nvContentPartPr>
              <p14:xfrm>
                <a:off x="2658927" y="4600342"/>
                <a:ext cx="26640" cy="8640"/>
              </p14:xfrm>
            </p:contentPart>
          </mc:Choice>
          <mc:Fallback>
            <p:pic>
              <p:nvPicPr>
                <p:cNvPr id="167236" name="Freihand 167235">
                  <a:extLst>
                    <a:ext uri="{FF2B5EF4-FFF2-40B4-BE49-F238E27FC236}">
                      <a16:creationId xmlns:a16="http://schemas.microsoft.com/office/drawing/2014/main" id="{A89764BB-CE87-EC96-9140-C6A2DAC5CC26}"/>
                    </a:ext>
                  </a:extLst>
                </p:cNvPr>
                <p:cNvPicPr/>
                <p:nvPr/>
              </p:nvPicPr>
              <p:blipFill>
                <a:blip r:embed="rId718"/>
                <a:stretch>
                  <a:fillRect/>
                </a:stretch>
              </p:blipFill>
              <p:spPr>
                <a:xfrm>
                  <a:off x="2650287" y="4591702"/>
                  <a:ext cx="44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67237" name="Freihand 167236">
                  <a:extLst>
                    <a:ext uri="{FF2B5EF4-FFF2-40B4-BE49-F238E27FC236}">
                      <a16:creationId xmlns:a16="http://schemas.microsoft.com/office/drawing/2014/main" id="{402ED71F-CCBA-3801-E3EC-6C8CAAB190BA}"/>
                    </a:ext>
                  </a:extLst>
                </p14:cNvPr>
                <p14:cNvContentPartPr/>
                <p14:nvPr/>
              </p14:nvContentPartPr>
              <p14:xfrm>
                <a:off x="2694207" y="4530142"/>
                <a:ext cx="136800" cy="118440"/>
              </p14:xfrm>
            </p:contentPart>
          </mc:Choice>
          <mc:Fallback>
            <p:pic>
              <p:nvPicPr>
                <p:cNvPr id="167237" name="Freihand 167236">
                  <a:extLst>
                    <a:ext uri="{FF2B5EF4-FFF2-40B4-BE49-F238E27FC236}">
                      <a16:creationId xmlns:a16="http://schemas.microsoft.com/office/drawing/2014/main" id="{402ED71F-CCBA-3801-E3EC-6C8CAAB190BA}"/>
                    </a:ext>
                  </a:extLst>
                </p:cNvPr>
                <p:cNvPicPr/>
                <p:nvPr/>
              </p:nvPicPr>
              <p:blipFill>
                <a:blip r:embed="rId720"/>
                <a:stretch>
                  <a:fillRect/>
                </a:stretch>
              </p:blipFill>
              <p:spPr>
                <a:xfrm>
                  <a:off x="2685207" y="4521502"/>
                  <a:ext cx="154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67238" name="Freihand 167237">
                  <a:extLst>
                    <a:ext uri="{FF2B5EF4-FFF2-40B4-BE49-F238E27FC236}">
                      <a16:creationId xmlns:a16="http://schemas.microsoft.com/office/drawing/2014/main" id="{ED0AA785-37ED-D3C3-E283-8226A31EBFC3}"/>
                    </a:ext>
                  </a:extLst>
                </p14:cNvPr>
                <p14:cNvContentPartPr/>
                <p14:nvPr/>
              </p14:nvContentPartPr>
              <p14:xfrm>
                <a:off x="2820927" y="4446622"/>
                <a:ext cx="194400" cy="184680"/>
              </p14:xfrm>
            </p:contentPart>
          </mc:Choice>
          <mc:Fallback>
            <p:pic>
              <p:nvPicPr>
                <p:cNvPr id="167238" name="Freihand 167237">
                  <a:extLst>
                    <a:ext uri="{FF2B5EF4-FFF2-40B4-BE49-F238E27FC236}">
                      <a16:creationId xmlns:a16="http://schemas.microsoft.com/office/drawing/2014/main" id="{ED0AA785-37ED-D3C3-E283-8226A31EBFC3}"/>
                    </a:ext>
                  </a:extLst>
                </p:cNvPr>
                <p:cNvPicPr/>
                <p:nvPr/>
              </p:nvPicPr>
              <p:blipFill>
                <a:blip r:embed="rId722"/>
                <a:stretch>
                  <a:fillRect/>
                </a:stretch>
              </p:blipFill>
              <p:spPr>
                <a:xfrm>
                  <a:off x="2812287" y="4437982"/>
                  <a:ext cx="212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67239" name="Freihand 167238">
                  <a:extLst>
                    <a:ext uri="{FF2B5EF4-FFF2-40B4-BE49-F238E27FC236}">
                      <a16:creationId xmlns:a16="http://schemas.microsoft.com/office/drawing/2014/main" id="{88F9712D-2776-6B6E-526D-22FF0FD65100}"/>
                    </a:ext>
                  </a:extLst>
                </p14:cNvPr>
                <p14:cNvContentPartPr/>
                <p14:nvPr/>
              </p14:nvContentPartPr>
              <p14:xfrm>
                <a:off x="3804087" y="4380742"/>
                <a:ext cx="196200" cy="16560"/>
              </p14:xfrm>
            </p:contentPart>
          </mc:Choice>
          <mc:Fallback>
            <p:pic>
              <p:nvPicPr>
                <p:cNvPr id="167239" name="Freihand 167238">
                  <a:extLst>
                    <a:ext uri="{FF2B5EF4-FFF2-40B4-BE49-F238E27FC236}">
                      <a16:creationId xmlns:a16="http://schemas.microsoft.com/office/drawing/2014/main" id="{88F9712D-2776-6B6E-526D-22FF0FD65100}"/>
                    </a:ext>
                  </a:extLst>
                </p:cNvPr>
                <p:cNvPicPr/>
                <p:nvPr/>
              </p:nvPicPr>
              <p:blipFill>
                <a:blip r:embed="rId724"/>
                <a:stretch>
                  <a:fillRect/>
                </a:stretch>
              </p:blipFill>
              <p:spPr>
                <a:xfrm>
                  <a:off x="3795447" y="4372102"/>
                  <a:ext cx="213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67240" name="Freihand 167239">
                  <a:extLst>
                    <a:ext uri="{FF2B5EF4-FFF2-40B4-BE49-F238E27FC236}">
                      <a16:creationId xmlns:a16="http://schemas.microsoft.com/office/drawing/2014/main" id="{32DE5414-3078-F857-488F-88CCC01ECE26}"/>
                    </a:ext>
                  </a:extLst>
                </p14:cNvPr>
                <p14:cNvContentPartPr/>
                <p14:nvPr/>
              </p14:nvContentPartPr>
              <p14:xfrm>
                <a:off x="3825687" y="4437262"/>
                <a:ext cx="172800" cy="28440"/>
              </p14:xfrm>
            </p:contentPart>
          </mc:Choice>
          <mc:Fallback>
            <p:pic>
              <p:nvPicPr>
                <p:cNvPr id="167240" name="Freihand 167239">
                  <a:extLst>
                    <a:ext uri="{FF2B5EF4-FFF2-40B4-BE49-F238E27FC236}">
                      <a16:creationId xmlns:a16="http://schemas.microsoft.com/office/drawing/2014/main" id="{32DE5414-3078-F857-488F-88CCC01ECE26}"/>
                    </a:ext>
                  </a:extLst>
                </p:cNvPr>
                <p:cNvPicPr/>
                <p:nvPr/>
              </p:nvPicPr>
              <p:blipFill>
                <a:blip r:embed="rId726"/>
                <a:stretch>
                  <a:fillRect/>
                </a:stretch>
              </p:blipFill>
              <p:spPr>
                <a:xfrm>
                  <a:off x="3816687" y="4428622"/>
                  <a:ext cx="190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67243" name="Freihand 167242">
                  <a:extLst>
                    <a:ext uri="{FF2B5EF4-FFF2-40B4-BE49-F238E27FC236}">
                      <a16:creationId xmlns:a16="http://schemas.microsoft.com/office/drawing/2014/main" id="{F55E0BC1-32BE-296A-127B-7A0DD07CE829}"/>
                    </a:ext>
                  </a:extLst>
                </p14:cNvPr>
                <p14:cNvContentPartPr/>
                <p14:nvPr/>
              </p14:nvContentPartPr>
              <p14:xfrm>
                <a:off x="4241127" y="4182022"/>
                <a:ext cx="139320" cy="155520"/>
              </p14:xfrm>
            </p:contentPart>
          </mc:Choice>
          <mc:Fallback>
            <p:pic>
              <p:nvPicPr>
                <p:cNvPr id="167243" name="Freihand 167242">
                  <a:extLst>
                    <a:ext uri="{FF2B5EF4-FFF2-40B4-BE49-F238E27FC236}">
                      <a16:creationId xmlns:a16="http://schemas.microsoft.com/office/drawing/2014/main" id="{F55E0BC1-32BE-296A-127B-7A0DD07CE829}"/>
                    </a:ext>
                  </a:extLst>
                </p:cNvPr>
                <p:cNvPicPr/>
                <p:nvPr/>
              </p:nvPicPr>
              <p:blipFill>
                <a:blip r:embed="rId728"/>
                <a:stretch>
                  <a:fillRect/>
                </a:stretch>
              </p:blipFill>
              <p:spPr>
                <a:xfrm>
                  <a:off x="4232127" y="4173382"/>
                  <a:ext cx="156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67245" name="Freihand 167244">
                  <a:extLst>
                    <a:ext uri="{FF2B5EF4-FFF2-40B4-BE49-F238E27FC236}">
                      <a16:creationId xmlns:a16="http://schemas.microsoft.com/office/drawing/2014/main" id="{A4BC24BB-3189-38FB-94B1-A3F52EBA058E}"/>
                    </a:ext>
                  </a:extLst>
                </p14:cNvPr>
                <p14:cNvContentPartPr/>
                <p14:nvPr/>
              </p14:nvContentPartPr>
              <p14:xfrm>
                <a:off x="4397007" y="4271302"/>
                <a:ext cx="96120" cy="70560"/>
              </p14:xfrm>
            </p:contentPart>
          </mc:Choice>
          <mc:Fallback>
            <p:pic>
              <p:nvPicPr>
                <p:cNvPr id="167245" name="Freihand 167244">
                  <a:extLst>
                    <a:ext uri="{FF2B5EF4-FFF2-40B4-BE49-F238E27FC236}">
                      <a16:creationId xmlns:a16="http://schemas.microsoft.com/office/drawing/2014/main" id="{A4BC24BB-3189-38FB-94B1-A3F52EBA058E}"/>
                    </a:ext>
                  </a:extLst>
                </p:cNvPr>
                <p:cNvPicPr/>
                <p:nvPr/>
              </p:nvPicPr>
              <p:blipFill>
                <a:blip r:embed="rId730"/>
                <a:stretch>
                  <a:fillRect/>
                </a:stretch>
              </p:blipFill>
              <p:spPr>
                <a:xfrm>
                  <a:off x="4388007" y="4262662"/>
                  <a:ext cx="11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67246" name="Freihand 167245">
                  <a:extLst>
                    <a:ext uri="{FF2B5EF4-FFF2-40B4-BE49-F238E27FC236}">
                      <a16:creationId xmlns:a16="http://schemas.microsoft.com/office/drawing/2014/main" id="{21E9C689-975F-9177-AF2C-07EBF18B3F6D}"/>
                    </a:ext>
                  </a:extLst>
                </p14:cNvPr>
                <p14:cNvContentPartPr/>
                <p14:nvPr/>
              </p14:nvContentPartPr>
              <p14:xfrm>
                <a:off x="4226727" y="4335022"/>
                <a:ext cx="329400" cy="136080"/>
              </p14:xfrm>
            </p:contentPart>
          </mc:Choice>
          <mc:Fallback>
            <p:pic>
              <p:nvPicPr>
                <p:cNvPr id="167246" name="Freihand 167245">
                  <a:extLst>
                    <a:ext uri="{FF2B5EF4-FFF2-40B4-BE49-F238E27FC236}">
                      <a16:creationId xmlns:a16="http://schemas.microsoft.com/office/drawing/2014/main" id="{21E9C689-975F-9177-AF2C-07EBF18B3F6D}"/>
                    </a:ext>
                  </a:extLst>
                </p:cNvPr>
                <p:cNvPicPr/>
                <p:nvPr/>
              </p:nvPicPr>
              <p:blipFill>
                <a:blip r:embed="rId732"/>
                <a:stretch>
                  <a:fillRect/>
                </a:stretch>
              </p:blipFill>
              <p:spPr>
                <a:xfrm>
                  <a:off x="4217727" y="4326382"/>
                  <a:ext cx="347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67247" name="Freihand 167246">
                  <a:extLst>
                    <a:ext uri="{FF2B5EF4-FFF2-40B4-BE49-F238E27FC236}">
                      <a16:creationId xmlns:a16="http://schemas.microsoft.com/office/drawing/2014/main" id="{A353CB48-BC96-B365-6337-BE324A303454}"/>
                    </a:ext>
                  </a:extLst>
                </p14:cNvPr>
                <p14:cNvContentPartPr/>
                <p14:nvPr/>
              </p14:nvContentPartPr>
              <p14:xfrm>
                <a:off x="4367847" y="4380382"/>
                <a:ext cx="109440" cy="185760"/>
              </p14:xfrm>
            </p:contentPart>
          </mc:Choice>
          <mc:Fallback>
            <p:pic>
              <p:nvPicPr>
                <p:cNvPr id="167247" name="Freihand 167246">
                  <a:extLst>
                    <a:ext uri="{FF2B5EF4-FFF2-40B4-BE49-F238E27FC236}">
                      <a16:creationId xmlns:a16="http://schemas.microsoft.com/office/drawing/2014/main" id="{A353CB48-BC96-B365-6337-BE324A303454}"/>
                    </a:ext>
                  </a:extLst>
                </p:cNvPr>
                <p:cNvPicPr/>
                <p:nvPr/>
              </p:nvPicPr>
              <p:blipFill>
                <a:blip r:embed="rId734"/>
                <a:stretch>
                  <a:fillRect/>
                </a:stretch>
              </p:blipFill>
              <p:spPr>
                <a:xfrm>
                  <a:off x="4359207" y="4371382"/>
                  <a:ext cx="127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67249" name="Freihand 167248">
                  <a:extLst>
                    <a:ext uri="{FF2B5EF4-FFF2-40B4-BE49-F238E27FC236}">
                      <a16:creationId xmlns:a16="http://schemas.microsoft.com/office/drawing/2014/main" id="{BCBA7148-383F-26B9-F7A8-6C9E3E734BE0}"/>
                    </a:ext>
                  </a:extLst>
                </p14:cNvPr>
                <p14:cNvContentPartPr/>
                <p14:nvPr/>
              </p14:nvContentPartPr>
              <p14:xfrm>
                <a:off x="4853487" y="4325662"/>
                <a:ext cx="16200" cy="165240"/>
              </p14:xfrm>
            </p:contentPart>
          </mc:Choice>
          <mc:Fallback>
            <p:pic>
              <p:nvPicPr>
                <p:cNvPr id="167249" name="Freihand 167248">
                  <a:extLst>
                    <a:ext uri="{FF2B5EF4-FFF2-40B4-BE49-F238E27FC236}">
                      <a16:creationId xmlns:a16="http://schemas.microsoft.com/office/drawing/2014/main" id="{BCBA7148-383F-26B9-F7A8-6C9E3E734BE0}"/>
                    </a:ext>
                  </a:extLst>
                </p:cNvPr>
                <p:cNvPicPr/>
                <p:nvPr/>
              </p:nvPicPr>
              <p:blipFill>
                <a:blip r:embed="rId736"/>
                <a:stretch>
                  <a:fillRect/>
                </a:stretch>
              </p:blipFill>
              <p:spPr>
                <a:xfrm>
                  <a:off x="4844847" y="4317022"/>
                  <a:ext cx="33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67250" name="Freihand 167249">
                  <a:extLst>
                    <a:ext uri="{FF2B5EF4-FFF2-40B4-BE49-F238E27FC236}">
                      <a16:creationId xmlns:a16="http://schemas.microsoft.com/office/drawing/2014/main" id="{DA3C3A16-91C0-FB8C-470D-BAC33B0553D6}"/>
                    </a:ext>
                  </a:extLst>
                </p14:cNvPr>
                <p14:cNvContentPartPr/>
                <p14:nvPr/>
              </p14:nvContentPartPr>
              <p14:xfrm>
                <a:off x="4784367" y="4206862"/>
                <a:ext cx="398160" cy="186480"/>
              </p14:xfrm>
            </p:contentPart>
          </mc:Choice>
          <mc:Fallback>
            <p:pic>
              <p:nvPicPr>
                <p:cNvPr id="167250" name="Freihand 167249">
                  <a:extLst>
                    <a:ext uri="{FF2B5EF4-FFF2-40B4-BE49-F238E27FC236}">
                      <a16:creationId xmlns:a16="http://schemas.microsoft.com/office/drawing/2014/main" id="{DA3C3A16-91C0-FB8C-470D-BAC33B0553D6}"/>
                    </a:ext>
                  </a:extLst>
                </p:cNvPr>
                <p:cNvPicPr/>
                <p:nvPr/>
              </p:nvPicPr>
              <p:blipFill>
                <a:blip r:embed="rId738"/>
                <a:stretch>
                  <a:fillRect/>
                </a:stretch>
              </p:blipFill>
              <p:spPr>
                <a:xfrm>
                  <a:off x="4775727" y="4197862"/>
                  <a:ext cx="415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67251" name="Freihand 167250">
                  <a:extLst>
                    <a:ext uri="{FF2B5EF4-FFF2-40B4-BE49-F238E27FC236}">
                      <a16:creationId xmlns:a16="http://schemas.microsoft.com/office/drawing/2014/main" id="{B4605323-FC0B-555E-5F2B-6CC9D9FFC7E0}"/>
                    </a:ext>
                  </a:extLst>
                </p14:cNvPr>
                <p14:cNvContentPartPr/>
                <p14:nvPr/>
              </p14:nvContentPartPr>
              <p14:xfrm>
                <a:off x="5228607" y="4251502"/>
                <a:ext cx="83880" cy="121680"/>
              </p14:xfrm>
            </p:contentPart>
          </mc:Choice>
          <mc:Fallback>
            <p:pic>
              <p:nvPicPr>
                <p:cNvPr id="167251" name="Freihand 167250">
                  <a:extLst>
                    <a:ext uri="{FF2B5EF4-FFF2-40B4-BE49-F238E27FC236}">
                      <a16:creationId xmlns:a16="http://schemas.microsoft.com/office/drawing/2014/main" id="{B4605323-FC0B-555E-5F2B-6CC9D9FFC7E0}"/>
                    </a:ext>
                  </a:extLst>
                </p:cNvPr>
                <p:cNvPicPr/>
                <p:nvPr/>
              </p:nvPicPr>
              <p:blipFill>
                <a:blip r:embed="rId740"/>
                <a:stretch>
                  <a:fillRect/>
                </a:stretch>
              </p:blipFill>
              <p:spPr>
                <a:xfrm>
                  <a:off x="5219607" y="4242862"/>
                  <a:ext cx="101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67252" name="Freihand 167251">
                  <a:extLst>
                    <a:ext uri="{FF2B5EF4-FFF2-40B4-BE49-F238E27FC236}">
                      <a16:creationId xmlns:a16="http://schemas.microsoft.com/office/drawing/2014/main" id="{B54E6D3B-F3BD-5499-FEB6-0F52D2D24301}"/>
                    </a:ext>
                  </a:extLst>
                </p14:cNvPr>
                <p14:cNvContentPartPr/>
                <p14:nvPr/>
              </p14:nvContentPartPr>
              <p14:xfrm>
                <a:off x="5392767" y="4264462"/>
                <a:ext cx="23400" cy="12240"/>
              </p14:xfrm>
            </p:contentPart>
          </mc:Choice>
          <mc:Fallback>
            <p:pic>
              <p:nvPicPr>
                <p:cNvPr id="167252" name="Freihand 167251">
                  <a:extLst>
                    <a:ext uri="{FF2B5EF4-FFF2-40B4-BE49-F238E27FC236}">
                      <a16:creationId xmlns:a16="http://schemas.microsoft.com/office/drawing/2014/main" id="{B54E6D3B-F3BD-5499-FEB6-0F52D2D24301}"/>
                    </a:ext>
                  </a:extLst>
                </p:cNvPr>
                <p:cNvPicPr/>
                <p:nvPr/>
              </p:nvPicPr>
              <p:blipFill>
                <a:blip r:embed="rId742"/>
                <a:stretch>
                  <a:fillRect/>
                </a:stretch>
              </p:blipFill>
              <p:spPr>
                <a:xfrm>
                  <a:off x="5383767" y="4255822"/>
                  <a:ext cx="41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67253" name="Freihand 167252">
                  <a:extLst>
                    <a:ext uri="{FF2B5EF4-FFF2-40B4-BE49-F238E27FC236}">
                      <a16:creationId xmlns:a16="http://schemas.microsoft.com/office/drawing/2014/main" id="{98A9C8A1-D819-7357-EE8A-D4F89CDCAE32}"/>
                    </a:ext>
                  </a:extLst>
                </p14:cNvPr>
                <p14:cNvContentPartPr/>
                <p14:nvPr/>
              </p14:nvContentPartPr>
              <p14:xfrm>
                <a:off x="5499687" y="4182022"/>
                <a:ext cx="144720" cy="204120"/>
              </p14:xfrm>
            </p:contentPart>
          </mc:Choice>
          <mc:Fallback>
            <p:pic>
              <p:nvPicPr>
                <p:cNvPr id="167253" name="Freihand 167252">
                  <a:extLst>
                    <a:ext uri="{FF2B5EF4-FFF2-40B4-BE49-F238E27FC236}">
                      <a16:creationId xmlns:a16="http://schemas.microsoft.com/office/drawing/2014/main" id="{98A9C8A1-D819-7357-EE8A-D4F89CDCAE32}"/>
                    </a:ext>
                  </a:extLst>
                </p:cNvPr>
                <p:cNvPicPr/>
                <p:nvPr/>
              </p:nvPicPr>
              <p:blipFill>
                <a:blip r:embed="rId744"/>
                <a:stretch>
                  <a:fillRect/>
                </a:stretch>
              </p:blipFill>
              <p:spPr>
                <a:xfrm>
                  <a:off x="5490687" y="4173022"/>
                  <a:ext cx="162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67254" name="Freihand 167253">
                  <a:extLst>
                    <a:ext uri="{FF2B5EF4-FFF2-40B4-BE49-F238E27FC236}">
                      <a16:creationId xmlns:a16="http://schemas.microsoft.com/office/drawing/2014/main" id="{AD89C3A0-99D6-19D4-7BC3-727287FC7860}"/>
                    </a:ext>
                  </a:extLst>
                </p14:cNvPr>
                <p14:cNvContentPartPr/>
                <p14:nvPr/>
              </p14:nvContentPartPr>
              <p14:xfrm>
                <a:off x="5158407" y="4364182"/>
                <a:ext cx="528120" cy="34920"/>
              </p14:xfrm>
            </p:contentPart>
          </mc:Choice>
          <mc:Fallback>
            <p:pic>
              <p:nvPicPr>
                <p:cNvPr id="167254" name="Freihand 167253">
                  <a:extLst>
                    <a:ext uri="{FF2B5EF4-FFF2-40B4-BE49-F238E27FC236}">
                      <a16:creationId xmlns:a16="http://schemas.microsoft.com/office/drawing/2014/main" id="{AD89C3A0-99D6-19D4-7BC3-727287FC7860}"/>
                    </a:ext>
                  </a:extLst>
                </p:cNvPr>
                <p:cNvPicPr/>
                <p:nvPr/>
              </p:nvPicPr>
              <p:blipFill>
                <a:blip r:embed="rId746"/>
                <a:stretch>
                  <a:fillRect/>
                </a:stretch>
              </p:blipFill>
              <p:spPr>
                <a:xfrm>
                  <a:off x="5149767" y="4355182"/>
                  <a:ext cx="545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67255" name="Freihand 167254">
                  <a:extLst>
                    <a:ext uri="{FF2B5EF4-FFF2-40B4-BE49-F238E27FC236}">
                      <a16:creationId xmlns:a16="http://schemas.microsoft.com/office/drawing/2014/main" id="{F4192ED6-B72D-D4F8-D95B-ED7BFC9BAEEC}"/>
                    </a:ext>
                  </a:extLst>
                </p14:cNvPr>
                <p14:cNvContentPartPr/>
                <p14:nvPr/>
              </p14:nvContentPartPr>
              <p14:xfrm>
                <a:off x="5317527" y="4451302"/>
                <a:ext cx="96840" cy="40320"/>
              </p14:xfrm>
            </p:contentPart>
          </mc:Choice>
          <mc:Fallback>
            <p:pic>
              <p:nvPicPr>
                <p:cNvPr id="167255" name="Freihand 167254">
                  <a:extLst>
                    <a:ext uri="{FF2B5EF4-FFF2-40B4-BE49-F238E27FC236}">
                      <a16:creationId xmlns:a16="http://schemas.microsoft.com/office/drawing/2014/main" id="{F4192ED6-B72D-D4F8-D95B-ED7BFC9BAEEC}"/>
                    </a:ext>
                  </a:extLst>
                </p:cNvPr>
                <p:cNvPicPr/>
                <p:nvPr/>
              </p:nvPicPr>
              <p:blipFill>
                <a:blip r:embed="rId748"/>
                <a:stretch>
                  <a:fillRect/>
                </a:stretch>
              </p:blipFill>
              <p:spPr>
                <a:xfrm>
                  <a:off x="5308527" y="4442662"/>
                  <a:ext cx="114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67256" name="Freihand 167255">
                  <a:extLst>
                    <a:ext uri="{FF2B5EF4-FFF2-40B4-BE49-F238E27FC236}">
                      <a16:creationId xmlns:a16="http://schemas.microsoft.com/office/drawing/2014/main" id="{16F450BB-DC34-2D90-CA0E-977B6CB3C9FB}"/>
                    </a:ext>
                  </a:extLst>
                </p14:cNvPr>
                <p14:cNvContentPartPr/>
                <p14:nvPr/>
              </p14:nvContentPartPr>
              <p14:xfrm>
                <a:off x="5281167" y="4395862"/>
                <a:ext cx="177840" cy="196200"/>
              </p14:xfrm>
            </p:contentPart>
          </mc:Choice>
          <mc:Fallback>
            <p:pic>
              <p:nvPicPr>
                <p:cNvPr id="167256" name="Freihand 167255">
                  <a:extLst>
                    <a:ext uri="{FF2B5EF4-FFF2-40B4-BE49-F238E27FC236}">
                      <a16:creationId xmlns:a16="http://schemas.microsoft.com/office/drawing/2014/main" id="{16F450BB-DC34-2D90-CA0E-977B6CB3C9FB}"/>
                    </a:ext>
                  </a:extLst>
                </p:cNvPr>
                <p:cNvPicPr/>
                <p:nvPr/>
              </p:nvPicPr>
              <p:blipFill>
                <a:blip r:embed="rId750"/>
                <a:stretch>
                  <a:fillRect/>
                </a:stretch>
              </p:blipFill>
              <p:spPr>
                <a:xfrm>
                  <a:off x="5272527" y="4387222"/>
                  <a:ext cx="195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67257" name="Freihand 167256">
                  <a:extLst>
                    <a:ext uri="{FF2B5EF4-FFF2-40B4-BE49-F238E27FC236}">
                      <a16:creationId xmlns:a16="http://schemas.microsoft.com/office/drawing/2014/main" id="{C344F90F-9F45-26D3-1695-08F89A7BD571}"/>
                    </a:ext>
                  </a:extLst>
                </p14:cNvPr>
                <p14:cNvContentPartPr/>
                <p14:nvPr/>
              </p14:nvContentPartPr>
              <p14:xfrm>
                <a:off x="5459367" y="4161142"/>
                <a:ext cx="162720" cy="185760"/>
              </p14:xfrm>
            </p:contentPart>
          </mc:Choice>
          <mc:Fallback>
            <p:pic>
              <p:nvPicPr>
                <p:cNvPr id="167257" name="Freihand 167256">
                  <a:extLst>
                    <a:ext uri="{FF2B5EF4-FFF2-40B4-BE49-F238E27FC236}">
                      <a16:creationId xmlns:a16="http://schemas.microsoft.com/office/drawing/2014/main" id="{C344F90F-9F45-26D3-1695-08F89A7BD571}"/>
                    </a:ext>
                  </a:extLst>
                </p:cNvPr>
                <p:cNvPicPr/>
                <p:nvPr/>
              </p:nvPicPr>
              <p:blipFill>
                <a:blip r:embed="rId752"/>
                <a:stretch>
                  <a:fillRect/>
                </a:stretch>
              </p:blipFill>
              <p:spPr>
                <a:xfrm>
                  <a:off x="5450367" y="4152502"/>
                  <a:ext cx="180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67258" name="Freihand 167257">
                  <a:extLst>
                    <a:ext uri="{FF2B5EF4-FFF2-40B4-BE49-F238E27FC236}">
                      <a16:creationId xmlns:a16="http://schemas.microsoft.com/office/drawing/2014/main" id="{37866357-4B4B-8670-1651-772FF80C5418}"/>
                    </a:ext>
                  </a:extLst>
                </p14:cNvPr>
                <p14:cNvContentPartPr/>
                <p14:nvPr/>
              </p14:nvContentPartPr>
              <p14:xfrm>
                <a:off x="5825127" y="4317382"/>
                <a:ext cx="131040" cy="20880"/>
              </p14:xfrm>
            </p:contentPart>
          </mc:Choice>
          <mc:Fallback>
            <p:pic>
              <p:nvPicPr>
                <p:cNvPr id="167258" name="Freihand 167257">
                  <a:extLst>
                    <a:ext uri="{FF2B5EF4-FFF2-40B4-BE49-F238E27FC236}">
                      <a16:creationId xmlns:a16="http://schemas.microsoft.com/office/drawing/2014/main" id="{37866357-4B4B-8670-1651-772FF80C5418}"/>
                    </a:ext>
                  </a:extLst>
                </p:cNvPr>
                <p:cNvPicPr/>
                <p:nvPr/>
              </p:nvPicPr>
              <p:blipFill>
                <a:blip r:embed="rId754"/>
                <a:stretch>
                  <a:fillRect/>
                </a:stretch>
              </p:blipFill>
              <p:spPr>
                <a:xfrm>
                  <a:off x="5816127" y="4308742"/>
                  <a:ext cx="148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67259" name="Freihand 167258">
                  <a:extLst>
                    <a:ext uri="{FF2B5EF4-FFF2-40B4-BE49-F238E27FC236}">
                      <a16:creationId xmlns:a16="http://schemas.microsoft.com/office/drawing/2014/main" id="{FF299C30-8411-97F1-5B72-6697DC51A7C0}"/>
                    </a:ext>
                  </a:extLst>
                </p14:cNvPr>
                <p14:cNvContentPartPr/>
                <p14:nvPr/>
              </p14:nvContentPartPr>
              <p14:xfrm>
                <a:off x="5830527" y="4365982"/>
                <a:ext cx="106920" cy="5400"/>
              </p14:xfrm>
            </p:contentPart>
          </mc:Choice>
          <mc:Fallback>
            <p:pic>
              <p:nvPicPr>
                <p:cNvPr id="167259" name="Freihand 167258">
                  <a:extLst>
                    <a:ext uri="{FF2B5EF4-FFF2-40B4-BE49-F238E27FC236}">
                      <a16:creationId xmlns:a16="http://schemas.microsoft.com/office/drawing/2014/main" id="{FF299C30-8411-97F1-5B72-6697DC51A7C0}"/>
                    </a:ext>
                  </a:extLst>
                </p:cNvPr>
                <p:cNvPicPr/>
                <p:nvPr/>
              </p:nvPicPr>
              <p:blipFill>
                <a:blip r:embed="rId756"/>
                <a:stretch>
                  <a:fillRect/>
                </a:stretch>
              </p:blipFill>
              <p:spPr>
                <a:xfrm>
                  <a:off x="5821887" y="4356982"/>
                  <a:ext cx="124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67260" name="Freihand 167259">
                  <a:extLst>
                    <a:ext uri="{FF2B5EF4-FFF2-40B4-BE49-F238E27FC236}">
                      <a16:creationId xmlns:a16="http://schemas.microsoft.com/office/drawing/2014/main" id="{048C173E-1459-E568-E864-B2ED51D2F0CC}"/>
                    </a:ext>
                  </a:extLst>
                </p14:cNvPr>
                <p14:cNvContentPartPr/>
                <p14:nvPr/>
              </p14:nvContentPartPr>
              <p14:xfrm>
                <a:off x="6224007" y="4144222"/>
                <a:ext cx="115560" cy="137520"/>
              </p14:xfrm>
            </p:contentPart>
          </mc:Choice>
          <mc:Fallback>
            <p:pic>
              <p:nvPicPr>
                <p:cNvPr id="167260" name="Freihand 167259">
                  <a:extLst>
                    <a:ext uri="{FF2B5EF4-FFF2-40B4-BE49-F238E27FC236}">
                      <a16:creationId xmlns:a16="http://schemas.microsoft.com/office/drawing/2014/main" id="{048C173E-1459-E568-E864-B2ED51D2F0CC}"/>
                    </a:ext>
                  </a:extLst>
                </p:cNvPr>
                <p:cNvPicPr/>
                <p:nvPr/>
              </p:nvPicPr>
              <p:blipFill>
                <a:blip r:embed="rId758"/>
                <a:stretch>
                  <a:fillRect/>
                </a:stretch>
              </p:blipFill>
              <p:spPr>
                <a:xfrm>
                  <a:off x="6215367" y="4135222"/>
                  <a:ext cx="133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67261" name="Freihand 167260">
                  <a:extLst>
                    <a:ext uri="{FF2B5EF4-FFF2-40B4-BE49-F238E27FC236}">
                      <a16:creationId xmlns:a16="http://schemas.microsoft.com/office/drawing/2014/main" id="{0C2BE1AB-F730-9450-86AD-04C531C71A95}"/>
                    </a:ext>
                  </a:extLst>
                </p14:cNvPr>
                <p14:cNvContentPartPr/>
                <p14:nvPr/>
              </p14:nvContentPartPr>
              <p14:xfrm>
                <a:off x="6352167" y="4227742"/>
                <a:ext cx="91440" cy="79200"/>
              </p14:xfrm>
            </p:contentPart>
          </mc:Choice>
          <mc:Fallback>
            <p:pic>
              <p:nvPicPr>
                <p:cNvPr id="167261" name="Freihand 167260">
                  <a:extLst>
                    <a:ext uri="{FF2B5EF4-FFF2-40B4-BE49-F238E27FC236}">
                      <a16:creationId xmlns:a16="http://schemas.microsoft.com/office/drawing/2014/main" id="{0C2BE1AB-F730-9450-86AD-04C531C71A95}"/>
                    </a:ext>
                  </a:extLst>
                </p:cNvPr>
                <p:cNvPicPr/>
                <p:nvPr/>
              </p:nvPicPr>
              <p:blipFill>
                <a:blip r:embed="rId760"/>
                <a:stretch>
                  <a:fillRect/>
                </a:stretch>
              </p:blipFill>
              <p:spPr>
                <a:xfrm>
                  <a:off x="6343167" y="4219102"/>
                  <a:ext cx="109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67262" name="Freihand 167261">
                  <a:extLst>
                    <a:ext uri="{FF2B5EF4-FFF2-40B4-BE49-F238E27FC236}">
                      <a16:creationId xmlns:a16="http://schemas.microsoft.com/office/drawing/2014/main" id="{8F49FF28-B941-3568-FDF2-2D3EB129D6B2}"/>
                    </a:ext>
                  </a:extLst>
                </p14:cNvPr>
                <p14:cNvContentPartPr/>
                <p14:nvPr/>
              </p14:nvContentPartPr>
              <p14:xfrm>
                <a:off x="6205287" y="4334662"/>
                <a:ext cx="306360" cy="20520"/>
              </p14:xfrm>
            </p:contentPart>
          </mc:Choice>
          <mc:Fallback>
            <p:pic>
              <p:nvPicPr>
                <p:cNvPr id="167262" name="Freihand 167261">
                  <a:extLst>
                    <a:ext uri="{FF2B5EF4-FFF2-40B4-BE49-F238E27FC236}">
                      <a16:creationId xmlns:a16="http://schemas.microsoft.com/office/drawing/2014/main" id="{8F49FF28-B941-3568-FDF2-2D3EB129D6B2}"/>
                    </a:ext>
                  </a:extLst>
                </p:cNvPr>
                <p:cNvPicPr/>
                <p:nvPr/>
              </p:nvPicPr>
              <p:blipFill>
                <a:blip r:embed="rId762"/>
                <a:stretch>
                  <a:fillRect/>
                </a:stretch>
              </p:blipFill>
              <p:spPr>
                <a:xfrm>
                  <a:off x="6196647" y="4325662"/>
                  <a:ext cx="324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67264" name="Freihand 167263">
                  <a:extLst>
                    <a:ext uri="{FF2B5EF4-FFF2-40B4-BE49-F238E27FC236}">
                      <a16:creationId xmlns:a16="http://schemas.microsoft.com/office/drawing/2014/main" id="{C1FB279A-8CF1-6CEC-36FD-2739626E0640}"/>
                    </a:ext>
                  </a:extLst>
                </p14:cNvPr>
                <p14:cNvContentPartPr/>
                <p14:nvPr/>
              </p14:nvContentPartPr>
              <p14:xfrm>
                <a:off x="6282327" y="4404862"/>
                <a:ext cx="82440" cy="49680"/>
              </p14:xfrm>
            </p:contentPart>
          </mc:Choice>
          <mc:Fallback>
            <p:pic>
              <p:nvPicPr>
                <p:cNvPr id="167264" name="Freihand 167263">
                  <a:extLst>
                    <a:ext uri="{FF2B5EF4-FFF2-40B4-BE49-F238E27FC236}">
                      <a16:creationId xmlns:a16="http://schemas.microsoft.com/office/drawing/2014/main" id="{C1FB279A-8CF1-6CEC-36FD-2739626E0640}"/>
                    </a:ext>
                  </a:extLst>
                </p:cNvPr>
                <p:cNvPicPr/>
                <p:nvPr/>
              </p:nvPicPr>
              <p:blipFill>
                <a:blip r:embed="rId764"/>
                <a:stretch>
                  <a:fillRect/>
                </a:stretch>
              </p:blipFill>
              <p:spPr>
                <a:xfrm>
                  <a:off x="6273327" y="4395862"/>
                  <a:ext cx="100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67266" name="Freihand 167265">
                  <a:extLst>
                    <a:ext uri="{FF2B5EF4-FFF2-40B4-BE49-F238E27FC236}">
                      <a16:creationId xmlns:a16="http://schemas.microsoft.com/office/drawing/2014/main" id="{C880512C-AA1F-5D79-0CA5-0DD11106BBF3}"/>
                    </a:ext>
                  </a:extLst>
                </p14:cNvPr>
                <p14:cNvContentPartPr/>
                <p14:nvPr/>
              </p14:nvContentPartPr>
              <p14:xfrm>
                <a:off x="6329847" y="4386142"/>
                <a:ext cx="96480" cy="193320"/>
              </p14:xfrm>
            </p:contentPart>
          </mc:Choice>
          <mc:Fallback>
            <p:pic>
              <p:nvPicPr>
                <p:cNvPr id="167266" name="Freihand 167265">
                  <a:extLst>
                    <a:ext uri="{FF2B5EF4-FFF2-40B4-BE49-F238E27FC236}">
                      <a16:creationId xmlns:a16="http://schemas.microsoft.com/office/drawing/2014/main" id="{C880512C-AA1F-5D79-0CA5-0DD11106BBF3}"/>
                    </a:ext>
                  </a:extLst>
                </p:cNvPr>
                <p:cNvPicPr/>
                <p:nvPr/>
              </p:nvPicPr>
              <p:blipFill>
                <a:blip r:embed="rId766"/>
                <a:stretch>
                  <a:fillRect/>
                </a:stretch>
              </p:blipFill>
              <p:spPr>
                <a:xfrm>
                  <a:off x="6320847" y="4377502"/>
                  <a:ext cx="114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67268" name="Freihand 167267">
                  <a:extLst>
                    <a:ext uri="{FF2B5EF4-FFF2-40B4-BE49-F238E27FC236}">
                      <a16:creationId xmlns:a16="http://schemas.microsoft.com/office/drawing/2014/main" id="{1E639E99-B948-DF50-8C36-604463ACE4D2}"/>
                    </a:ext>
                  </a:extLst>
                </p14:cNvPr>
                <p14:cNvContentPartPr/>
                <p14:nvPr/>
              </p14:nvContentPartPr>
              <p14:xfrm>
                <a:off x="6697047" y="4279582"/>
                <a:ext cx="111960" cy="137880"/>
              </p14:xfrm>
            </p:contentPart>
          </mc:Choice>
          <mc:Fallback>
            <p:pic>
              <p:nvPicPr>
                <p:cNvPr id="167268" name="Freihand 167267">
                  <a:extLst>
                    <a:ext uri="{FF2B5EF4-FFF2-40B4-BE49-F238E27FC236}">
                      <a16:creationId xmlns:a16="http://schemas.microsoft.com/office/drawing/2014/main" id="{1E639E99-B948-DF50-8C36-604463ACE4D2}"/>
                    </a:ext>
                  </a:extLst>
                </p:cNvPr>
                <p:cNvPicPr/>
                <p:nvPr/>
              </p:nvPicPr>
              <p:blipFill>
                <a:blip r:embed="rId768"/>
                <a:stretch>
                  <a:fillRect/>
                </a:stretch>
              </p:blipFill>
              <p:spPr>
                <a:xfrm>
                  <a:off x="6688407" y="4270582"/>
                  <a:ext cx="129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67269" name="Freihand 167268">
                  <a:extLst>
                    <a:ext uri="{FF2B5EF4-FFF2-40B4-BE49-F238E27FC236}">
                      <a16:creationId xmlns:a16="http://schemas.microsoft.com/office/drawing/2014/main" id="{C2861593-DEA7-F559-6C1A-805A9B3D87CB}"/>
                    </a:ext>
                  </a:extLst>
                </p14:cNvPr>
                <p14:cNvContentPartPr/>
                <p14:nvPr/>
              </p14:nvContentPartPr>
              <p14:xfrm>
                <a:off x="6986847" y="4252942"/>
                <a:ext cx="227160" cy="133920"/>
              </p14:xfrm>
            </p:contentPart>
          </mc:Choice>
          <mc:Fallback>
            <p:pic>
              <p:nvPicPr>
                <p:cNvPr id="167269" name="Freihand 167268">
                  <a:extLst>
                    <a:ext uri="{FF2B5EF4-FFF2-40B4-BE49-F238E27FC236}">
                      <a16:creationId xmlns:a16="http://schemas.microsoft.com/office/drawing/2014/main" id="{C2861593-DEA7-F559-6C1A-805A9B3D87CB}"/>
                    </a:ext>
                  </a:extLst>
                </p:cNvPr>
                <p:cNvPicPr/>
                <p:nvPr/>
              </p:nvPicPr>
              <p:blipFill>
                <a:blip r:embed="rId770"/>
                <a:stretch>
                  <a:fillRect/>
                </a:stretch>
              </p:blipFill>
              <p:spPr>
                <a:xfrm>
                  <a:off x="6977847" y="4243942"/>
                  <a:ext cx="244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67270" name="Freihand 167269">
                  <a:extLst>
                    <a:ext uri="{FF2B5EF4-FFF2-40B4-BE49-F238E27FC236}">
                      <a16:creationId xmlns:a16="http://schemas.microsoft.com/office/drawing/2014/main" id="{6BEEF2CD-5647-6A03-CB13-1345B50B2819}"/>
                    </a:ext>
                  </a:extLst>
                </p14:cNvPr>
                <p14:cNvContentPartPr/>
                <p14:nvPr/>
              </p14:nvContentPartPr>
              <p14:xfrm>
                <a:off x="7168287" y="4329982"/>
                <a:ext cx="80640" cy="170640"/>
              </p14:xfrm>
            </p:contentPart>
          </mc:Choice>
          <mc:Fallback>
            <p:pic>
              <p:nvPicPr>
                <p:cNvPr id="167270" name="Freihand 167269">
                  <a:extLst>
                    <a:ext uri="{FF2B5EF4-FFF2-40B4-BE49-F238E27FC236}">
                      <a16:creationId xmlns:a16="http://schemas.microsoft.com/office/drawing/2014/main" id="{6BEEF2CD-5647-6A03-CB13-1345B50B2819}"/>
                    </a:ext>
                  </a:extLst>
                </p:cNvPr>
                <p:cNvPicPr/>
                <p:nvPr/>
              </p:nvPicPr>
              <p:blipFill>
                <a:blip r:embed="rId772"/>
                <a:stretch>
                  <a:fillRect/>
                </a:stretch>
              </p:blipFill>
              <p:spPr>
                <a:xfrm>
                  <a:off x="7159287" y="4320982"/>
                  <a:ext cx="98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67272" name="Freihand 167271">
                  <a:extLst>
                    <a:ext uri="{FF2B5EF4-FFF2-40B4-BE49-F238E27FC236}">
                      <a16:creationId xmlns:a16="http://schemas.microsoft.com/office/drawing/2014/main" id="{A1F7AD91-5583-0734-8898-071E480DA111}"/>
                    </a:ext>
                  </a:extLst>
                </p14:cNvPr>
                <p14:cNvContentPartPr/>
                <p14:nvPr/>
              </p14:nvContentPartPr>
              <p14:xfrm>
                <a:off x="7234167" y="4172302"/>
                <a:ext cx="153720" cy="267840"/>
              </p14:xfrm>
            </p:contentPart>
          </mc:Choice>
          <mc:Fallback>
            <p:pic>
              <p:nvPicPr>
                <p:cNvPr id="167272" name="Freihand 167271">
                  <a:extLst>
                    <a:ext uri="{FF2B5EF4-FFF2-40B4-BE49-F238E27FC236}">
                      <a16:creationId xmlns:a16="http://schemas.microsoft.com/office/drawing/2014/main" id="{A1F7AD91-5583-0734-8898-071E480DA111}"/>
                    </a:ext>
                  </a:extLst>
                </p:cNvPr>
                <p:cNvPicPr/>
                <p:nvPr/>
              </p:nvPicPr>
              <p:blipFill>
                <a:blip r:embed="rId774"/>
                <a:stretch>
                  <a:fillRect/>
                </a:stretch>
              </p:blipFill>
              <p:spPr>
                <a:xfrm>
                  <a:off x="7225527" y="4163302"/>
                  <a:ext cx="1713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67273" name="Freihand 167272">
                  <a:extLst>
                    <a:ext uri="{FF2B5EF4-FFF2-40B4-BE49-F238E27FC236}">
                      <a16:creationId xmlns:a16="http://schemas.microsoft.com/office/drawing/2014/main" id="{F8906128-E5C0-65D5-301A-B4DA1565AC10}"/>
                    </a:ext>
                  </a:extLst>
                </p14:cNvPr>
                <p14:cNvContentPartPr/>
                <p14:nvPr/>
              </p14:nvContentPartPr>
              <p14:xfrm>
                <a:off x="6899727" y="4102462"/>
                <a:ext cx="482040" cy="497160"/>
              </p14:xfrm>
            </p:contentPart>
          </mc:Choice>
          <mc:Fallback>
            <p:pic>
              <p:nvPicPr>
                <p:cNvPr id="167273" name="Freihand 167272">
                  <a:extLst>
                    <a:ext uri="{FF2B5EF4-FFF2-40B4-BE49-F238E27FC236}">
                      <a16:creationId xmlns:a16="http://schemas.microsoft.com/office/drawing/2014/main" id="{F8906128-E5C0-65D5-301A-B4DA1565AC10}"/>
                    </a:ext>
                  </a:extLst>
                </p:cNvPr>
                <p:cNvPicPr/>
                <p:nvPr/>
              </p:nvPicPr>
              <p:blipFill>
                <a:blip r:embed="rId776"/>
                <a:stretch>
                  <a:fillRect/>
                </a:stretch>
              </p:blipFill>
              <p:spPr>
                <a:xfrm>
                  <a:off x="6891087" y="4093822"/>
                  <a:ext cx="49968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67275" name="Freihand 167274">
                  <a:extLst>
                    <a:ext uri="{FF2B5EF4-FFF2-40B4-BE49-F238E27FC236}">
                      <a16:creationId xmlns:a16="http://schemas.microsoft.com/office/drawing/2014/main" id="{3150E7B9-DB87-CE64-C809-44D1B0732254}"/>
                    </a:ext>
                  </a:extLst>
                </p14:cNvPr>
                <p14:cNvContentPartPr/>
                <p14:nvPr/>
              </p14:nvContentPartPr>
              <p14:xfrm>
                <a:off x="6288087" y="4149982"/>
                <a:ext cx="224280" cy="236160"/>
              </p14:xfrm>
            </p:contentPart>
          </mc:Choice>
          <mc:Fallback>
            <p:pic>
              <p:nvPicPr>
                <p:cNvPr id="167275" name="Freihand 167274">
                  <a:extLst>
                    <a:ext uri="{FF2B5EF4-FFF2-40B4-BE49-F238E27FC236}">
                      <a16:creationId xmlns:a16="http://schemas.microsoft.com/office/drawing/2014/main" id="{3150E7B9-DB87-CE64-C809-44D1B0732254}"/>
                    </a:ext>
                  </a:extLst>
                </p:cNvPr>
                <p:cNvPicPr/>
                <p:nvPr/>
              </p:nvPicPr>
              <p:blipFill>
                <a:blip r:embed="rId778"/>
                <a:stretch>
                  <a:fillRect/>
                </a:stretch>
              </p:blipFill>
              <p:spPr>
                <a:xfrm>
                  <a:off x="6279087" y="4141342"/>
                  <a:ext cx="241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67276" name="Freihand 167275">
                  <a:extLst>
                    <a:ext uri="{FF2B5EF4-FFF2-40B4-BE49-F238E27FC236}">
                      <a16:creationId xmlns:a16="http://schemas.microsoft.com/office/drawing/2014/main" id="{423652C4-2AE3-96E8-EE26-4610C613697B}"/>
                    </a:ext>
                  </a:extLst>
                </p14:cNvPr>
                <p14:cNvContentPartPr/>
                <p14:nvPr/>
              </p14:nvContentPartPr>
              <p14:xfrm>
                <a:off x="6190527" y="4076182"/>
                <a:ext cx="373680" cy="569880"/>
              </p14:xfrm>
            </p:contentPart>
          </mc:Choice>
          <mc:Fallback>
            <p:pic>
              <p:nvPicPr>
                <p:cNvPr id="167276" name="Freihand 167275">
                  <a:extLst>
                    <a:ext uri="{FF2B5EF4-FFF2-40B4-BE49-F238E27FC236}">
                      <a16:creationId xmlns:a16="http://schemas.microsoft.com/office/drawing/2014/main" id="{423652C4-2AE3-96E8-EE26-4610C613697B}"/>
                    </a:ext>
                  </a:extLst>
                </p:cNvPr>
                <p:cNvPicPr/>
                <p:nvPr/>
              </p:nvPicPr>
              <p:blipFill>
                <a:blip r:embed="rId780"/>
                <a:stretch>
                  <a:fillRect/>
                </a:stretch>
              </p:blipFill>
              <p:spPr>
                <a:xfrm>
                  <a:off x="6181887" y="4067542"/>
                  <a:ext cx="39132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67278" name="Freihand 167277">
                  <a:extLst>
                    <a:ext uri="{FF2B5EF4-FFF2-40B4-BE49-F238E27FC236}">
                      <a16:creationId xmlns:a16="http://schemas.microsoft.com/office/drawing/2014/main" id="{5B90D3EB-A6B7-86AC-4263-149E1C08784B}"/>
                    </a:ext>
                  </a:extLst>
                </p14:cNvPr>
                <p14:cNvContentPartPr/>
                <p14:nvPr/>
              </p14:nvContentPartPr>
              <p14:xfrm>
                <a:off x="7600647" y="4305862"/>
                <a:ext cx="2520" cy="2520"/>
              </p14:xfrm>
            </p:contentPart>
          </mc:Choice>
          <mc:Fallback>
            <p:pic>
              <p:nvPicPr>
                <p:cNvPr id="167278" name="Freihand 167277">
                  <a:extLst>
                    <a:ext uri="{FF2B5EF4-FFF2-40B4-BE49-F238E27FC236}">
                      <a16:creationId xmlns:a16="http://schemas.microsoft.com/office/drawing/2014/main" id="{5B90D3EB-A6B7-86AC-4263-149E1C08784B}"/>
                    </a:ext>
                  </a:extLst>
                </p:cNvPr>
                <p:cNvPicPr/>
                <p:nvPr/>
              </p:nvPicPr>
              <p:blipFill>
                <a:blip r:embed="rId112"/>
                <a:stretch>
                  <a:fillRect/>
                </a:stretch>
              </p:blipFill>
              <p:spPr>
                <a:xfrm>
                  <a:off x="7591647" y="4296862"/>
                  <a:ext cx="20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67279" name="Freihand 167278">
                  <a:extLst>
                    <a:ext uri="{FF2B5EF4-FFF2-40B4-BE49-F238E27FC236}">
                      <a16:creationId xmlns:a16="http://schemas.microsoft.com/office/drawing/2014/main" id="{6B663DCA-7D10-6EEA-4E81-3AEC3DFF42F7}"/>
                    </a:ext>
                  </a:extLst>
                </p14:cNvPr>
                <p14:cNvContentPartPr/>
                <p14:nvPr/>
              </p14:nvContentPartPr>
              <p14:xfrm>
                <a:off x="7512087" y="4240342"/>
                <a:ext cx="137520" cy="114840"/>
              </p14:xfrm>
            </p:contentPart>
          </mc:Choice>
          <mc:Fallback>
            <p:pic>
              <p:nvPicPr>
                <p:cNvPr id="167279" name="Freihand 167278">
                  <a:extLst>
                    <a:ext uri="{FF2B5EF4-FFF2-40B4-BE49-F238E27FC236}">
                      <a16:creationId xmlns:a16="http://schemas.microsoft.com/office/drawing/2014/main" id="{6B663DCA-7D10-6EEA-4E81-3AEC3DFF42F7}"/>
                    </a:ext>
                  </a:extLst>
                </p:cNvPr>
                <p:cNvPicPr/>
                <p:nvPr/>
              </p:nvPicPr>
              <p:blipFill>
                <a:blip r:embed="rId783"/>
                <a:stretch>
                  <a:fillRect/>
                </a:stretch>
              </p:blipFill>
              <p:spPr>
                <a:xfrm>
                  <a:off x="7503087" y="4231342"/>
                  <a:ext cx="155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67280" name="Freihand 167279">
                  <a:extLst>
                    <a:ext uri="{FF2B5EF4-FFF2-40B4-BE49-F238E27FC236}">
                      <a16:creationId xmlns:a16="http://schemas.microsoft.com/office/drawing/2014/main" id="{D48D407C-8C60-9008-993E-8D12C21447DB}"/>
                    </a:ext>
                  </a:extLst>
                </p14:cNvPr>
                <p14:cNvContentPartPr/>
                <p14:nvPr/>
              </p14:nvContentPartPr>
              <p14:xfrm>
                <a:off x="7690647" y="4143502"/>
                <a:ext cx="71640" cy="213120"/>
              </p14:xfrm>
            </p:contentPart>
          </mc:Choice>
          <mc:Fallback>
            <p:pic>
              <p:nvPicPr>
                <p:cNvPr id="167280" name="Freihand 167279">
                  <a:extLst>
                    <a:ext uri="{FF2B5EF4-FFF2-40B4-BE49-F238E27FC236}">
                      <a16:creationId xmlns:a16="http://schemas.microsoft.com/office/drawing/2014/main" id="{D48D407C-8C60-9008-993E-8D12C21447DB}"/>
                    </a:ext>
                  </a:extLst>
                </p:cNvPr>
                <p:cNvPicPr/>
                <p:nvPr/>
              </p:nvPicPr>
              <p:blipFill>
                <a:blip r:embed="rId785"/>
                <a:stretch>
                  <a:fillRect/>
                </a:stretch>
              </p:blipFill>
              <p:spPr>
                <a:xfrm>
                  <a:off x="7682007" y="4134862"/>
                  <a:ext cx="89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167282" name="Freihand 167281">
                  <a:extLst>
                    <a:ext uri="{FF2B5EF4-FFF2-40B4-BE49-F238E27FC236}">
                      <a16:creationId xmlns:a16="http://schemas.microsoft.com/office/drawing/2014/main" id="{6E77D49F-D959-3550-CCBB-2D3106DF227B}"/>
                    </a:ext>
                  </a:extLst>
                </p14:cNvPr>
                <p14:cNvContentPartPr/>
                <p14:nvPr/>
              </p14:nvContentPartPr>
              <p14:xfrm>
                <a:off x="7861647" y="3971782"/>
                <a:ext cx="371880" cy="360720"/>
              </p14:xfrm>
            </p:contentPart>
          </mc:Choice>
          <mc:Fallback>
            <p:pic>
              <p:nvPicPr>
                <p:cNvPr id="167282" name="Freihand 167281">
                  <a:extLst>
                    <a:ext uri="{FF2B5EF4-FFF2-40B4-BE49-F238E27FC236}">
                      <a16:creationId xmlns:a16="http://schemas.microsoft.com/office/drawing/2014/main" id="{6E77D49F-D959-3550-CCBB-2D3106DF227B}"/>
                    </a:ext>
                  </a:extLst>
                </p:cNvPr>
                <p:cNvPicPr/>
                <p:nvPr/>
              </p:nvPicPr>
              <p:blipFill>
                <a:blip r:embed="rId787"/>
                <a:stretch>
                  <a:fillRect/>
                </a:stretch>
              </p:blipFill>
              <p:spPr>
                <a:xfrm>
                  <a:off x="7853007" y="3963142"/>
                  <a:ext cx="3895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167283" name="Freihand 167282">
                  <a:extLst>
                    <a:ext uri="{FF2B5EF4-FFF2-40B4-BE49-F238E27FC236}">
                      <a16:creationId xmlns:a16="http://schemas.microsoft.com/office/drawing/2014/main" id="{3C16D4EE-F379-612B-26F0-209523C5AB4D}"/>
                    </a:ext>
                  </a:extLst>
                </p14:cNvPr>
                <p14:cNvContentPartPr/>
                <p14:nvPr/>
              </p14:nvContentPartPr>
              <p14:xfrm>
                <a:off x="7999527" y="3917782"/>
                <a:ext cx="19800" cy="10080"/>
              </p14:xfrm>
            </p:contentPart>
          </mc:Choice>
          <mc:Fallback>
            <p:pic>
              <p:nvPicPr>
                <p:cNvPr id="167283" name="Freihand 167282">
                  <a:extLst>
                    <a:ext uri="{FF2B5EF4-FFF2-40B4-BE49-F238E27FC236}">
                      <a16:creationId xmlns:a16="http://schemas.microsoft.com/office/drawing/2014/main" id="{3C16D4EE-F379-612B-26F0-209523C5AB4D}"/>
                    </a:ext>
                  </a:extLst>
                </p:cNvPr>
                <p:cNvPicPr/>
                <p:nvPr/>
              </p:nvPicPr>
              <p:blipFill>
                <a:blip r:embed="rId789"/>
                <a:stretch>
                  <a:fillRect/>
                </a:stretch>
              </p:blipFill>
              <p:spPr>
                <a:xfrm>
                  <a:off x="7990527" y="3908782"/>
                  <a:ext cx="37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167285" name="Freihand 167284">
                  <a:extLst>
                    <a:ext uri="{FF2B5EF4-FFF2-40B4-BE49-F238E27FC236}">
                      <a16:creationId xmlns:a16="http://schemas.microsoft.com/office/drawing/2014/main" id="{360E42E1-B90D-34B6-6011-4C2DD930F14B}"/>
                    </a:ext>
                  </a:extLst>
                </p14:cNvPr>
                <p14:cNvContentPartPr/>
                <p14:nvPr/>
              </p14:nvContentPartPr>
              <p14:xfrm>
                <a:off x="7489047" y="4482262"/>
                <a:ext cx="121320" cy="123480"/>
              </p14:xfrm>
            </p:contentPart>
          </mc:Choice>
          <mc:Fallback>
            <p:pic>
              <p:nvPicPr>
                <p:cNvPr id="167285" name="Freihand 167284">
                  <a:extLst>
                    <a:ext uri="{FF2B5EF4-FFF2-40B4-BE49-F238E27FC236}">
                      <a16:creationId xmlns:a16="http://schemas.microsoft.com/office/drawing/2014/main" id="{360E42E1-B90D-34B6-6011-4C2DD930F14B}"/>
                    </a:ext>
                  </a:extLst>
                </p:cNvPr>
                <p:cNvPicPr/>
                <p:nvPr/>
              </p:nvPicPr>
              <p:blipFill>
                <a:blip r:embed="rId791"/>
                <a:stretch>
                  <a:fillRect/>
                </a:stretch>
              </p:blipFill>
              <p:spPr>
                <a:xfrm>
                  <a:off x="7480047" y="4473262"/>
                  <a:ext cx="138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167286" name="Freihand 167285">
                  <a:extLst>
                    <a:ext uri="{FF2B5EF4-FFF2-40B4-BE49-F238E27FC236}">
                      <a16:creationId xmlns:a16="http://schemas.microsoft.com/office/drawing/2014/main" id="{0AA50B8C-F8C9-5039-A5F3-550968D9BD31}"/>
                    </a:ext>
                  </a:extLst>
                </p14:cNvPr>
                <p14:cNvContentPartPr/>
                <p14:nvPr/>
              </p14:nvContentPartPr>
              <p14:xfrm>
                <a:off x="7603167" y="4407742"/>
                <a:ext cx="56520" cy="172800"/>
              </p14:xfrm>
            </p:contentPart>
          </mc:Choice>
          <mc:Fallback>
            <p:pic>
              <p:nvPicPr>
                <p:cNvPr id="167286" name="Freihand 167285">
                  <a:extLst>
                    <a:ext uri="{FF2B5EF4-FFF2-40B4-BE49-F238E27FC236}">
                      <a16:creationId xmlns:a16="http://schemas.microsoft.com/office/drawing/2014/main" id="{0AA50B8C-F8C9-5039-A5F3-550968D9BD31}"/>
                    </a:ext>
                  </a:extLst>
                </p:cNvPr>
                <p:cNvPicPr/>
                <p:nvPr/>
              </p:nvPicPr>
              <p:blipFill>
                <a:blip r:embed="rId793"/>
                <a:stretch>
                  <a:fillRect/>
                </a:stretch>
              </p:blipFill>
              <p:spPr>
                <a:xfrm>
                  <a:off x="7594527" y="4399102"/>
                  <a:ext cx="74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167287" name="Freihand 167286">
                  <a:extLst>
                    <a:ext uri="{FF2B5EF4-FFF2-40B4-BE49-F238E27FC236}">
                      <a16:creationId xmlns:a16="http://schemas.microsoft.com/office/drawing/2014/main" id="{0C0F8314-8D4A-E895-1839-4F1F7DBE1AE8}"/>
                    </a:ext>
                  </a:extLst>
                </p14:cNvPr>
                <p14:cNvContentPartPr/>
                <p14:nvPr/>
              </p14:nvContentPartPr>
              <p14:xfrm>
                <a:off x="7655727" y="4401262"/>
                <a:ext cx="99360" cy="135720"/>
              </p14:xfrm>
            </p:contentPart>
          </mc:Choice>
          <mc:Fallback>
            <p:pic>
              <p:nvPicPr>
                <p:cNvPr id="167287" name="Freihand 167286">
                  <a:extLst>
                    <a:ext uri="{FF2B5EF4-FFF2-40B4-BE49-F238E27FC236}">
                      <a16:creationId xmlns:a16="http://schemas.microsoft.com/office/drawing/2014/main" id="{0C0F8314-8D4A-E895-1839-4F1F7DBE1AE8}"/>
                    </a:ext>
                  </a:extLst>
                </p:cNvPr>
                <p:cNvPicPr/>
                <p:nvPr/>
              </p:nvPicPr>
              <p:blipFill>
                <a:blip r:embed="rId795"/>
                <a:stretch>
                  <a:fillRect/>
                </a:stretch>
              </p:blipFill>
              <p:spPr>
                <a:xfrm>
                  <a:off x="7647087" y="4392262"/>
                  <a:ext cx="117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67288" name="Freihand 167287">
                  <a:extLst>
                    <a:ext uri="{FF2B5EF4-FFF2-40B4-BE49-F238E27FC236}">
                      <a16:creationId xmlns:a16="http://schemas.microsoft.com/office/drawing/2014/main" id="{18D5F01D-A9E8-7ED8-54B9-D67F27587D8A}"/>
                    </a:ext>
                  </a:extLst>
                </p14:cNvPr>
                <p14:cNvContentPartPr/>
                <p14:nvPr/>
              </p14:nvContentPartPr>
              <p14:xfrm>
                <a:off x="7773087" y="4363102"/>
                <a:ext cx="51840" cy="228960"/>
              </p14:xfrm>
            </p:contentPart>
          </mc:Choice>
          <mc:Fallback>
            <p:pic>
              <p:nvPicPr>
                <p:cNvPr id="167288" name="Freihand 167287">
                  <a:extLst>
                    <a:ext uri="{FF2B5EF4-FFF2-40B4-BE49-F238E27FC236}">
                      <a16:creationId xmlns:a16="http://schemas.microsoft.com/office/drawing/2014/main" id="{18D5F01D-A9E8-7ED8-54B9-D67F27587D8A}"/>
                    </a:ext>
                  </a:extLst>
                </p:cNvPr>
                <p:cNvPicPr/>
                <p:nvPr/>
              </p:nvPicPr>
              <p:blipFill>
                <a:blip r:embed="rId797"/>
                <a:stretch>
                  <a:fillRect/>
                </a:stretch>
              </p:blipFill>
              <p:spPr>
                <a:xfrm>
                  <a:off x="7764087" y="4354102"/>
                  <a:ext cx="69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67289" name="Freihand 167288">
                  <a:extLst>
                    <a:ext uri="{FF2B5EF4-FFF2-40B4-BE49-F238E27FC236}">
                      <a16:creationId xmlns:a16="http://schemas.microsoft.com/office/drawing/2014/main" id="{E5BDB6EF-A890-E942-BF79-C5337D045697}"/>
                    </a:ext>
                  </a:extLst>
                </p14:cNvPr>
                <p14:cNvContentPartPr/>
                <p14:nvPr/>
              </p14:nvContentPartPr>
              <p14:xfrm>
                <a:off x="7496607" y="4598902"/>
                <a:ext cx="320040" cy="142200"/>
              </p14:xfrm>
            </p:contentPart>
          </mc:Choice>
          <mc:Fallback>
            <p:pic>
              <p:nvPicPr>
                <p:cNvPr id="167289" name="Freihand 167288">
                  <a:extLst>
                    <a:ext uri="{FF2B5EF4-FFF2-40B4-BE49-F238E27FC236}">
                      <a16:creationId xmlns:a16="http://schemas.microsoft.com/office/drawing/2014/main" id="{E5BDB6EF-A890-E942-BF79-C5337D045697}"/>
                    </a:ext>
                  </a:extLst>
                </p:cNvPr>
                <p:cNvPicPr/>
                <p:nvPr/>
              </p:nvPicPr>
              <p:blipFill>
                <a:blip r:embed="rId799"/>
                <a:stretch>
                  <a:fillRect/>
                </a:stretch>
              </p:blipFill>
              <p:spPr>
                <a:xfrm>
                  <a:off x="7487967" y="4589902"/>
                  <a:ext cx="337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67290" name="Freihand 167289">
                  <a:extLst>
                    <a:ext uri="{FF2B5EF4-FFF2-40B4-BE49-F238E27FC236}">
                      <a16:creationId xmlns:a16="http://schemas.microsoft.com/office/drawing/2014/main" id="{4AB5070F-D3AD-5B55-8D30-B4D4594A6DC6}"/>
                    </a:ext>
                  </a:extLst>
                </p14:cNvPr>
                <p14:cNvContentPartPr/>
                <p14:nvPr/>
              </p14:nvContentPartPr>
              <p14:xfrm>
                <a:off x="7763007" y="4620862"/>
                <a:ext cx="41400" cy="220320"/>
              </p14:xfrm>
            </p:contentPart>
          </mc:Choice>
          <mc:Fallback>
            <p:pic>
              <p:nvPicPr>
                <p:cNvPr id="167290" name="Freihand 167289">
                  <a:extLst>
                    <a:ext uri="{FF2B5EF4-FFF2-40B4-BE49-F238E27FC236}">
                      <a16:creationId xmlns:a16="http://schemas.microsoft.com/office/drawing/2014/main" id="{4AB5070F-D3AD-5B55-8D30-B4D4594A6DC6}"/>
                    </a:ext>
                  </a:extLst>
                </p:cNvPr>
                <p:cNvPicPr/>
                <p:nvPr/>
              </p:nvPicPr>
              <p:blipFill>
                <a:blip r:embed="rId801"/>
                <a:stretch>
                  <a:fillRect/>
                </a:stretch>
              </p:blipFill>
              <p:spPr>
                <a:xfrm>
                  <a:off x="7754007" y="4612222"/>
                  <a:ext cx="59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67292" name="Freihand 167291">
                  <a:extLst>
                    <a:ext uri="{FF2B5EF4-FFF2-40B4-BE49-F238E27FC236}">
                      <a16:creationId xmlns:a16="http://schemas.microsoft.com/office/drawing/2014/main" id="{5EE229A0-1B3E-F5A3-4100-24FD42806F70}"/>
                    </a:ext>
                  </a:extLst>
                </p14:cNvPr>
                <p14:cNvContentPartPr/>
                <p14:nvPr/>
              </p14:nvContentPartPr>
              <p14:xfrm>
                <a:off x="7943727" y="4340062"/>
                <a:ext cx="122760" cy="313200"/>
              </p14:xfrm>
            </p:contentPart>
          </mc:Choice>
          <mc:Fallback>
            <p:pic>
              <p:nvPicPr>
                <p:cNvPr id="167292" name="Freihand 167291">
                  <a:extLst>
                    <a:ext uri="{FF2B5EF4-FFF2-40B4-BE49-F238E27FC236}">
                      <a16:creationId xmlns:a16="http://schemas.microsoft.com/office/drawing/2014/main" id="{5EE229A0-1B3E-F5A3-4100-24FD42806F70}"/>
                    </a:ext>
                  </a:extLst>
                </p:cNvPr>
                <p:cNvPicPr/>
                <p:nvPr/>
              </p:nvPicPr>
              <p:blipFill>
                <a:blip r:embed="rId803"/>
                <a:stretch>
                  <a:fillRect/>
                </a:stretch>
              </p:blipFill>
              <p:spPr>
                <a:xfrm>
                  <a:off x="7934727" y="4331422"/>
                  <a:ext cx="1404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67293" name="Freihand 167292">
                  <a:extLst>
                    <a:ext uri="{FF2B5EF4-FFF2-40B4-BE49-F238E27FC236}">
                      <a16:creationId xmlns:a16="http://schemas.microsoft.com/office/drawing/2014/main" id="{82E61EEA-8CAB-6930-8B3B-62BD36F0C331}"/>
                    </a:ext>
                  </a:extLst>
                </p14:cNvPr>
                <p14:cNvContentPartPr/>
                <p14:nvPr/>
              </p14:nvContentPartPr>
              <p14:xfrm>
                <a:off x="8052087" y="4394422"/>
                <a:ext cx="86760" cy="98280"/>
              </p14:xfrm>
            </p:contentPart>
          </mc:Choice>
          <mc:Fallback>
            <p:pic>
              <p:nvPicPr>
                <p:cNvPr id="167293" name="Freihand 167292">
                  <a:extLst>
                    <a:ext uri="{FF2B5EF4-FFF2-40B4-BE49-F238E27FC236}">
                      <a16:creationId xmlns:a16="http://schemas.microsoft.com/office/drawing/2014/main" id="{82E61EEA-8CAB-6930-8B3B-62BD36F0C331}"/>
                    </a:ext>
                  </a:extLst>
                </p:cNvPr>
                <p:cNvPicPr/>
                <p:nvPr/>
              </p:nvPicPr>
              <p:blipFill>
                <a:blip r:embed="rId805"/>
                <a:stretch>
                  <a:fillRect/>
                </a:stretch>
              </p:blipFill>
              <p:spPr>
                <a:xfrm>
                  <a:off x="8043087" y="4385782"/>
                  <a:ext cx="104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67294" name="Freihand 167293">
                  <a:extLst>
                    <a:ext uri="{FF2B5EF4-FFF2-40B4-BE49-F238E27FC236}">
                      <a16:creationId xmlns:a16="http://schemas.microsoft.com/office/drawing/2014/main" id="{9975DD55-771F-4942-F32D-6615F450F9B1}"/>
                    </a:ext>
                  </a:extLst>
                </p14:cNvPr>
                <p14:cNvContentPartPr/>
                <p14:nvPr/>
              </p14:nvContentPartPr>
              <p14:xfrm>
                <a:off x="8108607" y="4202902"/>
                <a:ext cx="140400" cy="183240"/>
              </p14:xfrm>
            </p:contentPart>
          </mc:Choice>
          <mc:Fallback>
            <p:pic>
              <p:nvPicPr>
                <p:cNvPr id="167294" name="Freihand 167293">
                  <a:extLst>
                    <a:ext uri="{FF2B5EF4-FFF2-40B4-BE49-F238E27FC236}">
                      <a16:creationId xmlns:a16="http://schemas.microsoft.com/office/drawing/2014/main" id="{9975DD55-771F-4942-F32D-6615F450F9B1}"/>
                    </a:ext>
                  </a:extLst>
                </p:cNvPr>
                <p:cNvPicPr/>
                <p:nvPr/>
              </p:nvPicPr>
              <p:blipFill>
                <a:blip r:embed="rId807"/>
                <a:stretch>
                  <a:fillRect/>
                </a:stretch>
              </p:blipFill>
              <p:spPr>
                <a:xfrm>
                  <a:off x="8099607" y="4193902"/>
                  <a:ext cx="158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67295" name="Freihand 167294">
                  <a:extLst>
                    <a:ext uri="{FF2B5EF4-FFF2-40B4-BE49-F238E27FC236}">
                      <a16:creationId xmlns:a16="http://schemas.microsoft.com/office/drawing/2014/main" id="{9433DA28-CF0C-3F00-6D0C-03D195C180D1}"/>
                    </a:ext>
                  </a:extLst>
                </p14:cNvPr>
                <p14:cNvContentPartPr/>
                <p14:nvPr/>
              </p14:nvContentPartPr>
              <p14:xfrm>
                <a:off x="8032287" y="4163302"/>
                <a:ext cx="260280" cy="197280"/>
              </p14:xfrm>
            </p:contentPart>
          </mc:Choice>
          <mc:Fallback>
            <p:pic>
              <p:nvPicPr>
                <p:cNvPr id="167295" name="Freihand 167294">
                  <a:extLst>
                    <a:ext uri="{FF2B5EF4-FFF2-40B4-BE49-F238E27FC236}">
                      <a16:creationId xmlns:a16="http://schemas.microsoft.com/office/drawing/2014/main" id="{9433DA28-CF0C-3F00-6D0C-03D195C180D1}"/>
                    </a:ext>
                  </a:extLst>
                </p:cNvPr>
                <p:cNvPicPr/>
                <p:nvPr/>
              </p:nvPicPr>
              <p:blipFill>
                <a:blip r:embed="rId809"/>
                <a:stretch>
                  <a:fillRect/>
                </a:stretch>
              </p:blipFill>
              <p:spPr>
                <a:xfrm>
                  <a:off x="8023287" y="4154662"/>
                  <a:ext cx="277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67297" name="Freihand 167296">
                  <a:extLst>
                    <a:ext uri="{FF2B5EF4-FFF2-40B4-BE49-F238E27FC236}">
                      <a16:creationId xmlns:a16="http://schemas.microsoft.com/office/drawing/2014/main" id="{82C1A973-0726-B279-7837-37AD6CD705DA}"/>
                    </a:ext>
                  </a:extLst>
                </p14:cNvPr>
                <p14:cNvContentPartPr/>
                <p14:nvPr/>
              </p14:nvContentPartPr>
              <p14:xfrm>
                <a:off x="8377887" y="4054222"/>
                <a:ext cx="309600" cy="192600"/>
              </p14:xfrm>
            </p:contentPart>
          </mc:Choice>
          <mc:Fallback>
            <p:pic>
              <p:nvPicPr>
                <p:cNvPr id="167297" name="Freihand 167296">
                  <a:extLst>
                    <a:ext uri="{FF2B5EF4-FFF2-40B4-BE49-F238E27FC236}">
                      <a16:creationId xmlns:a16="http://schemas.microsoft.com/office/drawing/2014/main" id="{82C1A973-0726-B279-7837-37AD6CD705DA}"/>
                    </a:ext>
                  </a:extLst>
                </p:cNvPr>
                <p:cNvPicPr/>
                <p:nvPr/>
              </p:nvPicPr>
              <p:blipFill>
                <a:blip r:embed="rId811"/>
                <a:stretch>
                  <a:fillRect/>
                </a:stretch>
              </p:blipFill>
              <p:spPr>
                <a:xfrm>
                  <a:off x="8368887" y="4045582"/>
                  <a:ext cx="327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67298" name="Freihand 167297">
                  <a:extLst>
                    <a:ext uri="{FF2B5EF4-FFF2-40B4-BE49-F238E27FC236}">
                      <a16:creationId xmlns:a16="http://schemas.microsoft.com/office/drawing/2014/main" id="{8B9BF540-2B48-8DB1-0DDC-07061438C1BB}"/>
                    </a:ext>
                  </a:extLst>
                </p14:cNvPr>
                <p14:cNvContentPartPr/>
                <p14:nvPr/>
              </p14:nvContentPartPr>
              <p14:xfrm>
                <a:off x="8722407" y="4043422"/>
                <a:ext cx="93600" cy="68400"/>
              </p14:xfrm>
            </p:contentPart>
          </mc:Choice>
          <mc:Fallback>
            <p:pic>
              <p:nvPicPr>
                <p:cNvPr id="167298" name="Freihand 167297">
                  <a:extLst>
                    <a:ext uri="{FF2B5EF4-FFF2-40B4-BE49-F238E27FC236}">
                      <a16:creationId xmlns:a16="http://schemas.microsoft.com/office/drawing/2014/main" id="{8B9BF540-2B48-8DB1-0DDC-07061438C1BB}"/>
                    </a:ext>
                  </a:extLst>
                </p:cNvPr>
                <p:cNvPicPr/>
                <p:nvPr/>
              </p:nvPicPr>
              <p:blipFill>
                <a:blip r:embed="rId813"/>
                <a:stretch>
                  <a:fillRect/>
                </a:stretch>
              </p:blipFill>
              <p:spPr>
                <a:xfrm>
                  <a:off x="8713767" y="4034782"/>
                  <a:ext cx="111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67299" name="Freihand 167298">
                  <a:extLst>
                    <a:ext uri="{FF2B5EF4-FFF2-40B4-BE49-F238E27FC236}">
                      <a16:creationId xmlns:a16="http://schemas.microsoft.com/office/drawing/2014/main" id="{CF88A950-7C76-876D-6A48-288E1BFD0D43}"/>
                    </a:ext>
                  </a:extLst>
                </p14:cNvPr>
                <p14:cNvContentPartPr/>
                <p14:nvPr/>
              </p14:nvContentPartPr>
              <p14:xfrm>
                <a:off x="8853447" y="4005982"/>
                <a:ext cx="97200" cy="75240"/>
              </p14:xfrm>
            </p:contentPart>
          </mc:Choice>
          <mc:Fallback>
            <p:pic>
              <p:nvPicPr>
                <p:cNvPr id="167299" name="Freihand 167298">
                  <a:extLst>
                    <a:ext uri="{FF2B5EF4-FFF2-40B4-BE49-F238E27FC236}">
                      <a16:creationId xmlns:a16="http://schemas.microsoft.com/office/drawing/2014/main" id="{CF88A950-7C76-876D-6A48-288E1BFD0D43}"/>
                    </a:ext>
                  </a:extLst>
                </p:cNvPr>
                <p:cNvPicPr/>
                <p:nvPr/>
              </p:nvPicPr>
              <p:blipFill>
                <a:blip r:embed="rId815"/>
                <a:stretch>
                  <a:fillRect/>
                </a:stretch>
              </p:blipFill>
              <p:spPr>
                <a:xfrm>
                  <a:off x="8844447" y="3996982"/>
                  <a:ext cx="114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67300" name="Freihand 167299">
                  <a:extLst>
                    <a:ext uri="{FF2B5EF4-FFF2-40B4-BE49-F238E27FC236}">
                      <a16:creationId xmlns:a16="http://schemas.microsoft.com/office/drawing/2014/main" id="{62DA6442-7BA6-CA8C-5793-16AA8E0A0D3F}"/>
                    </a:ext>
                  </a:extLst>
                </p14:cNvPr>
                <p14:cNvContentPartPr/>
                <p14:nvPr/>
              </p14:nvContentPartPr>
              <p14:xfrm>
                <a:off x="8956407" y="3976462"/>
                <a:ext cx="31320" cy="195840"/>
              </p14:xfrm>
            </p:contentPart>
          </mc:Choice>
          <mc:Fallback>
            <p:pic>
              <p:nvPicPr>
                <p:cNvPr id="167300" name="Freihand 167299">
                  <a:extLst>
                    <a:ext uri="{FF2B5EF4-FFF2-40B4-BE49-F238E27FC236}">
                      <a16:creationId xmlns:a16="http://schemas.microsoft.com/office/drawing/2014/main" id="{62DA6442-7BA6-CA8C-5793-16AA8E0A0D3F}"/>
                    </a:ext>
                  </a:extLst>
                </p:cNvPr>
                <p:cNvPicPr/>
                <p:nvPr/>
              </p:nvPicPr>
              <p:blipFill>
                <a:blip r:embed="rId817"/>
                <a:stretch>
                  <a:fillRect/>
                </a:stretch>
              </p:blipFill>
              <p:spPr>
                <a:xfrm>
                  <a:off x="8947407" y="3967822"/>
                  <a:ext cx="48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67301" name="Freihand 167300">
                  <a:extLst>
                    <a:ext uri="{FF2B5EF4-FFF2-40B4-BE49-F238E27FC236}">
                      <a16:creationId xmlns:a16="http://schemas.microsoft.com/office/drawing/2014/main" id="{61249469-246D-BB29-B2E6-D134CA44B08A}"/>
                    </a:ext>
                  </a:extLst>
                </p14:cNvPr>
                <p14:cNvContentPartPr/>
                <p14:nvPr/>
              </p14:nvContentPartPr>
              <p14:xfrm>
                <a:off x="9064047" y="3971782"/>
                <a:ext cx="88200" cy="168840"/>
              </p14:xfrm>
            </p:contentPart>
          </mc:Choice>
          <mc:Fallback>
            <p:pic>
              <p:nvPicPr>
                <p:cNvPr id="167301" name="Freihand 167300">
                  <a:extLst>
                    <a:ext uri="{FF2B5EF4-FFF2-40B4-BE49-F238E27FC236}">
                      <a16:creationId xmlns:a16="http://schemas.microsoft.com/office/drawing/2014/main" id="{61249469-246D-BB29-B2E6-D134CA44B08A}"/>
                    </a:ext>
                  </a:extLst>
                </p:cNvPr>
                <p:cNvPicPr/>
                <p:nvPr/>
              </p:nvPicPr>
              <p:blipFill>
                <a:blip r:embed="rId819"/>
                <a:stretch>
                  <a:fillRect/>
                </a:stretch>
              </p:blipFill>
              <p:spPr>
                <a:xfrm>
                  <a:off x="9055047" y="3963142"/>
                  <a:ext cx="105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67302" name="Freihand 167301">
                  <a:extLst>
                    <a:ext uri="{FF2B5EF4-FFF2-40B4-BE49-F238E27FC236}">
                      <a16:creationId xmlns:a16="http://schemas.microsoft.com/office/drawing/2014/main" id="{B037F3AD-66F1-B6A2-D2C8-962179480679}"/>
                    </a:ext>
                  </a:extLst>
                </p14:cNvPr>
                <p14:cNvContentPartPr/>
                <p14:nvPr/>
              </p14:nvContentPartPr>
              <p14:xfrm>
                <a:off x="9166647" y="3908782"/>
                <a:ext cx="236160" cy="222480"/>
              </p14:xfrm>
            </p:contentPart>
          </mc:Choice>
          <mc:Fallback>
            <p:pic>
              <p:nvPicPr>
                <p:cNvPr id="167302" name="Freihand 167301">
                  <a:extLst>
                    <a:ext uri="{FF2B5EF4-FFF2-40B4-BE49-F238E27FC236}">
                      <a16:creationId xmlns:a16="http://schemas.microsoft.com/office/drawing/2014/main" id="{B037F3AD-66F1-B6A2-D2C8-962179480679}"/>
                    </a:ext>
                  </a:extLst>
                </p:cNvPr>
                <p:cNvPicPr/>
                <p:nvPr/>
              </p:nvPicPr>
              <p:blipFill>
                <a:blip r:embed="rId821"/>
                <a:stretch>
                  <a:fillRect/>
                </a:stretch>
              </p:blipFill>
              <p:spPr>
                <a:xfrm>
                  <a:off x="9157647" y="3899782"/>
                  <a:ext cx="253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67303" name="Freihand 167302">
                  <a:extLst>
                    <a:ext uri="{FF2B5EF4-FFF2-40B4-BE49-F238E27FC236}">
                      <a16:creationId xmlns:a16="http://schemas.microsoft.com/office/drawing/2014/main" id="{C63C86A4-4C72-423C-3743-3F90CF14C238}"/>
                    </a:ext>
                  </a:extLst>
                </p14:cNvPr>
                <p14:cNvContentPartPr/>
                <p14:nvPr/>
              </p14:nvContentPartPr>
              <p14:xfrm>
                <a:off x="9355647" y="3929302"/>
                <a:ext cx="27720" cy="43920"/>
              </p14:xfrm>
            </p:contentPart>
          </mc:Choice>
          <mc:Fallback>
            <p:pic>
              <p:nvPicPr>
                <p:cNvPr id="167303" name="Freihand 167302">
                  <a:extLst>
                    <a:ext uri="{FF2B5EF4-FFF2-40B4-BE49-F238E27FC236}">
                      <a16:creationId xmlns:a16="http://schemas.microsoft.com/office/drawing/2014/main" id="{C63C86A4-4C72-423C-3743-3F90CF14C238}"/>
                    </a:ext>
                  </a:extLst>
                </p:cNvPr>
                <p:cNvPicPr/>
                <p:nvPr/>
              </p:nvPicPr>
              <p:blipFill>
                <a:blip r:embed="rId823"/>
                <a:stretch>
                  <a:fillRect/>
                </a:stretch>
              </p:blipFill>
              <p:spPr>
                <a:xfrm>
                  <a:off x="9346647" y="3920662"/>
                  <a:ext cx="45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67304" name="Freihand 167303">
                  <a:extLst>
                    <a:ext uri="{FF2B5EF4-FFF2-40B4-BE49-F238E27FC236}">
                      <a16:creationId xmlns:a16="http://schemas.microsoft.com/office/drawing/2014/main" id="{4EECDA11-36A0-6BA2-49BC-72F72168FC36}"/>
                    </a:ext>
                  </a:extLst>
                </p14:cNvPr>
                <p14:cNvContentPartPr/>
                <p14:nvPr/>
              </p14:nvContentPartPr>
              <p14:xfrm>
                <a:off x="9415047" y="3905182"/>
                <a:ext cx="171360" cy="293400"/>
              </p14:xfrm>
            </p:contentPart>
          </mc:Choice>
          <mc:Fallback>
            <p:pic>
              <p:nvPicPr>
                <p:cNvPr id="167304" name="Freihand 167303">
                  <a:extLst>
                    <a:ext uri="{FF2B5EF4-FFF2-40B4-BE49-F238E27FC236}">
                      <a16:creationId xmlns:a16="http://schemas.microsoft.com/office/drawing/2014/main" id="{4EECDA11-36A0-6BA2-49BC-72F72168FC36}"/>
                    </a:ext>
                  </a:extLst>
                </p:cNvPr>
                <p:cNvPicPr/>
                <p:nvPr/>
              </p:nvPicPr>
              <p:blipFill>
                <a:blip r:embed="rId825"/>
                <a:stretch>
                  <a:fillRect/>
                </a:stretch>
              </p:blipFill>
              <p:spPr>
                <a:xfrm>
                  <a:off x="9406407" y="3896182"/>
                  <a:ext cx="189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67306" name="Freihand 167305">
                  <a:extLst>
                    <a:ext uri="{FF2B5EF4-FFF2-40B4-BE49-F238E27FC236}">
                      <a16:creationId xmlns:a16="http://schemas.microsoft.com/office/drawing/2014/main" id="{28CAF4ED-AF30-9442-3E83-BDF7A62CD3F9}"/>
                    </a:ext>
                  </a:extLst>
                </p14:cNvPr>
                <p14:cNvContentPartPr/>
                <p14:nvPr/>
              </p14:nvContentPartPr>
              <p14:xfrm>
                <a:off x="8913927" y="4140622"/>
                <a:ext cx="739080" cy="47520"/>
              </p14:xfrm>
            </p:contentPart>
          </mc:Choice>
          <mc:Fallback>
            <p:pic>
              <p:nvPicPr>
                <p:cNvPr id="167306" name="Freihand 167305">
                  <a:extLst>
                    <a:ext uri="{FF2B5EF4-FFF2-40B4-BE49-F238E27FC236}">
                      <a16:creationId xmlns:a16="http://schemas.microsoft.com/office/drawing/2014/main" id="{28CAF4ED-AF30-9442-3E83-BDF7A62CD3F9}"/>
                    </a:ext>
                  </a:extLst>
                </p:cNvPr>
                <p:cNvPicPr/>
                <p:nvPr/>
              </p:nvPicPr>
              <p:blipFill>
                <a:blip r:embed="rId827"/>
                <a:stretch>
                  <a:fillRect/>
                </a:stretch>
              </p:blipFill>
              <p:spPr>
                <a:xfrm>
                  <a:off x="8904927" y="4131982"/>
                  <a:ext cx="756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67316" name="Freihand 167315">
                  <a:extLst>
                    <a:ext uri="{FF2B5EF4-FFF2-40B4-BE49-F238E27FC236}">
                      <a16:creationId xmlns:a16="http://schemas.microsoft.com/office/drawing/2014/main" id="{BBB5CFF7-8624-4852-2B96-F595CD7AA8F6}"/>
                    </a:ext>
                  </a:extLst>
                </p14:cNvPr>
                <p14:cNvContentPartPr/>
                <p14:nvPr/>
              </p14:nvContentPartPr>
              <p14:xfrm>
                <a:off x="5746647" y="4869262"/>
                <a:ext cx="236520" cy="68400"/>
              </p14:xfrm>
            </p:contentPart>
          </mc:Choice>
          <mc:Fallback>
            <p:pic>
              <p:nvPicPr>
                <p:cNvPr id="167316" name="Freihand 167315">
                  <a:extLst>
                    <a:ext uri="{FF2B5EF4-FFF2-40B4-BE49-F238E27FC236}">
                      <a16:creationId xmlns:a16="http://schemas.microsoft.com/office/drawing/2014/main" id="{BBB5CFF7-8624-4852-2B96-F595CD7AA8F6}"/>
                    </a:ext>
                  </a:extLst>
                </p:cNvPr>
                <p:cNvPicPr/>
                <p:nvPr/>
              </p:nvPicPr>
              <p:blipFill>
                <a:blip r:embed="rId829"/>
                <a:stretch>
                  <a:fillRect/>
                </a:stretch>
              </p:blipFill>
              <p:spPr>
                <a:xfrm>
                  <a:off x="5738007" y="4860262"/>
                  <a:ext cx="254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67317" name="Freihand 167316">
                  <a:extLst>
                    <a:ext uri="{FF2B5EF4-FFF2-40B4-BE49-F238E27FC236}">
                      <a16:creationId xmlns:a16="http://schemas.microsoft.com/office/drawing/2014/main" id="{35250D95-4D5C-3452-BD02-6D8B0C06CAB9}"/>
                    </a:ext>
                  </a:extLst>
                </p14:cNvPr>
                <p14:cNvContentPartPr/>
                <p14:nvPr/>
              </p14:nvContentPartPr>
              <p14:xfrm>
                <a:off x="5653767" y="4799062"/>
                <a:ext cx="212760" cy="195120"/>
              </p14:xfrm>
            </p:contentPart>
          </mc:Choice>
          <mc:Fallback>
            <p:pic>
              <p:nvPicPr>
                <p:cNvPr id="167317" name="Freihand 167316">
                  <a:extLst>
                    <a:ext uri="{FF2B5EF4-FFF2-40B4-BE49-F238E27FC236}">
                      <a16:creationId xmlns:a16="http://schemas.microsoft.com/office/drawing/2014/main" id="{35250D95-4D5C-3452-BD02-6D8B0C06CAB9}"/>
                    </a:ext>
                  </a:extLst>
                </p:cNvPr>
                <p:cNvPicPr/>
                <p:nvPr/>
              </p:nvPicPr>
              <p:blipFill>
                <a:blip r:embed="rId831"/>
                <a:stretch>
                  <a:fillRect/>
                </a:stretch>
              </p:blipFill>
              <p:spPr>
                <a:xfrm>
                  <a:off x="5645127" y="4790062"/>
                  <a:ext cx="230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67318" name="Freihand 167317">
                  <a:extLst>
                    <a:ext uri="{FF2B5EF4-FFF2-40B4-BE49-F238E27FC236}">
                      <a16:creationId xmlns:a16="http://schemas.microsoft.com/office/drawing/2014/main" id="{0E235008-CC01-57D9-89D3-53DD377F5A8B}"/>
                    </a:ext>
                  </a:extLst>
                </p14:cNvPr>
                <p14:cNvContentPartPr/>
                <p14:nvPr/>
              </p14:nvContentPartPr>
              <p14:xfrm>
                <a:off x="6086847" y="4782502"/>
                <a:ext cx="173160" cy="213480"/>
              </p14:xfrm>
            </p:contentPart>
          </mc:Choice>
          <mc:Fallback>
            <p:pic>
              <p:nvPicPr>
                <p:cNvPr id="167318" name="Freihand 167317">
                  <a:extLst>
                    <a:ext uri="{FF2B5EF4-FFF2-40B4-BE49-F238E27FC236}">
                      <a16:creationId xmlns:a16="http://schemas.microsoft.com/office/drawing/2014/main" id="{0E235008-CC01-57D9-89D3-53DD377F5A8B}"/>
                    </a:ext>
                  </a:extLst>
                </p:cNvPr>
                <p:cNvPicPr/>
                <p:nvPr/>
              </p:nvPicPr>
              <p:blipFill>
                <a:blip r:embed="rId833"/>
                <a:stretch>
                  <a:fillRect/>
                </a:stretch>
              </p:blipFill>
              <p:spPr>
                <a:xfrm>
                  <a:off x="6077847" y="4773502"/>
                  <a:ext cx="190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67319" name="Freihand 167318">
                  <a:extLst>
                    <a:ext uri="{FF2B5EF4-FFF2-40B4-BE49-F238E27FC236}">
                      <a16:creationId xmlns:a16="http://schemas.microsoft.com/office/drawing/2014/main" id="{EF91181A-378E-58B3-6CD2-E9D0128611CB}"/>
                    </a:ext>
                  </a:extLst>
                </p14:cNvPr>
                <p14:cNvContentPartPr/>
                <p14:nvPr/>
              </p14:nvContentPartPr>
              <p14:xfrm>
                <a:off x="6312567" y="4790782"/>
                <a:ext cx="53640" cy="149760"/>
              </p14:xfrm>
            </p:contentPart>
          </mc:Choice>
          <mc:Fallback>
            <p:pic>
              <p:nvPicPr>
                <p:cNvPr id="167319" name="Freihand 167318">
                  <a:extLst>
                    <a:ext uri="{FF2B5EF4-FFF2-40B4-BE49-F238E27FC236}">
                      <a16:creationId xmlns:a16="http://schemas.microsoft.com/office/drawing/2014/main" id="{EF91181A-378E-58B3-6CD2-E9D0128611CB}"/>
                    </a:ext>
                  </a:extLst>
                </p:cNvPr>
                <p:cNvPicPr/>
                <p:nvPr/>
              </p:nvPicPr>
              <p:blipFill>
                <a:blip r:embed="rId835"/>
                <a:stretch>
                  <a:fillRect/>
                </a:stretch>
              </p:blipFill>
              <p:spPr>
                <a:xfrm>
                  <a:off x="6303927" y="4781782"/>
                  <a:ext cx="71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67320" name="Freihand 167319">
                  <a:extLst>
                    <a:ext uri="{FF2B5EF4-FFF2-40B4-BE49-F238E27FC236}">
                      <a16:creationId xmlns:a16="http://schemas.microsoft.com/office/drawing/2014/main" id="{3DA5BE03-9F45-E40A-7A1F-4E853F1F3FA7}"/>
                    </a:ext>
                  </a:extLst>
                </p14:cNvPr>
                <p14:cNvContentPartPr/>
                <p14:nvPr/>
              </p14:nvContentPartPr>
              <p14:xfrm>
                <a:off x="6375567" y="4842622"/>
                <a:ext cx="165600" cy="92160"/>
              </p14:xfrm>
            </p:contentPart>
          </mc:Choice>
          <mc:Fallback>
            <p:pic>
              <p:nvPicPr>
                <p:cNvPr id="167320" name="Freihand 167319">
                  <a:extLst>
                    <a:ext uri="{FF2B5EF4-FFF2-40B4-BE49-F238E27FC236}">
                      <a16:creationId xmlns:a16="http://schemas.microsoft.com/office/drawing/2014/main" id="{3DA5BE03-9F45-E40A-7A1F-4E853F1F3FA7}"/>
                    </a:ext>
                  </a:extLst>
                </p:cNvPr>
                <p:cNvPicPr/>
                <p:nvPr/>
              </p:nvPicPr>
              <p:blipFill>
                <a:blip r:embed="rId837"/>
                <a:stretch>
                  <a:fillRect/>
                </a:stretch>
              </p:blipFill>
              <p:spPr>
                <a:xfrm>
                  <a:off x="6366927" y="4833982"/>
                  <a:ext cx="183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67321" name="Freihand 167320">
                  <a:extLst>
                    <a:ext uri="{FF2B5EF4-FFF2-40B4-BE49-F238E27FC236}">
                      <a16:creationId xmlns:a16="http://schemas.microsoft.com/office/drawing/2014/main" id="{BFDEF857-ECE4-DE3C-C565-10B9697DEEF9}"/>
                    </a:ext>
                  </a:extLst>
                </p14:cNvPr>
                <p14:cNvContentPartPr/>
                <p14:nvPr/>
              </p14:nvContentPartPr>
              <p14:xfrm>
                <a:off x="6523527" y="4777462"/>
                <a:ext cx="36000" cy="48960"/>
              </p14:xfrm>
            </p:contentPart>
          </mc:Choice>
          <mc:Fallback>
            <p:pic>
              <p:nvPicPr>
                <p:cNvPr id="167321" name="Freihand 167320">
                  <a:extLst>
                    <a:ext uri="{FF2B5EF4-FFF2-40B4-BE49-F238E27FC236}">
                      <a16:creationId xmlns:a16="http://schemas.microsoft.com/office/drawing/2014/main" id="{BFDEF857-ECE4-DE3C-C565-10B9697DEEF9}"/>
                    </a:ext>
                  </a:extLst>
                </p:cNvPr>
                <p:cNvPicPr/>
                <p:nvPr/>
              </p:nvPicPr>
              <p:blipFill>
                <a:blip r:embed="rId839"/>
                <a:stretch>
                  <a:fillRect/>
                </a:stretch>
              </p:blipFill>
              <p:spPr>
                <a:xfrm>
                  <a:off x="6514887" y="4768462"/>
                  <a:ext cx="53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67322" name="Freihand 167321">
                  <a:extLst>
                    <a:ext uri="{FF2B5EF4-FFF2-40B4-BE49-F238E27FC236}">
                      <a16:creationId xmlns:a16="http://schemas.microsoft.com/office/drawing/2014/main" id="{CE3B3D73-3504-C4AB-A585-D0CFDE660943}"/>
                    </a:ext>
                  </a:extLst>
                </p14:cNvPr>
                <p14:cNvContentPartPr/>
                <p14:nvPr/>
              </p14:nvContentPartPr>
              <p14:xfrm>
                <a:off x="6581487" y="4750462"/>
                <a:ext cx="156960" cy="181800"/>
              </p14:xfrm>
            </p:contentPart>
          </mc:Choice>
          <mc:Fallback>
            <p:pic>
              <p:nvPicPr>
                <p:cNvPr id="167322" name="Freihand 167321">
                  <a:extLst>
                    <a:ext uri="{FF2B5EF4-FFF2-40B4-BE49-F238E27FC236}">
                      <a16:creationId xmlns:a16="http://schemas.microsoft.com/office/drawing/2014/main" id="{CE3B3D73-3504-C4AB-A585-D0CFDE660943}"/>
                    </a:ext>
                  </a:extLst>
                </p:cNvPr>
                <p:cNvPicPr/>
                <p:nvPr/>
              </p:nvPicPr>
              <p:blipFill>
                <a:blip r:embed="rId841"/>
                <a:stretch>
                  <a:fillRect/>
                </a:stretch>
              </p:blipFill>
              <p:spPr>
                <a:xfrm>
                  <a:off x="6572487" y="4741822"/>
                  <a:ext cx="174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67323" name="Freihand 167322">
                  <a:extLst>
                    <a:ext uri="{FF2B5EF4-FFF2-40B4-BE49-F238E27FC236}">
                      <a16:creationId xmlns:a16="http://schemas.microsoft.com/office/drawing/2014/main" id="{AA406A0E-DA95-F1AC-3199-3802EF2EA2BB}"/>
                    </a:ext>
                  </a:extLst>
                </p14:cNvPr>
                <p14:cNvContentPartPr/>
                <p14:nvPr/>
              </p14:nvContentPartPr>
              <p14:xfrm>
                <a:off x="6729447" y="4851262"/>
                <a:ext cx="502920" cy="208080"/>
              </p14:xfrm>
            </p:contentPart>
          </mc:Choice>
          <mc:Fallback>
            <p:pic>
              <p:nvPicPr>
                <p:cNvPr id="167323" name="Freihand 167322">
                  <a:extLst>
                    <a:ext uri="{FF2B5EF4-FFF2-40B4-BE49-F238E27FC236}">
                      <a16:creationId xmlns:a16="http://schemas.microsoft.com/office/drawing/2014/main" id="{AA406A0E-DA95-F1AC-3199-3802EF2EA2BB}"/>
                    </a:ext>
                  </a:extLst>
                </p:cNvPr>
                <p:cNvPicPr/>
                <p:nvPr/>
              </p:nvPicPr>
              <p:blipFill>
                <a:blip r:embed="rId843"/>
                <a:stretch>
                  <a:fillRect/>
                </a:stretch>
              </p:blipFill>
              <p:spPr>
                <a:xfrm>
                  <a:off x="6720447" y="4842622"/>
                  <a:ext cx="520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67324" name="Freihand 167323">
                  <a:extLst>
                    <a:ext uri="{FF2B5EF4-FFF2-40B4-BE49-F238E27FC236}">
                      <a16:creationId xmlns:a16="http://schemas.microsoft.com/office/drawing/2014/main" id="{7481BC13-AC8E-313E-8E04-09A60B322E03}"/>
                    </a:ext>
                  </a:extLst>
                </p14:cNvPr>
                <p14:cNvContentPartPr/>
                <p14:nvPr/>
              </p14:nvContentPartPr>
              <p14:xfrm>
                <a:off x="7242087" y="4745062"/>
                <a:ext cx="6840" cy="66240"/>
              </p14:xfrm>
            </p:contentPart>
          </mc:Choice>
          <mc:Fallback>
            <p:pic>
              <p:nvPicPr>
                <p:cNvPr id="167324" name="Freihand 167323">
                  <a:extLst>
                    <a:ext uri="{FF2B5EF4-FFF2-40B4-BE49-F238E27FC236}">
                      <a16:creationId xmlns:a16="http://schemas.microsoft.com/office/drawing/2014/main" id="{7481BC13-AC8E-313E-8E04-09A60B322E03}"/>
                    </a:ext>
                  </a:extLst>
                </p:cNvPr>
                <p:cNvPicPr/>
                <p:nvPr/>
              </p:nvPicPr>
              <p:blipFill>
                <a:blip r:embed="rId845"/>
                <a:stretch>
                  <a:fillRect/>
                </a:stretch>
              </p:blipFill>
              <p:spPr>
                <a:xfrm>
                  <a:off x="7233447" y="4736062"/>
                  <a:ext cx="24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67325" name="Freihand 167324">
                  <a:extLst>
                    <a:ext uri="{FF2B5EF4-FFF2-40B4-BE49-F238E27FC236}">
                      <a16:creationId xmlns:a16="http://schemas.microsoft.com/office/drawing/2014/main" id="{F7DB27E1-59CA-3723-09B3-0B502A65BE43}"/>
                    </a:ext>
                  </a:extLst>
                </p14:cNvPr>
                <p14:cNvContentPartPr/>
                <p14:nvPr/>
              </p14:nvContentPartPr>
              <p14:xfrm>
                <a:off x="7220847" y="4823182"/>
                <a:ext cx="18360" cy="107640"/>
              </p14:xfrm>
            </p:contentPart>
          </mc:Choice>
          <mc:Fallback>
            <p:pic>
              <p:nvPicPr>
                <p:cNvPr id="167325" name="Freihand 167324">
                  <a:extLst>
                    <a:ext uri="{FF2B5EF4-FFF2-40B4-BE49-F238E27FC236}">
                      <a16:creationId xmlns:a16="http://schemas.microsoft.com/office/drawing/2014/main" id="{F7DB27E1-59CA-3723-09B3-0B502A65BE43}"/>
                    </a:ext>
                  </a:extLst>
                </p:cNvPr>
                <p:cNvPicPr/>
                <p:nvPr/>
              </p:nvPicPr>
              <p:blipFill>
                <a:blip r:embed="rId847"/>
                <a:stretch>
                  <a:fillRect/>
                </a:stretch>
              </p:blipFill>
              <p:spPr>
                <a:xfrm>
                  <a:off x="7211847" y="4814542"/>
                  <a:ext cx="36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67326" name="Freihand 167325">
                  <a:extLst>
                    <a:ext uri="{FF2B5EF4-FFF2-40B4-BE49-F238E27FC236}">
                      <a16:creationId xmlns:a16="http://schemas.microsoft.com/office/drawing/2014/main" id="{EC340BD6-CDCF-3C32-4F37-D60659E9C71F}"/>
                    </a:ext>
                  </a:extLst>
                </p14:cNvPr>
                <p14:cNvContentPartPr/>
                <p14:nvPr/>
              </p14:nvContentPartPr>
              <p14:xfrm>
                <a:off x="7301847" y="4775662"/>
                <a:ext cx="232560" cy="138240"/>
              </p14:xfrm>
            </p:contentPart>
          </mc:Choice>
          <mc:Fallback>
            <p:pic>
              <p:nvPicPr>
                <p:cNvPr id="167326" name="Freihand 167325">
                  <a:extLst>
                    <a:ext uri="{FF2B5EF4-FFF2-40B4-BE49-F238E27FC236}">
                      <a16:creationId xmlns:a16="http://schemas.microsoft.com/office/drawing/2014/main" id="{EC340BD6-CDCF-3C32-4F37-D60659E9C71F}"/>
                    </a:ext>
                  </a:extLst>
                </p:cNvPr>
                <p:cNvPicPr/>
                <p:nvPr/>
              </p:nvPicPr>
              <p:blipFill>
                <a:blip r:embed="rId849"/>
                <a:stretch>
                  <a:fillRect/>
                </a:stretch>
              </p:blipFill>
              <p:spPr>
                <a:xfrm>
                  <a:off x="7293207" y="4767022"/>
                  <a:ext cx="250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67327" name="Freihand 167326">
                  <a:extLst>
                    <a:ext uri="{FF2B5EF4-FFF2-40B4-BE49-F238E27FC236}">
                      <a16:creationId xmlns:a16="http://schemas.microsoft.com/office/drawing/2014/main" id="{6DCF4D08-7F78-BFD5-AB5D-88D95F23D46F}"/>
                    </a:ext>
                  </a:extLst>
                </p14:cNvPr>
                <p14:cNvContentPartPr/>
                <p14:nvPr/>
              </p14:nvContentPartPr>
              <p14:xfrm>
                <a:off x="7520727" y="4736062"/>
                <a:ext cx="157320" cy="172080"/>
              </p14:xfrm>
            </p:contentPart>
          </mc:Choice>
          <mc:Fallback>
            <p:pic>
              <p:nvPicPr>
                <p:cNvPr id="167327" name="Freihand 167326">
                  <a:extLst>
                    <a:ext uri="{FF2B5EF4-FFF2-40B4-BE49-F238E27FC236}">
                      <a16:creationId xmlns:a16="http://schemas.microsoft.com/office/drawing/2014/main" id="{6DCF4D08-7F78-BFD5-AB5D-88D95F23D46F}"/>
                    </a:ext>
                  </a:extLst>
                </p:cNvPr>
                <p:cNvPicPr/>
                <p:nvPr/>
              </p:nvPicPr>
              <p:blipFill>
                <a:blip r:embed="rId851"/>
                <a:stretch>
                  <a:fillRect/>
                </a:stretch>
              </p:blipFill>
              <p:spPr>
                <a:xfrm>
                  <a:off x="7512087" y="4727422"/>
                  <a:ext cx="174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67328" name="Freihand 167327">
                  <a:extLst>
                    <a:ext uri="{FF2B5EF4-FFF2-40B4-BE49-F238E27FC236}">
                      <a16:creationId xmlns:a16="http://schemas.microsoft.com/office/drawing/2014/main" id="{148ED8F0-D31E-D685-8B2A-5495249DC45B}"/>
                    </a:ext>
                  </a:extLst>
                </p14:cNvPr>
                <p14:cNvContentPartPr/>
                <p14:nvPr/>
              </p14:nvContentPartPr>
              <p14:xfrm>
                <a:off x="7754727" y="4815982"/>
                <a:ext cx="4320" cy="7560"/>
              </p14:xfrm>
            </p:contentPart>
          </mc:Choice>
          <mc:Fallback>
            <p:pic>
              <p:nvPicPr>
                <p:cNvPr id="167328" name="Freihand 167327">
                  <a:extLst>
                    <a:ext uri="{FF2B5EF4-FFF2-40B4-BE49-F238E27FC236}">
                      <a16:creationId xmlns:a16="http://schemas.microsoft.com/office/drawing/2014/main" id="{148ED8F0-D31E-D685-8B2A-5495249DC45B}"/>
                    </a:ext>
                  </a:extLst>
                </p:cNvPr>
                <p:cNvPicPr/>
                <p:nvPr/>
              </p:nvPicPr>
              <p:blipFill>
                <a:blip r:embed="rId545"/>
                <a:stretch>
                  <a:fillRect/>
                </a:stretch>
              </p:blipFill>
              <p:spPr>
                <a:xfrm>
                  <a:off x="7746087" y="4807342"/>
                  <a:ext cx="21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167329" name="Freihand 167328">
                  <a:extLst>
                    <a:ext uri="{FF2B5EF4-FFF2-40B4-BE49-F238E27FC236}">
                      <a16:creationId xmlns:a16="http://schemas.microsoft.com/office/drawing/2014/main" id="{6F40501D-3702-41CF-E99B-07EFDFC1C788}"/>
                    </a:ext>
                  </a:extLst>
                </p14:cNvPr>
                <p14:cNvContentPartPr/>
                <p14:nvPr/>
              </p14:nvContentPartPr>
              <p14:xfrm>
                <a:off x="7707567" y="4740022"/>
                <a:ext cx="146520" cy="191160"/>
              </p14:xfrm>
            </p:contentPart>
          </mc:Choice>
          <mc:Fallback>
            <p:pic>
              <p:nvPicPr>
                <p:cNvPr id="167329" name="Freihand 167328">
                  <a:extLst>
                    <a:ext uri="{FF2B5EF4-FFF2-40B4-BE49-F238E27FC236}">
                      <a16:creationId xmlns:a16="http://schemas.microsoft.com/office/drawing/2014/main" id="{6F40501D-3702-41CF-E99B-07EFDFC1C788}"/>
                    </a:ext>
                  </a:extLst>
                </p:cNvPr>
                <p:cNvPicPr/>
                <p:nvPr/>
              </p:nvPicPr>
              <p:blipFill>
                <a:blip r:embed="rId854"/>
                <a:stretch>
                  <a:fillRect/>
                </a:stretch>
              </p:blipFill>
              <p:spPr>
                <a:xfrm>
                  <a:off x="7698927" y="4731022"/>
                  <a:ext cx="164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167330" name="Freihand 167329">
                  <a:extLst>
                    <a:ext uri="{FF2B5EF4-FFF2-40B4-BE49-F238E27FC236}">
                      <a16:creationId xmlns:a16="http://schemas.microsoft.com/office/drawing/2014/main" id="{024DEA32-BCF7-F11D-5FBE-3BD56F7F84C7}"/>
                    </a:ext>
                  </a:extLst>
                </p14:cNvPr>
                <p14:cNvContentPartPr/>
                <p14:nvPr/>
              </p14:nvContentPartPr>
              <p14:xfrm>
                <a:off x="7860927" y="4808422"/>
                <a:ext cx="100800" cy="86040"/>
              </p14:xfrm>
            </p:contentPart>
          </mc:Choice>
          <mc:Fallback>
            <p:pic>
              <p:nvPicPr>
                <p:cNvPr id="167330" name="Freihand 167329">
                  <a:extLst>
                    <a:ext uri="{FF2B5EF4-FFF2-40B4-BE49-F238E27FC236}">
                      <a16:creationId xmlns:a16="http://schemas.microsoft.com/office/drawing/2014/main" id="{024DEA32-BCF7-F11D-5FBE-3BD56F7F84C7}"/>
                    </a:ext>
                  </a:extLst>
                </p:cNvPr>
                <p:cNvPicPr/>
                <p:nvPr/>
              </p:nvPicPr>
              <p:blipFill>
                <a:blip r:embed="rId856"/>
                <a:stretch>
                  <a:fillRect/>
                </a:stretch>
              </p:blipFill>
              <p:spPr>
                <a:xfrm>
                  <a:off x="7852287" y="4799782"/>
                  <a:ext cx="118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167331" name="Freihand 167330">
                  <a:extLst>
                    <a:ext uri="{FF2B5EF4-FFF2-40B4-BE49-F238E27FC236}">
                      <a16:creationId xmlns:a16="http://schemas.microsoft.com/office/drawing/2014/main" id="{7DB70FEB-21CF-FC05-B854-22DFA6979C3A}"/>
                    </a:ext>
                  </a:extLst>
                </p14:cNvPr>
                <p14:cNvContentPartPr/>
                <p14:nvPr/>
              </p14:nvContentPartPr>
              <p14:xfrm>
                <a:off x="7980807" y="4734262"/>
                <a:ext cx="136800" cy="180720"/>
              </p14:xfrm>
            </p:contentPart>
          </mc:Choice>
          <mc:Fallback>
            <p:pic>
              <p:nvPicPr>
                <p:cNvPr id="167331" name="Freihand 167330">
                  <a:extLst>
                    <a:ext uri="{FF2B5EF4-FFF2-40B4-BE49-F238E27FC236}">
                      <a16:creationId xmlns:a16="http://schemas.microsoft.com/office/drawing/2014/main" id="{7DB70FEB-21CF-FC05-B854-22DFA6979C3A}"/>
                    </a:ext>
                  </a:extLst>
                </p:cNvPr>
                <p:cNvPicPr/>
                <p:nvPr/>
              </p:nvPicPr>
              <p:blipFill>
                <a:blip r:embed="rId858"/>
                <a:stretch>
                  <a:fillRect/>
                </a:stretch>
              </p:blipFill>
              <p:spPr>
                <a:xfrm>
                  <a:off x="7971807" y="4725262"/>
                  <a:ext cx="154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67332" name="Freihand 167331">
                  <a:extLst>
                    <a:ext uri="{FF2B5EF4-FFF2-40B4-BE49-F238E27FC236}">
                      <a16:creationId xmlns:a16="http://schemas.microsoft.com/office/drawing/2014/main" id="{FD3FF4C2-4A71-5777-41C6-6AE2A04ADB0C}"/>
                    </a:ext>
                  </a:extLst>
                </p14:cNvPr>
                <p14:cNvContentPartPr/>
                <p14:nvPr/>
              </p14:nvContentPartPr>
              <p14:xfrm>
                <a:off x="8113287" y="4720222"/>
                <a:ext cx="216720" cy="280080"/>
              </p14:xfrm>
            </p:contentPart>
          </mc:Choice>
          <mc:Fallback>
            <p:pic>
              <p:nvPicPr>
                <p:cNvPr id="167332" name="Freihand 167331">
                  <a:extLst>
                    <a:ext uri="{FF2B5EF4-FFF2-40B4-BE49-F238E27FC236}">
                      <a16:creationId xmlns:a16="http://schemas.microsoft.com/office/drawing/2014/main" id="{FD3FF4C2-4A71-5777-41C6-6AE2A04ADB0C}"/>
                    </a:ext>
                  </a:extLst>
                </p:cNvPr>
                <p:cNvPicPr/>
                <p:nvPr/>
              </p:nvPicPr>
              <p:blipFill>
                <a:blip r:embed="rId860"/>
                <a:stretch>
                  <a:fillRect/>
                </a:stretch>
              </p:blipFill>
              <p:spPr>
                <a:xfrm>
                  <a:off x="8104647" y="4711222"/>
                  <a:ext cx="2343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67333" name="Freihand 167332">
                  <a:extLst>
                    <a:ext uri="{FF2B5EF4-FFF2-40B4-BE49-F238E27FC236}">
                      <a16:creationId xmlns:a16="http://schemas.microsoft.com/office/drawing/2014/main" id="{55B0DAAA-7849-C2F6-3ABF-514F1D4952C7}"/>
                    </a:ext>
                  </a:extLst>
                </p14:cNvPr>
                <p14:cNvContentPartPr/>
                <p14:nvPr/>
              </p14:nvContentPartPr>
              <p14:xfrm>
                <a:off x="8370327" y="4809502"/>
                <a:ext cx="245160" cy="207720"/>
              </p14:xfrm>
            </p:contentPart>
          </mc:Choice>
          <mc:Fallback>
            <p:pic>
              <p:nvPicPr>
                <p:cNvPr id="167333" name="Freihand 167332">
                  <a:extLst>
                    <a:ext uri="{FF2B5EF4-FFF2-40B4-BE49-F238E27FC236}">
                      <a16:creationId xmlns:a16="http://schemas.microsoft.com/office/drawing/2014/main" id="{55B0DAAA-7849-C2F6-3ABF-514F1D4952C7}"/>
                    </a:ext>
                  </a:extLst>
                </p:cNvPr>
                <p:cNvPicPr/>
                <p:nvPr/>
              </p:nvPicPr>
              <p:blipFill>
                <a:blip r:embed="rId862"/>
                <a:stretch>
                  <a:fillRect/>
                </a:stretch>
              </p:blipFill>
              <p:spPr>
                <a:xfrm>
                  <a:off x="8361327" y="4800862"/>
                  <a:ext cx="262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67350" name="Freihand 167349">
                  <a:extLst>
                    <a:ext uri="{FF2B5EF4-FFF2-40B4-BE49-F238E27FC236}">
                      <a16:creationId xmlns:a16="http://schemas.microsoft.com/office/drawing/2014/main" id="{58FC4B08-0093-9423-796C-0DE506153C33}"/>
                    </a:ext>
                  </a:extLst>
                </p14:cNvPr>
                <p14:cNvContentPartPr/>
                <p14:nvPr/>
              </p14:nvContentPartPr>
              <p14:xfrm>
                <a:off x="2906967" y="4057102"/>
                <a:ext cx="4687200" cy="637560"/>
              </p14:xfrm>
            </p:contentPart>
          </mc:Choice>
          <mc:Fallback>
            <p:pic>
              <p:nvPicPr>
                <p:cNvPr id="167350" name="Freihand 167349">
                  <a:extLst>
                    <a:ext uri="{FF2B5EF4-FFF2-40B4-BE49-F238E27FC236}">
                      <a16:creationId xmlns:a16="http://schemas.microsoft.com/office/drawing/2014/main" id="{58FC4B08-0093-9423-796C-0DE506153C33}"/>
                    </a:ext>
                  </a:extLst>
                </p:cNvPr>
                <p:cNvPicPr/>
                <p:nvPr/>
              </p:nvPicPr>
              <p:blipFill>
                <a:blip r:embed="rId864"/>
                <a:stretch>
                  <a:fillRect/>
                </a:stretch>
              </p:blipFill>
              <p:spPr>
                <a:xfrm>
                  <a:off x="2898327" y="4048462"/>
                  <a:ext cx="470484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67351" name="Freihand 167350">
                  <a:extLst>
                    <a:ext uri="{FF2B5EF4-FFF2-40B4-BE49-F238E27FC236}">
                      <a16:creationId xmlns:a16="http://schemas.microsoft.com/office/drawing/2014/main" id="{A3EEE29E-7EBC-F240-D8E8-90AC5A671B1B}"/>
                    </a:ext>
                  </a:extLst>
                </p14:cNvPr>
                <p14:cNvContentPartPr/>
                <p14:nvPr/>
              </p14:nvContentPartPr>
              <p14:xfrm>
                <a:off x="2990487" y="4031902"/>
                <a:ext cx="730440" cy="696600"/>
              </p14:xfrm>
            </p:contentPart>
          </mc:Choice>
          <mc:Fallback>
            <p:pic>
              <p:nvPicPr>
                <p:cNvPr id="167351" name="Freihand 167350">
                  <a:extLst>
                    <a:ext uri="{FF2B5EF4-FFF2-40B4-BE49-F238E27FC236}">
                      <a16:creationId xmlns:a16="http://schemas.microsoft.com/office/drawing/2014/main" id="{A3EEE29E-7EBC-F240-D8E8-90AC5A671B1B}"/>
                    </a:ext>
                  </a:extLst>
                </p:cNvPr>
                <p:cNvPicPr/>
                <p:nvPr/>
              </p:nvPicPr>
              <p:blipFill>
                <a:blip r:embed="rId866"/>
                <a:stretch>
                  <a:fillRect/>
                </a:stretch>
              </p:blipFill>
              <p:spPr>
                <a:xfrm>
                  <a:off x="2981487" y="4023262"/>
                  <a:ext cx="748080" cy="714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67357" name="Freihand 167356">
                  <a:extLst>
                    <a:ext uri="{FF2B5EF4-FFF2-40B4-BE49-F238E27FC236}">
                      <a16:creationId xmlns:a16="http://schemas.microsoft.com/office/drawing/2014/main" id="{34CDF1FF-AA85-47FE-AFBC-1D1D58339737}"/>
                    </a:ext>
                  </a:extLst>
                </p14:cNvPr>
                <p14:cNvContentPartPr/>
                <p14:nvPr/>
              </p14:nvContentPartPr>
              <p14:xfrm>
                <a:off x="6181167" y="4047382"/>
                <a:ext cx="389880" cy="587880"/>
              </p14:xfrm>
            </p:contentPart>
          </mc:Choice>
          <mc:Fallback>
            <p:pic>
              <p:nvPicPr>
                <p:cNvPr id="167357" name="Freihand 167356">
                  <a:extLst>
                    <a:ext uri="{FF2B5EF4-FFF2-40B4-BE49-F238E27FC236}">
                      <a16:creationId xmlns:a16="http://schemas.microsoft.com/office/drawing/2014/main" id="{34CDF1FF-AA85-47FE-AFBC-1D1D58339737}"/>
                    </a:ext>
                  </a:extLst>
                </p:cNvPr>
                <p:cNvPicPr/>
                <p:nvPr/>
              </p:nvPicPr>
              <p:blipFill>
                <a:blip r:embed="rId868"/>
                <a:stretch>
                  <a:fillRect/>
                </a:stretch>
              </p:blipFill>
              <p:spPr>
                <a:xfrm>
                  <a:off x="6172527" y="4038382"/>
                  <a:ext cx="407520" cy="60552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Deutschland </a:t>
            </a:r>
            <a:r>
              <a:rPr lang="en-US" sz="2000">
                <a:solidFill>
                  <a:prstClr val="black"/>
                </a:solidFill>
              </a:rPr>
              <a:t>(2022) </a:t>
            </a:r>
            <a:r>
              <a:rPr lang="en-US" sz="2000" dirty="0" err="1">
                <a:solidFill>
                  <a:prstClr val="black"/>
                </a:solidFill>
              </a:rPr>
              <a:t>betrug</a:t>
            </a:r>
            <a:r>
              <a:rPr lang="en-US" sz="2000" dirty="0">
                <a:solidFill>
                  <a:prstClr val="black"/>
                </a:solidFill>
              </a:rPr>
              <a:t> die </a:t>
            </a:r>
            <a:r>
              <a:rPr lang="en-US" sz="2000" dirty="0" err="1">
                <a:solidFill>
                  <a:prstClr val="black"/>
                </a:solidFill>
                <a:sym typeface="Wingdings" panose="05000000000000000000" pitchFamily="2" charset="2"/>
              </a:rPr>
              <a:t>Sparquote</a:t>
            </a:r>
            <a:r>
              <a:rPr lang="en-US" sz="2000" dirty="0">
                <a:solidFill>
                  <a:prstClr val="black"/>
                </a:solidFill>
                <a:sym typeface="Wingdings" panose="05000000000000000000" pitchFamily="2" charset="2"/>
              </a:rPr>
              <a:t> s</a:t>
            </a:r>
            <a:r>
              <a:rPr lang="de-DE" sz="2000" baseline="-25000" dirty="0">
                <a:solidFill>
                  <a:srgbClr val="000000"/>
                </a:solidFill>
              </a:rPr>
              <a:t>y</a:t>
            </a:r>
            <a:r>
              <a:rPr lang="en-US" sz="2000">
                <a:solidFill>
                  <a:prstClr val="black"/>
                </a:solidFill>
                <a:sym typeface="Wingdings" panose="05000000000000000000" pitchFamily="2" charset="2"/>
              </a:rPr>
              <a:t>= 11,4% </a:t>
            </a:r>
            <a:r>
              <a:rPr lang="en-US" sz="2000" dirty="0">
                <a:solidFill>
                  <a:prstClr val="black"/>
                </a:solidFill>
              </a:rPr>
              <a:t>:</a:t>
            </a:r>
          </a:p>
          <a:p>
            <a:pPr>
              <a:lnSpc>
                <a:spcPct val="120000"/>
              </a:lnSpc>
              <a:spcAft>
                <a:spcPts val="544"/>
              </a:spcAft>
            </a:pPr>
            <a:r>
              <a:rPr lang="en-US" sz="2000">
                <a:solidFill>
                  <a:prstClr val="black"/>
                </a:solidFill>
                <a:hlinkClick r:id="rId3"/>
              </a:rPr>
              <a:t>Link Destatis Sparquote 2022</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=88,6</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886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8B247D4-E49A-7CC0-A562-7273D047ADF3}"/>
                  </a:ext>
                </a:extLst>
              </p14:cNvPr>
              <p14:cNvContentPartPr/>
              <p14:nvPr/>
            </p14:nvContentPartPr>
            <p14:xfrm>
              <a:off x="334407" y="1005742"/>
              <a:ext cx="3432240" cy="465120"/>
            </p14:xfrm>
          </p:contentPart>
        </mc:Choice>
        <mc:Fallback>
          <p:pic>
            <p:nvPicPr>
              <p:cNvPr id="2" name="Freihand 1">
                <a:extLst>
                  <a:ext uri="{FF2B5EF4-FFF2-40B4-BE49-F238E27FC236}">
                    <a16:creationId xmlns:a16="http://schemas.microsoft.com/office/drawing/2014/main" id="{48B247D4-E49A-7CC0-A562-7273D047ADF3}"/>
                  </a:ext>
                </a:extLst>
              </p:cNvPr>
              <p:cNvPicPr/>
              <p:nvPr/>
            </p:nvPicPr>
            <p:blipFill>
              <a:blip r:embed="rId5"/>
              <a:stretch>
                <a:fillRect/>
              </a:stretch>
            </p:blipFill>
            <p:spPr>
              <a:xfrm>
                <a:off x="325407" y="996742"/>
                <a:ext cx="344988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80B3AC7-5494-2CFC-78DB-CCB13C966925}"/>
                  </a:ext>
                </a:extLst>
              </p14:cNvPr>
              <p14:cNvContentPartPr/>
              <p14:nvPr/>
            </p14:nvContentPartPr>
            <p14:xfrm>
              <a:off x="5124927" y="1043182"/>
              <a:ext cx="1188000" cy="109800"/>
            </p14:xfrm>
          </p:contentPart>
        </mc:Choice>
        <mc:Fallback>
          <p:pic>
            <p:nvPicPr>
              <p:cNvPr id="3" name="Freihand 2">
                <a:extLst>
                  <a:ext uri="{FF2B5EF4-FFF2-40B4-BE49-F238E27FC236}">
                    <a16:creationId xmlns:a16="http://schemas.microsoft.com/office/drawing/2014/main" id="{D80B3AC7-5494-2CFC-78DB-CCB13C966925}"/>
                  </a:ext>
                </a:extLst>
              </p:cNvPr>
              <p:cNvPicPr/>
              <p:nvPr/>
            </p:nvPicPr>
            <p:blipFill>
              <a:blip r:embed="rId7"/>
              <a:stretch>
                <a:fillRect/>
              </a:stretch>
            </p:blipFill>
            <p:spPr>
              <a:xfrm>
                <a:off x="5116287" y="1034542"/>
                <a:ext cx="1205640" cy="127440"/>
              </a:xfrm>
              <a:prstGeom prst="rect">
                <a:avLst/>
              </a:prstGeom>
            </p:spPr>
          </p:pic>
        </mc:Fallback>
      </mc:AlternateContent>
      <p:grpSp>
        <p:nvGrpSpPr>
          <p:cNvPr id="13" name="Gruppieren 12">
            <a:extLst>
              <a:ext uri="{FF2B5EF4-FFF2-40B4-BE49-F238E27FC236}">
                <a16:creationId xmlns:a16="http://schemas.microsoft.com/office/drawing/2014/main" id="{6A2BD865-14A0-86DA-F4F2-61CCBC4520A7}"/>
              </a:ext>
            </a:extLst>
          </p:cNvPr>
          <p:cNvGrpSpPr/>
          <p:nvPr/>
        </p:nvGrpSpPr>
        <p:grpSpPr>
          <a:xfrm>
            <a:off x="1637967" y="4806262"/>
            <a:ext cx="3161520" cy="198360"/>
            <a:chOff x="1637967" y="4806262"/>
            <a:chExt cx="3161520" cy="19836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75C38896-EF12-992C-5A4B-B528C197D4F1}"/>
                    </a:ext>
                  </a:extLst>
                </p14:cNvPr>
                <p14:cNvContentPartPr/>
                <p14:nvPr/>
              </p14:nvContentPartPr>
              <p14:xfrm>
                <a:off x="1637967" y="4976902"/>
                <a:ext cx="15120" cy="27720"/>
              </p14:xfrm>
            </p:contentPart>
          </mc:Choice>
          <mc:Fallback>
            <p:pic>
              <p:nvPicPr>
                <p:cNvPr id="9" name="Freihand 8">
                  <a:extLst>
                    <a:ext uri="{FF2B5EF4-FFF2-40B4-BE49-F238E27FC236}">
                      <a16:creationId xmlns:a16="http://schemas.microsoft.com/office/drawing/2014/main" id="{75C38896-EF12-992C-5A4B-B528C197D4F1}"/>
                    </a:ext>
                  </a:extLst>
                </p:cNvPr>
                <p:cNvPicPr/>
                <p:nvPr/>
              </p:nvPicPr>
              <p:blipFill>
                <a:blip r:embed="rId9"/>
                <a:stretch>
                  <a:fillRect/>
                </a:stretch>
              </p:blipFill>
              <p:spPr>
                <a:xfrm>
                  <a:off x="1629327" y="4968262"/>
                  <a:ext cx="32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0CB9383F-916A-7EBC-4968-C4FE40FB9659}"/>
                    </a:ext>
                  </a:extLst>
                </p14:cNvPr>
                <p14:cNvContentPartPr/>
                <p14:nvPr/>
              </p14:nvContentPartPr>
              <p14:xfrm>
                <a:off x="1673967" y="4806262"/>
                <a:ext cx="3125520" cy="141840"/>
              </p14:xfrm>
            </p:contentPart>
          </mc:Choice>
          <mc:Fallback>
            <p:pic>
              <p:nvPicPr>
                <p:cNvPr id="12" name="Freihand 11">
                  <a:extLst>
                    <a:ext uri="{FF2B5EF4-FFF2-40B4-BE49-F238E27FC236}">
                      <a16:creationId xmlns:a16="http://schemas.microsoft.com/office/drawing/2014/main" id="{0CB9383F-916A-7EBC-4968-C4FE40FB9659}"/>
                    </a:ext>
                  </a:extLst>
                </p:cNvPr>
                <p:cNvPicPr/>
                <p:nvPr/>
              </p:nvPicPr>
              <p:blipFill>
                <a:blip r:embed="rId11"/>
                <a:stretch>
                  <a:fillRect/>
                </a:stretch>
              </p:blipFill>
              <p:spPr>
                <a:xfrm>
                  <a:off x="1665327" y="4797622"/>
                  <a:ext cx="3143160" cy="159480"/>
                </a:xfrm>
                <a:prstGeom prst="rect">
                  <a:avLst/>
                </a:prstGeom>
              </p:spPr>
            </p:pic>
          </mc:Fallback>
        </mc:AlternateContent>
      </p:grpSp>
      <p:grpSp>
        <p:nvGrpSpPr>
          <p:cNvPr id="16" name="Gruppieren 15">
            <a:extLst>
              <a:ext uri="{FF2B5EF4-FFF2-40B4-BE49-F238E27FC236}">
                <a16:creationId xmlns:a16="http://schemas.microsoft.com/office/drawing/2014/main" id="{1F86AD3E-6765-125D-70E2-E3A4AE005671}"/>
              </a:ext>
            </a:extLst>
          </p:cNvPr>
          <p:cNvGrpSpPr/>
          <p:nvPr/>
        </p:nvGrpSpPr>
        <p:grpSpPr>
          <a:xfrm>
            <a:off x="6785607" y="4812022"/>
            <a:ext cx="1818360" cy="55800"/>
            <a:chOff x="6785607" y="4812022"/>
            <a:chExt cx="1818360" cy="55800"/>
          </a:xfrm>
        </p:grpSpPr>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62FC8041-F050-801C-4751-C1A89AF8F6F7}"/>
                    </a:ext>
                  </a:extLst>
                </p14:cNvPr>
                <p14:cNvContentPartPr/>
                <p14:nvPr/>
              </p14:nvContentPartPr>
              <p14:xfrm>
                <a:off x="7554567" y="4845502"/>
                <a:ext cx="984240" cy="14400"/>
              </p14:xfrm>
            </p:contentPart>
          </mc:Choice>
          <mc:Fallback>
            <p:pic>
              <p:nvPicPr>
                <p:cNvPr id="14" name="Freihand 13">
                  <a:extLst>
                    <a:ext uri="{FF2B5EF4-FFF2-40B4-BE49-F238E27FC236}">
                      <a16:creationId xmlns:a16="http://schemas.microsoft.com/office/drawing/2014/main" id="{62FC8041-F050-801C-4751-C1A89AF8F6F7}"/>
                    </a:ext>
                  </a:extLst>
                </p:cNvPr>
                <p:cNvPicPr/>
                <p:nvPr/>
              </p:nvPicPr>
              <p:blipFill>
                <a:blip r:embed="rId13"/>
                <a:stretch>
                  <a:fillRect/>
                </a:stretch>
              </p:blipFill>
              <p:spPr>
                <a:xfrm>
                  <a:off x="7545927" y="4836862"/>
                  <a:ext cx="1001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B50B5ECA-C0CD-F446-75FF-BD5F7C30E86A}"/>
                    </a:ext>
                  </a:extLst>
                </p14:cNvPr>
                <p14:cNvContentPartPr/>
                <p14:nvPr/>
              </p14:nvContentPartPr>
              <p14:xfrm>
                <a:off x="6785607" y="4812022"/>
                <a:ext cx="1818360" cy="55800"/>
              </p14:xfrm>
            </p:contentPart>
          </mc:Choice>
          <mc:Fallback>
            <p:pic>
              <p:nvPicPr>
                <p:cNvPr id="15" name="Freihand 14">
                  <a:extLst>
                    <a:ext uri="{FF2B5EF4-FFF2-40B4-BE49-F238E27FC236}">
                      <a16:creationId xmlns:a16="http://schemas.microsoft.com/office/drawing/2014/main" id="{B50B5ECA-C0CD-F446-75FF-BD5F7C30E86A}"/>
                    </a:ext>
                  </a:extLst>
                </p:cNvPr>
                <p:cNvPicPr/>
                <p:nvPr/>
              </p:nvPicPr>
              <p:blipFill>
                <a:blip r:embed="rId15"/>
                <a:stretch>
                  <a:fillRect/>
                </a:stretch>
              </p:blipFill>
              <p:spPr>
                <a:xfrm>
                  <a:off x="6776607" y="4803022"/>
                  <a:ext cx="1836000" cy="73440"/>
                </a:xfrm>
                <a:prstGeom prst="rect">
                  <a:avLst/>
                </a:prstGeom>
              </p:spPr>
            </p:pic>
          </mc:Fallback>
        </mc:AlternateContent>
      </p:gr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71768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+ 0,886€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0,114€</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492990"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=100+0,886Y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2579E51-2EC9-D70C-45D5-31DB4797B651}"/>
                  </a:ext>
                </a:extLst>
              </p14:cNvPr>
              <p14:cNvContentPartPr/>
              <p14:nvPr/>
            </p14:nvContentPartPr>
            <p14:xfrm>
              <a:off x="2137647" y="3700702"/>
              <a:ext cx="77760" cy="191880"/>
            </p14:xfrm>
          </p:contentPart>
        </mc:Choice>
        <mc:Fallback>
          <p:pic>
            <p:nvPicPr>
              <p:cNvPr id="2" name="Freihand 1">
                <a:extLst>
                  <a:ext uri="{FF2B5EF4-FFF2-40B4-BE49-F238E27FC236}">
                    <a16:creationId xmlns:a16="http://schemas.microsoft.com/office/drawing/2014/main" id="{12579E51-2EC9-D70C-45D5-31DB4797B651}"/>
                  </a:ext>
                </a:extLst>
              </p:cNvPr>
              <p:cNvPicPr/>
              <p:nvPr/>
            </p:nvPicPr>
            <p:blipFill>
              <a:blip r:embed="rId4"/>
              <a:stretch>
                <a:fillRect/>
              </a:stretch>
            </p:blipFill>
            <p:spPr>
              <a:xfrm>
                <a:off x="2128647" y="3692062"/>
                <a:ext cx="95400" cy="209520"/>
              </a:xfrm>
              <a:prstGeom prst="rect">
                <a:avLst/>
              </a:prstGeom>
            </p:spPr>
          </p:pic>
        </mc:Fallback>
      </mc:AlternateContent>
      <p:grpSp>
        <p:nvGrpSpPr>
          <p:cNvPr id="21" name="Gruppieren 20">
            <a:extLst>
              <a:ext uri="{FF2B5EF4-FFF2-40B4-BE49-F238E27FC236}">
                <a16:creationId xmlns:a16="http://schemas.microsoft.com/office/drawing/2014/main" id="{7B3496C7-8DFE-3F25-CBF9-65D2F8109C56}"/>
              </a:ext>
            </a:extLst>
          </p:cNvPr>
          <p:cNvGrpSpPr/>
          <p:nvPr/>
        </p:nvGrpSpPr>
        <p:grpSpPr>
          <a:xfrm>
            <a:off x="2337087" y="3546622"/>
            <a:ext cx="300960" cy="297720"/>
            <a:chOff x="2337087" y="3546622"/>
            <a:chExt cx="300960" cy="2977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2B2D510-89C0-7A71-1C86-325ECA9B57CA}"/>
                    </a:ext>
                  </a:extLst>
                </p14:cNvPr>
                <p14:cNvContentPartPr/>
                <p14:nvPr/>
              </p14:nvContentPartPr>
              <p14:xfrm>
                <a:off x="2337087" y="3817702"/>
                <a:ext cx="19080" cy="26640"/>
              </p14:xfrm>
            </p:contentPart>
          </mc:Choice>
          <mc:Fallback>
            <p:pic>
              <p:nvPicPr>
                <p:cNvPr id="4" name="Freihand 3">
                  <a:extLst>
                    <a:ext uri="{FF2B5EF4-FFF2-40B4-BE49-F238E27FC236}">
                      <a16:creationId xmlns:a16="http://schemas.microsoft.com/office/drawing/2014/main" id="{C2B2D510-89C0-7A71-1C86-325ECA9B57CA}"/>
                    </a:ext>
                  </a:extLst>
                </p:cNvPr>
                <p:cNvPicPr/>
                <p:nvPr/>
              </p:nvPicPr>
              <p:blipFill>
                <a:blip r:embed="rId6"/>
                <a:stretch>
                  <a:fillRect/>
                </a:stretch>
              </p:blipFill>
              <p:spPr>
                <a:xfrm>
                  <a:off x="2328087" y="3808702"/>
                  <a:ext cx="36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7B9C565-21A2-22AA-17B6-21AD29F802CD}"/>
                    </a:ext>
                  </a:extLst>
                </p14:cNvPr>
                <p14:cNvContentPartPr/>
                <p14:nvPr/>
              </p14:nvContentPartPr>
              <p14:xfrm>
                <a:off x="2436807" y="3616822"/>
                <a:ext cx="25560" cy="130320"/>
              </p14:xfrm>
            </p:contentPart>
          </mc:Choice>
          <mc:Fallback>
            <p:pic>
              <p:nvPicPr>
                <p:cNvPr id="5" name="Freihand 4">
                  <a:extLst>
                    <a:ext uri="{FF2B5EF4-FFF2-40B4-BE49-F238E27FC236}">
                      <a16:creationId xmlns:a16="http://schemas.microsoft.com/office/drawing/2014/main" id="{C7B9C565-21A2-22AA-17B6-21AD29F802CD}"/>
                    </a:ext>
                  </a:extLst>
                </p:cNvPr>
                <p:cNvPicPr/>
                <p:nvPr/>
              </p:nvPicPr>
              <p:blipFill>
                <a:blip r:embed="rId8"/>
                <a:stretch>
                  <a:fillRect/>
                </a:stretch>
              </p:blipFill>
              <p:spPr>
                <a:xfrm>
                  <a:off x="2427807" y="3608182"/>
                  <a:ext cx="43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6A85D2BB-C30D-C0F1-9ECE-5B3FF00FE484}"/>
                    </a:ext>
                  </a:extLst>
                </p14:cNvPr>
                <p14:cNvContentPartPr/>
                <p14:nvPr/>
              </p14:nvContentPartPr>
              <p14:xfrm>
                <a:off x="2395407" y="3546622"/>
                <a:ext cx="242640" cy="208440"/>
              </p14:xfrm>
            </p:contentPart>
          </mc:Choice>
          <mc:Fallback>
            <p:pic>
              <p:nvPicPr>
                <p:cNvPr id="19" name="Freihand 18">
                  <a:extLst>
                    <a:ext uri="{FF2B5EF4-FFF2-40B4-BE49-F238E27FC236}">
                      <a16:creationId xmlns:a16="http://schemas.microsoft.com/office/drawing/2014/main" id="{6A85D2BB-C30D-C0F1-9ECE-5B3FF00FE484}"/>
                    </a:ext>
                  </a:extLst>
                </p:cNvPr>
                <p:cNvPicPr/>
                <p:nvPr/>
              </p:nvPicPr>
              <p:blipFill>
                <a:blip r:embed="rId10"/>
                <a:stretch>
                  <a:fillRect/>
                </a:stretch>
              </p:blipFill>
              <p:spPr>
                <a:xfrm>
                  <a:off x="2386767" y="3537982"/>
                  <a:ext cx="260280" cy="226080"/>
                </a:xfrm>
                <a:prstGeom prst="rect">
                  <a:avLst/>
                </a:prstGeom>
              </p:spPr>
            </p:pic>
          </mc:Fallback>
        </mc:AlternateContent>
      </p:grpSp>
      <p:grpSp>
        <p:nvGrpSpPr>
          <p:cNvPr id="47" name="Gruppieren 46">
            <a:extLst>
              <a:ext uri="{FF2B5EF4-FFF2-40B4-BE49-F238E27FC236}">
                <a16:creationId xmlns:a16="http://schemas.microsoft.com/office/drawing/2014/main" id="{F7D55CE3-4F85-C836-347C-D98EDBEA6CE6}"/>
              </a:ext>
            </a:extLst>
          </p:cNvPr>
          <p:cNvGrpSpPr/>
          <p:nvPr/>
        </p:nvGrpSpPr>
        <p:grpSpPr>
          <a:xfrm>
            <a:off x="7492647" y="928342"/>
            <a:ext cx="3795120" cy="346680"/>
            <a:chOff x="7492647" y="928342"/>
            <a:chExt cx="3795120" cy="346680"/>
          </a:xfrm>
        </p:grpSpPr>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4CE190AD-F130-7E3D-5ECB-0234EBDC1BEB}"/>
                    </a:ext>
                  </a:extLst>
                </p14:cNvPr>
                <p14:cNvContentPartPr/>
                <p14:nvPr/>
              </p14:nvContentPartPr>
              <p14:xfrm>
                <a:off x="7492647" y="1129942"/>
                <a:ext cx="252360" cy="22680"/>
              </p14:xfrm>
            </p:contentPart>
          </mc:Choice>
          <mc:Fallback>
            <p:pic>
              <p:nvPicPr>
                <p:cNvPr id="22" name="Freihand 21">
                  <a:extLst>
                    <a:ext uri="{FF2B5EF4-FFF2-40B4-BE49-F238E27FC236}">
                      <a16:creationId xmlns:a16="http://schemas.microsoft.com/office/drawing/2014/main" id="{4CE190AD-F130-7E3D-5ECB-0234EBDC1BEB}"/>
                    </a:ext>
                  </a:extLst>
                </p:cNvPr>
                <p:cNvPicPr/>
                <p:nvPr/>
              </p:nvPicPr>
              <p:blipFill>
                <a:blip r:embed="rId12"/>
                <a:stretch>
                  <a:fillRect/>
                </a:stretch>
              </p:blipFill>
              <p:spPr>
                <a:xfrm>
                  <a:off x="7484007" y="1120942"/>
                  <a:ext cx="270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A5A15455-EC40-6DC6-619A-590AA6F5C0AE}"/>
                    </a:ext>
                  </a:extLst>
                </p14:cNvPr>
                <p14:cNvContentPartPr/>
                <p14:nvPr/>
              </p14:nvContentPartPr>
              <p14:xfrm>
                <a:off x="7508127" y="1157662"/>
                <a:ext cx="215640" cy="39600"/>
              </p14:xfrm>
            </p:contentPart>
          </mc:Choice>
          <mc:Fallback>
            <p:pic>
              <p:nvPicPr>
                <p:cNvPr id="23" name="Freihand 22">
                  <a:extLst>
                    <a:ext uri="{FF2B5EF4-FFF2-40B4-BE49-F238E27FC236}">
                      <a16:creationId xmlns:a16="http://schemas.microsoft.com/office/drawing/2014/main" id="{A5A15455-EC40-6DC6-619A-590AA6F5C0AE}"/>
                    </a:ext>
                  </a:extLst>
                </p:cNvPr>
                <p:cNvPicPr/>
                <p:nvPr/>
              </p:nvPicPr>
              <p:blipFill>
                <a:blip r:embed="rId14"/>
                <a:stretch>
                  <a:fillRect/>
                </a:stretch>
              </p:blipFill>
              <p:spPr>
                <a:xfrm>
                  <a:off x="7499127" y="1149022"/>
                  <a:ext cx="233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C1DE0197-C194-1870-D228-3D84C525E54C}"/>
                    </a:ext>
                  </a:extLst>
                </p14:cNvPr>
                <p14:cNvContentPartPr/>
                <p14:nvPr/>
              </p14:nvContentPartPr>
              <p14:xfrm>
                <a:off x="7773447" y="1090702"/>
                <a:ext cx="114840" cy="162720"/>
              </p14:xfrm>
            </p:contentPart>
          </mc:Choice>
          <mc:Fallback>
            <p:pic>
              <p:nvPicPr>
                <p:cNvPr id="24" name="Freihand 23">
                  <a:extLst>
                    <a:ext uri="{FF2B5EF4-FFF2-40B4-BE49-F238E27FC236}">
                      <a16:creationId xmlns:a16="http://schemas.microsoft.com/office/drawing/2014/main" id="{C1DE0197-C194-1870-D228-3D84C525E54C}"/>
                    </a:ext>
                  </a:extLst>
                </p:cNvPr>
                <p:cNvPicPr/>
                <p:nvPr/>
              </p:nvPicPr>
              <p:blipFill>
                <a:blip r:embed="rId16"/>
                <a:stretch>
                  <a:fillRect/>
                </a:stretch>
              </p:blipFill>
              <p:spPr>
                <a:xfrm>
                  <a:off x="7764807" y="1082062"/>
                  <a:ext cx="132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D45EA63D-7C2B-2AA4-76EC-50F88393C2AE}"/>
                    </a:ext>
                  </a:extLst>
                </p14:cNvPr>
                <p14:cNvContentPartPr/>
                <p14:nvPr/>
              </p14:nvContentPartPr>
              <p14:xfrm>
                <a:off x="8052087" y="1080622"/>
                <a:ext cx="355320" cy="139320"/>
              </p14:xfrm>
            </p:contentPart>
          </mc:Choice>
          <mc:Fallback>
            <p:pic>
              <p:nvPicPr>
                <p:cNvPr id="25" name="Freihand 24">
                  <a:extLst>
                    <a:ext uri="{FF2B5EF4-FFF2-40B4-BE49-F238E27FC236}">
                      <a16:creationId xmlns:a16="http://schemas.microsoft.com/office/drawing/2014/main" id="{D45EA63D-7C2B-2AA4-76EC-50F88393C2AE}"/>
                    </a:ext>
                  </a:extLst>
                </p:cNvPr>
                <p:cNvPicPr/>
                <p:nvPr/>
              </p:nvPicPr>
              <p:blipFill>
                <a:blip r:embed="rId18"/>
                <a:stretch>
                  <a:fillRect/>
                </a:stretch>
              </p:blipFill>
              <p:spPr>
                <a:xfrm>
                  <a:off x="8043447" y="1071622"/>
                  <a:ext cx="372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2E93C6DD-F806-8881-EF0F-EFAD08B285FE}"/>
                    </a:ext>
                  </a:extLst>
                </p14:cNvPr>
                <p14:cNvContentPartPr/>
                <p14:nvPr/>
              </p14:nvContentPartPr>
              <p14:xfrm>
                <a:off x="8374647" y="1056862"/>
                <a:ext cx="8280" cy="18360"/>
              </p14:xfrm>
            </p:contentPart>
          </mc:Choice>
          <mc:Fallback>
            <p:pic>
              <p:nvPicPr>
                <p:cNvPr id="26" name="Freihand 25">
                  <a:extLst>
                    <a:ext uri="{FF2B5EF4-FFF2-40B4-BE49-F238E27FC236}">
                      <a16:creationId xmlns:a16="http://schemas.microsoft.com/office/drawing/2014/main" id="{2E93C6DD-F806-8881-EF0F-EFAD08B285FE}"/>
                    </a:ext>
                  </a:extLst>
                </p:cNvPr>
                <p:cNvPicPr/>
                <p:nvPr/>
              </p:nvPicPr>
              <p:blipFill>
                <a:blip r:embed="rId20"/>
                <a:stretch>
                  <a:fillRect/>
                </a:stretch>
              </p:blipFill>
              <p:spPr>
                <a:xfrm>
                  <a:off x="8365647" y="1047862"/>
                  <a:ext cx="25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B86824A0-17FB-C4B8-6F72-251DCF0E89A5}"/>
                    </a:ext>
                  </a:extLst>
                </p14:cNvPr>
                <p14:cNvContentPartPr/>
                <p14:nvPr/>
              </p14:nvContentPartPr>
              <p14:xfrm>
                <a:off x="8404887" y="1117342"/>
                <a:ext cx="153000" cy="140400"/>
              </p14:xfrm>
            </p:contentPart>
          </mc:Choice>
          <mc:Fallback>
            <p:pic>
              <p:nvPicPr>
                <p:cNvPr id="28" name="Freihand 27">
                  <a:extLst>
                    <a:ext uri="{FF2B5EF4-FFF2-40B4-BE49-F238E27FC236}">
                      <a16:creationId xmlns:a16="http://schemas.microsoft.com/office/drawing/2014/main" id="{B86824A0-17FB-C4B8-6F72-251DCF0E89A5}"/>
                    </a:ext>
                  </a:extLst>
                </p:cNvPr>
                <p:cNvPicPr/>
                <p:nvPr/>
              </p:nvPicPr>
              <p:blipFill>
                <a:blip r:embed="rId22"/>
                <a:stretch>
                  <a:fillRect/>
                </a:stretch>
              </p:blipFill>
              <p:spPr>
                <a:xfrm>
                  <a:off x="8396247" y="1108342"/>
                  <a:ext cx="170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82B7B494-DD05-1511-E4A4-136571E3D32B}"/>
                    </a:ext>
                  </a:extLst>
                </p14:cNvPr>
                <p14:cNvContentPartPr/>
                <p14:nvPr/>
              </p14:nvContentPartPr>
              <p14:xfrm>
                <a:off x="8809167" y="1021222"/>
                <a:ext cx="45360" cy="7200"/>
              </p14:xfrm>
            </p:contentPart>
          </mc:Choice>
          <mc:Fallback>
            <p:pic>
              <p:nvPicPr>
                <p:cNvPr id="27" name="Freihand 26">
                  <a:extLst>
                    <a:ext uri="{FF2B5EF4-FFF2-40B4-BE49-F238E27FC236}">
                      <a16:creationId xmlns:a16="http://schemas.microsoft.com/office/drawing/2014/main" id="{82B7B494-DD05-1511-E4A4-136571E3D32B}"/>
                    </a:ext>
                  </a:extLst>
                </p:cNvPr>
                <p:cNvPicPr/>
                <p:nvPr/>
              </p:nvPicPr>
              <p:blipFill>
                <a:blip r:embed="rId24"/>
                <a:stretch>
                  <a:fillRect/>
                </a:stretch>
              </p:blipFill>
              <p:spPr>
                <a:xfrm>
                  <a:off x="8800167" y="1012222"/>
                  <a:ext cx="63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C284C096-8A31-E606-E5FC-82456B423269}"/>
                    </a:ext>
                  </a:extLst>
                </p14:cNvPr>
                <p14:cNvContentPartPr/>
                <p14:nvPr/>
              </p14:nvContentPartPr>
              <p14:xfrm>
                <a:off x="8769927" y="1045702"/>
                <a:ext cx="217440" cy="229320"/>
              </p14:xfrm>
            </p:contentPart>
          </mc:Choice>
          <mc:Fallback>
            <p:pic>
              <p:nvPicPr>
                <p:cNvPr id="29" name="Freihand 28">
                  <a:extLst>
                    <a:ext uri="{FF2B5EF4-FFF2-40B4-BE49-F238E27FC236}">
                      <a16:creationId xmlns:a16="http://schemas.microsoft.com/office/drawing/2014/main" id="{C284C096-8A31-E606-E5FC-82456B423269}"/>
                    </a:ext>
                  </a:extLst>
                </p:cNvPr>
                <p:cNvPicPr/>
                <p:nvPr/>
              </p:nvPicPr>
              <p:blipFill>
                <a:blip r:embed="rId26"/>
                <a:stretch>
                  <a:fillRect/>
                </a:stretch>
              </p:blipFill>
              <p:spPr>
                <a:xfrm>
                  <a:off x="8761287" y="1037062"/>
                  <a:ext cx="2350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1208573D-CD22-A4C9-7B5F-AB96E4ACCD83}"/>
                    </a:ext>
                  </a:extLst>
                </p14:cNvPr>
                <p14:cNvContentPartPr/>
                <p14:nvPr/>
              </p14:nvContentPartPr>
              <p14:xfrm>
                <a:off x="9072327" y="1137142"/>
                <a:ext cx="293400" cy="113400"/>
              </p14:xfrm>
            </p:contentPart>
          </mc:Choice>
          <mc:Fallback>
            <p:pic>
              <p:nvPicPr>
                <p:cNvPr id="30" name="Freihand 29">
                  <a:extLst>
                    <a:ext uri="{FF2B5EF4-FFF2-40B4-BE49-F238E27FC236}">
                      <a16:creationId xmlns:a16="http://schemas.microsoft.com/office/drawing/2014/main" id="{1208573D-CD22-A4C9-7B5F-AB96E4ACCD83}"/>
                    </a:ext>
                  </a:extLst>
                </p:cNvPr>
                <p:cNvPicPr/>
                <p:nvPr/>
              </p:nvPicPr>
              <p:blipFill>
                <a:blip r:embed="rId28"/>
                <a:stretch>
                  <a:fillRect/>
                </a:stretch>
              </p:blipFill>
              <p:spPr>
                <a:xfrm>
                  <a:off x="9063327" y="1128142"/>
                  <a:ext cx="311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2687730A-19FB-8925-8B79-A6590144FF58}"/>
                    </a:ext>
                  </a:extLst>
                </p14:cNvPr>
                <p14:cNvContentPartPr/>
                <p14:nvPr/>
              </p14:nvContentPartPr>
              <p14:xfrm>
                <a:off x="9406047" y="1149742"/>
                <a:ext cx="109800" cy="117720"/>
              </p14:xfrm>
            </p:contentPart>
          </mc:Choice>
          <mc:Fallback>
            <p:pic>
              <p:nvPicPr>
                <p:cNvPr id="31" name="Freihand 30">
                  <a:extLst>
                    <a:ext uri="{FF2B5EF4-FFF2-40B4-BE49-F238E27FC236}">
                      <a16:creationId xmlns:a16="http://schemas.microsoft.com/office/drawing/2014/main" id="{2687730A-19FB-8925-8B79-A6590144FF58}"/>
                    </a:ext>
                  </a:extLst>
                </p:cNvPr>
                <p:cNvPicPr/>
                <p:nvPr/>
              </p:nvPicPr>
              <p:blipFill>
                <a:blip r:embed="rId30"/>
                <a:stretch>
                  <a:fillRect/>
                </a:stretch>
              </p:blipFill>
              <p:spPr>
                <a:xfrm>
                  <a:off x="9397047" y="1140742"/>
                  <a:ext cx="12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653167A2-4F26-F7A9-59DC-ED5040BA43E2}"/>
                    </a:ext>
                  </a:extLst>
                </p14:cNvPr>
                <p14:cNvContentPartPr/>
                <p14:nvPr/>
              </p14:nvContentPartPr>
              <p14:xfrm>
                <a:off x="9565527" y="1037422"/>
                <a:ext cx="149760" cy="194760"/>
              </p14:xfrm>
            </p:contentPart>
          </mc:Choice>
          <mc:Fallback>
            <p:pic>
              <p:nvPicPr>
                <p:cNvPr id="32" name="Freihand 31">
                  <a:extLst>
                    <a:ext uri="{FF2B5EF4-FFF2-40B4-BE49-F238E27FC236}">
                      <a16:creationId xmlns:a16="http://schemas.microsoft.com/office/drawing/2014/main" id="{653167A2-4F26-F7A9-59DC-ED5040BA43E2}"/>
                    </a:ext>
                  </a:extLst>
                </p:cNvPr>
                <p:cNvPicPr/>
                <p:nvPr/>
              </p:nvPicPr>
              <p:blipFill>
                <a:blip r:embed="rId32"/>
                <a:stretch>
                  <a:fillRect/>
                </a:stretch>
              </p:blipFill>
              <p:spPr>
                <a:xfrm>
                  <a:off x="9556527" y="1028422"/>
                  <a:ext cx="167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AFBA4580-C42B-4939-8A0B-1E7050EA0C7F}"/>
                    </a:ext>
                  </a:extLst>
                </p14:cNvPr>
                <p14:cNvContentPartPr/>
                <p14:nvPr/>
              </p14:nvContentPartPr>
              <p14:xfrm>
                <a:off x="9726087" y="1117342"/>
                <a:ext cx="162360" cy="85680"/>
              </p14:xfrm>
            </p:contentPart>
          </mc:Choice>
          <mc:Fallback>
            <p:pic>
              <p:nvPicPr>
                <p:cNvPr id="33" name="Freihand 32">
                  <a:extLst>
                    <a:ext uri="{FF2B5EF4-FFF2-40B4-BE49-F238E27FC236}">
                      <a16:creationId xmlns:a16="http://schemas.microsoft.com/office/drawing/2014/main" id="{AFBA4580-C42B-4939-8A0B-1E7050EA0C7F}"/>
                    </a:ext>
                  </a:extLst>
                </p:cNvPr>
                <p:cNvPicPr/>
                <p:nvPr/>
              </p:nvPicPr>
              <p:blipFill>
                <a:blip r:embed="rId34"/>
                <a:stretch>
                  <a:fillRect/>
                </a:stretch>
              </p:blipFill>
              <p:spPr>
                <a:xfrm>
                  <a:off x="9717087" y="1108342"/>
                  <a:ext cx="180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99B94BD2-3C0D-6CA7-FBD9-0E6D3FCF2C8B}"/>
                    </a:ext>
                  </a:extLst>
                </p14:cNvPr>
                <p14:cNvContentPartPr/>
                <p14:nvPr/>
              </p14:nvContentPartPr>
              <p14:xfrm>
                <a:off x="10051887" y="1007182"/>
                <a:ext cx="454680" cy="223200"/>
              </p14:xfrm>
            </p:contentPart>
          </mc:Choice>
          <mc:Fallback>
            <p:pic>
              <p:nvPicPr>
                <p:cNvPr id="34" name="Freihand 33">
                  <a:extLst>
                    <a:ext uri="{FF2B5EF4-FFF2-40B4-BE49-F238E27FC236}">
                      <a16:creationId xmlns:a16="http://schemas.microsoft.com/office/drawing/2014/main" id="{99B94BD2-3C0D-6CA7-FBD9-0E6D3FCF2C8B}"/>
                    </a:ext>
                  </a:extLst>
                </p:cNvPr>
                <p:cNvPicPr/>
                <p:nvPr/>
              </p:nvPicPr>
              <p:blipFill>
                <a:blip r:embed="rId36"/>
                <a:stretch>
                  <a:fillRect/>
                </a:stretch>
              </p:blipFill>
              <p:spPr>
                <a:xfrm>
                  <a:off x="10042887" y="998182"/>
                  <a:ext cx="472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09B70CDF-1432-D09C-1FC9-1CFFAA80E7E7}"/>
                    </a:ext>
                  </a:extLst>
                </p14:cNvPr>
                <p14:cNvContentPartPr/>
                <p14:nvPr/>
              </p14:nvContentPartPr>
              <p14:xfrm>
                <a:off x="10371567" y="928342"/>
                <a:ext cx="28080" cy="20520"/>
              </p14:xfrm>
            </p:contentPart>
          </mc:Choice>
          <mc:Fallback>
            <p:pic>
              <p:nvPicPr>
                <p:cNvPr id="35" name="Freihand 34">
                  <a:extLst>
                    <a:ext uri="{FF2B5EF4-FFF2-40B4-BE49-F238E27FC236}">
                      <a16:creationId xmlns:a16="http://schemas.microsoft.com/office/drawing/2014/main" id="{09B70CDF-1432-D09C-1FC9-1CFFAA80E7E7}"/>
                    </a:ext>
                  </a:extLst>
                </p:cNvPr>
                <p:cNvPicPr/>
                <p:nvPr/>
              </p:nvPicPr>
              <p:blipFill>
                <a:blip r:embed="rId38"/>
                <a:stretch>
                  <a:fillRect/>
                </a:stretch>
              </p:blipFill>
              <p:spPr>
                <a:xfrm>
                  <a:off x="10362567" y="919342"/>
                  <a:ext cx="45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8411D4C1-BD0E-DC75-A6B6-36B3D80B7F6B}"/>
                    </a:ext>
                  </a:extLst>
                </p14:cNvPr>
                <p14:cNvContentPartPr/>
                <p14:nvPr/>
              </p14:nvContentPartPr>
              <p14:xfrm>
                <a:off x="10643007" y="1060822"/>
                <a:ext cx="319680" cy="142200"/>
              </p14:xfrm>
            </p:contentPart>
          </mc:Choice>
          <mc:Fallback>
            <p:pic>
              <p:nvPicPr>
                <p:cNvPr id="36" name="Freihand 35">
                  <a:extLst>
                    <a:ext uri="{FF2B5EF4-FFF2-40B4-BE49-F238E27FC236}">
                      <a16:creationId xmlns:a16="http://schemas.microsoft.com/office/drawing/2014/main" id="{8411D4C1-BD0E-DC75-A6B6-36B3D80B7F6B}"/>
                    </a:ext>
                  </a:extLst>
                </p:cNvPr>
                <p:cNvPicPr/>
                <p:nvPr/>
              </p:nvPicPr>
              <p:blipFill>
                <a:blip r:embed="rId40"/>
                <a:stretch>
                  <a:fillRect/>
                </a:stretch>
              </p:blipFill>
              <p:spPr>
                <a:xfrm>
                  <a:off x="10634367" y="1052182"/>
                  <a:ext cx="337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DB32CDD9-39FA-C588-713F-DC9A8E62174E}"/>
                    </a:ext>
                  </a:extLst>
                </p14:cNvPr>
                <p14:cNvContentPartPr/>
                <p14:nvPr/>
              </p14:nvContentPartPr>
              <p14:xfrm>
                <a:off x="10934967" y="1043182"/>
                <a:ext cx="70560" cy="28080"/>
              </p14:xfrm>
            </p:contentPart>
          </mc:Choice>
          <mc:Fallback>
            <p:pic>
              <p:nvPicPr>
                <p:cNvPr id="37" name="Freihand 36">
                  <a:extLst>
                    <a:ext uri="{FF2B5EF4-FFF2-40B4-BE49-F238E27FC236}">
                      <a16:creationId xmlns:a16="http://schemas.microsoft.com/office/drawing/2014/main" id="{DB32CDD9-39FA-C588-713F-DC9A8E62174E}"/>
                    </a:ext>
                  </a:extLst>
                </p:cNvPr>
                <p:cNvPicPr/>
                <p:nvPr/>
              </p:nvPicPr>
              <p:blipFill>
                <a:blip r:embed="rId42"/>
                <a:stretch>
                  <a:fillRect/>
                </a:stretch>
              </p:blipFill>
              <p:spPr>
                <a:xfrm>
                  <a:off x="10925967" y="1034542"/>
                  <a:ext cx="88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72E7D204-96D4-7506-C524-3FB201C8AA35}"/>
                    </a:ext>
                  </a:extLst>
                </p14:cNvPr>
                <p14:cNvContentPartPr/>
                <p14:nvPr/>
              </p14:nvContentPartPr>
              <p14:xfrm>
                <a:off x="11034327" y="1092862"/>
                <a:ext cx="253440" cy="99720"/>
              </p14:xfrm>
            </p:contentPart>
          </mc:Choice>
          <mc:Fallback>
            <p:pic>
              <p:nvPicPr>
                <p:cNvPr id="38" name="Freihand 37">
                  <a:extLst>
                    <a:ext uri="{FF2B5EF4-FFF2-40B4-BE49-F238E27FC236}">
                      <a16:creationId xmlns:a16="http://schemas.microsoft.com/office/drawing/2014/main" id="{72E7D204-96D4-7506-C524-3FB201C8AA35}"/>
                    </a:ext>
                  </a:extLst>
                </p:cNvPr>
                <p:cNvPicPr/>
                <p:nvPr/>
              </p:nvPicPr>
              <p:blipFill>
                <a:blip r:embed="rId44"/>
                <a:stretch>
                  <a:fillRect/>
                </a:stretch>
              </p:blipFill>
              <p:spPr>
                <a:xfrm>
                  <a:off x="11025687" y="1084222"/>
                  <a:ext cx="271080" cy="117360"/>
                </a:xfrm>
                <a:prstGeom prst="rect">
                  <a:avLst/>
                </a:prstGeom>
              </p:spPr>
            </p:pic>
          </mc:Fallback>
        </mc:AlternateContent>
      </p:grpSp>
      <p:grpSp>
        <p:nvGrpSpPr>
          <p:cNvPr id="45" name="Gruppieren 44">
            <a:extLst>
              <a:ext uri="{FF2B5EF4-FFF2-40B4-BE49-F238E27FC236}">
                <a16:creationId xmlns:a16="http://schemas.microsoft.com/office/drawing/2014/main" id="{948E5DEA-F9E4-46C4-B18E-EB0CDE620018}"/>
              </a:ext>
            </a:extLst>
          </p:cNvPr>
          <p:cNvGrpSpPr/>
          <p:nvPr/>
        </p:nvGrpSpPr>
        <p:grpSpPr>
          <a:xfrm>
            <a:off x="8528367" y="1486702"/>
            <a:ext cx="949680" cy="396000"/>
            <a:chOff x="8528367" y="1486702"/>
            <a:chExt cx="949680" cy="396000"/>
          </a:xfrm>
        </p:grpSpPr>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24A277B7-DB22-851E-C2D5-8DAC3B0D2BF9}"/>
                    </a:ext>
                  </a:extLst>
                </p14:cNvPr>
                <p14:cNvContentPartPr/>
                <p14:nvPr/>
              </p14:nvContentPartPr>
              <p14:xfrm>
                <a:off x="8528367" y="1515862"/>
                <a:ext cx="127080" cy="230040"/>
              </p14:xfrm>
            </p:contentPart>
          </mc:Choice>
          <mc:Fallback>
            <p:pic>
              <p:nvPicPr>
                <p:cNvPr id="39" name="Freihand 38">
                  <a:extLst>
                    <a:ext uri="{FF2B5EF4-FFF2-40B4-BE49-F238E27FC236}">
                      <a16:creationId xmlns:a16="http://schemas.microsoft.com/office/drawing/2014/main" id="{24A277B7-DB22-851E-C2D5-8DAC3B0D2BF9}"/>
                    </a:ext>
                  </a:extLst>
                </p:cNvPr>
                <p:cNvPicPr/>
                <p:nvPr/>
              </p:nvPicPr>
              <p:blipFill>
                <a:blip r:embed="rId46"/>
                <a:stretch>
                  <a:fillRect/>
                </a:stretch>
              </p:blipFill>
              <p:spPr>
                <a:xfrm>
                  <a:off x="8519727" y="1507222"/>
                  <a:ext cx="144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D7F7EB19-CE2A-B61D-2420-960975430C7B}"/>
                    </a:ext>
                  </a:extLst>
                </p14:cNvPr>
                <p14:cNvContentPartPr/>
                <p14:nvPr/>
              </p14:nvContentPartPr>
              <p14:xfrm>
                <a:off x="8723487" y="1486702"/>
                <a:ext cx="282960" cy="212040"/>
              </p14:xfrm>
            </p:contentPart>
          </mc:Choice>
          <mc:Fallback>
            <p:pic>
              <p:nvPicPr>
                <p:cNvPr id="40" name="Freihand 39">
                  <a:extLst>
                    <a:ext uri="{FF2B5EF4-FFF2-40B4-BE49-F238E27FC236}">
                      <a16:creationId xmlns:a16="http://schemas.microsoft.com/office/drawing/2014/main" id="{D7F7EB19-CE2A-B61D-2420-960975430C7B}"/>
                    </a:ext>
                  </a:extLst>
                </p:cNvPr>
                <p:cNvPicPr/>
                <p:nvPr/>
              </p:nvPicPr>
              <p:blipFill>
                <a:blip r:embed="rId48"/>
                <a:stretch>
                  <a:fillRect/>
                </a:stretch>
              </p:blipFill>
              <p:spPr>
                <a:xfrm>
                  <a:off x="8714487" y="1477702"/>
                  <a:ext cx="300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94C56D78-F0AD-97ED-F7FB-1D104CEACE64}"/>
                    </a:ext>
                  </a:extLst>
                </p14:cNvPr>
                <p14:cNvContentPartPr/>
                <p14:nvPr/>
              </p14:nvContentPartPr>
              <p14:xfrm>
                <a:off x="9008247" y="1571662"/>
                <a:ext cx="12600" cy="45360"/>
              </p14:xfrm>
            </p:contentPart>
          </mc:Choice>
          <mc:Fallback>
            <p:pic>
              <p:nvPicPr>
                <p:cNvPr id="41" name="Freihand 40">
                  <a:extLst>
                    <a:ext uri="{FF2B5EF4-FFF2-40B4-BE49-F238E27FC236}">
                      <a16:creationId xmlns:a16="http://schemas.microsoft.com/office/drawing/2014/main" id="{94C56D78-F0AD-97ED-F7FB-1D104CEACE64}"/>
                    </a:ext>
                  </a:extLst>
                </p:cNvPr>
                <p:cNvPicPr/>
                <p:nvPr/>
              </p:nvPicPr>
              <p:blipFill>
                <a:blip r:embed="rId50"/>
                <a:stretch>
                  <a:fillRect/>
                </a:stretch>
              </p:blipFill>
              <p:spPr>
                <a:xfrm>
                  <a:off x="8999247" y="1563022"/>
                  <a:ext cx="30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884D0E2C-E898-2ACD-1E02-EDB667E5B190}"/>
                    </a:ext>
                  </a:extLst>
                </p14:cNvPr>
                <p14:cNvContentPartPr/>
                <p14:nvPr/>
              </p14:nvContentPartPr>
              <p14:xfrm>
                <a:off x="9070527" y="1619542"/>
                <a:ext cx="407520" cy="263160"/>
              </p14:xfrm>
            </p:contentPart>
          </mc:Choice>
          <mc:Fallback>
            <p:pic>
              <p:nvPicPr>
                <p:cNvPr id="42" name="Freihand 41">
                  <a:extLst>
                    <a:ext uri="{FF2B5EF4-FFF2-40B4-BE49-F238E27FC236}">
                      <a16:creationId xmlns:a16="http://schemas.microsoft.com/office/drawing/2014/main" id="{884D0E2C-E898-2ACD-1E02-EDB667E5B190}"/>
                    </a:ext>
                  </a:extLst>
                </p:cNvPr>
                <p:cNvPicPr/>
                <p:nvPr/>
              </p:nvPicPr>
              <p:blipFill>
                <a:blip r:embed="rId52"/>
                <a:stretch>
                  <a:fillRect/>
                </a:stretch>
              </p:blipFill>
              <p:spPr>
                <a:xfrm>
                  <a:off x="9061887" y="1610902"/>
                  <a:ext cx="425160" cy="28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39B9409A-24BA-8D9B-9A9D-EB6EFEB92E8C}"/>
                  </a:ext>
                </a:extLst>
              </p14:cNvPr>
              <p14:cNvContentPartPr/>
              <p14:nvPr/>
            </p14:nvContentPartPr>
            <p14:xfrm>
              <a:off x="9789087" y="1559422"/>
              <a:ext cx="160200" cy="137520"/>
            </p14:xfrm>
          </p:contentPart>
        </mc:Choice>
        <mc:Fallback>
          <p:pic>
            <p:nvPicPr>
              <p:cNvPr id="43" name="Freihand 42">
                <a:extLst>
                  <a:ext uri="{FF2B5EF4-FFF2-40B4-BE49-F238E27FC236}">
                    <a16:creationId xmlns:a16="http://schemas.microsoft.com/office/drawing/2014/main" id="{39B9409A-24BA-8D9B-9A9D-EB6EFEB92E8C}"/>
                  </a:ext>
                </a:extLst>
              </p:cNvPr>
              <p:cNvPicPr/>
              <p:nvPr/>
            </p:nvPicPr>
            <p:blipFill>
              <a:blip r:embed="rId54"/>
              <a:stretch>
                <a:fillRect/>
              </a:stretch>
            </p:blipFill>
            <p:spPr>
              <a:xfrm>
                <a:off x="9780087" y="1550782"/>
                <a:ext cx="177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49E67EDB-999F-09D8-1B36-DA8F41DED512}"/>
                  </a:ext>
                </a:extLst>
              </p14:cNvPr>
              <p14:cNvContentPartPr/>
              <p14:nvPr/>
            </p14:nvContentPartPr>
            <p14:xfrm>
              <a:off x="10178967" y="1497862"/>
              <a:ext cx="45360" cy="254880"/>
            </p14:xfrm>
          </p:contentPart>
        </mc:Choice>
        <mc:Fallback>
          <p:pic>
            <p:nvPicPr>
              <p:cNvPr id="44" name="Freihand 43">
                <a:extLst>
                  <a:ext uri="{FF2B5EF4-FFF2-40B4-BE49-F238E27FC236}">
                    <a16:creationId xmlns:a16="http://schemas.microsoft.com/office/drawing/2014/main" id="{49E67EDB-999F-09D8-1B36-DA8F41DED512}"/>
                  </a:ext>
                </a:extLst>
              </p:cNvPr>
              <p:cNvPicPr/>
              <p:nvPr/>
            </p:nvPicPr>
            <p:blipFill>
              <a:blip r:embed="rId56"/>
              <a:stretch>
                <a:fillRect/>
              </a:stretch>
            </p:blipFill>
            <p:spPr>
              <a:xfrm>
                <a:off x="10170327" y="1489222"/>
                <a:ext cx="63000" cy="272520"/>
              </a:xfrm>
              <a:prstGeom prst="rect">
                <a:avLst/>
              </a:prstGeom>
            </p:spPr>
          </p:pic>
        </mc:Fallback>
      </mc:AlternateContent>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4" name="Freihand 33">
                <a:extLst>
                  <a:ext uri="{FF2B5EF4-FFF2-40B4-BE49-F238E27FC236}">
                    <a16:creationId xmlns:a16="http://schemas.microsoft.com/office/drawing/2014/main" id="{AF7617BA-5585-8741-7A1C-4E7D35257C0A}"/>
                  </a:ext>
                </a:extLst>
              </p14:cNvPr>
              <p14:cNvContentPartPr/>
              <p14:nvPr/>
            </p14:nvContentPartPr>
            <p14:xfrm>
              <a:off x="10032447" y="490222"/>
              <a:ext cx="377280" cy="304920"/>
            </p14:xfrm>
          </p:contentPart>
        </mc:Choice>
        <mc:Fallback>
          <p:pic>
            <p:nvPicPr>
              <p:cNvPr id="34" name="Freihand 33">
                <a:extLst>
                  <a:ext uri="{FF2B5EF4-FFF2-40B4-BE49-F238E27FC236}">
                    <a16:creationId xmlns:a16="http://schemas.microsoft.com/office/drawing/2014/main" id="{AF7617BA-5585-8741-7A1C-4E7D35257C0A}"/>
                  </a:ext>
                </a:extLst>
              </p:cNvPr>
              <p:cNvPicPr/>
              <p:nvPr/>
            </p:nvPicPr>
            <p:blipFill>
              <a:blip r:embed="rId4"/>
              <a:stretch>
                <a:fillRect/>
              </a:stretch>
            </p:blipFill>
            <p:spPr>
              <a:xfrm>
                <a:off x="10023807" y="481222"/>
                <a:ext cx="3949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6" name="Freihand 125">
                <a:extLst>
                  <a:ext uri="{FF2B5EF4-FFF2-40B4-BE49-F238E27FC236}">
                    <a16:creationId xmlns:a16="http://schemas.microsoft.com/office/drawing/2014/main" id="{73251902-0085-A2FE-1077-EF2F4F34FDFE}"/>
                  </a:ext>
                </a:extLst>
              </p14:cNvPr>
              <p14:cNvContentPartPr/>
              <p14:nvPr/>
            </p14:nvContentPartPr>
            <p14:xfrm>
              <a:off x="9676767" y="3468862"/>
              <a:ext cx="1212120" cy="63720"/>
            </p14:xfrm>
          </p:contentPart>
        </mc:Choice>
        <mc:Fallback>
          <p:pic>
            <p:nvPicPr>
              <p:cNvPr id="126" name="Freihand 125">
                <a:extLst>
                  <a:ext uri="{FF2B5EF4-FFF2-40B4-BE49-F238E27FC236}">
                    <a16:creationId xmlns:a16="http://schemas.microsoft.com/office/drawing/2014/main" id="{73251902-0085-A2FE-1077-EF2F4F34FDFE}"/>
                  </a:ext>
                </a:extLst>
              </p:cNvPr>
              <p:cNvPicPr/>
              <p:nvPr/>
            </p:nvPicPr>
            <p:blipFill>
              <a:blip r:embed="rId6"/>
              <a:stretch>
                <a:fillRect/>
              </a:stretch>
            </p:blipFill>
            <p:spPr>
              <a:xfrm>
                <a:off x="9668127" y="3460222"/>
                <a:ext cx="1229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2" name="Freihand 191">
                <a:extLst>
                  <a:ext uri="{FF2B5EF4-FFF2-40B4-BE49-F238E27FC236}">
                    <a16:creationId xmlns:a16="http://schemas.microsoft.com/office/drawing/2014/main" id="{C4DF6B31-A278-1D50-315E-00E48A7F00AA}"/>
                  </a:ext>
                </a:extLst>
              </p14:cNvPr>
              <p14:cNvContentPartPr/>
              <p14:nvPr/>
            </p14:nvContentPartPr>
            <p14:xfrm>
              <a:off x="2130807" y="1043902"/>
              <a:ext cx="3324600" cy="4527000"/>
            </p14:xfrm>
          </p:contentPart>
        </mc:Choice>
        <mc:Fallback>
          <p:pic>
            <p:nvPicPr>
              <p:cNvPr id="192" name="Freihand 191">
                <a:extLst>
                  <a:ext uri="{FF2B5EF4-FFF2-40B4-BE49-F238E27FC236}">
                    <a16:creationId xmlns:a16="http://schemas.microsoft.com/office/drawing/2014/main" id="{C4DF6B31-A278-1D50-315E-00E48A7F00AA}"/>
                  </a:ext>
                </a:extLst>
              </p:cNvPr>
              <p:cNvPicPr/>
              <p:nvPr/>
            </p:nvPicPr>
            <p:blipFill>
              <a:blip r:embed="rId8"/>
              <a:stretch>
                <a:fillRect/>
              </a:stretch>
            </p:blipFill>
            <p:spPr>
              <a:xfrm>
                <a:off x="2121807" y="1035262"/>
                <a:ext cx="3342240" cy="454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1" name="Freihand 210">
                <a:extLst>
                  <a:ext uri="{FF2B5EF4-FFF2-40B4-BE49-F238E27FC236}">
                    <a16:creationId xmlns:a16="http://schemas.microsoft.com/office/drawing/2014/main" id="{A33CD346-0D2D-82CD-8677-F732D0504A38}"/>
                  </a:ext>
                </a:extLst>
              </p14:cNvPr>
              <p14:cNvContentPartPr/>
              <p14:nvPr/>
            </p14:nvContentPartPr>
            <p14:xfrm>
              <a:off x="5498967" y="1285462"/>
              <a:ext cx="1019160" cy="129240"/>
            </p14:xfrm>
          </p:contentPart>
        </mc:Choice>
        <mc:Fallback>
          <p:pic>
            <p:nvPicPr>
              <p:cNvPr id="211" name="Freihand 210">
                <a:extLst>
                  <a:ext uri="{FF2B5EF4-FFF2-40B4-BE49-F238E27FC236}">
                    <a16:creationId xmlns:a16="http://schemas.microsoft.com/office/drawing/2014/main" id="{A33CD346-0D2D-82CD-8677-F732D0504A38}"/>
                  </a:ext>
                </a:extLst>
              </p:cNvPr>
              <p:cNvPicPr/>
              <p:nvPr/>
            </p:nvPicPr>
            <p:blipFill>
              <a:blip r:embed="rId10"/>
              <a:stretch>
                <a:fillRect/>
              </a:stretch>
            </p:blipFill>
            <p:spPr>
              <a:xfrm>
                <a:off x="5489967" y="1276462"/>
                <a:ext cx="1036800" cy="146880"/>
              </a:xfrm>
              <a:prstGeom prst="rect">
                <a:avLst/>
              </a:prstGeom>
            </p:spPr>
          </p:pic>
        </mc:Fallback>
      </mc:AlternateContent>
      <p:grpSp>
        <p:nvGrpSpPr>
          <p:cNvPr id="284" name="Gruppieren 283">
            <a:extLst>
              <a:ext uri="{FF2B5EF4-FFF2-40B4-BE49-F238E27FC236}">
                <a16:creationId xmlns:a16="http://schemas.microsoft.com/office/drawing/2014/main" id="{ECE9E07D-0D63-E984-64A8-9AF21DB998AB}"/>
              </a:ext>
            </a:extLst>
          </p:cNvPr>
          <p:cNvGrpSpPr/>
          <p:nvPr/>
        </p:nvGrpSpPr>
        <p:grpSpPr>
          <a:xfrm>
            <a:off x="3380007" y="5675302"/>
            <a:ext cx="472320" cy="418320"/>
            <a:chOff x="3380007" y="5675302"/>
            <a:chExt cx="472320" cy="418320"/>
          </a:xfrm>
        </p:grpSpPr>
        <mc:AlternateContent xmlns:mc="http://schemas.openxmlformats.org/markup-compatibility/2006">
          <mc:Choice xmlns:p14="http://schemas.microsoft.com/office/powerpoint/2010/main" Requires="p14">
            <p:contentPart p14:bwMode="auto" r:id="rId11">
              <p14:nvContentPartPr>
                <p14:cNvPr id="281" name="Freihand 280">
                  <a:extLst>
                    <a:ext uri="{FF2B5EF4-FFF2-40B4-BE49-F238E27FC236}">
                      <a16:creationId xmlns:a16="http://schemas.microsoft.com/office/drawing/2014/main" id="{E6931128-1AB0-D7D1-9FA5-1C6D67B28A51}"/>
                    </a:ext>
                  </a:extLst>
                </p14:cNvPr>
                <p14:cNvContentPartPr/>
                <p14:nvPr/>
              </p14:nvContentPartPr>
              <p14:xfrm>
                <a:off x="3380007" y="5752342"/>
                <a:ext cx="205560" cy="144720"/>
              </p14:xfrm>
            </p:contentPart>
          </mc:Choice>
          <mc:Fallback>
            <p:pic>
              <p:nvPicPr>
                <p:cNvPr id="281" name="Freihand 280">
                  <a:extLst>
                    <a:ext uri="{FF2B5EF4-FFF2-40B4-BE49-F238E27FC236}">
                      <a16:creationId xmlns:a16="http://schemas.microsoft.com/office/drawing/2014/main" id="{E6931128-1AB0-D7D1-9FA5-1C6D67B28A51}"/>
                    </a:ext>
                  </a:extLst>
                </p:cNvPr>
                <p:cNvPicPr/>
                <p:nvPr/>
              </p:nvPicPr>
              <p:blipFill>
                <a:blip r:embed="rId12"/>
                <a:stretch>
                  <a:fillRect/>
                </a:stretch>
              </p:blipFill>
              <p:spPr>
                <a:xfrm>
                  <a:off x="3371367" y="5743342"/>
                  <a:ext cx="223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2" name="Freihand 281">
                  <a:extLst>
                    <a:ext uri="{FF2B5EF4-FFF2-40B4-BE49-F238E27FC236}">
                      <a16:creationId xmlns:a16="http://schemas.microsoft.com/office/drawing/2014/main" id="{0A865EBC-1D0D-39A3-4619-4FF7F9EE91F6}"/>
                    </a:ext>
                  </a:extLst>
                </p14:cNvPr>
                <p14:cNvContentPartPr/>
                <p14:nvPr/>
              </p14:nvContentPartPr>
              <p14:xfrm>
                <a:off x="3460647" y="5747662"/>
                <a:ext cx="166680" cy="345960"/>
              </p14:xfrm>
            </p:contentPart>
          </mc:Choice>
          <mc:Fallback>
            <p:pic>
              <p:nvPicPr>
                <p:cNvPr id="282" name="Freihand 281">
                  <a:extLst>
                    <a:ext uri="{FF2B5EF4-FFF2-40B4-BE49-F238E27FC236}">
                      <a16:creationId xmlns:a16="http://schemas.microsoft.com/office/drawing/2014/main" id="{0A865EBC-1D0D-39A3-4619-4FF7F9EE91F6}"/>
                    </a:ext>
                  </a:extLst>
                </p:cNvPr>
                <p:cNvPicPr/>
                <p:nvPr/>
              </p:nvPicPr>
              <p:blipFill>
                <a:blip r:embed="rId14"/>
                <a:stretch>
                  <a:fillRect/>
                </a:stretch>
              </p:blipFill>
              <p:spPr>
                <a:xfrm>
                  <a:off x="3451647" y="5739022"/>
                  <a:ext cx="18432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3" name="Freihand 282">
                  <a:extLst>
                    <a:ext uri="{FF2B5EF4-FFF2-40B4-BE49-F238E27FC236}">
                      <a16:creationId xmlns:a16="http://schemas.microsoft.com/office/drawing/2014/main" id="{B75B7057-EFB4-F133-59AC-109874900BB9}"/>
                    </a:ext>
                  </a:extLst>
                </p14:cNvPr>
                <p14:cNvContentPartPr/>
                <p14:nvPr/>
              </p14:nvContentPartPr>
              <p14:xfrm>
                <a:off x="3655407" y="5675302"/>
                <a:ext cx="196920" cy="197640"/>
              </p14:xfrm>
            </p:contentPart>
          </mc:Choice>
          <mc:Fallback>
            <p:pic>
              <p:nvPicPr>
                <p:cNvPr id="283" name="Freihand 282">
                  <a:extLst>
                    <a:ext uri="{FF2B5EF4-FFF2-40B4-BE49-F238E27FC236}">
                      <a16:creationId xmlns:a16="http://schemas.microsoft.com/office/drawing/2014/main" id="{B75B7057-EFB4-F133-59AC-109874900BB9}"/>
                    </a:ext>
                  </a:extLst>
                </p:cNvPr>
                <p:cNvPicPr/>
                <p:nvPr/>
              </p:nvPicPr>
              <p:blipFill>
                <a:blip r:embed="rId16"/>
                <a:stretch>
                  <a:fillRect/>
                </a:stretch>
              </p:blipFill>
              <p:spPr>
                <a:xfrm>
                  <a:off x="3646767" y="5666662"/>
                  <a:ext cx="214560" cy="215280"/>
                </a:xfrm>
                <a:prstGeom prst="rect">
                  <a:avLst/>
                </a:prstGeom>
              </p:spPr>
            </p:pic>
          </mc:Fallback>
        </mc:AlternateContent>
      </p:grpSp>
      <p:grpSp>
        <p:nvGrpSpPr>
          <p:cNvPr id="319" name="Gruppieren 318">
            <a:extLst>
              <a:ext uri="{FF2B5EF4-FFF2-40B4-BE49-F238E27FC236}">
                <a16:creationId xmlns:a16="http://schemas.microsoft.com/office/drawing/2014/main" id="{79DC58C8-E5B8-A373-5CA6-5ABB036D4898}"/>
              </a:ext>
            </a:extLst>
          </p:cNvPr>
          <p:cNvGrpSpPr/>
          <p:nvPr/>
        </p:nvGrpSpPr>
        <p:grpSpPr>
          <a:xfrm>
            <a:off x="483087" y="52462"/>
            <a:ext cx="11613960" cy="5494320"/>
            <a:chOff x="483087" y="52462"/>
            <a:chExt cx="11613960" cy="5494320"/>
          </a:xfrm>
        </p:grpSpPr>
        <mc:AlternateContent xmlns:mc="http://schemas.openxmlformats.org/markup-compatibility/2006">
          <mc:Choice xmlns:p14="http://schemas.microsoft.com/office/powerpoint/2010/main" Requires="p14">
            <p:contentPart p14:bwMode="auto" r:id="rId17">
              <p14:nvContentPartPr>
                <p14:cNvPr id="2" name="Freihand 1">
                  <a:extLst>
                    <a:ext uri="{FF2B5EF4-FFF2-40B4-BE49-F238E27FC236}">
                      <a16:creationId xmlns:a16="http://schemas.microsoft.com/office/drawing/2014/main" id="{3EB2B73F-FF36-6E0E-CC18-D86DF6CEB8EB}"/>
                    </a:ext>
                  </a:extLst>
                </p14:cNvPr>
                <p14:cNvContentPartPr/>
                <p14:nvPr/>
              </p14:nvContentPartPr>
              <p14:xfrm>
                <a:off x="1676847" y="1964422"/>
                <a:ext cx="136800" cy="55080"/>
              </p14:xfrm>
            </p:contentPart>
          </mc:Choice>
          <mc:Fallback>
            <p:pic>
              <p:nvPicPr>
                <p:cNvPr id="2" name="Freihand 1">
                  <a:extLst>
                    <a:ext uri="{FF2B5EF4-FFF2-40B4-BE49-F238E27FC236}">
                      <a16:creationId xmlns:a16="http://schemas.microsoft.com/office/drawing/2014/main" id="{3EB2B73F-FF36-6E0E-CC18-D86DF6CEB8EB}"/>
                    </a:ext>
                  </a:extLst>
                </p:cNvPr>
                <p:cNvPicPr/>
                <p:nvPr/>
              </p:nvPicPr>
              <p:blipFill>
                <a:blip r:embed="rId18"/>
                <a:stretch>
                  <a:fillRect/>
                </a:stretch>
              </p:blipFill>
              <p:spPr>
                <a:xfrm>
                  <a:off x="1667847" y="1955422"/>
                  <a:ext cx="154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 name="Freihand 2">
                  <a:extLst>
                    <a:ext uri="{FF2B5EF4-FFF2-40B4-BE49-F238E27FC236}">
                      <a16:creationId xmlns:a16="http://schemas.microsoft.com/office/drawing/2014/main" id="{DB02872A-143E-819C-B03D-190824EE19CD}"/>
                    </a:ext>
                  </a:extLst>
                </p14:cNvPr>
                <p14:cNvContentPartPr/>
                <p14:nvPr/>
              </p14:nvContentPartPr>
              <p14:xfrm>
                <a:off x="483087" y="1887382"/>
                <a:ext cx="1402920" cy="67680"/>
              </p14:xfrm>
            </p:contentPart>
          </mc:Choice>
          <mc:Fallback>
            <p:pic>
              <p:nvPicPr>
                <p:cNvPr id="3" name="Freihand 2">
                  <a:extLst>
                    <a:ext uri="{FF2B5EF4-FFF2-40B4-BE49-F238E27FC236}">
                      <a16:creationId xmlns:a16="http://schemas.microsoft.com/office/drawing/2014/main" id="{DB02872A-143E-819C-B03D-190824EE19CD}"/>
                    </a:ext>
                  </a:extLst>
                </p:cNvPr>
                <p:cNvPicPr/>
                <p:nvPr/>
              </p:nvPicPr>
              <p:blipFill>
                <a:blip r:embed="rId20"/>
                <a:stretch>
                  <a:fillRect/>
                </a:stretch>
              </p:blipFill>
              <p:spPr>
                <a:xfrm>
                  <a:off x="474087" y="1878742"/>
                  <a:ext cx="1420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6" name="Freihand 65">
                  <a:extLst>
                    <a:ext uri="{FF2B5EF4-FFF2-40B4-BE49-F238E27FC236}">
                      <a16:creationId xmlns:a16="http://schemas.microsoft.com/office/drawing/2014/main" id="{56D80D38-598E-6BFA-6D05-252FB75E8428}"/>
                    </a:ext>
                  </a:extLst>
                </p14:cNvPr>
                <p14:cNvContentPartPr/>
                <p14:nvPr/>
              </p14:nvContentPartPr>
              <p14:xfrm>
                <a:off x="1889247" y="4698982"/>
                <a:ext cx="59760" cy="276120"/>
              </p14:xfrm>
            </p:contentPart>
          </mc:Choice>
          <mc:Fallback>
            <p:pic>
              <p:nvPicPr>
                <p:cNvPr id="66" name="Freihand 65">
                  <a:extLst>
                    <a:ext uri="{FF2B5EF4-FFF2-40B4-BE49-F238E27FC236}">
                      <a16:creationId xmlns:a16="http://schemas.microsoft.com/office/drawing/2014/main" id="{56D80D38-598E-6BFA-6D05-252FB75E8428}"/>
                    </a:ext>
                  </a:extLst>
                </p:cNvPr>
                <p:cNvPicPr/>
                <p:nvPr/>
              </p:nvPicPr>
              <p:blipFill>
                <a:blip r:embed="rId22"/>
                <a:stretch>
                  <a:fillRect/>
                </a:stretch>
              </p:blipFill>
              <p:spPr>
                <a:xfrm>
                  <a:off x="1880247" y="4689982"/>
                  <a:ext cx="774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7" name="Freihand 66">
                  <a:extLst>
                    <a:ext uri="{FF2B5EF4-FFF2-40B4-BE49-F238E27FC236}">
                      <a16:creationId xmlns:a16="http://schemas.microsoft.com/office/drawing/2014/main" id="{8A6F63BA-27FA-E8FC-93FD-232E9E1C53AB}"/>
                    </a:ext>
                  </a:extLst>
                </p14:cNvPr>
                <p14:cNvContentPartPr/>
                <p14:nvPr/>
              </p14:nvContentPartPr>
              <p14:xfrm>
                <a:off x="1873047" y="4530862"/>
                <a:ext cx="208080" cy="157680"/>
              </p14:xfrm>
            </p:contentPart>
          </mc:Choice>
          <mc:Fallback>
            <p:pic>
              <p:nvPicPr>
                <p:cNvPr id="67" name="Freihand 66">
                  <a:extLst>
                    <a:ext uri="{FF2B5EF4-FFF2-40B4-BE49-F238E27FC236}">
                      <a16:creationId xmlns:a16="http://schemas.microsoft.com/office/drawing/2014/main" id="{8A6F63BA-27FA-E8FC-93FD-232E9E1C53AB}"/>
                    </a:ext>
                  </a:extLst>
                </p:cNvPr>
                <p:cNvPicPr/>
                <p:nvPr/>
              </p:nvPicPr>
              <p:blipFill>
                <a:blip r:embed="rId24"/>
                <a:stretch>
                  <a:fillRect/>
                </a:stretch>
              </p:blipFill>
              <p:spPr>
                <a:xfrm>
                  <a:off x="1864047" y="4521862"/>
                  <a:ext cx="225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8" name="Freihand 67">
                  <a:extLst>
                    <a:ext uri="{FF2B5EF4-FFF2-40B4-BE49-F238E27FC236}">
                      <a16:creationId xmlns:a16="http://schemas.microsoft.com/office/drawing/2014/main" id="{3483C5A9-E539-30E9-AFC1-1CC6BE885DD4}"/>
                    </a:ext>
                  </a:extLst>
                </p14:cNvPr>
                <p14:cNvContentPartPr/>
                <p14:nvPr/>
              </p14:nvContentPartPr>
              <p14:xfrm>
                <a:off x="1753167" y="4971142"/>
                <a:ext cx="335880" cy="564120"/>
              </p14:xfrm>
            </p:contentPart>
          </mc:Choice>
          <mc:Fallback>
            <p:pic>
              <p:nvPicPr>
                <p:cNvPr id="68" name="Freihand 67">
                  <a:extLst>
                    <a:ext uri="{FF2B5EF4-FFF2-40B4-BE49-F238E27FC236}">
                      <a16:creationId xmlns:a16="http://schemas.microsoft.com/office/drawing/2014/main" id="{3483C5A9-E539-30E9-AFC1-1CC6BE885DD4}"/>
                    </a:ext>
                  </a:extLst>
                </p:cNvPr>
                <p:cNvPicPr/>
                <p:nvPr/>
              </p:nvPicPr>
              <p:blipFill>
                <a:blip r:embed="rId26"/>
                <a:stretch>
                  <a:fillRect/>
                </a:stretch>
              </p:blipFill>
              <p:spPr>
                <a:xfrm>
                  <a:off x="1744527" y="4962502"/>
                  <a:ext cx="3535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0" name="Freihand 69">
                  <a:extLst>
                    <a:ext uri="{FF2B5EF4-FFF2-40B4-BE49-F238E27FC236}">
                      <a16:creationId xmlns:a16="http://schemas.microsoft.com/office/drawing/2014/main" id="{BB752BA0-335C-F97E-9EF8-6B846E8CA0D2}"/>
                    </a:ext>
                  </a:extLst>
                </p14:cNvPr>
                <p14:cNvContentPartPr/>
                <p14:nvPr/>
              </p14:nvContentPartPr>
              <p14:xfrm>
                <a:off x="516207" y="4912462"/>
                <a:ext cx="157680" cy="252000"/>
              </p14:xfrm>
            </p:contentPart>
          </mc:Choice>
          <mc:Fallback>
            <p:pic>
              <p:nvPicPr>
                <p:cNvPr id="70" name="Freihand 69">
                  <a:extLst>
                    <a:ext uri="{FF2B5EF4-FFF2-40B4-BE49-F238E27FC236}">
                      <a16:creationId xmlns:a16="http://schemas.microsoft.com/office/drawing/2014/main" id="{BB752BA0-335C-F97E-9EF8-6B846E8CA0D2}"/>
                    </a:ext>
                  </a:extLst>
                </p:cNvPr>
                <p:cNvPicPr/>
                <p:nvPr/>
              </p:nvPicPr>
              <p:blipFill>
                <a:blip r:embed="rId28"/>
                <a:stretch>
                  <a:fillRect/>
                </a:stretch>
              </p:blipFill>
              <p:spPr>
                <a:xfrm>
                  <a:off x="507567" y="4903462"/>
                  <a:ext cx="175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1" name="Freihand 70">
                  <a:extLst>
                    <a:ext uri="{FF2B5EF4-FFF2-40B4-BE49-F238E27FC236}">
                      <a16:creationId xmlns:a16="http://schemas.microsoft.com/office/drawing/2014/main" id="{7553147F-CDC4-C0EC-5645-1AE36B89555A}"/>
                    </a:ext>
                  </a:extLst>
                </p14:cNvPr>
                <p14:cNvContentPartPr/>
                <p14:nvPr/>
              </p14:nvContentPartPr>
              <p14:xfrm>
                <a:off x="698727" y="5083822"/>
                <a:ext cx="74160" cy="123120"/>
              </p14:xfrm>
            </p:contentPart>
          </mc:Choice>
          <mc:Fallback>
            <p:pic>
              <p:nvPicPr>
                <p:cNvPr id="71" name="Freihand 70">
                  <a:extLst>
                    <a:ext uri="{FF2B5EF4-FFF2-40B4-BE49-F238E27FC236}">
                      <a16:creationId xmlns:a16="http://schemas.microsoft.com/office/drawing/2014/main" id="{7553147F-CDC4-C0EC-5645-1AE36B89555A}"/>
                    </a:ext>
                  </a:extLst>
                </p:cNvPr>
                <p:cNvPicPr/>
                <p:nvPr/>
              </p:nvPicPr>
              <p:blipFill>
                <a:blip r:embed="rId30"/>
                <a:stretch>
                  <a:fillRect/>
                </a:stretch>
              </p:blipFill>
              <p:spPr>
                <a:xfrm>
                  <a:off x="690087" y="5074822"/>
                  <a:ext cx="91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2" name="Freihand 71">
                  <a:extLst>
                    <a:ext uri="{FF2B5EF4-FFF2-40B4-BE49-F238E27FC236}">
                      <a16:creationId xmlns:a16="http://schemas.microsoft.com/office/drawing/2014/main" id="{4EDEFEA2-C639-E1B1-F18D-C06465A98E9A}"/>
                    </a:ext>
                  </a:extLst>
                </p14:cNvPr>
                <p14:cNvContentPartPr/>
                <p14:nvPr/>
              </p14:nvContentPartPr>
              <p14:xfrm>
                <a:off x="849207" y="4948462"/>
                <a:ext cx="150840" cy="183600"/>
              </p14:xfrm>
            </p:contentPart>
          </mc:Choice>
          <mc:Fallback>
            <p:pic>
              <p:nvPicPr>
                <p:cNvPr id="72" name="Freihand 71">
                  <a:extLst>
                    <a:ext uri="{FF2B5EF4-FFF2-40B4-BE49-F238E27FC236}">
                      <a16:creationId xmlns:a16="http://schemas.microsoft.com/office/drawing/2014/main" id="{4EDEFEA2-C639-E1B1-F18D-C06465A98E9A}"/>
                    </a:ext>
                  </a:extLst>
                </p:cNvPr>
                <p:cNvPicPr/>
                <p:nvPr/>
              </p:nvPicPr>
              <p:blipFill>
                <a:blip r:embed="rId32"/>
                <a:stretch>
                  <a:fillRect/>
                </a:stretch>
              </p:blipFill>
              <p:spPr>
                <a:xfrm>
                  <a:off x="840207" y="4939462"/>
                  <a:ext cx="1684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3" name="Freihand 72">
                  <a:extLst>
                    <a:ext uri="{FF2B5EF4-FFF2-40B4-BE49-F238E27FC236}">
                      <a16:creationId xmlns:a16="http://schemas.microsoft.com/office/drawing/2014/main" id="{FA2F60DF-1FC3-B279-0B8C-EED0E0782DCE}"/>
                    </a:ext>
                  </a:extLst>
                </p14:cNvPr>
                <p14:cNvContentPartPr/>
                <p14:nvPr/>
              </p14:nvContentPartPr>
              <p14:xfrm>
                <a:off x="1033527" y="4929382"/>
                <a:ext cx="128880" cy="201960"/>
              </p14:xfrm>
            </p:contentPart>
          </mc:Choice>
          <mc:Fallback>
            <p:pic>
              <p:nvPicPr>
                <p:cNvPr id="73" name="Freihand 72">
                  <a:extLst>
                    <a:ext uri="{FF2B5EF4-FFF2-40B4-BE49-F238E27FC236}">
                      <a16:creationId xmlns:a16="http://schemas.microsoft.com/office/drawing/2014/main" id="{FA2F60DF-1FC3-B279-0B8C-EED0E0782DCE}"/>
                    </a:ext>
                  </a:extLst>
                </p:cNvPr>
                <p:cNvPicPr/>
                <p:nvPr/>
              </p:nvPicPr>
              <p:blipFill>
                <a:blip r:embed="rId34"/>
                <a:stretch>
                  <a:fillRect/>
                </a:stretch>
              </p:blipFill>
              <p:spPr>
                <a:xfrm>
                  <a:off x="1024887" y="4920742"/>
                  <a:ext cx="146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4" name="Freihand 73">
                  <a:extLst>
                    <a:ext uri="{FF2B5EF4-FFF2-40B4-BE49-F238E27FC236}">
                      <a16:creationId xmlns:a16="http://schemas.microsoft.com/office/drawing/2014/main" id="{944696E4-13D1-5355-D2F5-4B925C3FD852}"/>
                    </a:ext>
                  </a:extLst>
                </p14:cNvPr>
                <p14:cNvContentPartPr/>
                <p14:nvPr/>
              </p14:nvContentPartPr>
              <p14:xfrm>
                <a:off x="1056927" y="4929382"/>
                <a:ext cx="274320" cy="159120"/>
              </p14:xfrm>
            </p:contentPart>
          </mc:Choice>
          <mc:Fallback>
            <p:pic>
              <p:nvPicPr>
                <p:cNvPr id="74" name="Freihand 73">
                  <a:extLst>
                    <a:ext uri="{FF2B5EF4-FFF2-40B4-BE49-F238E27FC236}">
                      <a16:creationId xmlns:a16="http://schemas.microsoft.com/office/drawing/2014/main" id="{944696E4-13D1-5355-D2F5-4B925C3FD852}"/>
                    </a:ext>
                  </a:extLst>
                </p:cNvPr>
                <p:cNvPicPr/>
                <p:nvPr/>
              </p:nvPicPr>
              <p:blipFill>
                <a:blip r:embed="rId36"/>
                <a:stretch>
                  <a:fillRect/>
                </a:stretch>
              </p:blipFill>
              <p:spPr>
                <a:xfrm>
                  <a:off x="1047927" y="4920742"/>
                  <a:ext cx="291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5" name="Freihand 74">
                  <a:extLst>
                    <a:ext uri="{FF2B5EF4-FFF2-40B4-BE49-F238E27FC236}">
                      <a16:creationId xmlns:a16="http://schemas.microsoft.com/office/drawing/2014/main" id="{BCE1F655-AE47-3111-F572-49D7DAF3A013}"/>
                    </a:ext>
                  </a:extLst>
                </p14:cNvPr>
                <p14:cNvContentPartPr/>
                <p14:nvPr/>
              </p14:nvContentPartPr>
              <p14:xfrm>
                <a:off x="1245207" y="4995982"/>
                <a:ext cx="165960" cy="20520"/>
              </p14:xfrm>
            </p:contentPart>
          </mc:Choice>
          <mc:Fallback>
            <p:pic>
              <p:nvPicPr>
                <p:cNvPr id="75" name="Freihand 74">
                  <a:extLst>
                    <a:ext uri="{FF2B5EF4-FFF2-40B4-BE49-F238E27FC236}">
                      <a16:creationId xmlns:a16="http://schemas.microsoft.com/office/drawing/2014/main" id="{BCE1F655-AE47-3111-F572-49D7DAF3A013}"/>
                    </a:ext>
                  </a:extLst>
                </p:cNvPr>
                <p:cNvPicPr/>
                <p:nvPr/>
              </p:nvPicPr>
              <p:blipFill>
                <a:blip r:embed="rId38"/>
                <a:stretch>
                  <a:fillRect/>
                </a:stretch>
              </p:blipFill>
              <p:spPr>
                <a:xfrm>
                  <a:off x="1236567" y="4987342"/>
                  <a:ext cx="183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6" name="Freihand 75">
                  <a:extLst>
                    <a:ext uri="{FF2B5EF4-FFF2-40B4-BE49-F238E27FC236}">
                      <a16:creationId xmlns:a16="http://schemas.microsoft.com/office/drawing/2014/main" id="{79DB8033-F535-9D95-7651-17335EDB49F4}"/>
                    </a:ext>
                  </a:extLst>
                </p14:cNvPr>
                <p14:cNvContentPartPr/>
                <p14:nvPr/>
              </p14:nvContentPartPr>
              <p14:xfrm>
                <a:off x="1395687" y="4902022"/>
                <a:ext cx="109440" cy="251280"/>
              </p14:xfrm>
            </p:contentPart>
          </mc:Choice>
          <mc:Fallback>
            <p:pic>
              <p:nvPicPr>
                <p:cNvPr id="76" name="Freihand 75">
                  <a:extLst>
                    <a:ext uri="{FF2B5EF4-FFF2-40B4-BE49-F238E27FC236}">
                      <a16:creationId xmlns:a16="http://schemas.microsoft.com/office/drawing/2014/main" id="{79DB8033-F535-9D95-7651-17335EDB49F4}"/>
                    </a:ext>
                  </a:extLst>
                </p:cNvPr>
                <p:cNvPicPr/>
                <p:nvPr/>
              </p:nvPicPr>
              <p:blipFill>
                <a:blip r:embed="rId40"/>
                <a:stretch>
                  <a:fillRect/>
                </a:stretch>
              </p:blipFill>
              <p:spPr>
                <a:xfrm>
                  <a:off x="1386687" y="4893022"/>
                  <a:ext cx="1270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5" name="Freihand 244">
                  <a:extLst>
                    <a:ext uri="{FF2B5EF4-FFF2-40B4-BE49-F238E27FC236}">
                      <a16:creationId xmlns:a16="http://schemas.microsoft.com/office/drawing/2014/main" id="{3ABFB704-2EDC-C7D8-45B0-51C3FE407F9E}"/>
                    </a:ext>
                  </a:extLst>
                </p14:cNvPr>
                <p14:cNvContentPartPr/>
                <p14:nvPr/>
              </p14:nvContentPartPr>
              <p14:xfrm>
                <a:off x="2494047" y="5101462"/>
                <a:ext cx="155520" cy="415800"/>
              </p14:xfrm>
            </p:contentPart>
          </mc:Choice>
          <mc:Fallback>
            <p:pic>
              <p:nvPicPr>
                <p:cNvPr id="245" name="Freihand 244">
                  <a:extLst>
                    <a:ext uri="{FF2B5EF4-FFF2-40B4-BE49-F238E27FC236}">
                      <a16:creationId xmlns:a16="http://schemas.microsoft.com/office/drawing/2014/main" id="{3ABFB704-2EDC-C7D8-45B0-51C3FE407F9E}"/>
                    </a:ext>
                  </a:extLst>
                </p:cNvPr>
                <p:cNvPicPr/>
                <p:nvPr/>
              </p:nvPicPr>
              <p:blipFill>
                <a:blip r:embed="rId42"/>
                <a:stretch>
                  <a:fillRect/>
                </a:stretch>
              </p:blipFill>
              <p:spPr>
                <a:xfrm>
                  <a:off x="2485047" y="5092462"/>
                  <a:ext cx="17316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6" name="Freihand 245">
                  <a:extLst>
                    <a:ext uri="{FF2B5EF4-FFF2-40B4-BE49-F238E27FC236}">
                      <a16:creationId xmlns:a16="http://schemas.microsoft.com/office/drawing/2014/main" id="{64F031CC-9042-3785-4498-C3D97E03F8D8}"/>
                    </a:ext>
                  </a:extLst>
                </p14:cNvPr>
                <p14:cNvContentPartPr/>
                <p14:nvPr/>
              </p14:nvContentPartPr>
              <p14:xfrm>
                <a:off x="2341767" y="5339062"/>
                <a:ext cx="109080" cy="162360"/>
              </p14:xfrm>
            </p:contentPart>
          </mc:Choice>
          <mc:Fallback>
            <p:pic>
              <p:nvPicPr>
                <p:cNvPr id="246" name="Freihand 245">
                  <a:extLst>
                    <a:ext uri="{FF2B5EF4-FFF2-40B4-BE49-F238E27FC236}">
                      <a16:creationId xmlns:a16="http://schemas.microsoft.com/office/drawing/2014/main" id="{64F031CC-9042-3785-4498-C3D97E03F8D8}"/>
                    </a:ext>
                  </a:extLst>
                </p:cNvPr>
                <p:cNvPicPr/>
                <p:nvPr/>
              </p:nvPicPr>
              <p:blipFill>
                <a:blip r:embed="rId44"/>
                <a:stretch>
                  <a:fillRect/>
                </a:stretch>
              </p:blipFill>
              <p:spPr>
                <a:xfrm>
                  <a:off x="2333127" y="5330062"/>
                  <a:ext cx="126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7" name="Freihand 246">
                  <a:extLst>
                    <a:ext uri="{FF2B5EF4-FFF2-40B4-BE49-F238E27FC236}">
                      <a16:creationId xmlns:a16="http://schemas.microsoft.com/office/drawing/2014/main" id="{A60F7806-866B-1BFD-1B50-9ED661270FE5}"/>
                    </a:ext>
                  </a:extLst>
                </p14:cNvPr>
                <p14:cNvContentPartPr/>
                <p14:nvPr/>
              </p14:nvContentPartPr>
              <p14:xfrm>
                <a:off x="2461287" y="5308102"/>
                <a:ext cx="81720" cy="149400"/>
              </p14:xfrm>
            </p:contentPart>
          </mc:Choice>
          <mc:Fallback>
            <p:pic>
              <p:nvPicPr>
                <p:cNvPr id="247" name="Freihand 246">
                  <a:extLst>
                    <a:ext uri="{FF2B5EF4-FFF2-40B4-BE49-F238E27FC236}">
                      <a16:creationId xmlns:a16="http://schemas.microsoft.com/office/drawing/2014/main" id="{A60F7806-866B-1BFD-1B50-9ED661270FE5}"/>
                    </a:ext>
                  </a:extLst>
                </p:cNvPr>
                <p:cNvPicPr/>
                <p:nvPr/>
              </p:nvPicPr>
              <p:blipFill>
                <a:blip r:embed="rId46"/>
                <a:stretch>
                  <a:fillRect/>
                </a:stretch>
              </p:blipFill>
              <p:spPr>
                <a:xfrm>
                  <a:off x="2452287" y="5299462"/>
                  <a:ext cx="99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8" name="Freihand 247">
                  <a:extLst>
                    <a:ext uri="{FF2B5EF4-FFF2-40B4-BE49-F238E27FC236}">
                      <a16:creationId xmlns:a16="http://schemas.microsoft.com/office/drawing/2014/main" id="{6FCADDAC-ED2D-DC2B-330D-5B81FFAAE48A}"/>
                    </a:ext>
                  </a:extLst>
                </p14:cNvPr>
                <p14:cNvContentPartPr/>
                <p14:nvPr/>
              </p14:nvContentPartPr>
              <p14:xfrm>
                <a:off x="2471727" y="5232502"/>
                <a:ext cx="119160" cy="97560"/>
              </p14:xfrm>
            </p:contentPart>
          </mc:Choice>
          <mc:Fallback>
            <p:pic>
              <p:nvPicPr>
                <p:cNvPr id="248" name="Freihand 247">
                  <a:extLst>
                    <a:ext uri="{FF2B5EF4-FFF2-40B4-BE49-F238E27FC236}">
                      <a16:creationId xmlns:a16="http://schemas.microsoft.com/office/drawing/2014/main" id="{6FCADDAC-ED2D-DC2B-330D-5B81FFAAE48A}"/>
                    </a:ext>
                  </a:extLst>
                </p:cNvPr>
                <p:cNvPicPr/>
                <p:nvPr/>
              </p:nvPicPr>
              <p:blipFill>
                <a:blip r:embed="rId48"/>
                <a:stretch>
                  <a:fillRect/>
                </a:stretch>
              </p:blipFill>
              <p:spPr>
                <a:xfrm>
                  <a:off x="2463087" y="5223862"/>
                  <a:ext cx="136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5" name="Freihand 254">
                  <a:extLst>
                    <a:ext uri="{FF2B5EF4-FFF2-40B4-BE49-F238E27FC236}">
                      <a16:creationId xmlns:a16="http://schemas.microsoft.com/office/drawing/2014/main" id="{A1F0683B-3532-1666-69E5-F463D40003E4}"/>
                    </a:ext>
                  </a:extLst>
                </p14:cNvPr>
                <p14:cNvContentPartPr/>
                <p14:nvPr/>
              </p14:nvContentPartPr>
              <p14:xfrm>
                <a:off x="3543807" y="4651102"/>
                <a:ext cx="35640" cy="895680"/>
              </p14:xfrm>
            </p:contentPart>
          </mc:Choice>
          <mc:Fallback>
            <p:pic>
              <p:nvPicPr>
                <p:cNvPr id="255" name="Freihand 254">
                  <a:extLst>
                    <a:ext uri="{FF2B5EF4-FFF2-40B4-BE49-F238E27FC236}">
                      <a16:creationId xmlns:a16="http://schemas.microsoft.com/office/drawing/2014/main" id="{A1F0683B-3532-1666-69E5-F463D40003E4}"/>
                    </a:ext>
                  </a:extLst>
                </p:cNvPr>
                <p:cNvPicPr/>
                <p:nvPr/>
              </p:nvPicPr>
              <p:blipFill>
                <a:blip r:embed="rId50"/>
                <a:stretch>
                  <a:fillRect/>
                </a:stretch>
              </p:blipFill>
              <p:spPr>
                <a:xfrm>
                  <a:off x="3535167" y="4642102"/>
                  <a:ext cx="53280" cy="913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 name="Freihand 16">
                  <a:extLst>
                    <a:ext uri="{FF2B5EF4-FFF2-40B4-BE49-F238E27FC236}">
                      <a16:creationId xmlns:a16="http://schemas.microsoft.com/office/drawing/2014/main" id="{109DF993-DB0A-0CBE-A8B7-FECC255B753B}"/>
                    </a:ext>
                  </a:extLst>
                </p14:cNvPr>
                <p14:cNvContentPartPr/>
                <p14:nvPr/>
              </p14:nvContentPartPr>
              <p14:xfrm>
                <a:off x="9458607" y="562582"/>
                <a:ext cx="155160" cy="138240"/>
              </p14:xfrm>
            </p:contentPart>
          </mc:Choice>
          <mc:Fallback>
            <p:pic>
              <p:nvPicPr>
                <p:cNvPr id="17" name="Freihand 16">
                  <a:extLst>
                    <a:ext uri="{FF2B5EF4-FFF2-40B4-BE49-F238E27FC236}">
                      <a16:creationId xmlns:a16="http://schemas.microsoft.com/office/drawing/2014/main" id="{109DF993-DB0A-0CBE-A8B7-FECC255B753B}"/>
                    </a:ext>
                  </a:extLst>
                </p:cNvPr>
                <p:cNvPicPr/>
                <p:nvPr/>
              </p:nvPicPr>
              <p:blipFill>
                <a:blip r:embed="rId52"/>
                <a:stretch>
                  <a:fillRect/>
                </a:stretch>
              </p:blipFill>
              <p:spPr>
                <a:xfrm>
                  <a:off x="9449607" y="553582"/>
                  <a:ext cx="172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CADC60EF-21EB-892F-AF2F-F5B3ECBB2A55}"/>
                    </a:ext>
                  </a:extLst>
                </p14:cNvPr>
                <p14:cNvContentPartPr/>
                <p14:nvPr/>
              </p14:nvContentPartPr>
              <p14:xfrm>
                <a:off x="9600807" y="678862"/>
                <a:ext cx="120240" cy="93600"/>
              </p14:xfrm>
            </p:contentPart>
          </mc:Choice>
          <mc:Fallback>
            <p:pic>
              <p:nvPicPr>
                <p:cNvPr id="18" name="Freihand 17">
                  <a:extLst>
                    <a:ext uri="{FF2B5EF4-FFF2-40B4-BE49-F238E27FC236}">
                      <a16:creationId xmlns:a16="http://schemas.microsoft.com/office/drawing/2014/main" id="{CADC60EF-21EB-892F-AF2F-F5B3ECBB2A55}"/>
                    </a:ext>
                  </a:extLst>
                </p:cNvPr>
                <p:cNvPicPr/>
                <p:nvPr/>
              </p:nvPicPr>
              <p:blipFill>
                <a:blip r:embed="rId54"/>
                <a:stretch>
                  <a:fillRect/>
                </a:stretch>
              </p:blipFill>
              <p:spPr>
                <a:xfrm>
                  <a:off x="9592167" y="669862"/>
                  <a:ext cx="137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 name="Freihand 18">
                  <a:extLst>
                    <a:ext uri="{FF2B5EF4-FFF2-40B4-BE49-F238E27FC236}">
                      <a16:creationId xmlns:a16="http://schemas.microsoft.com/office/drawing/2014/main" id="{51C6390A-FE7C-DE7A-48C4-B33E0AA2CB0B}"/>
                    </a:ext>
                  </a:extLst>
                </p14:cNvPr>
                <p14:cNvContentPartPr/>
                <p14:nvPr/>
              </p14:nvContentPartPr>
              <p14:xfrm>
                <a:off x="9821487" y="576262"/>
                <a:ext cx="107640" cy="162000"/>
              </p14:xfrm>
            </p:contentPart>
          </mc:Choice>
          <mc:Fallback>
            <p:pic>
              <p:nvPicPr>
                <p:cNvPr id="19" name="Freihand 18">
                  <a:extLst>
                    <a:ext uri="{FF2B5EF4-FFF2-40B4-BE49-F238E27FC236}">
                      <a16:creationId xmlns:a16="http://schemas.microsoft.com/office/drawing/2014/main" id="{51C6390A-FE7C-DE7A-48C4-B33E0AA2CB0B}"/>
                    </a:ext>
                  </a:extLst>
                </p:cNvPr>
                <p:cNvPicPr/>
                <p:nvPr/>
              </p:nvPicPr>
              <p:blipFill>
                <a:blip r:embed="rId56"/>
                <a:stretch>
                  <a:fillRect/>
                </a:stretch>
              </p:blipFill>
              <p:spPr>
                <a:xfrm>
                  <a:off x="9812487" y="567622"/>
                  <a:ext cx="125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 name="Freihand 19">
                  <a:extLst>
                    <a:ext uri="{FF2B5EF4-FFF2-40B4-BE49-F238E27FC236}">
                      <a16:creationId xmlns:a16="http://schemas.microsoft.com/office/drawing/2014/main" id="{91A59B7D-0A3D-C98C-F9AC-22ECDBA16D1E}"/>
                    </a:ext>
                  </a:extLst>
                </p14:cNvPr>
                <p14:cNvContentPartPr/>
                <p14:nvPr/>
              </p14:nvContentPartPr>
              <p14:xfrm>
                <a:off x="10063047" y="595702"/>
                <a:ext cx="280440" cy="192240"/>
              </p14:xfrm>
            </p:contentPart>
          </mc:Choice>
          <mc:Fallback>
            <p:pic>
              <p:nvPicPr>
                <p:cNvPr id="20" name="Freihand 19">
                  <a:extLst>
                    <a:ext uri="{FF2B5EF4-FFF2-40B4-BE49-F238E27FC236}">
                      <a16:creationId xmlns:a16="http://schemas.microsoft.com/office/drawing/2014/main" id="{91A59B7D-0A3D-C98C-F9AC-22ECDBA16D1E}"/>
                    </a:ext>
                  </a:extLst>
                </p:cNvPr>
                <p:cNvPicPr/>
                <p:nvPr/>
              </p:nvPicPr>
              <p:blipFill>
                <a:blip r:embed="rId58"/>
                <a:stretch>
                  <a:fillRect/>
                </a:stretch>
              </p:blipFill>
              <p:spPr>
                <a:xfrm>
                  <a:off x="10054047" y="586702"/>
                  <a:ext cx="298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 name="Freihand 20">
                  <a:extLst>
                    <a:ext uri="{FF2B5EF4-FFF2-40B4-BE49-F238E27FC236}">
                      <a16:creationId xmlns:a16="http://schemas.microsoft.com/office/drawing/2014/main" id="{C367F9D0-D342-849F-2811-C086DD59A865}"/>
                    </a:ext>
                  </a:extLst>
                </p14:cNvPr>
                <p14:cNvContentPartPr/>
                <p14:nvPr/>
              </p14:nvContentPartPr>
              <p14:xfrm>
                <a:off x="10519887" y="672742"/>
                <a:ext cx="24120" cy="12960"/>
              </p14:xfrm>
            </p:contentPart>
          </mc:Choice>
          <mc:Fallback>
            <p:pic>
              <p:nvPicPr>
                <p:cNvPr id="21" name="Freihand 20">
                  <a:extLst>
                    <a:ext uri="{FF2B5EF4-FFF2-40B4-BE49-F238E27FC236}">
                      <a16:creationId xmlns:a16="http://schemas.microsoft.com/office/drawing/2014/main" id="{C367F9D0-D342-849F-2811-C086DD59A865}"/>
                    </a:ext>
                  </a:extLst>
                </p:cNvPr>
                <p:cNvPicPr/>
                <p:nvPr/>
              </p:nvPicPr>
              <p:blipFill>
                <a:blip r:embed="rId60"/>
                <a:stretch>
                  <a:fillRect/>
                </a:stretch>
              </p:blipFill>
              <p:spPr>
                <a:xfrm>
                  <a:off x="10511247" y="664102"/>
                  <a:ext cx="41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 name="Freihand 21">
                  <a:extLst>
                    <a:ext uri="{FF2B5EF4-FFF2-40B4-BE49-F238E27FC236}">
                      <a16:creationId xmlns:a16="http://schemas.microsoft.com/office/drawing/2014/main" id="{0DF99C03-CDBA-74A4-275A-69D113E935C4}"/>
                    </a:ext>
                  </a:extLst>
                </p14:cNvPr>
                <p14:cNvContentPartPr/>
                <p14:nvPr/>
              </p14:nvContentPartPr>
              <p14:xfrm>
                <a:off x="10602687" y="587062"/>
                <a:ext cx="169200" cy="248040"/>
              </p14:xfrm>
            </p:contentPart>
          </mc:Choice>
          <mc:Fallback>
            <p:pic>
              <p:nvPicPr>
                <p:cNvPr id="22" name="Freihand 21">
                  <a:extLst>
                    <a:ext uri="{FF2B5EF4-FFF2-40B4-BE49-F238E27FC236}">
                      <a16:creationId xmlns:a16="http://schemas.microsoft.com/office/drawing/2014/main" id="{0DF99C03-CDBA-74A4-275A-69D113E935C4}"/>
                    </a:ext>
                  </a:extLst>
                </p:cNvPr>
                <p:cNvPicPr/>
                <p:nvPr/>
              </p:nvPicPr>
              <p:blipFill>
                <a:blip r:embed="rId62"/>
                <a:stretch>
                  <a:fillRect/>
                </a:stretch>
              </p:blipFill>
              <p:spPr>
                <a:xfrm>
                  <a:off x="10593687" y="578422"/>
                  <a:ext cx="186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 name="Freihand 22">
                  <a:extLst>
                    <a:ext uri="{FF2B5EF4-FFF2-40B4-BE49-F238E27FC236}">
                      <a16:creationId xmlns:a16="http://schemas.microsoft.com/office/drawing/2014/main" id="{492022E6-2E4A-A716-A76B-438964447803}"/>
                    </a:ext>
                  </a:extLst>
                </p14:cNvPr>
                <p14:cNvContentPartPr/>
                <p14:nvPr/>
              </p14:nvContentPartPr>
              <p14:xfrm>
                <a:off x="10911567" y="625582"/>
                <a:ext cx="25200" cy="96840"/>
              </p14:xfrm>
            </p:contentPart>
          </mc:Choice>
          <mc:Fallback>
            <p:pic>
              <p:nvPicPr>
                <p:cNvPr id="23" name="Freihand 22">
                  <a:extLst>
                    <a:ext uri="{FF2B5EF4-FFF2-40B4-BE49-F238E27FC236}">
                      <a16:creationId xmlns:a16="http://schemas.microsoft.com/office/drawing/2014/main" id="{492022E6-2E4A-A716-A76B-438964447803}"/>
                    </a:ext>
                  </a:extLst>
                </p:cNvPr>
                <p:cNvPicPr/>
                <p:nvPr/>
              </p:nvPicPr>
              <p:blipFill>
                <a:blip r:embed="rId64"/>
                <a:stretch>
                  <a:fillRect/>
                </a:stretch>
              </p:blipFill>
              <p:spPr>
                <a:xfrm>
                  <a:off x="10902927" y="616582"/>
                  <a:ext cx="42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 name="Freihand 23">
                  <a:extLst>
                    <a:ext uri="{FF2B5EF4-FFF2-40B4-BE49-F238E27FC236}">
                      <a16:creationId xmlns:a16="http://schemas.microsoft.com/office/drawing/2014/main" id="{BE0A5A13-B3D3-D095-06DC-7FA55B0C3669}"/>
                    </a:ext>
                  </a:extLst>
                </p14:cNvPr>
                <p14:cNvContentPartPr/>
                <p14:nvPr/>
              </p14:nvContentPartPr>
              <p14:xfrm>
                <a:off x="10848567" y="654022"/>
                <a:ext cx="138600" cy="31680"/>
              </p14:xfrm>
            </p:contentPart>
          </mc:Choice>
          <mc:Fallback>
            <p:pic>
              <p:nvPicPr>
                <p:cNvPr id="24" name="Freihand 23">
                  <a:extLst>
                    <a:ext uri="{FF2B5EF4-FFF2-40B4-BE49-F238E27FC236}">
                      <a16:creationId xmlns:a16="http://schemas.microsoft.com/office/drawing/2014/main" id="{BE0A5A13-B3D3-D095-06DC-7FA55B0C3669}"/>
                    </a:ext>
                  </a:extLst>
                </p:cNvPr>
                <p:cNvPicPr/>
                <p:nvPr/>
              </p:nvPicPr>
              <p:blipFill>
                <a:blip r:embed="rId66"/>
                <a:stretch>
                  <a:fillRect/>
                </a:stretch>
              </p:blipFill>
              <p:spPr>
                <a:xfrm>
                  <a:off x="10839927" y="645382"/>
                  <a:ext cx="156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 name="Freihand 24">
                  <a:extLst>
                    <a:ext uri="{FF2B5EF4-FFF2-40B4-BE49-F238E27FC236}">
                      <a16:creationId xmlns:a16="http://schemas.microsoft.com/office/drawing/2014/main" id="{064D0176-3042-2D69-2B71-58B7CAD74CDD}"/>
                    </a:ext>
                  </a:extLst>
                </p14:cNvPr>
                <p14:cNvContentPartPr/>
                <p14:nvPr/>
              </p14:nvContentPartPr>
              <p14:xfrm>
                <a:off x="11219367" y="576262"/>
                <a:ext cx="29880" cy="157320"/>
              </p14:xfrm>
            </p:contentPart>
          </mc:Choice>
          <mc:Fallback>
            <p:pic>
              <p:nvPicPr>
                <p:cNvPr id="25" name="Freihand 24">
                  <a:extLst>
                    <a:ext uri="{FF2B5EF4-FFF2-40B4-BE49-F238E27FC236}">
                      <a16:creationId xmlns:a16="http://schemas.microsoft.com/office/drawing/2014/main" id="{064D0176-3042-2D69-2B71-58B7CAD74CDD}"/>
                    </a:ext>
                  </a:extLst>
                </p:cNvPr>
                <p:cNvPicPr/>
                <p:nvPr/>
              </p:nvPicPr>
              <p:blipFill>
                <a:blip r:embed="rId68"/>
                <a:stretch>
                  <a:fillRect/>
                </a:stretch>
              </p:blipFill>
              <p:spPr>
                <a:xfrm>
                  <a:off x="11210367" y="567622"/>
                  <a:ext cx="47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 name="Freihand 25">
                  <a:extLst>
                    <a:ext uri="{FF2B5EF4-FFF2-40B4-BE49-F238E27FC236}">
                      <a16:creationId xmlns:a16="http://schemas.microsoft.com/office/drawing/2014/main" id="{50550ABC-0AC9-B7EC-2707-384C56474CC3}"/>
                    </a:ext>
                  </a:extLst>
                </p14:cNvPr>
                <p14:cNvContentPartPr/>
                <p14:nvPr/>
              </p14:nvContentPartPr>
              <p14:xfrm>
                <a:off x="11105607" y="510022"/>
                <a:ext cx="263160" cy="222120"/>
              </p14:xfrm>
            </p:contentPart>
          </mc:Choice>
          <mc:Fallback>
            <p:pic>
              <p:nvPicPr>
                <p:cNvPr id="26" name="Freihand 25">
                  <a:extLst>
                    <a:ext uri="{FF2B5EF4-FFF2-40B4-BE49-F238E27FC236}">
                      <a16:creationId xmlns:a16="http://schemas.microsoft.com/office/drawing/2014/main" id="{50550ABC-0AC9-B7EC-2707-384C56474CC3}"/>
                    </a:ext>
                  </a:extLst>
                </p:cNvPr>
                <p:cNvPicPr/>
                <p:nvPr/>
              </p:nvPicPr>
              <p:blipFill>
                <a:blip r:embed="rId70"/>
                <a:stretch>
                  <a:fillRect/>
                </a:stretch>
              </p:blipFill>
              <p:spPr>
                <a:xfrm>
                  <a:off x="11096967" y="501022"/>
                  <a:ext cx="280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7" name="Freihand 26">
                  <a:extLst>
                    <a:ext uri="{FF2B5EF4-FFF2-40B4-BE49-F238E27FC236}">
                      <a16:creationId xmlns:a16="http://schemas.microsoft.com/office/drawing/2014/main" id="{50E3A6B3-EDE9-CBEA-8A55-B501526BA824}"/>
                    </a:ext>
                  </a:extLst>
                </p14:cNvPr>
                <p14:cNvContentPartPr/>
                <p14:nvPr/>
              </p14:nvContentPartPr>
              <p14:xfrm>
                <a:off x="11439687" y="578782"/>
                <a:ext cx="123480" cy="125280"/>
              </p14:xfrm>
            </p:contentPart>
          </mc:Choice>
          <mc:Fallback>
            <p:pic>
              <p:nvPicPr>
                <p:cNvPr id="27" name="Freihand 26">
                  <a:extLst>
                    <a:ext uri="{FF2B5EF4-FFF2-40B4-BE49-F238E27FC236}">
                      <a16:creationId xmlns:a16="http://schemas.microsoft.com/office/drawing/2014/main" id="{50E3A6B3-EDE9-CBEA-8A55-B501526BA824}"/>
                    </a:ext>
                  </a:extLst>
                </p:cNvPr>
                <p:cNvPicPr/>
                <p:nvPr/>
              </p:nvPicPr>
              <p:blipFill>
                <a:blip r:embed="rId72"/>
                <a:stretch>
                  <a:fillRect/>
                </a:stretch>
              </p:blipFill>
              <p:spPr>
                <a:xfrm>
                  <a:off x="11431047" y="570142"/>
                  <a:ext cx="141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 name="Freihand 27">
                  <a:extLst>
                    <a:ext uri="{FF2B5EF4-FFF2-40B4-BE49-F238E27FC236}">
                      <a16:creationId xmlns:a16="http://schemas.microsoft.com/office/drawing/2014/main" id="{06141D8A-009B-81E8-A48F-9472779ED3F2}"/>
                    </a:ext>
                  </a:extLst>
                </p14:cNvPr>
                <p14:cNvContentPartPr/>
                <p14:nvPr/>
              </p14:nvContentPartPr>
              <p14:xfrm>
                <a:off x="11644167" y="528742"/>
                <a:ext cx="201960" cy="241920"/>
              </p14:xfrm>
            </p:contentPart>
          </mc:Choice>
          <mc:Fallback>
            <p:pic>
              <p:nvPicPr>
                <p:cNvPr id="28" name="Freihand 27">
                  <a:extLst>
                    <a:ext uri="{FF2B5EF4-FFF2-40B4-BE49-F238E27FC236}">
                      <a16:creationId xmlns:a16="http://schemas.microsoft.com/office/drawing/2014/main" id="{06141D8A-009B-81E8-A48F-9472779ED3F2}"/>
                    </a:ext>
                  </a:extLst>
                </p:cNvPr>
                <p:cNvPicPr/>
                <p:nvPr/>
              </p:nvPicPr>
              <p:blipFill>
                <a:blip r:embed="rId74"/>
                <a:stretch>
                  <a:fillRect/>
                </a:stretch>
              </p:blipFill>
              <p:spPr>
                <a:xfrm>
                  <a:off x="11635167" y="520102"/>
                  <a:ext cx="219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1" name="Freihand 30">
                  <a:extLst>
                    <a:ext uri="{FF2B5EF4-FFF2-40B4-BE49-F238E27FC236}">
                      <a16:creationId xmlns:a16="http://schemas.microsoft.com/office/drawing/2014/main" id="{7D4AC36F-839D-C97E-D89D-9B73422DD0BF}"/>
                    </a:ext>
                  </a:extLst>
                </p14:cNvPr>
                <p14:cNvContentPartPr/>
                <p14:nvPr/>
              </p14:nvContentPartPr>
              <p14:xfrm>
                <a:off x="11129367" y="913582"/>
                <a:ext cx="193320" cy="33480"/>
              </p14:xfrm>
            </p:contentPart>
          </mc:Choice>
          <mc:Fallback>
            <p:pic>
              <p:nvPicPr>
                <p:cNvPr id="31" name="Freihand 30">
                  <a:extLst>
                    <a:ext uri="{FF2B5EF4-FFF2-40B4-BE49-F238E27FC236}">
                      <a16:creationId xmlns:a16="http://schemas.microsoft.com/office/drawing/2014/main" id="{7D4AC36F-839D-C97E-D89D-9B73422DD0BF}"/>
                    </a:ext>
                  </a:extLst>
                </p:cNvPr>
                <p:cNvPicPr/>
                <p:nvPr/>
              </p:nvPicPr>
              <p:blipFill>
                <a:blip r:embed="rId76"/>
                <a:stretch>
                  <a:fillRect/>
                </a:stretch>
              </p:blipFill>
              <p:spPr>
                <a:xfrm>
                  <a:off x="11120367" y="904582"/>
                  <a:ext cx="210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2" name="Freihand 31">
                  <a:extLst>
                    <a:ext uri="{FF2B5EF4-FFF2-40B4-BE49-F238E27FC236}">
                      <a16:creationId xmlns:a16="http://schemas.microsoft.com/office/drawing/2014/main" id="{7B88FC52-40D1-64F1-2AC3-9FA304503AC8}"/>
                    </a:ext>
                  </a:extLst>
                </p14:cNvPr>
                <p14:cNvContentPartPr/>
                <p14:nvPr/>
              </p14:nvContentPartPr>
              <p14:xfrm>
                <a:off x="11591247" y="871462"/>
                <a:ext cx="255240" cy="21960"/>
              </p14:xfrm>
            </p:contentPart>
          </mc:Choice>
          <mc:Fallback>
            <p:pic>
              <p:nvPicPr>
                <p:cNvPr id="32" name="Freihand 31">
                  <a:extLst>
                    <a:ext uri="{FF2B5EF4-FFF2-40B4-BE49-F238E27FC236}">
                      <a16:creationId xmlns:a16="http://schemas.microsoft.com/office/drawing/2014/main" id="{7B88FC52-40D1-64F1-2AC3-9FA304503AC8}"/>
                    </a:ext>
                  </a:extLst>
                </p:cNvPr>
                <p:cNvPicPr/>
                <p:nvPr/>
              </p:nvPicPr>
              <p:blipFill>
                <a:blip r:embed="rId78"/>
                <a:stretch>
                  <a:fillRect/>
                </a:stretch>
              </p:blipFill>
              <p:spPr>
                <a:xfrm>
                  <a:off x="11582247" y="862822"/>
                  <a:ext cx="272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3" name="Freihand 32">
                  <a:extLst>
                    <a:ext uri="{FF2B5EF4-FFF2-40B4-BE49-F238E27FC236}">
                      <a16:creationId xmlns:a16="http://schemas.microsoft.com/office/drawing/2014/main" id="{6E6C99C3-77D3-0E7F-2C58-9868F3343F59}"/>
                    </a:ext>
                  </a:extLst>
                </p14:cNvPr>
                <p14:cNvContentPartPr/>
                <p14:nvPr/>
              </p14:nvContentPartPr>
              <p14:xfrm>
                <a:off x="9445647" y="840502"/>
                <a:ext cx="316080" cy="11520"/>
              </p14:xfrm>
            </p:contentPart>
          </mc:Choice>
          <mc:Fallback>
            <p:pic>
              <p:nvPicPr>
                <p:cNvPr id="33" name="Freihand 32">
                  <a:extLst>
                    <a:ext uri="{FF2B5EF4-FFF2-40B4-BE49-F238E27FC236}">
                      <a16:creationId xmlns:a16="http://schemas.microsoft.com/office/drawing/2014/main" id="{6E6C99C3-77D3-0E7F-2C58-9868F3343F59}"/>
                    </a:ext>
                  </a:extLst>
                </p:cNvPr>
                <p:cNvPicPr/>
                <p:nvPr/>
              </p:nvPicPr>
              <p:blipFill>
                <a:blip r:embed="rId80"/>
                <a:stretch>
                  <a:fillRect/>
                </a:stretch>
              </p:blipFill>
              <p:spPr>
                <a:xfrm>
                  <a:off x="9437007" y="831862"/>
                  <a:ext cx="333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C11FF819-A870-539B-D283-1E14BB2D3CDC}"/>
                    </a:ext>
                  </a:extLst>
                </p14:cNvPr>
                <p14:cNvContentPartPr/>
                <p14:nvPr/>
              </p14:nvContentPartPr>
              <p14:xfrm>
                <a:off x="10370847" y="1150102"/>
                <a:ext cx="60480" cy="3600"/>
              </p14:xfrm>
            </p:contentPart>
          </mc:Choice>
          <mc:Fallback>
            <p:pic>
              <p:nvPicPr>
                <p:cNvPr id="36" name="Freihand 35">
                  <a:extLst>
                    <a:ext uri="{FF2B5EF4-FFF2-40B4-BE49-F238E27FC236}">
                      <a16:creationId xmlns:a16="http://schemas.microsoft.com/office/drawing/2014/main" id="{C11FF819-A870-539B-D283-1E14BB2D3CDC}"/>
                    </a:ext>
                  </a:extLst>
                </p:cNvPr>
                <p:cNvPicPr/>
                <p:nvPr/>
              </p:nvPicPr>
              <p:blipFill>
                <a:blip r:embed="rId82"/>
                <a:stretch>
                  <a:fillRect/>
                </a:stretch>
              </p:blipFill>
              <p:spPr>
                <a:xfrm>
                  <a:off x="10362207" y="1141462"/>
                  <a:ext cx="78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3D362F31-CA18-4222-A464-BFFE3D00BF44}"/>
                    </a:ext>
                  </a:extLst>
                </p14:cNvPr>
                <p14:cNvContentPartPr/>
                <p14:nvPr/>
              </p14:nvContentPartPr>
              <p14:xfrm>
                <a:off x="9592527" y="957502"/>
                <a:ext cx="1682280" cy="210960"/>
              </p14:xfrm>
            </p:contentPart>
          </mc:Choice>
          <mc:Fallback>
            <p:pic>
              <p:nvPicPr>
                <p:cNvPr id="37" name="Freihand 36">
                  <a:extLst>
                    <a:ext uri="{FF2B5EF4-FFF2-40B4-BE49-F238E27FC236}">
                      <a16:creationId xmlns:a16="http://schemas.microsoft.com/office/drawing/2014/main" id="{3D362F31-CA18-4222-A464-BFFE3D00BF44}"/>
                    </a:ext>
                  </a:extLst>
                </p:cNvPr>
                <p:cNvPicPr/>
                <p:nvPr/>
              </p:nvPicPr>
              <p:blipFill>
                <a:blip r:embed="rId84"/>
                <a:stretch>
                  <a:fillRect/>
                </a:stretch>
              </p:blipFill>
              <p:spPr>
                <a:xfrm>
                  <a:off x="9583527" y="948862"/>
                  <a:ext cx="1699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1A053D42-4D50-735A-14C5-9FB95C086744}"/>
                    </a:ext>
                  </a:extLst>
                </p14:cNvPr>
                <p14:cNvContentPartPr/>
                <p14:nvPr/>
              </p14:nvContentPartPr>
              <p14:xfrm>
                <a:off x="11258967" y="974422"/>
                <a:ext cx="516240" cy="180720"/>
              </p14:xfrm>
            </p:contentPart>
          </mc:Choice>
          <mc:Fallback>
            <p:pic>
              <p:nvPicPr>
                <p:cNvPr id="38" name="Freihand 37">
                  <a:extLst>
                    <a:ext uri="{FF2B5EF4-FFF2-40B4-BE49-F238E27FC236}">
                      <a16:creationId xmlns:a16="http://schemas.microsoft.com/office/drawing/2014/main" id="{1A053D42-4D50-735A-14C5-9FB95C086744}"/>
                    </a:ext>
                  </a:extLst>
                </p:cNvPr>
                <p:cNvPicPr/>
                <p:nvPr/>
              </p:nvPicPr>
              <p:blipFill>
                <a:blip r:embed="rId86"/>
                <a:stretch>
                  <a:fillRect/>
                </a:stretch>
              </p:blipFill>
              <p:spPr>
                <a:xfrm>
                  <a:off x="11250327" y="965422"/>
                  <a:ext cx="533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0" name="Freihand 39">
                  <a:extLst>
                    <a:ext uri="{FF2B5EF4-FFF2-40B4-BE49-F238E27FC236}">
                      <a16:creationId xmlns:a16="http://schemas.microsoft.com/office/drawing/2014/main" id="{176B1788-D217-B16B-997E-A8FFD71766B3}"/>
                    </a:ext>
                  </a:extLst>
                </p14:cNvPr>
                <p14:cNvContentPartPr/>
                <p14:nvPr/>
              </p14:nvContentPartPr>
              <p14:xfrm>
                <a:off x="10008327" y="1285462"/>
                <a:ext cx="425880" cy="137520"/>
              </p14:xfrm>
            </p:contentPart>
          </mc:Choice>
          <mc:Fallback>
            <p:pic>
              <p:nvPicPr>
                <p:cNvPr id="40" name="Freihand 39">
                  <a:extLst>
                    <a:ext uri="{FF2B5EF4-FFF2-40B4-BE49-F238E27FC236}">
                      <a16:creationId xmlns:a16="http://schemas.microsoft.com/office/drawing/2014/main" id="{176B1788-D217-B16B-997E-A8FFD71766B3}"/>
                    </a:ext>
                  </a:extLst>
                </p:cNvPr>
                <p:cNvPicPr/>
                <p:nvPr/>
              </p:nvPicPr>
              <p:blipFill>
                <a:blip r:embed="rId88"/>
                <a:stretch>
                  <a:fillRect/>
                </a:stretch>
              </p:blipFill>
              <p:spPr>
                <a:xfrm>
                  <a:off x="9999327" y="1276462"/>
                  <a:ext cx="443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6DE30906-CFBE-8530-A0C7-FB8A3FC54306}"/>
                    </a:ext>
                  </a:extLst>
                </p14:cNvPr>
                <p14:cNvContentPartPr/>
                <p14:nvPr/>
              </p14:nvContentPartPr>
              <p14:xfrm>
                <a:off x="10462287" y="1196542"/>
                <a:ext cx="147600" cy="190080"/>
              </p14:xfrm>
            </p:contentPart>
          </mc:Choice>
          <mc:Fallback>
            <p:pic>
              <p:nvPicPr>
                <p:cNvPr id="41" name="Freihand 40">
                  <a:extLst>
                    <a:ext uri="{FF2B5EF4-FFF2-40B4-BE49-F238E27FC236}">
                      <a16:creationId xmlns:a16="http://schemas.microsoft.com/office/drawing/2014/main" id="{6DE30906-CFBE-8530-A0C7-FB8A3FC54306}"/>
                    </a:ext>
                  </a:extLst>
                </p:cNvPr>
                <p:cNvPicPr/>
                <p:nvPr/>
              </p:nvPicPr>
              <p:blipFill>
                <a:blip r:embed="rId90"/>
                <a:stretch>
                  <a:fillRect/>
                </a:stretch>
              </p:blipFill>
              <p:spPr>
                <a:xfrm>
                  <a:off x="10453647" y="1187902"/>
                  <a:ext cx="165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2" name="Freihand 41">
                  <a:extLst>
                    <a:ext uri="{FF2B5EF4-FFF2-40B4-BE49-F238E27FC236}">
                      <a16:creationId xmlns:a16="http://schemas.microsoft.com/office/drawing/2014/main" id="{8445B209-1EE7-88E0-5E30-8064C33E7C5D}"/>
                    </a:ext>
                  </a:extLst>
                </p14:cNvPr>
                <p14:cNvContentPartPr/>
                <p14:nvPr/>
              </p14:nvContentPartPr>
              <p14:xfrm>
                <a:off x="10589367" y="1226062"/>
                <a:ext cx="14760" cy="6120"/>
              </p14:xfrm>
            </p:contentPart>
          </mc:Choice>
          <mc:Fallback>
            <p:pic>
              <p:nvPicPr>
                <p:cNvPr id="42" name="Freihand 41">
                  <a:extLst>
                    <a:ext uri="{FF2B5EF4-FFF2-40B4-BE49-F238E27FC236}">
                      <a16:creationId xmlns:a16="http://schemas.microsoft.com/office/drawing/2014/main" id="{8445B209-1EE7-88E0-5E30-8064C33E7C5D}"/>
                    </a:ext>
                  </a:extLst>
                </p:cNvPr>
                <p:cNvPicPr/>
                <p:nvPr/>
              </p:nvPicPr>
              <p:blipFill>
                <a:blip r:embed="rId92"/>
                <a:stretch>
                  <a:fillRect/>
                </a:stretch>
              </p:blipFill>
              <p:spPr>
                <a:xfrm>
                  <a:off x="10580727" y="1217062"/>
                  <a:ext cx="32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F3CAD743-7E35-DCE5-B46D-E1CBEE751B73}"/>
                    </a:ext>
                  </a:extLst>
                </p14:cNvPr>
                <p14:cNvContentPartPr/>
                <p14:nvPr/>
              </p14:nvContentPartPr>
              <p14:xfrm>
                <a:off x="10708887" y="1198342"/>
                <a:ext cx="96480" cy="190800"/>
              </p14:xfrm>
            </p:contentPart>
          </mc:Choice>
          <mc:Fallback>
            <p:pic>
              <p:nvPicPr>
                <p:cNvPr id="43" name="Freihand 42">
                  <a:extLst>
                    <a:ext uri="{FF2B5EF4-FFF2-40B4-BE49-F238E27FC236}">
                      <a16:creationId xmlns:a16="http://schemas.microsoft.com/office/drawing/2014/main" id="{F3CAD743-7E35-DCE5-B46D-E1CBEE751B73}"/>
                    </a:ext>
                  </a:extLst>
                </p:cNvPr>
                <p:cNvPicPr/>
                <p:nvPr/>
              </p:nvPicPr>
              <p:blipFill>
                <a:blip r:embed="rId94"/>
                <a:stretch>
                  <a:fillRect/>
                </a:stretch>
              </p:blipFill>
              <p:spPr>
                <a:xfrm>
                  <a:off x="10699887" y="1189702"/>
                  <a:ext cx="114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 name="Freihand 43">
                  <a:extLst>
                    <a:ext uri="{FF2B5EF4-FFF2-40B4-BE49-F238E27FC236}">
                      <a16:creationId xmlns:a16="http://schemas.microsoft.com/office/drawing/2014/main" id="{E33F5A83-D0E2-022A-485A-98B845816E1D}"/>
                    </a:ext>
                  </a:extLst>
                </p14:cNvPr>
                <p14:cNvContentPartPr/>
                <p14:nvPr/>
              </p14:nvContentPartPr>
              <p14:xfrm>
                <a:off x="10846767" y="1264582"/>
                <a:ext cx="344520" cy="152640"/>
              </p14:xfrm>
            </p:contentPart>
          </mc:Choice>
          <mc:Fallback>
            <p:pic>
              <p:nvPicPr>
                <p:cNvPr id="44" name="Freihand 43">
                  <a:extLst>
                    <a:ext uri="{FF2B5EF4-FFF2-40B4-BE49-F238E27FC236}">
                      <a16:creationId xmlns:a16="http://schemas.microsoft.com/office/drawing/2014/main" id="{E33F5A83-D0E2-022A-485A-98B845816E1D}"/>
                    </a:ext>
                  </a:extLst>
                </p:cNvPr>
                <p:cNvPicPr/>
                <p:nvPr/>
              </p:nvPicPr>
              <p:blipFill>
                <a:blip r:embed="rId96"/>
                <a:stretch>
                  <a:fillRect/>
                </a:stretch>
              </p:blipFill>
              <p:spPr>
                <a:xfrm>
                  <a:off x="10837767" y="1255582"/>
                  <a:ext cx="362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 name="Freihand 44">
                  <a:extLst>
                    <a:ext uri="{FF2B5EF4-FFF2-40B4-BE49-F238E27FC236}">
                      <a16:creationId xmlns:a16="http://schemas.microsoft.com/office/drawing/2014/main" id="{7376F5DE-7522-7810-37E7-9B6A52E3EFEC}"/>
                    </a:ext>
                  </a:extLst>
                </p14:cNvPr>
                <p14:cNvContentPartPr/>
                <p14:nvPr/>
              </p14:nvContentPartPr>
              <p14:xfrm>
                <a:off x="10178607" y="1548982"/>
                <a:ext cx="134640" cy="141480"/>
              </p14:xfrm>
            </p:contentPart>
          </mc:Choice>
          <mc:Fallback>
            <p:pic>
              <p:nvPicPr>
                <p:cNvPr id="45" name="Freihand 44">
                  <a:extLst>
                    <a:ext uri="{FF2B5EF4-FFF2-40B4-BE49-F238E27FC236}">
                      <a16:creationId xmlns:a16="http://schemas.microsoft.com/office/drawing/2014/main" id="{7376F5DE-7522-7810-37E7-9B6A52E3EFEC}"/>
                    </a:ext>
                  </a:extLst>
                </p:cNvPr>
                <p:cNvPicPr/>
                <p:nvPr/>
              </p:nvPicPr>
              <p:blipFill>
                <a:blip r:embed="rId98"/>
                <a:stretch>
                  <a:fillRect/>
                </a:stretch>
              </p:blipFill>
              <p:spPr>
                <a:xfrm>
                  <a:off x="10169607" y="1540342"/>
                  <a:ext cx="152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Freihand 45">
                  <a:extLst>
                    <a:ext uri="{FF2B5EF4-FFF2-40B4-BE49-F238E27FC236}">
                      <a16:creationId xmlns:a16="http://schemas.microsoft.com/office/drawing/2014/main" id="{920D456C-E58A-A06C-7AAC-4F3791D47CDC}"/>
                    </a:ext>
                  </a:extLst>
                </p14:cNvPr>
                <p14:cNvContentPartPr/>
                <p14:nvPr/>
              </p14:nvContentPartPr>
              <p14:xfrm>
                <a:off x="10245207" y="1604422"/>
                <a:ext cx="266400" cy="77760"/>
              </p14:xfrm>
            </p:contentPart>
          </mc:Choice>
          <mc:Fallback>
            <p:pic>
              <p:nvPicPr>
                <p:cNvPr id="46" name="Freihand 45">
                  <a:extLst>
                    <a:ext uri="{FF2B5EF4-FFF2-40B4-BE49-F238E27FC236}">
                      <a16:creationId xmlns:a16="http://schemas.microsoft.com/office/drawing/2014/main" id="{920D456C-E58A-A06C-7AAC-4F3791D47CDC}"/>
                    </a:ext>
                  </a:extLst>
                </p:cNvPr>
                <p:cNvPicPr/>
                <p:nvPr/>
              </p:nvPicPr>
              <p:blipFill>
                <a:blip r:embed="rId100"/>
                <a:stretch>
                  <a:fillRect/>
                </a:stretch>
              </p:blipFill>
              <p:spPr>
                <a:xfrm>
                  <a:off x="10236567" y="1595782"/>
                  <a:ext cx="284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2FC5B883-52E4-EFA6-BA64-BE0D78C768C3}"/>
                    </a:ext>
                  </a:extLst>
                </p14:cNvPr>
                <p14:cNvContentPartPr/>
                <p14:nvPr/>
              </p14:nvContentPartPr>
              <p14:xfrm>
                <a:off x="10513767" y="1497502"/>
                <a:ext cx="88560" cy="142920"/>
              </p14:xfrm>
            </p:contentPart>
          </mc:Choice>
          <mc:Fallback>
            <p:pic>
              <p:nvPicPr>
                <p:cNvPr id="47" name="Freihand 46">
                  <a:extLst>
                    <a:ext uri="{FF2B5EF4-FFF2-40B4-BE49-F238E27FC236}">
                      <a16:creationId xmlns:a16="http://schemas.microsoft.com/office/drawing/2014/main" id="{2FC5B883-52E4-EFA6-BA64-BE0D78C768C3}"/>
                    </a:ext>
                  </a:extLst>
                </p:cNvPr>
                <p:cNvPicPr/>
                <p:nvPr/>
              </p:nvPicPr>
              <p:blipFill>
                <a:blip r:embed="rId102"/>
                <a:stretch>
                  <a:fillRect/>
                </a:stretch>
              </p:blipFill>
              <p:spPr>
                <a:xfrm>
                  <a:off x="10505127" y="1488862"/>
                  <a:ext cx="106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 name="Freihand 47">
                  <a:extLst>
                    <a:ext uri="{FF2B5EF4-FFF2-40B4-BE49-F238E27FC236}">
                      <a16:creationId xmlns:a16="http://schemas.microsoft.com/office/drawing/2014/main" id="{8DE1F4FB-B5F7-FBB2-2230-DC4A6238ECF4}"/>
                    </a:ext>
                  </a:extLst>
                </p14:cNvPr>
                <p14:cNvContentPartPr/>
                <p14:nvPr/>
              </p14:nvContentPartPr>
              <p14:xfrm>
                <a:off x="10655607" y="1595782"/>
                <a:ext cx="57600" cy="69120"/>
              </p14:xfrm>
            </p:contentPart>
          </mc:Choice>
          <mc:Fallback>
            <p:pic>
              <p:nvPicPr>
                <p:cNvPr id="48" name="Freihand 47">
                  <a:extLst>
                    <a:ext uri="{FF2B5EF4-FFF2-40B4-BE49-F238E27FC236}">
                      <a16:creationId xmlns:a16="http://schemas.microsoft.com/office/drawing/2014/main" id="{8DE1F4FB-B5F7-FBB2-2230-DC4A6238ECF4}"/>
                    </a:ext>
                  </a:extLst>
                </p:cNvPr>
                <p:cNvPicPr/>
                <p:nvPr/>
              </p:nvPicPr>
              <p:blipFill>
                <a:blip r:embed="rId104"/>
                <a:stretch>
                  <a:fillRect/>
                </a:stretch>
              </p:blipFill>
              <p:spPr>
                <a:xfrm>
                  <a:off x="10646967" y="1587142"/>
                  <a:ext cx="75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 name="Freihand 48">
                  <a:extLst>
                    <a:ext uri="{FF2B5EF4-FFF2-40B4-BE49-F238E27FC236}">
                      <a16:creationId xmlns:a16="http://schemas.microsoft.com/office/drawing/2014/main" id="{078B7BA2-61A9-7914-1DD9-0C7B2F9E7A57}"/>
                    </a:ext>
                  </a:extLst>
                </p14:cNvPr>
                <p14:cNvContentPartPr/>
                <p14:nvPr/>
              </p14:nvContentPartPr>
              <p14:xfrm>
                <a:off x="10739127" y="1584262"/>
                <a:ext cx="211320" cy="60120"/>
              </p14:xfrm>
            </p:contentPart>
          </mc:Choice>
          <mc:Fallback>
            <p:pic>
              <p:nvPicPr>
                <p:cNvPr id="49" name="Freihand 48">
                  <a:extLst>
                    <a:ext uri="{FF2B5EF4-FFF2-40B4-BE49-F238E27FC236}">
                      <a16:creationId xmlns:a16="http://schemas.microsoft.com/office/drawing/2014/main" id="{078B7BA2-61A9-7914-1DD9-0C7B2F9E7A57}"/>
                    </a:ext>
                  </a:extLst>
                </p:cNvPr>
                <p:cNvPicPr/>
                <p:nvPr/>
              </p:nvPicPr>
              <p:blipFill>
                <a:blip r:embed="rId106"/>
                <a:stretch>
                  <a:fillRect/>
                </a:stretch>
              </p:blipFill>
              <p:spPr>
                <a:xfrm>
                  <a:off x="10730127" y="1575622"/>
                  <a:ext cx="228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0" name="Freihand 49">
                  <a:extLst>
                    <a:ext uri="{FF2B5EF4-FFF2-40B4-BE49-F238E27FC236}">
                      <a16:creationId xmlns:a16="http://schemas.microsoft.com/office/drawing/2014/main" id="{8D2C5CE6-7E11-927B-13C6-6276C6AAD7BE}"/>
                    </a:ext>
                  </a:extLst>
                </p14:cNvPr>
                <p14:cNvContentPartPr/>
                <p14:nvPr/>
              </p14:nvContentPartPr>
              <p14:xfrm>
                <a:off x="10995807" y="1597582"/>
                <a:ext cx="111960" cy="78480"/>
              </p14:xfrm>
            </p:contentPart>
          </mc:Choice>
          <mc:Fallback>
            <p:pic>
              <p:nvPicPr>
                <p:cNvPr id="50" name="Freihand 49">
                  <a:extLst>
                    <a:ext uri="{FF2B5EF4-FFF2-40B4-BE49-F238E27FC236}">
                      <a16:creationId xmlns:a16="http://schemas.microsoft.com/office/drawing/2014/main" id="{8D2C5CE6-7E11-927B-13C6-6276C6AAD7BE}"/>
                    </a:ext>
                  </a:extLst>
                </p:cNvPr>
                <p:cNvPicPr/>
                <p:nvPr/>
              </p:nvPicPr>
              <p:blipFill>
                <a:blip r:embed="rId108"/>
                <a:stretch>
                  <a:fillRect/>
                </a:stretch>
              </p:blipFill>
              <p:spPr>
                <a:xfrm>
                  <a:off x="10986807" y="1588942"/>
                  <a:ext cx="129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 name="Freihand 50">
                  <a:extLst>
                    <a:ext uri="{FF2B5EF4-FFF2-40B4-BE49-F238E27FC236}">
                      <a16:creationId xmlns:a16="http://schemas.microsoft.com/office/drawing/2014/main" id="{582E4CA4-DB3D-F0FA-80C2-0F1A3E7B9658}"/>
                    </a:ext>
                  </a:extLst>
                </p14:cNvPr>
                <p14:cNvContentPartPr/>
                <p14:nvPr/>
              </p14:nvContentPartPr>
              <p14:xfrm>
                <a:off x="11154207" y="1492102"/>
                <a:ext cx="77400" cy="158400"/>
              </p14:xfrm>
            </p:contentPart>
          </mc:Choice>
          <mc:Fallback>
            <p:pic>
              <p:nvPicPr>
                <p:cNvPr id="51" name="Freihand 50">
                  <a:extLst>
                    <a:ext uri="{FF2B5EF4-FFF2-40B4-BE49-F238E27FC236}">
                      <a16:creationId xmlns:a16="http://schemas.microsoft.com/office/drawing/2014/main" id="{582E4CA4-DB3D-F0FA-80C2-0F1A3E7B9658}"/>
                    </a:ext>
                  </a:extLst>
                </p:cNvPr>
                <p:cNvPicPr/>
                <p:nvPr/>
              </p:nvPicPr>
              <p:blipFill>
                <a:blip r:embed="rId110"/>
                <a:stretch>
                  <a:fillRect/>
                </a:stretch>
              </p:blipFill>
              <p:spPr>
                <a:xfrm>
                  <a:off x="11145207" y="1483462"/>
                  <a:ext cx="95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70A9650B-3AF2-7A7E-BFEA-C11B8A8D9C00}"/>
                    </a:ext>
                  </a:extLst>
                </p14:cNvPr>
                <p14:cNvContentPartPr/>
                <p14:nvPr/>
              </p14:nvContentPartPr>
              <p14:xfrm>
                <a:off x="11257887" y="1562302"/>
                <a:ext cx="103320" cy="80280"/>
              </p14:xfrm>
            </p:contentPart>
          </mc:Choice>
          <mc:Fallback>
            <p:pic>
              <p:nvPicPr>
                <p:cNvPr id="52" name="Freihand 51">
                  <a:extLst>
                    <a:ext uri="{FF2B5EF4-FFF2-40B4-BE49-F238E27FC236}">
                      <a16:creationId xmlns:a16="http://schemas.microsoft.com/office/drawing/2014/main" id="{70A9650B-3AF2-7A7E-BFEA-C11B8A8D9C00}"/>
                    </a:ext>
                  </a:extLst>
                </p:cNvPr>
                <p:cNvPicPr/>
                <p:nvPr/>
              </p:nvPicPr>
              <p:blipFill>
                <a:blip r:embed="rId112"/>
                <a:stretch>
                  <a:fillRect/>
                </a:stretch>
              </p:blipFill>
              <p:spPr>
                <a:xfrm>
                  <a:off x="11248887" y="1553302"/>
                  <a:ext cx="12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9E71F6E7-C515-EA4D-3252-4A30F6877D70}"/>
                    </a:ext>
                  </a:extLst>
                </p14:cNvPr>
                <p14:cNvContentPartPr/>
                <p14:nvPr/>
              </p14:nvContentPartPr>
              <p14:xfrm>
                <a:off x="11378487" y="1437022"/>
                <a:ext cx="248400" cy="249840"/>
              </p14:xfrm>
            </p:contentPart>
          </mc:Choice>
          <mc:Fallback>
            <p:pic>
              <p:nvPicPr>
                <p:cNvPr id="53" name="Freihand 52">
                  <a:extLst>
                    <a:ext uri="{FF2B5EF4-FFF2-40B4-BE49-F238E27FC236}">
                      <a16:creationId xmlns:a16="http://schemas.microsoft.com/office/drawing/2014/main" id="{9E71F6E7-C515-EA4D-3252-4A30F6877D70}"/>
                    </a:ext>
                  </a:extLst>
                </p:cNvPr>
                <p:cNvPicPr/>
                <p:nvPr/>
              </p:nvPicPr>
              <p:blipFill>
                <a:blip r:embed="rId114"/>
                <a:stretch>
                  <a:fillRect/>
                </a:stretch>
              </p:blipFill>
              <p:spPr>
                <a:xfrm>
                  <a:off x="11369847" y="1428382"/>
                  <a:ext cx="266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E5059E40-CF6C-ABD7-006B-97930CCAEF9C}"/>
                    </a:ext>
                  </a:extLst>
                </p14:cNvPr>
                <p14:cNvContentPartPr/>
                <p14:nvPr/>
              </p14:nvContentPartPr>
              <p14:xfrm>
                <a:off x="11702847" y="1596502"/>
                <a:ext cx="21960" cy="96840"/>
              </p14:xfrm>
            </p:contentPart>
          </mc:Choice>
          <mc:Fallback>
            <p:pic>
              <p:nvPicPr>
                <p:cNvPr id="54" name="Freihand 53">
                  <a:extLst>
                    <a:ext uri="{FF2B5EF4-FFF2-40B4-BE49-F238E27FC236}">
                      <a16:creationId xmlns:a16="http://schemas.microsoft.com/office/drawing/2014/main" id="{E5059E40-CF6C-ABD7-006B-97930CCAEF9C}"/>
                    </a:ext>
                  </a:extLst>
                </p:cNvPr>
                <p:cNvPicPr/>
                <p:nvPr/>
              </p:nvPicPr>
              <p:blipFill>
                <a:blip r:embed="rId116"/>
                <a:stretch>
                  <a:fillRect/>
                </a:stretch>
              </p:blipFill>
              <p:spPr>
                <a:xfrm>
                  <a:off x="11693847" y="1587502"/>
                  <a:ext cx="39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3D944129-5895-A48A-5CCD-43F907FC41D3}"/>
                    </a:ext>
                  </a:extLst>
                </p14:cNvPr>
                <p14:cNvContentPartPr/>
                <p14:nvPr/>
              </p14:nvContentPartPr>
              <p14:xfrm>
                <a:off x="11761527" y="1455742"/>
                <a:ext cx="148320" cy="266400"/>
              </p14:xfrm>
            </p:contentPart>
          </mc:Choice>
          <mc:Fallback>
            <p:pic>
              <p:nvPicPr>
                <p:cNvPr id="55" name="Freihand 54">
                  <a:extLst>
                    <a:ext uri="{FF2B5EF4-FFF2-40B4-BE49-F238E27FC236}">
                      <a16:creationId xmlns:a16="http://schemas.microsoft.com/office/drawing/2014/main" id="{3D944129-5895-A48A-5CCD-43F907FC41D3}"/>
                    </a:ext>
                  </a:extLst>
                </p:cNvPr>
                <p:cNvPicPr/>
                <p:nvPr/>
              </p:nvPicPr>
              <p:blipFill>
                <a:blip r:embed="rId118"/>
                <a:stretch>
                  <a:fillRect/>
                </a:stretch>
              </p:blipFill>
              <p:spPr>
                <a:xfrm>
                  <a:off x="11752887" y="1446742"/>
                  <a:ext cx="1659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6" name="Freihand 55">
                  <a:extLst>
                    <a:ext uri="{FF2B5EF4-FFF2-40B4-BE49-F238E27FC236}">
                      <a16:creationId xmlns:a16="http://schemas.microsoft.com/office/drawing/2014/main" id="{57759FC9-98C2-8286-530F-80F0E92B66C1}"/>
                    </a:ext>
                  </a:extLst>
                </p14:cNvPr>
                <p14:cNvContentPartPr/>
                <p14:nvPr/>
              </p14:nvContentPartPr>
              <p14:xfrm>
                <a:off x="11715447" y="1395622"/>
                <a:ext cx="21960" cy="32400"/>
              </p14:xfrm>
            </p:contentPart>
          </mc:Choice>
          <mc:Fallback>
            <p:pic>
              <p:nvPicPr>
                <p:cNvPr id="56" name="Freihand 55">
                  <a:extLst>
                    <a:ext uri="{FF2B5EF4-FFF2-40B4-BE49-F238E27FC236}">
                      <a16:creationId xmlns:a16="http://schemas.microsoft.com/office/drawing/2014/main" id="{57759FC9-98C2-8286-530F-80F0E92B66C1}"/>
                    </a:ext>
                  </a:extLst>
                </p:cNvPr>
                <p:cNvPicPr/>
                <p:nvPr/>
              </p:nvPicPr>
              <p:blipFill>
                <a:blip r:embed="rId120"/>
                <a:stretch>
                  <a:fillRect/>
                </a:stretch>
              </p:blipFill>
              <p:spPr>
                <a:xfrm>
                  <a:off x="11706807" y="1386622"/>
                  <a:ext cx="39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7" name="Freihand 56">
                  <a:extLst>
                    <a:ext uri="{FF2B5EF4-FFF2-40B4-BE49-F238E27FC236}">
                      <a16:creationId xmlns:a16="http://schemas.microsoft.com/office/drawing/2014/main" id="{E799D34C-0C77-3931-AA9C-BC3B0B2DCF03}"/>
                    </a:ext>
                  </a:extLst>
                </p14:cNvPr>
                <p14:cNvContentPartPr/>
                <p14:nvPr/>
              </p14:nvContentPartPr>
              <p14:xfrm>
                <a:off x="10344207" y="228862"/>
                <a:ext cx="67680" cy="161640"/>
              </p14:xfrm>
            </p:contentPart>
          </mc:Choice>
          <mc:Fallback>
            <p:pic>
              <p:nvPicPr>
                <p:cNvPr id="57" name="Freihand 56">
                  <a:extLst>
                    <a:ext uri="{FF2B5EF4-FFF2-40B4-BE49-F238E27FC236}">
                      <a16:creationId xmlns:a16="http://schemas.microsoft.com/office/drawing/2014/main" id="{E799D34C-0C77-3931-AA9C-BC3B0B2DCF03}"/>
                    </a:ext>
                  </a:extLst>
                </p:cNvPr>
                <p:cNvPicPr/>
                <p:nvPr/>
              </p:nvPicPr>
              <p:blipFill>
                <a:blip r:embed="rId122"/>
                <a:stretch>
                  <a:fillRect/>
                </a:stretch>
              </p:blipFill>
              <p:spPr>
                <a:xfrm>
                  <a:off x="10335207" y="219862"/>
                  <a:ext cx="85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8" name="Freihand 57">
                  <a:extLst>
                    <a:ext uri="{FF2B5EF4-FFF2-40B4-BE49-F238E27FC236}">
                      <a16:creationId xmlns:a16="http://schemas.microsoft.com/office/drawing/2014/main" id="{B6EC9985-0366-D8DA-1979-D72465E55330}"/>
                    </a:ext>
                  </a:extLst>
                </p14:cNvPr>
                <p14:cNvContentPartPr/>
                <p14:nvPr/>
              </p14:nvContentPartPr>
              <p14:xfrm>
                <a:off x="10288407" y="310222"/>
                <a:ext cx="186120" cy="118800"/>
              </p14:xfrm>
            </p:contentPart>
          </mc:Choice>
          <mc:Fallback>
            <p:pic>
              <p:nvPicPr>
                <p:cNvPr id="58" name="Freihand 57">
                  <a:extLst>
                    <a:ext uri="{FF2B5EF4-FFF2-40B4-BE49-F238E27FC236}">
                      <a16:creationId xmlns:a16="http://schemas.microsoft.com/office/drawing/2014/main" id="{B6EC9985-0366-D8DA-1979-D72465E55330}"/>
                    </a:ext>
                  </a:extLst>
                </p:cNvPr>
                <p:cNvPicPr/>
                <p:nvPr/>
              </p:nvPicPr>
              <p:blipFill>
                <a:blip r:embed="rId124"/>
                <a:stretch>
                  <a:fillRect/>
                </a:stretch>
              </p:blipFill>
              <p:spPr>
                <a:xfrm>
                  <a:off x="10279767" y="301222"/>
                  <a:ext cx="203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5E0BB91B-9495-3B11-F47C-DA8FE854612C}"/>
                    </a:ext>
                  </a:extLst>
                </p14:cNvPr>
                <p14:cNvContentPartPr/>
                <p14:nvPr/>
              </p14:nvContentPartPr>
              <p14:xfrm>
                <a:off x="10502607" y="52462"/>
                <a:ext cx="129960" cy="181440"/>
              </p14:xfrm>
            </p:contentPart>
          </mc:Choice>
          <mc:Fallback>
            <p:pic>
              <p:nvPicPr>
                <p:cNvPr id="59" name="Freihand 58">
                  <a:extLst>
                    <a:ext uri="{FF2B5EF4-FFF2-40B4-BE49-F238E27FC236}">
                      <a16:creationId xmlns:a16="http://schemas.microsoft.com/office/drawing/2014/main" id="{5E0BB91B-9495-3B11-F47C-DA8FE854612C}"/>
                    </a:ext>
                  </a:extLst>
                </p:cNvPr>
                <p:cNvPicPr/>
                <p:nvPr/>
              </p:nvPicPr>
              <p:blipFill>
                <a:blip r:embed="rId126"/>
                <a:stretch>
                  <a:fillRect/>
                </a:stretch>
              </p:blipFill>
              <p:spPr>
                <a:xfrm>
                  <a:off x="10493967" y="43462"/>
                  <a:ext cx="147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0" name="Freihand 59">
                  <a:extLst>
                    <a:ext uri="{FF2B5EF4-FFF2-40B4-BE49-F238E27FC236}">
                      <a16:creationId xmlns:a16="http://schemas.microsoft.com/office/drawing/2014/main" id="{5B7866EA-0615-FCEE-8C7C-CD6A84FC2E0D}"/>
                    </a:ext>
                  </a:extLst>
                </p14:cNvPr>
                <p14:cNvContentPartPr/>
                <p14:nvPr/>
              </p14:nvContentPartPr>
              <p14:xfrm>
                <a:off x="10635087" y="57862"/>
                <a:ext cx="194400" cy="187560"/>
              </p14:xfrm>
            </p:contentPart>
          </mc:Choice>
          <mc:Fallback>
            <p:pic>
              <p:nvPicPr>
                <p:cNvPr id="60" name="Freihand 59">
                  <a:extLst>
                    <a:ext uri="{FF2B5EF4-FFF2-40B4-BE49-F238E27FC236}">
                      <a16:creationId xmlns:a16="http://schemas.microsoft.com/office/drawing/2014/main" id="{5B7866EA-0615-FCEE-8C7C-CD6A84FC2E0D}"/>
                    </a:ext>
                  </a:extLst>
                </p:cNvPr>
                <p:cNvPicPr/>
                <p:nvPr/>
              </p:nvPicPr>
              <p:blipFill>
                <a:blip r:embed="rId128"/>
                <a:stretch>
                  <a:fillRect/>
                </a:stretch>
              </p:blipFill>
              <p:spPr>
                <a:xfrm>
                  <a:off x="10626447" y="49222"/>
                  <a:ext cx="212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1" name="Freihand 60">
                  <a:extLst>
                    <a:ext uri="{FF2B5EF4-FFF2-40B4-BE49-F238E27FC236}">
                      <a16:creationId xmlns:a16="http://schemas.microsoft.com/office/drawing/2014/main" id="{9B25C700-2BA5-AC82-9D7B-BFD199E05F64}"/>
                    </a:ext>
                  </a:extLst>
                </p14:cNvPr>
                <p14:cNvContentPartPr/>
                <p14:nvPr/>
              </p14:nvContentPartPr>
              <p14:xfrm>
                <a:off x="10813647" y="118702"/>
                <a:ext cx="12240" cy="24120"/>
              </p14:xfrm>
            </p:contentPart>
          </mc:Choice>
          <mc:Fallback>
            <p:pic>
              <p:nvPicPr>
                <p:cNvPr id="61" name="Freihand 60">
                  <a:extLst>
                    <a:ext uri="{FF2B5EF4-FFF2-40B4-BE49-F238E27FC236}">
                      <a16:creationId xmlns:a16="http://schemas.microsoft.com/office/drawing/2014/main" id="{9B25C700-2BA5-AC82-9D7B-BFD199E05F64}"/>
                    </a:ext>
                  </a:extLst>
                </p:cNvPr>
                <p:cNvPicPr/>
                <p:nvPr/>
              </p:nvPicPr>
              <p:blipFill>
                <a:blip r:embed="rId130"/>
                <a:stretch>
                  <a:fillRect/>
                </a:stretch>
              </p:blipFill>
              <p:spPr>
                <a:xfrm>
                  <a:off x="10804647" y="110062"/>
                  <a:ext cx="29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2" name="Freihand 61">
                  <a:extLst>
                    <a:ext uri="{FF2B5EF4-FFF2-40B4-BE49-F238E27FC236}">
                      <a16:creationId xmlns:a16="http://schemas.microsoft.com/office/drawing/2014/main" id="{CE949B27-BAE2-8742-7A4A-A2F4FCB5633F}"/>
                    </a:ext>
                  </a:extLst>
                </p14:cNvPr>
                <p14:cNvContentPartPr/>
                <p14:nvPr/>
              </p14:nvContentPartPr>
              <p14:xfrm>
                <a:off x="10835607" y="160462"/>
                <a:ext cx="366120" cy="182520"/>
              </p14:xfrm>
            </p:contentPart>
          </mc:Choice>
          <mc:Fallback>
            <p:pic>
              <p:nvPicPr>
                <p:cNvPr id="62" name="Freihand 61">
                  <a:extLst>
                    <a:ext uri="{FF2B5EF4-FFF2-40B4-BE49-F238E27FC236}">
                      <a16:creationId xmlns:a16="http://schemas.microsoft.com/office/drawing/2014/main" id="{CE949B27-BAE2-8742-7A4A-A2F4FCB5633F}"/>
                    </a:ext>
                  </a:extLst>
                </p:cNvPr>
                <p:cNvPicPr/>
                <p:nvPr/>
              </p:nvPicPr>
              <p:blipFill>
                <a:blip r:embed="rId132"/>
                <a:stretch>
                  <a:fillRect/>
                </a:stretch>
              </p:blipFill>
              <p:spPr>
                <a:xfrm>
                  <a:off x="10826607" y="151822"/>
                  <a:ext cx="383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3" name="Freihand 62">
                  <a:extLst>
                    <a:ext uri="{FF2B5EF4-FFF2-40B4-BE49-F238E27FC236}">
                      <a16:creationId xmlns:a16="http://schemas.microsoft.com/office/drawing/2014/main" id="{5FBAA376-5BF0-0FEE-1512-98B0D265AB85}"/>
                    </a:ext>
                  </a:extLst>
                </p14:cNvPr>
                <p14:cNvContentPartPr/>
                <p14:nvPr/>
              </p14:nvContentPartPr>
              <p14:xfrm>
                <a:off x="10406487" y="256222"/>
                <a:ext cx="934200" cy="55080"/>
              </p14:xfrm>
            </p:contentPart>
          </mc:Choice>
          <mc:Fallback>
            <p:pic>
              <p:nvPicPr>
                <p:cNvPr id="63" name="Freihand 62">
                  <a:extLst>
                    <a:ext uri="{FF2B5EF4-FFF2-40B4-BE49-F238E27FC236}">
                      <a16:creationId xmlns:a16="http://schemas.microsoft.com/office/drawing/2014/main" id="{5FBAA376-5BF0-0FEE-1512-98B0D265AB85}"/>
                    </a:ext>
                  </a:extLst>
                </p:cNvPr>
                <p:cNvPicPr/>
                <p:nvPr/>
              </p:nvPicPr>
              <p:blipFill>
                <a:blip r:embed="rId134"/>
                <a:stretch>
                  <a:fillRect/>
                </a:stretch>
              </p:blipFill>
              <p:spPr>
                <a:xfrm>
                  <a:off x="10397847" y="247582"/>
                  <a:ext cx="951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3598A2E4-42E5-6690-A50B-E7B9F654033E}"/>
                    </a:ext>
                  </a:extLst>
                </p14:cNvPr>
                <p14:cNvContentPartPr/>
                <p14:nvPr/>
              </p14:nvContentPartPr>
              <p14:xfrm>
                <a:off x="7605327" y="1776502"/>
                <a:ext cx="395280" cy="195480"/>
              </p14:xfrm>
            </p:contentPart>
          </mc:Choice>
          <mc:Fallback>
            <p:pic>
              <p:nvPicPr>
                <p:cNvPr id="88" name="Freihand 87">
                  <a:extLst>
                    <a:ext uri="{FF2B5EF4-FFF2-40B4-BE49-F238E27FC236}">
                      <a16:creationId xmlns:a16="http://schemas.microsoft.com/office/drawing/2014/main" id="{3598A2E4-42E5-6690-A50B-E7B9F654033E}"/>
                    </a:ext>
                  </a:extLst>
                </p:cNvPr>
                <p:cNvPicPr/>
                <p:nvPr/>
              </p:nvPicPr>
              <p:blipFill>
                <a:blip r:embed="rId136"/>
                <a:stretch>
                  <a:fillRect/>
                </a:stretch>
              </p:blipFill>
              <p:spPr>
                <a:xfrm>
                  <a:off x="7596327" y="1767862"/>
                  <a:ext cx="412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75FA8DF6-251C-D75C-5C47-86F108FCA92B}"/>
                    </a:ext>
                  </a:extLst>
                </p14:cNvPr>
                <p14:cNvContentPartPr/>
                <p14:nvPr/>
              </p14:nvContentPartPr>
              <p14:xfrm>
                <a:off x="7881447" y="1694422"/>
                <a:ext cx="10800" cy="16200"/>
              </p14:xfrm>
            </p:contentPart>
          </mc:Choice>
          <mc:Fallback>
            <p:pic>
              <p:nvPicPr>
                <p:cNvPr id="89" name="Freihand 88">
                  <a:extLst>
                    <a:ext uri="{FF2B5EF4-FFF2-40B4-BE49-F238E27FC236}">
                      <a16:creationId xmlns:a16="http://schemas.microsoft.com/office/drawing/2014/main" id="{75FA8DF6-251C-D75C-5C47-86F108FCA92B}"/>
                    </a:ext>
                  </a:extLst>
                </p:cNvPr>
                <p:cNvPicPr/>
                <p:nvPr/>
              </p:nvPicPr>
              <p:blipFill>
                <a:blip r:embed="rId138"/>
                <a:stretch>
                  <a:fillRect/>
                </a:stretch>
              </p:blipFill>
              <p:spPr>
                <a:xfrm>
                  <a:off x="7872447" y="1685782"/>
                  <a:ext cx="2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27439DAF-8261-4822-473C-B3082C130514}"/>
                    </a:ext>
                  </a:extLst>
                </p14:cNvPr>
                <p14:cNvContentPartPr/>
                <p14:nvPr/>
              </p14:nvContentPartPr>
              <p14:xfrm>
                <a:off x="8194287" y="1788022"/>
                <a:ext cx="258480" cy="122400"/>
              </p14:xfrm>
            </p:contentPart>
          </mc:Choice>
          <mc:Fallback>
            <p:pic>
              <p:nvPicPr>
                <p:cNvPr id="90" name="Freihand 89">
                  <a:extLst>
                    <a:ext uri="{FF2B5EF4-FFF2-40B4-BE49-F238E27FC236}">
                      <a16:creationId xmlns:a16="http://schemas.microsoft.com/office/drawing/2014/main" id="{27439DAF-8261-4822-473C-B3082C130514}"/>
                    </a:ext>
                  </a:extLst>
                </p:cNvPr>
                <p:cNvPicPr/>
                <p:nvPr/>
              </p:nvPicPr>
              <p:blipFill>
                <a:blip r:embed="rId140"/>
                <a:stretch>
                  <a:fillRect/>
                </a:stretch>
              </p:blipFill>
              <p:spPr>
                <a:xfrm>
                  <a:off x="8185647" y="1779022"/>
                  <a:ext cx="276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3EE41C94-9013-B17E-F079-F9762C258988}"/>
                    </a:ext>
                  </a:extLst>
                </p14:cNvPr>
                <p14:cNvContentPartPr/>
                <p14:nvPr/>
              </p14:nvContentPartPr>
              <p14:xfrm>
                <a:off x="8567607" y="1712782"/>
                <a:ext cx="106200" cy="201240"/>
              </p14:xfrm>
            </p:contentPart>
          </mc:Choice>
          <mc:Fallback>
            <p:pic>
              <p:nvPicPr>
                <p:cNvPr id="91" name="Freihand 90">
                  <a:extLst>
                    <a:ext uri="{FF2B5EF4-FFF2-40B4-BE49-F238E27FC236}">
                      <a16:creationId xmlns:a16="http://schemas.microsoft.com/office/drawing/2014/main" id="{3EE41C94-9013-B17E-F079-F9762C258988}"/>
                    </a:ext>
                  </a:extLst>
                </p:cNvPr>
                <p:cNvPicPr/>
                <p:nvPr/>
              </p:nvPicPr>
              <p:blipFill>
                <a:blip r:embed="rId142"/>
                <a:stretch>
                  <a:fillRect/>
                </a:stretch>
              </p:blipFill>
              <p:spPr>
                <a:xfrm>
                  <a:off x="8558607" y="1704142"/>
                  <a:ext cx="123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BC28CD6F-1119-E433-7C87-E50526C5B572}"/>
                    </a:ext>
                  </a:extLst>
                </p14:cNvPr>
                <p14:cNvContentPartPr/>
                <p14:nvPr/>
              </p14:nvContentPartPr>
              <p14:xfrm>
                <a:off x="8708367" y="1701982"/>
                <a:ext cx="229320" cy="210960"/>
              </p14:xfrm>
            </p:contentPart>
          </mc:Choice>
          <mc:Fallback>
            <p:pic>
              <p:nvPicPr>
                <p:cNvPr id="92" name="Freihand 91">
                  <a:extLst>
                    <a:ext uri="{FF2B5EF4-FFF2-40B4-BE49-F238E27FC236}">
                      <a16:creationId xmlns:a16="http://schemas.microsoft.com/office/drawing/2014/main" id="{BC28CD6F-1119-E433-7C87-E50526C5B572}"/>
                    </a:ext>
                  </a:extLst>
                </p:cNvPr>
                <p:cNvPicPr/>
                <p:nvPr/>
              </p:nvPicPr>
              <p:blipFill>
                <a:blip r:embed="rId144"/>
                <a:stretch>
                  <a:fillRect/>
                </a:stretch>
              </p:blipFill>
              <p:spPr>
                <a:xfrm>
                  <a:off x="8699367" y="1692982"/>
                  <a:ext cx="246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581116BB-D0C5-2497-15A5-3627D6648797}"/>
                    </a:ext>
                  </a:extLst>
                </p14:cNvPr>
                <p14:cNvContentPartPr/>
                <p14:nvPr/>
              </p14:nvContentPartPr>
              <p14:xfrm>
                <a:off x="8930487" y="1738702"/>
                <a:ext cx="40320" cy="46440"/>
              </p14:xfrm>
            </p:contentPart>
          </mc:Choice>
          <mc:Fallback>
            <p:pic>
              <p:nvPicPr>
                <p:cNvPr id="93" name="Freihand 92">
                  <a:extLst>
                    <a:ext uri="{FF2B5EF4-FFF2-40B4-BE49-F238E27FC236}">
                      <a16:creationId xmlns:a16="http://schemas.microsoft.com/office/drawing/2014/main" id="{581116BB-D0C5-2497-15A5-3627D6648797}"/>
                    </a:ext>
                  </a:extLst>
                </p:cNvPr>
                <p:cNvPicPr/>
                <p:nvPr/>
              </p:nvPicPr>
              <p:blipFill>
                <a:blip r:embed="rId146"/>
                <a:stretch>
                  <a:fillRect/>
                </a:stretch>
              </p:blipFill>
              <p:spPr>
                <a:xfrm>
                  <a:off x="8921847" y="1730062"/>
                  <a:ext cx="57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70812FED-7F84-5DE0-2F4A-EBC6535354D9}"/>
                    </a:ext>
                  </a:extLst>
                </p14:cNvPr>
                <p14:cNvContentPartPr/>
                <p14:nvPr/>
              </p14:nvContentPartPr>
              <p14:xfrm>
                <a:off x="9009327" y="1805302"/>
                <a:ext cx="354600" cy="299520"/>
              </p14:xfrm>
            </p:contentPart>
          </mc:Choice>
          <mc:Fallback>
            <p:pic>
              <p:nvPicPr>
                <p:cNvPr id="94" name="Freihand 93">
                  <a:extLst>
                    <a:ext uri="{FF2B5EF4-FFF2-40B4-BE49-F238E27FC236}">
                      <a16:creationId xmlns:a16="http://schemas.microsoft.com/office/drawing/2014/main" id="{70812FED-7F84-5DE0-2F4A-EBC6535354D9}"/>
                    </a:ext>
                  </a:extLst>
                </p:cNvPr>
                <p:cNvPicPr/>
                <p:nvPr/>
              </p:nvPicPr>
              <p:blipFill>
                <a:blip r:embed="rId148"/>
                <a:stretch>
                  <a:fillRect/>
                </a:stretch>
              </p:blipFill>
              <p:spPr>
                <a:xfrm>
                  <a:off x="9000687" y="1796662"/>
                  <a:ext cx="3722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55883526-BE09-F27B-8EC6-2748C539F21D}"/>
                    </a:ext>
                  </a:extLst>
                </p14:cNvPr>
                <p14:cNvContentPartPr/>
                <p14:nvPr/>
              </p14:nvContentPartPr>
              <p14:xfrm>
                <a:off x="8826087" y="2200582"/>
                <a:ext cx="177840" cy="123840"/>
              </p14:xfrm>
            </p:contentPart>
          </mc:Choice>
          <mc:Fallback>
            <p:pic>
              <p:nvPicPr>
                <p:cNvPr id="97" name="Freihand 96">
                  <a:extLst>
                    <a:ext uri="{FF2B5EF4-FFF2-40B4-BE49-F238E27FC236}">
                      <a16:creationId xmlns:a16="http://schemas.microsoft.com/office/drawing/2014/main" id="{55883526-BE09-F27B-8EC6-2748C539F21D}"/>
                    </a:ext>
                  </a:extLst>
                </p:cNvPr>
                <p:cNvPicPr/>
                <p:nvPr/>
              </p:nvPicPr>
              <p:blipFill>
                <a:blip r:embed="rId150"/>
                <a:stretch>
                  <a:fillRect/>
                </a:stretch>
              </p:blipFill>
              <p:spPr>
                <a:xfrm>
                  <a:off x="8817447" y="2191582"/>
                  <a:ext cx="19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71A7F8BB-6A0F-1F74-F383-F34E46C3BBB5}"/>
                    </a:ext>
                  </a:extLst>
                </p14:cNvPr>
                <p14:cNvContentPartPr/>
                <p14:nvPr/>
              </p14:nvContentPartPr>
              <p14:xfrm>
                <a:off x="9065847" y="2297062"/>
                <a:ext cx="100440" cy="181800"/>
              </p14:xfrm>
            </p:contentPart>
          </mc:Choice>
          <mc:Fallback>
            <p:pic>
              <p:nvPicPr>
                <p:cNvPr id="98" name="Freihand 97">
                  <a:extLst>
                    <a:ext uri="{FF2B5EF4-FFF2-40B4-BE49-F238E27FC236}">
                      <a16:creationId xmlns:a16="http://schemas.microsoft.com/office/drawing/2014/main" id="{71A7F8BB-6A0F-1F74-F383-F34E46C3BBB5}"/>
                    </a:ext>
                  </a:extLst>
                </p:cNvPr>
                <p:cNvPicPr/>
                <p:nvPr/>
              </p:nvPicPr>
              <p:blipFill>
                <a:blip r:embed="rId152"/>
                <a:stretch>
                  <a:fillRect/>
                </a:stretch>
              </p:blipFill>
              <p:spPr>
                <a:xfrm>
                  <a:off x="9057207" y="2288422"/>
                  <a:ext cx="118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737BEED4-0684-B065-182E-DD3E5D0537D6}"/>
                    </a:ext>
                  </a:extLst>
                </p14:cNvPr>
                <p14:cNvContentPartPr/>
                <p14:nvPr/>
              </p14:nvContentPartPr>
              <p14:xfrm>
                <a:off x="9335847" y="2201662"/>
                <a:ext cx="135000" cy="121680"/>
              </p14:xfrm>
            </p:contentPart>
          </mc:Choice>
          <mc:Fallback>
            <p:pic>
              <p:nvPicPr>
                <p:cNvPr id="99" name="Freihand 98">
                  <a:extLst>
                    <a:ext uri="{FF2B5EF4-FFF2-40B4-BE49-F238E27FC236}">
                      <a16:creationId xmlns:a16="http://schemas.microsoft.com/office/drawing/2014/main" id="{737BEED4-0684-B065-182E-DD3E5D0537D6}"/>
                    </a:ext>
                  </a:extLst>
                </p:cNvPr>
                <p:cNvPicPr/>
                <p:nvPr/>
              </p:nvPicPr>
              <p:blipFill>
                <a:blip r:embed="rId154"/>
                <a:stretch>
                  <a:fillRect/>
                </a:stretch>
              </p:blipFill>
              <p:spPr>
                <a:xfrm>
                  <a:off x="9327207" y="2192662"/>
                  <a:ext cx="152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2DF3E0CC-90F8-9E8E-DB5E-0F2A8EC0A582}"/>
                    </a:ext>
                  </a:extLst>
                </p14:cNvPr>
                <p14:cNvContentPartPr/>
                <p14:nvPr/>
              </p14:nvContentPartPr>
              <p14:xfrm>
                <a:off x="9572007" y="2127862"/>
                <a:ext cx="156600" cy="200520"/>
              </p14:xfrm>
            </p:contentPart>
          </mc:Choice>
          <mc:Fallback>
            <p:pic>
              <p:nvPicPr>
                <p:cNvPr id="100" name="Freihand 99">
                  <a:extLst>
                    <a:ext uri="{FF2B5EF4-FFF2-40B4-BE49-F238E27FC236}">
                      <a16:creationId xmlns:a16="http://schemas.microsoft.com/office/drawing/2014/main" id="{2DF3E0CC-90F8-9E8E-DB5E-0F2A8EC0A582}"/>
                    </a:ext>
                  </a:extLst>
                </p:cNvPr>
                <p:cNvPicPr/>
                <p:nvPr/>
              </p:nvPicPr>
              <p:blipFill>
                <a:blip r:embed="rId156"/>
                <a:stretch>
                  <a:fillRect/>
                </a:stretch>
              </p:blipFill>
              <p:spPr>
                <a:xfrm>
                  <a:off x="9563367" y="2119222"/>
                  <a:ext cx="174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3498AA95-9ED1-506C-5812-3A095F0653DD}"/>
                    </a:ext>
                  </a:extLst>
                </p14:cNvPr>
                <p14:cNvContentPartPr/>
                <p14:nvPr/>
              </p14:nvContentPartPr>
              <p14:xfrm>
                <a:off x="8590287" y="2207422"/>
                <a:ext cx="178560" cy="156600"/>
              </p14:xfrm>
            </p:contentPart>
          </mc:Choice>
          <mc:Fallback>
            <p:pic>
              <p:nvPicPr>
                <p:cNvPr id="102" name="Freihand 101">
                  <a:extLst>
                    <a:ext uri="{FF2B5EF4-FFF2-40B4-BE49-F238E27FC236}">
                      <a16:creationId xmlns:a16="http://schemas.microsoft.com/office/drawing/2014/main" id="{3498AA95-9ED1-506C-5812-3A095F0653DD}"/>
                    </a:ext>
                  </a:extLst>
                </p:cNvPr>
                <p:cNvPicPr/>
                <p:nvPr/>
              </p:nvPicPr>
              <p:blipFill>
                <a:blip r:embed="rId158"/>
                <a:stretch>
                  <a:fillRect/>
                </a:stretch>
              </p:blipFill>
              <p:spPr>
                <a:xfrm>
                  <a:off x="8581287" y="2198782"/>
                  <a:ext cx="196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6E0D68B6-ECFD-0D6A-3CF9-5A270189041E}"/>
                    </a:ext>
                  </a:extLst>
                </p14:cNvPr>
                <p14:cNvContentPartPr/>
                <p14:nvPr/>
              </p14:nvContentPartPr>
              <p14:xfrm>
                <a:off x="8375367" y="2225062"/>
                <a:ext cx="165600" cy="154800"/>
              </p14:xfrm>
            </p:contentPart>
          </mc:Choice>
          <mc:Fallback>
            <p:pic>
              <p:nvPicPr>
                <p:cNvPr id="103" name="Freihand 102">
                  <a:extLst>
                    <a:ext uri="{FF2B5EF4-FFF2-40B4-BE49-F238E27FC236}">
                      <a16:creationId xmlns:a16="http://schemas.microsoft.com/office/drawing/2014/main" id="{6E0D68B6-ECFD-0D6A-3CF9-5A270189041E}"/>
                    </a:ext>
                  </a:extLst>
                </p:cNvPr>
                <p:cNvPicPr/>
                <p:nvPr/>
              </p:nvPicPr>
              <p:blipFill>
                <a:blip r:embed="rId160"/>
                <a:stretch>
                  <a:fillRect/>
                </a:stretch>
              </p:blipFill>
              <p:spPr>
                <a:xfrm>
                  <a:off x="8366367" y="2216062"/>
                  <a:ext cx="183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FF9035E7-634F-BC5B-5BE8-9EA725F4C207}"/>
                    </a:ext>
                  </a:extLst>
                </p14:cNvPr>
                <p14:cNvContentPartPr/>
                <p14:nvPr/>
              </p14:nvContentPartPr>
              <p14:xfrm>
                <a:off x="3430047" y="719902"/>
                <a:ext cx="3881520" cy="127080"/>
              </p14:xfrm>
            </p:contentPart>
          </mc:Choice>
          <mc:Fallback>
            <p:pic>
              <p:nvPicPr>
                <p:cNvPr id="105" name="Freihand 104">
                  <a:extLst>
                    <a:ext uri="{FF2B5EF4-FFF2-40B4-BE49-F238E27FC236}">
                      <a16:creationId xmlns:a16="http://schemas.microsoft.com/office/drawing/2014/main" id="{FF9035E7-634F-BC5B-5BE8-9EA725F4C207}"/>
                    </a:ext>
                  </a:extLst>
                </p:cNvPr>
                <p:cNvPicPr/>
                <p:nvPr/>
              </p:nvPicPr>
              <p:blipFill>
                <a:blip r:embed="rId162"/>
                <a:stretch>
                  <a:fillRect/>
                </a:stretch>
              </p:blipFill>
              <p:spPr>
                <a:xfrm>
                  <a:off x="3421047" y="711262"/>
                  <a:ext cx="3899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BBFC7538-E25D-3ECA-C238-054DA923C5DF}"/>
                    </a:ext>
                  </a:extLst>
                </p14:cNvPr>
                <p14:cNvContentPartPr/>
                <p14:nvPr/>
              </p14:nvContentPartPr>
              <p14:xfrm>
                <a:off x="9222447" y="2567782"/>
                <a:ext cx="542880" cy="234000"/>
              </p14:xfrm>
            </p:contentPart>
          </mc:Choice>
          <mc:Fallback>
            <p:pic>
              <p:nvPicPr>
                <p:cNvPr id="106" name="Freihand 105">
                  <a:extLst>
                    <a:ext uri="{FF2B5EF4-FFF2-40B4-BE49-F238E27FC236}">
                      <a16:creationId xmlns:a16="http://schemas.microsoft.com/office/drawing/2014/main" id="{BBFC7538-E25D-3ECA-C238-054DA923C5DF}"/>
                    </a:ext>
                  </a:extLst>
                </p:cNvPr>
                <p:cNvPicPr/>
                <p:nvPr/>
              </p:nvPicPr>
              <p:blipFill>
                <a:blip r:embed="rId164"/>
                <a:stretch>
                  <a:fillRect/>
                </a:stretch>
              </p:blipFill>
              <p:spPr>
                <a:xfrm>
                  <a:off x="9213807" y="2558782"/>
                  <a:ext cx="5605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4FC26023-D167-9127-1FE6-EC0D747EAC12}"/>
                    </a:ext>
                  </a:extLst>
                </p14:cNvPr>
                <p14:cNvContentPartPr/>
                <p14:nvPr/>
              </p14:nvContentPartPr>
              <p14:xfrm>
                <a:off x="9752367" y="2621062"/>
                <a:ext cx="11160" cy="21600"/>
              </p14:xfrm>
            </p:contentPart>
          </mc:Choice>
          <mc:Fallback>
            <p:pic>
              <p:nvPicPr>
                <p:cNvPr id="107" name="Freihand 106">
                  <a:extLst>
                    <a:ext uri="{FF2B5EF4-FFF2-40B4-BE49-F238E27FC236}">
                      <a16:creationId xmlns:a16="http://schemas.microsoft.com/office/drawing/2014/main" id="{4FC26023-D167-9127-1FE6-EC0D747EAC12}"/>
                    </a:ext>
                  </a:extLst>
                </p:cNvPr>
                <p:cNvPicPr/>
                <p:nvPr/>
              </p:nvPicPr>
              <p:blipFill>
                <a:blip r:embed="rId166"/>
                <a:stretch>
                  <a:fillRect/>
                </a:stretch>
              </p:blipFill>
              <p:spPr>
                <a:xfrm>
                  <a:off x="9743367" y="2612422"/>
                  <a:ext cx="28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751CC7D7-2FB4-9DC7-D798-FBC90E64684B}"/>
                    </a:ext>
                  </a:extLst>
                </p14:cNvPr>
                <p14:cNvContentPartPr/>
                <p14:nvPr/>
              </p14:nvContentPartPr>
              <p14:xfrm>
                <a:off x="9832647" y="2533942"/>
                <a:ext cx="161640" cy="222480"/>
              </p14:xfrm>
            </p:contentPart>
          </mc:Choice>
          <mc:Fallback>
            <p:pic>
              <p:nvPicPr>
                <p:cNvPr id="108" name="Freihand 107">
                  <a:extLst>
                    <a:ext uri="{FF2B5EF4-FFF2-40B4-BE49-F238E27FC236}">
                      <a16:creationId xmlns:a16="http://schemas.microsoft.com/office/drawing/2014/main" id="{751CC7D7-2FB4-9DC7-D798-FBC90E64684B}"/>
                    </a:ext>
                  </a:extLst>
                </p:cNvPr>
                <p:cNvPicPr/>
                <p:nvPr/>
              </p:nvPicPr>
              <p:blipFill>
                <a:blip r:embed="rId168"/>
                <a:stretch>
                  <a:fillRect/>
                </a:stretch>
              </p:blipFill>
              <p:spPr>
                <a:xfrm>
                  <a:off x="9824007" y="2525302"/>
                  <a:ext cx="179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D63EB738-4D62-45D1-F30E-B017DB81D1B2}"/>
                    </a:ext>
                  </a:extLst>
                </p14:cNvPr>
                <p14:cNvContentPartPr/>
                <p14:nvPr/>
              </p14:nvContentPartPr>
              <p14:xfrm>
                <a:off x="10015527" y="2639422"/>
                <a:ext cx="285840" cy="327600"/>
              </p14:xfrm>
            </p:contentPart>
          </mc:Choice>
          <mc:Fallback>
            <p:pic>
              <p:nvPicPr>
                <p:cNvPr id="109" name="Freihand 108">
                  <a:extLst>
                    <a:ext uri="{FF2B5EF4-FFF2-40B4-BE49-F238E27FC236}">
                      <a16:creationId xmlns:a16="http://schemas.microsoft.com/office/drawing/2014/main" id="{D63EB738-4D62-45D1-F30E-B017DB81D1B2}"/>
                    </a:ext>
                  </a:extLst>
                </p:cNvPr>
                <p:cNvPicPr/>
                <p:nvPr/>
              </p:nvPicPr>
              <p:blipFill>
                <a:blip r:embed="rId170"/>
                <a:stretch>
                  <a:fillRect/>
                </a:stretch>
              </p:blipFill>
              <p:spPr>
                <a:xfrm>
                  <a:off x="10006887" y="2630782"/>
                  <a:ext cx="3034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AADF64FF-C31F-6CD2-ED6B-F5372AB0960D}"/>
                    </a:ext>
                  </a:extLst>
                </p14:cNvPr>
                <p14:cNvContentPartPr/>
                <p14:nvPr/>
              </p14:nvContentPartPr>
              <p14:xfrm>
                <a:off x="10349967" y="2641222"/>
                <a:ext cx="366120" cy="110880"/>
              </p14:xfrm>
            </p:contentPart>
          </mc:Choice>
          <mc:Fallback>
            <p:pic>
              <p:nvPicPr>
                <p:cNvPr id="110" name="Freihand 109">
                  <a:extLst>
                    <a:ext uri="{FF2B5EF4-FFF2-40B4-BE49-F238E27FC236}">
                      <a16:creationId xmlns:a16="http://schemas.microsoft.com/office/drawing/2014/main" id="{AADF64FF-C31F-6CD2-ED6B-F5372AB0960D}"/>
                    </a:ext>
                  </a:extLst>
                </p:cNvPr>
                <p:cNvPicPr/>
                <p:nvPr/>
              </p:nvPicPr>
              <p:blipFill>
                <a:blip r:embed="rId172"/>
                <a:stretch>
                  <a:fillRect/>
                </a:stretch>
              </p:blipFill>
              <p:spPr>
                <a:xfrm>
                  <a:off x="10340967" y="2632222"/>
                  <a:ext cx="383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EC8C1EC6-C5D0-57A3-B55F-E095647F3748}"/>
                    </a:ext>
                  </a:extLst>
                </p14:cNvPr>
                <p14:cNvContentPartPr/>
                <p14:nvPr/>
              </p14:nvContentPartPr>
              <p14:xfrm>
                <a:off x="10756767" y="2563462"/>
                <a:ext cx="12240" cy="39960"/>
              </p14:xfrm>
            </p:contentPart>
          </mc:Choice>
          <mc:Fallback>
            <p:pic>
              <p:nvPicPr>
                <p:cNvPr id="111" name="Freihand 110">
                  <a:extLst>
                    <a:ext uri="{FF2B5EF4-FFF2-40B4-BE49-F238E27FC236}">
                      <a16:creationId xmlns:a16="http://schemas.microsoft.com/office/drawing/2014/main" id="{EC8C1EC6-C5D0-57A3-B55F-E095647F3748}"/>
                    </a:ext>
                  </a:extLst>
                </p:cNvPr>
                <p:cNvPicPr/>
                <p:nvPr/>
              </p:nvPicPr>
              <p:blipFill>
                <a:blip r:embed="rId174"/>
                <a:stretch>
                  <a:fillRect/>
                </a:stretch>
              </p:blipFill>
              <p:spPr>
                <a:xfrm>
                  <a:off x="10748127" y="2554462"/>
                  <a:ext cx="29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2" name="Freihand 111">
                  <a:extLst>
                    <a:ext uri="{FF2B5EF4-FFF2-40B4-BE49-F238E27FC236}">
                      <a16:creationId xmlns:a16="http://schemas.microsoft.com/office/drawing/2014/main" id="{4B7CC0C8-0F4D-2397-9058-F87C1A3C632E}"/>
                    </a:ext>
                  </a:extLst>
                </p14:cNvPr>
                <p14:cNvContentPartPr/>
                <p14:nvPr/>
              </p14:nvContentPartPr>
              <p14:xfrm>
                <a:off x="10800687" y="2501542"/>
                <a:ext cx="191160" cy="237960"/>
              </p14:xfrm>
            </p:contentPart>
          </mc:Choice>
          <mc:Fallback>
            <p:pic>
              <p:nvPicPr>
                <p:cNvPr id="112" name="Freihand 111">
                  <a:extLst>
                    <a:ext uri="{FF2B5EF4-FFF2-40B4-BE49-F238E27FC236}">
                      <a16:creationId xmlns:a16="http://schemas.microsoft.com/office/drawing/2014/main" id="{4B7CC0C8-0F4D-2397-9058-F87C1A3C632E}"/>
                    </a:ext>
                  </a:extLst>
                </p:cNvPr>
                <p:cNvPicPr/>
                <p:nvPr/>
              </p:nvPicPr>
              <p:blipFill>
                <a:blip r:embed="rId176"/>
                <a:stretch>
                  <a:fillRect/>
                </a:stretch>
              </p:blipFill>
              <p:spPr>
                <a:xfrm>
                  <a:off x="10791687" y="2492542"/>
                  <a:ext cx="2088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Freihand 112">
                  <a:extLst>
                    <a:ext uri="{FF2B5EF4-FFF2-40B4-BE49-F238E27FC236}">
                      <a16:creationId xmlns:a16="http://schemas.microsoft.com/office/drawing/2014/main" id="{93621625-5D90-E763-0823-F96E0E7E3EF1}"/>
                    </a:ext>
                  </a:extLst>
                </p14:cNvPr>
                <p14:cNvContentPartPr/>
                <p14:nvPr/>
              </p14:nvContentPartPr>
              <p14:xfrm>
                <a:off x="11043687" y="2455462"/>
                <a:ext cx="105480" cy="304200"/>
              </p14:xfrm>
            </p:contentPart>
          </mc:Choice>
          <mc:Fallback>
            <p:pic>
              <p:nvPicPr>
                <p:cNvPr id="113" name="Freihand 112">
                  <a:extLst>
                    <a:ext uri="{FF2B5EF4-FFF2-40B4-BE49-F238E27FC236}">
                      <a16:creationId xmlns:a16="http://schemas.microsoft.com/office/drawing/2014/main" id="{93621625-5D90-E763-0823-F96E0E7E3EF1}"/>
                    </a:ext>
                  </a:extLst>
                </p:cNvPr>
                <p:cNvPicPr/>
                <p:nvPr/>
              </p:nvPicPr>
              <p:blipFill>
                <a:blip r:embed="rId178"/>
                <a:stretch>
                  <a:fillRect/>
                </a:stretch>
              </p:blipFill>
              <p:spPr>
                <a:xfrm>
                  <a:off x="11035047" y="2446462"/>
                  <a:ext cx="1231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BE406D13-1CBD-2C41-0238-B2C459F526F8}"/>
                    </a:ext>
                  </a:extLst>
                </p14:cNvPr>
                <p14:cNvContentPartPr/>
                <p14:nvPr/>
              </p14:nvContentPartPr>
              <p14:xfrm>
                <a:off x="11171847" y="2605942"/>
                <a:ext cx="104760" cy="131400"/>
              </p14:xfrm>
            </p:contentPart>
          </mc:Choice>
          <mc:Fallback>
            <p:pic>
              <p:nvPicPr>
                <p:cNvPr id="114" name="Freihand 113">
                  <a:extLst>
                    <a:ext uri="{FF2B5EF4-FFF2-40B4-BE49-F238E27FC236}">
                      <a16:creationId xmlns:a16="http://schemas.microsoft.com/office/drawing/2014/main" id="{BE406D13-1CBD-2C41-0238-B2C459F526F8}"/>
                    </a:ext>
                  </a:extLst>
                </p:cNvPr>
                <p:cNvPicPr/>
                <p:nvPr/>
              </p:nvPicPr>
              <p:blipFill>
                <a:blip r:embed="rId180"/>
                <a:stretch>
                  <a:fillRect/>
                </a:stretch>
              </p:blipFill>
              <p:spPr>
                <a:xfrm>
                  <a:off x="11163207" y="2597302"/>
                  <a:ext cx="122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B1D07E42-CE53-7B88-F727-999BCE585DDE}"/>
                    </a:ext>
                  </a:extLst>
                </p14:cNvPr>
                <p14:cNvContentPartPr/>
                <p14:nvPr/>
              </p14:nvContentPartPr>
              <p14:xfrm>
                <a:off x="11294607" y="2486422"/>
                <a:ext cx="139320" cy="219960"/>
              </p14:xfrm>
            </p:contentPart>
          </mc:Choice>
          <mc:Fallback>
            <p:pic>
              <p:nvPicPr>
                <p:cNvPr id="115" name="Freihand 114">
                  <a:extLst>
                    <a:ext uri="{FF2B5EF4-FFF2-40B4-BE49-F238E27FC236}">
                      <a16:creationId xmlns:a16="http://schemas.microsoft.com/office/drawing/2014/main" id="{B1D07E42-CE53-7B88-F727-999BCE585DDE}"/>
                    </a:ext>
                  </a:extLst>
                </p:cNvPr>
                <p:cNvPicPr/>
                <p:nvPr/>
              </p:nvPicPr>
              <p:blipFill>
                <a:blip r:embed="rId182"/>
                <a:stretch>
                  <a:fillRect/>
                </a:stretch>
              </p:blipFill>
              <p:spPr>
                <a:xfrm>
                  <a:off x="11285607" y="2477782"/>
                  <a:ext cx="156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84DAF21E-ED6D-8C9A-9FE1-986DA6E1708C}"/>
                    </a:ext>
                  </a:extLst>
                </p14:cNvPr>
                <p14:cNvContentPartPr/>
                <p14:nvPr/>
              </p14:nvContentPartPr>
              <p14:xfrm>
                <a:off x="11455887" y="2568862"/>
                <a:ext cx="74160" cy="141120"/>
              </p14:xfrm>
            </p:contentPart>
          </mc:Choice>
          <mc:Fallback>
            <p:pic>
              <p:nvPicPr>
                <p:cNvPr id="116" name="Freihand 115">
                  <a:extLst>
                    <a:ext uri="{FF2B5EF4-FFF2-40B4-BE49-F238E27FC236}">
                      <a16:creationId xmlns:a16="http://schemas.microsoft.com/office/drawing/2014/main" id="{84DAF21E-ED6D-8C9A-9FE1-986DA6E1708C}"/>
                    </a:ext>
                  </a:extLst>
                </p:cNvPr>
                <p:cNvPicPr/>
                <p:nvPr/>
              </p:nvPicPr>
              <p:blipFill>
                <a:blip r:embed="rId184"/>
                <a:stretch>
                  <a:fillRect/>
                </a:stretch>
              </p:blipFill>
              <p:spPr>
                <a:xfrm>
                  <a:off x="11446887" y="2559862"/>
                  <a:ext cx="91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D3F8218D-E5E0-33EC-99F1-30571B62ACC4}"/>
                    </a:ext>
                  </a:extLst>
                </p14:cNvPr>
                <p14:cNvContentPartPr/>
                <p14:nvPr/>
              </p14:nvContentPartPr>
              <p14:xfrm>
                <a:off x="11570727" y="2521342"/>
                <a:ext cx="231480" cy="186840"/>
              </p14:xfrm>
            </p:contentPart>
          </mc:Choice>
          <mc:Fallback>
            <p:pic>
              <p:nvPicPr>
                <p:cNvPr id="117" name="Freihand 116">
                  <a:extLst>
                    <a:ext uri="{FF2B5EF4-FFF2-40B4-BE49-F238E27FC236}">
                      <a16:creationId xmlns:a16="http://schemas.microsoft.com/office/drawing/2014/main" id="{D3F8218D-E5E0-33EC-99F1-30571B62ACC4}"/>
                    </a:ext>
                  </a:extLst>
                </p:cNvPr>
                <p:cNvPicPr/>
                <p:nvPr/>
              </p:nvPicPr>
              <p:blipFill>
                <a:blip r:embed="rId186"/>
                <a:stretch>
                  <a:fillRect/>
                </a:stretch>
              </p:blipFill>
              <p:spPr>
                <a:xfrm>
                  <a:off x="11561727" y="2512342"/>
                  <a:ext cx="249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Freihand 117">
                  <a:extLst>
                    <a:ext uri="{FF2B5EF4-FFF2-40B4-BE49-F238E27FC236}">
                      <a16:creationId xmlns:a16="http://schemas.microsoft.com/office/drawing/2014/main" id="{4E01F179-B0D9-C647-CB6D-4F928F13B16C}"/>
                    </a:ext>
                  </a:extLst>
                </p14:cNvPr>
                <p14:cNvContentPartPr/>
                <p14:nvPr/>
              </p14:nvContentPartPr>
              <p14:xfrm>
                <a:off x="9685767" y="3124702"/>
                <a:ext cx="124200" cy="111960"/>
              </p14:xfrm>
            </p:contentPart>
          </mc:Choice>
          <mc:Fallback>
            <p:pic>
              <p:nvPicPr>
                <p:cNvPr id="118" name="Freihand 117">
                  <a:extLst>
                    <a:ext uri="{FF2B5EF4-FFF2-40B4-BE49-F238E27FC236}">
                      <a16:creationId xmlns:a16="http://schemas.microsoft.com/office/drawing/2014/main" id="{4E01F179-B0D9-C647-CB6D-4F928F13B16C}"/>
                    </a:ext>
                  </a:extLst>
                </p:cNvPr>
                <p:cNvPicPr/>
                <p:nvPr/>
              </p:nvPicPr>
              <p:blipFill>
                <a:blip r:embed="rId188"/>
                <a:stretch>
                  <a:fillRect/>
                </a:stretch>
              </p:blipFill>
              <p:spPr>
                <a:xfrm>
                  <a:off x="9677127" y="3115702"/>
                  <a:ext cx="141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Freihand 118">
                  <a:extLst>
                    <a:ext uri="{FF2B5EF4-FFF2-40B4-BE49-F238E27FC236}">
                      <a16:creationId xmlns:a16="http://schemas.microsoft.com/office/drawing/2014/main" id="{CCE1836B-2340-CC86-C807-EDB915BD5C28}"/>
                    </a:ext>
                  </a:extLst>
                </p14:cNvPr>
                <p14:cNvContentPartPr/>
                <p14:nvPr/>
              </p14:nvContentPartPr>
              <p14:xfrm>
                <a:off x="9765687" y="3120022"/>
                <a:ext cx="103680" cy="271800"/>
              </p14:xfrm>
            </p:contentPart>
          </mc:Choice>
          <mc:Fallback>
            <p:pic>
              <p:nvPicPr>
                <p:cNvPr id="119" name="Freihand 118">
                  <a:extLst>
                    <a:ext uri="{FF2B5EF4-FFF2-40B4-BE49-F238E27FC236}">
                      <a16:creationId xmlns:a16="http://schemas.microsoft.com/office/drawing/2014/main" id="{CCE1836B-2340-CC86-C807-EDB915BD5C28}"/>
                    </a:ext>
                  </a:extLst>
                </p:cNvPr>
                <p:cNvPicPr/>
                <p:nvPr/>
              </p:nvPicPr>
              <p:blipFill>
                <a:blip r:embed="rId190"/>
                <a:stretch>
                  <a:fillRect/>
                </a:stretch>
              </p:blipFill>
              <p:spPr>
                <a:xfrm>
                  <a:off x="9756687" y="3111022"/>
                  <a:ext cx="1213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D2CA44AC-DC0A-97F5-21DF-E023E9C262D3}"/>
                    </a:ext>
                  </a:extLst>
                </p14:cNvPr>
                <p14:cNvContentPartPr/>
                <p14:nvPr/>
              </p14:nvContentPartPr>
              <p14:xfrm>
                <a:off x="9949647" y="3006982"/>
                <a:ext cx="157680" cy="161640"/>
              </p14:xfrm>
            </p:contentPart>
          </mc:Choice>
          <mc:Fallback>
            <p:pic>
              <p:nvPicPr>
                <p:cNvPr id="120" name="Freihand 119">
                  <a:extLst>
                    <a:ext uri="{FF2B5EF4-FFF2-40B4-BE49-F238E27FC236}">
                      <a16:creationId xmlns:a16="http://schemas.microsoft.com/office/drawing/2014/main" id="{D2CA44AC-DC0A-97F5-21DF-E023E9C262D3}"/>
                    </a:ext>
                  </a:extLst>
                </p:cNvPr>
                <p:cNvPicPr/>
                <p:nvPr/>
              </p:nvPicPr>
              <p:blipFill>
                <a:blip r:embed="rId192"/>
                <a:stretch>
                  <a:fillRect/>
                </a:stretch>
              </p:blipFill>
              <p:spPr>
                <a:xfrm>
                  <a:off x="9941007" y="2997982"/>
                  <a:ext cx="175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5015AE28-C18D-2A8C-89BD-416C45FAA19E}"/>
                    </a:ext>
                  </a:extLst>
                </p14:cNvPr>
                <p14:cNvContentPartPr/>
                <p14:nvPr/>
              </p14:nvContentPartPr>
              <p14:xfrm>
                <a:off x="10188687" y="3205702"/>
                <a:ext cx="222840" cy="9000"/>
              </p14:xfrm>
            </p:contentPart>
          </mc:Choice>
          <mc:Fallback>
            <p:pic>
              <p:nvPicPr>
                <p:cNvPr id="121" name="Freihand 120">
                  <a:extLst>
                    <a:ext uri="{FF2B5EF4-FFF2-40B4-BE49-F238E27FC236}">
                      <a16:creationId xmlns:a16="http://schemas.microsoft.com/office/drawing/2014/main" id="{5015AE28-C18D-2A8C-89BD-416C45FAA19E}"/>
                    </a:ext>
                  </a:extLst>
                </p:cNvPr>
                <p:cNvPicPr/>
                <p:nvPr/>
              </p:nvPicPr>
              <p:blipFill>
                <a:blip r:embed="rId194"/>
                <a:stretch>
                  <a:fillRect/>
                </a:stretch>
              </p:blipFill>
              <p:spPr>
                <a:xfrm>
                  <a:off x="10180047" y="3197062"/>
                  <a:ext cx="240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5229D65B-3F72-39B4-81C9-EDDFAB4CF7D3}"/>
                    </a:ext>
                  </a:extLst>
                </p14:cNvPr>
                <p14:cNvContentPartPr/>
                <p14:nvPr/>
              </p14:nvContentPartPr>
              <p14:xfrm>
                <a:off x="10220727" y="3120022"/>
                <a:ext cx="479880" cy="142200"/>
              </p14:xfrm>
            </p:contentPart>
          </mc:Choice>
          <mc:Fallback>
            <p:pic>
              <p:nvPicPr>
                <p:cNvPr id="122" name="Freihand 121">
                  <a:extLst>
                    <a:ext uri="{FF2B5EF4-FFF2-40B4-BE49-F238E27FC236}">
                      <a16:creationId xmlns:a16="http://schemas.microsoft.com/office/drawing/2014/main" id="{5229D65B-3F72-39B4-81C9-EDDFAB4CF7D3}"/>
                    </a:ext>
                  </a:extLst>
                </p:cNvPr>
                <p:cNvPicPr/>
                <p:nvPr/>
              </p:nvPicPr>
              <p:blipFill>
                <a:blip r:embed="rId196"/>
                <a:stretch>
                  <a:fillRect/>
                </a:stretch>
              </p:blipFill>
              <p:spPr>
                <a:xfrm>
                  <a:off x="10212087" y="3111382"/>
                  <a:ext cx="497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18735D6C-9C13-552E-495C-95A45939B6B5}"/>
                    </a:ext>
                  </a:extLst>
                </p14:cNvPr>
                <p14:cNvContentPartPr/>
                <p14:nvPr/>
              </p14:nvContentPartPr>
              <p14:xfrm>
                <a:off x="10605567" y="3077182"/>
                <a:ext cx="165960" cy="311040"/>
              </p14:xfrm>
            </p:contentPart>
          </mc:Choice>
          <mc:Fallback>
            <p:pic>
              <p:nvPicPr>
                <p:cNvPr id="123" name="Freihand 122">
                  <a:extLst>
                    <a:ext uri="{FF2B5EF4-FFF2-40B4-BE49-F238E27FC236}">
                      <a16:creationId xmlns:a16="http://schemas.microsoft.com/office/drawing/2014/main" id="{18735D6C-9C13-552E-495C-95A45939B6B5}"/>
                    </a:ext>
                  </a:extLst>
                </p:cNvPr>
                <p:cNvPicPr/>
                <p:nvPr/>
              </p:nvPicPr>
              <p:blipFill>
                <a:blip r:embed="rId198"/>
                <a:stretch>
                  <a:fillRect/>
                </a:stretch>
              </p:blipFill>
              <p:spPr>
                <a:xfrm>
                  <a:off x="10596927" y="3068542"/>
                  <a:ext cx="1836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3F2B4243-D5B4-E0E0-40DE-E6EA4A26798D}"/>
                    </a:ext>
                  </a:extLst>
                </p14:cNvPr>
                <p14:cNvContentPartPr/>
                <p14:nvPr/>
              </p14:nvContentPartPr>
              <p14:xfrm>
                <a:off x="9995727" y="3654982"/>
                <a:ext cx="91080" cy="275760"/>
              </p14:xfrm>
            </p:contentPart>
          </mc:Choice>
          <mc:Fallback>
            <p:pic>
              <p:nvPicPr>
                <p:cNvPr id="141" name="Freihand 140">
                  <a:extLst>
                    <a:ext uri="{FF2B5EF4-FFF2-40B4-BE49-F238E27FC236}">
                      <a16:creationId xmlns:a16="http://schemas.microsoft.com/office/drawing/2014/main" id="{3F2B4243-D5B4-E0E0-40DE-E6EA4A26798D}"/>
                    </a:ext>
                  </a:extLst>
                </p:cNvPr>
                <p:cNvPicPr/>
                <p:nvPr/>
              </p:nvPicPr>
              <p:blipFill>
                <a:blip r:embed="rId200"/>
                <a:stretch>
                  <a:fillRect/>
                </a:stretch>
              </p:blipFill>
              <p:spPr>
                <a:xfrm>
                  <a:off x="9987087" y="3646342"/>
                  <a:ext cx="1087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2" name="Freihand 141">
                  <a:extLst>
                    <a:ext uri="{FF2B5EF4-FFF2-40B4-BE49-F238E27FC236}">
                      <a16:creationId xmlns:a16="http://schemas.microsoft.com/office/drawing/2014/main" id="{11F93D9C-A628-A354-B435-6A42CC12FEE8}"/>
                    </a:ext>
                  </a:extLst>
                </p14:cNvPr>
                <p14:cNvContentPartPr/>
                <p14:nvPr/>
              </p14:nvContentPartPr>
              <p14:xfrm>
                <a:off x="9942807" y="3611422"/>
                <a:ext cx="262440" cy="277920"/>
              </p14:xfrm>
            </p:contentPart>
          </mc:Choice>
          <mc:Fallback>
            <p:pic>
              <p:nvPicPr>
                <p:cNvPr id="142" name="Freihand 141">
                  <a:extLst>
                    <a:ext uri="{FF2B5EF4-FFF2-40B4-BE49-F238E27FC236}">
                      <a16:creationId xmlns:a16="http://schemas.microsoft.com/office/drawing/2014/main" id="{11F93D9C-A628-A354-B435-6A42CC12FEE8}"/>
                    </a:ext>
                  </a:extLst>
                </p:cNvPr>
                <p:cNvPicPr/>
                <p:nvPr/>
              </p:nvPicPr>
              <p:blipFill>
                <a:blip r:embed="rId202"/>
                <a:stretch>
                  <a:fillRect/>
                </a:stretch>
              </p:blipFill>
              <p:spPr>
                <a:xfrm>
                  <a:off x="9934167" y="3602782"/>
                  <a:ext cx="2800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3" name="Freihand 142">
                  <a:extLst>
                    <a:ext uri="{FF2B5EF4-FFF2-40B4-BE49-F238E27FC236}">
                      <a16:creationId xmlns:a16="http://schemas.microsoft.com/office/drawing/2014/main" id="{DC4E2019-0D60-3B9B-7AA7-663C1543F9EE}"/>
                    </a:ext>
                  </a:extLst>
                </p14:cNvPr>
                <p14:cNvContentPartPr/>
                <p14:nvPr/>
              </p14:nvContentPartPr>
              <p14:xfrm>
                <a:off x="10217847" y="3680542"/>
                <a:ext cx="120600" cy="171000"/>
              </p14:xfrm>
            </p:contentPart>
          </mc:Choice>
          <mc:Fallback>
            <p:pic>
              <p:nvPicPr>
                <p:cNvPr id="143" name="Freihand 142">
                  <a:extLst>
                    <a:ext uri="{FF2B5EF4-FFF2-40B4-BE49-F238E27FC236}">
                      <a16:creationId xmlns:a16="http://schemas.microsoft.com/office/drawing/2014/main" id="{DC4E2019-0D60-3B9B-7AA7-663C1543F9EE}"/>
                    </a:ext>
                  </a:extLst>
                </p:cNvPr>
                <p:cNvPicPr/>
                <p:nvPr/>
              </p:nvPicPr>
              <p:blipFill>
                <a:blip r:embed="rId204"/>
                <a:stretch>
                  <a:fillRect/>
                </a:stretch>
              </p:blipFill>
              <p:spPr>
                <a:xfrm>
                  <a:off x="10208847" y="3671902"/>
                  <a:ext cx="138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4" name="Freihand 143">
                  <a:extLst>
                    <a:ext uri="{FF2B5EF4-FFF2-40B4-BE49-F238E27FC236}">
                      <a16:creationId xmlns:a16="http://schemas.microsoft.com/office/drawing/2014/main" id="{062BC3D6-6CE7-AEE6-F519-333DE8257A96}"/>
                    </a:ext>
                  </a:extLst>
                </p14:cNvPr>
                <p14:cNvContentPartPr/>
                <p14:nvPr/>
              </p14:nvContentPartPr>
              <p14:xfrm>
                <a:off x="10352847" y="3658582"/>
                <a:ext cx="58320" cy="230400"/>
              </p14:xfrm>
            </p:contentPart>
          </mc:Choice>
          <mc:Fallback>
            <p:pic>
              <p:nvPicPr>
                <p:cNvPr id="144" name="Freihand 143">
                  <a:extLst>
                    <a:ext uri="{FF2B5EF4-FFF2-40B4-BE49-F238E27FC236}">
                      <a16:creationId xmlns:a16="http://schemas.microsoft.com/office/drawing/2014/main" id="{062BC3D6-6CE7-AEE6-F519-333DE8257A96}"/>
                    </a:ext>
                  </a:extLst>
                </p:cNvPr>
                <p:cNvPicPr/>
                <p:nvPr/>
              </p:nvPicPr>
              <p:blipFill>
                <a:blip r:embed="rId206"/>
                <a:stretch>
                  <a:fillRect/>
                </a:stretch>
              </p:blipFill>
              <p:spPr>
                <a:xfrm>
                  <a:off x="10344207" y="3649942"/>
                  <a:ext cx="75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 name="Freihand 144">
                  <a:extLst>
                    <a:ext uri="{FF2B5EF4-FFF2-40B4-BE49-F238E27FC236}">
                      <a16:creationId xmlns:a16="http://schemas.microsoft.com/office/drawing/2014/main" id="{3B84B037-CE12-943B-FA8A-12DD583254C0}"/>
                    </a:ext>
                  </a:extLst>
                </p14:cNvPr>
                <p14:cNvContentPartPr/>
                <p14:nvPr/>
              </p14:nvContentPartPr>
              <p14:xfrm>
                <a:off x="10485327" y="3739582"/>
                <a:ext cx="164160" cy="81000"/>
              </p14:xfrm>
            </p:contentPart>
          </mc:Choice>
          <mc:Fallback>
            <p:pic>
              <p:nvPicPr>
                <p:cNvPr id="145" name="Freihand 144">
                  <a:extLst>
                    <a:ext uri="{FF2B5EF4-FFF2-40B4-BE49-F238E27FC236}">
                      <a16:creationId xmlns:a16="http://schemas.microsoft.com/office/drawing/2014/main" id="{3B84B037-CE12-943B-FA8A-12DD583254C0}"/>
                    </a:ext>
                  </a:extLst>
                </p:cNvPr>
                <p:cNvPicPr/>
                <p:nvPr/>
              </p:nvPicPr>
              <p:blipFill>
                <a:blip r:embed="rId208"/>
                <a:stretch>
                  <a:fillRect/>
                </a:stretch>
              </p:blipFill>
              <p:spPr>
                <a:xfrm>
                  <a:off x="10476687" y="3730942"/>
                  <a:ext cx="181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6" name="Freihand 145">
                  <a:extLst>
                    <a:ext uri="{FF2B5EF4-FFF2-40B4-BE49-F238E27FC236}">
                      <a16:creationId xmlns:a16="http://schemas.microsoft.com/office/drawing/2014/main" id="{48772C48-EBE8-4AB0-2A08-66AD53ADB6E5}"/>
                    </a:ext>
                  </a:extLst>
                </p14:cNvPr>
                <p14:cNvContentPartPr/>
                <p14:nvPr/>
              </p14:nvContentPartPr>
              <p14:xfrm>
                <a:off x="10760727" y="3673342"/>
                <a:ext cx="171360" cy="172440"/>
              </p14:xfrm>
            </p:contentPart>
          </mc:Choice>
          <mc:Fallback>
            <p:pic>
              <p:nvPicPr>
                <p:cNvPr id="146" name="Freihand 145">
                  <a:extLst>
                    <a:ext uri="{FF2B5EF4-FFF2-40B4-BE49-F238E27FC236}">
                      <a16:creationId xmlns:a16="http://schemas.microsoft.com/office/drawing/2014/main" id="{48772C48-EBE8-4AB0-2A08-66AD53ADB6E5}"/>
                    </a:ext>
                  </a:extLst>
                </p:cNvPr>
                <p:cNvPicPr/>
                <p:nvPr/>
              </p:nvPicPr>
              <p:blipFill>
                <a:blip r:embed="rId210"/>
                <a:stretch>
                  <a:fillRect/>
                </a:stretch>
              </p:blipFill>
              <p:spPr>
                <a:xfrm>
                  <a:off x="10751727" y="3664702"/>
                  <a:ext cx="189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7" name="Freihand 156">
                  <a:extLst>
                    <a:ext uri="{FF2B5EF4-FFF2-40B4-BE49-F238E27FC236}">
                      <a16:creationId xmlns:a16="http://schemas.microsoft.com/office/drawing/2014/main" id="{803E2E47-E0D5-D483-02B1-AC0D4865DBE5}"/>
                    </a:ext>
                  </a:extLst>
                </p14:cNvPr>
                <p14:cNvContentPartPr/>
                <p14:nvPr/>
              </p14:nvContentPartPr>
              <p14:xfrm>
                <a:off x="8224887" y="4098862"/>
                <a:ext cx="36000" cy="89280"/>
              </p14:xfrm>
            </p:contentPart>
          </mc:Choice>
          <mc:Fallback>
            <p:pic>
              <p:nvPicPr>
                <p:cNvPr id="157" name="Freihand 156">
                  <a:extLst>
                    <a:ext uri="{FF2B5EF4-FFF2-40B4-BE49-F238E27FC236}">
                      <a16:creationId xmlns:a16="http://schemas.microsoft.com/office/drawing/2014/main" id="{803E2E47-E0D5-D483-02B1-AC0D4865DBE5}"/>
                    </a:ext>
                  </a:extLst>
                </p:cNvPr>
                <p:cNvPicPr/>
                <p:nvPr/>
              </p:nvPicPr>
              <p:blipFill>
                <a:blip r:embed="rId212"/>
                <a:stretch>
                  <a:fillRect/>
                </a:stretch>
              </p:blipFill>
              <p:spPr>
                <a:xfrm>
                  <a:off x="8215887" y="4090222"/>
                  <a:ext cx="53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8" name="Freihand 157">
                  <a:extLst>
                    <a:ext uri="{FF2B5EF4-FFF2-40B4-BE49-F238E27FC236}">
                      <a16:creationId xmlns:a16="http://schemas.microsoft.com/office/drawing/2014/main" id="{870951B0-5A6F-B367-3A16-E1080228E1CB}"/>
                    </a:ext>
                  </a:extLst>
                </p14:cNvPr>
                <p14:cNvContentPartPr/>
                <p14:nvPr/>
              </p14:nvContentPartPr>
              <p14:xfrm>
                <a:off x="8279967" y="4075462"/>
                <a:ext cx="15840" cy="99000"/>
              </p14:xfrm>
            </p:contentPart>
          </mc:Choice>
          <mc:Fallback>
            <p:pic>
              <p:nvPicPr>
                <p:cNvPr id="158" name="Freihand 157">
                  <a:extLst>
                    <a:ext uri="{FF2B5EF4-FFF2-40B4-BE49-F238E27FC236}">
                      <a16:creationId xmlns:a16="http://schemas.microsoft.com/office/drawing/2014/main" id="{870951B0-5A6F-B367-3A16-E1080228E1CB}"/>
                    </a:ext>
                  </a:extLst>
                </p:cNvPr>
                <p:cNvPicPr/>
                <p:nvPr/>
              </p:nvPicPr>
              <p:blipFill>
                <a:blip r:embed="rId214"/>
                <a:stretch>
                  <a:fillRect/>
                </a:stretch>
              </p:blipFill>
              <p:spPr>
                <a:xfrm>
                  <a:off x="8271327" y="4066462"/>
                  <a:ext cx="33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9" name="Freihand 158">
                  <a:extLst>
                    <a:ext uri="{FF2B5EF4-FFF2-40B4-BE49-F238E27FC236}">
                      <a16:creationId xmlns:a16="http://schemas.microsoft.com/office/drawing/2014/main" id="{07AFA746-807F-8A44-BB2C-2F9819FB39CF}"/>
                    </a:ext>
                  </a:extLst>
                </p14:cNvPr>
                <p14:cNvContentPartPr/>
                <p14:nvPr/>
              </p14:nvContentPartPr>
              <p14:xfrm>
                <a:off x="8188167" y="4219462"/>
                <a:ext cx="93240" cy="134640"/>
              </p14:xfrm>
            </p:contentPart>
          </mc:Choice>
          <mc:Fallback>
            <p:pic>
              <p:nvPicPr>
                <p:cNvPr id="159" name="Freihand 158">
                  <a:extLst>
                    <a:ext uri="{FF2B5EF4-FFF2-40B4-BE49-F238E27FC236}">
                      <a16:creationId xmlns:a16="http://schemas.microsoft.com/office/drawing/2014/main" id="{07AFA746-807F-8A44-BB2C-2F9819FB39CF}"/>
                    </a:ext>
                  </a:extLst>
                </p:cNvPr>
                <p:cNvPicPr/>
                <p:nvPr/>
              </p:nvPicPr>
              <p:blipFill>
                <a:blip r:embed="rId216"/>
                <a:stretch>
                  <a:fillRect/>
                </a:stretch>
              </p:blipFill>
              <p:spPr>
                <a:xfrm>
                  <a:off x="8179167" y="4210462"/>
                  <a:ext cx="110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1" name="Freihand 160">
                  <a:extLst>
                    <a:ext uri="{FF2B5EF4-FFF2-40B4-BE49-F238E27FC236}">
                      <a16:creationId xmlns:a16="http://schemas.microsoft.com/office/drawing/2014/main" id="{53004F93-A4FB-4452-C716-2EF37671084F}"/>
                    </a:ext>
                  </a:extLst>
                </p14:cNvPr>
                <p14:cNvContentPartPr/>
                <p14:nvPr/>
              </p14:nvContentPartPr>
              <p14:xfrm>
                <a:off x="8594607" y="4023262"/>
                <a:ext cx="57600" cy="103680"/>
              </p14:xfrm>
            </p:contentPart>
          </mc:Choice>
          <mc:Fallback>
            <p:pic>
              <p:nvPicPr>
                <p:cNvPr id="161" name="Freihand 160">
                  <a:extLst>
                    <a:ext uri="{FF2B5EF4-FFF2-40B4-BE49-F238E27FC236}">
                      <a16:creationId xmlns:a16="http://schemas.microsoft.com/office/drawing/2014/main" id="{53004F93-A4FB-4452-C716-2EF37671084F}"/>
                    </a:ext>
                  </a:extLst>
                </p:cNvPr>
                <p:cNvPicPr/>
                <p:nvPr/>
              </p:nvPicPr>
              <p:blipFill>
                <a:blip r:embed="rId218"/>
                <a:stretch>
                  <a:fillRect/>
                </a:stretch>
              </p:blipFill>
              <p:spPr>
                <a:xfrm>
                  <a:off x="8585607" y="4014262"/>
                  <a:ext cx="75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2" name="Freihand 161">
                  <a:extLst>
                    <a:ext uri="{FF2B5EF4-FFF2-40B4-BE49-F238E27FC236}">
                      <a16:creationId xmlns:a16="http://schemas.microsoft.com/office/drawing/2014/main" id="{7BBC0D10-2FE9-0A9D-DB91-910D45AA94B1}"/>
                    </a:ext>
                  </a:extLst>
                </p14:cNvPr>
                <p14:cNvContentPartPr/>
                <p14:nvPr/>
              </p14:nvContentPartPr>
              <p14:xfrm>
                <a:off x="8543487" y="4179142"/>
                <a:ext cx="58320" cy="114840"/>
              </p14:xfrm>
            </p:contentPart>
          </mc:Choice>
          <mc:Fallback>
            <p:pic>
              <p:nvPicPr>
                <p:cNvPr id="162" name="Freihand 161">
                  <a:extLst>
                    <a:ext uri="{FF2B5EF4-FFF2-40B4-BE49-F238E27FC236}">
                      <a16:creationId xmlns:a16="http://schemas.microsoft.com/office/drawing/2014/main" id="{7BBC0D10-2FE9-0A9D-DB91-910D45AA94B1}"/>
                    </a:ext>
                  </a:extLst>
                </p:cNvPr>
                <p:cNvPicPr/>
                <p:nvPr/>
              </p:nvPicPr>
              <p:blipFill>
                <a:blip r:embed="rId220"/>
                <a:stretch>
                  <a:fillRect/>
                </a:stretch>
              </p:blipFill>
              <p:spPr>
                <a:xfrm>
                  <a:off x="8534487" y="4170142"/>
                  <a:ext cx="75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8" name="Freihand 147">
                  <a:extLst>
                    <a:ext uri="{FF2B5EF4-FFF2-40B4-BE49-F238E27FC236}">
                      <a16:creationId xmlns:a16="http://schemas.microsoft.com/office/drawing/2014/main" id="{95E02B4F-FA66-9565-69F9-95C564E92445}"/>
                    </a:ext>
                  </a:extLst>
                </p14:cNvPr>
                <p14:cNvContentPartPr/>
                <p14:nvPr/>
              </p14:nvContentPartPr>
              <p14:xfrm>
                <a:off x="8277807" y="3542302"/>
                <a:ext cx="105120" cy="154080"/>
              </p14:xfrm>
            </p:contentPart>
          </mc:Choice>
          <mc:Fallback>
            <p:pic>
              <p:nvPicPr>
                <p:cNvPr id="148" name="Freihand 147">
                  <a:extLst>
                    <a:ext uri="{FF2B5EF4-FFF2-40B4-BE49-F238E27FC236}">
                      <a16:creationId xmlns:a16="http://schemas.microsoft.com/office/drawing/2014/main" id="{95E02B4F-FA66-9565-69F9-95C564E92445}"/>
                    </a:ext>
                  </a:extLst>
                </p:cNvPr>
                <p:cNvPicPr/>
                <p:nvPr/>
              </p:nvPicPr>
              <p:blipFill>
                <a:blip r:embed="rId222"/>
                <a:stretch>
                  <a:fillRect/>
                </a:stretch>
              </p:blipFill>
              <p:spPr>
                <a:xfrm>
                  <a:off x="8269167" y="3533302"/>
                  <a:ext cx="122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 name="Freihand 148">
                  <a:extLst>
                    <a:ext uri="{FF2B5EF4-FFF2-40B4-BE49-F238E27FC236}">
                      <a16:creationId xmlns:a16="http://schemas.microsoft.com/office/drawing/2014/main" id="{206CA05B-90D2-AF61-6BDA-D8CFB02F16B8}"/>
                    </a:ext>
                  </a:extLst>
                </p14:cNvPr>
                <p14:cNvContentPartPr/>
                <p14:nvPr/>
              </p14:nvContentPartPr>
              <p14:xfrm>
                <a:off x="8451687" y="3472822"/>
                <a:ext cx="233280" cy="319320"/>
              </p14:xfrm>
            </p:contentPart>
          </mc:Choice>
          <mc:Fallback>
            <p:pic>
              <p:nvPicPr>
                <p:cNvPr id="149" name="Freihand 148">
                  <a:extLst>
                    <a:ext uri="{FF2B5EF4-FFF2-40B4-BE49-F238E27FC236}">
                      <a16:creationId xmlns:a16="http://schemas.microsoft.com/office/drawing/2014/main" id="{206CA05B-90D2-AF61-6BDA-D8CFB02F16B8}"/>
                    </a:ext>
                  </a:extLst>
                </p:cNvPr>
                <p:cNvPicPr/>
                <p:nvPr/>
              </p:nvPicPr>
              <p:blipFill>
                <a:blip r:embed="rId224"/>
                <a:stretch>
                  <a:fillRect/>
                </a:stretch>
              </p:blipFill>
              <p:spPr>
                <a:xfrm>
                  <a:off x="8442687" y="3464182"/>
                  <a:ext cx="2509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0" name="Freihand 149">
                  <a:extLst>
                    <a:ext uri="{FF2B5EF4-FFF2-40B4-BE49-F238E27FC236}">
                      <a16:creationId xmlns:a16="http://schemas.microsoft.com/office/drawing/2014/main" id="{FDB349A0-0156-12B4-8DB1-262829BF82B0}"/>
                    </a:ext>
                  </a:extLst>
                </p14:cNvPr>
                <p14:cNvContentPartPr/>
                <p14:nvPr/>
              </p14:nvContentPartPr>
              <p14:xfrm>
                <a:off x="8763447" y="3640582"/>
                <a:ext cx="8280" cy="9360"/>
              </p14:xfrm>
            </p:contentPart>
          </mc:Choice>
          <mc:Fallback>
            <p:pic>
              <p:nvPicPr>
                <p:cNvPr id="150" name="Freihand 149">
                  <a:extLst>
                    <a:ext uri="{FF2B5EF4-FFF2-40B4-BE49-F238E27FC236}">
                      <a16:creationId xmlns:a16="http://schemas.microsoft.com/office/drawing/2014/main" id="{FDB349A0-0156-12B4-8DB1-262829BF82B0}"/>
                    </a:ext>
                  </a:extLst>
                </p:cNvPr>
                <p:cNvPicPr/>
                <p:nvPr/>
              </p:nvPicPr>
              <p:blipFill>
                <a:blip r:embed="rId226"/>
                <a:stretch>
                  <a:fillRect/>
                </a:stretch>
              </p:blipFill>
              <p:spPr>
                <a:xfrm>
                  <a:off x="8754447" y="3631582"/>
                  <a:ext cx="25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2" name="Freihand 151">
                  <a:extLst>
                    <a:ext uri="{FF2B5EF4-FFF2-40B4-BE49-F238E27FC236}">
                      <a16:creationId xmlns:a16="http://schemas.microsoft.com/office/drawing/2014/main" id="{9969791B-0B75-6551-4D1B-BA02C1BAD778}"/>
                    </a:ext>
                  </a:extLst>
                </p14:cNvPr>
                <p14:cNvContentPartPr/>
                <p14:nvPr/>
              </p14:nvContentPartPr>
              <p14:xfrm>
                <a:off x="8273847" y="3886102"/>
                <a:ext cx="122760" cy="120240"/>
              </p14:xfrm>
            </p:contentPart>
          </mc:Choice>
          <mc:Fallback>
            <p:pic>
              <p:nvPicPr>
                <p:cNvPr id="152" name="Freihand 151">
                  <a:extLst>
                    <a:ext uri="{FF2B5EF4-FFF2-40B4-BE49-F238E27FC236}">
                      <a16:creationId xmlns:a16="http://schemas.microsoft.com/office/drawing/2014/main" id="{9969791B-0B75-6551-4D1B-BA02C1BAD778}"/>
                    </a:ext>
                  </a:extLst>
                </p:cNvPr>
                <p:cNvPicPr/>
                <p:nvPr/>
              </p:nvPicPr>
              <p:blipFill>
                <a:blip r:embed="rId228"/>
                <a:stretch>
                  <a:fillRect/>
                </a:stretch>
              </p:blipFill>
              <p:spPr>
                <a:xfrm>
                  <a:off x="8264847" y="3877462"/>
                  <a:ext cx="140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3" name="Freihand 152">
                  <a:extLst>
                    <a:ext uri="{FF2B5EF4-FFF2-40B4-BE49-F238E27FC236}">
                      <a16:creationId xmlns:a16="http://schemas.microsoft.com/office/drawing/2014/main" id="{987F4FAE-B5D7-D954-20ED-EA5118053F67}"/>
                    </a:ext>
                  </a:extLst>
                </p14:cNvPr>
                <p14:cNvContentPartPr/>
                <p14:nvPr/>
              </p14:nvContentPartPr>
              <p14:xfrm>
                <a:off x="8426127" y="3922822"/>
                <a:ext cx="132480" cy="73080"/>
              </p14:xfrm>
            </p:contentPart>
          </mc:Choice>
          <mc:Fallback>
            <p:pic>
              <p:nvPicPr>
                <p:cNvPr id="153" name="Freihand 152">
                  <a:extLst>
                    <a:ext uri="{FF2B5EF4-FFF2-40B4-BE49-F238E27FC236}">
                      <a16:creationId xmlns:a16="http://schemas.microsoft.com/office/drawing/2014/main" id="{987F4FAE-B5D7-D954-20ED-EA5118053F67}"/>
                    </a:ext>
                  </a:extLst>
                </p:cNvPr>
                <p:cNvPicPr/>
                <p:nvPr/>
              </p:nvPicPr>
              <p:blipFill>
                <a:blip r:embed="rId230"/>
                <a:stretch>
                  <a:fillRect/>
                </a:stretch>
              </p:blipFill>
              <p:spPr>
                <a:xfrm>
                  <a:off x="8417127" y="3914182"/>
                  <a:ext cx="150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4" name="Freihand 153">
                  <a:extLst>
                    <a:ext uri="{FF2B5EF4-FFF2-40B4-BE49-F238E27FC236}">
                      <a16:creationId xmlns:a16="http://schemas.microsoft.com/office/drawing/2014/main" id="{D519E6B0-4673-AA52-F8FA-822BBDA22B35}"/>
                    </a:ext>
                  </a:extLst>
                </p14:cNvPr>
                <p14:cNvContentPartPr/>
                <p14:nvPr/>
              </p14:nvContentPartPr>
              <p14:xfrm>
                <a:off x="8592807" y="3806182"/>
                <a:ext cx="111600" cy="155160"/>
              </p14:xfrm>
            </p:contentPart>
          </mc:Choice>
          <mc:Fallback>
            <p:pic>
              <p:nvPicPr>
                <p:cNvPr id="154" name="Freihand 153">
                  <a:extLst>
                    <a:ext uri="{FF2B5EF4-FFF2-40B4-BE49-F238E27FC236}">
                      <a16:creationId xmlns:a16="http://schemas.microsoft.com/office/drawing/2014/main" id="{D519E6B0-4673-AA52-F8FA-822BBDA22B35}"/>
                    </a:ext>
                  </a:extLst>
                </p:cNvPr>
                <p:cNvPicPr/>
                <p:nvPr/>
              </p:nvPicPr>
              <p:blipFill>
                <a:blip r:embed="rId232"/>
                <a:stretch>
                  <a:fillRect/>
                </a:stretch>
              </p:blipFill>
              <p:spPr>
                <a:xfrm>
                  <a:off x="8584167" y="3797182"/>
                  <a:ext cx="129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5" name="Freihand 154">
                  <a:extLst>
                    <a:ext uri="{FF2B5EF4-FFF2-40B4-BE49-F238E27FC236}">
                      <a16:creationId xmlns:a16="http://schemas.microsoft.com/office/drawing/2014/main" id="{884BDF60-1545-BCA1-14E1-F58E8F844224}"/>
                    </a:ext>
                  </a:extLst>
                </p14:cNvPr>
                <p14:cNvContentPartPr/>
                <p14:nvPr/>
              </p14:nvContentPartPr>
              <p14:xfrm>
                <a:off x="8811327" y="3870622"/>
                <a:ext cx="164880" cy="103320"/>
              </p14:xfrm>
            </p:contentPart>
          </mc:Choice>
          <mc:Fallback>
            <p:pic>
              <p:nvPicPr>
                <p:cNvPr id="155" name="Freihand 154">
                  <a:extLst>
                    <a:ext uri="{FF2B5EF4-FFF2-40B4-BE49-F238E27FC236}">
                      <a16:creationId xmlns:a16="http://schemas.microsoft.com/office/drawing/2014/main" id="{884BDF60-1545-BCA1-14E1-F58E8F844224}"/>
                    </a:ext>
                  </a:extLst>
                </p:cNvPr>
                <p:cNvPicPr/>
                <p:nvPr/>
              </p:nvPicPr>
              <p:blipFill>
                <a:blip r:embed="rId234"/>
                <a:stretch>
                  <a:fillRect/>
                </a:stretch>
              </p:blipFill>
              <p:spPr>
                <a:xfrm>
                  <a:off x="8802327" y="3861622"/>
                  <a:ext cx="182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4" name="Freihand 163">
                  <a:extLst>
                    <a:ext uri="{FF2B5EF4-FFF2-40B4-BE49-F238E27FC236}">
                      <a16:creationId xmlns:a16="http://schemas.microsoft.com/office/drawing/2014/main" id="{85530190-900F-1505-02D6-A4A0A1CCEB7D}"/>
                    </a:ext>
                  </a:extLst>
                </p14:cNvPr>
                <p14:cNvContentPartPr/>
                <p14:nvPr/>
              </p14:nvContentPartPr>
              <p14:xfrm>
                <a:off x="9181047" y="3116422"/>
                <a:ext cx="275760" cy="65520"/>
              </p14:xfrm>
            </p:contentPart>
          </mc:Choice>
          <mc:Fallback>
            <p:pic>
              <p:nvPicPr>
                <p:cNvPr id="164" name="Freihand 163">
                  <a:extLst>
                    <a:ext uri="{FF2B5EF4-FFF2-40B4-BE49-F238E27FC236}">
                      <a16:creationId xmlns:a16="http://schemas.microsoft.com/office/drawing/2014/main" id="{85530190-900F-1505-02D6-A4A0A1CCEB7D}"/>
                    </a:ext>
                  </a:extLst>
                </p:cNvPr>
                <p:cNvPicPr/>
                <p:nvPr/>
              </p:nvPicPr>
              <p:blipFill>
                <a:blip r:embed="rId236"/>
                <a:stretch>
                  <a:fillRect/>
                </a:stretch>
              </p:blipFill>
              <p:spPr>
                <a:xfrm>
                  <a:off x="9172407" y="3107782"/>
                  <a:ext cx="293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5" name="Freihand 164">
                  <a:extLst>
                    <a:ext uri="{FF2B5EF4-FFF2-40B4-BE49-F238E27FC236}">
                      <a16:creationId xmlns:a16="http://schemas.microsoft.com/office/drawing/2014/main" id="{50F34DBA-3DD8-BEF7-A300-146A9D63E6AF}"/>
                    </a:ext>
                  </a:extLst>
                </p14:cNvPr>
                <p14:cNvContentPartPr/>
                <p14:nvPr/>
              </p14:nvContentPartPr>
              <p14:xfrm>
                <a:off x="9016527" y="2999422"/>
                <a:ext cx="271440" cy="213840"/>
              </p14:xfrm>
            </p:contentPart>
          </mc:Choice>
          <mc:Fallback>
            <p:pic>
              <p:nvPicPr>
                <p:cNvPr id="165" name="Freihand 164">
                  <a:extLst>
                    <a:ext uri="{FF2B5EF4-FFF2-40B4-BE49-F238E27FC236}">
                      <a16:creationId xmlns:a16="http://schemas.microsoft.com/office/drawing/2014/main" id="{50F34DBA-3DD8-BEF7-A300-146A9D63E6AF}"/>
                    </a:ext>
                  </a:extLst>
                </p:cNvPr>
                <p:cNvPicPr/>
                <p:nvPr/>
              </p:nvPicPr>
              <p:blipFill>
                <a:blip r:embed="rId238"/>
                <a:stretch>
                  <a:fillRect/>
                </a:stretch>
              </p:blipFill>
              <p:spPr>
                <a:xfrm>
                  <a:off x="9007887" y="2990782"/>
                  <a:ext cx="2890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7" name="Freihand 166">
                  <a:extLst>
                    <a:ext uri="{FF2B5EF4-FFF2-40B4-BE49-F238E27FC236}">
                      <a16:creationId xmlns:a16="http://schemas.microsoft.com/office/drawing/2014/main" id="{09C6D507-9D66-DE7D-9694-0EE3E183CFFF}"/>
                    </a:ext>
                  </a:extLst>
                </p14:cNvPr>
                <p14:cNvContentPartPr/>
                <p14:nvPr/>
              </p14:nvContentPartPr>
              <p14:xfrm>
                <a:off x="7639887" y="2661022"/>
                <a:ext cx="194400" cy="239040"/>
              </p14:xfrm>
            </p:contentPart>
          </mc:Choice>
          <mc:Fallback>
            <p:pic>
              <p:nvPicPr>
                <p:cNvPr id="167" name="Freihand 166">
                  <a:extLst>
                    <a:ext uri="{FF2B5EF4-FFF2-40B4-BE49-F238E27FC236}">
                      <a16:creationId xmlns:a16="http://schemas.microsoft.com/office/drawing/2014/main" id="{09C6D507-9D66-DE7D-9694-0EE3E183CFFF}"/>
                    </a:ext>
                  </a:extLst>
                </p:cNvPr>
                <p:cNvPicPr/>
                <p:nvPr/>
              </p:nvPicPr>
              <p:blipFill>
                <a:blip r:embed="rId240"/>
                <a:stretch>
                  <a:fillRect/>
                </a:stretch>
              </p:blipFill>
              <p:spPr>
                <a:xfrm>
                  <a:off x="7630887" y="2652022"/>
                  <a:ext cx="212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8" name="Freihand 167">
                  <a:extLst>
                    <a:ext uri="{FF2B5EF4-FFF2-40B4-BE49-F238E27FC236}">
                      <a16:creationId xmlns:a16="http://schemas.microsoft.com/office/drawing/2014/main" id="{456AA71D-349B-37FB-F6DD-9829317A0DB1}"/>
                    </a:ext>
                  </a:extLst>
                </p14:cNvPr>
                <p14:cNvContentPartPr/>
                <p14:nvPr/>
              </p14:nvContentPartPr>
              <p14:xfrm>
                <a:off x="7863807" y="2754622"/>
                <a:ext cx="102600" cy="105840"/>
              </p14:xfrm>
            </p:contentPart>
          </mc:Choice>
          <mc:Fallback>
            <p:pic>
              <p:nvPicPr>
                <p:cNvPr id="168" name="Freihand 167">
                  <a:extLst>
                    <a:ext uri="{FF2B5EF4-FFF2-40B4-BE49-F238E27FC236}">
                      <a16:creationId xmlns:a16="http://schemas.microsoft.com/office/drawing/2014/main" id="{456AA71D-349B-37FB-F6DD-9829317A0DB1}"/>
                    </a:ext>
                  </a:extLst>
                </p:cNvPr>
                <p:cNvPicPr/>
                <p:nvPr/>
              </p:nvPicPr>
              <p:blipFill>
                <a:blip r:embed="rId242"/>
                <a:stretch>
                  <a:fillRect/>
                </a:stretch>
              </p:blipFill>
              <p:spPr>
                <a:xfrm>
                  <a:off x="7854807" y="2745982"/>
                  <a:ext cx="120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9" name="Freihand 168">
                  <a:extLst>
                    <a:ext uri="{FF2B5EF4-FFF2-40B4-BE49-F238E27FC236}">
                      <a16:creationId xmlns:a16="http://schemas.microsoft.com/office/drawing/2014/main" id="{274F6F6B-52D7-C556-5D65-CFC221C85AF5}"/>
                    </a:ext>
                  </a:extLst>
                </p14:cNvPr>
                <p14:cNvContentPartPr/>
                <p14:nvPr/>
              </p14:nvContentPartPr>
              <p14:xfrm>
                <a:off x="7978647" y="2759662"/>
                <a:ext cx="91080" cy="78480"/>
              </p14:xfrm>
            </p:contentPart>
          </mc:Choice>
          <mc:Fallback>
            <p:pic>
              <p:nvPicPr>
                <p:cNvPr id="169" name="Freihand 168">
                  <a:extLst>
                    <a:ext uri="{FF2B5EF4-FFF2-40B4-BE49-F238E27FC236}">
                      <a16:creationId xmlns:a16="http://schemas.microsoft.com/office/drawing/2014/main" id="{274F6F6B-52D7-C556-5D65-CFC221C85AF5}"/>
                    </a:ext>
                  </a:extLst>
                </p:cNvPr>
                <p:cNvPicPr/>
                <p:nvPr/>
              </p:nvPicPr>
              <p:blipFill>
                <a:blip r:embed="rId244"/>
                <a:stretch>
                  <a:fillRect/>
                </a:stretch>
              </p:blipFill>
              <p:spPr>
                <a:xfrm>
                  <a:off x="7970007" y="2751022"/>
                  <a:ext cx="108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0" name="Freihand 169">
                  <a:extLst>
                    <a:ext uri="{FF2B5EF4-FFF2-40B4-BE49-F238E27FC236}">
                      <a16:creationId xmlns:a16="http://schemas.microsoft.com/office/drawing/2014/main" id="{915F0585-C4FF-669E-4E39-DC513AA98307}"/>
                    </a:ext>
                  </a:extLst>
                </p14:cNvPr>
                <p14:cNvContentPartPr/>
                <p14:nvPr/>
              </p14:nvContentPartPr>
              <p14:xfrm>
                <a:off x="8015007" y="2730862"/>
                <a:ext cx="182880" cy="144360"/>
              </p14:xfrm>
            </p:contentPart>
          </mc:Choice>
          <mc:Fallback>
            <p:pic>
              <p:nvPicPr>
                <p:cNvPr id="170" name="Freihand 169">
                  <a:extLst>
                    <a:ext uri="{FF2B5EF4-FFF2-40B4-BE49-F238E27FC236}">
                      <a16:creationId xmlns:a16="http://schemas.microsoft.com/office/drawing/2014/main" id="{915F0585-C4FF-669E-4E39-DC513AA98307}"/>
                    </a:ext>
                  </a:extLst>
                </p:cNvPr>
                <p:cNvPicPr/>
                <p:nvPr/>
              </p:nvPicPr>
              <p:blipFill>
                <a:blip r:embed="rId246"/>
                <a:stretch>
                  <a:fillRect/>
                </a:stretch>
              </p:blipFill>
              <p:spPr>
                <a:xfrm>
                  <a:off x="8006007" y="2721862"/>
                  <a:ext cx="200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1" name="Freihand 170">
                  <a:extLst>
                    <a:ext uri="{FF2B5EF4-FFF2-40B4-BE49-F238E27FC236}">
                      <a16:creationId xmlns:a16="http://schemas.microsoft.com/office/drawing/2014/main" id="{6E5BF23B-7476-4B8F-C95B-3CB08527F5AE}"/>
                    </a:ext>
                  </a:extLst>
                </p14:cNvPr>
                <p14:cNvContentPartPr/>
                <p14:nvPr/>
              </p14:nvContentPartPr>
              <p14:xfrm>
                <a:off x="8253327" y="2666422"/>
                <a:ext cx="143280" cy="179640"/>
              </p14:xfrm>
            </p:contentPart>
          </mc:Choice>
          <mc:Fallback>
            <p:pic>
              <p:nvPicPr>
                <p:cNvPr id="171" name="Freihand 170">
                  <a:extLst>
                    <a:ext uri="{FF2B5EF4-FFF2-40B4-BE49-F238E27FC236}">
                      <a16:creationId xmlns:a16="http://schemas.microsoft.com/office/drawing/2014/main" id="{6E5BF23B-7476-4B8F-C95B-3CB08527F5AE}"/>
                    </a:ext>
                  </a:extLst>
                </p:cNvPr>
                <p:cNvPicPr/>
                <p:nvPr/>
              </p:nvPicPr>
              <p:blipFill>
                <a:blip r:embed="rId248"/>
                <a:stretch>
                  <a:fillRect/>
                </a:stretch>
              </p:blipFill>
              <p:spPr>
                <a:xfrm>
                  <a:off x="8244327" y="2657782"/>
                  <a:ext cx="160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2" name="Freihand 171">
                  <a:extLst>
                    <a:ext uri="{FF2B5EF4-FFF2-40B4-BE49-F238E27FC236}">
                      <a16:creationId xmlns:a16="http://schemas.microsoft.com/office/drawing/2014/main" id="{E8F7160D-1D63-5651-DD38-EDFE4AE522E0}"/>
                    </a:ext>
                  </a:extLst>
                </p14:cNvPr>
                <p14:cNvContentPartPr/>
                <p14:nvPr/>
              </p14:nvContentPartPr>
              <p14:xfrm>
                <a:off x="8400927" y="2743822"/>
                <a:ext cx="105480" cy="106200"/>
              </p14:xfrm>
            </p:contentPart>
          </mc:Choice>
          <mc:Fallback>
            <p:pic>
              <p:nvPicPr>
                <p:cNvPr id="172" name="Freihand 171">
                  <a:extLst>
                    <a:ext uri="{FF2B5EF4-FFF2-40B4-BE49-F238E27FC236}">
                      <a16:creationId xmlns:a16="http://schemas.microsoft.com/office/drawing/2014/main" id="{E8F7160D-1D63-5651-DD38-EDFE4AE522E0}"/>
                    </a:ext>
                  </a:extLst>
                </p:cNvPr>
                <p:cNvPicPr/>
                <p:nvPr/>
              </p:nvPicPr>
              <p:blipFill>
                <a:blip r:embed="rId250"/>
                <a:stretch>
                  <a:fillRect/>
                </a:stretch>
              </p:blipFill>
              <p:spPr>
                <a:xfrm>
                  <a:off x="8391927" y="2735182"/>
                  <a:ext cx="12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3" name="Freihand 172">
                  <a:extLst>
                    <a:ext uri="{FF2B5EF4-FFF2-40B4-BE49-F238E27FC236}">
                      <a16:creationId xmlns:a16="http://schemas.microsoft.com/office/drawing/2014/main" id="{C84030CC-4FBB-5BE7-4153-A652DC9FC097}"/>
                    </a:ext>
                  </a:extLst>
                </p14:cNvPr>
                <p14:cNvContentPartPr/>
                <p14:nvPr/>
              </p14:nvContentPartPr>
              <p14:xfrm>
                <a:off x="7606407" y="2985382"/>
                <a:ext cx="319680" cy="143280"/>
              </p14:xfrm>
            </p:contentPart>
          </mc:Choice>
          <mc:Fallback>
            <p:pic>
              <p:nvPicPr>
                <p:cNvPr id="173" name="Freihand 172">
                  <a:extLst>
                    <a:ext uri="{FF2B5EF4-FFF2-40B4-BE49-F238E27FC236}">
                      <a16:creationId xmlns:a16="http://schemas.microsoft.com/office/drawing/2014/main" id="{C84030CC-4FBB-5BE7-4153-A652DC9FC097}"/>
                    </a:ext>
                  </a:extLst>
                </p:cNvPr>
                <p:cNvPicPr/>
                <p:nvPr/>
              </p:nvPicPr>
              <p:blipFill>
                <a:blip r:embed="rId252"/>
                <a:stretch>
                  <a:fillRect/>
                </a:stretch>
              </p:blipFill>
              <p:spPr>
                <a:xfrm>
                  <a:off x="7597407" y="2976742"/>
                  <a:ext cx="337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 name="Freihand 173">
                  <a:extLst>
                    <a:ext uri="{FF2B5EF4-FFF2-40B4-BE49-F238E27FC236}">
                      <a16:creationId xmlns:a16="http://schemas.microsoft.com/office/drawing/2014/main" id="{2012D8B6-BED4-92E3-7674-CE3F002C0ED1}"/>
                    </a:ext>
                  </a:extLst>
                </p14:cNvPr>
                <p14:cNvContentPartPr/>
                <p14:nvPr/>
              </p14:nvContentPartPr>
              <p14:xfrm>
                <a:off x="7990887" y="2957662"/>
                <a:ext cx="125640" cy="149040"/>
              </p14:xfrm>
            </p:contentPart>
          </mc:Choice>
          <mc:Fallback>
            <p:pic>
              <p:nvPicPr>
                <p:cNvPr id="174" name="Freihand 173">
                  <a:extLst>
                    <a:ext uri="{FF2B5EF4-FFF2-40B4-BE49-F238E27FC236}">
                      <a16:creationId xmlns:a16="http://schemas.microsoft.com/office/drawing/2014/main" id="{2012D8B6-BED4-92E3-7674-CE3F002C0ED1}"/>
                    </a:ext>
                  </a:extLst>
                </p:cNvPr>
                <p:cNvPicPr/>
                <p:nvPr/>
              </p:nvPicPr>
              <p:blipFill>
                <a:blip r:embed="rId254"/>
                <a:stretch>
                  <a:fillRect/>
                </a:stretch>
              </p:blipFill>
              <p:spPr>
                <a:xfrm>
                  <a:off x="7981887" y="2948662"/>
                  <a:ext cx="143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5" name="Freihand 174">
                  <a:extLst>
                    <a:ext uri="{FF2B5EF4-FFF2-40B4-BE49-F238E27FC236}">
                      <a16:creationId xmlns:a16="http://schemas.microsoft.com/office/drawing/2014/main" id="{A792B2BE-ADDE-334B-39C2-8AC3E0027CA0}"/>
                    </a:ext>
                  </a:extLst>
                </p14:cNvPr>
                <p14:cNvContentPartPr/>
                <p14:nvPr/>
              </p14:nvContentPartPr>
              <p14:xfrm>
                <a:off x="8229567" y="2954782"/>
                <a:ext cx="129240" cy="152280"/>
              </p14:xfrm>
            </p:contentPart>
          </mc:Choice>
          <mc:Fallback>
            <p:pic>
              <p:nvPicPr>
                <p:cNvPr id="175" name="Freihand 174">
                  <a:extLst>
                    <a:ext uri="{FF2B5EF4-FFF2-40B4-BE49-F238E27FC236}">
                      <a16:creationId xmlns:a16="http://schemas.microsoft.com/office/drawing/2014/main" id="{A792B2BE-ADDE-334B-39C2-8AC3E0027CA0}"/>
                    </a:ext>
                  </a:extLst>
                </p:cNvPr>
                <p:cNvPicPr/>
                <p:nvPr/>
              </p:nvPicPr>
              <p:blipFill>
                <a:blip r:embed="rId256"/>
                <a:stretch>
                  <a:fillRect/>
                </a:stretch>
              </p:blipFill>
              <p:spPr>
                <a:xfrm>
                  <a:off x="8220567" y="2946142"/>
                  <a:ext cx="146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6" name="Freihand 175">
                  <a:extLst>
                    <a:ext uri="{FF2B5EF4-FFF2-40B4-BE49-F238E27FC236}">
                      <a16:creationId xmlns:a16="http://schemas.microsoft.com/office/drawing/2014/main" id="{6DC1AD68-18AD-A69F-DF99-C4CACBCF43C7}"/>
                    </a:ext>
                  </a:extLst>
                </p14:cNvPr>
                <p14:cNvContentPartPr/>
                <p14:nvPr/>
              </p14:nvContentPartPr>
              <p14:xfrm>
                <a:off x="8373567" y="2986102"/>
                <a:ext cx="248760" cy="109440"/>
              </p14:xfrm>
            </p:contentPart>
          </mc:Choice>
          <mc:Fallback>
            <p:pic>
              <p:nvPicPr>
                <p:cNvPr id="176" name="Freihand 175">
                  <a:extLst>
                    <a:ext uri="{FF2B5EF4-FFF2-40B4-BE49-F238E27FC236}">
                      <a16:creationId xmlns:a16="http://schemas.microsoft.com/office/drawing/2014/main" id="{6DC1AD68-18AD-A69F-DF99-C4CACBCF43C7}"/>
                    </a:ext>
                  </a:extLst>
                </p:cNvPr>
                <p:cNvPicPr/>
                <p:nvPr/>
              </p:nvPicPr>
              <p:blipFill>
                <a:blip r:embed="rId258"/>
                <a:stretch>
                  <a:fillRect/>
                </a:stretch>
              </p:blipFill>
              <p:spPr>
                <a:xfrm>
                  <a:off x="8364567" y="2977462"/>
                  <a:ext cx="266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8" name="Freihand 177">
                  <a:extLst>
                    <a:ext uri="{FF2B5EF4-FFF2-40B4-BE49-F238E27FC236}">
                      <a16:creationId xmlns:a16="http://schemas.microsoft.com/office/drawing/2014/main" id="{3F73F5F1-EA99-FB9D-5450-45209EA03DCA}"/>
                    </a:ext>
                  </a:extLst>
                </p14:cNvPr>
                <p14:cNvContentPartPr/>
                <p14:nvPr/>
              </p14:nvContentPartPr>
              <p14:xfrm>
                <a:off x="7386807" y="3256102"/>
                <a:ext cx="229680" cy="132840"/>
              </p14:xfrm>
            </p:contentPart>
          </mc:Choice>
          <mc:Fallback>
            <p:pic>
              <p:nvPicPr>
                <p:cNvPr id="178" name="Freihand 177">
                  <a:extLst>
                    <a:ext uri="{FF2B5EF4-FFF2-40B4-BE49-F238E27FC236}">
                      <a16:creationId xmlns:a16="http://schemas.microsoft.com/office/drawing/2014/main" id="{3F73F5F1-EA99-FB9D-5450-45209EA03DCA}"/>
                    </a:ext>
                  </a:extLst>
                </p:cNvPr>
                <p:cNvPicPr/>
                <p:nvPr/>
              </p:nvPicPr>
              <p:blipFill>
                <a:blip r:embed="rId260"/>
                <a:stretch>
                  <a:fillRect/>
                </a:stretch>
              </p:blipFill>
              <p:spPr>
                <a:xfrm>
                  <a:off x="7377807" y="3247462"/>
                  <a:ext cx="247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9" name="Freihand 178">
                  <a:extLst>
                    <a:ext uri="{FF2B5EF4-FFF2-40B4-BE49-F238E27FC236}">
                      <a16:creationId xmlns:a16="http://schemas.microsoft.com/office/drawing/2014/main" id="{0B992917-980C-02AE-F8BE-8B21989D21BB}"/>
                    </a:ext>
                  </a:extLst>
                </p14:cNvPr>
                <p14:cNvContentPartPr/>
                <p14:nvPr/>
              </p14:nvContentPartPr>
              <p14:xfrm>
                <a:off x="7619007" y="3274102"/>
                <a:ext cx="69120" cy="133560"/>
              </p14:xfrm>
            </p:contentPart>
          </mc:Choice>
          <mc:Fallback>
            <p:pic>
              <p:nvPicPr>
                <p:cNvPr id="179" name="Freihand 178">
                  <a:extLst>
                    <a:ext uri="{FF2B5EF4-FFF2-40B4-BE49-F238E27FC236}">
                      <a16:creationId xmlns:a16="http://schemas.microsoft.com/office/drawing/2014/main" id="{0B992917-980C-02AE-F8BE-8B21989D21BB}"/>
                    </a:ext>
                  </a:extLst>
                </p:cNvPr>
                <p:cNvPicPr/>
                <p:nvPr/>
              </p:nvPicPr>
              <p:blipFill>
                <a:blip r:embed="rId262"/>
                <a:stretch>
                  <a:fillRect/>
                </a:stretch>
              </p:blipFill>
              <p:spPr>
                <a:xfrm>
                  <a:off x="7610007" y="3265102"/>
                  <a:ext cx="86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0" name="Freihand 179">
                  <a:extLst>
                    <a:ext uri="{FF2B5EF4-FFF2-40B4-BE49-F238E27FC236}">
                      <a16:creationId xmlns:a16="http://schemas.microsoft.com/office/drawing/2014/main" id="{517DE633-9548-B47C-54FB-43EB470AADE9}"/>
                    </a:ext>
                  </a:extLst>
                </p14:cNvPr>
                <p14:cNvContentPartPr/>
                <p14:nvPr/>
              </p14:nvContentPartPr>
              <p14:xfrm>
                <a:off x="7689927" y="3297142"/>
                <a:ext cx="115920" cy="203400"/>
              </p14:xfrm>
            </p:contentPart>
          </mc:Choice>
          <mc:Fallback>
            <p:pic>
              <p:nvPicPr>
                <p:cNvPr id="180" name="Freihand 179">
                  <a:extLst>
                    <a:ext uri="{FF2B5EF4-FFF2-40B4-BE49-F238E27FC236}">
                      <a16:creationId xmlns:a16="http://schemas.microsoft.com/office/drawing/2014/main" id="{517DE633-9548-B47C-54FB-43EB470AADE9}"/>
                    </a:ext>
                  </a:extLst>
                </p:cNvPr>
                <p:cNvPicPr/>
                <p:nvPr/>
              </p:nvPicPr>
              <p:blipFill>
                <a:blip r:embed="rId264"/>
                <a:stretch>
                  <a:fillRect/>
                </a:stretch>
              </p:blipFill>
              <p:spPr>
                <a:xfrm>
                  <a:off x="7680927" y="3288142"/>
                  <a:ext cx="133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1" name="Freihand 180">
                  <a:extLst>
                    <a:ext uri="{FF2B5EF4-FFF2-40B4-BE49-F238E27FC236}">
                      <a16:creationId xmlns:a16="http://schemas.microsoft.com/office/drawing/2014/main" id="{D4D710B6-0923-C01A-0A0D-AD734BC35E38}"/>
                    </a:ext>
                  </a:extLst>
                </p14:cNvPr>
                <p14:cNvContentPartPr/>
                <p14:nvPr/>
              </p14:nvContentPartPr>
              <p14:xfrm>
                <a:off x="7825647" y="3279502"/>
                <a:ext cx="222120" cy="227880"/>
              </p14:xfrm>
            </p:contentPart>
          </mc:Choice>
          <mc:Fallback>
            <p:pic>
              <p:nvPicPr>
                <p:cNvPr id="181" name="Freihand 180">
                  <a:extLst>
                    <a:ext uri="{FF2B5EF4-FFF2-40B4-BE49-F238E27FC236}">
                      <a16:creationId xmlns:a16="http://schemas.microsoft.com/office/drawing/2014/main" id="{D4D710B6-0923-C01A-0A0D-AD734BC35E38}"/>
                    </a:ext>
                  </a:extLst>
                </p:cNvPr>
                <p:cNvPicPr/>
                <p:nvPr/>
              </p:nvPicPr>
              <p:blipFill>
                <a:blip r:embed="rId266"/>
                <a:stretch>
                  <a:fillRect/>
                </a:stretch>
              </p:blipFill>
              <p:spPr>
                <a:xfrm>
                  <a:off x="7817007" y="3270502"/>
                  <a:ext cx="239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2" name="Freihand 181">
                  <a:extLst>
                    <a:ext uri="{FF2B5EF4-FFF2-40B4-BE49-F238E27FC236}">
                      <a16:creationId xmlns:a16="http://schemas.microsoft.com/office/drawing/2014/main" id="{6605DFFC-C84C-AC78-9251-2313944FF4E6}"/>
                    </a:ext>
                  </a:extLst>
                </p14:cNvPr>
                <p14:cNvContentPartPr/>
                <p14:nvPr/>
              </p14:nvContentPartPr>
              <p14:xfrm>
                <a:off x="8209407" y="3189862"/>
                <a:ext cx="405000" cy="179280"/>
              </p14:xfrm>
            </p:contentPart>
          </mc:Choice>
          <mc:Fallback>
            <p:pic>
              <p:nvPicPr>
                <p:cNvPr id="182" name="Freihand 181">
                  <a:extLst>
                    <a:ext uri="{FF2B5EF4-FFF2-40B4-BE49-F238E27FC236}">
                      <a16:creationId xmlns:a16="http://schemas.microsoft.com/office/drawing/2014/main" id="{6605DFFC-C84C-AC78-9251-2313944FF4E6}"/>
                    </a:ext>
                  </a:extLst>
                </p:cNvPr>
                <p:cNvPicPr/>
                <p:nvPr/>
              </p:nvPicPr>
              <p:blipFill>
                <a:blip r:embed="rId268"/>
                <a:stretch>
                  <a:fillRect/>
                </a:stretch>
              </p:blipFill>
              <p:spPr>
                <a:xfrm>
                  <a:off x="8200407" y="3180862"/>
                  <a:ext cx="422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3" name="Freihand 182">
                  <a:extLst>
                    <a:ext uri="{FF2B5EF4-FFF2-40B4-BE49-F238E27FC236}">
                      <a16:creationId xmlns:a16="http://schemas.microsoft.com/office/drawing/2014/main" id="{64220BF6-EC66-107D-30E2-D7EDE68986A7}"/>
                    </a:ext>
                  </a:extLst>
                </p14:cNvPr>
                <p14:cNvContentPartPr/>
                <p14:nvPr/>
              </p14:nvContentPartPr>
              <p14:xfrm>
                <a:off x="8503527" y="3171142"/>
                <a:ext cx="28080" cy="23400"/>
              </p14:xfrm>
            </p:contentPart>
          </mc:Choice>
          <mc:Fallback>
            <p:pic>
              <p:nvPicPr>
                <p:cNvPr id="183" name="Freihand 182">
                  <a:extLst>
                    <a:ext uri="{FF2B5EF4-FFF2-40B4-BE49-F238E27FC236}">
                      <a16:creationId xmlns:a16="http://schemas.microsoft.com/office/drawing/2014/main" id="{64220BF6-EC66-107D-30E2-D7EDE68986A7}"/>
                    </a:ext>
                  </a:extLst>
                </p:cNvPr>
                <p:cNvPicPr/>
                <p:nvPr/>
              </p:nvPicPr>
              <p:blipFill>
                <a:blip r:embed="rId270"/>
                <a:stretch>
                  <a:fillRect/>
                </a:stretch>
              </p:blipFill>
              <p:spPr>
                <a:xfrm>
                  <a:off x="8494887" y="3162502"/>
                  <a:ext cx="45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5" name="Freihand 184">
                  <a:extLst>
                    <a:ext uri="{FF2B5EF4-FFF2-40B4-BE49-F238E27FC236}">
                      <a16:creationId xmlns:a16="http://schemas.microsoft.com/office/drawing/2014/main" id="{DB169AD1-66D5-98FA-52D0-5F7333703C09}"/>
                    </a:ext>
                  </a:extLst>
                </p14:cNvPr>
                <p14:cNvContentPartPr/>
                <p14:nvPr/>
              </p14:nvContentPartPr>
              <p14:xfrm>
                <a:off x="7242447" y="3486502"/>
                <a:ext cx="257400" cy="167760"/>
              </p14:xfrm>
            </p:contentPart>
          </mc:Choice>
          <mc:Fallback>
            <p:pic>
              <p:nvPicPr>
                <p:cNvPr id="185" name="Freihand 184">
                  <a:extLst>
                    <a:ext uri="{FF2B5EF4-FFF2-40B4-BE49-F238E27FC236}">
                      <a16:creationId xmlns:a16="http://schemas.microsoft.com/office/drawing/2014/main" id="{DB169AD1-66D5-98FA-52D0-5F7333703C09}"/>
                    </a:ext>
                  </a:extLst>
                </p:cNvPr>
                <p:cNvPicPr/>
                <p:nvPr/>
              </p:nvPicPr>
              <p:blipFill>
                <a:blip r:embed="rId272"/>
                <a:stretch>
                  <a:fillRect/>
                </a:stretch>
              </p:blipFill>
              <p:spPr>
                <a:xfrm>
                  <a:off x="7233807" y="3477862"/>
                  <a:ext cx="275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6" name="Freihand 185">
                  <a:extLst>
                    <a:ext uri="{FF2B5EF4-FFF2-40B4-BE49-F238E27FC236}">
                      <a16:creationId xmlns:a16="http://schemas.microsoft.com/office/drawing/2014/main" id="{9788EF45-3A02-6A46-BF68-01E85C3B59F4}"/>
                    </a:ext>
                  </a:extLst>
                </p14:cNvPr>
                <p14:cNvContentPartPr/>
                <p14:nvPr/>
              </p14:nvContentPartPr>
              <p14:xfrm>
                <a:off x="7534767" y="3503782"/>
                <a:ext cx="88920" cy="151560"/>
              </p14:xfrm>
            </p:contentPart>
          </mc:Choice>
          <mc:Fallback>
            <p:pic>
              <p:nvPicPr>
                <p:cNvPr id="186" name="Freihand 185">
                  <a:extLst>
                    <a:ext uri="{FF2B5EF4-FFF2-40B4-BE49-F238E27FC236}">
                      <a16:creationId xmlns:a16="http://schemas.microsoft.com/office/drawing/2014/main" id="{9788EF45-3A02-6A46-BF68-01E85C3B59F4}"/>
                    </a:ext>
                  </a:extLst>
                </p:cNvPr>
                <p:cNvPicPr/>
                <p:nvPr/>
              </p:nvPicPr>
              <p:blipFill>
                <a:blip r:embed="rId274"/>
                <a:stretch>
                  <a:fillRect/>
                </a:stretch>
              </p:blipFill>
              <p:spPr>
                <a:xfrm>
                  <a:off x="7525767" y="3494782"/>
                  <a:ext cx="106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7" name="Freihand 186">
                  <a:extLst>
                    <a:ext uri="{FF2B5EF4-FFF2-40B4-BE49-F238E27FC236}">
                      <a16:creationId xmlns:a16="http://schemas.microsoft.com/office/drawing/2014/main" id="{5D4C240A-896E-8188-2D1A-CB4BBE502E7E}"/>
                    </a:ext>
                  </a:extLst>
                </p14:cNvPr>
                <p14:cNvContentPartPr/>
                <p14:nvPr/>
              </p14:nvContentPartPr>
              <p14:xfrm>
                <a:off x="7622967" y="3469582"/>
                <a:ext cx="150840" cy="207360"/>
              </p14:xfrm>
            </p:contentPart>
          </mc:Choice>
          <mc:Fallback>
            <p:pic>
              <p:nvPicPr>
                <p:cNvPr id="187" name="Freihand 186">
                  <a:extLst>
                    <a:ext uri="{FF2B5EF4-FFF2-40B4-BE49-F238E27FC236}">
                      <a16:creationId xmlns:a16="http://schemas.microsoft.com/office/drawing/2014/main" id="{5D4C240A-896E-8188-2D1A-CB4BBE502E7E}"/>
                    </a:ext>
                  </a:extLst>
                </p:cNvPr>
                <p:cNvPicPr/>
                <p:nvPr/>
              </p:nvPicPr>
              <p:blipFill>
                <a:blip r:embed="rId276"/>
                <a:stretch>
                  <a:fillRect/>
                </a:stretch>
              </p:blipFill>
              <p:spPr>
                <a:xfrm>
                  <a:off x="7613967" y="3460942"/>
                  <a:ext cx="1684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8" name="Freihand 187">
                  <a:extLst>
                    <a:ext uri="{FF2B5EF4-FFF2-40B4-BE49-F238E27FC236}">
                      <a16:creationId xmlns:a16="http://schemas.microsoft.com/office/drawing/2014/main" id="{18A07AB4-89A8-CBF2-5B99-4DDCC90C4534}"/>
                    </a:ext>
                  </a:extLst>
                </p14:cNvPr>
                <p14:cNvContentPartPr/>
                <p14:nvPr/>
              </p14:nvContentPartPr>
              <p14:xfrm>
                <a:off x="7759047" y="3524662"/>
                <a:ext cx="26280" cy="23400"/>
              </p14:xfrm>
            </p:contentPart>
          </mc:Choice>
          <mc:Fallback>
            <p:pic>
              <p:nvPicPr>
                <p:cNvPr id="188" name="Freihand 187">
                  <a:extLst>
                    <a:ext uri="{FF2B5EF4-FFF2-40B4-BE49-F238E27FC236}">
                      <a16:creationId xmlns:a16="http://schemas.microsoft.com/office/drawing/2014/main" id="{18A07AB4-89A8-CBF2-5B99-4DDCC90C4534}"/>
                    </a:ext>
                  </a:extLst>
                </p:cNvPr>
                <p:cNvPicPr/>
                <p:nvPr/>
              </p:nvPicPr>
              <p:blipFill>
                <a:blip r:embed="rId278"/>
                <a:stretch>
                  <a:fillRect/>
                </a:stretch>
              </p:blipFill>
              <p:spPr>
                <a:xfrm>
                  <a:off x="7750047" y="3515662"/>
                  <a:ext cx="43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9" name="Freihand 188">
                  <a:extLst>
                    <a:ext uri="{FF2B5EF4-FFF2-40B4-BE49-F238E27FC236}">
                      <a16:creationId xmlns:a16="http://schemas.microsoft.com/office/drawing/2014/main" id="{9F7F8A6D-9B40-B9BB-98DA-6F1224D86141}"/>
                    </a:ext>
                  </a:extLst>
                </p14:cNvPr>
                <p14:cNvContentPartPr/>
                <p14:nvPr/>
              </p14:nvContentPartPr>
              <p14:xfrm>
                <a:off x="7812327" y="3536542"/>
                <a:ext cx="198360" cy="239040"/>
              </p14:xfrm>
            </p:contentPart>
          </mc:Choice>
          <mc:Fallback>
            <p:pic>
              <p:nvPicPr>
                <p:cNvPr id="189" name="Freihand 188">
                  <a:extLst>
                    <a:ext uri="{FF2B5EF4-FFF2-40B4-BE49-F238E27FC236}">
                      <a16:creationId xmlns:a16="http://schemas.microsoft.com/office/drawing/2014/main" id="{9F7F8A6D-9B40-B9BB-98DA-6F1224D86141}"/>
                    </a:ext>
                  </a:extLst>
                </p:cNvPr>
                <p:cNvPicPr/>
                <p:nvPr/>
              </p:nvPicPr>
              <p:blipFill>
                <a:blip r:embed="rId280"/>
                <a:stretch>
                  <a:fillRect/>
                </a:stretch>
              </p:blipFill>
              <p:spPr>
                <a:xfrm>
                  <a:off x="7803327" y="3527542"/>
                  <a:ext cx="2160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0" name="Freihand 189">
                  <a:extLst>
                    <a:ext uri="{FF2B5EF4-FFF2-40B4-BE49-F238E27FC236}">
                      <a16:creationId xmlns:a16="http://schemas.microsoft.com/office/drawing/2014/main" id="{ED161244-472A-F7DD-A92E-3C2FFCB89A61}"/>
                    </a:ext>
                  </a:extLst>
                </p14:cNvPr>
                <p14:cNvContentPartPr/>
                <p14:nvPr/>
              </p14:nvContentPartPr>
              <p14:xfrm>
                <a:off x="8025807" y="3448342"/>
                <a:ext cx="121680" cy="231840"/>
              </p14:xfrm>
            </p:contentPart>
          </mc:Choice>
          <mc:Fallback>
            <p:pic>
              <p:nvPicPr>
                <p:cNvPr id="190" name="Freihand 189">
                  <a:extLst>
                    <a:ext uri="{FF2B5EF4-FFF2-40B4-BE49-F238E27FC236}">
                      <a16:creationId xmlns:a16="http://schemas.microsoft.com/office/drawing/2014/main" id="{ED161244-472A-F7DD-A92E-3C2FFCB89A61}"/>
                    </a:ext>
                  </a:extLst>
                </p:cNvPr>
                <p:cNvPicPr/>
                <p:nvPr/>
              </p:nvPicPr>
              <p:blipFill>
                <a:blip r:embed="rId282"/>
                <a:stretch>
                  <a:fillRect/>
                </a:stretch>
              </p:blipFill>
              <p:spPr>
                <a:xfrm>
                  <a:off x="8016807" y="3439702"/>
                  <a:ext cx="1393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28" name="Freihand 127">
                  <a:extLst>
                    <a:ext uri="{FF2B5EF4-FFF2-40B4-BE49-F238E27FC236}">
                      <a16:creationId xmlns:a16="http://schemas.microsoft.com/office/drawing/2014/main" id="{3317A61D-5E3A-8625-5CD2-18FADAC48A86}"/>
                    </a:ext>
                  </a:extLst>
                </p14:cNvPr>
                <p14:cNvContentPartPr/>
                <p14:nvPr/>
              </p14:nvContentPartPr>
              <p14:xfrm>
                <a:off x="11118207" y="4050262"/>
                <a:ext cx="96840" cy="21600"/>
              </p14:xfrm>
            </p:contentPart>
          </mc:Choice>
          <mc:Fallback>
            <p:pic>
              <p:nvPicPr>
                <p:cNvPr id="128" name="Freihand 127">
                  <a:extLst>
                    <a:ext uri="{FF2B5EF4-FFF2-40B4-BE49-F238E27FC236}">
                      <a16:creationId xmlns:a16="http://schemas.microsoft.com/office/drawing/2014/main" id="{3317A61D-5E3A-8625-5CD2-18FADAC48A86}"/>
                    </a:ext>
                  </a:extLst>
                </p:cNvPr>
                <p:cNvPicPr/>
                <p:nvPr/>
              </p:nvPicPr>
              <p:blipFill>
                <a:blip r:embed="rId284"/>
                <a:stretch>
                  <a:fillRect/>
                </a:stretch>
              </p:blipFill>
              <p:spPr>
                <a:xfrm>
                  <a:off x="11109207" y="4041622"/>
                  <a:ext cx="114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29" name="Freihand 128">
                  <a:extLst>
                    <a:ext uri="{FF2B5EF4-FFF2-40B4-BE49-F238E27FC236}">
                      <a16:creationId xmlns:a16="http://schemas.microsoft.com/office/drawing/2014/main" id="{C8699530-43D9-1C63-7700-8E32C095A2AA}"/>
                    </a:ext>
                  </a:extLst>
                </p14:cNvPr>
                <p14:cNvContentPartPr/>
                <p14:nvPr/>
              </p14:nvContentPartPr>
              <p14:xfrm>
                <a:off x="11203167" y="3518542"/>
                <a:ext cx="49320" cy="501840"/>
              </p14:xfrm>
            </p:contentPart>
          </mc:Choice>
          <mc:Fallback>
            <p:pic>
              <p:nvPicPr>
                <p:cNvPr id="129" name="Freihand 128">
                  <a:extLst>
                    <a:ext uri="{FF2B5EF4-FFF2-40B4-BE49-F238E27FC236}">
                      <a16:creationId xmlns:a16="http://schemas.microsoft.com/office/drawing/2014/main" id="{C8699530-43D9-1C63-7700-8E32C095A2AA}"/>
                    </a:ext>
                  </a:extLst>
                </p:cNvPr>
                <p:cNvPicPr/>
                <p:nvPr/>
              </p:nvPicPr>
              <p:blipFill>
                <a:blip r:embed="rId286"/>
                <a:stretch>
                  <a:fillRect/>
                </a:stretch>
              </p:blipFill>
              <p:spPr>
                <a:xfrm>
                  <a:off x="11194527" y="3509542"/>
                  <a:ext cx="6696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0" name="Freihand 129">
                  <a:extLst>
                    <a:ext uri="{FF2B5EF4-FFF2-40B4-BE49-F238E27FC236}">
                      <a16:creationId xmlns:a16="http://schemas.microsoft.com/office/drawing/2014/main" id="{0836F2E9-779D-DD2B-E7F2-EFFF78791A54}"/>
                    </a:ext>
                  </a:extLst>
                </p14:cNvPr>
                <p14:cNvContentPartPr/>
                <p14:nvPr/>
              </p14:nvContentPartPr>
              <p14:xfrm>
                <a:off x="11021007" y="3963142"/>
                <a:ext cx="761400" cy="39240"/>
              </p14:xfrm>
            </p:contentPart>
          </mc:Choice>
          <mc:Fallback>
            <p:pic>
              <p:nvPicPr>
                <p:cNvPr id="130" name="Freihand 129">
                  <a:extLst>
                    <a:ext uri="{FF2B5EF4-FFF2-40B4-BE49-F238E27FC236}">
                      <a16:creationId xmlns:a16="http://schemas.microsoft.com/office/drawing/2014/main" id="{0836F2E9-779D-DD2B-E7F2-EFFF78791A54}"/>
                    </a:ext>
                  </a:extLst>
                </p:cNvPr>
                <p:cNvPicPr/>
                <p:nvPr/>
              </p:nvPicPr>
              <p:blipFill>
                <a:blip r:embed="rId288"/>
                <a:stretch>
                  <a:fillRect/>
                </a:stretch>
              </p:blipFill>
              <p:spPr>
                <a:xfrm>
                  <a:off x="11012007" y="3954502"/>
                  <a:ext cx="779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1" name="Freihand 130">
                  <a:extLst>
                    <a:ext uri="{FF2B5EF4-FFF2-40B4-BE49-F238E27FC236}">
                      <a16:creationId xmlns:a16="http://schemas.microsoft.com/office/drawing/2014/main" id="{338A84DC-7F6D-2C58-1068-A11417C84597}"/>
                    </a:ext>
                  </a:extLst>
                </p14:cNvPr>
                <p14:cNvContentPartPr/>
                <p14:nvPr/>
              </p14:nvContentPartPr>
              <p14:xfrm>
                <a:off x="11800047" y="3912742"/>
                <a:ext cx="188280" cy="163440"/>
              </p14:xfrm>
            </p:contentPart>
          </mc:Choice>
          <mc:Fallback>
            <p:pic>
              <p:nvPicPr>
                <p:cNvPr id="131" name="Freihand 130">
                  <a:extLst>
                    <a:ext uri="{FF2B5EF4-FFF2-40B4-BE49-F238E27FC236}">
                      <a16:creationId xmlns:a16="http://schemas.microsoft.com/office/drawing/2014/main" id="{338A84DC-7F6D-2C58-1068-A11417C84597}"/>
                    </a:ext>
                  </a:extLst>
                </p:cNvPr>
                <p:cNvPicPr/>
                <p:nvPr/>
              </p:nvPicPr>
              <p:blipFill>
                <a:blip r:embed="rId290"/>
                <a:stretch>
                  <a:fillRect/>
                </a:stretch>
              </p:blipFill>
              <p:spPr>
                <a:xfrm>
                  <a:off x="11791407" y="3903742"/>
                  <a:ext cx="205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3" name="Freihand 132">
                  <a:extLst>
                    <a:ext uri="{FF2B5EF4-FFF2-40B4-BE49-F238E27FC236}">
                      <a16:creationId xmlns:a16="http://schemas.microsoft.com/office/drawing/2014/main" id="{F1CE015F-55B4-0403-1423-490AFEF8D5D0}"/>
                    </a:ext>
                  </a:extLst>
                </p14:cNvPr>
                <p14:cNvContentPartPr/>
                <p14:nvPr/>
              </p14:nvContentPartPr>
              <p14:xfrm>
                <a:off x="11127567" y="3377422"/>
                <a:ext cx="179640" cy="165600"/>
              </p14:xfrm>
            </p:contentPart>
          </mc:Choice>
          <mc:Fallback>
            <p:pic>
              <p:nvPicPr>
                <p:cNvPr id="133" name="Freihand 132">
                  <a:extLst>
                    <a:ext uri="{FF2B5EF4-FFF2-40B4-BE49-F238E27FC236}">
                      <a16:creationId xmlns:a16="http://schemas.microsoft.com/office/drawing/2014/main" id="{F1CE015F-55B4-0403-1423-490AFEF8D5D0}"/>
                    </a:ext>
                  </a:extLst>
                </p:cNvPr>
                <p:cNvPicPr/>
                <p:nvPr/>
              </p:nvPicPr>
              <p:blipFill>
                <a:blip r:embed="rId292"/>
                <a:stretch>
                  <a:fillRect/>
                </a:stretch>
              </p:blipFill>
              <p:spPr>
                <a:xfrm>
                  <a:off x="11118927" y="3368422"/>
                  <a:ext cx="197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4" name="Freihand 133">
                  <a:extLst>
                    <a:ext uri="{FF2B5EF4-FFF2-40B4-BE49-F238E27FC236}">
                      <a16:creationId xmlns:a16="http://schemas.microsoft.com/office/drawing/2014/main" id="{20976F98-5D41-59E6-401D-080177085B80}"/>
                    </a:ext>
                  </a:extLst>
                </p14:cNvPr>
                <p14:cNvContentPartPr/>
                <p14:nvPr/>
              </p14:nvContentPartPr>
              <p14:xfrm>
                <a:off x="11024967" y="3161422"/>
                <a:ext cx="129240" cy="270720"/>
              </p14:xfrm>
            </p:contentPart>
          </mc:Choice>
          <mc:Fallback>
            <p:pic>
              <p:nvPicPr>
                <p:cNvPr id="134" name="Freihand 133">
                  <a:extLst>
                    <a:ext uri="{FF2B5EF4-FFF2-40B4-BE49-F238E27FC236}">
                      <a16:creationId xmlns:a16="http://schemas.microsoft.com/office/drawing/2014/main" id="{20976F98-5D41-59E6-401D-080177085B80}"/>
                    </a:ext>
                  </a:extLst>
                </p:cNvPr>
                <p:cNvPicPr/>
                <p:nvPr/>
              </p:nvPicPr>
              <p:blipFill>
                <a:blip r:embed="rId294"/>
                <a:stretch>
                  <a:fillRect/>
                </a:stretch>
              </p:blipFill>
              <p:spPr>
                <a:xfrm>
                  <a:off x="11015967" y="3152782"/>
                  <a:ext cx="1468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5" name="Freihand 134">
                  <a:extLst>
                    <a:ext uri="{FF2B5EF4-FFF2-40B4-BE49-F238E27FC236}">
                      <a16:creationId xmlns:a16="http://schemas.microsoft.com/office/drawing/2014/main" id="{A6F78E03-BFFB-86B0-987A-8536F97AB4AF}"/>
                    </a:ext>
                  </a:extLst>
                </p14:cNvPr>
                <p14:cNvContentPartPr/>
                <p14:nvPr/>
              </p14:nvContentPartPr>
              <p14:xfrm>
                <a:off x="11140167" y="3131542"/>
                <a:ext cx="187200" cy="206280"/>
              </p14:xfrm>
            </p:contentPart>
          </mc:Choice>
          <mc:Fallback>
            <p:pic>
              <p:nvPicPr>
                <p:cNvPr id="135" name="Freihand 134">
                  <a:extLst>
                    <a:ext uri="{FF2B5EF4-FFF2-40B4-BE49-F238E27FC236}">
                      <a16:creationId xmlns:a16="http://schemas.microsoft.com/office/drawing/2014/main" id="{A6F78E03-BFFB-86B0-987A-8536F97AB4AF}"/>
                    </a:ext>
                  </a:extLst>
                </p:cNvPr>
                <p:cNvPicPr/>
                <p:nvPr/>
              </p:nvPicPr>
              <p:blipFill>
                <a:blip r:embed="rId296"/>
                <a:stretch>
                  <a:fillRect/>
                </a:stretch>
              </p:blipFill>
              <p:spPr>
                <a:xfrm>
                  <a:off x="11131167" y="3122542"/>
                  <a:ext cx="204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6" name="Freihand 135">
                  <a:extLst>
                    <a:ext uri="{FF2B5EF4-FFF2-40B4-BE49-F238E27FC236}">
                      <a16:creationId xmlns:a16="http://schemas.microsoft.com/office/drawing/2014/main" id="{511553A7-A6BF-3A03-DA99-772222CEC244}"/>
                    </a:ext>
                  </a:extLst>
                </p14:cNvPr>
                <p14:cNvContentPartPr/>
                <p14:nvPr/>
              </p14:nvContentPartPr>
              <p14:xfrm>
                <a:off x="11227287" y="3107062"/>
                <a:ext cx="157680" cy="243000"/>
              </p14:xfrm>
            </p:contentPart>
          </mc:Choice>
          <mc:Fallback>
            <p:pic>
              <p:nvPicPr>
                <p:cNvPr id="136" name="Freihand 135">
                  <a:extLst>
                    <a:ext uri="{FF2B5EF4-FFF2-40B4-BE49-F238E27FC236}">
                      <a16:creationId xmlns:a16="http://schemas.microsoft.com/office/drawing/2014/main" id="{511553A7-A6BF-3A03-DA99-772222CEC244}"/>
                    </a:ext>
                  </a:extLst>
                </p:cNvPr>
                <p:cNvPicPr/>
                <p:nvPr/>
              </p:nvPicPr>
              <p:blipFill>
                <a:blip r:embed="rId298"/>
                <a:stretch>
                  <a:fillRect/>
                </a:stretch>
              </p:blipFill>
              <p:spPr>
                <a:xfrm>
                  <a:off x="11218647" y="3098422"/>
                  <a:ext cx="175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8" name="Freihand 137">
                  <a:extLst>
                    <a:ext uri="{FF2B5EF4-FFF2-40B4-BE49-F238E27FC236}">
                      <a16:creationId xmlns:a16="http://schemas.microsoft.com/office/drawing/2014/main" id="{D78272CD-B2F8-3A2E-EA68-AA5139612DB8}"/>
                    </a:ext>
                  </a:extLst>
                </p14:cNvPr>
                <p14:cNvContentPartPr/>
                <p14:nvPr/>
              </p14:nvContentPartPr>
              <p14:xfrm>
                <a:off x="11880327" y="4054582"/>
                <a:ext cx="112680" cy="117360"/>
              </p14:xfrm>
            </p:contentPart>
          </mc:Choice>
          <mc:Fallback>
            <p:pic>
              <p:nvPicPr>
                <p:cNvPr id="138" name="Freihand 137">
                  <a:extLst>
                    <a:ext uri="{FF2B5EF4-FFF2-40B4-BE49-F238E27FC236}">
                      <a16:creationId xmlns:a16="http://schemas.microsoft.com/office/drawing/2014/main" id="{D78272CD-B2F8-3A2E-EA68-AA5139612DB8}"/>
                    </a:ext>
                  </a:extLst>
                </p:cNvPr>
                <p:cNvPicPr/>
                <p:nvPr/>
              </p:nvPicPr>
              <p:blipFill>
                <a:blip r:embed="rId300"/>
                <a:stretch>
                  <a:fillRect/>
                </a:stretch>
              </p:blipFill>
              <p:spPr>
                <a:xfrm>
                  <a:off x="11871687" y="4045942"/>
                  <a:ext cx="130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9" name="Freihand 138">
                  <a:extLst>
                    <a:ext uri="{FF2B5EF4-FFF2-40B4-BE49-F238E27FC236}">
                      <a16:creationId xmlns:a16="http://schemas.microsoft.com/office/drawing/2014/main" id="{A5D205F1-211E-EED3-7A5A-3ADFB507CE15}"/>
                    </a:ext>
                  </a:extLst>
                </p14:cNvPr>
                <p14:cNvContentPartPr/>
                <p14:nvPr/>
              </p14:nvContentPartPr>
              <p14:xfrm>
                <a:off x="11884287" y="4052062"/>
                <a:ext cx="92520" cy="86760"/>
              </p14:xfrm>
            </p:contentPart>
          </mc:Choice>
          <mc:Fallback>
            <p:pic>
              <p:nvPicPr>
                <p:cNvPr id="139" name="Freihand 138">
                  <a:extLst>
                    <a:ext uri="{FF2B5EF4-FFF2-40B4-BE49-F238E27FC236}">
                      <a16:creationId xmlns:a16="http://schemas.microsoft.com/office/drawing/2014/main" id="{A5D205F1-211E-EED3-7A5A-3ADFB507CE15}"/>
                    </a:ext>
                  </a:extLst>
                </p:cNvPr>
                <p:cNvPicPr/>
                <p:nvPr/>
              </p:nvPicPr>
              <p:blipFill>
                <a:blip r:embed="rId302"/>
                <a:stretch>
                  <a:fillRect/>
                </a:stretch>
              </p:blipFill>
              <p:spPr>
                <a:xfrm>
                  <a:off x="11875287" y="4043422"/>
                  <a:ext cx="110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3" name="Freihand 202">
                  <a:extLst>
                    <a:ext uri="{FF2B5EF4-FFF2-40B4-BE49-F238E27FC236}">
                      <a16:creationId xmlns:a16="http://schemas.microsoft.com/office/drawing/2014/main" id="{863FA45A-47E5-E746-C7D5-8D144C95A861}"/>
                    </a:ext>
                  </a:extLst>
                </p14:cNvPr>
                <p14:cNvContentPartPr/>
                <p14:nvPr/>
              </p14:nvContentPartPr>
              <p14:xfrm>
                <a:off x="11059167" y="3405502"/>
                <a:ext cx="732960" cy="699480"/>
              </p14:xfrm>
            </p:contentPart>
          </mc:Choice>
          <mc:Fallback>
            <p:pic>
              <p:nvPicPr>
                <p:cNvPr id="203" name="Freihand 202">
                  <a:extLst>
                    <a:ext uri="{FF2B5EF4-FFF2-40B4-BE49-F238E27FC236}">
                      <a16:creationId xmlns:a16="http://schemas.microsoft.com/office/drawing/2014/main" id="{863FA45A-47E5-E746-C7D5-8D144C95A861}"/>
                    </a:ext>
                  </a:extLst>
                </p:cNvPr>
                <p:cNvPicPr/>
                <p:nvPr/>
              </p:nvPicPr>
              <p:blipFill>
                <a:blip r:embed="rId304"/>
                <a:stretch>
                  <a:fillRect/>
                </a:stretch>
              </p:blipFill>
              <p:spPr>
                <a:xfrm>
                  <a:off x="11050527" y="3396862"/>
                  <a:ext cx="75060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5" name="Freihand 204">
                  <a:extLst>
                    <a:ext uri="{FF2B5EF4-FFF2-40B4-BE49-F238E27FC236}">
                      <a16:creationId xmlns:a16="http://schemas.microsoft.com/office/drawing/2014/main" id="{9A1BCA42-8C7D-FC0C-811C-7B120F37D008}"/>
                    </a:ext>
                  </a:extLst>
                </p14:cNvPr>
                <p14:cNvContentPartPr/>
                <p14:nvPr/>
              </p14:nvContentPartPr>
              <p14:xfrm>
                <a:off x="11557407" y="3077542"/>
                <a:ext cx="115200" cy="219240"/>
              </p14:xfrm>
            </p:contentPart>
          </mc:Choice>
          <mc:Fallback>
            <p:pic>
              <p:nvPicPr>
                <p:cNvPr id="205" name="Freihand 204">
                  <a:extLst>
                    <a:ext uri="{FF2B5EF4-FFF2-40B4-BE49-F238E27FC236}">
                      <a16:creationId xmlns:a16="http://schemas.microsoft.com/office/drawing/2014/main" id="{9A1BCA42-8C7D-FC0C-811C-7B120F37D008}"/>
                    </a:ext>
                  </a:extLst>
                </p:cNvPr>
                <p:cNvPicPr/>
                <p:nvPr/>
              </p:nvPicPr>
              <p:blipFill>
                <a:blip r:embed="rId306"/>
                <a:stretch>
                  <a:fillRect/>
                </a:stretch>
              </p:blipFill>
              <p:spPr>
                <a:xfrm>
                  <a:off x="11548407" y="3068542"/>
                  <a:ext cx="132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6" name="Freihand 205">
                  <a:extLst>
                    <a:ext uri="{FF2B5EF4-FFF2-40B4-BE49-F238E27FC236}">
                      <a16:creationId xmlns:a16="http://schemas.microsoft.com/office/drawing/2014/main" id="{9F27A483-738B-D472-CF32-D82A7C7FF973}"/>
                    </a:ext>
                  </a:extLst>
                </p14:cNvPr>
                <p14:cNvContentPartPr/>
                <p14:nvPr/>
              </p14:nvContentPartPr>
              <p14:xfrm>
                <a:off x="11698527" y="3033622"/>
                <a:ext cx="41400" cy="169560"/>
              </p14:xfrm>
            </p:contentPart>
          </mc:Choice>
          <mc:Fallback>
            <p:pic>
              <p:nvPicPr>
                <p:cNvPr id="206" name="Freihand 205">
                  <a:extLst>
                    <a:ext uri="{FF2B5EF4-FFF2-40B4-BE49-F238E27FC236}">
                      <a16:creationId xmlns:a16="http://schemas.microsoft.com/office/drawing/2014/main" id="{9F27A483-738B-D472-CF32-D82A7C7FF973}"/>
                    </a:ext>
                  </a:extLst>
                </p:cNvPr>
                <p:cNvPicPr/>
                <p:nvPr/>
              </p:nvPicPr>
              <p:blipFill>
                <a:blip r:embed="rId308"/>
                <a:stretch>
                  <a:fillRect/>
                </a:stretch>
              </p:blipFill>
              <p:spPr>
                <a:xfrm>
                  <a:off x="11689887" y="3024982"/>
                  <a:ext cx="59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7" name="Freihand 206">
                  <a:extLst>
                    <a:ext uri="{FF2B5EF4-FFF2-40B4-BE49-F238E27FC236}">
                      <a16:creationId xmlns:a16="http://schemas.microsoft.com/office/drawing/2014/main" id="{BA608B24-AF18-A44A-B92E-C973804CF5AA}"/>
                    </a:ext>
                  </a:extLst>
                </p14:cNvPr>
                <p14:cNvContentPartPr/>
                <p14:nvPr/>
              </p14:nvContentPartPr>
              <p14:xfrm>
                <a:off x="11719047" y="3013102"/>
                <a:ext cx="111240" cy="216360"/>
              </p14:xfrm>
            </p:contentPart>
          </mc:Choice>
          <mc:Fallback>
            <p:pic>
              <p:nvPicPr>
                <p:cNvPr id="207" name="Freihand 206">
                  <a:extLst>
                    <a:ext uri="{FF2B5EF4-FFF2-40B4-BE49-F238E27FC236}">
                      <a16:creationId xmlns:a16="http://schemas.microsoft.com/office/drawing/2014/main" id="{BA608B24-AF18-A44A-B92E-C973804CF5AA}"/>
                    </a:ext>
                  </a:extLst>
                </p:cNvPr>
                <p:cNvPicPr/>
                <p:nvPr/>
              </p:nvPicPr>
              <p:blipFill>
                <a:blip r:embed="rId310"/>
                <a:stretch>
                  <a:fillRect/>
                </a:stretch>
              </p:blipFill>
              <p:spPr>
                <a:xfrm>
                  <a:off x="11710407" y="3004102"/>
                  <a:ext cx="128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8" name="Freihand 207">
                  <a:extLst>
                    <a:ext uri="{FF2B5EF4-FFF2-40B4-BE49-F238E27FC236}">
                      <a16:creationId xmlns:a16="http://schemas.microsoft.com/office/drawing/2014/main" id="{74062C9D-24F3-467E-3E18-3ECE2FE04ECC}"/>
                    </a:ext>
                  </a:extLst>
                </p14:cNvPr>
                <p14:cNvContentPartPr/>
                <p14:nvPr/>
              </p14:nvContentPartPr>
              <p14:xfrm>
                <a:off x="11873127" y="3118582"/>
                <a:ext cx="88920" cy="54360"/>
              </p14:xfrm>
            </p:contentPart>
          </mc:Choice>
          <mc:Fallback>
            <p:pic>
              <p:nvPicPr>
                <p:cNvPr id="208" name="Freihand 207">
                  <a:extLst>
                    <a:ext uri="{FF2B5EF4-FFF2-40B4-BE49-F238E27FC236}">
                      <a16:creationId xmlns:a16="http://schemas.microsoft.com/office/drawing/2014/main" id="{74062C9D-24F3-467E-3E18-3ECE2FE04ECC}"/>
                    </a:ext>
                  </a:extLst>
                </p:cNvPr>
                <p:cNvPicPr/>
                <p:nvPr/>
              </p:nvPicPr>
              <p:blipFill>
                <a:blip r:embed="rId312"/>
                <a:stretch>
                  <a:fillRect/>
                </a:stretch>
              </p:blipFill>
              <p:spPr>
                <a:xfrm>
                  <a:off x="11864127" y="3109582"/>
                  <a:ext cx="106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9" name="Freihand 208">
                  <a:extLst>
                    <a:ext uri="{FF2B5EF4-FFF2-40B4-BE49-F238E27FC236}">
                      <a16:creationId xmlns:a16="http://schemas.microsoft.com/office/drawing/2014/main" id="{9DB65E75-2F03-F380-4392-C7AD70D97059}"/>
                    </a:ext>
                  </a:extLst>
                </p14:cNvPr>
                <p14:cNvContentPartPr/>
                <p14:nvPr/>
              </p14:nvContentPartPr>
              <p14:xfrm>
                <a:off x="11984367" y="3057742"/>
                <a:ext cx="112680" cy="145440"/>
              </p14:xfrm>
            </p:contentPart>
          </mc:Choice>
          <mc:Fallback>
            <p:pic>
              <p:nvPicPr>
                <p:cNvPr id="209" name="Freihand 208">
                  <a:extLst>
                    <a:ext uri="{FF2B5EF4-FFF2-40B4-BE49-F238E27FC236}">
                      <a16:creationId xmlns:a16="http://schemas.microsoft.com/office/drawing/2014/main" id="{9DB65E75-2F03-F380-4392-C7AD70D97059}"/>
                    </a:ext>
                  </a:extLst>
                </p:cNvPr>
                <p:cNvPicPr/>
                <p:nvPr/>
              </p:nvPicPr>
              <p:blipFill>
                <a:blip r:embed="rId314"/>
                <a:stretch>
                  <a:fillRect/>
                </a:stretch>
              </p:blipFill>
              <p:spPr>
                <a:xfrm>
                  <a:off x="11975727" y="3048742"/>
                  <a:ext cx="130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4" name="Freihand 193">
                  <a:extLst>
                    <a:ext uri="{FF2B5EF4-FFF2-40B4-BE49-F238E27FC236}">
                      <a16:creationId xmlns:a16="http://schemas.microsoft.com/office/drawing/2014/main" id="{9CA09011-94AC-2CFD-B20D-8007873C2086}"/>
                    </a:ext>
                  </a:extLst>
                </p14:cNvPr>
                <p14:cNvContentPartPr/>
                <p14:nvPr/>
              </p14:nvContentPartPr>
              <p14:xfrm>
                <a:off x="5614167" y="1005742"/>
                <a:ext cx="123840" cy="101880"/>
              </p14:xfrm>
            </p:contentPart>
          </mc:Choice>
          <mc:Fallback>
            <p:pic>
              <p:nvPicPr>
                <p:cNvPr id="194" name="Freihand 193">
                  <a:extLst>
                    <a:ext uri="{FF2B5EF4-FFF2-40B4-BE49-F238E27FC236}">
                      <a16:creationId xmlns:a16="http://schemas.microsoft.com/office/drawing/2014/main" id="{9CA09011-94AC-2CFD-B20D-8007873C2086}"/>
                    </a:ext>
                  </a:extLst>
                </p:cNvPr>
                <p:cNvPicPr/>
                <p:nvPr/>
              </p:nvPicPr>
              <p:blipFill>
                <a:blip r:embed="rId316"/>
                <a:stretch>
                  <a:fillRect/>
                </a:stretch>
              </p:blipFill>
              <p:spPr>
                <a:xfrm>
                  <a:off x="5605167" y="996742"/>
                  <a:ext cx="141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Freihand 194">
                  <a:extLst>
                    <a:ext uri="{FF2B5EF4-FFF2-40B4-BE49-F238E27FC236}">
                      <a16:creationId xmlns:a16="http://schemas.microsoft.com/office/drawing/2014/main" id="{CE0DFB17-5705-6ED6-92FD-6DE5C8D58713}"/>
                    </a:ext>
                  </a:extLst>
                </p14:cNvPr>
                <p14:cNvContentPartPr/>
                <p14:nvPr/>
              </p14:nvContentPartPr>
              <p14:xfrm>
                <a:off x="5651247" y="969022"/>
                <a:ext cx="162360" cy="312480"/>
              </p14:xfrm>
            </p:contentPart>
          </mc:Choice>
          <mc:Fallback>
            <p:pic>
              <p:nvPicPr>
                <p:cNvPr id="195" name="Freihand 194">
                  <a:extLst>
                    <a:ext uri="{FF2B5EF4-FFF2-40B4-BE49-F238E27FC236}">
                      <a16:creationId xmlns:a16="http://schemas.microsoft.com/office/drawing/2014/main" id="{CE0DFB17-5705-6ED6-92FD-6DE5C8D58713}"/>
                    </a:ext>
                  </a:extLst>
                </p:cNvPr>
                <p:cNvPicPr/>
                <p:nvPr/>
              </p:nvPicPr>
              <p:blipFill>
                <a:blip r:embed="rId318"/>
                <a:stretch>
                  <a:fillRect/>
                </a:stretch>
              </p:blipFill>
              <p:spPr>
                <a:xfrm>
                  <a:off x="5642247" y="960382"/>
                  <a:ext cx="1800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6E4EE6D5-E455-796E-EBA7-9E70F2063585}"/>
                    </a:ext>
                  </a:extLst>
                </p14:cNvPr>
                <p14:cNvContentPartPr/>
                <p14:nvPr/>
              </p14:nvContentPartPr>
              <p14:xfrm>
                <a:off x="5939607" y="1027702"/>
                <a:ext cx="142560" cy="23040"/>
              </p14:xfrm>
            </p:contentPart>
          </mc:Choice>
          <mc:Fallback>
            <p:pic>
              <p:nvPicPr>
                <p:cNvPr id="197" name="Freihand 196">
                  <a:extLst>
                    <a:ext uri="{FF2B5EF4-FFF2-40B4-BE49-F238E27FC236}">
                      <a16:creationId xmlns:a16="http://schemas.microsoft.com/office/drawing/2014/main" id="{6E4EE6D5-E455-796E-EBA7-9E70F2063585}"/>
                    </a:ext>
                  </a:extLst>
                </p:cNvPr>
                <p:cNvPicPr/>
                <p:nvPr/>
              </p:nvPicPr>
              <p:blipFill>
                <a:blip r:embed="rId320"/>
                <a:stretch>
                  <a:fillRect/>
                </a:stretch>
              </p:blipFill>
              <p:spPr>
                <a:xfrm>
                  <a:off x="5930607" y="1019062"/>
                  <a:ext cx="160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Freihand 197">
                  <a:extLst>
                    <a:ext uri="{FF2B5EF4-FFF2-40B4-BE49-F238E27FC236}">
                      <a16:creationId xmlns:a16="http://schemas.microsoft.com/office/drawing/2014/main" id="{E92F354F-1D13-6420-24D7-5D3E3C47A19F}"/>
                    </a:ext>
                  </a:extLst>
                </p14:cNvPr>
                <p14:cNvContentPartPr/>
                <p14:nvPr/>
              </p14:nvContentPartPr>
              <p14:xfrm>
                <a:off x="5945727" y="1101142"/>
                <a:ext cx="133920" cy="28080"/>
              </p14:xfrm>
            </p:contentPart>
          </mc:Choice>
          <mc:Fallback>
            <p:pic>
              <p:nvPicPr>
                <p:cNvPr id="198" name="Freihand 197">
                  <a:extLst>
                    <a:ext uri="{FF2B5EF4-FFF2-40B4-BE49-F238E27FC236}">
                      <a16:creationId xmlns:a16="http://schemas.microsoft.com/office/drawing/2014/main" id="{E92F354F-1D13-6420-24D7-5D3E3C47A19F}"/>
                    </a:ext>
                  </a:extLst>
                </p:cNvPr>
                <p:cNvPicPr/>
                <p:nvPr/>
              </p:nvPicPr>
              <p:blipFill>
                <a:blip r:embed="rId322"/>
                <a:stretch>
                  <a:fillRect/>
                </a:stretch>
              </p:blipFill>
              <p:spPr>
                <a:xfrm>
                  <a:off x="5937087" y="1092142"/>
                  <a:ext cx="151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9" name="Freihand 198">
                  <a:extLst>
                    <a:ext uri="{FF2B5EF4-FFF2-40B4-BE49-F238E27FC236}">
                      <a16:creationId xmlns:a16="http://schemas.microsoft.com/office/drawing/2014/main" id="{6C2FCFAA-E5D9-8335-666C-3DFB9DE9A78A}"/>
                    </a:ext>
                  </a:extLst>
                </p14:cNvPr>
                <p14:cNvContentPartPr/>
                <p14:nvPr/>
              </p14:nvContentPartPr>
              <p14:xfrm>
                <a:off x="5860767" y="809902"/>
                <a:ext cx="27720" cy="138960"/>
              </p14:xfrm>
            </p:contentPart>
          </mc:Choice>
          <mc:Fallback>
            <p:pic>
              <p:nvPicPr>
                <p:cNvPr id="199" name="Freihand 198">
                  <a:extLst>
                    <a:ext uri="{FF2B5EF4-FFF2-40B4-BE49-F238E27FC236}">
                      <a16:creationId xmlns:a16="http://schemas.microsoft.com/office/drawing/2014/main" id="{6C2FCFAA-E5D9-8335-666C-3DFB9DE9A78A}"/>
                    </a:ext>
                  </a:extLst>
                </p:cNvPr>
                <p:cNvPicPr/>
                <p:nvPr/>
              </p:nvPicPr>
              <p:blipFill>
                <a:blip r:embed="rId324"/>
                <a:stretch>
                  <a:fillRect/>
                </a:stretch>
              </p:blipFill>
              <p:spPr>
                <a:xfrm>
                  <a:off x="5851767" y="801262"/>
                  <a:ext cx="45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0" name="Freihand 199">
                  <a:extLst>
                    <a:ext uri="{FF2B5EF4-FFF2-40B4-BE49-F238E27FC236}">
                      <a16:creationId xmlns:a16="http://schemas.microsoft.com/office/drawing/2014/main" id="{638387C1-2FB5-6669-3B7A-F57F673D8D2E}"/>
                    </a:ext>
                  </a:extLst>
                </p14:cNvPr>
                <p14:cNvContentPartPr/>
                <p14:nvPr/>
              </p14:nvContentPartPr>
              <p14:xfrm>
                <a:off x="5808927" y="810982"/>
                <a:ext cx="171360" cy="120600"/>
              </p14:xfrm>
            </p:contentPart>
          </mc:Choice>
          <mc:Fallback>
            <p:pic>
              <p:nvPicPr>
                <p:cNvPr id="200" name="Freihand 199">
                  <a:extLst>
                    <a:ext uri="{FF2B5EF4-FFF2-40B4-BE49-F238E27FC236}">
                      <a16:creationId xmlns:a16="http://schemas.microsoft.com/office/drawing/2014/main" id="{638387C1-2FB5-6669-3B7A-F57F673D8D2E}"/>
                    </a:ext>
                  </a:extLst>
                </p:cNvPr>
                <p:cNvPicPr/>
                <p:nvPr/>
              </p:nvPicPr>
              <p:blipFill>
                <a:blip r:embed="rId326"/>
                <a:stretch>
                  <a:fillRect/>
                </a:stretch>
              </p:blipFill>
              <p:spPr>
                <a:xfrm>
                  <a:off x="5800287" y="802342"/>
                  <a:ext cx="189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1" name="Freihand 200">
                  <a:extLst>
                    <a:ext uri="{FF2B5EF4-FFF2-40B4-BE49-F238E27FC236}">
                      <a16:creationId xmlns:a16="http://schemas.microsoft.com/office/drawing/2014/main" id="{D83E114B-6720-E8E9-82E3-5B35BE6EB15C}"/>
                    </a:ext>
                  </a:extLst>
                </p14:cNvPr>
                <p14:cNvContentPartPr/>
                <p14:nvPr/>
              </p14:nvContentPartPr>
              <p14:xfrm>
                <a:off x="6263607" y="938422"/>
                <a:ext cx="144720" cy="257400"/>
              </p14:xfrm>
            </p:contentPart>
          </mc:Choice>
          <mc:Fallback>
            <p:pic>
              <p:nvPicPr>
                <p:cNvPr id="201" name="Freihand 200">
                  <a:extLst>
                    <a:ext uri="{FF2B5EF4-FFF2-40B4-BE49-F238E27FC236}">
                      <a16:creationId xmlns:a16="http://schemas.microsoft.com/office/drawing/2014/main" id="{D83E114B-6720-E8E9-82E3-5B35BE6EB15C}"/>
                    </a:ext>
                  </a:extLst>
                </p:cNvPr>
                <p:cNvPicPr/>
                <p:nvPr/>
              </p:nvPicPr>
              <p:blipFill>
                <a:blip r:embed="rId328"/>
                <a:stretch>
                  <a:fillRect/>
                </a:stretch>
              </p:blipFill>
              <p:spPr>
                <a:xfrm>
                  <a:off x="6254967" y="929782"/>
                  <a:ext cx="1623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 name="Freihand 4">
                  <a:extLst>
                    <a:ext uri="{FF2B5EF4-FFF2-40B4-BE49-F238E27FC236}">
                      <a16:creationId xmlns:a16="http://schemas.microsoft.com/office/drawing/2014/main" id="{646F4EEE-D76D-B058-EE98-9D7C4E42F706}"/>
                    </a:ext>
                  </a:extLst>
                </p14:cNvPr>
                <p14:cNvContentPartPr/>
                <p14:nvPr/>
              </p14:nvContentPartPr>
              <p14:xfrm>
                <a:off x="8547807" y="590302"/>
                <a:ext cx="131760" cy="108720"/>
              </p14:xfrm>
            </p:contentPart>
          </mc:Choice>
          <mc:Fallback>
            <p:pic>
              <p:nvPicPr>
                <p:cNvPr id="5" name="Freihand 4">
                  <a:extLst>
                    <a:ext uri="{FF2B5EF4-FFF2-40B4-BE49-F238E27FC236}">
                      <a16:creationId xmlns:a16="http://schemas.microsoft.com/office/drawing/2014/main" id="{646F4EEE-D76D-B058-EE98-9D7C4E42F706}"/>
                    </a:ext>
                  </a:extLst>
                </p:cNvPr>
                <p:cNvPicPr/>
                <p:nvPr/>
              </p:nvPicPr>
              <p:blipFill>
                <a:blip r:embed="rId330"/>
                <a:stretch>
                  <a:fillRect/>
                </a:stretch>
              </p:blipFill>
              <p:spPr>
                <a:xfrm>
                  <a:off x="8539167" y="581662"/>
                  <a:ext cx="149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0" name="Freihand 9">
                  <a:extLst>
                    <a:ext uri="{FF2B5EF4-FFF2-40B4-BE49-F238E27FC236}">
                      <a16:creationId xmlns:a16="http://schemas.microsoft.com/office/drawing/2014/main" id="{CB8085EA-B59F-9F87-ACE4-641AF6CAF452}"/>
                    </a:ext>
                  </a:extLst>
                </p14:cNvPr>
                <p14:cNvContentPartPr/>
                <p14:nvPr/>
              </p14:nvContentPartPr>
              <p14:xfrm>
                <a:off x="8628807" y="565462"/>
                <a:ext cx="135000" cy="270720"/>
              </p14:xfrm>
            </p:contentPart>
          </mc:Choice>
          <mc:Fallback>
            <p:pic>
              <p:nvPicPr>
                <p:cNvPr id="10" name="Freihand 9">
                  <a:extLst>
                    <a:ext uri="{FF2B5EF4-FFF2-40B4-BE49-F238E27FC236}">
                      <a16:creationId xmlns:a16="http://schemas.microsoft.com/office/drawing/2014/main" id="{CB8085EA-B59F-9F87-ACE4-641AF6CAF452}"/>
                    </a:ext>
                  </a:extLst>
                </p:cNvPr>
                <p:cNvPicPr/>
                <p:nvPr/>
              </p:nvPicPr>
              <p:blipFill>
                <a:blip r:embed="rId332"/>
                <a:stretch>
                  <a:fillRect/>
                </a:stretch>
              </p:blipFill>
              <p:spPr>
                <a:xfrm>
                  <a:off x="8620167" y="556462"/>
                  <a:ext cx="152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 name="Freihand 12">
                  <a:extLst>
                    <a:ext uri="{FF2B5EF4-FFF2-40B4-BE49-F238E27FC236}">
                      <a16:creationId xmlns:a16="http://schemas.microsoft.com/office/drawing/2014/main" id="{EB6F06ED-F2F3-4ED5-69BD-000615FC4902}"/>
                    </a:ext>
                  </a:extLst>
                </p14:cNvPr>
                <p14:cNvContentPartPr/>
                <p14:nvPr/>
              </p14:nvContentPartPr>
              <p14:xfrm>
                <a:off x="8873607" y="460342"/>
                <a:ext cx="29880" cy="141840"/>
              </p14:xfrm>
            </p:contentPart>
          </mc:Choice>
          <mc:Fallback>
            <p:pic>
              <p:nvPicPr>
                <p:cNvPr id="13" name="Freihand 12">
                  <a:extLst>
                    <a:ext uri="{FF2B5EF4-FFF2-40B4-BE49-F238E27FC236}">
                      <a16:creationId xmlns:a16="http://schemas.microsoft.com/office/drawing/2014/main" id="{EB6F06ED-F2F3-4ED5-69BD-000615FC4902}"/>
                    </a:ext>
                  </a:extLst>
                </p:cNvPr>
                <p:cNvPicPr/>
                <p:nvPr/>
              </p:nvPicPr>
              <p:blipFill>
                <a:blip r:embed="rId334"/>
                <a:stretch>
                  <a:fillRect/>
                </a:stretch>
              </p:blipFill>
              <p:spPr>
                <a:xfrm>
                  <a:off x="8864607" y="451342"/>
                  <a:ext cx="47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 name="Freihand 13">
                  <a:extLst>
                    <a:ext uri="{FF2B5EF4-FFF2-40B4-BE49-F238E27FC236}">
                      <a16:creationId xmlns:a16="http://schemas.microsoft.com/office/drawing/2014/main" id="{7F208CF6-EC50-7490-F4D2-5B62A65CCD71}"/>
                    </a:ext>
                  </a:extLst>
                </p14:cNvPr>
                <p14:cNvContentPartPr/>
                <p14:nvPr/>
              </p14:nvContentPartPr>
              <p14:xfrm>
                <a:off x="8798727" y="444862"/>
                <a:ext cx="189720" cy="150480"/>
              </p14:xfrm>
            </p:contentPart>
          </mc:Choice>
          <mc:Fallback>
            <p:pic>
              <p:nvPicPr>
                <p:cNvPr id="14" name="Freihand 13">
                  <a:extLst>
                    <a:ext uri="{FF2B5EF4-FFF2-40B4-BE49-F238E27FC236}">
                      <a16:creationId xmlns:a16="http://schemas.microsoft.com/office/drawing/2014/main" id="{7F208CF6-EC50-7490-F4D2-5B62A65CCD71}"/>
                    </a:ext>
                  </a:extLst>
                </p:cNvPr>
                <p:cNvPicPr/>
                <p:nvPr/>
              </p:nvPicPr>
              <p:blipFill>
                <a:blip r:embed="rId336"/>
                <a:stretch>
                  <a:fillRect/>
                </a:stretch>
              </p:blipFill>
              <p:spPr>
                <a:xfrm>
                  <a:off x="8789727" y="436222"/>
                  <a:ext cx="207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5" name="Freihand 14">
                  <a:extLst>
                    <a:ext uri="{FF2B5EF4-FFF2-40B4-BE49-F238E27FC236}">
                      <a16:creationId xmlns:a16="http://schemas.microsoft.com/office/drawing/2014/main" id="{F57E1DE3-841C-11FB-22CD-6CE830B80A22}"/>
                    </a:ext>
                  </a:extLst>
                </p14:cNvPr>
                <p14:cNvContentPartPr/>
                <p14:nvPr/>
              </p14:nvContentPartPr>
              <p14:xfrm>
                <a:off x="9040287" y="645382"/>
                <a:ext cx="193320" cy="62280"/>
              </p14:xfrm>
            </p:contentPart>
          </mc:Choice>
          <mc:Fallback>
            <p:pic>
              <p:nvPicPr>
                <p:cNvPr id="15" name="Freihand 14">
                  <a:extLst>
                    <a:ext uri="{FF2B5EF4-FFF2-40B4-BE49-F238E27FC236}">
                      <a16:creationId xmlns:a16="http://schemas.microsoft.com/office/drawing/2014/main" id="{F57E1DE3-841C-11FB-22CD-6CE830B80A22}"/>
                    </a:ext>
                  </a:extLst>
                </p:cNvPr>
                <p:cNvPicPr/>
                <p:nvPr/>
              </p:nvPicPr>
              <p:blipFill>
                <a:blip r:embed="rId338"/>
                <a:stretch>
                  <a:fillRect/>
                </a:stretch>
              </p:blipFill>
              <p:spPr>
                <a:xfrm>
                  <a:off x="9031647" y="636742"/>
                  <a:ext cx="210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9947FE68-51F0-2EDA-6CDE-106FF4609AC6}"/>
                    </a:ext>
                  </a:extLst>
                </p14:cNvPr>
                <p14:cNvContentPartPr/>
                <p14:nvPr/>
              </p14:nvContentPartPr>
              <p14:xfrm>
                <a:off x="6596967" y="884422"/>
                <a:ext cx="119160" cy="146520"/>
              </p14:xfrm>
            </p:contentPart>
          </mc:Choice>
          <mc:Fallback>
            <p:pic>
              <p:nvPicPr>
                <p:cNvPr id="213" name="Freihand 212">
                  <a:extLst>
                    <a:ext uri="{FF2B5EF4-FFF2-40B4-BE49-F238E27FC236}">
                      <a16:creationId xmlns:a16="http://schemas.microsoft.com/office/drawing/2014/main" id="{9947FE68-51F0-2EDA-6CDE-106FF4609AC6}"/>
                    </a:ext>
                  </a:extLst>
                </p:cNvPr>
                <p:cNvPicPr/>
                <p:nvPr/>
              </p:nvPicPr>
              <p:blipFill>
                <a:blip r:embed="rId340"/>
                <a:stretch>
                  <a:fillRect/>
                </a:stretch>
              </p:blipFill>
              <p:spPr>
                <a:xfrm>
                  <a:off x="6587967" y="875782"/>
                  <a:ext cx="136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228BAF95-9A94-4819-6599-9ADE992C31A9}"/>
                    </a:ext>
                  </a:extLst>
                </p14:cNvPr>
                <p14:cNvContentPartPr/>
                <p14:nvPr/>
              </p14:nvContentPartPr>
              <p14:xfrm>
                <a:off x="6758967" y="837982"/>
                <a:ext cx="160920" cy="152640"/>
              </p14:xfrm>
            </p:contentPart>
          </mc:Choice>
          <mc:Fallback>
            <p:pic>
              <p:nvPicPr>
                <p:cNvPr id="214" name="Freihand 213">
                  <a:extLst>
                    <a:ext uri="{FF2B5EF4-FFF2-40B4-BE49-F238E27FC236}">
                      <a16:creationId xmlns:a16="http://schemas.microsoft.com/office/drawing/2014/main" id="{228BAF95-9A94-4819-6599-9ADE992C31A9}"/>
                    </a:ext>
                  </a:extLst>
                </p:cNvPr>
                <p:cNvPicPr/>
                <p:nvPr/>
              </p:nvPicPr>
              <p:blipFill>
                <a:blip r:embed="rId342"/>
                <a:stretch>
                  <a:fillRect/>
                </a:stretch>
              </p:blipFill>
              <p:spPr>
                <a:xfrm>
                  <a:off x="6750327" y="828982"/>
                  <a:ext cx="178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5" name="Freihand 214">
                  <a:extLst>
                    <a:ext uri="{FF2B5EF4-FFF2-40B4-BE49-F238E27FC236}">
                      <a16:creationId xmlns:a16="http://schemas.microsoft.com/office/drawing/2014/main" id="{985D7BCA-D722-5FBA-EAC5-0948137533CE}"/>
                    </a:ext>
                  </a:extLst>
                </p14:cNvPr>
                <p14:cNvContentPartPr/>
                <p14:nvPr/>
              </p14:nvContentPartPr>
              <p14:xfrm>
                <a:off x="6913047" y="775702"/>
                <a:ext cx="231480" cy="180360"/>
              </p14:xfrm>
            </p:contentPart>
          </mc:Choice>
          <mc:Fallback>
            <p:pic>
              <p:nvPicPr>
                <p:cNvPr id="215" name="Freihand 214">
                  <a:extLst>
                    <a:ext uri="{FF2B5EF4-FFF2-40B4-BE49-F238E27FC236}">
                      <a16:creationId xmlns:a16="http://schemas.microsoft.com/office/drawing/2014/main" id="{985D7BCA-D722-5FBA-EAC5-0948137533CE}"/>
                    </a:ext>
                  </a:extLst>
                </p:cNvPr>
                <p:cNvPicPr/>
                <p:nvPr/>
              </p:nvPicPr>
              <p:blipFill>
                <a:blip r:embed="rId344"/>
                <a:stretch>
                  <a:fillRect/>
                </a:stretch>
              </p:blipFill>
              <p:spPr>
                <a:xfrm>
                  <a:off x="6904047" y="766702"/>
                  <a:ext cx="249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6" name="Freihand 215">
                  <a:extLst>
                    <a:ext uri="{FF2B5EF4-FFF2-40B4-BE49-F238E27FC236}">
                      <a16:creationId xmlns:a16="http://schemas.microsoft.com/office/drawing/2014/main" id="{9F1A278A-5361-EBFF-2228-FD0A40A76CB5}"/>
                    </a:ext>
                  </a:extLst>
                </p14:cNvPr>
                <p14:cNvContentPartPr/>
                <p14:nvPr/>
              </p14:nvContentPartPr>
              <p14:xfrm>
                <a:off x="7277007" y="826462"/>
                <a:ext cx="192600" cy="127440"/>
              </p14:xfrm>
            </p:contentPart>
          </mc:Choice>
          <mc:Fallback>
            <p:pic>
              <p:nvPicPr>
                <p:cNvPr id="216" name="Freihand 215">
                  <a:extLst>
                    <a:ext uri="{FF2B5EF4-FFF2-40B4-BE49-F238E27FC236}">
                      <a16:creationId xmlns:a16="http://schemas.microsoft.com/office/drawing/2014/main" id="{9F1A278A-5361-EBFF-2228-FD0A40A76CB5}"/>
                    </a:ext>
                  </a:extLst>
                </p:cNvPr>
                <p:cNvPicPr/>
                <p:nvPr/>
              </p:nvPicPr>
              <p:blipFill>
                <a:blip r:embed="rId346"/>
                <a:stretch>
                  <a:fillRect/>
                </a:stretch>
              </p:blipFill>
              <p:spPr>
                <a:xfrm>
                  <a:off x="7268007" y="817462"/>
                  <a:ext cx="210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7" name="Freihand 216">
                  <a:extLst>
                    <a:ext uri="{FF2B5EF4-FFF2-40B4-BE49-F238E27FC236}">
                      <a16:creationId xmlns:a16="http://schemas.microsoft.com/office/drawing/2014/main" id="{3B6CFAD9-2867-CCE4-780C-4BC4B8EF367A}"/>
                    </a:ext>
                  </a:extLst>
                </p14:cNvPr>
                <p14:cNvContentPartPr/>
                <p14:nvPr/>
              </p14:nvContentPartPr>
              <p14:xfrm>
                <a:off x="7514607" y="696502"/>
                <a:ext cx="89640" cy="214920"/>
              </p14:xfrm>
            </p:contentPart>
          </mc:Choice>
          <mc:Fallback>
            <p:pic>
              <p:nvPicPr>
                <p:cNvPr id="217" name="Freihand 216">
                  <a:extLst>
                    <a:ext uri="{FF2B5EF4-FFF2-40B4-BE49-F238E27FC236}">
                      <a16:creationId xmlns:a16="http://schemas.microsoft.com/office/drawing/2014/main" id="{3B6CFAD9-2867-CCE4-780C-4BC4B8EF367A}"/>
                    </a:ext>
                  </a:extLst>
                </p:cNvPr>
                <p:cNvPicPr/>
                <p:nvPr/>
              </p:nvPicPr>
              <p:blipFill>
                <a:blip r:embed="rId348"/>
                <a:stretch>
                  <a:fillRect/>
                </a:stretch>
              </p:blipFill>
              <p:spPr>
                <a:xfrm>
                  <a:off x="7505607" y="687862"/>
                  <a:ext cx="107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8" name="Freihand 217">
                  <a:extLst>
                    <a:ext uri="{FF2B5EF4-FFF2-40B4-BE49-F238E27FC236}">
                      <a16:creationId xmlns:a16="http://schemas.microsoft.com/office/drawing/2014/main" id="{024E39A0-F44A-27CD-49BB-A0C6C2F96739}"/>
                    </a:ext>
                  </a:extLst>
                </p14:cNvPr>
                <p14:cNvContentPartPr/>
                <p14:nvPr/>
              </p14:nvContentPartPr>
              <p14:xfrm>
                <a:off x="7625847" y="746902"/>
                <a:ext cx="137520" cy="104040"/>
              </p14:xfrm>
            </p:contentPart>
          </mc:Choice>
          <mc:Fallback>
            <p:pic>
              <p:nvPicPr>
                <p:cNvPr id="218" name="Freihand 217">
                  <a:extLst>
                    <a:ext uri="{FF2B5EF4-FFF2-40B4-BE49-F238E27FC236}">
                      <a16:creationId xmlns:a16="http://schemas.microsoft.com/office/drawing/2014/main" id="{024E39A0-F44A-27CD-49BB-A0C6C2F96739}"/>
                    </a:ext>
                  </a:extLst>
                </p:cNvPr>
                <p:cNvPicPr/>
                <p:nvPr/>
              </p:nvPicPr>
              <p:blipFill>
                <a:blip r:embed="rId350"/>
                <a:stretch>
                  <a:fillRect/>
                </a:stretch>
              </p:blipFill>
              <p:spPr>
                <a:xfrm>
                  <a:off x="7617207" y="738262"/>
                  <a:ext cx="155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9" name="Freihand 218">
                  <a:extLst>
                    <a:ext uri="{FF2B5EF4-FFF2-40B4-BE49-F238E27FC236}">
                      <a16:creationId xmlns:a16="http://schemas.microsoft.com/office/drawing/2014/main" id="{756B8C1E-E53F-54A4-17CD-191DBD764394}"/>
                    </a:ext>
                  </a:extLst>
                </p14:cNvPr>
                <p14:cNvContentPartPr/>
                <p14:nvPr/>
              </p14:nvContentPartPr>
              <p14:xfrm>
                <a:off x="6703527" y="1141102"/>
                <a:ext cx="198000" cy="92520"/>
              </p14:xfrm>
            </p:contentPart>
          </mc:Choice>
          <mc:Fallback>
            <p:pic>
              <p:nvPicPr>
                <p:cNvPr id="219" name="Freihand 218">
                  <a:extLst>
                    <a:ext uri="{FF2B5EF4-FFF2-40B4-BE49-F238E27FC236}">
                      <a16:creationId xmlns:a16="http://schemas.microsoft.com/office/drawing/2014/main" id="{756B8C1E-E53F-54A4-17CD-191DBD764394}"/>
                    </a:ext>
                  </a:extLst>
                </p:cNvPr>
                <p:cNvPicPr/>
                <p:nvPr/>
              </p:nvPicPr>
              <p:blipFill>
                <a:blip r:embed="rId352"/>
                <a:stretch>
                  <a:fillRect/>
                </a:stretch>
              </p:blipFill>
              <p:spPr>
                <a:xfrm>
                  <a:off x="6694887" y="1132462"/>
                  <a:ext cx="215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0" name="Freihand 219">
                  <a:extLst>
                    <a:ext uri="{FF2B5EF4-FFF2-40B4-BE49-F238E27FC236}">
                      <a16:creationId xmlns:a16="http://schemas.microsoft.com/office/drawing/2014/main" id="{E4D72B42-43FA-8A2C-BB22-08DEA216A8DD}"/>
                    </a:ext>
                  </a:extLst>
                </p14:cNvPr>
                <p14:cNvContentPartPr/>
                <p14:nvPr/>
              </p14:nvContentPartPr>
              <p14:xfrm>
                <a:off x="6944727" y="1138942"/>
                <a:ext cx="60480" cy="43920"/>
              </p14:xfrm>
            </p:contentPart>
          </mc:Choice>
          <mc:Fallback>
            <p:pic>
              <p:nvPicPr>
                <p:cNvPr id="220" name="Freihand 219">
                  <a:extLst>
                    <a:ext uri="{FF2B5EF4-FFF2-40B4-BE49-F238E27FC236}">
                      <a16:creationId xmlns:a16="http://schemas.microsoft.com/office/drawing/2014/main" id="{E4D72B42-43FA-8A2C-BB22-08DEA216A8DD}"/>
                    </a:ext>
                  </a:extLst>
                </p:cNvPr>
                <p:cNvPicPr/>
                <p:nvPr/>
              </p:nvPicPr>
              <p:blipFill>
                <a:blip r:embed="rId354"/>
                <a:stretch>
                  <a:fillRect/>
                </a:stretch>
              </p:blipFill>
              <p:spPr>
                <a:xfrm>
                  <a:off x="6935727" y="1129942"/>
                  <a:ext cx="78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Freihand 220">
                  <a:extLst>
                    <a:ext uri="{FF2B5EF4-FFF2-40B4-BE49-F238E27FC236}">
                      <a16:creationId xmlns:a16="http://schemas.microsoft.com/office/drawing/2014/main" id="{BA0C0B87-C1EA-7EBF-2977-D4A33B20735F}"/>
                    </a:ext>
                  </a:extLst>
                </p14:cNvPr>
                <p14:cNvContentPartPr/>
                <p14:nvPr/>
              </p14:nvContentPartPr>
              <p14:xfrm>
                <a:off x="7035447" y="1049662"/>
                <a:ext cx="202680" cy="255600"/>
              </p14:xfrm>
            </p:contentPart>
          </mc:Choice>
          <mc:Fallback>
            <p:pic>
              <p:nvPicPr>
                <p:cNvPr id="221" name="Freihand 220">
                  <a:extLst>
                    <a:ext uri="{FF2B5EF4-FFF2-40B4-BE49-F238E27FC236}">
                      <a16:creationId xmlns:a16="http://schemas.microsoft.com/office/drawing/2014/main" id="{BA0C0B87-C1EA-7EBF-2977-D4A33B20735F}"/>
                    </a:ext>
                  </a:extLst>
                </p:cNvPr>
                <p:cNvPicPr/>
                <p:nvPr/>
              </p:nvPicPr>
              <p:blipFill>
                <a:blip r:embed="rId356"/>
                <a:stretch>
                  <a:fillRect/>
                </a:stretch>
              </p:blipFill>
              <p:spPr>
                <a:xfrm>
                  <a:off x="7026807" y="1040662"/>
                  <a:ext cx="220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Freihand 221">
                  <a:extLst>
                    <a:ext uri="{FF2B5EF4-FFF2-40B4-BE49-F238E27FC236}">
                      <a16:creationId xmlns:a16="http://schemas.microsoft.com/office/drawing/2014/main" id="{670ED080-1641-D2F8-DDB5-C0669FA587F1}"/>
                    </a:ext>
                  </a:extLst>
                </p14:cNvPr>
                <p14:cNvContentPartPr/>
                <p14:nvPr/>
              </p14:nvContentPartPr>
              <p14:xfrm>
                <a:off x="7212927" y="1034902"/>
                <a:ext cx="22680" cy="57960"/>
              </p14:xfrm>
            </p:contentPart>
          </mc:Choice>
          <mc:Fallback>
            <p:pic>
              <p:nvPicPr>
                <p:cNvPr id="222" name="Freihand 221">
                  <a:extLst>
                    <a:ext uri="{FF2B5EF4-FFF2-40B4-BE49-F238E27FC236}">
                      <a16:creationId xmlns:a16="http://schemas.microsoft.com/office/drawing/2014/main" id="{670ED080-1641-D2F8-DDB5-C0669FA587F1}"/>
                    </a:ext>
                  </a:extLst>
                </p:cNvPr>
                <p:cNvPicPr/>
                <p:nvPr/>
              </p:nvPicPr>
              <p:blipFill>
                <a:blip r:embed="rId358"/>
                <a:stretch>
                  <a:fillRect/>
                </a:stretch>
              </p:blipFill>
              <p:spPr>
                <a:xfrm>
                  <a:off x="7203927" y="1026262"/>
                  <a:ext cx="40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Freihand 222">
                  <a:extLst>
                    <a:ext uri="{FF2B5EF4-FFF2-40B4-BE49-F238E27FC236}">
                      <a16:creationId xmlns:a16="http://schemas.microsoft.com/office/drawing/2014/main" id="{D7189C2B-1799-BE34-FF0C-D96446A7BB80}"/>
                    </a:ext>
                  </a:extLst>
                </p14:cNvPr>
                <p14:cNvContentPartPr/>
                <p14:nvPr/>
              </p14:nvContentPartPr>
              <p14:xfrm>
                <a:off x="7283847" y="962902"/>
                <a:ext cx="123480" cy="194040"/>
              </p14:xfrm>
            </p:contentPart>
          </mc:Choice>
          <mc:Fallback>
            <p:pic>
              <p:nvPicPr>
                <p:cNvPr id="223" name="Freihand 222">
                  <a:extLst>
                    <a:ext uri="{FF2B5EF4-FFF2-40B4-BE49-F238E27FC236}">
                      <a16:creationId xmlns:a16="http://schemas.microsoft.com/office/drawing/2014/main" id="{D7189C2B-1799-BE34-FF0C-D96446A7BB80}"/>
                    </a:ext>
                  </a:extLst>
                </p:cNvPr>
                <p:cNvPicPr/>
                <p:nvPr/>
              </p:nvPicPr>
              <p:blipFill>
                <a:blip r:embed="rId360"/>
                <a:stretch>
                  <a:fillRect/>
                </a:stretch>
              </p:blipFill>
              <p:spPr>
                <a:xfrm>
                  <a:off x="7275207" y="954262"/>
                  <a:ext cx="141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Freihand 223">
                  <a:extLst>
                    <a:ext uri="{FF2B5EF4-FFF2-40B4-BE49-F238E27FC236}">
                      <a16:creationId xmlns:a16="http://schemas.microsoft.com/office/drawing/2014/main" id="{5E79E993-EC99-674F-3C19-A02462A265A5}"/>
                    </a:ext>
                  </a:extLst>
                </p14:cNvPr>
                <p14:cNvContentPartPr/>
                <p14:nvPr/>
              </p14:nvContentPartPr>
              <p14:xfrm>
                <a:off x="6972087" y="1060462"/>
                <a:ext cx="655200" cy="53640"/>
              </p14:xfrm>
            </p:contentPart>
          </mc:Choice>
          <mc:Fallback>
            <p:pic>
              <p:nvPicPr>
                <p:cNvPr id="224" name="Freihand 223">
                  <a:extLst>
                    <a:ext uri="{FF2B5EF4-FFF2-40B4-BE49-F238E27FC236}">
                      <a16:creationId xmlns:a16="http://schemas.microsoft.com/office/drawing/2014/main" id="{5E79E993-EC99-674F-3C19-A02462A265A5}"/>
                    </a:ext>
                  </a:extLst>
                </p:cNvPr>
                <p:cNvPicPr/>
                <p:nvPr/>
              </p:nvPicPr>
              <p:blipFill>
                <a:blip r:embed="rId362"/>
                <a:stretch>
                  <a:fillRect/>
                </a:stretch>
              </p:blipFill>
              <p:spPr>
                <a:xfrm>
                  <a:off x="6963447" y="1051462"/>
                  <a:ext cx="672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Freihand 224">
                  <a:extLst>
                    <a:ext uri="{FF2B5EF4-FFF2-40B4-BE49-F238E27FC236}">
                      <a16:creationId xmlns:a16="http://schemas.microsoft.com/office/drawing/2014/main" id="{169C3BD0-CBDF-C767-C687-799DE1950CDB}"/>
                    </a:ext>
                  </a:extLst>
                </p14:cNvPr>
                <p14:cNvContentPartPr/>
                <p14:nvPr/>
              </p14:nvContentPartPr>
              <p14:xfrm>
                <a:off x="7753647" y="925102"/>
                <a:ext cx="127080" cy="204840"/>
              </p14:xfrm>
            </p:contentPart>
          </mc:Choice>
          <mc:Fallback>
            <p:pic>
              <p:nvPicPr>
                <p:cNvPr id="225" name="Freihand 224">
                  <a:extLst>
                    <a:ext uri="{FF2B5EF4-FFF2-40B4-BE49-F238E27FC236}">
                      <a16:creationId xmlns:a16="http://schemas.microsoft.com/office/drawing/2014/main" id="{169C3BD0-CBDF-C767-C687-799DE1950CDB}"/>
                    </a:ext>
                  </a:extLst>
                </p:cNvPr>
                <p:cNvPicPr/>
                <p:nvPr/>
              </p:nvPicPr>
              <p:blipFill>
                <a:blip r:embed="rId364"/>
                <a:stretch>
                  <a:fillRect/>
                </a:stretch>
              </p:blipFill>
              <p:spPr>
                <a:xfrm>
                  <a:off x="7745007" y="916102"/>
                  <a:ext cx="144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6" name="Freihand 225">
                  <a:extLst>
                    <a:ext uri="{FF2B5EF4-FFF2-40B4-BE49-F238E27FC236}">
                      <a16:creationId xmlns:a16="http://schemas.microsoft.com/office/drawing/2014/main" id="{902E0A18-E591-1026-2D2C-13F964A12CED}"/>
                    </a:ext>
                  </a:extLst>
                </p14:cNvPr>
                <p14:cNvContentPartPr/>
                <p14:nvPr/>
              </p14:nvContentPartPr>
              <p14:xfrm>
                <a:off x="7930767" y="916462"/>
                <a:ext cx="31320" cy="198000"/>
              </p14:xfrm>
            </p:contentPart>
          </mc:Choice>
          <mc:Fallback>
            <p:pic>
              <p:nvPicPr>
                <p:cNvPr id="226" name="Freihand 225">
                  <a:extLst>
                    <a:ext uri="{FF2B5EF4-FFF2-40B4-BE49-F238E27FC236}">
                      <a16:creationId xmlns:a16="http://schemas.microsoft.com/office/drawing/2014/main" id="{902E0A18-E591-1026-2D2C-13F964A12CED}"/>
                    </a:ext>
                  </a:extLst>
                </p:cNvPr>
                <p:cNvPicPr/>
                <p:nvPr/>
              </p:nvPicPr>
              <p:blipFill>
                <a:blip r:embed="rId366"/>
                <a:stretch>
                  <a:fillRect/>
                </a:stretch>
              </p:blipFill>
              <p:spPr>
                <a:xfrm>
                  <a:off x="7922127" y="907822"/>
                  <a:ext cx="48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7" name="Freihand 226">
                  <a:extLst>
                    <a:ext uri="{FF2B5EF4-FFF2-40B4-BE49-F238E27FC236}">
                      <a16:creationId xmlns:a16="http://schemas.microsoft.com/office/drawing/2014/main" id="{59587EFC-A018-25B9-3D82-B07BD87FE9F1}"/>
                    </a:ext>
                  </a:extLst>
                </p14:cNvPr>
                <p14:cNvContentPartPr/>
                <p14:nvPr/>
              </p14:nvContentPartPr>
              <p14:xfrm>
                <a:off x="7974327" y="941302"/>
                <a:ext cx="147960" cy="149040"/>
              </p14:xfrm>
            </p:contentPart>
          </mc:Choice>
          <mc:Fallback>
            <p:pic>
              <p:nvPicPr>
                <p:cNvPr id="227" name="Freihand 226">
                  <a:extLst>
                    <a:ext uri="{FF2B5EF4-FFF2-40B4-BE49-F238E27FC236}">
                      <a16:creationId xmlns:a16="http://schemas.microsoft.com/office/drawing/2014/main" id="{59587EFC-A018-25B9-3D82-B07BD87FE9F1}"/>
                    </a:ext>
                  </a:extLst>
                </p:cNvPr>
                <p:cNvPicPr/>
                <p:nvPr/>
              </p:nvPicPr>
              <p:blipFill>
                <a:blip r:embed="rId368"/>
                <a:stretch>
                  <a:fillRect/>
                </a:stretch>
              </p:blipFill>
              <p:spPr>
                <a:xfrm>
                  <a:off x="7965327" y="932302"/>
                  <a:ext cx="16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8" name="Freihand 227">
                  <a:extLst>
                    <a:ext uri="{FF2B5EF4-FFF2-40B4-BE49-F238E27FC236}">
                      <a16:creationId xmlns:a16="http://schemas.microsoft.com/office/drawing/2014/main" id="{6D322350-092A-BE33-C656-34AE3611A148}"/>
                    </a:ext>
                  </a:extLst>
                </p14:cNvPr>
                <p14:cNvContentPartPr/>
                <p14:nvPr/>
              </p14:nvContentPartPr>
              <p14:xfrm>
                <a:off x="8161527" y="859582"/>
                <a:ext cx="94320" cy="210240"/>
              </p14:xfrm>
            </p:contentPart>
          </mc:Choice>
          <mc:Fallback>
            <p:pic>
              <p:nvPicPr>
                <p:cNvPr id="228" name="Freihand 227">
                  <a:extLst>
                    <a:ext uri="{FF2B5EF4-FFF2-40B4-BE49-F238E27FC236}">
                      <a16:creationId xmlns:a16="http://schemas.microsoft.com/office/drawing/2014/main" id="{6D322350-092A-BE33-C656-34AE3611A148}"/>
                    </a:ext>
                  </a:extLst>
                </p:cNvPr>
                <p:cNvPicPr/>
                <p:nvPr/>
              </p:nvPicPr>
              <p:blipFill>
                <a:blip r:embed="rId370"/>
                <a:stretch>
                  <a:fillRect/>
                </a:stretch>
              </p:blipFill>
              <p:spPr>
                <a:xfrm>
                  <a:off x="8152887" y="850942"/>
                  <a:ext cx="111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9" name="Freihand 228">
                  <a:extLst>
                    <a:ext uri="{FF2B5EF4-FFF2-40B4-BE49-F238E27FC236}">
                      <a16:creationId xmlns:a16="http://schemas.microsoft.com/office/drawing/2014/main" id="{4CD9ECCA-A1EF-A740-4959-A445FEF2A592}"/>
                    </a:ext>
                  </a:extLst>
                </p14:cNvPr>
                <p14:cNvContentPartPr/>
                <p14:nvPr/>
              </p14:nvContentPartPr>
              <p14:xfrm>
                <a:off x="8270247" y="956062"/>
                <a:ext cx="154440" cy="272880"/>
              </p14:xfrm>
            </p:contentPart>
          </mc:Choice>
          <mc:Fallback>
            <p:pic>
              <p:nvPicPr>
                <p:cNvPr id="229" name="Freihand 228">
                  <a:extLst>
                    <a:ext uri="{FF2B5EF4-FFF2-40B4-BE49-F238E27FC236}">
                      <a16:creationId xmlns:a16="http://schemas.microsoft.com/office/drawing/2014/main" id="{4CD9ECCA-A1EF-A740-4959-A445FEF2A592}"/>
                    </a:ext>
                  </a:extLst>
                </p:cNvPr>
                <p:cNvPicPr/>
                <p:nvPr/>
              </p:nvPicPr>
              <p:blipFill>
                <a:blip r:embed="rId372"/>
                <a:stretch>
                  <a:fillRect/>
                </a:stretch>
              </p:blipFill>
              <p:spPr>
                <a:xfrm>
                  <a:off x="8261247" y="947062"/>
                  <a:ext cx="1720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0" name="Freihand 229">
                  <a:extLst>
                    <a:ext uri="{FF2B5EF4-FFF2-40B4-BE49-F238E27FC236}">
                      <a16:creationId xmlns:a16="http://schemas.microsoft.com/office/drawing/2014/main" id="{6B265EAF-72E8-F172-1EF4-9FFC3E129D11}"/>
                    </a:ext>
                  </a:extLst>
                </p14:cNvPr>
                <p14:cNvContentPartPr/>
                <p14:nvPr/>
              </p14:nvContentPartPr>
              <p14:xfrm>
                <a:off x="8463207" y="949942"/>
                <a:ext cx="244800" cy="141120"/>
              </p14:xfrm>
            </p:contentPart>
          </mc:Choice>
          <mc:Fallback>
            <p:pic>
              <p:nvPicPr>
                <p:cNvPr id="230" name="Freihand 229">
                  <a:extLst>
                    <a:ext uri="{FF2B5EF4-FFF2-40B4-BE49-F238E27FC236}">
                      <a16:creationId xmlns:a16="http://schemas.microsoft.com/office/drawing/2014/main" id="{6B265EAF-72E8-F172-1EF4-9FFC3E129D11}"/>
                    </a:ext>
                  </a:extLst>
                </p:cNvPr>
                <p:cNvPicPr/>
                <p:nvPr/>
              </p:nvPicPr>
              <p:blipFill>
                <a:blip r:embed="rId374"/>
                <a:stretch>
                  <a:fillRect/>
                </a:stretch>
              </p:blipFill>
              <p:spPr>
                <a:xfrm>
                  <a:off x="8454207" y="940942"/>
                  <a:ext cx="262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1" name="Freihand 230">
                  <a:extLst>
                    <a:ext uri="{FF2B5EF4-FFF2-40B4-BE49-F238E27FC236}">
                      <a16:creationId xmlns:a16="http://schemas.microsoft.com/office/drawing/2014/main" id="{E4EA64E7-A806-B9A3-1EC2-6ECD41191A05}"/>
                    </a:ext>
                  </a:extLst>
                </p14:cNvPr>
                <p14:cNvContentPartPr/>
                <p14:nvPr/>
              </p14:nvContentPartPr>
              <p14:xfrm>
                <a:off x="8703327" y="924742"/>
                <a:ext cx="22680" cy="18360"/>
              </p14:xfrm>
            </p:contentPart>
          </mc:Choice>
          <mc:Fallback>
            <p:pic>
              <p:nvPicPr>
                <p:cNvPr id="231" name="Freihand 230">
                  <a:extLst>
                    <a:ext uri="{FF2B5EF4-FFF2-40B4-BE49-F238E27FC236}">
                      <a16:creationId xmlns:a16="http://schemas.microsoft.com/office/drawing/2014/main" id="{E4EA64E7-A806-B9A3-1EC2-6ECD41191A05}"/>
                    </a:ext>
                  </a:extLst>
                </p:cNvPr>
                <p:cNvPicPr/>
                <p:nvPr/>
              </p:nvPicPr>
              <p:blipFill>
                <a:blip r:embed="rId376"/>
                <a:stretch>
                  <a:fillRect/>
                </a:stretch>
              </p:blipFill>
              <p:spPr>
                <a:xfrm>
                  <a:off x="8694327" y="915742"/>
                  <a:ext cx="4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2" name="Freihand 231">
                  <a:extLst>
                    <a:ext uri="{FF2B5EF4-FFF2-40B4-BE49-F238E27FC236}">
                      <a16:creationId xmlns:a16="http://schemas.microsoft.com/office/drawing/2014/main" id="{DEE388DB-F81E-0FE3-312E-C3592F5C51CE}"/>
                    </a:ext>
                  </a:extLst>
                </p14:cNvPr>
                <p14:cNvContentPartPr/>
                <p14:nvPr/>
              </p14:nvContentPartPr>
              <p14:xfrm>
                <a:off x="8761287" y="858142"/>
                <a:ext cx="127800" cy="203040"/>
              </p14:xfrm>
            </p:contentPart>
          </mc:Choice>
          <mc:Fallback>
            <p:pic>
              <p:nvPicPr>
                <p:cNvPr id="232" name="Freihand 231">
                  <a:extLst>
                    <a:ext uri="{FF2B5EF4-FFF2-40B4-BE49-F238E27FC236}">
                      <a16:creationId xmlns:a16="http://schemas.microsoft.com/office/drawing/2014/main" id="{DEE388DB-F81E-0FE3-312E-C3592F5C51CE}"/>
                    </a:ext>
                  </a:extLst>
                </p:cNvPr>
                <p:cNvPicPr/>
                <p:nvPr/>
              </p:nvPicPr>
              <p:blipFill>
                <a:blip r:embed="rId378"/>
                <a:stretch>
                  <a:fillRect/>
                </a:stretch>
              </p:blipFill>
              <p:spPr>
                <a:xfrm>
                  <a:off x="8752647" y="849502"/>
                  <a:ext cx="145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3" name="Freihand 232">
                  <a:extLst>
                    <a:ext uri="{FF2B5EF4-FFF2-40B4-BE49-F238E27FC236}">
                      <a16:creationId xmlns:a16="http://schemas.microsoft.com/office/drawing/2014/main" id="{3258A8F3-F7D0-60CF-3B38-90ECB5877F74}"/>
                    </a:ext>
                  </a:extLst>
                </p14:cNvPr>
                <p14:cNvContentPartPr/>
                <p14:nvPr/>
              </p14:nvContentPartPr>
              <p14:xfrm>
                <a:off x="8906727" y="862462"/>
                <a:ext cx="140400" cy="197640"/>
              </p14:xfrm>
            </p:contentPart>
          </mc:Choice>
          <mc:Fallback>
            <p:pic>
              <p:nvPicPr>
                <p:cNvPr id="233" name="Freihand 232">
                  <a:extLst>
                    <a:ext uri="{FF2B5EF4-FFF2-40B4-BE49-F238E27FC236}">
                      <a16:creationId xmlns:a16="http://schemas.microsoft.com/office/drawing/2014/main" id="{3258A8F3-F7D0-60CF-3B38-90ECB5877F74}"/>
                    </a:ext>
                  </a:extLst>
                </p:cNvPr>
                <p:cNvPicPr/>
                <p:nvPr/>
              </p:nvPicPr>
              <p:blipFill>
                <a:blip r:embed="rId380"/>
                <a:stretch>
                  <a:fillRect/>
                </a:stretch>
              </p:blipFill>
              <p:spPr>
                <a:xfrm>
                  <a:off x="8897727" y="853462"/>
                  <a:ext cx="158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Freihand 234">
                  <a:extLst>
                    <a:ext uri="{FF2B5EF4-FFF2-40B4-BE49-F238E27FC236}">
                      <a16:creationId xmlns:a16="http://schemas.microsoft.com/office/drawing/2014/main" id="{25756AB7-B9CD-64E5-F4EA-BAE7D1E8A5AF}"/>
                    </a:ext>
                  </a:extLst>
                </p14:cNvPr>
                <p14:cNvContentPartPr/>
                <p14:nvPr/>
              </p14:nvContentPartPr>
              <p14:xfrm>
                <a:off x="6776967" y="1166662"/>
                <a:ext cx="891360" cy="160560"/>
              </p14:xfrm>
            </p:contentPart>
          </mc:Choice>
          <mc:Fallback>
            <p:pic>
              <p:nvPicPr>
                <p:cNvPr id="235" name="Freihand 234">
                  <a:extLst>
                    <a:ext uri="{FF2B5EF4-FFF2-40B4-BE49-F238E27FC236}">
                      <a16:creationId xmlns:a16="http://schemas.microsoft.com/office/drawing/2014/main" id="{25756AB7-B9CD-64E5-F4EA-BAE7D1E8A5AF}"/>
                    </a:ext>
                  </a:extLst>
                </p:cNvPr>
                <p:cNvPicPr/>
                <p:nvPr/>
              </p:nvPicPr>
              <p:blipFill>
                <a:blip r:embed="rId382"/>
                <a:stretch>
                  <a:fillRect/>
                </a:stretch>
              </p:blipFill>
              <p:spPr>
                <a:xfrm>
                  <a:off x="6768327" y="1157662"/>
                  <a:ext cx="909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78" name="Freihand 77">
                  <a:extLst>
                    <a:ext uri="{FF2B5EF4-FFF2-40B4-BE49-F238E27FC236}">
                      <a16:creationId xmlns:a16="http://schemas.microsoft.com/office/drawing/2014/main" id="{0DB540AA-D6A6-EE76-706D-649F5280C4ED}"/>
                    </a:ext>
                  </a:extLst>
                </p14:cNvPr>
                <p14:cNvContentPartPr/>
                <p14:nvPr/>
              </p14:nvContentPartPr>
              <p14:xfrm>
                <a:off x="2124327" y="2088262"/>
                <a:ext cx="4061880" cy="2456280"/>
              </p14:xfrm>
            </p:contentPart>
          </mc:Choice>
          <mc:Fallback>
            <p:pic>
              <p:nvPicPr>
                <p:cNvPr id="78" name="Freihand 77">
                  <a:extLst>
                    <a:ext uri="{FF2B5EF4-FFF2-40B4-BE49-F238E27FC236}">
                      <a16:creationId xmlns:a16="http://schemas.microsoft.com/office/drawing/2014/main" id="{0DB540AA-D6A6-EE76-706D-649F5280C4ED}"/>
                    </a:ext>
                  </a:extLst>
                </p:cNvPr>
                <p:cNvPicPr/>
                <p:nvPr/>
              </p:nvPicPr>
              <p:blipFill>
                <a:blip r:embed="rId384"/>
                <a:stretch>
                  <a:fillRect/>
                </a:stretch>
              </p:blipFill>
              <p:spPr>
                <a:xfrm>
                  <a:off x="2115687" y="2079262"/>
                  <a:ext cx="4079520" cy="2473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80" name="Freihand 79">
                  <a:extLst>
                    <a:ext uri="{FF2B5EF4-FFF2-40B4-BE49-F238E27FC236}">
                      <a16:creationId xmlns:a16="http://schemas.microsoft.com/office/drawing/2014/main" id="{32B19F64-36F7-DE56-6919-C779022EE072}"/>
                    </a:ext>
                  </a:extLst>
                </p14:cNvPr>
                <p14:cNvContentPartPr/>
                <p14:nvPr/>
              </p14:nvContentPartPr>
              <p14:xfrm>
                <a:off x="6458727" y="1880182"/>
                <a:ext cx="174600" cy="130320"/>
              </p14:xfrm>
            </p:contentPart>
          </mc:Choice>
          <mc:Fallback>
            <p:pic>
              <p:nvPicPr>
                <p:cNvPr id="80" name="Freihand 79">
                  <a:extLst>
                    <a:ext uri="{FF2B5EF4-FFF2-40B4-BE49-F238E27FC236}">
                      <a16:creationId xmlns:a16="http://schemas.microsoft.com/office/drawing/2014/main" id="{32B19F64-36F7-DE56-6919-C779022EE072}"/>
                    </a:ext>
                  </a:extLst>
                </p:cNvPr>
                <p:cNvPicPr/>
                <p:nvPr/>
              </p:nvPicPr>
              <p:blipFill>
                <a:blip r:embed="rId386"/>
                <a:stretch>
                  <a:fillRect/>
                </a:stretch>
              </p:blipFill>
              <p:spPr>
                <a:xfrm>
                  <a:off x="6450087" y="1871542"/>
                  <a:ext cx="192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81" name="Freihand 80">
                  <a:extLst>
                    <a:ext uri="{FF2B5EF4-FFF2-40B4-BE49-F238E27FC236}">
                      <a16:creationId xmlns:a16="http://schemas.microsoft.com/office/drawing/2014/main" id="{2F52684A-C5E7-56E3-4EB4-CB5C41665A06}"/>
                    </a:ext>
                  </a:extLst>
                </p14:cNvPr>
                <p14:cNvContentPartPr/>
                <p14:nvPr/>
              </p14:nvContentPartPr>
              <p14:xfrm>
                <a:off x="6556287" y="1861822"/>
                <a:ext cx="127080" cy="333720"/>
              </p14:xfrm>
            </p:contentPart>
          </mc:Choice>
          <mc:Fallback>
            <p:pic>
              <p:nvPicPr>
                <p:cNvPr id="81" name="Freihand 80">
                  <a:extLst>
                    <a:ext uri="{FF2B5EF4-FFF2-40B4-BE49-F238E27FC236}">
                      <a16:creationId xmlns:a16="http://schemas.microsoft.com/office/drawing/2014/main" id="{2F52684A-C5E7-56E3-4EB4-CB5C41665A06}"/>
                    </a:ext>
                  </a:extLst>
                </p:cNvPr>
                <p:cNvPicPr/>
                <p:nvPr/>
              </p:nvPicPr>
              <p:blipFill>
                <a:blip r:embed="rId388"/>
                <a:stretch>
                  <a:fillRect/>
                </a:stretch>
              </p:blipFill>
              <p:spPr>
                <a:xfrm>
                  <a:off x="6547647" y="1853182"/>
                  <a:ext cx="1447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82" name="Freihand 81">
                  <a:extLst>
                    <a:ext uri="{FF2B5EF4-FFF2-40B4-BE49-F238E27FC236}">
                      <a16:creationId xmlns:a16="http://schemas.microsoft.com/office/drawing/2014/main" id="{E7EB4B2A-5202-145D-3B32-05B61446EE18}"/>
                    </a:ext>
                  </a:extLst>
                </p14:cNvPr>
                <p14:cNvContentPartPr/>
                <p14:nvPr/>
              </p14:nvContentPartPr>
              <p14:xfrm>
                <a:off x="6800367" y="1718182"/>
                <a:ext cx="6120" cy="154440"/>
              </p14:xfrm>
            </p:contentPart>
          </mc:Choice>
          <mc:Fallback>
            <p:pic>
              <p:nvPicPr>
                <p:cNvPr id="82" name="Freihand 81">
                  <a:extLst>
                    <a:ext uri="{FF2B5EF4-FFF2-40B4-BE49-F238E27FC236}">
                      <a16:creationId xmlns:a16="http://schemas.microsoft.com/office/drawing/2014/main" id="{E7EB4B2A-5202-145D-3B32-05B61446EE18}"/>
                    </a:ext>
                  </a:extLst>
                </p:cNvPr>
                <p:cNvPicPr/>
                <p:nvPr/>
              </p:nvPicPr>
              <p:blipFill>
                <a:blip r:embed="rId390"/>
                <a:stretch>
                  <a:fillRect/>
                </a:stretch>
              </p:blipFill>
              <p:spPr>
                <a:xfrm>
                  <a:off x="6791367" y="1709182"/>
                  <a:ext cx="23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83" name="Freihand 82">
                  <a:extLst>
                    <a:ext uri="{FF2B5EF4-FFF2-40B4-BE49-F238E27FC236}">
                      <a16:creationId xmlns:a16="http://schemas.microsoft.com/office/drawing/2014/main" id="{CD84B72F-6DD9-6151-B5DF-FF7B410309C9}"/>
                    </a:ext>
                  </a:extLst>
                </p14:cNvPr>
                <p14:cNvContentPartPr/>
                <p14:nvPr/>
              </p14:nvContentPartPr>
              <p14:xfrm>
                <a:off x="6708207" y="1692262"/>
                <a:ext cx="212400" cy="172080"/>
              </p14:xfrm>
            </p:contentPart>
          </mc:Choice>
          <mc:Fallback>
            <p:pic>
              <p:nvPicPr>
                <p:cNvPr id="83" name="Freihand 82">
                  <a:extLst>
                    <a:ext uri="{FF2B5EF4-FFF2-40B4-BE49-F238E27FC236}">
                      <a16:creationId xmlns:a16="http://schemas.microsoft.com/office/drawing/2014/main" id="{CD84B72F-6DD9-6151-B5DF-FF7B410309C9}"/>
                    </a:ext>
                  </a:extLst>
                </p:cNvPr>
                <p:cNvPicPr/>
                <p:nvPr/>
              </p:nvPicPr>
              <p:blipFill>
                <a:blip r:embed="rId392"/>
                <a:stretch>
                  <a:fillRect/>
                </a:stretch>
              </p:blipFill>
              <p:spPr>
                <a:xfrm>
                  <a:off x="6699207" y="1683262"/>
                  <a:ext cx="230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85" name="Freihand 84">
                  <a:extLst>
                    <a:ext uri="{FF2B5EF4-FFF2-40B4-BE49-F238E27FC236}">
                      <a16:creationId xmlns:a16="http://schemas.microsoft.com/office/drawing/2014/main" id="{A5619AFA-98BE-5B9E-7BD3-74C2984621A2}"/>
                    </a:ext>
                  </a:extLst>
                </p14:cNvPr>
                <p14:cNvContentPartPr/>
                <p14:nvPr/>
              </p14:nvContentPartPr>
              <p14:xfrm>
                <a:off x="6969207" y="1716022"/>
                <a:ext cx="127800" cy="331560"/>
              </p14:xfrm>
            </p:contentPart>
          </mc:Choice>
          <mc:Fallback>
            <p:pic>
              <p:nvPicPr>
                <p:cNvPr id="85" name="Freihand 84">
                  <a:extLst>
                    <a:ext uri="{FF2B5EF4-FFF2-40B4-BE49-F238E27FC236}">
                      <a16:creationId xmlns:a16="http://schemas.microsoft.com/office/drawing/2014/main" id="{A5619AFA-98BE-5B9E-7BD3-74C2984621A2}"/>
                    </a:ext>
                  </a:extLst>
                </p:cNvPr>
                <p:cNvPicPr/>
                <p:nvPr/>
              </p:nvPicPr>
              <p:blipFill>
                <a:blip r:embed="rId394"/>
                <a:stretch>
                  <a:fillRect/>
                </a:stretch>
              </p:blipFill>
              <p:spPr>
                <a:xfrm>
                  <a:off x="6960207" y="1707382"/>
                  <a:ext cx="1454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86" name="Freihand 85">
                  <a:extLst>
                    <a:ext uri="{FF2B5EF4-FFF2-40B4-BE49-F238E27FC236}">
                      <a16:creationId xmlns:a16="http://schemas.microsoft.com/office/drawing/2014/main" id="{E20601C1-9772-507F-D6F4-6367C24787FA}"/>
                    </a:ext>
                  </a:extLst>
                </p14:cNvPr>
                <p14:cNvContentPartPr/>
                <p14:nvPr/>
              </p14:nvContentPartPr>
              <p14:xfrm>
                <a:off x="7127607" y="1854262"/>
                <a:ext cx="43920" cy="83880"/>
              </p14:xfrm>
            </p:contentPart>
          </mc:Choice>
          <mc:Fallback>
            <p:pic>
              <p:nvPicPr>
                <p:cNvPr id="86" name="Freihand 85">
                  <a:extLst>
                    <a:ext uri="{FF2B5EF4-FFF2-40B4-BE49-F238E27FC236}">
                      <a16:creationId xmlns:a16="http://schemas.microsoft.com/office/drawing/2014/main" id="{E20601C1-9772-507F-D6F4-6367C24787FA}"/>
                    </a:ext>
                  </a:extLst>
                </p:cNvPr>
                <p:cNvPicPr/>
                <p:nvPr/>
              </p:nvPicPr>
              <p:blipFill>
                <a:blip r:embed="rId396"/>
                <a:stretch>
                  <a:fillRect/>
                </a:stretch>
              </p:blipFill>
              <p:spPr>
                <a:xfrm>
                  <a:off x="7118967" y="1845622"/>
                  <a:ext cx="61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87" name="Freihand 86">
                  <a:extLst>
                    <a:ext uri="{FF2B5EF4-FFF2-40B4-BE49-F238E27FC236}">
                      <a16:creationId xmlns:a16="http://schemas.microsoft.com/office/drawing/2014/main" id="{67332E76-BF09-1F8D-6FB6-49F2E8ECC8CD}"/>
                    </a:ext>
                  </a:extLst>
                </p14:cNvPr>
                <p14:cNvContentPartPr/>
                <p14:nvPr/>
              </p14:nvContentPartPr>
              <p14:xfrm>
                <a:off x="7167567" y="1790542"/>
                <a:ext cx="124200" cy="278640"/>
              </p14:xfrm>
            </p:contentPart>
          </mc:Choice>
          <mc:Fallback>
            <p:pic>
              <p:nvPicPr>
                <p:cNvPr id="87" name="Freihand 86">
                  <a:extLst>
                    <a:ext uri="{FF2B5EF4-FFF2-40B4-BE49-F238E27FC236}">
                      <a16:creationId xmlns:a16="http://schemas.microsoft.com/office/drawing/2014/main" id="{67332E76-BF09-1F8D-6FB6-49F2E8ECC8CD}"/>
                    </a:ext>
                  </a:extLst>
                </p:cNvPr>
                <p:cNvPicPr/>
                <p:nvPr/>
              </p:nvPicPr>
              <p:blipFill>
                <a:blip r:embed="rId398"/>
                <a:stretch>
                  <a:fillRect/>
                </a:stretch>
              </p:blipFill>
              <p:spPr>
                <a:xfrm>
                  <a:off x="7158927" y="1781902"/>
                  <a:ext cx="141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7" name="Freihand 236">
                  <a:extLst>
                    <a:ext uri="{FF2B5EF4-FFF2-40B4-BE49-F238E27FC236}">
                      <a16:creationId xmlns:a16="http://schemas.microsoft.com/office/drawing/2014/main" id="{71CAC914-7875-1842-2F52-7F1A3F4C1AF7}"/>
                    </a:ext>
                  </a:extLst>
                </p14:cNvPr>
                <p14:cNvContentPartPr/>
                <p14:nvPr/>
              </p14:nvContentPartPr>
              <p14:xfrm>
                <a:off x="5606607" y="1458262"/>
                <a:ext cx="118080" cy="132120"/>
              </p14:xfrm>
            </p:contentPart>
          </mc:Choice>
          <mc:Fallback>
            <p:pic>
              <p:nvPicPr>
                <p:cNvPr id="237" name="Freihand 236">
                  <a:extLst>
                    <a:ext uri="{FF2B5EF4-FFF2-40B4-BE49-F238E27FC236}">
                      <a16:creationId xmlns:a16="http://schemas.microsoft.com/office/drawing/2014/main" id="{71CAC914-7875-1842-2F52-7F1A3F4C1AF7}"/>
                    </a:ext>
                  </a:extLst>
                </p:cNvPr>
                <p:cNvPicPr/>
                <p:nvPr/>
              </p:nvPicPr>
              <p:blipFill>
                <a:blip r:embed="rId400"/>
                <a:stretch>
                  <a:fillRect/>
                </a:stretch>
              </p:blipFill>
              <p:spPr>
                <a:xfrm>
                  <a:off x="5597967" y="1449622"/>
                  <a:ext cx="135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8" name="Freihand 237">
                  <a:extLst>
                    <a:ext uri="{FF2B5EF4-FFF2-40B4-BE49-F238E27FC236}">
                      <a16:creationId xmlns:a16="http://schemas.microsoft.com/office/drawing/2014/main" id="{5E1EB8C5-998F-50C6-6A51-13C2498F4F69}"/>
                    </a:ext>
                  </a:extLst>
                </p14:cNvPr>
                <p14:cNvContentPartPr/>
                <p14:nvPr/>
              </p14:nvContentPartPr>
              <p14:xfrm>
                <a:off x="5721807" y="1494982"/>
                <a:ext cx="35640" cy="163440"/>
              </p14:xfrm>
            </p:contentPart>
          </mc:Choice>
          <mc:Fallback>
            <p:pic>
              <p:nvPicPr>
                <p:cNvPr id="238" name="Freihand 237">
                  <a:extLst>
                    <a:ext uri="{FF2B5EF4-FFF2-40B4-BE49-F238E27FC236}">
                      <a16:creationId xmlns:a16="http://schemas.microsoft.com/office/drawing/2014/main" id="{5E1EB8C5-998F-50C6-6A51-13C2498F4F69}"/>
                    </a:ext>
                  </a:extLst>
                </p:cNvPr>
                <p:cNvPicPr/>
                <p:nvPr/>
              </p:nvPicPr>
              <p:blipFill>
                <a:blip r:embed="rId402"/>
                <a:stretch>
                  <a:fillRect/>
                </a:stretch>
              </p:blipFill>
              <p:spPr>
                <a:xfrm>
                  <a:off x="5713167" y="1486342"/>
                  <a:ext cx="53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9" name="Freihand 238">
                  <a:extLst>
                    <a:ext uri="{FF2B5EF4-FFF2-40B4-BE49-F238E27FC236}">
                      <a16:creationId xmlns:a16="http://schemas.microsoft.com/office/drawing/2014/main" id="{424DCCE4-71A1-4CB6-D980-C09486AE312E}"/>
                    </a:ext>
                  </a:extLst>
                </p14:cNvPr>
                <p14:cNvContentPartPr/>
                <p14:nvPr/>
              </p14:nvContentPartPr>
              <p14:xfrm>
                <a:off x="5798847" y="1452862"/>
                <a:ext cx="138240" cy="179280"/>
              </p14:xfrm>
            </p:contentPart>
          </mc:Choice>
          <mc:Fallback>
            <p:pic>
              <p:nvPicPr>
                <p:cNvPr id="239" name="Freihand 238">
                  <a:extLst>
                    <a:ext uri="{FF2B5EF4-FFF2-40B4-BE49-F238E27FC236}">
                      <a16:creationId xmlns:a16="http://schemas.microsoft.com/office/drawing/2014/main" id="{424DCCE4-71A1-4CB6-D980-C09486AE312E}"/>
                    </a:ext>
                  </a:extLst>
                </p:cNvPr>
                <p:cNvPicPr/>
                <p:nvPr/>
              </p:nvPicPr>
              <p:blipFill>
                <a:blip r:embed="rId404"/>
                <a:stretch>
                  <a:fillRect/>
                </a:stretch>
              </p:blipFill>
              <p:spPr>
                <a:xfrm>
                  <a:off x="5789847" y="1443862"/>
                  <a:ext cx="155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0" name="Freihand 239">
                  <a:extLst>
                    <a:ext uri="{FF2B5EF4-FFF2-40B4-BE49-F238E27FC236}">
                      <a16:creationId xmlns:a16="http://schemas.microsoft.com/office/drawing/2014/main" id="{4917D925-213C-615B-16A5-2EC18A07F84A}"/>
                    </a:ext>
                  </a:extLst>
                </p14:cNvPr>
                <p14:cNvContentPartPr/>
                <p14:nvPr/>
              </p14:nvContentPartPr>
              <p14:xfrm>
                <a:off x="5975607" y="1396342"/>
                <a:ext cx="249480" cy="168120"/>
              </p14:xfrm>
            </p:contentPart>
          </mc:Choice>
          <mc:Fallback>
            <p:pic>
              <p:nvPicPr>
                <p:cNvPr id="240" name="Freihand 239">
                  <a:extLst>
                    <a:ext uri="{FF2B5EF4-FFF2-40B4-BE49-F238E27FC236}">
                      <a16:creationId xmlns:a16="http://schemas.microsoft.com/office/drawing/2014/main" id="{4917D925-213C-615B-16A5-2EC18A07F84A}"/>
                    </a:ext>
                  </a:extLst>
                </p:cNvPr>
                <p:cNvPicPr/>
                <p:nvPr/>
              </p:nvPicPr>
              <p:blipFill>
                <a:blip r:embed="rId406"/>
                <a:stretch>
                  <a:fillRect/>
                </a:stretch>
              </p:blipFill>
              <p:spPr>
                <a:xfrm>
                  <a:off x="5966967" y="1387342"/>
                  <a:ext cx="267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1" name="Freihand 240">
                  <a:extLst>
                    <a:ext uri="{FF2B5EF4-FFF2-40B4-BE49-F238E27FC236}">
                      <a16:creationId xmlns:a16="http://schemas.microsoft.com/office/drawing/2014/main" id="{3394A5D5-B962-FE45-FF07-F05BC7F57997}"/>
                    </a:ext>
                  </a:extLst>
                </p14:cNvPr>
                <p14:cNvContentPartPr/>
                <p14:nvPr/>
              </p14:nvContentPartPr>
              <p14:xfrm>
                <a:off x="6311847" y="1392022"/>
                <a:ext cx="27000" cy="151560"/>
              </p14:xfrm>
            </p:contentPart>
          </mc:Choice>
          <mc:Fallback>
            <p:pic>
              <p:nvPicPr>
                <p:cNvPr id="241" name="Freihand 240">
                  <a:extLst>
                    <a:ext uri="{FF2B5EF4-FFF2-40B4-BE49-F238E27FC236}">
                      <a16:creationId xmlns:a16="http://schemas.microsoft.com/office/drawing/2014/main" id="{3394A5D5-B962-FE45-FF07-F05BC7F57997}"/>
                    </a:ext>
                  </a:extLst>
                </p:cNvPr>
                <p:cNvPicPr/>
                <p:nvPr/>
              </p:nvPicPr>
              <p:blipFill>
                <a:blip r:embed="rId408"/>
                <a:stretch>
                  <a:fillRect/>
                </a:stretch>
              </p:blipFill>
              <p:spPr>
                <a:xfrm>
                  <a:off x="6303207" y="1383382"/>
                  <a:ext cx="44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2" name="Freihand 241">
                  <a:extLst>
                    <a:ext uri="{FF2B5EF4-FFF2-40B4-BE49-F238E27FC236}">
                      <a16:creationId xmlns:a16="http://schemas.microsoft.com/office/drawing/2014/main" id="{7D868F35-DC99-1FA5-9319-954B974DD314}"/>
                    </a:ext>
                  </a:extLst>
                </p14:cNvPr>
                <p14:cNvContentPartPr/>
                <p14:nvPr/>
              </p14:nvContentPartPr>
              <p14:xfrm>
                <a:off x="6377007" y="1439542"/>
                <a:ext cx="186840" cy="140760"/>
              </p14:xfrm>
            </p:contentPart>
          </mc:Choice>
          <mc:Fallback>
            <p:pic>
              <p:nvPicPr>
                <p:cNvPr id="242" name="Freihand 241">
                  <a:extLst>
                    <a:ext uri="{FF2B5EF4-FFF2-40B4-BE49-F238E27FC236}">
                      <a16:creationId xmlns:a16="http://schemas.microsoft.com/office/drawing/2014/main" id="{7D868F35-DC99-1FA5-9319-954B974DD314}"/>
                    </a:ext>
                  </a:extLst>
                </p:cNvPr>
                <p:cNvPicPr/>
                <p:nvPr/>
              </p:nvPicPr>
              <p:blipFill>
                <a:blip r:embed="rId410"/>
                <a:stretch>
                  <a:fillRect/>
                </a:stretch>
              </p:blipFill>
              <p:spPr>
                <a:xfrm>
                  <a:off x="6368007" y="1430902"/>
                  <a:ext cx="204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3" name="Freihand 242">
                  <a:extLst>
                    <a:ext uri="{FF2B5EF4-FFF2-40B4-BE49-F238E27FC236}">
                      <a16:creationId xmlns:a16="http://schemas.microsoft.com/office/drawing/2014/main" id="{E2B7BB08-AD45-7875-CF9F-283C08F99C59}"/>
                    </a:ext>
                  </a:extLst>
                </p14:cNvPr>
                <p14:cNvContentPartPr/>
                <p14:nvPr/>
              </p14:nvContentPartPr>
              <p14:xfrm>
                <a:off x="6551967" y="1424422"/>
                <a:ext cx="188640" cy="127440"/>
              </p14:xfrm>
            </p:contentPart>
          </mc:Choice>
          <mc:Fallback>
            <p:pic>
              <p:nvPicPr>
                <p:cNvPr id="243" name="Freihand 242">
                  <a:extLst>
                    <a:ext uri="{FF2B5EF4-FFF2-40B4-BE49-F238E27FC236}">
                      <a16:creationId xmlns:a16="http://schemas.microsoft.com/office/drawing/2014/main" id="{E2B7BB08-AD45-7875-CF9F-283C08F99C59}"/>
                    </a:ext>
                  </a:extLst>
                </p:cNvPr>
                <p:cNvPicPr/>
                <p:nvPr/>
              </p:nvPicPr>
              <p:blipFill>
                <a:blip r:embed="rId412"/>
                <a:stretch>
                  <a:fillRect/>
                </a:stretch>
              </p:blipFill>
              <p:spPr>
                <a:xfrm>
                  <a:off x="6543327" y="1415782"/>
                  <a:ext cx="206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0" name="Freihand 249">
                  <a:extLst>
                    <a:ext uri="{FF2B5EF4-FFF2-40B4-BE49-F238E27FC236}">
                      <a16:creationId xmlns:a16="http://schemas.microsoft.com/office/drawing/2014/main" id="{1B199FC6-FA86-F85E-C029-058A245E2903}"/>
                    </a:ext>
                  </a:extLst>
                </p14:cNvPr>
                <p14:cNvContentPartPr/>
                <p14:nvPr/>
              </p14:nvContentPartPr>
              <p14:xfrm>
                <a:off x="6405087" y="2181862"/>
                <a:ext cx="856080" cy="175680"/>
              </p14:xfrm>
            </p:contentPart>
          </mc:Choice>
          <mc:Fallback>
            <p:pic>
              <p:nvPicPr>
                <p:cNvPr id="250" name="Freihand 249">
                  <a:extLst>
                    <a:ext uri="{FF2B5EF4-FFF2-40B4-BE49-F238E27FC236}">
                      <a16:creationId xmlns:a16="http://schemas.microsoft.com/office/drawing/2014/main" id="{1B199FC6-FA86-F85E-C029-058A245E2903}"/>
                    </a:ext>
                  </a:extLst>
                </p:cNvPr>
                <p:cNvPicPr/>
                <p:nvPr/>
              </p:nvPicPr>
              <p:blipFill>
                <a:blip r:embed="rId414"/>
                <a:stretch>
                  <a:fillRect/>
                </a:stretch>
              </p:blipFill>
              <p:spPr>
                <a:xfrm>
                  <a:off x="6396447" y="2173222"/>
                  <a:ext cx="873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1" name="Freihand 250">
                  <a:extLst>
                    <a:ext uri="{FF2B5EF4-FFF2-40B4-BE49-F238E27FC236}">
                      <a16:creationId xmlns:a16="http://schemas.microsoft.com/office/drawing/2014/main" id="{17199E6C-F663-7DDC-5BFB-D1A8515AD97C}"/>
                    </a:ext>
                  </a:extLst>
                </p14:cNvPr>
                <p14:cNvContentPartPr/>
                <p14:nvPr/>
              </p14:nvContentPartPr>
              <p14:xfrm>
                <a:off x="6396807" y="2162782"/>
                <a:ext cx="900000" cy="161640"/>
              </p14:xfrm>
            </p:contentPart>
          </mc:Choice>
          <mc:Fallback>
            <p:pic>
              <p:nvPicPr>
                <p:cNvPr id="251" name="Freihand 250">
                  <a:extLst>
                    <a:ext uri="{FF2B5EF4-FFF2-40B4-BE49-F238E27FC236}">
                      <a16:creationId xmlns:a16="http://schemas.microsoft.com/office/drawing/2014/main" id="{17199E6C-F663-7DDC-5BFB-D1A8515AD97C}"/>
                    </a:ext>
                  </a:extLst>
                </p:cNvPr>
                <p:cNvPicPr/>
                <p:nvPr/>
              </p:nvPicPr>
              <p:blipFill>
                <a:blip r:embed="rId416"/>
                <a:stretch>
                  <a:fillRect/>
                </a:stretch>
              </p:blipFill>
              <p:spPr>
                <a:xfrm>
                  <a:off x="6387807" y="2154142"/>
                  <a:ext cx="917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98FB4E2A-955D-5B80-152E-E7F38609BB95}"/>
                    </a:ext>
                  </a:extLst>
                </p14:cNvPr>
                <p14:cNvContentPartPr/>
                <p14:nvPr/>
              </p14:nvContentPartPr>
              <p14:xfrm>
                <a:off x="3615807" y="3684502"/>
                <a:ext cx="11880" cy="133560"/>
              </p14:xfrm>
            </p:contentPart>
          </mc:Choice>
          <mc:Fallback>
            <p:pic>
              <p:nvPicPr>
                <p:cNvPr id="253" name="Freihand 252">
                  <a:extLst>
                    <a:ext uri="{FF2B5EF4-FFF2-40B4-BE49-F238E27FC236}">
                      <a16:creationId xmlns:a16="http://schemas.microsoft.com/office/drawing/2014/main" id="{98FB4E2A-955D-5B80-152E-E7F38609BB95}"/>
                    </a:ext>
                  </a:extLst>
                </p:cNvPr>
                <p:cNvPicPr/>
                <p:nvPr/>
              </p:nvPicPr>
              <p:blipFill>
                <a:blip r:embed="rId418"/>
                <a:stretch>
                  <a:fillRect/>
                </a:stretch>
              </p:blipFill>
              <p:spPr>
                <a:xfrm>
                  <a:off x="3606807" y="3675502"/>
                  <a:ext cx="29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6F935506-A377-AF27-FDAC-7D61EEAD69CE}"/>
                    </a:ext>
                  </a:extLst>
                </p14:cNvPr>
                <p14:cNvContentPartPr/>
                <p14:nvPr/>
              </p14:nvContentPartPr>
              <p14:xfrm>
                <a:off x="3600327" y="3910582"/>
                <a:ext cx="29520" cy="504000"/>
              </p14:xfrm>
            </p:contentPart>
          </mc:Choice>
          <mc:Fallback>
            <p:pic>
              <p:nvPicPr>
                <p:cNvPr id="254" name="Freihand 253">
                  <a:extLst>
                    <a:ext uri="{FF2B5EF4-FFF2-40B4-BE49-F238E27FC236}">
                      <a16:creationId xmlns:a16="http://schemas.microsoft.com/office/drawing/2014/main" id="{6F935506-A377-AF27-FDAC-7D61EEAD69CE}"/>
                    </a:ext>
                  </a:extLst>
                </p:cNvPr>
                <p:cNvPicPr/>
                <p:nvPr/>
              </p:nvPicPr>
              <p:blipFill>
                <a:blip r:embed="rId420"/>
                <a:stretch>
                  <a:fillRect/>
                </a:stretch>
              </p:blipFill>
              <p:spPr>
                <a:xfrm>
                  <a:off x="3591327" y="3901582"/>
                  <a:ext cx="471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7" name="Freihand 256">
                  <a:extLst>
                    <a:ext uri="{FF2B5EF4-FFF2-40B4-BE49-F238E27FC236}">
                      <a16:creationId xmlns:a16="http://schemas.microsoft.com/office/drawing/2014/main" id="{D0F78547-1A37-A645-421B-955486A5FAFC}"/>
                    </a:ext>
                  </a:extLst>
                </p14:cNvPr>
                <p14:cNvContentPartPr/>
                <p14:nvPr/>
              </p14:nvContentPartPr>
              <p14:xfrm>
                <a:off x="2149887" y="3755782"/>
                <a:ext cx="162000" cy="26280"/>
              </p14:xfrm>
            </p:contentPart>
          </mc:Choice>
          <mc:Fallback>
            <p:pic>
              <p:nvPicPr>
                <p:cNvPr id="257" name="Freihand 256">
                  <a:extLst>
                    <a:ext uri="{FF2B5EF4-FFF2-40B4-BE49-F238E27FC236}">
                      <a16:creationId xmlns:a16="http://schemas.microsoft.com/office/drawing/2014/main" id="{D0F78547-1A37-A645-421B-955486A5FAFC}"/>
                    </a:ext>
                  </a:extLst>
                </p:cNvPr>
                <p:cNvPicPr/>
                <p:nvPr/>
              </p:nvPicPr>
              <p:blipFill>
                <a:blip r:embed="rId422"/>
                <a:stretch>
                  <a:fillRect/>
                </a:stretch>
              </p:blipFill>
              <p:spPr>
                <a:xfrm>
                  <a:off x="2140887" y="3746782"/>
                  <a:ext cx="179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8" name="Freihand 257">
                  <a:extLst>
                    <a:ext uri="{FF2B5EF4-FFF2-40B4-BE49-F238E27FC236}">
                      <a16:creationId xmlns:a16="http://schemas.microsoft.com/office/drawing/2014/main" id="{D89DE7B4-D419-656C-A95C-4E8115E08FB3}"/>
                    </a:ext>
                  </a:extLst>
                </p14:cNvPr>
                <p14:cNvContentPartPr/>
                <p14:nvPr/>
              </p14:nvContentPartPr>
              <p14:xfrm>
                <a:off x="2502687" y="3685942"/>
                <a:ext cx="887400" cy="117720"/>
              </p14:xfrm>
            </p:contentPart>
          </mc:Choice>
          <mc:Fallback>
            <p:pic>
              <p:nvPicPr>
                <p:cNvPr id="258" name="Freihand 257">
                  <a:extLst>
                    <a:ext uri="{FF2B5EF4-FFF2-40B4-BE49-F238E27FC236}">
                      <a16:creationId xmlns:a16="http://schemas.microsoft.com/office/drawing/2014/main" id="{D89DE7B4-D419-656C-A95C-4E8115E08FB3}"/>
                    </a:ext>
                  </a:extLst>
                </p:cNvPr>
                <p:cNvPicPr/>
                <p:nvPr/>
              </p:nvPicPr>
              <p:blipFill>
                <a:blip r:embed="rId424"/>
                <a:stretch>
                  <a:fillRect/>
                </a:stretch>
              </p:blipFill>
              <p:spPr>
                <a:xfrm>
                  <a:off x="2493687" y="3677302"/>
                  <a:ext cx="905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9" name="Freihand 258">
                  <a:extLst>
                    <a:ext uri="{FF2B5EF4-FFF2-40B4-BE49-F238E27FC236}">
                      <a16:creationId xmlns:a16="http://schemas.microsoft.com/office/drawing/2014/main" id="{57D5FBC9-35AF-01CC-DC76-CE04690A12B5}"/>
                    </a:ext>
                  </a:extLst>
                </p14:cNvPr>
                <p14:cNvContentPartPr/>
                <p14:nvPr/>
              </p14:nvContentPartPr>
              <p14:xfrm>
                <a:off x="3499167" y="3623662"/>
                <a:ext cx="90720" cy="30960"/>
              </p14:xfrm>
            </p:contentPart>
          </mc:Choice>
          <mc:Fallback>
            <p:pic>
              <p:nvPicPr>
                <p:cNvPr id="259" name="Freihand 258">
                  <a:extLst>
                    <a:ext uri="{FF2B5EF4-FFF2-40B4-BE49-F238E27FC236}">
                      <a16:creationId xmlns:a16="http://schemas.microsoft.com/office/drawing/2014/main" id="{57D5FBC9-35AF-01CC-DC76-CE04690A12B5}"/>
                    </a:ext>
                  </a:extLst>
                </p:cNvPr>
                <p:cNvPicPr/>
                <p:nvPr/>
              </p:nvPicPr>
              <p:blipFill>
                <a:blip r:embed="rId426"/>
                <a:stretch>
                  <a:fillRect/>
                </a:stretch>
              </p:blipFill>
              <p:spPr>
                <a:xfrm>
                  <a:off x="3490167" y="3614662"/>
                  <a:ext cx="108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1" name="Freihand 260">
                  <a:extLst>
                    <a:ext uri="{FF2B5EF4-FFF2-40B4-BE49-F238E27FC236}">
                      <a16:creationId xmlns:a16="http://schemas.microsoft.com/office/drawing/2014/main" id="{30095A92-FAC0-30C6-9D22-512766F70A09}"/>
                    </a:ext>
                  </a:extLst>
                </p14:cNvPr>
                <p14:cNvContentPartPr/>
                <p14:nvPr/>
              </p14:nvContentPartPr>
              <p14:xfrm>
                <a:off x="6100887" y="2627182"/>
                <a:ext cx="191880" cy="15480"/>
              </p14:xfrm>
            </p:contentPart>
          </mc:Choice>
          <mc:Fallback>
            <p:pic>
              <p:nvPicPr>
                <p:cNvPr id="261" name="Freihand 260">
                  <a:extLst>
                    <a:ext uri="{FF2B5EF4-FFF2-40B4-BE49-F238E27FC236}">
                      <a16:creationId xmlns:a16="http://schemas.microsoft.com/office/drawing/2014/main" id="{30095A92-FAC0-30C6-9D22-512766F70A09}"/>
                    </a:ext>
                  </a:extLst>
                </p:cNvPr>
                <p:cNvPicPr/>
                <p:nvPr/>
              </p:nvPicPr>
              <p:blipFill>
                <a:blip r:embed="rId428"/>
                <a:stretch>
                  <a:fillRect/>
                </a:stretch>
              </p:blipFill>
              <p:spPr>
                <a:xfrm>
                  <a:off x="6092247" y="2618542"/>
                  <a:ext cx="209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2" name="Freihand 261">
                  <a:extLst>
                    <a:ext uri="{FF2B5EF4-FFF2-40B4-BE49-F238E27FC236}">
                      <a16:creationId xmlns:a16="http://schemas.microsoft.com/office/drawing/2014/main" id="{3BFB317E-C706-7E3B-0438-03CBCDCEDC25}"/>
                    </a:ext>
                  </a:extLst>
                </p14:cNvPr>
                <p14:cNvContentPartPr/>
                <p14:nvPr/>
              </p14:nvContentPartPr>
              <p14:xfrm>
                <a:off x="6148767" y="2521702"/>
                <a:ext cx="2520" cy="2520"/>
              </p14:xfrm>
            </p:contentPart>
          </mc:Choice>
          <mc:Fallback>
            <p:pic>
              <p:nvPicPr>
                <p:cNvPr id="262" name="Freihand 261">
                  <a:extLst>
                    <a:ext uri="{FF2B5EF4-FFF2-40B4-BE49-F238E27FC236}">
                      <a16:creationId xmlns:a16="http://schemas.microsoft.com/office/drawing/2014/main" id="{3BFB317E-C706-7E3B-0438-03CBCDCEDC25}"/>
                    </a:ext>
                  </a:extLst>
                </p:cNvPr>
                <p:cNvPicPr/>
                <p:nvPr/>
              </p:nvPicPr>
              <p:blipFill>
                <a:blip r:embed="rId430"/>
                <a:stretch>
                  <a:fillRect/>
                </a:stretch>
              </p:blipFill>
              <p:spPr>
                <a:xfrm>
                  <a:off x="6139767" y="2512702"/>
                  <a:ext cx="20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3" name="Freihand 262">
                  <a:extLst>
                    <a:ext uri="{FF2B5EF4-FFF2-40B4-BE49-F238E27FC236}">
                      <a16:creationId xmlns:a16="http://schemas.microsoft.com/office/drawing/2014/main" id="{368B4628-DDB4-9C34-5238-4CFEF50DF119}"/>
                    </a:ext>
                  </a:extLst>
                </p14:cNvPr>
                <p14:cNvContentPartPr/>
                <p14:nvPr/>
              </p14:nvContentPartPr>
              <p14:xfrm>
                <a:off x="6155247" y="2524222"/>
                <a:ext cx="140760" cy="15120"/>
              </p14:xfrm>
            </p:contentPart>
          </mc:Choice>
          <mc:Fallback>
            <p:pic>
              <p:nvPicPr>
                <p:cNvPr id="263" name="Freihand 262">
                  <a:extLst>
                    <a:ext uri="{FF2B5EF4-FFF2-40B4-BE49-F238E27FC236}">
                      <a16:creationId xmlns:a16="http://schemas.microsoft.com/office/drawing/2014/main" id="{368B4628-DDB4-9C34-5238-4CFEF50DF119}"/>
                    </a:ext>
                  </a:extLst>
                </p:cNvPr>
                <p:cNvPicPr/>
                <p:nvPr/>
              </p:nvPicPr>
              <p:blipFill>
                <a:blip r:embed="rId432"/>
                <a:stretch>
                  <a:fillRect/>
                </a:stretch>
              </p:blipFill>
              <p:spPr>
                <a:xfrm>
                  <a:off x="6146607" y="2515582"/>
                  <a:ext cx="158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4" name="Freihand 263">
                  <a:extLst>
                    <a:ext uri="{FF2B5EF4-FFF2-40B4-BE49-F238E27FC236}">
                      <a16:creationId xmlns:a16="http://schemas.microsoft.com/office/drawing/2014/main" id="{1B0DC8C7-CD70-8671-C82D-D8969AB2B1BE}"/>
                    </a:ext>
                  </a:extLst>
                </p14:cNvPr>
                <p14:cNvContentPartPr/>
                <p14:nvPr/>
              </p14:nvContentPartPr>
              <p14:xfrm>
                <a:off x="6395727" y="2446102"/>
                <a:ext cx="129600" cy="153360"/>
              </p14:xfrm>
            </p:contentPart>
          </mc:Choice>
          <mc:Fallback>
            <p:pic>
              <p:nvPicPr>
                <p:cNvPr id="264" name="Freihand 263">
                  <a:extLst>
                    <a:ext uri="{FF2B5EF4-FFF2-40B4-BE49-F238E27FC236}">
                      <a16:creationId xmlns:a16="http://schemas.microsoft.com/office/drawing/2014/main" id="{1B0DC8C7-CD70-8671-C82D-D8969AB2B1BE}"/>
                    </a:ext>
                  </a:extLst>
                </p:cNvPr>
                <p:cNvPicPr/>
                <p:nvPr/>
              </p:nvPicPr>
              <p:blipFill>
                <a:blip r:embed="rId434"/>
                <a:stretch>
                  <a:fillRect/>
                </a:stretch>
              </p:blipFill>
              <p:spPr>
                <a:xfrm>
                  <a:off x="6386727" y="2437462"/>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5" name="Freihand 264">
                  <a:extLst>
                    <a:ext uri="{FF2B5EF4-FFF2-40B4-BE49-F238E27FC236}">
                      <a16:creationId xmlns:a16="http://schemas.microsoft.com/office/drawing/2014/main" id="{81AEB549-2063-787A-E415-6E41B3E92E94}"/>
                    </a:ext>
                  </a:extLst>
                </p14:cNvPr>
                <p14:cNvContentPartPr/>
                <p14:nvPr/>
              </p14:nvContentPartPr>
              <p14:xfrm>
                <a:off x="6507327" y="2542222"/>
                <a:ext cx="95760" cy="93600"/>
              </p14:xfrm>
            </p:contentPart>
          </mc:Choice>
          <mc:Fallback>
            <p:pic>
              <p:nvPicPr>
                <p:cNvPr id="265" name="Freihand 264">
                  <a:extLst>
                    <a:ext uri="{FF2B5EF4-FFF2-40B4-BE49-F238E27FC236}">
                      <a16:creationId xmlns:a16="http://schemas.microsoft.com/office/drawing/2014/main" id="{81AEB549-2063-787A-E415-6E41B3E92E94}"/>
                    </a:ext>
                  </a:extLst>
                </p:cNvPr>
                <p:cNvPicPr/>
                <p:nvPr/>
              </p:nvPicPr>
              <p:blipFill>
                <a:blip r:embed="rId436"/>
                <a:stretch>
                  <a:fillRect/>
                </a:stretch>
              </p:blipFill>
              <p:spPr>
                <a:xfrm>
                  <a:off x="6498327" y="2533222"/>
                  <a:ext cx="113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6" name="Freihand 265">
                  <a:extLst>
                    <a:ext uri="{FF2B5EF4-FFF2-40B4-BE49-F238E27FC236}">
                      <a16:creationId xmlns:a16="http://schemas.microsoft.com/office/drawing/2014/main" id="{9F8D4BB7-23F4-687A-1E9E-6155257BDA34}"/>
                    </a:ext>
                  </a:extLst>
                </p14:cNvPr>
                <p14:cNvContentPartPr/>
                <p14:nvPr/>
              </p14:nvContentPartPr>
              <p14:xfrm>
                <a:off x="6649167" y="2476702"/>
                <a:ext cx="99360" cy="113040"/>
              </p14:xfrm>
            </p:contentPart>
          </mc:Choice>
          <mc:Fallback>
            <p:pic>
              <p:nvPicPr>
                <p:cNvPr id="266" name="Freihand 265">
                  <a:extLst>
                    <a:ext uri="{FF2B5EF4-FFF2-40B4-BE49-F238E27FC236}">
                      <a16:creationId xmlns:a16="http://schemas.microsoft.com/office/drawing/2014/main" id="{9F8D4BB7-23F4-687A-1E9E-6155257BDA34}"/>
                    </a:ext>
                  </a:extLst>
                </p:cNvPr>
                <p:cNvPicPr/>
                <p:nvPr/>
              </p:nvPicPr>
              <p:blipFill>
                <a:blip r:embed="rId438"/>
                <a:stretch>
                  <a:fillRect/>
                </a:stretch>
              </p:blipFill>
              <p:spPr>
                <a:xfrm>
                  <a:off x="6640167" y="2467702"/>
                  <a:ext cx="117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7" name="Freihand 266">
                  <a:extLst>
                    <a:ext uri="{FF2B5EF4-FFF2-40B4-BE49-F238E27FC236}">
                      <a16:creationId xmlns:a16="http://schemas.microsoft.com/office/drawing/2014/main" id="{5209D591-4334-B6F3-1283-B2ECEA5C9D22}"/>
                    </a:ext>
                  </a:extLst>
                </p14:cNvPr>
                <p14:cNvContentPartPr/>
                <p14:nvPr/>
              </p14:nvContentPartPr>
              <p14:xfrm>
                <a:off x="6773727" y="2393902"/>
                <a:ext cx="119520" cy="143640"/>
              </p14:xfrm>
            </p:contentPart>
          </mc:Choice>
          <mc:Fallback>
            <p:pic>
              <p:nvPicPr>
                <p:cNvPr id="267" name="Freihand 266">
                  <a:extLst>
                    <a:ext uri="{FF2B5EF4-FFF2-40B4-BE49-F238E27FC236}">
                      <a16:creationId xmlns:a16="http://schemas.microsoft.com/office/drawing/2014/main" id="{5209D591-4334-B6F3-1283-B2ECEA5C9D22}"/>
                    </a:ext>
                  </a:extLst>
                </p:cNvPr>
                <p:cNvPicPr/>
                <p:nvPr/>
              </p:nvPicPr>
              <p:blipFill>
                <a:blip r:embed="rId440"/>
                <a:stretch>
                  <a:fillRect/>
                </a:stretch>
              </p:blipFill>
              <p:spPr>
                <a:xfrm>
                  <a:off x="6764727" y="2385262"/>
                  <a:ext cx="137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8" name="Freihand 267">
                  <a:extLst>
                    <a:ext uri="{FF2B5EF4-FFF2-40B4-BE49-F238E27FC236}">
                      <a16:creationId xmlns:a16="http://schemas.microsoft.com/office/drawing/2014/main" id="{217391AF-CEBF-CFB3-F44D-2366B02DA844}"/>
                    </a:ext>
                  </a:extLst>
                </p14:cNvPr>
                <p14:cNvContentPartPr/>
                <p14:nvPr/>
              </p14:nvContentPartPr>
              <p14:xfrm>
                <a:off x="6874527" y="2466262"/>
                <a:ext cx="160560" cy="144720"/>
              </p14:xfrm>
            </p:contentPart>
          </mc:Choice>
          <mc:Fallback>
            <p:pic>
              <p:nvPicPr>
                <p:cNvPr id="268" name="Freihand 267">
                  <a:extLst>
                    <a:ext uri="{FF2B5EF4-FFF2-40B4-BE49-F238E27FC236}">
                      <a16:creationId xmlns:a16="http://schemas.microsoft.com/office/drawing/2014/main" id="{217391AF-CEBF-CFB3-F44D-2366B02DA844}"/>
                    </a:ext>
                  </a:extLst>
                </p:cNvPr>
                <p:cNvPicPr/>
                <p:nvPr/>
              </p:nvPicPr>
              <p:blipFill>
                <a:blip r:embed="rId442"/>
                <a:stretch>
                  <a:fillRect/>
                </a:stretch>
              </p:blipFill>
              <p:spPr>
                <a:xfrm>
                  <a:off x="6865527" y="2457622"/>
                  <a:ext cx="178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9" name="Freihand 268">
                  <a:extLst>
                    <a:ext uri="{FF2B5EF4-FFF2-40B4-BE49-F238E27FC236}">
                      <a16:creationId xmlns:a16="http://schemas.microsoft.com/office/drawing/2014/main" id="{72FF55E1-7872-4589-3D5B-D4F4A6C92288}"/>
                    </a:ext>
                  </a:extLst>
                </p14:cNvPr>
                <p14:cNvContentPartPr/>
                <p14:nvPr/>
              </p14:nvContentPartPr>
              <p14:xfrm>
                <a:off x="7089807" y="2380582"/>
                <a:ext cx="86760" cy="192240"/>
              </p14:xfrm>
            </p:contentPart>
          </mc:Choice>
          <mc:Fallback>
            <p:pic>
              <p:nvPicPr>
                <p:cNvPr id="269" name="Freihand 268">
                  <a:extLst>
                    <a:ext uri="{FF2B5EF4-FFF2-40B4-BE49-F238E27FC236}">
                      <a16:creationId xmlns:a16="http://schemas.microsoft.com/office/drawing/2014/main" id="{72FF55E1-7872-4589-3D5B-D4F4A6C92288}"/>
                    </a:ext>
                  </a:extLst>
                </p:cNvPr>
                <p:cNvPicPr/>
                <p:nvPr/>
              </p:nvPicPr>
              <p:blipFill>
                <a:blip r:embed="rId444"/>
                <a:stretch>
                  <a:fillRect/>
                </a:stretch>
              </p:blipFill>
              <p:spPr>
                <a:xfrm>
                  <a:off x="7080807" y="2371942"/>
                  <a:ext cx="104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0" name="Freihand 269">
                  <a:extLst>
                    <a:ext uri="{FF2B5EF4-FFF2-40B4-BE49-F238E27FC236}">
                      <a16:creationId xmlns:a16="http://schemas.microsoft.com/office/drawing/2014/main" id="{6B0F6AA3-9C08-6FD9-53A1-45304C6F9BBD}"/>
                    </a:ext>
                  </a:extLst>
                </p14:cNvPr>
                <p14:cNvContentPartPr/>
                <p14:nvPr/>
              </p14:nvContentPartPr>
              <p14:xfrm>
                <a:off x="7309047" y="2349262"/>
                <a:ext cx="10440" cy="138600"/>
              </p14:xfrm>
            </p:contentPart>
          </mc:Choice>
          <mc:Fallback>
            <p:pic>
              <p:nvPicPr>
                <p:cNvPr id="270" name="Freihand 269">
                  <a:extLst>
                    <a:ext uri="{FF2B5EF4-FFF2-40B4-BE49-F238E27FC236}">
                      <a16:creationId xmlns:a16="http://schemas.microsoft.com/office/drawing/2014/main" id="{6B0F6AA3-9C08-6FD9-53A1-45304C6F9BBD}"/>
                    </a:ext>
                  </a:extLst>
                </p:cNvPr>
                <p:cNvPicPr/>
                <p:nvPr/>
              </p:nvPicPr>
              <p:blipFill>
                <a:blip r:embed="rId446"/>
                <a:stretch>
                  <a:fillRect/>
                </a:stretch>
              </p:blipFill>
              <p:spPr>
                <a:xfrm>
                  <a:off x="7300407" y="2340262"/>
                  <a:ext cx="28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1" name="Freihand 270">
                  <a:extLst>
                    <a:ext uri="{FF2B5EF4-FFF2-40B4-BE49-F238E27FC236}">
                      <a16:creationId xmlns:a16="http://schemas.microsoft.com/office/drawing/2014/main" id="{724BBD47-49D4-93BF-1267-1382760725D0}"/>
                    </a:ext>
                  </a:extLst>
                </p14:cNvPr>
                <p14:cNvContentPartPr/>
                <p14:nvPr/>
              </p14:nvContentPartPr>
              <p14:xfrm>
                <a:off x="7268367" y="2293822"/>
                <a:ext cx="250920" cy="153000"/>
              </p14:xfrm>
            </p:contentPart>
          </mc:Choice>
          <mc:Fallback>
            <p:pic>
              <p:nvPicPr>
                <p:cNvPr id="271" name="Freihand 270">
                  <a:extLst>
                    <a:ext uri="{FF2B5EF4-FFF2-40B4-BE49-F238E27FC236}">
                      <a16:creationId xmlns:a16="http://schemas.microsoft.com/office/drawing/2014/main" id="{724BBD47-49D4-93BF-1267-1382760725D0}"/>
                    </a:ext>
                  </a:extLst>
                </p:cNvPr>
                <p:cNvPicPr/>
                <p:nvPr/>
              </p:nvPicPr>
              <p:blipFill>
                <a:blip r:embed="rId448"/>
                <a:stretch>
                  <a:fillRect/>
                </a:stretch>
              </p:blipFill>
              <p:spPr>
                <a:xfrm>
                  <a:off x="7259367" y="2285182"/>
                  <a:ext cx="268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2" name="Freihand 271">
                  <a:extLst>
                    <a:ext uri="{FF2B5EF4-FFF2-40B4-BE49-F238E27FC236}">
                      <a16:creationId xmlns:a16="http://schemas.microsoft.com/office/drawing/2014/main" id="{C66ECB8C-0F0F-8472-86F2-8CA0337D23B2}"/>
                    </a:ext>
                  </a:extLst>
                </p14:cNvPr>
                <p14:cNvContentPartPr/>
                <p14:nvPr/>
              </p14:nvContentPartPr>
              <p14:xfrm>
                <a:off x="7430367" y="2264302"/>
                <a:ext cx="249840" cy="214200"/>
              </p14:xfrm>
            </p:contentPart>
          </mc:Choice>
          <mc:Fallback>
            <p:pic>
              <p:nvPicPr>
                <p:cNvPr id="272" name="Freihand 271">
                  <a:extLst>
                    <a:ext uri="{FF2B5EF4-FFF2-40B4-BE49-F238E27FC236}">
                      <a16:creationId xmlns:a16="http://schemas.microsoft.com/office/drawing/2014/main" id="{C66ECB8C-0F0F-8472-86F2-8CA0337D23B2}"/>
                    </a:ext>
                  </a:extLst>
                </p:cNvPr>
                <p:cNvPicPr/>
                <p:nvPr/>
              </p:nvPicPr>
              <p:blipFill>
                <a:blip r:embed="rId450"/>
                <a:stretch>
                  <a:fillRect/>
                </a:stretch>
              </p:blipFill>
              <p:spPr>
                <a:xfrm>
                  <a:off x="7421367" y="2255662"/>
                  <a:ext cx="267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3" name="Freihand 272">
                  <a:extLst>
                    <a:ext uri="{FF2B5EF4-FFF2-40B4-BE49-F238E27FC236}">
                      <a16:creationId xmlns:a16="http://schemas.microsoft.com/office/drawing/2014/main" id="{BDC5E887-5E13-FA7D-97B0-1BD2BB6DA5A8}"/>
                    </a:ext>
                  </a:extLst>
                </p14:cNvPr>
                <p14:cNvContentPartPr/>
                <p14:nvPr/>
              </p14:nvContentPartPr>
              <p14:xfrm>
                <a:off x="7628367" y="2320102"/>
                <a:ext cx="94680" cy="29520"/>
              </p14:xfrm>
            </p:contentPart>
          </mc:Choice>
          <mc:Fallback>
            <p:pic>
              <p:nvPicPr>
                <p:cNvPr id="273" name="Freihand 272">
                  <a:extLst>
                    <a:ext uri="{FF2B5EF4-FFF2-40B4-BE49-F238E27FC236}">
                      <a16:creationId xmlns:a16="http://schemas.microsoft.com/office/drawing/2014/main" id="{BDC5E887-5E13-FA7D-97B0-1BD2BB6DA5A8}"/>
                    </a:ext>
                  </a:extLst>
                </p:cNvPr>
                <p:cNvPicPr/>
                <p:nvPr/>
              </p:nvPicPr>
              <p:blipFill>
                <a:blip r:embed="rId452"/>
                <a:stretch>
                  <a:fillRect/>
                </a:stretch>
              </p:blipFill>
              <p:spPr>
                <a:xfrm>
                  <a:off x="7619727" y="2311102"/>
                  <a:ext cx="112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4" name="Freihand 273">
                  <a:extLst>
                    <a:ext uri="{FF2B5EF4-FFF2-40B4-BE49-F238E27FC236}">
                      <a16:creationId xmlns:a16="http://schemas.microsoft.com/office/drawing/2014/main" id="{58944254-FB54-4BBE-0456-9485823EF995}"/>
                    </a:ext>
                  </a:extLst>
                </p14:cNvPr>
                <p14:cNvContentPartPr/>
                <p14:nvPr/>
              </p14:nvContentPartPr>
              <p14:xfrm>
                <a:off x="7791807" y="2171422"/>
                <a:ext cx="147600" cy="229680"/>
              </p14:xfrm>
            </p:contentPart>
          </mc:Choice>
          <mc:Fallback>
            <p:pic>
              <p:nvPicPr>
                <p:cNvPr id="274" name="Freihand 273">
                  <a:extLst>
                    <a:ext uri="{FF2B5EF4-FFF2-40B4-BE49-F238E27FC236}">
                      <a16:creationId xmlns:a16="http://schemas.microsoft.com/office/drawing/2014/main" id="{58944254-FB54-4BBE-0456-9485823EF995}"/>
                    </a:ext>
                  </a:extLst>
                </p:cNvPr>
                <p:cNvPicPr/>
                <p:nvPr/>
              </p:nvPicPr>
              <p:blipFill>
                <a:blip r:embed="rId454"/>
                <a:stretch>
                  <a:fillRect/>
                </a:stretch>
              </p:blipFill>
              <p:spPr>
                <a:xfrm>
                  <a:off x="7783167" y="2162782"/>
                  <a:ext cx="165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36962D3D-F5E4-AB9F-862D-A350E10F6B21}"/>
                    </a:ext>
                  </a:extLst>
                </p14:cNvPr>
                <p14:cNvContentPartPr/>
                <p14:nvPr/>
              </p14:nvContentPartPr>
              <p14:xfrm>
                <a:off x="1430967" y="3693862"/>
                <a:ext cx="144360" cy="123120"/>
              </p14:xfrm>
            </p:contentPart>
          </mc:Choice>
          <mc:Fallback>
            <p:pic>
              <p:nvPicPr>
                <p:cNvPr id="276" name="Freihand 275">
                  <a:extLst>
                    <a:ext uri="{FF2B5EF4-FFF2-40B4-BE49-F238E27FC236}">
                      <a16:creationId xmlns:a16="http://schemas.microsoft.com/office/drawing/2014/main" id="{36962D3D-F5E4-AB9F-862D-A350E10F6B21}"/>
                    </a:ext>
                  </a:extLst>
                </p:cNvPr>
                <p:cNvPicPr/>
                <p:nvPr/>
              </p:nvPicPr>
              <p:blipFill>
                <a:blip r:embed="rId456"/>
                <a:stretch>
                  <a:fillRect/>
                </a:stretch>
              </p:blipFill>
              <p:spPr>
                <a:xfrm>
                  <a:off x="1422327" y="3684862"/>
                  <a:ext cx="162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A7581268-A2D8-C544-1E7C-93546E13D5A8}"/>
                    </a:ext>
                  </a:extLst>
                </p14:cNvPr>
                <p14:cNvContentPartPr/>
                <p14:nvPr/>
              </p14:nvContentPartPr>
              <p14:xfrm>
                <a:off x="1536087" y="3670822"/>
                <a:ext cx="94680" cy="278280"/>
              </p14:xfrm>
            </p:contentPart>
          </mc:Choice>
          <mc:Fallback>
            <p:pic>
              <p:nvPicPr>
                <p:cNvPr id="277" name="Freihand 276">
                  <a:extLst>
                    <a:ext uri="{FF2B5EF4-FFF2-40B4-BE49-F238E27FC236}">
                      <a16:creationId xmlns:a16="http://schemas.microsoft.com/office/drawing/2014/main" id="{A7581268-A2D8-C544-1E7C-93546E13D5A8}"/>
                    </a:ext>
                  </a:extLst>
                </p:cNvPr>
                <p:cNvPicPr/>
                <p:nvPr/>
              </p:nvPicPr>
              <p:blipFill>
                <a:blip r:embed="rId458"/>
                <a:stretch>
                  <a:fillRect/>
                </a:stretch>
              </p:blipFill>
              <p:spPr>
                <a:xfrm>
                  <a:off x="1527447" y="3661822"/>
                  <a:ext cx="1123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FC7F4D03-C97A-AB9A-4106-E567DC688D66}"/>
                    </a:ext>
                  </a:extLst>
                </p14:cNvPr>
                <p14:cNvContentPartPr/>
                <p14:nvPr/>
              </p14:nvContentPartPr>
              <p14:xfrm>
                <a:off x="1684767" y="3453022"/>
                <a:ext cx="115920" cy="226800"/>
              </p14:xfrm>
            </p:contentPart>
          </mc:Choice>
          <mc:Fallback>
            <p:pic>
              <p:nvPicPr>
                <p:cNvPr id="278" name="Freihand 277">
                  <a:extLst>
                    <a:ext uri="{FF2B5EF4-FFF2-40B4-BE49-F238E27FC236}">
                      <a16:creationId xmlns:a16="http://schemas.microsoft.com/office/drawing/2014/main" id="{FC7F4D03-C97A-AB9A-4106-E567DC688D66}"/>
                    </a:ext>
                  </a:extLst>
                </p:cNvPr>
                <p:cNvPicPr/>
                <p:nvPr/>
              </p:nvPicPr>
              <p:blipFill>
                <a:blip r:embed="rId460"/>
                <a:stretch>
                  <a:fillRect/>
                </a:stretch>
              </p:blipFill>
              <p:spPr>
                <a:xfrm>
                  <a:off x="1676127" y="3444022"/>
                  <a:ext cx="133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7C113AC5-A23A-6E6B-BC67-4729FB9CE573}"/>
                    </a:ext>
                  </a:extLst>
                </p14:cNvPr>
                <p14:cNvContentPartPr/>
                <p14:nvPr/>
              </p14:nvContentPartPr>
              <p14:xfrm>
                <a:off x="1659567" y="3468862"/>
                <a:ext cx="161640" cy="170280"/>
              </p14:xfrm>
            </p:contentPart>
          </mc:Choice>
          <mc:Fallback>
            <p:pic>
              <p:nvPicPr>
                <p:cNvPr id="279" name="Freihand 278">
                  <a:extLst>
                    <a:ext uri="{FF2B5EF4-FFF2-40B4-BE49-F238E27FC236}">
                      <a16:creationId xmlns:a16="http://schemas.microsoft.com/office/drawing/2014/main" id="{7C113AC5-A23A-6E6B-BC67-4729FB9CE573}"/>
                    </a:ext>
                  </a:extLst>
                </p:cNvPr>
                <p:cNvPicPr/>
                <p:nvPr/>
              </p:nvPicPr>
              <p:blipFill>
                <a:blip r:embed="rId462"/>
                <a:stretch>
                  <a:fillRect/>
                </a:stretch>
              </p:blipFill>
              <p:spPr>
                <a:xfrm>
                  <a:off x="1650927" y="3460222"/>
                  <a:ext cx="179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5" name="Freihand 284">
                  <a:extLst>
                    <a:ext uri="{FF2B5EF4-FFF2-40B4-BE49-F238E27FC236}">
                      <a16:creationId xmlns:a16="http://schemas.microsoft.com/office/drawing/2014/main" id="{7A878D0E-6E9A-0D69-789F-70AF34E93353}"/>
                    </a:ext>
                  </a:extLst>
                </p14:cNvPr>
                <p14:cNvContentPartPr/>
                <p14:nvPr/>
              </p14:nvContentPartPr>
              <p14:xfrm>
                <a:off x="4429047" y="4278862"/>
                <a:ext cx="181800" cy="83880"/>
              </p14:xfrm>
            </p:contentPart>
          </mc:Choice>
          <mc:Fallback>
            <p:pic>
              <p:nvPicPr>
                <p:cNvPr id="285" name="Freihand 284">
                  <a:extLst>
                    <a:ext uri="{FF2B5EF4-FFF2-40B4-BE49-F238E27FC236}">
                      <a16:creationId xmlns:a16="http://schemas.microsoft.com/office/drawing/2014/main" id="{7A878D0E-6E9A-0D69-789F-70AF34E93353}"/>
                    </a:ext>
                  </a:extLst>
                </p:cNvPr>
                <p:cNvPicPr/>
                <p:nvPr/>
              </p:nvPicPr>
              <p:blipFill>
                <a:blip r:embed="rId464"/>
                <a:stretch>
                  <a:fillRect/>
                </a:stretch>
              </p:blipFill>
              <p:spPr>
                <a:xfrm>
                  <a:off x="4420047" y="4269862"/>
                  <a:ext cx="199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6" name="Freihand 285">
                  <a:extLst>
                    <a:ext uri="{FF2B5EF4-FFF2-40B4-BE49-F238E27FC236}">
                      <a16:creationId xmlns:a16="http://schemas.microsoft.com/office/drawing/2014/main" id="{01B58AB5-1725-EBB6-7973-317083A200EF}"/>
                    </a:ext>
                  </a:extLst>
                </p14:cNvPr>
                <p14:cNvContentPartPr/>
                <p14:nvPr/>
              </p14:nvContentPartPr>
              <p14:xfrm>
                <a:off x="4543887" y="4233862"/>
                <a:ext cx="71640" cy="282600"/>
              </p14:xfrm>
            </p:contentPart>
          </mc:Choice>
          <mc:Fallback>
            <p:pic>
              <p:nvPicPr>
                <p:cNvPr id="286" name="Freihand 285">
                  <a:extLst>
                    <a:ext uri="{FF2B5EF4-FFF2-40B4-BE49-F238E27FC236}">
                      <a16:creationId xmlns:a16="http://schemas.microsoft.com/office/drawing/2014/main" id="{01B58AB5-1725-EBB6-7973-317083A200EF}"/>
                    </a:ext>
                  </a:extLst>
                </p:cNvPr>
                <p:cNvPicPr/>
                <p:nvPr/>
              </p:nvPicPr>
              <p:blipFill>
                <a:blip r:embed="rId466"/>
                <a:stretch>
                  <a:fillRect/>
                </a:stretch>
              </p:blipFill>
              <p:spPr>
                <a:xfrm>
                  <a:off x="4535247" y="4224862"/>
                  <a:ext cx="892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7" name="Freihand 286">
                  <a:extLst>
                    <a:ext uri="{FF2B5EF4-FFF2-40B4-BE49-F238E27FC236}">
                      <a16:creationId xmlns:a16="http://schemas.microsoft.com/office/drawing/2014/main" id="{6F1E56EA-D5B6-C6A7-72D6-DE9948139195}"/>
                    </a:ext>
                  </a:extLst>
                </p14:cNvPr>
                <p14:cNvContentPartPr/>
                <p14:nvPr/>
              </p14:nvContentPartPr>
              <p14:xfrm>
                <a:off x="4669887" y="4034422"/>
                <a:ext cx="160920" cy="238320"/>
              </p14:xfrm>
            </p:contentPart>
          </mc:Choice>
          <mc:Fallback>
            <p:pic>
              <p:nvPicPr>
                <p:cNvPr id="287" name="Freihand 286">
                  <a:extLst>
                    <a:ext uri="{FF2B5EF4-FFF2-40B4-BE49-F238E27FC236}">
                      <a16:creationId xmlns:a16="http://schemas.microsoft.com/office/drawing/2014/main" id="{6F1E56EA-D5B6-C6A7-72D6-DE9948139195}"/>
                    </a:ext>
                  </a:extLst>
                </p:cNvPr>
                <p:cNvPicPr/>
                <p:nvPr/>
              </p:nvPicPr>
              <p:blipFill>
                <a:blip r:embed="rId468"/>
                <a:stretch>
                  <a:fillRect/>
                </a:stretch>
              </p:blipFill>
              <p:spPr>
                <a:xfrm>
                  <a:off x="4660887" y="4025782"/>
                  <a:ext cx="178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9" name="Freihand 288">
                  <a:extLst>
                    <a:ext uri="{FF2B5EF4-FFF2-40B4-BE49-F238E27FC236}">
                      <a16:creationId xmlns:a16="http://schemas.microsoft.com/office/drawing/2014/main" id="{78235A9F-18BF-486E-3A4C-FC02697B0F7C}"/>
                    </a:ext>
                  </a:extLst>
                </p14:cNvPr>
                <p14:cNvContentPartPr/>
                <p14:nvPr/>
              </p14:nvContentPartPr>
              <p14:xfrm>
                <a:off x="4989207" y="4252582"/>
                <a:ext cx="231480" cy="15120"/>
              </p14:xfrm>
            </p:contentPart>
          </mc:Choice>
          <mc:Fallback>
            <p:pic>
              <p:nvPicPr>
                <p:cNvPr id="289" name="Freihand 288">
                  <a:extLst>
                    <a:ext uri="{FF2B5EF4-FFF2-40B4-BE49-F238E27FC236}">
                      <a16:creationId xmlns:a16="http://schemas.microsoft.com/office/drawing/2014/main" id="{78235A9F-18BF-486E-3A4C-FC02697B0F7C}"/>
                    </a:ext>
                  </a:extLst>
                </p:cNvPr>
                <p:cNvPicPr/>
                <p:nvPr/>
              </p:nvPicPr>
              <p:blipFill>
                <a:blip r:embed="rId470"/>
                <a:stretch>
                  <a:fillRect/>
                </a:stretch>
              </p:blipFill>
              <p:spPr>
                <a:xfrm>
                  <a:off x="4980207" y="4243942"/>
                  <a:ext cx="249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F1907EC7-8519-107A-0EFD-26CA5EA9F6D8}"/>
                    </a:ext>
                  </a:extLst>
                </p14:cNvPr>
                <p14:cNvContentPartPr/>
                <p14:nvPr/>
              </p14:nvContentPartPr>
              <p14:xfrm>
                <a:off x="5192607" y="4133062"/>
                <a:ext cx="112320" cy="216000"/>
              </p14:xfrm>
            </p:contentPart>
          </mc:Choice>
          <mc:Fallback>
            <p:pic>
              <p:nvPicPr>
                <p:cNvPr id="290" name="Freihand 289">
                  <a:extLst>
                    <a:ext uri="{FF2B5EF4-FFF2-40B4-BE49-F238E27FC236}">
                      <a16:creationId xmlns:a16="http://schemas.microsoft.com/office/drawing/2014/main" id="{F1907EC7-8519-107A-0EFD-26CA5EA9F6D8}"/>
                    </a:ext>
                  </a:extLst>
                </p:cNvPr>
                <p:cNvPicPr/>
                <p:nvPr/>
              </p:nvPicPr>
              <p:blipFill>
                <a:blip r:embed="rId472"/>
                <a:stretch>
                  <a:fillRect/>
                </a:stretch>
              </p:blipFill>
              <p:spPr>
                <a:xfrm>
                  <a:off x="5183607" y="4124062"/>
                  <a:ext cx="129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A6BB990E-07A7-5A9D-02D0-530530EBA114}"/>
                    </a:ext>
                  </a:extLst>
                </p14:cNvPr>
                <p14:cNvContentPartPr/>
                <p14:nvPr/>
              </p14:nvContentPartPr>
              <p14:xfrm>
                <a:off x="5695527" y="4027222"/>
                <a:ext cx="13320" cy="31320"/>
              </p14:xfrm>
            </p:contentPart>
          </mc:Choice>
          <mc:Fallback>
            <p:pic>
              <p:nvPicPr>
                <p:cNvPr id="291" name="Freihand 290">
                  <a:extLst>
                    <a:ext uri="{FF2B5EF4-FFF2-40B4-BE49-F238E27FC236}">
                      <a16:creationId xmlns:a16="http://schemas.microsoft.com/office/drawing/2014/main" id="{A6BB990E-07A7-5A9D-02D0-530530EBA114}"/>
                    </a:ext>
                  </a:extLst>
                </p:cNvPr>
                <p:cNvPicPr/>
                <p:nvPr/>
              </p:nvPicPr>
              <p:blipFill>
                <a:blip r:embed="rId474"/>
                <a:stretch>
                  <a:fillRect/>
                </a:stretch>
              </p:blipFill>
              <p:spPr>
                <a:xfrm>
                  <a:off x="5686887" y="4018222"/>
                  <a:ext cx="30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FA503C1C-7601-E38B-C518-6AFFF246091E}"/>
                    </a:ext>
                  </a:extLst>
                </p14:cNvPr>
                <p14:cNvContentPartPr/>
                <p14:nvPr/>
              </p14:nvContentPartPr>
              <p14:xfrm>
                <a:off x="5568807" y="3962062"/>
                <a:ext cx="196920" cy="313200"/>
              </p14:xfrm>
            </p:contentPart>
          </mc:Choice>
          <mc:Fallback>
            <p:pic>
              <p:nvPicPr>
                <p:cNvPr id="292" name="Freihand 291">
                  <a:extLst>
                    <a:ext uri="{FF2B5EF4-FFF2-40B4-BE49-F238E27FC236}">
                      <a16:creationId xmlns:a16="http://schemas.microsoft.com/office/drawing/2014/main" id="{FA503C1C-7601-E38B-C518-6AFFF246091E}"/>
                    </a:ext>
                  </a:extLst>
                </p:cNvPr>
                <p:cNvPicPr/>
                <p:nvPr/>
              </p:nvPicPr>
              <p:blipFill>
                <a:blip r:embed="rId476"/>
                <a:stretch>
                  <a:fillRect/>
                </a:stretch>
              </p:blipFill>
              <p:spPr>
                <a:xfrm>
                  <a:off x="5559807" y="3953422"/>
                  <a:ext cx="2145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3" name="Freihand 292">
                  <a:extLst>
                    <a:ext uri="{FF2B5EF4-FFF2-40B4-BE49-F238E27FC236}">
                      <a16:creationId xmlns:a16="http://schemas.microsoft.com/office/drawing/2014/main" id="{2B96392A-EEFB-3412-F3D0-DD94EFFB92E5}"/>
                    </a:ext>
                  </a:extLst>
                </p14:cNvPr>
                <p14:cNvContentPartPr/>
                <p14:nvPr/>
              </p14:nvContentPartPr>
              <p14:xfrm>
                <a:off x="5802447" y="4067902"/>
                <a:ext cx="95400" cy="120960"/>
              </p14:xfrm>
            </p:contentPart>
          </mc:Choice>
          <mc:Fallback>
            <p:pic>
              <p:nvPicPr>
                <p:cNvPr id="293" name="Freihand 292">
                  <a:extLst>
                    <a:ext uri="{FF2B5EF4-FFF2-40B4-BE49-F238E27FC236}">
                      <a16:creationId xmlns:a16="http://schemas.microsoft.com/office/drawing/2014/main" id="{2B96392A-EEFB-3412-F3D0-DD94EFFB92E5}"/>
                    </a:ext>
                  </a:extLst>
                </p:cNvPr>
                <p:cNvPicPr/>
                <p:nvPr/>
              </p:nvPicPr>
              <p:blipFill>
                <a:blip r:embed="rId478"/>
                <a:stretch>
                  <a:fillRect/>
                </a:stretch>
              </p:blipFill>
              <p:spPr>
                <a:xfrm>
                  <a:off x="5793447" y="4059262"/>
                  <a:ext cx="113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4" name="Freihand 293">
                  <a:extLst>
                    <a:ext uri="{FF2B5EF4-FFF2-40B4-BE49-F238E27FC236}">
                      <a16:creationId xmlns:a16="http://schemas.microsoft.com/office/drawing/2014/main" id="{C3BBCB26-6343-1152-F8F8-7D08EDB976FD}"/>
                    </a:ext>
                  </a:extLst>
                </p14:cNvPr>
                <p14:cNvContentPartPr/>
                <p14:nvPr/>
              </p14:nvContentPartPr>
              <p14:xfrm>
                <a:off x="5920167" y="4019302"/>
                <a:ext cx="118440" cy="137880"/>
              </p14:xfrm>
            </p:contentPart>
          </mc:Choice>
          <mc:Fallback>
            <p:pic>
              <p:nvPicPr>
                <p:cNvPr id="294" name="Freihand 293">
                  <a:extLst>
                    <a:ext uri="{FF2B5EF4-FFF2-40B4-BE49-F238E27FC236}">
                      <a16:creationId xmlns:a16="http://schemas.microsoft.com/office/drawing/2014/main" id="{C3BBCB26-6343-1152-F8F8-7D08EDB976FD}"/>
                    </a:ext>
                  </a:extLst>
                </p:cNvPr>
                <p:cNvPicPr/>
                <p:nvPr/>
              </p:nvPicPr>
              <p:blipFill>
                <a:blip r:embed="rId480"/>
                <a:stretch>
                  <a:fillRect/>
                </a:stretch>
              </p:blipFill>
              <p:spPr>
                <a:xfrm>
                  <a:off x="5911167" y="4010302"/>
                  <a:ext cx="136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5" name="Freihand 294">
                  <a:extLst>
                    <a:ext uri="{FF2B5EF4-FFF2-40B4-BE49-F238E27FC236}">
                      <a16:creationId xmlns:a16="http://schemas.microsoft.com/office/drawing/2014/main" id="{CFF1B2B6-251D-93AC-3E86-23E40AE6AB2B}"/>
                    </a:ext>
                  </a:extLst>
                </p14:cNvPr>
                <p14:cNvContentPartPr/>
                <p14:nvPr/>
              </p14:nvContentPartPr>
              <p14:xfrm>
                <a:off x="6040407" y="3920662"/>
                <a:ext cx="304920" cy="209880"/>
              </p14:xfrm>
            </p:contentPart>
          </mc:Choice>
          <mc:Fallback>
            <p:pic>
              <p:nvPicPr>
                <p:cNvPr id="295" name="Freihand 294">
                  <a:extLst>
                    <a:ext uri="{FF2B5EF4-FFF2-40B4-BE49-F238E27FC236}">
                      <a16:creationId xmlns:a16="http://schemas.microsoft.com/office/drawing/2014/main" id="{CFF1B2B6-251D-93AC-3E86-23E40AE6AB2B}"/>
                    </a:ext>
                  </a:extLst>
                </p:cNvPr>
                <p:cNvPicPr/>
                <p:nvPr/>
              </p:nvPicPr>
              <p:blipFill>
                <a:blip r:embed="rId482"/>
                <a:stretch>
                  <a:fillRect/>
                </a:stretch>
              </p:blipFill>
              <p:spPr>
                <a:xfrm>
                  <a:off x="6031767" y="3912022"/>
                  <a:ext cx="322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8" name="Freihand 297">
                  <a:extLst>
                    <a:ext uri="{FF2B5EF4-FFF2-40B4-BE49-F238E27FC236}">
                      <a16:creationId xmlns:a16="http://schemas.microsoft.com/office/drawing/2014/main" id="{6FA454EC-9785-699F-1055-9FC3FAE61FD1}"/>
                    </a:ext>
                  </a:extLst>
                </p14:cNvPr>
                <p14:cNvContentPartPr/>
                <p14:nvPr/>
              </p14:nvContentPartPr>
              <p14:xfrm>
                <a:off x="6428847" y="4002382"/>
                <a:ext cx="292320" cy="108000"/>
              </p14:xfrm>
            </p:contentPart>
          </mc:Choice>
          <mc:Fallback>
            <p:pic>
              <p:nvPicPr>
                <p:cNvPr id="298" name="Freihand 297">
                  <a:extLst>
                    <a:ext uri="{FF2B5EF4-FFF2-40B4-BE49-F238E27FC236}">
                      <a16:creationId xmlns:a16="http://schemas.microsoft.com/office/drawing/2014/main" id="{6FA454EC-9785-699F-1055-9FC3FAE61FD1}"/>
                    </a:ext>
                  </a:extLst>
                </p:cNvPr>
                <p:cNvPicPr/>
                <p:nvPr/>
              </p:nvPicPr>
              <p:blipFill>
                <a:blip r:embed="rId484"/>
                <a:stretch>
                  <a:fillRect/>
                </a:stretch>
              </p:blipFill>
              <p:spPr>
                <a:xfrm>
                  <a:off x="6419847" y="3993382"/>
                  <a:ext cx="309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9" name="Freihand 298">
                  <a:extLst>
                    <a:ext uri="{FF2B5EF4-FFF2-40B4-BE49-F238E27FC236}">
                      <a16:creationId xmlns:a16="http://schemas.microsoft.com/office/drawing/2014/main" id="{A944B743-C4A8-4FB1-4FE3-3A065DA103A1}"/>
                    </a:ext>
                  </a:extLst>
                </p14:cNvPr>
                <p14:cNvContentPartPr/>
                <p14:nvPr/>
              </p14:nvContentPartPr>
              <p14:xfrm>
                <a:off x="6772647" y="3854422"/>
                <a:ext cx="172080" cy="241200"/>
              </p14:xfrm>
            </p:contentPart>
          </mc:Choice>
          <mc:Fallback>
            <p:pic>
              <p:nvPicPr>
                <p:cNvPr id="299" name="Freihand 298">
                  <a:extLst>
                    <a:ext uri="{FF2B5EF4-FFF2-40B4-BE49-F238E27FC236}">
                      <a16:creationId xmlns:a16="http://schemas.microsoft.com/office/drawing/2014/main" id="{A944B743-C4A8-4FB1-4FE3-3A065DA103A1}"/>
                    </a:ext>
                  </a:extLst>
                </p:cNvPr>
                <p:cNvPicPr/>
                <p:nvPr/>
              </p:nvPicPr>
              <p:blipFill>
                <a:blip r:embed="rId486"/>
                <a:stretch>
                  <a:fillRect/>
                </a:stretch>
              </p:blipFill>
              <p:spPr>
                <a:xfrm>
                  <a:off x="6763647" y="3845422"/>
                  <a:ext cx="189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0" name="Freihand 299">
                  <a:extLst>
                    <a:ext uri="{FF2B5EF4-FFF2-40B4-BE49-F238E27FC236}">
                      <a16:creationId xmlns:a16="http://schemas.microsoft.com/office/drawing/2014/main" id="{7B28DDAB-7D5D-475E-9AED-9F2BE6E7A882}"/>
                    </a:ext>
                  </a:extLst>
                </p14:cNvPr>
                <p14:cNvContentPartPr/>
                <p14:nvPr/>
              </p14:nvContentPartPr>
              <p14:xfrm>
                <a:off x="6977127" y="3838582"/>
                <a:ext cx="134280" cy="219960"/>
              </p14:xfrm>
            </p:contentPart>
          </mc:Choice>
          <mc:Fallback>
            <p:pic>
              <p:nvPicPr>
                <p:cNvPr id="300" name="Freihand 299">
                  <a:extLst>
                    <a:ext uri="{FF2B5EF4-FFF2-40B4-BE49-F238E27FC236}">
                      <a16:creationId xmlns:a16="http://schemas.microsoft.com/office/drawing/2014/main" id="{7B28DDAB-7D5D-475E-9AED-9F2BE6E7A882}"/>
                    </a:ext>
                  </a:extLst>
                </p:cNvPr>
                <p:cNvPicPr/>
                <p:nvPr/>
              </p:nvPicPr>
              <p:blipFill>
                <a:blip r:embed="rId488"/>
                <a:stretch>
                  <a:fillRect/>
                </a:stretch>
              </p:blipFill>
              <p:spPr>
                <a:xfrm>
                  <a:off x="6968487" y="3829942"/>
                  <a:ext cx="151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1" name="Freihand 300">
                  <a:extLst>
                    <a:ext uri="{FF2B5EF4-FFF2-40B4-BE49-F238E27FC236}">
                      <a16:creationId xmlns:a16="http://schemas.microsoft.com/office/drawing/2014/main" id="{19B9E9BA-A132-20DA-6F77-A1D34A35453A}"/>
                    </a:ext>
                  </a:extLst>
                </p14:cNvPr>
                <p14:cNvContentPartPr/>
                <p14:nvPr/>
              </p14:nvContentPartPr>
              <p14:xfrm>
                <a:off x="7142727" y="3806542"/>
                <a:ext cx="336240" cy="283320"/>
              </p14:xfrm>
            </p:contentPart>
          </mc:Choice>
          <mc:Fallback>
            <p:pic>
              <p:nvPicPr>
                <p:cNvPr id="301" name="Freihand 300">
                  <a:extLst>
                    <a:ext uri="{FF2B5EF4-FFF2-40B4-BE49-F238E27FC236}">
                      <a16:creationId xmlns:a16="http://schemas.microsoft.com/office/drawing/2014/main" id="{19B9E9BA-A132-20DA-6F77-A1D34A35453A}"/>
                    </a:ext>
                  </a:extLst>
                </p:cNvPr>
                <p:cNvPicPr/>
                <p:nvPr/>
              </p:nvPicPr>
              <p:blipFill>
                <a:blip r:embed="rId490"/>
                <a:stretch>
                  <a:fillRect/>
                </a:stretch>
              </p:blipFill>
              <p:spPr>
                <a:xfrm>
                  <a:off x="7133727" y="3797542"/>
                  <a:ext cx="3538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3" name="Freihand 302">
                  <a:extLst>
                    <a:ext uri="{FF2B5EF4-FFF2-40B4-BE49-F238E27FC236}">
                      <a16:creationId xmlns:a16="http://schemas.microsoft.com/office/drawing/2014/main" id="{3CF07E75-EB59-5891-0A05-C2B63FB99C61}"/>
                    </a:ext>
                  </a:extLst>
                </p14:cNvPr>
                <p14:cNvContentPartPr/>
                <p14:nvPr/>
              </p14:nvContentPartPr>
              <p14:xfrm>
                <a:off x="7525407" y="3845782"/>
                <a:ext cx="198720" cy="157680"/>
              </p14:xfrm>
            </p:contentPart>
          </mc:Choice>
          <mc:Fallback>
            <p:pic>
              <p:nvPicPr>
                <p:cNvPr id="303" name="Freihand 302">
                  <a:extLst>
                    <a:ext uri="{FF2B5EF4-FFF2-40B4-BE49-F238E27FC236}">
                      <a16:creationId xmlns:a16="http://schemas.microsoft.com/office/drawing/2014/main" id="{3CF07E75-EB59-5891-0A05-C2B63FB99C61}"/>
                    </a:ext>
                  </a:extLst>
                </p:cNvPr>
                <p:cNvPicPr/>
                <p:nvPr/>
              </p:nvPicPr>
              <p:blipFill>
                <a:blip r:embed="rId492"/>
                <a:stretch>
                  <a:fillRect/>
                </a:stretch>
              </p:blipFill>
              <p:spPr>
                <a:xfrm>
                  <a:off x="7516767" y="3836782"/>
                  <a:ext cx="216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4" name="Freihand 303">
                  <a:extLst>
                    <a:ext uri="{FF2B5EF4-FFF2-40B4-BE49-F238E27FC236}">
                      <a16:creationId xmlns:a16="http://schemas.microsoft.com/office/drawing/2014/main" id="{C19AEF5E-47E8-6483-6670-DAA609EF8C91}"/>
                    </a:ext>
                  </a:extLst>
                </p14:cNvPr>
                <p14:cNvContentPartPr/>
                <p14:nvPr/>
              </p14:nvContentPartPr>
              <p14:xfrm>
                <a:off x="7562487" y="3735622"/>
                <a:ext cx="284400" cy="270720"/>
              </p14:xfrm>
            </p:contentPart>
          </mc:Choice>
          <mc:Fallback>
            <p:pic>
              <p:nvPicPr>
                <p:cNvPr id="304" name="Freihand 303">
                  <a:extLst>
                    <a:ext uri="{FF2B5EF4-FFF2-40B4-BE49-F238E27FC236}">
                      <a16:creationId xmlns:a16="http://schemas.microsoft.com/office/drawing/2014/main" id="{C19AEF5E-47E8-6483-6670-DAA609EF8C91}"/>
                    </a:ext>
                  </a:extLst>
                </p:cNvPr>
                <p:cNvPicPr/>
                <p:nvPr/>
              </p:nvPicPr>
              <p:blipFill>
                <a:blip r:embed="rId494"/>
                <a:stretch>
                  <a:fillRect/>
                </a:stretch>
              </p:blipFill>
              <p:spPr>
                <a:xfrm>
                  <a:off x="7553487" y="3726622"/>
                  <a:ext cx="302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5" name="Freihand 304">
                  <a:extLst>
                    <a:ext uri="{FF2B5EF4-FFF2-40B4-BE49-F238E27FC236}">
                      <a16:creationId xmlns:a16="http://schemas.microsoft.com/office/drawing/2014/main" id="{7915D5CB-8C7B-FA7E-FA24-960E4E98C9D6}"/>
                    </a:ext>
                  </a:extLst>
                </p14:cNvPr>
                <p14:cNvContentPartPr/>
                <p14:nvPr/>
              </p14:nvContentPartPr>
              <p14:xfrm>
                <a:off x="5643687" y="4372102"/>
                <a:ext cx="181440" cy="253800"/>
              </p14:xfrm>
            </p:contentPart>
          </mc:Choice>
          <mc:Fallback>
            <p:pic>
              <p:nvPicPr>
                <p:cNvPr id="305" name="Freihand 304">
                  <a:extLst>
                    <a:ext uri="{FF2B5EF4-FFF2-40B4-BE49-F238E27FC236}">
                      <a16:creationId xmlns:a16="http://schemas.microsoft.com/office/drawing/2014/main" id="{7915D5CB-8C7B-FA7E-FA24-960E4E98C9D6}"/>
                    </a:ext>
                  </a:extLst>
                </p:cNvPr>
                <p:cNvPicPr/>
                <p:nvPr/>
              </p:nvPicPr>
              <p:blipFill>
                <a:blip r:embed="rId496"/>
                <a:stretch>
                  <a:fillRect/>
                </a:stretch>
              </p:blipFill>
              <p:spPr>
                <a:xfrm>
                  <a:off x="5635047" y="4363462"/>
                  <a:ext cx="1990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6" name="Freihand 305">
                  <a:extLst>
                    <a:ext uri="{FF2B5EF4-FFF2-40B4-BE49-F238E27FC236}">
                      <a16:creationId xmlns:a16="http://schemas.microsoft.com/office/drawing/2014/main" id="{2835C1A5-A4D1-CF68-404F-97D11C5EE46C}"/>
                    </a:ext>
                  </a:extLst>
                </p14:cNvPr>
                <p14:cNvContentPartPr/>
                <p14:nvPr/>
              </p14:nvContentPartPr>
              <p14:xfrm>
                <a:off x="5858967" y="4399102"/>
                <a:ext cx="23040" cy="215640"/>
              </p14:xfrm>
            </p:contentPart>
          </mc:Choice>
          <mc:Fallback>
            <p:pic>
              <p:nvPicPr>
                <p:cNvPr id="306" name="Freihand 305">
                  <a:extLst>
                    <a:ext uri="{FF2B5EF4-FFF2-40B4-BE49-F238E27FC236}">
                      <a16:creationId xmlns:a16="http://schemas.microsoft.com/office/drawing/2014/main" id="{2835C1A5-A4D1-CF68-404F-97D11C5EE46C}"/>
                    </a:ext>
                  </a:extLst>
                </p:cNvPr>
                <p:cNvPicPr/>
                <p:nvPr/>
              </p:nvPicPr>
              <p:blipFill>
                <a:blip r:embed="rId498"/>
                <a:stretch>
                  <a:fillRect/>
                </a:stretch>
              </p:blipFill>
              <p:spPr>
                <a:xfrm>
                  <a:off x="5850327" y="4390462"/>
                  <a:ext cx="40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7" name="Freihand 306">
                  <a:extLst>
                    <a:ext uri="{FF2B5EF4-FFF2-40B4-BE49-F238E27FC236}">
                      <a16:creationId xmlns:a16="http://schemas.microsoft.com/office/drawing/2014/main" id="{48D84825-18B2-4EF1-203A-CECF92A44F41}"/>
                    </a:ext>
                  </a:extLst>
                </p14:cNvPr>
                <p14:cNvContentPartPr/>
                <p14:nvPr/>
              </p14:nvContentPartPr>
              <p14:xfrm>
                <a:off x="5900007" y="4392262"/>
                <a:ext cx="205200" cy="193680"/>
              </p14:xfrm>
            </p:contentPart>
          </mc:Choice>
          <mc:Fallback>
            <p:pic>
              <p:nvPicPr>
                <p:cNvPr id="307" name="Freihand 306">
                  <a:extLst>
                    <a:ext uri="{FF2B5EF4-FFF2-40B4-BE49-F238E27FC236}">
                      <a16:creationId xmlns:a16="http://schemas.microsoft.com/office/drawing/2014/main" id="{48D84825-18B2-4EF1-203A-CECF92A44F41}"/>
                    </a:ext>
                  </a:extLst>
                </p:cNvPr>
                <p:cNvPicPr/>
                <p:nvPr/>
              </p:nvPicPr>
              <p:blipFill>
                <a:blip r:embed="rId500"/>
                <a:stretch>
                  <a:fillRect/>
                </a:stretch>
              </p:blipFill>
              <p:spPr>
                <a:xfrm>
                  <a:off x="5891007" y="4383622"/>
                  <a:ext cx="222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8" name="Freihand 307">
                  <a:extLst>
                    <a:ext uri="{FF2B5EF4-FFF2-40B4-BE49-F238E27FC236}">
                      <a16:creationId xmlns:a16="http://schemas.microsoft.com/office/drawing/2014/main" id="{5D786802-BAB4-AF6D-5664-321BFAB43764}"/>
                    </a:ext>
                  </a:extLst>
                </p14:cNvPr>
                <p14:cNvContentPartPr/>
                <p14:nvPr/>
              </p14:nvContentPartPr>
              <p14:xfrm>
                <a:off x="6173607" y="4291822"/>
                <a:ext cx="141840" cy="254520"/>
              </p14:xfrm>
            </p:contentPart>
          </mc:Choice>
          <mc:Fallback>
            <p:pic>
              <p:nvPicPr>
                <p:cNvPr id="308" name="Freihand 307">
                  <a:extLst>
                    <a:ext uri="{FF2B5EF4-FFF2-40B4-BE49-F238E27FC236}">
                      <a16:creationId xmlns:a16="http://schemas.microsoft.com/office/drawing/2014/main" id="{5D786802-BAB4-AF6D-5664-321BFAB43764}"/>
                    </a:ext>
                  </a:extLst>
                </p:cNvPr>
                <p:cNvPicPr/>
                <p:nvPr/>
              </p:nvPicPr>
              <p:blipFill>
                <a:blip r:embed="rId502"/>
                <a:stretch>
                  <a:fillRect/>
                </a:stretch>
              </p:blipFill>
              <p:spPr>
                <a:xfrm>
                  <a:off x="6164967" y="4283182"/>
                  <a:ext cx="159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9" name="Freihand 308">
                  <a:extLst>
                    <a:ext uri="{FF2B5EF4-FFF2-40B4-BE49-F238E27FC236}">
                      <a16:creationId xmlns:a16="http://schemas.microsoft.com/office/drawing/2014/main" id="{4185D5C9-D587-6592-688D-E179A4AADDC8}"/>
                    </a:ext>
                  </a:extLst>
                </p14:cNvPr>
                <p14:cNvContentPartPr/>
                <p14:nvPr/>
              </p14:nvContentPartPr>
              <p14:xfrm>
                <a:off x="6345687" y="4371382"/>
                <a:ext cx="484560" cy="397800"/>
              </p14:xfrm>
            </p:contentPart>
          </mc:Choice>
          <mc:Fallback>
            <p:pic>
              <p:nvPicPr>
                <p:cNvPr id="309" name="Freihand 308">
                  <a:extLst>
                    <a:ext uri="{FF2B5EF4-FFF2-40B4-BE49-F238E27FC236}">
                      <a16:creationId xmlns:a16="http://schemas.microsoft.com/office/drawing/2014/main" id="{4185D5C9-D587-6592-688D-E179A4AADDC8}"/>
                    </a:ext>
                  </a:extLst>
                </p:cNvPr>
                <p:cNvPicPr/>
                <p:nvPr/>
              </p:nvPicPr>
              <p:blipFill>
                <a:blip r:embed="rId504"/>
                <a:stretch>
                  <a:fillRect/>
                </a:stretch>
              </p:blipFill>
              <p:spPr>
                <a:xfrm>
                  <a:off x="6336687" y="4362742"/>
                  <a:ext cx="5022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0" name="Freihand 309">
                  <a:extLst>
                    <a:ext uri="{FF2B5EF4-FFF2-40B4-BE49-F238E27FC236}">
                      <a16:creationId xmlns:a16="http://schemas.microsoft.com/office/drawing/2014/main" id="{CFBDA012-ECA6-B897-1153-B3B1DD35F456}"/>
                    </a:ext>
                  </a:extLst>
                </p14:cNvPr>
                <p14:cNvContentPartPr/>
                <p14:nvPr/>
              </p14:nvContentPartPr>
              <p14:xfrm>
                <a:off x="6819807" y="4298662"/>
                <a:ext cx="8280" cy="57240"/>
              </p14:xfrm>
            </p:contentPart>
          </mc:Choice>
          <mc:Fallback>
            <p:pic>
              <p:nvPicPr>
                <p:cNvPr id="310" name="Freihand 309">
                  <a:extLst>
                    <a:ext uri="{FF2B5EF4-FFF2-40B4-BE49-F238E27FC236}">
                      <a16:creationId xmlns:a16="http://schemas.microsoft.com/office/drawing/2014/main" id="{CFBDA012-ECA6-B897-1153-B3B1DD35F456}"/>
                    </a:ext>
                  </a:extLst>
                </p:cNvPr>
                <p:cNvPicPr/>
                <p:nvPr/>
              </p:nvPicPr>
              <p:blipFill>
                <a:blip r:embed="rId506"/>
                <a:stretch>
                  <a:fillRect/>
                </a:stretch>
              </p:blipFill>
              <p:spPr>
                <a:xfrm>
                  <a:off x="6810807" y="4289662"/>
                  <a:ext cx="25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1" name="Freihand 310">
                  <a:extLst>
                    <a:ext uri="{FF2B5EF4-FFF2-40B4-BE49-F238E27FC236}">
                      <a16:creationId xmlns:a16="http://schemas.microsoft.com/office/drawing/2014/main" id="{605C5A35-DB98-7ECA-0CC0-F63BEDB3C020}"/>
                    </a:ext>
                  </a:extLst>
                </p14:cNvPr>
                <p14:cNvContentPartPr/>
                <p14:nvPr/>
              </p14:nvContentPartPr>
              <p14:xfrm>
                <a:off x="6880287" y="4209382"/>
                <a:ext cx="288000" cy="258120"/>
              </p14:xfrm>
            </p:contentPart>
          </mc:Choice>
          <mc:Fallback>
            <p:pic>
              <p:nvPicPr>
                <p:cNvPr id="311" name="Freihand 310">
                  <a:extLst>
                    <a:ext uri="{FF2B5EF4-FFF2-40B4-BE49-F238E27FC236}">
                      <a16:creationId xmlns:a16="http://schemas.microsoft.com/office/drawing/2014/main" id="{605C5A35-DB98-7ECA-0CC0-F63BEDB3C020}"/>
                    </a:ext>
                  </a:extLst>
                </p:cNvPr>
                <p:cNvPicPr/>
                <p:nvPr/>
              </p:nvPicPr>
              <p:blipFill>
                <a:blip r:embed="rId508"/>
                <a:stretch>
                  <a:fillRect/>
                </a:stretch>
              </p:blipFill>
              <p:spPr>
                <a:xfrm>
                  <a:off x="6871287" y="4200742"/>
                  <a:ext cx="305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2" name="Freihand 311">
                  <a:extLst>
                    <a:ext uri="{FF2B5EF4-FFF2-40B4-BE49-F238E27FC236}">
                      <a16:creationId xmlns:a16="http://schemas.microsoft.com/office/drawing/2014/main" id="{F37B5FB1-950F-49EB-55B9-FEC1AA67A85A}"/>
                    </a:ext>
                  </a:extLst>
                </p14:cNvPr>
                <p14:cNvContentPartPr/>
                <p14:nvPr/>
              </p14:nvContentPartPr>
              <p14:xfrm>
                <a:off x="7261167" y="4290022"/>
                <a:ext cx="423360" cy="119520"/>
              </p14:xfrm>
            </p:contentPart>
          </mc:Choice>
          <mc:Fallback>
            <p:pic>
              <p:nvPicPr>
                <p:cNvPr id="312" name="Freihand 311">
                  <a:extLst>
                    <a:ext uri="{FF2B5EF4-FFF2-40B4-BE49-F238E27FC236}">
                      <a16:creationId xmlns:a16="http://schemas.microsoft.com/office/drawing/2014/main" id="{F37B5FB1-950F-49EB-55B9-FEC1AA67A85A}"/>
                    </a:ext>
                  </a:extLst>
                </p:cNvPr>
                <p:cNvPicPr/>
                <p:nvPr/>
              </p:nvPicPr>
              <p:blipFill>
                <a:blip r:embed="rId510"/>
                <a:stretch>
                  <a:fillRect/>
                </a:stretch>
              </p:blipFill>
              <p:spPr>
                <a:xfrm>
                  <a:off x="7252527" y="4281022"/>
                  <a:ext cx="441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3" name="Freihand 312">
                  <a:extLst>
                    <a:ext uri="{FF2B5EF4-FFF2-40B4-BE49-F238E27FC236}">
                      <a16:creationId xmlns:a16="http://schemas.microsoft.com/office/drawing/2014/main" id="{A086B407-D536-C89F-A034-77FF8EC37E42}"/>
                    </a:ext>
                  </a:extLst>
                </p14:cNvPr>
                <p14:cNvContentPartPr/>
                <p14:nvPr/>
              </p14:nvContentPartPr>
              <p14:xfrm>
                <a:off x="6121767" y="4750102"/>
                <a:ext cx="225360" cy="253440"/>
              </p14:xfrm>
            </p:contentPart>
          </mc:Choice>
          <mc:Fallback>
            <p:pic>
              <p:nvPicPr>
                <p:cNvPr id="313" name="Freihand 312">
                  <a:extLst>
                    <a:ext uri="{FF2B5EF4-FFF2-40B4-BE49-F238E27FC236}">
                      <a16:creationId xmlns:a16="http://schemas.microsoft.com/office/drawing/2014/main" id="{A086B407-D536-C89F-A034-77FF8EC37E42}"/>
                    </a:ext>
                  </a:extLst>
                </p:cNvPr>
                <p:cNvPicPr/>
                <p:nvPr/>
              </p:nvPicPr>
              <p:blipFill>
                <a:blip r:embed="rId512"/>
                <a:stretch>
                  <a:fillRect/>
                </a:stretch>
              </p:blipFill>
              <p:spPr>
                <a:xfrm>
                  <a:off x="6112767" y="4741462"/>
                  <a:ext cx="2430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4" name="Freihand 313">
                  <a:extLst>
                    <a:ext uri="{FF2B5EF4-FFF2-40B4-BE49-F238E27FC236}">
                      <a16:creationId xmlns:a16="http://schemas.microsoft.com/office/drawing/2014/main" id="{21AFCBCD-0026-54E3-8568-B1C42393152B}"/>
                    </a:ext>
                  </a:extLst>
                </p14:cNvPr>
                <p14:cNvContentPartPr/>
                <p14:nvPr/>
              </p14:nvContentPartPr>
              <p14:xfrm>
                <a:off x="6399687" y="4707622"/>
                <a:ext cx="443520" cy="246960"/>
              </p14:xfrm>
            </p:contentPart>
          </mc:Choice>
          <mc:Fallback>
            <p:pic>
              <p:nvPicPr>
                <p:cNvPr id="314" name="Freihand 313">
                  <a:extLst>
                    <a:ext uri="{FF2B5EF4-FFF2-40B4-BE49-F238E27FC236}">
                      <a16:creationId xmlns:a16="http://schemas.microsoft.com/office/drawing/2014/main" id="{21AFCBCD-0026-54E3-8568-B1C42393152B}"/>
                    </a:ext>
                  </a:extLst>
                </p:cNvPr>
                <p:cNvPicPr/>
                <p:nvPr/>
              </p:nvPicPr>
              <p:blipFill>
                <a:blip r:embed="rId514"/>
                <a:stretch>
                  <a:fillRect/>
                </a:stretch>
              </p:blipFill>
              <p:spPr>
                <a:xfrm>
                  <a:off x="6390687" y="4698982"/>
                  <a:ext cx="461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5" name="Freihand 314">
                  <a:extLst>
                    <a:ext uri="{FF2B5EF4-FFF2-40B4-BE49-F238E27FC236}">
                      <a16:creationId xmlns:a16="http://schemas.microsoft.com/office/drawing/2014/main" id="{6BFCE047-EA24-3BC9-8AD2-4518A47DCA0D}"/>
                    </a:ext>
                  </a:extLst>
                </p14:cNvPr>
                <p14:cNvContentPartPr/>
                <p14:nvPr/>
              </p14:nvContentPartPr>
              <p14:xfrm>
                <a:off x="6420567" y="4669462"/>
                <a:ext cx="90720" cy="16920"/>
              </p14:xfrm>
            </p:contentPart>
          </mc:Choice>
          <mc:Fallback>
            <p:pic>
              <p:nvPicPr>
                <p:cNvPr id="315" name="Freihand 314">
                  <a:extLst>
                    <a:ext uri="{FF2B5EF4-FFF2-40B4-BE49-F238E27FC236}">
                      <a16:creationId xmlns:a16="http://schemas.microsoft.com/office/drawing/2014/main" id="{6BFCE047-EA24-3BC9-8AD2-4518A47DCA0D}"/>
                    </a:ext>
                  </a:extLst>
                </p:cNvPr>
                <p:cNvPicPr/>
                <p:nvPr/>
              </p:nvPicPr>
              <p:blipFill>
                <a:blip r:embed="rId516"/>
                <a:stretch>
                  <a:fillRect/>
                </a:stretch>
              </p:blipFill>
              <p:spPr>
                <a:xfrm>
                  <a:off x="6411567" y="4660822"/>
                  <a:ext cx="108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6" name="Freihand 315">
                  <a:extLst>
                    <a:ext uri="{FF2B5EF4-FFF2-40B4-BE49-F238E27FC236}">
                      <a16:creationId xmlns:a16="http://schemas.microsoft.com/office/drawing/2014/main" id="{3B91DEB2-4FB8-A532-F9BF-1B3D3966654D}"/>
                    </a:ext>
                  </a:extLst>
                </p14:cNvPr>
                <p14:cNvContentPartPr/>
                <p14:nvPr/>
              </p14:nvContentPartPr>
              <p14:xfrm>
                <a:off x="6846447" y="4756582"/>
                <a:ext cx="194760" cy="137880"/>
              </p14:xfrm>
            </p:contentPart>
          </mc:Choice>
          <mc:Fallback>
            <p:pic>
              <p:nvPicPr>
                <p:cNvPr id="316" name="Freihand 315">
                  <a:extLst>
                    <a:ext uri="{FF2B5EF4-FFF2-40B4-BE49-F238E27FC236}">
                      <a16:creationId xmlns:a16="http://schemas.microsoft.com/office/drawing/2014/main" id="{3B91DEB2-4FB8-A532-F9BF-1B3D3966654D}"/>
                    </a:ext>
                  </a:extLst>
                </p:cNvPr>
                <p:cNvPicPr/>
                <p:nvPr/>
              </p:nvPicPr>
              <p:blipFill>
                <a:blip r:embed="rId518"/>
                <a:stretch>
                  <a:fillRect/>
                </a:stretch>
              </p:blipFill>
              <p:spPr>
                <a:xfrm>
                  <a:off x="6837807" y="4747942"/>
                  <a:ext cx="212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7" name="Freihand 316">
                  <a:extLst>
                    <a:ext uri="{FF2B5EF4-FFF2-40B4-BE49-F238E27FC236}">
                      <a16:creationId xmlns:a16="http://schemas.microsoft.com/office/drawing/2014/main" id="{073DD75F-08E9-1E68-61FD-FDA3F2104C14}"/>
                    </a:ext>
                  </a:extLst>
                </p14:cNvPr>
                <p14:cNvContentPartPr/>
                <p14:nvPr/>
              </p14:nvContentPartPr>
              <p14:xfrm>
                <a:off x="7063887" y="4581622"/>
                <a:ext cx="438480" cy="262800"/>
              </p14:xfrm>
            </p:contentPart>
          </mc:Choice>
          <mc:Fallback>
            <p:pic>
              <p:nvPicPr>
                <p:cNvPr id="317" name="Freihand 316">
                  <a:extLst>
                    <a:ext uri="{FF2B5EF4-FFF2-40B4-BE49-F238E27FC236}">
                      <a16:creationId xmlns:a16="http://schemas.microsoft.com/office/drawing/2014/main" id="{073DD75F-08E9-1E68-61FD-FDA3F2104C14}"/>
                    </a:ext>
                  </a:extLst>
                </p:cNvPr>
                <p:cNvPicPr/>
                <p:nvPr/>
              </p:nvPicPr>
              <p:blipFill>
                <a:blip r:embed="rId520"/>
                <a:stretch>
                  <a:fillRect/>
                </a:stretch>
              </p:blipFill>
              <p:spPr>
                <a:xfrm>
                  <a:off x="7055247" y="4572982"/>
                  <a:ext cx="4561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8" name="Freihand 317">
                  <a:extLst>
                    <a:ext uri="{FF2B5EF4-FFF2-40B4-BE49-F238E27FC236}">
                      <a16:creationId xmlns:a16="http://schemas.microsoft.com/office/drawing/2014/main" id="{C062620D-7A99-BB61-64CE-F7AACE04F035}"/>
                    </a:ext>
                  </a:extLst>
                </p14:cNvPr>
                <p14:cNvContentPartPr/>
                <p14:nvPr/>
              </p14:nvContentPartPr>
              <p14:xfrm>
                <a:off x="7090167" y="4593502"/>
                <a:ext cx="110880" cy="28080"/>
              </p14:xfrm>
            </p:contentPart>
          </mc:Choice>
          <mc:Fallback>
            <p:pic>
              <p:nvPicPr>
                <p:cNvPr id="318" name="Freihand 317">
                  <a:extLst>
                    <a:ext uri="{FF2B5EF4-FFF2-40B4-BE49-F238E27FC236}">
                      <a16:creationId xmlns:a16="http://schemas.microsoft.com/office/drawing/2014/main" id="{C062620D-7A99-BB61-64CE-F7AACE04F035}"/>
                    </a:ext>
                  </a:extLst>
                </p:cNvPr>
                <p:cNvPicPr/>
                <p:nvPr/>
              </p:nvPicPr>
              <p:blipFill>
                <a:blip r:embed="rId522"/>
                <a:stretch>
                  <a:fillRect/>
                </a:stretch>
              </p:blipFill>
              <p:spPr>
                <a:xfrm>
                  <a:off x="7081527" y="4584862"/>
                  <a:ext cx="128520" cy="4572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937FB845-93D6-9BF7-7719-53425923AD41}"/>
              </a:ext>
            </a:extLst>
          </p:cNvPr>
          <p:cNvGrpSpPr/>
          <p:nvPr/>
        </p:nvGrpSpPr>
        <p:grpSpPr>
          <a:xfrm>
            <a:off x="4594647" y="2432782"/>
            <a:ext cx="5211000" cy="2981520"/>
            <a:chOff x="4594647" y="2432782"/>
            <a:chExt cx="5211000" cy="2981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E5AD055-CEBC-D322-C001-FE0B218B55F2}"/>
                    </a:ext>
                  </a:extLst>
                </p14:cNvPr>
                <p14:cNvContentPartPr/>
                <p14:nvPr/>
              </p14:nvContentPartPr>
              <p14:xfrm>
                <a:off x="4594647" y="2671462"/>
                <a:ext cx="2709360" cy="80640"/>
              </p14:xfrm>
            </p:contentPart>
          </mc:Choice>
          <mc:Fallback>
            <p:pic>
              <p:nvPicPr>
                <p:cNvPr id="2" name="Freihand 1">
                  <a:extLst>
                    <a:ext uri="{FF2B5EF4-FFF2-40B4-BE49-F238E27FC236}">
                      <a16:creationId xmlns:a16="http://schemas.microsoft.com/office/drawing/2014/main" id="{2E5AD055-CEBC-D322-C001-FE0B218B55F2}"/>
                    </a:ext>
                  </a:extLst>
                </p:cNvPr>
                <p:cNvPicPr/>
                <p:nvPr/>
              </p:nvPicPr>
              <p:blipFill>
                <a:blip r:embed="rId4"/>
                <a:stretch>
                  <a:fillRect/>
                </a:stretch>
              </p:blipFill>
              <p:spPr>
                <a:xfrm>
                  <a:off x="4586007" y="2662462"/>
                  <a:ext cx="2727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63B989E-9C3D-DE3C-6948-2A12C3A2BA09}"/>
                    </a:ext>
                  </a:extLst>
                </p14:cNvPr>
                <p14:cNvContentPartPr/>
                <p14:nvPr/>
              </p14:nvContentPartPr>
              <p14:xfrm>
                <a:off x="7473927" y="2736622"/>
                <a:ext cx="64440" cy="2677680"/>
              </p14:xfrm>
            </p:contentPart>
          </mc:Choice>
          <mc:Fallback>
            <p:pic>
              <p:nvPicPr>
                <p:cNvPr id="3" name="Freihand 2">
                  <a:extLst>
                    <a:ext uri="{FF2B5EF4-FFF2-40B4-BE49-F238E27FC236}">
                      <a16:creationId xmlns:a16="http://schemas.microsoft.com/office/drawing/2014/main" id="{863B989E-9C3D-DE3C-6948-2A12C3A2BA09}"/>
                    </a:ext>
                  </a:extLst>
                </p:cNvPr>
                <p:cNvPicPr/>
                <p:nvPr/>
              </p:nvPicPr>
              <p:blipFill>
                <a:blip r:embed="rId6"/>
                <a:stretch>
                  <a:fillRect/>
                </a:stretch>
              </p:blipFill>
              <p:spPr>
                <a:xfrm>
                  <a:off x="7465287" y="2727982"/>
                  <a:ext cx="82080" cy="269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5178284-6ECE-C891-8A72-F9CAF38EAFEA}"/>
                    </a:ext>
                  </a:extLst>
                </p14:cNvPr>
                <p14:cNvContentPartPr/>
                <p14:nvPr/>
              </p14:nvContentPartPr>
              <p14:xfrm>
                <a:off x="4647927" y="3250342"/>
                <a:ext cx="5157720" cy="1822680"/>
              </p14:xfrm>
            </p:contentPart>
          </mc:Choice>
          <mc:Fallback>
            <p:pic>
              <p:nvPicPr>
                <p:cNvPr id="5" name="Freihand 4">
                  <a:extLst>
                    <a:ext uri="{FF2B5EF4-FFF2-40B4-BE49-F238E27FC236}">
                      <a16:creationId xmlns:a16="http://schemas.microsoft.com/office/drawing/2014/main" id="{25178284-6ECE-C891-8A72-F9CAF38EAFEA}"/>
                    </a:ext>
                  </a:extLst>
                </p:cNvPr>
                <p:cNvPicPr/>
                <p:nvPr/>
              </p:nvPicPr>
              <p:blipFill>
                <a:blip r:embed="rId8"/>
                <a:stretch>
                  <a:fillRect/>
                </a:stretch>
              </p:blipFill>
              <p:spPr>
                <a:xfrm>
                  <a:off x="4638927" y="3241342"/>
                  <a:ext cx="5175360" cy="1840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5E336274-88F4-FE17-D31C-AA5F3D1D21BF}"/>
                    </a:ext>
                  </a:extLst>
                </p14:cNvPr>
                <p14:cNvContentPartPr/>
                <p14:nvPr/>
              </p14:nvContentPartPr>
              <p14:xfrm>
                <a:off x="7606407" y="2432782"/>
                <a:ext cx="651240" cy="1675440"/>
              </p14:xfrm>
            </p:contentPart>
          </mc:Choice>
          <mc:Fallback>
            <p:pic>
              <p:nvPicPr>
                <p:cNvPr id="16" name="Freihand 15">
                  <a:extLst>
                    <a:ext uri="{FF2B5EF4-FFF2-40B4-BE49-F238E27FC236}">
                      <a16:creationId xmlns:a16="http://schemas.microsoft.com/office/drawing/2014/main" id="{5E336274-88F4-FE17-D31C-AA5F3D1D21BF}"/>
                    </a:ext>
                  </a:extLst>
                </p:cNvPr>
                <p:cNvPicPr/>
                <p:nvPr/>
              </p:nvPicPr>
              <p:blipFill>
                <a:blip r:embed="rId10"/>
                <a:stretch>
                  <a:fillRect/>
                </a:stretch>
              </p:blipFill>
              <p:spPr>
                <a:xfrm>
                  <a:off x="7597407" y="2423782"/>
                  <a:ext cx="668880" cy="1693080"/>
                </a:xfrm>
                <a:prstGeom prst="rect">
                  <a:avLst/>
                </a:prstGeom>
              </p:spPr>
            </p:pic>
          </mc:Fallback>
        </mc:AlternateContent>
      </p:grpSp>
      <p:grpSp>
        <p:nvGrpSpPr>
          <p:cNvPr id="41" name="Gruppieren 40">
            <a:extLst>
              <a:ext uri="{FF2B5EF4-FFF2-40B4-BE49-F238E27FC236}">
                <a16:creationId xmlns:a16="http://schemas.microsoft.com/office/drawing/2014/main" id="{DB106D3B-5B2B-AF8D-F927-0D057851FFB1}"/>
              </a:ext>
            </a:extLst>
          </p:cNvPr>
          <p:cNvGrpSpPr/>
          <p:nvPr/>
        </p:nvGrpSpPr>
        <p:grpSpPr>
          <a:xfrm>
            <a:off x="-81753" y="6113422"/>
            <a:ext cx="8692200" cy="672480"/>
            <a:chOff x="-81753" y="6113422"/>
            <a:chExt cx="8692200" cy="672480"/>
          </a:xfrm>
        </p:grpSpPr>
        <mc:AlternateContent xmlns:mc="http://schemas.openxmlformats.org/markup-compatibility/2006">
          <mc:Choice xmlns:p14="http://schemas.microsoft.com/office/powerpoint/2010/main" Requires="p14">
            <p:contentPart p14:bwMode="auto" r:id="rId11">
              <p14:nvContentPartPr>
                <p14:cNvPr id="34" name="Freihand 33">
                  <a:extLst>
                    <a:ext uri="{FF2B5EF4-FFF2-40B4-BE49-F238E27FC236}">
                      <a16:creationId xmlns:a16="http://schemas.microsoft.com/office/drawing/2014/main" id="{3079272F-A68A-9224-DD15-FD9FFEE4E2B0}"/>
                    </a:ext>
                  </a:extLst>
                </p14:cNvPr>
                <p14:cNvContentPartPr/>
                <p14:nvPr/>
              </p14:nvContentPartPr>
              <p14:xfrm>
                <a:off x="-81753" y="6113422"/>
                <a:ext cx="8462880" cy="477000"/>
              </p14:xfrm>
            </p:contentPart>
          </mc:Choice>
          <mc:Fallback>
            <p:pic>
              <p:nvPicPr>
                <p:cNvPr id="34" name="Freihand 33">
                  <a:extLst>
                    <a:ext uri="{FF2B5EF4-FFF2-40B4-BE49-F238E27FC236}">
                      <a16:creationId xmlns:a16="http://schemas.microsoft.com/office/drawing/2014/main" id="{3079272F-A68A-9224-DD15-FD9FFEE4E2B0}"/>
                    </a:ext>
                  </a:extLst>
                </p:cNvPr>
                <p:cNvPicPr/>
                <p:nvPr/>
              </p:nvPicPr>
              <p:blipFill>
                <a:blip r:embed="rId12"/>
                <a:stretch>
                  <a:fillRect/>
                </a:stretch>
              </p:blipFill>
              <p:spPr>
                <a:xfrm>
                  <a:off x="-90753" y="6104782"/>
                  <a:ext cx="84805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a:extLst>
                    <a:ext uri="{FF2B5EF4-FFF2-40B4-BE49-F238E27FC236}">
                      <a16:creationId xmlns:a16="http://schemas.microsoft.com/office/drawing/2014/main" id="{0A970735-44BA-2D9F-7FE4-445EFE2A90DB}"/>
                    </a:ext>
                  </a:extLst>
                </p14:cNvPr>
                <p14:cNvContentPartPr/>
                <p14:nvPr/>
              </p14:nvContentPartPr>
              <p14:xfrm>
                <a:off x="262767" y="6281902"/>
                <a:ext cx="8347680" cy="504000"/>
              </p14:xfrm>
            </p:contentPart>
          </mc:Choice>
          <mc:Fallback>
            <p:pic>
              <p:nvPicPr>
                <p:cNvPr id="36" name="Freihand 35">
                  <a:extLst>
                    <a:ext uri="{FF2B5EF4-FFF2-40B4-BE49-F238E27FC236}">
                      <a16:creationId xmlns:a16="http://schemas.microsoft.com/office/drawing/2014/main" id="{0A970735-44BA-2D9F-7FE4-445EFE2A90DB}"/>
                    </a:ext>
                  </a:extLst>
                </p:cNvPr>
                <p:cNvPicPr/>
                <p:nvPr/>
              </p:nvPicPr>
              <p:blipFill>
                <a:blip r:embed="rId14"/>
                <a:stretch>
                  <a:fillRect/>
                </a:stretch>
              </p:blipFill>
              <p:spPr>
                <a:xfrm>
                  <a:off x="254127" y="6272902"/>
                  <a:ext cx="8365320" cy="521640"/>
                </a:xfrm>
                <a:prstGeom prst="rect">
                  <a:avLst/>
                </a:prstGeom>
              </p:spPr>
            </p:pic>
          </mc:Fallback>
        </mc:AlternateContent>
      </p:gr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Breitbild</PresentationFormat>
  <Paragraphs>509</Paragraphs>
  <Slides>44</Slides>
  <Notes>38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44</vt:i4>
      </vt:variant>
    </vt:vector>
  </HeadingPairs>
  <TitlesOfParts>
    <vt:vector size="53"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300</cp:revision>
  <cp:lastPrinted>2022-03-02T20:18:27Z</cp:lastPrinted>
  <dcterms:created xsi:type="dcterms:W3CDTF">2022-03-01T20:52:11Z</dcterms:created>
  <dcterms:modified xsi:type="dcterms:W3CDTF">2023-04-20T08:06:26Z</dcterms:modified>
</cp:coreProperties>
</file>