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2.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notesSlides/notesSlide3.xml" ContentType="application/vnd.openxmlformats-officedocument.presentationml.notesSlide+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notesSlides/notesSlide4.xml" ContentType="application/vnd.openxmlformats-officedocument.presentationml.notesSlide+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notesSlides/notesSlide5.xml" ContentType="application/vnd.openxmlformats-officedocument.presentationml.notesSlide+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notesSlides/notesSlide6.xml" ContentType="application/vnd.openxmlformats-officedocument.presentationml.notesSlide+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notesSlides/notesSlide7.xml" ContentType="application/vnd.openxmlformats-officedocument.presentationml.notesSlide+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notesSlides/notesSlide8.xml" ContentType="application/vnd.openxmlformats-officedocument.presentationml.notesSlide+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notesSlides/notesSlide9.xml" ContentType="application/vnd.openxmlformats-officedocument.presentationml.notesSlide+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notesSlides/notesSlide10.xml" ContentType="application/vnd.openxmlformats-officedocument.presentationml.notesSlide+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notesSlides/notesSlide11.xml" ContentType="application/vnd.openxmlformats-officedocument.presentationml.notesSlide+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notesSlides/notesSlide12.xml" ContentType="application/vnd.openxmlformats-officedocument.presentationml.notesSlide+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1372" r:id="rId2"/>
    <p:sldId id="1398" r:id="rId3"/>
    <p:sldId id="1399" r:id="rId4"/>
    <p:sldId id="1400" r:id="rId5"/>
    <p:sldId id="1401" r:id="rId6"/>
    <p:sldId id="1402" r:id="rId7"/>
    <p:sldId id="1405" r:id="rId8"/>
    <p:sldId id="1406" r:id="rId9"/>
    <p:sldId id="1407" r:id="rId10"/>
    <p:sldId id="1408" r:id="rId11"/>
    <p:sldId id="1409" r:id="rId12"/>
    <p:sldId id="1410" r:id="rId13"/>
    <p:sldId id="1411" r:id="rId14"/>
    <p:sldId id="1412" r:id="rId15"/>
    <p:sldId id="1413" r:id="rId16"/>
    <p:sldId id="1414" r:id="rId17"/>
    <p:sldId id="1415" r:id="rId18"/>
    <p:sldId id="1416" r:id="rId19"/>
    <p:sldId id="1417" r:id="rId20"/>
    <p:sldId id="1418" r:id="rId21"/>
    <p:sldId id="1312" r:id="rId22"/>
    <p:sldId id="1313" r:id="rId23"/>
    <p:sldId id="1314" r:id="rId24"/>
    <p:sldId id="1315" r:id="rId25"/>
    <p:sldId id="1419" r:id="rId26"/>
    <p:sldId id="1317" r:id="rId27"/>
    <p:sldId id="1318" r:id="rId28"/>
    <p:sldId id="1319" r:id="rId29"/>
    <p:sldId id="1320" r:id="rId30"/>
    <p:sldId id="1328" r:id="rId31"/>
    <p:sldId id="1322" r:id="rId32"/>
    <p:sldId id="1329" r:id="rId33"/>
    <p:sldId id="1324" r:id="rId34"/>
    <p:sldId id="1325" r:id="rId35"/>
    <p:sldId id="1327" r:id="rId36"/>
    <p:sldId id="1420" r:id="rId37"/>
    <p:sldId id="1421" r:id="rId38"/>
    <p:sldId id="1330" r:id="rId39"/>
    <p:sldId id="1331" r:id="rId40"/>
    <p:sldId id="1332" r:id="rId41"/>
    <p:sldId id="1369" r:id="rId42"/>
    <p:sldId id="1333" r:id="rId43"/>
    <p:sldId id="1334" r:id="rId44"/>
    <p:sldId id="1335" r:id="rId45"/>
    <p:sldId id="1336" r:id="rId46"/>
    <p:sldId id="1337" r:id="rId47"/>
    <p:sldId id="1338" r:id="rId48"/>
    <p:sldId id="1339" r:id="rId49"/>
    <p:sldId id="1340" r:id="rId50"/>
    <p:sldId id="1341" r:id="rId51"/>
    <p:sldId id="1342" r:id="rId52"/>
    <p:sldId id="1343" r:id="rId53"/>
    <p:sldId id="1344" r:id="rId54"/>
    <p:sldId id="1345" r:id="rId55"/>
    <p:sldId id="1346" r:id="rId5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77" d="100"/>
          <a:sy n="77" d="100"/>
        </p:scale>
        <p:origin x="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238"/>
    </inkml:context>
    <inkml:brush xml:id="br0">
      <inkml:brushProperty name="width" value="0.025" units="cm"/>
      <inkml:brushProperty name="height" value="0.025" units="cm"/>
    </inkml:brush>
  </inkml:definitions>
  <inkml:trace contextRef="#ctx0" brushRef="#br0">157 77 5509,'0'0'5990,"1"-9"-3577,2 1-1660,-2 5-491,0 0 0,0 1 1,0-1-1,-1 0 0,1 0 1,-1 0-1,1 0 0,-1 0 1,0 0-1,0 0 0,0 0 1,-1 0-1,0-3 0,1 5-160,0 0 0,-1 0 0,1 0 0,-1 0 0,1 1 0,-1-1 0,1 0 0,-1 0 0,0 0 0,1 1 0,-1-1 0,0 0 0,1 1 0,-1-1 1,0 1-1,0-1 0,0 1 0,0-1 0,0 1 0,1-1 0,-1 1 0,0 0 0,0 0 0,0-1 0,0 1 0,0 0 0,0 0 0,0 0 0,0 0 0,0 0 0,0 0 0,0 0 0,0 1 0,0-1 0,0 0 0,0 0 0,0 1 0,0-1 0,0 1 0,1-1 0,-1 1 0,0-1 0,0 1 0,0-1 0,-1 2 0,-36 28-305,24-16 305,1 1 0,-18 30 0,26-39-86,2 1 0,-1-1 0,1 1 0,0 0-1,0 0 1,0 1 0,1-1 0,1 0 0,-1 1 0,0 8-1,2-15-19,1 0 1,-1-1-1,0 1 0,0 0 0,1 0 0,-1-1 0,1 1 0,-1 0 0,0 0 0,1-1 0,0 1 0,-1 0 0,1-1 1,-1 1-1,1-1 0,0 1 0,-1-1 0,1 1 0,0-1 0,0 1 0,-1-1 0,1 0 0,0 1 0,0-1 0,0 0 1,-1 0-1,1 0 0,0 1 0,0-1 0,0 0 0,0 0 0,-1 0 0,1 0 0,0 0 0,0-1 0,0 1 0,0 0 1,-1 0-1,3-1 0,36-11 299,-22 2-173,-1 0 1,0-2-1,-1 0 0,-1-1 1,0 0-1,0-1 0,-2-1 1,0 0-1,0 0 0,17-33 0,-25 40-116,-7 15-16,-19 52-60,21-55-60,0 0 1,1 0-1,-1 0 1,1 0-1,0 1 0,0-1 1,1 0-1,0 0 1,-1 0-1,1 0 1,0 0-1,3 5 1,-3-7-145,0 0 1,0 0 0,0-1-1,1 1 1,-1 0-1,0-1 1,1 1 0,0-1-1,-1 1 1,1-1 0,0 0-1,0 0 1,0 0 0,0 0-1,0 0 1,2 1-1,18 2-4979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2.977"/>
    </inkml:context>
    <inkml:brush xml:id="br0">
      <inkml:brushProperty name="width" value="0.025" units="cm"/>
      <inkml:brushProperty name="height" value="0.025" units="cm"/>
    </inkml:brush>
  </inkml:definitions>
  <inkml:trace contextRef="#ctx0" brushRef="#br0">0 3253 5381,'0'0'13202,"7"-13"-12631,12-17-311,0 0-1,2 2 0,2 0 1,26-25-1,257-239 229,54-54-420,628-649-1446,-740 759 1294,9 11 0,11 11 0,401-244 0,-597 414 289,-4 4 337,-2-2 0,107-91 0,-171 132-576,-1 0 0,0 0 0,0 0 0,0 0 0,0 0 0,0 0 0,-1 0 0,1 0 0,0-1 0,0 1 0,-1 0 0,1-1 0,-1 1 0,1 0 0,-1-1 0,1 1 0,-1-2 0,0 2-208,0 0 0,-1 0-1,1 0 1,-1 0 0,1 0 0,0 1 0,-1-1 0,0 0 0,1 0 0,-1 1 0,1-1 0,-1 0 0,0 1 0,1-1 0,-1 1 0,0-1 0,0 1-1,0-1 1,1 1 0,-1 0 0,0-1 0,0 1 0,0 0 0,0 0 0,0-1 0,-1 1 0,-23-6-9250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0.576"/>
    </inkml:context>
    <inkml:brush xml:id="br0">
      <inkml:brushProperty name="width" value="0.05" units="cm"/>
      <inkml:brushProperty name="height" value="0.05" units="cm"/>
    </inkml:brush>
  </inkml:definitions>
  <inkml:trace contextRef="#ctx0" brushRef="#br0">1 0 12291,'1'13'1120,"3"5"-952,2 3-248,1-1 616,0-1-224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1.077"/>
    </inkml:context>
    <inkml:brush xml:id="br0">
      <inkml:brushProperty name="width" value="0.05" units="cm"/>
      <inkml:brushProperty name="height" value="0.05" units="cm"/>
    </inkml:brush>
  </inkml:definitions>
  <inkml:trace contextRef="#ctx0" brushRef="#br0">82 423 16700,'-5'3'377,"-1"1"1,1 0 0,0 1 0,0 0 0,0-1 0,1 2 0,0-1 0,0 0 0,0 1-1,0 0 1,1-1 0,0 2 0,0-1 0,1 0 0,-2 8 0,0-3-269,1 1 0,0-1 0,1 1 0,1-1 0,0 1 0,0 0 0,1-1 1,2 18-1,-2-26-72,1 0 0,-1-1-1,1 1 1,0-1 0,0 1 0,0-1 0,0 1 0,0-1 0,0 1 0,1-1 0,-1 0 0,4 4 0,-4-6-25,-1 1 0,1-1 1,-1 1-1,1-1 1,-1 0-1,1 1 1,0-1-1,-1 0 0,1 0 1,-1 0-1,1 1 1,0-1-1,-1 0 1,1 0-1,0 0 0,0 0 1,-1 0-1,1 0 1,0 0-1,0 0 1,0-1-10,1 1 1,-1-1 0,1 0 0,-1 0 0,0 1 0,0-1-1,1 0 1,-1 0 0,0 0 0,0 0 0,0 0 0,2-2 0,6-9-51,-1-1 0,0 0 0,-1 0 0,0 0 0,-1-1 0,-1 0 0,5-16 0,-1-4-252,8-66-1,-17 95 255,4-38-267,-4 39 267,0 1 1,0 0-1,0-1 1,-1 1-1,1 0 1,-1 0-1,0-1 1,0 1-1,0 0 0,-1-3 1,2 6 37,-1-1 0,1 1 1,0 0-1,0-1 0,0 1 1,-1 0-1,1-1 0,0 1 0,0 0 1,-1 0-1,1-1 0,0 1 0,0 0 1,-1 0-1,1 0 0,0-1 1,-1 1-1,1 0 0,0 0 0,-1 0 1,1 0-1,0 0 0,-1 0 0,1 0 1,-1 0-1,1 0 0,0 0 1,-1 0-1,1 0 0,0 0 0,-1 0 1,1 0-1,0 0 0,-1 0 1,1 0-1,0 0 0,-1 1 0,1-1 1,0 0-1,-1 0 0,1 0 0,0 1 1,-1-1-1,1 0 0,0 0 1,0 1-1,-1-1 0,1 0 0,0 0 1,0 1-1,0-1 0,0 0 0,-1 1 1,1-1-1,0 1 0,-10 20-187,5-2 195,1 0-1,1 0 1,0 0 0,2 0-1,0 0 1,1 1 0,4 29-1,-4-46 14,1-1 0,-1 1 0,1 0 0,-1-1 0,1 1 0,0-1 0,0 1-1,0-1 1,0 1 0,1-1 0,-1 0 0,0 0 0,1 1 0,0-1 0,0 0 0,-1-1-1,4 4 1,-3-4-15,0-1-1,-1 1 1,1 0-1,0-1 1,-1 1-1,1-1 1,0 0-1,0 0 1,0 1-1,-1-1 1,1 0-1,0 0 1,0-1-1,0 1 1,-1 0-1,1-1 1,0 1-1,0-1 1,-1 1-1,1-1 1,0 0-1,-1 0 1,1 1-1,-1-1 1,3-2-1,7-4-93,-1 0-1,1-1 1,-2 0-1,1-1 1,-1 0-1,0 0 1,-1-1-1,0 0 1,-1-1-1,0 1 1,0-1-1,-1-1 1,-1 1-1,0-1 1,0 0 0,-1 0-1,-1-1 1,0 1-1,-1-1 1,0 1-1,0-25 1,-2 0 436,-2-1 0,-2 1 1,-1-1-1,-2 1 1,-13-41-1,18 72-286,1 4-36,1-1 0,-1 1 0,1 0 0,-1 0 1,0-1-1,0 1 0,0 0 0,0 0 0,0 0 0,-1 0 0,1 0 1,0 1-1,-1-1 0,0 0 0,1 0 0,-4-1 0,5 3-17,0-1 0,-1 1-1,1 0 1,0 0 0,0 0-1,-1 0 1,1 0 0,0 0-1,0 0 1,0 0 0,-1 0-1,1 0 1,0 0 0,0 0-1,-1 0 1,1 0 0,0 0-1,0 0 1,-1 0 0,1 0-1,0 0 1,0 1 0,0-1-1,-1 0 1,1 0 0,0 0-1,0 0 1,0 0 0,-1 1-1,1-1 1,0 0 0,0 0-1,0 0 1,0 0 0,0 1-1,-1-1 1,1 0 0,0 0-1,0 1 1,0-1 0,0 0-1,0 0 1,0 1 0,-2 4 0,1-1 0,0 1 0,1 0 1,-1 0-1,1 0 0,0 0 0,0 1 1,1 5-1,9 45 17,-7-40-5,9 41 151,2-1-1,25 62 1,-30-96-81,1 0-1,0 0 1,2-1-1,1 0 1,0-1 0,2-1-1,30 33 1,-38-45-147,1 0 0,16 10-1,-23-16-5,1 1 0,0-1 0,0 0-1,0 0 1,0 0 0,1-1-1,-1 1 1,0 0 0,0-1 0,0 1-1,0-1 1,1 0 0,-1 0-1,0 0 1,0 0 0,1 0 0,-1 0-1,0-1 1,3 0 0,-4 1 23,-1 0 1,1-1 0,0 1 0,-1 0-1,1-1 1,-1 1 0,1 0-1,0-1 1,-1 1 0,1-1 0,-1 1-1,1-1 1,-1 1 0,0-1-1,1 1 1,-1-1 0,1 0 0,-1 1-1,0-1 1,1 0 0,-1 1-1,0-1 1,0 0 0,0 1-1,0-1 1,1 0 0,-1 1 0,0-1-1,0-1 1,-1 0-45,1 0 0,-1 0 0,1 0-1,-1 0 1,0 0 0,0 0 0,0 0 0,0 0 0,-2-3-1,-4-4-128,1 1 0,-1 0 0,-9-7 0,-13-9 439,-44-27-1,50 36 657,1-1-1,0 0 0,1-1 1,-25-28-1,45 44-746,-1-1 0,1 0-1,0 0 1,0 1 0,0-1 0,0 0 0,0 0 0,0 0 0,0 0-1,-1-4 1,2 5-78,0 1 0,0-1 0,0 0-1,0 0 1,0 0 0,1 0 0,-1 0-1,0 0 1,0 1 0,0-1 0,1 0-1,-1 0 1,0 0 0,1 1 0,-1-1-1,1 0 1,-1 0 0,2 0 0,1-2 19,1 0 0,-1 1 0,1-1 0,0 1 0,0 0 0,0 0 0,9-2 0,7-5-442,-4 0 257,0 0 0,21-18 1,-2-3-146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1.905"/>
    </inkml:context>
    <inkml:brush xml:id="br0">
      <inkml:brushProperty name="width" value="0.05" units="cm"/>
      <inkml:brushProperty name="height" value="0.05" units="cm"/>
    </inkml:brush>
  </inkml:definitions>
  <inkml:trace contextRef="#ctx0" brushRef="#br0">58 177 18116,'1'-1'83,"-1"1"0,0-1 0,0 0 0,0 1 1,0-1-1,0 0 0,0 1 0,-1-1 0,1 1 0,0-1 1,0 0-1,0 1 0,-1-1 0,1 1 0,0-1 0,0 1 0,-1-1 1,1 1-1,0-1 0,-1 1 0,1-1 0,-1 1 0,1-1 1,-1 1-1,1 0 0,-1-1 0,1 1 0,-1 0 0,1-1 0,-1 1 1,1 0-1,-1 0 0,0-1 0,1 1 0,-1 0 0,1 0 0,-1 0 1,-1 0-1,1 0 31,0 0 1,-1 0-1,1 0 1,-1 0-1,1 0 0,0 0 1,-1 0-1,1 1 1,0-1-1,-1 1 1,1-1-1,0 1 0,0-1 1,-1 1-1,1 0 1,0-1-1,0 1 1,-1 1-1,-1 1-10,1 1 0,0-1 1,0 1-1,1 0 0,-1-1 0,1 1 1,-1 0-1,1 0 0,1 0 0,-1 0 0,0 0 1,1 0-1,0 7 0,0 3-44,1-1-1,4 26 1,-3-34-67,-1 0 1,1 0-1,1 0 1,-1 0-1,0 0 1,1 0 0,4 4-1,-7-8 5,1 0 0,-1 0 0,0-1-1,1 1 1,0 0 0,-1 0 0,1-1 0,-1 1 0,1-1 0,0 1-1,-1 0 1,1-1 0,0 1 0,0-1 0,-1 0 0,1 1 0,0-1-1,0 1 1,0-1 0,-1 0 0,1 0 0,0 0 0,0 1 0,0-1-1,0 0 1,0 0 0,0 0 0,0 0 0,-1 0 0,1-1 0,0 1-1,0 0 1,0 0 0,0-1 0,0 1 0,-1 0 0,1-1 0,0 1-1,0-1 1,-1 1 0,1-1 0,0 1 0,-1-1 0,1 1-1,0-1 1,-1 0 0,1 1 0,-1-1 0,1 0 0,-1 0 0,1 1-1,0-2 1,3-7-60,1 0 0,-1 0-1,-1-1 1,3-10 0,12-30-984,-17 50 1022,-1-1-1,0 1 1,0 0 0,0-1 0,0 1 0,1 0 0,-1-1-1,0 1 1,0 0 0,1-1 0,-1 1 0,0 0 0,1 0-1,-1-1 1,0 1 0,1 0 0,-1 0 0,0 0 0,1-1 0,-1 1-1,0 0 1,1 0 0,-1 0 0,0 0 0,1 0 0,-1 0-1,1 0 1,-1 0 0,0 0 0,1 0 0,-1 0 0,1 0-1,-1 0 1,0 0 0,1 0 0,0 1 0,13 11-564,9 24-44,-23-35 605,116 253-99,-114-249 206,0-2 13,0 1 0,0 0 0,-1 0 1,1-1-1,-1 1 0,0 0 0,-1 1 0,1-1 0,0 0 0,-1 0 1,0 0-1,0 0 0,0 0 0,-2 5 0,2-8-70,0-1 0,-1 1-1,1 0 1,0-1 0,-1 1-1,1-1 1,-1 0 0,1 1 0,0-1-1,-1 1 1,1-1 0,-1 0-1,1 1 1,-1-1 0,0 0-1,1 1 1,-1-1 0,1 0 0,-1 0-1,0 0 1,1 0 0,-1 1-1,1-1 1,-1 0 0,0 0 0,1 0-1,-1 0 1,0 0 0,1-1-1,-1 1 1,1 0 0,-1 0-1,0 0 1,1 0 0,-1-1 0,0 1-1,-22-13 275,20 12-264,-10-6-95,0-1 0,1-1 0,0 0 0,0-1 1,1 0-1,0 0 0,-13-18 0,23 27 43,0-1 0,0 0 0,0 0 0,0 0 0,1 0 0,-1-1 0,0 1 0,1 0 0,0 0 0,-1 0 0,1 0 0,0-1 0,0 1 0,0 0 0,0 0 0,1 0 0,-1-1 0,1 1-1,-1 0 1,1 0 0,0 0 0,0 0 0,-1 0 0,1 0 0,1 0 0,0-2 0,6-6-3,-1 0 0,1 1-1,16-15 1,-1 1 50,0-3 157,-1-2 0,27-47-1,-38 57 2,-2-1 0,0-1-1,-1 1 1,-1-1 0,7-31 0,-13 43-79,0 1 1,-1-1-1,0 1 1,0-1 0,0 1-1,-3-11 1,3 17-79,0-1-1,-1 0 1,1 1 0,-1-1-1,1 1 1,-1-1 0,0 0-1,0 1 1,0-1 0,0 1 0,0 0-1,0-1 1,0 1 0,-2-1-1,2 1-12,1 1-1,-1-1 0,0 1 1,0-1-1,0 1 0,0 0 0,-1 0 1,1 0-1,0-1 0,0 1 1,0 0-1,0 0 0,0 0 1,0 0-1,0 1 0,0-1 0,0 0 1,0 0-1,0 1 0,0-1 1,0 1-1,0-1 0,0 1 1,0-1-1,-1 1 0,-1 2-9,-1 0 0,1 0 0,0 0 0,0 0 0,0 0 0,1 1 0,-1-1 0,1 1 0,-1-1 0,1 1 0,0 0 0,1 0 0,-1 0 0,1 0 0,0 1 0,-2 5 0,1 5-156,-1-1 0,2 1 0,0 22-1,1-31-43,1 1 0,0-1 0,0 0 0,0 0 0,0 0 0,5 11 0,-5-15 132,0 1-1,0-1 1,1 0-1,-1 1 0,1-1 1,-1 0-1,1 0 1,0 0-1,-1 0 0,1 0 1,0 0-1,1-1 1,-1 1-1,0-1 1,0 1-1,1-1 0,-1 0 1,4 2-1,16-1-478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2.379"/>
    </inkml:context>
    <inkml:brush xml:id="br0">
      <inkml:brushProperty name="width" value="0.05" units="cm"/>
      <inkml:brushProperty name="height" value="0.05" units="cm"/>
    </inkml:brush>
  </inkml:definitions>
  <inkml:trace contextRef="#ctx0" brushRef="#br0">15 75 14307,'-1'3'161,"-3"22"1007,0 0 0,1 0 0,1 47 0,2-72-1143,0 1 0,0-1 0,0 1 0,0-1 0,0 1 0,0 0 0,0-1 0,0 1 0,0-1 0,1 1 0,-1-1 0,0 1 0,0-1 0,0 1 0,1-1 0,-1 1 0,0-1 0,1 1 0,-1-1 0,0 1 0,1-1 0,-1 1 0,1-1 0,-1 0 0,0 1 0,1-1 0,-1 0 0,1 0 0,-1 1 0,1-1 0,0 0 0,-1 0 0,1 1 0,-1-1 0,1 0 0,-1 0 0,1 0 0,-1 0 0,1 0 0,1 0 0,23-11 248,-9 4-348,-10 6 9,-1-1-1,1 1 1,-1 1-1,1-1 1,0 1-1,-1 0 1,1 0-1,0 1 1,-1-1-1,1 1 1,-1 1-1,10 2 1,-6 0-47,-1-1-1,1 2 1,-1-1 0,0 1 0,-1 1 0,1-1 0,8 9-1,-6-3 63,1 0-1,-1 0 0,-1 1 0,0 1 0,-1-1 0,0 1 0,-1 1 0,0 0 0,6 18 1,-11-23 218,0 0 1,-1 0-1,0 1 1,0-1-1,-1 0 1,0 0-1,0 0 1,-1 0-1,0 1 1,-1-1 0,0 0-1,-6 16 1,6-21-74,1 0 0,-1 0 0,0 0 0,0-1 0,0 1 0,0-1 0,-1 0 0,1 1 0,-1-1 0,0 0 0,0-1 0,0 1 0,0 0-1,0-1 1,-1 0 0,1 1 0,-1-1 0,1-1 0,-1 1 0,0 0 0,0-1 0,0 0 0,0 0 0,0 0 0,0-1 0,0 1 0,0-1 0,0 0 0,0 0 0,-6-1 0,8 1-78,-1-1-1,0 0 1,1 0-1,-1 0 1,1-1-1,-1 1 1,1 0-1,0-1 1,-1 0-1,1 1 1,0-1-1,0 0 0,0 0 1,0 0-1,1 0 1,-1-1-1,0 1 1,1 0-1,0-1 1,-1 1-1,1-1 1,0 1-1,-1-6 1,-1-2-55,0-1 1,1 1 0,0-1 0,0-19-1,11-163-2625,1 27 1323,-11 99 829,-2 0-1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2.815"/>
    </inkml:context>
    <inkml:brush xml:id="br0">
      <inkml:brushProperty name="width" value="0.05" units="cm"/>
      <inkml:brushProperty name="height" value="0.05" units="cm"/>
    </inkml:brush>
  </inkml:definitions>
  <inkml:trace contextRef="#ctx0" brushRef="#br0">1 0 17724,'-1'18'878,"1"-1"0,1 0 0,0 0 0,1 1 0,6 22 0,29 83 1085,-33-110-1813,1 1-12,24 67 560,-25-71-723,1-1-1,0 0 0,0-1 1,0 1-1,1-1 0,9 9 1,-15-16-29,0-1 1,1 1 0,-1-1 0,1 1 0,-1-1 0,1 1 0,-1-1 0,1 0 0,-1 1 0,1-1 0,-1 0 0,1 1 0,-1-1 0,1 0 0,-1 0 0,1 0 0,0 1-1,-1-1 1,1 0 0,-1 0 0,2 0 0,3-9-1098,-7-21-444,2 30 1585,-14-70-1474,8 31 646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3.267"/>
    </inkml:context>
    <inkml:brush xml:id="br0">
      <inkml:brushProperty name="width" value="0.05" units="cm"/>
      <inkml:brushProperty name="height" value="0.05" units="cm"/>
    </inkml:brush>
  </inkml:definitions>
  <inkml:trace contextRef="#ctx0" brushRef="#br0">22 147 15211,'0'-2'553,"8"-26"1960,-8 27-2357,1 0 0,-1 0 0,0 0 1,0 0-1,0 0 0,0 0 1,0 0-1,0 0 0,0 0 0,0 0 1,0 0-1,0 0 0,0 0 1,0 0-1,-1 0 0,1 0 0,-1 0 1,1 0-1,0 1 0,-1-1 1,1 0-1,-1 0 0,-1-1 0,2 2-53,-1 0-1,1 0 1,-1 1 0,1-1-1,-1 0 1,1 0-1,-1 1 1,1-1-1,0 0 1,-1 0-1,1 1 1,-1-1-1,1 0 1,0 1-1,-1-1 1,1 1 0,0-1-1,-1 0 1,1 1-1,0-1 1,0 1-1,-1-1 1,1 1-1,0-1 1,0 1-1,0-1 1,0 1-1,-1 0 1,-5 19 608,3-3-638,0-1-1,2 1 1,0 0-1,0-1 1,2 1-1,0-1 1,1 1 0,1-1-1,7 25 1,-10-40-73,0 0 0,0 0 0,0 0 0,1-1-1,-1 1 1,0 0 0,0 0 0,1 0 0,-1 0 0,1-1 0,-1 1 0,1 0 0,-1 0 0,1-1 0,-1 1 0,1 0 0,0-1 0,-1 1 0,1-1 0,0 1 0,-1-1 0,2 1 0,-1-1 1,0 0 0,-1 0-1,1 0 1,0-1 0,-1 1 0,1 0 0,-1-1-1,1 1 1,-1-1 0,1 1 0,-1 0 0,1-1-1,-1 1 1,1-1 0,-1 0 0,1 1 0,-1-1-1,0 1 1,1-1 0,-1 1 0,1-2 0,2-5 1,-1 0 1,1 0 0,-1 0 0,1-9-1,0-14-29,0-31 0,-3 35-309,7-44 0,-3 81-150,7 41 83,-8-34 386,0-1 0,1 0 1,1 0-1,1 0 0,13 29 0,-19-46 23,1 1 0,-1-1 0,0 1-1,0-1 1,0 1 0,1-1 0,-1 1 0,0-1 0,0 1 0,1-1-1,-1 1 1,0-1 0,1 1 0,-1-1 0,1 0 0,-1 1 0,1-1-1,-1 0 1,0 1 0,1-1 0,-1 0 0,1 0 0,-1 1 0,1-1-1,0 0 1,-1 0 0,1 0 0,-1 0 0,1 0 0,-1 1 0,1-1-1,-1 0 1,1-1 0,-1 1 0,1 0 0,0 0 0,-1 0 0,1 0-1,-1 0 1,1 0 0,-1-1 0,1 1 0,-1 0 0,1 0 0,-1-1-1,1 1 1,-1 0 0,1-1 0,-1 1 0,0 0 0,1-1 0,-1 1-1,0-1 1,1 1 0,-1-1 0,0 1 0,1-1 0,-1 1 0,0-1-1,0 1 1,0-1 0,1 1 0,-1-1 0,0 0 0,12-40 240,-5-10-146,-2-2 1,-2-74 0,-3 115-157,20 103-577,-14-54 567,10 48 126,-13-75-25,0-1-1,0 1 1,1-1-1,0 0 1,0 0 0,7 9-1,-11-17-30,0-1 1,1 1-1,-1-1 0,0 1 0,0-1 1,1 1-1,-1-1 0,0 1 0,1-1 1,-1 0-1,0 1 0,1-1 0,-1 1 1,1-1-1,-1 0 0,1 1 0,-1-1 1,1 0-1,-1 1 0,1-1 0,-1 0 1,1 0-1,-1 0 0,1 0 1,-1 1-1,1-1 0,-1 0 0,1 0 1,0 0-1,-1 0 0,1 0 0,-1 0 1,1 0-1,-1-1 0,1 1 0,-1 0 1,1 0-1,0 0 0,-1 0 0,1-1 1,-1 1-1,1 0 0,-1-1 0,1 1 1,-1 0-1,0-1 0,1 1 1,-1 0-1,1-1 0,-1 1 0,0-1 1,1 1-1,-1-1 0,0 1 0,0-1 1,1 1-1,-1-1 0,0 1 0,0-1 1,0 1-1,0-1 0,1 0 0,9-37-72,-6 15-543,-2 0 0,0-1 0,-1 1 0,-2 0 0,0-1 0,-1 1 0,-9-35 0,7 50-715,0 13 382,1 14 62,1 14 336,2 0 1,1 0-1,6 39 1,-2-54 406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3.717"/>
    </inkml:context>
    <inkml:brush xml:id="br0">
      <inkml:brushProperty name="width" value="0.05" units="cm"/>
      <inkml:brushProperty name="height" value="0.05" units="cm"/>
    </inkml:brush>
  </inkml:definitions>
  <inkml:trace contextRef="#ctx0" brushRef="#br0">1 1 17204,'38'181'4020,"-1"-5"-2142,-36-172-1805,1 0-1,-1 0 0,0-1 1,1 1-1,0 0 0,2 4 0,-3-8-67,-1 1 0,1-1 0,-1 1 0,1-1 0,-1 1 0,1-1 0,0 1 0,-1-1 0,1 1 0,0-1 0,-1 0 0,1 0 0,0 1 0,-1-1 0,1 0 0,0 0 0,-1 0 0,1 0 0,0 0 0,0 0 0,-1 0 0,1 0 0,0 0 0,-1 0 0,1 0 0,0 0 0,0 0 0,-1 0 0,1-1-1,0 1 1,-1 0 0,1-1 0,-1 1 0,1 0 0,0-1 0,-1 1 0,1-1 0,-1 1 0,1-1 0,-1 1 0,1-2 0,12-9-104,-7 5 3,0 1 0,0 0 0,1 0 0,0 1 1,-1-1-1,13-4 0,-17 8 77,0 1 1,0-1 0,1 1-1,-1 0 1,0-1 0,0 1-1,1 0 1,-1 0-1,0 1 1,0-1 0,1 0-1,-1 1 1,0-1 0,0 1-1,0 0 1,0 0-1,0 0 1,0 0 0,0 0-1,0 0 1,0 0 0,0 1-1,-1-1 1,1 1-1,0-1 1,-1 1 0,1 0-1,-1 0 1,2 1-1,0 3 98,0-1 0,0 1-1,0 0 1,0 0-1,-1 0 1,0 0-1,0 0 1,-1 0 0,0 1-1,0-1 1,0 0-1,-1 1 1,0-1-1,0 1 1,0-1-1,-1 0 1,0 1 0,-2 6-1,2-8 14,0-1 0,0 0 0,-1 0 0,1 1-1,-1-1 1,0 0 0,0-1 0,0 1 0,-1 0 0,1-1 0,-1 1-1,0-1 1,0 0 0,0 1 0,0-2 0,-1 1 0,1 0 0,-1-1-1,0 1 1,1-1 0,-1 0 0,0 0 0,0-1 0,-1 1 0,1-1-1,-9 2 1,9-3-178,0 0 0,0-1 0,0 1 0,0-1-1,0 0 1,0 0 0,0 0 0,0-1 0,1 1-1,-1-1 1,0 0 0,1 0 0,-1 0 0,1 0-1,0-1 1,0 0 0,0 1 0,0-1 0,0 0-1,-3-5 1,0 0-180,0 0 0,1 0 1,0-1-1,1 1 0,0-1 0,0 0 0,-4-16 0,1-7-652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4.190"/>
    </inkml:context>
    <inkml:brush xml:id="br0">
      <inkml:brushProperty name="width" value="0.05" units="cm"/>
      <inkml:brushProperty name="height" value="0.05" units="cm"/>
    </inkml:brush>
  </inkml:definitions>
  <inkml:trace contextRef="#ctx0" brushRef="#br0">94 6 18140,'4'-6'1472,"1"21"-1024,-1 15-168,2 16 601,-1 5-185,5 11-208,0 5 8,2 1-96,2-2-72,2-6-56,1-12-88,-4-9-224,3-4-304,-8-20-616,0-9 808,-8-13-136,-5-12-120</inkml:trace>
  <inkml:trace contextRef="#ctx0" brushRef="#br0" timeOffset="1">24 300 21261,'-16'-14'2040,"9"2"-1400,7 2-288,13 3 1056,5 0-335,10-2-801,5-2-296,5-1 232,7 4-224,-1-1-16,-7-2-48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4.948"/>
    </inkml:context>
    <inkml:brush xml:id="br0">
      <inkml:brushProperty name="width" value="0.05" units="cm"/>
      <inkml:brushProperty name="height" value="0.05" units="cm"/>
    </inkml:brush>
  </inkml:definitions>
  <inkml:trace contextRef="#ctx0" brushRef="#br0">2 18 17084,'3'-18'2472,"-5"23"-2112,-1 10 1393,3 13-777,6 13-384,3 8-160,-1 13-184,7 8 16,3 7-48,2 3-8,2-2-40,-2-4-16,-2-12-400,0-6-496,-7-20 664,2-6-120,-10-14-64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5.410"/>
    </inkml:context>
    <inkml:brush xml:id="br0">
      <inkml:brushProperty name="width" value="0.05" units="cm"/>
      <inkml:brushProperty name="height" value="0.05" units="cm"/>
    </inkml:brush>
  </inkml:definitions>
  <inkml:trace contextRef="#ctx0" brushRef="#br0">25 0 21533,'0'10'2064,"-1"2"-1568,-1-7-272,4-2 1128,-1-3-1143,3 0-426,1-3-895,-5-1 1888,-5-2-936,-3 1-112,-12-3-96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3.562"/>
    </inkml:context>
    <inkml:brush xml:id="br0">
      <inkml:brushProperty name="width" value="0.025" units="cm"/>
      <inkml:brushProperty name="height" value="0.025" units="cm"/>
    </inkml:brush>
  </inkml:definitions>
  <inkml:trace contextRef="#ctx0" brushRef="#br0">84 0 13421,'0'0'5093,"-8"14"-5008,-4 9-51,1 0 1,1 1-1,1 1 1,1-1-1,1 2 0,1-1 1,2 1-1,-3 30 1,7-43 22,-1-7-27,1 0 0,0 0 0,0 0 0,1 0 0,-1 0 0,1 0 0,2 6 0,-2-10 14,0 0 0,0-1 0,0 1 0,0-1 0,0 1 0,1-1 0,-1 1-1,0-1 1,1 0 0,-1 1 0,1-1 0,-1 0 0,1 0 0,0 0 0,-1 0 0,1-1 0,0 1 0,0 0 0,0-1 0,-1 1 0,1-1 0,0 1 0,0-1 0,0 0 0,0 0 0,3 0 0,5 0 302,1-1 1,0 0 0,0 0-1,-1-1 1,1-1 0,-1 0-1,15-5 1,73-39 1126,-47 22-1059,87-35 52,41-19-1193,-67 14-3566,-35 9-2561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6.227"/>
    </inkml:context>
    <inkml:brush xml:id="br0">
      <inkml:brushProperty name="width" value="0.05" units="cm"/>
      <inkml:brushProperty name="height" value="0.05" units="cm"/>
    </inkml:brush>
  </inkml:definitions>
  <inkml:trace contextRef="#ctx0" brushRef="#br0">1 468 14803,'23'-3'1528,"5"-1"-1103,24-2-201,10-4 968,18 0-800,7-5-152,14-5-48,8 0-56,4-11-88,-1-5 0,-11-10-104,-5-4-288,-14-9 296,-6-14-16,-19-12-40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34.586"/>
    </inkml:context>
    <inkml:brush xml:id="br0">
      <inkml:brushProperty name="width" value="0.05" units="cm"/>
      <inkml:brushProperty name="height" value="0.05" units="cm"/>
    </inkml:brush>
  </inkml:definitions>
  <inkml:trace contextRef="#ctx0" brushRef="#br0">1732 1302 10938,'0'-1'138,"1"0"1,0 0-1,-1-1 0,1 1 0,0 0 0,-1 0 0,0-1 0,1 1 0,-1 0 0,0-1 0,0 1 1,1 0-1,-1-1 0,0 1 0,-1-1 0,1 1 0,0-2 0,-7-28 869,5 24-587,-8-31 352,-2 1 1,-2 1-1,-1 0 0,-33-55 0,16 40-320,-2 1 0,-52-58 0,9 27-225,-4 4 0,-2 3 0,-168-112 0,177 137-159,-100-48-1,130 76-60,-1 2 1,-2 2-1,-86-20 1,94 31-17,-67-2 0,71 7-96,-72-11 0,95 9-267,0 0 0,0-1 0,0 0 0,1-1 0,-1 0 0,1-1 0,0 0 0,0-1 0,-14-12 0,-12-12-967,22 18 608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35.212"/>
    </inkml:context>
    <inkml:brush xml:id="br0">
      <inkml:brushProperty name="width" value="0.05" units="cm"/>
      <inkml:brushProperty name="height" value="0.05" units="cm"/>
    </inkml:brush>
  </inkml:definitions>
  <inkml:trace contextRef="#ctx0" brushRef="#br0">526 953 11362,'0'11'2132,"-6"-23"-761,-2-7-661,-58-106 1590,-15-28-1452,-186-237-388,253 372-442,-1 2 14,2-2-1,0 1 1,-15-30-1,26 43-27,0 0-1,0 0 0,0 0 0,1 0 1,0 0-1,-1 0 0,1-1 1,1 1-1,-1 0 0,1-1 1,0 1-1,0-1 0,0 1 1,0-1-1,1 1 0,-1 0 1,1-1-1,1 1 0,-1 0 1,0 0-1,1 0 0,0 0 1,3-6-1,-2 7-7,1-1-1,-1 1 1,0 0 0,1 0-1,0 0 1,0 0 0,0 0-1,0 1 1,0 0 0,1 0 0,-1 0-1,1 0 1,-1 1 0,1 0-1,0 0 1,-1 0 0,8 0-1,7 0-18,1 0-1,36 5 1,211 39-347,-66-6 1516,-71-17-587,-85-13-301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1.995"/>
    </inkml:context>
    <inkml:brush xml:id="br0">
      <inkml:brushProperty name="width" value="0.05" units="cm"/>
      <inkml:brushProperty name="height" value="0.05" units="cm"/>
    </inkml:brush>
  </inkml:definitions>
  <inkml:trace contextRef="#ctx0" brushRef="#br0">56 158 16307,'-9'116'4237,"14"60"-3567,-2-92-109,3 77 1413,-14-381 508,7 208-2452,-48-377 203,46 376-250,3 17 7,5 23-11,-3-21 19,5 24-38,11 30 1,-15-52 24,1 0-1,-1 0 0,1-1 0,0 0 1,1 0-1,-1 0 0,1 0 1,1-1-1,7 8 0,-12-13 11,1 0 1,-1 1-1,1-1 0,0 0 0,0 0 0,0 0 0,0 0 1,0 0-1,0 0 0,0-1 0,0 1 0,0 0 0,0-1 1,0 0-1,0 0 0,0 1 0,0-1 0,1-1 0,3 1 1,-3-1-3,0 0 1,1-1 0,-1 1-1,0-1 1,0 1 0,0-1-1,0 0 1,0 0 0,0 0-1,-1-1 1,4-2 0,3-6-9,0 0 1,0-1-1,-1-1 0,11-20 1,-7 6 35,-1-1 0,8-30-1,-1 4 79,-12 45-24,-2 16-36,-1 20-11,-3-25-24,11 138-14,43 213 0,-51-342-29,11 41-467,-12-49 460,-1 0 0,0 0 0,1 1 0,0-1 0,0 0 0,0 0 0,0-1 1,0 1-1,0 0 0,1-1 0,-1 1 0,5 1 0,-6-3 32,0 0-1,0-1 1,0 1-1,0-1 1,0 1-1,1-1 1,-1 1-1,0-1 1,0 0-1,1 0 1,-1 0-1,2 0 1,15-5-213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2.447"/>
    </inkml:context>
    <inkml:brush xml:id="br0">
      <inkml:brushProperty name="width" value="0.05" units="cm"/>
      <inkml:brushProperty name="height" value="0.05" units="cm"/>
    </inkml:brush>
  </inkml:definitions>
  <inkml:trace contextRef="#ctx0" brushRef="#br0">62 171 15915,'1'-41'2461,"0"24"-1500,-1-1 0,0 1 1,-1-1-1,-7-29 0,8 46-913,0 0 0,0 1 0,0-1 0,0 0 0,0 1 0,-1-1 0,1 1 0,0-1 0,0 0 0,-1 1 0,1-1 0,-1 1 0,1-1 0,0 0 0,-1 1 0,1-1 0,-1 1 0,1 0 0,-2-2 0,2 2-22,-1 1 1,1-1 0,-1 0-1,1 0 1,0 0-1,-1 0 1,1 0-1,0 0 1,-1 0-1,1 0 1,0 1-1,-1-1 1,1 0-1,0 0 1,-1 0-1,1 1 1,0-1-1,-1 0 1,1 1 0,0-1-1,0 0 1,-1 0-1,1 1 1,0 0-1,-12 27 580,3 8-496,2 0 1,1 1-1,3 0 0,1 72 1,2-107-114,0 0 0,0 0 0,0 0 0,1 0 1,-1 0-1,0 0 0,1 0 0,0 0 0,-1 0 0,1 0 0,0-1 1,2 4-1,-2-4 1,-1-1 0,0 0 1,1 1-1,-1-1 0,1 0 1,-1 1-1,1-1 0,-1 0 1,1 0-1,0 1 0,-1-1 1,1 0-1,-1 0 0,1 0 1,-1 0-1,1 0 0,-1 0 1,1 0-1,0 0 0,-1 0 1,1 0-1,-1 0 0,1 0 1,-1-1-1,1 1 0,-1 0 1,1 0-1,0-1 0,4-2-9,0 0-1,-1-1 1,1 0 0,-1 0-1,0 0 1,6-8 0,15-20-29,21-24 23,-41 51 14,-1 0-1,1 1 1,0 0 0,0 0 0,0 1 0,0-1-1,1 1 1,8-4 0,-12 7 2,-1-1 0,1 1 1,-1-1-1,1 1 0,0 0 0,-1 0 0,1 0 0,-1 0 0,1 0 0,0 0 0,-1 0 1,1 0-1,0 1 0,-1-1 0,1 1 0,-1-1 0,1 1 0,-1 0 0,1-1 1,-1 1-1,1 0 0,-1 0 0,0 0 0,0 0 0,1 0 0,-1 0 0,0 0 0,0 1 1,0-1-1,0 0 0,0 1 0,0-1 0,-1 1 0,1-1 0,0 0 0,-1 1 1,1 0-1,0 2 0,2 7-2,0 0 1,-1 0 0,0 0-1,0 14 1,-1-20 0,0 33 200,-10-68 744,3-8-587,2 13-282,0 1 1,2-1-1,1-35 1,1 59-199,0 0 1,1-1-1,-1 1 1,1 0-1,0 0 1,-1 0-1,1-1 1,0 1 0,0 0-1,0 0 1,-1 0-1,1 0 1,0 0-1,1 1 1,-1-1-1,0 0 1,0 0 0,0 1-1,0-1 1,1 0-1,-1 1 1,0-1-1,0 1 1,1 0-1,-1-1 1,3 1 0,15-8-668,0-7 72,3-9-120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3.119"/>
    </inkml:context>
    <inkml:brush xml:id="br0">
      <inkml:brushProperty name="width" value="0.05" units="cm"/>
      <inkml:brushProperty name="height" value="0.05" units="cm"/>
    </inkml:brush>
  </inkml:definitions>
  <inkml:trace contextRef="#ctx0" brushRef="#br0">26 3 15555,'0'0'50,"0"-1"-1,0 1 0,-1 0 1,1 0-1,0 0 0,0-1 1,-1 1-1,1 0 0,0 0 1,0 0-1,-1 0 0,1 0 1,0 0-1,-1 0 0,1-1 0,0 1 1,-1 0-1,1 0 0,0 0 1,-1 0-1,1 0 0,0 0 1,-1 1-1,1-1 0,0 0 1,0 0-1,-1 0 0,1 0 1,0 0-1,-1 0 0,1 0 1,0 1-1,-1-1 0,-5 12 635,0 20 143,6-31-722,-3 51 359,3 0 0,2 0 0,13 80 0,-14-124-458,4 35 37,3 0 1,23 79-1,-30-121-63,-1 1-1,0-1 1,1 1 0,-1-1-1,1 0 1,0 1-1,-1-1 1,1 0-1,0 1 1,0-1-1,0 0 1,0 0-1,0 0 1,0 0-1,0 0 1,0 0-1,0 0 1,0 0-1,1 0 1,1 1-1,-2-3-5,0 1 0,0 0 0,0 0 0,0 0 0,0-1 0,-1 1 0,1-1-1,0 1 1,0-1 0,0 1 0,-1-1 0,1 1 0,0-1 0,0 0 0,-1 1 0,1-1-1,-1 0 1,1 1 0,0-1 0,-1 0 0,1 0 0,-1 0 0,1-1 0,4-9-217,0 0 0,-1-1 0,4-16 0,-6 23 167,6-24-211,-7 28 287,-1 1 0,0 0-1,0-1 1,0 1 0,0 0-1,0-1 1,1 1 0,-1 0-1,0-1 1,0 1-1,1 0 1,-1-1 0,0 1-1,0 0 1,1 0 0,-1 0-1,0-1 1,1 1 0,-1 0-1,0 0 1,1 0 0,-1-1-1,0 1 1,1 0 0,-1 0-1,0 0 1,1 0 0,-1 0-1,1 0 1,-1 0-1,0 0 1,1 0 0,-1 0-1,0 0 1,1 0 0,-1 0-1,0 0 1,1 0 0,-1 1-1,1-1 1,-1 0 0,0 0-1,1 0 1,-1 0 0,0 1-1,0-1 1,1 0 0,-1 0-1,0 1 1,1-1-1,-1 0 1,0 1 0,0-1-1,0 0 1,1 1 0,-1-1-1,0 0 1,0 1 0,0-1-1,0 0 1,0 1 0,0-1-1,0 0 1,1 1 0,1 3 6,0 0 1,1 0-1,-1 0 1,1-1 0,0 1-1,0-1 1,1 0-1,-1 0 1,1 0 0,5 3-1,-7-5-8,0 0-1,-1-1 0,1 1 1,0-1-1,-1 0 0,1 1 1,0-1-1,0 0 0,-1 0 1,1 0-1,0 0 0,0 0 1,-1-1-1,1 1 1,0 0-1,-1-1 0,1 1 1,0-1-1,-1 0 0,1 0 1,-1 1-1,1-1 0,-1 0 1,1 0-1,-1 0 0,0-1 1,1 1-1,-1 0 0,0 0 1,0-1-1,0 1 1,2-3-1,6-10 57,1-1 1,-2 0-1,0 0 0,0-1 1,-2 1-1,0-2 0,4-18 1,0-5 773,7-76 0,-16 103-625,1-9 435,0 0 0,-3-38 0,-3 45-77,0 21-133,-3 25-253,5 13-169,1 1 0,2 0 1,2 0-1,2-1 0,2 1 0,15 48 1,-21-89-31,12 31-159,-12-34 126,0 1-1,0 0 0,0 0 1,0 0-1,0 0 0,1-1 1,-1 1-1,0-1 1,1 1-1,0-1 0,-1 1 1,1-1-1,3 2 0,-5-3 25,1 0 0,-1 1-1,0-1 1,0 0 0,1 0-1,-1 0 1,0 0 0,0 0 0,1 1-1,-1-1 1,0 0 0,1 0-1,-1 0 1,0 0 0,0 0-1,1 0 1,-1 0 0,0 0 0,1 0-1,-1 0 1,0 0 0,0 0-1,1 0 1,-1 0 0,0-1-1,0 1 1,1 0 0,-1 0 0,0 0-1,0 0 1,1 0 0,-1-1-1,1 1 1,-3-10-800,-9-13-120,-4 5 725,-1-1-1,-1 2 0,-1 0 1,-33-25-1,25 22 1571,-39-40 1,65 60-1300,-1-1 1,1 1-1,-1-1 1,0 1-1,1-1 1,-1 1 0,1-1-1,0 1 1,-1-1-1,1 1 1,-1-1-1,1 0 1,0 1-1,-1-1 1,1 1-1,0-1 1,0 0-1,0 1 1,-1-1-1,1 0 1,0 0-1,0 1 1,0-1-1,0 0 1,0 1-1,0-1 1,0 0-1,1 1 1,-1-1-1,0 0 1,0 1-1,0-1 1,1 0-1,-1 1 1,0-1-1,1 0 1,-1 1-1,0-1 1,1 1-1,-1-1 1,1 1 0,-1-1-1,1 1 1,-1-1-1,2 0 1,3-1 63,0 0 1,0 0 0,0 0 0,0 0 0,7-1 0,7-2-274,50-26 71,-32 11-38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3.758"/>
    </inkml:context>
    <inkml:brush xml:id="br0">
      <inkml:brushProperty name="width" value="0.05" units="cm"/>
      <inkml:brushProperty name="height" value="0.05" units="cm"/>
    </inkml:brush>
  </inkml:definitions>
  <inkml:trace contextRef="#ctx0" brushRef="#br0">1 0 18692,'2'69'1507,"-1"-17"-732,2 0-1,2 0 1,22 94 0,-25-139-709,0 0 0,1 0 0,-1-1 0,2 1 0,-1-1 0,1 0 0,4 6 0,-7-10-47,0-1-1,0 0 1,0 0 0,0 0 0,0 0 0,0 0 0,1 0 0,-1-1 0,0 1 0,0 0-1,1-1 1,-1 1 0,0 0 0,1-1 0,-1 0 0,1 1 0,-1-1 0,1 0 0,-1 0-1,0 0 1,1 0 0,-1 0 0,1 0 0,-1 0 0,1 0 0,-1-1 0,1 1 0,-1 0-1,0-1 1,1 1 0,-1-1 0,0 0 0,1 1 0,-1-1 0,0 0 0,0 0 0,0 0-1,0 0 1,2-2 0,6-6 88,0-1-1,0-1 0,-1 1 1,-1-1-1,0-1 0,11-23 1,-9 16 100,21-30 0,-29 48-197,0-1-1,0 1 0,0-1 1,0 1-1,0 0 0,1-1 1,-1 1-1,0 0 0,1 0 1,-1 0-1,1 0 0,-1 0 1,1 0-1,2 0 0,-3 1-7,0 0-1,0 0 0,0 0 0,0 0 0,0 1 1,0-1-1,0 0 0,0 1 0,0-1 0,0 1 1,0-1-1,-1 1 0,1-1 0,0 1 0,0 0 0,-1-1 1,1 1-1,0 0 0,-1-1 0,1 1 0,0 0 1,-1 0-1,1 0 0,-1 0 0,1 0 0,-1 0 1,0 0-1,1 0 0,-1 1 0,10 24-35,-1 2 0,9 54-1,-11-46-433,13 38 0,-19-73 394,-1 1 0,0-1 1,1 1-1,-1-1 0,1 0 0,-1 1 0,1-1 0,0 0 0,0 1 0,-1-1 0,1 0 0,0 0 0,0 0 0,0 0 1,0 0-1,0 0 0,3 2 0,-3-3 49,-1 0 1,1-1-1,0 1 1,-1 0 0,1 0-1,-1 0 1,1-1-1,0 1 1,-1 0-1,1-1 1,-1 1-1,1-1 1,-1 1 0,1 0-1,-1-1 1,1 1-1,-1-1 1,0 1-1,1-1 1,-1 0 0,1 1-1,-1-1 1,0 1-1,0-1 1,1 0-1,-1 0 1,4-11-165,0 0 1,4-23-1,-6 29 55,8-43-432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4.647"/>
    </inkml:context>
    <inkml:brush xml:id="br0">
      <inkml:brushProperty name="width" value="0.05" units="cm"/>
      <inkml:brushProperty name="height" value="0.05" units="cm"/>
    </inkml:brush>
  </inkml:definitions>
  <inkml:trace contextRef="#ctx0" brushRef="#br0">17 476 16748,'-5'36'1298,"1"-16"-813,1 0 1,0 0-1,2 0 0,0 1 0,2-1 0,3 22 0,-4-40-433,0 0-1,1-1 1,-1 1-1,0-1 1,1 1 0,0-1-1,-1 1 1,1-1-1,0 1 1,0-1 0,0 0-1,0 1 1,0-1-1,0 0 1,2 2 0,-2-3-31,-1 1 0,1-1 0,0 0 0,-1 0 0,1 1 0,0-1 0,0 0 0,-1 0 0,1 0 0,0 0 0,0 0 0,-1 0 0,1 0 0,0 0 0,0 0 0,-1 0 0,1-1 0,0 1 0,0 0 0,-1 0 0,1-1 0,1 0 0,1-1 8,0 0 1,0-1-1,0 1 0,-1-1 0,1 1 1,-1-1-1,1 0 0,-1 0 1,0 0-1,0-1 0,1-2 0,7-20 130,-2 1 0,0-1-1,-2 0 1,-1-1 0,-1 1-1,1-43 1,-5 96-167,1 1 1,1 0-1,2-1 0,1 0 0,0 0 0,3 0 0,12 34 0,-17-55-1,0 0 0,1 0 0,-1 0 0,9 11 0,-10-16 6,-1 1 1,0-1-1,0 0 0,0 0 0,1 0 1,-1 0-1,0 0 0,1 0 1,-1 0-1,1 0 0,0 0 0,-1-1 1,1 1-1,-1 0 0,1-1 1,0 0-1,0 1 0,-1-1 0,1 0 1,0 0-1,0 0 0,-1 0 1,1 0-1,0 0 0,-1-1 1,3 0-1,0 0-7,0-1 1,0 0-1,-1-1 1,1 1-1,0-1 0,-1 0 1,0 0-1,0 0 1,0 0-1,0 0 1,0-1-1,0 1 0,2-7 1,5-7-78,11-30-1,-20 46 85,16-45-131,-2-1 0,-2-1 0,-3 0 0,-1-1 0,-3 0 0,-1 0 0,-5-95 0,0 139 110,0 1 0,-1-1 0,0 1 0,0-1 1,0 1-1,-3-7 0,4 11 22,0 0 0,0 0 0,0 0-1,0 0 1,0 0 0,0-1 0,0 1 0,0 0 0,0 0 0,0 0-1,0 0 1,0 0 0,0 0 0,-1-1 0,1 1 0,0 0-1,0 0 1,0 0 0,0 0 0,0 0 0,0 0 0,0 0-1,-1 0 1,1 0 0,0 0 0,0-1 0,0 1 0,0 0-1,0 0 1,0 0 0,-1 0 0,1 0 0,0 0 0,0 0-1,0 0 1,0 0 0,0 0 0,-1 0 0,1 0 0,0 0-1,0 0 1,0 0 0,0 1 0,0-1 0,-1 0 0,1 0 0,0 0-1,0 0 1,0 0 0,0 0 0,0 0 0,0 0 0,-1 0-1,1 1 1,-5 19-83,0 29 114,2 0 1,1 0 0,4 1 0,1-1-1,2 0 1,19 76 0,-19-106 15,1 0 1,14 28-1,-17-41-35,0-1 0,0 1 0,1 0 0,0-1 0,0 0 0,0 0 0,1 0 0,-1 0 0,1-1 0,1 0 0,7 6 0,-12-9 0,1 0-1,0 0 1,0-1 0,0 1-1,0 0 1,0-1 0,0 1 0,0-1-1,0 1 1,0-1 0,0 0-1,0 0 1,0 0 0,0 0-1,0 0 1,0 0 0,0-1 0,0 1-1,0-1 1,0 1 0,-1-1-1,1 0 1,0 0 0,0 0 0,0 0-1,-1 0 1,1 0 0,0 0-1,-1 0 1,1-1 0,-1 1-1,1-1 1,-1 1 0,0-1 0,0 0-1,0 1 1,0-1 0,1-3-1,4-5 50,-1-2 0,0 1 0,-1 0-1,-1-1 1,3-13 0,4-24 163,-3-1 1,1-77 0,-15-100 138,5 203-341,2 11-2,-1-1 0,0 1 0,-1 0-1,0 0 1,-1 0 0,0 0 0,-10-21 0,13 34-18,0 0 0,0 0 0,0 0 0,0 0 1,0 0-1,0 0 0,0 0 0,0 0 0,0 1 0,0-1 0,0 0 1,0 0-1,0 0 0,0 0 0,0 0 0,0 0 0,0 0 0,0 0 0,0 0 1,0 0-1,0 0 0,0 1 0,0-1 0,0 0 0,0 0 0,0 0 1,0 0-1,0 0 0,0 0 0,0 0 0,-1 0 0,1 0 0,0 0 0,0 0 1,0 0-1,0 0 0,0 0 0,0 0 0,0 0 0,0 0 0,0 0 1,0 0-1,-1 0 0,1 0 0,0 0 0,0 0 0,0 0 0,0 0 0,0 0 1,0 0-1,0 0 0,0 0 0,0 0 0,0 0 0,0 0 0,-1 0 1,1 0-1,0 0 0,0 0 0,0 0 0,0 0 0,0 0 0,0 0 0,0-1 1,0 1-1,0 0 0,-1 9 3,1 12-6,1 0 1,1 1-1,8 34 1,22 65-18,-27-103 21,58 174-6,-47-154 15,1-1 1,41 67-1,-55-99-5,-1-2 1,-1-1 0,1 1 0,0 0 0,0-1 1,0 0-1,1 1 0,-1-1 0,5 3 0,-3-5 29,-5-8-46,-10-12-153,-4 2-297,0 0 0,-1 1 0,-1 0 0,0 1 0,-22-14 0,-7-2-890,-50-26-1,67 42 1373,-1 0 1,0 2-1,-1 1 0,-55-14 1,146 28 4662,76-9-5274,39-12-750,-123 13 832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5.084"/>
    </inkml:context>
    <inkml:brush xml:id="br0">
      <inkml:brushProperty name="width" value="0.05" units="cm"/>
      <inkml:brushProperty name="height" value="0.05" units="cm"/>
    </inkml:brush>
  </inkml:definitions>
  <inkml:trace contextRef="#ctx0" brushRef="#br0">0 127 19884,'0'1'110,"0"1"0,0 0 0,0-1 0,0 1 0,0 0 0,1-1 0,-1 1 0,1 0 1,-1-1-1,1 1 0,-1 0 0,1-1 0,0 1 0,0-1 0,0 1 0,-1-1 0,2 0 0,1 3 0,-2-4-31,0 1 1,0 0 0,1 0-1,-1-1 1,0 1 0,1-1-1,-1 1 1,1-1-1,-1 0 1,1 0 0,-1 1-1,1-1 1,-1 0 0,1 0-1,-1 0 1,0-1 0,3 1-1,2-2 40,1 0 0,-1 0 0,0 0-1,0-1 1,0 0 0,0 0 0,0-1-1,6-5 1,-6 5-55,-1-1 1,0-1-1,0 1 0,0-1 0,-1 0 1,0 0-1,0 0 0,4-9 0,-7 13-31,0 0-1,0 0 1,0-1-1,0 1 0,0 0 1,0-1-1,-1 1 1,1 0-1,-1-1 0,0 1 1,0 0-1,0-1 1,0 1-1,0-1 0,0 1 1,0 0-1,-1-1 1,1 1-1,-1 0 0,0-1 1,0 1-1,0 0 1,0 0-1,0-1 0,0 1 1,-1 0-1,1 0 0,-3-2 1,3 3-25,0 0 0,0 1 0,0-1-1,1 0 1,-1 1 0,0-1 0,0 1 0,0 0 0,0-1 0,0 1-1,0 0 1,-1 0 0,1-1 0,0 1 0,0 0 0,0 0 0,0 0 0,0 0-1,0 0 1,0 1 0,0-1 0,0 0 0,0 0 0,0 1 0,0-1 0,0 0-1,0 1 1,0-1 0,0 1 0,0 0 0,0-1 0,0 1 0,1 0 0,-1-1-1,0 1 1,0 0 0,1 0 0,-1 0 0,1 0 0,-1-1 0,0 1 0,1 1-1,-4 4-6,0 1 0,1-1 0,0 1 0,0-1 0,-2 10 0,0 2-29,1 1 0,0 0 0,2 0 0,0 0 1,1 0-1,1 0 0,1 0 0,0 1 0,8 35 0,-7-51-55,-1 0-1,1 0 0,-1 0 1,1 0-1,0 0 1,0 0-1,1-1 0,-1 1 1,1-1-1,0 1 0,5 4 1,-6-7 59,-1 0 0,0-1 0,0 1 0,1 0 0,-1-1 0,1 1 0,-1 0 0,1-1 0,-1 0 0,1 1 0,-1-1 0,1 0 0,-1 0 0,1 0 1,-1 0-1,1 0 0,-1 0 0,1 0 0,-1-1 0,1 1 0,-1 0 0,1-1 0,-1 1 0,0-1 0,1 0 0,-1 1 0,0-1 0,1 0 0,-1 0 0,0 0 0,0 0 0,0 0 0,1 0 0,-1 0 0,1-2 0,22-24-357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5.725"/>
    </inkml:context>
    <inkml:brush xml:id="br0">
      <inkml:brushProperty name="width" value="0.05" units="cm"/>
      <inkml:brushProperty name="height" value="0.05" units="cm"/>
    </inkml:brush>
  </inkml:definitions>
  <inkml:trace contextRef="#ctx0" brushRef="#br0">5 3 21669,'-5'-3'-536,"24"30"7,4-1-279,-10-10 616,-9-10-120,-10-6-128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4.696"/>
    </inkml:context>
    <inkml:brush xml:id="br0">
      <inkml:brushProperty name="width" value="0.025" units="cm"/>
      <inkml:brushProperty name="height" value="0.025" units="cm"/>
    </inkml:brush>
  </inkml:definitions>
  <inkml:trace contextRef="#ctx0" brushRef="#br0">252 283 7399,'2'-9'3235,"3"-13"-1377,-2 0 1,0 0-1,-2 0 0,0 0 0,-3-29 1,1 46-1560,0 0 0,0-1 0,0 1 1,-1 0-1,1 0 0,-1 1 0,0-1 0,-1 0 1,1 1-1,-1-1 0,0 1 0,0 0 0,-4-4 1,5 5-251,-2 1 0,1 0 0,0 0 1,0 0-1,-1 0 0,1 1 0,-1-1 1,1 1-1,-1 0 0,0 0 0,1 0 1,-1 1-1,0-1 0,0 1 0,1 0 1,-1 0-1,0 0 0,0 0 0,0 1 1,-5 1-1,2 0-58,0 0 1,1 1-1,-1 0 1,1 0 0,-1 0-1,1 1 1,0 0-1,0 0 1,1 1-1,-1 0 1,1 0-1,0 0 1,0 0-1,1 1 1,-1 0-1,1 0 1,-5 11-1,1-3-8,1 1 0,1-1 0,0 1 0,1 1 0,1-1 0,-5 31 0,8-43 13,1-1 1,0 1 0,-1 0 0,1 0 0,1-1-1,-1 1 1,0 0 0,1-1 0,-1 1-1,1 0 1,0-1 0,-1 1 0,2-1 0,-1 1-1,0-1 1,0 1 0,1-1 0,-1 0-1,1 0 1,0 0 0,-1 0 0,1 0 0,0 0-1,0 0 1,1 0 0,-1-1 0,0 1 0,0-1-1,1 0 1,-1 1 0,1-1 0,-1 0-1,1-1 1,0 1 0,-1 0 0,1-1 0,0 1-1,-1-1 1,1 0 0,3 0 0,7 0 2,-1 0 1,0-1 0,0 0 0,1-1 0,-1 0 0,0-1-1,22-8 1,-7-2-110,0-1 1,36-25-1,-32 19-47,-10 11-297,-10 15-442,-10-2 740,0 0 0,0-1 1,-1 1-1,1 0 0,-1-1 0,0 1 0,-1 7 0,1 4 388,-2 11-28,-2-1 0,0 1-1,-1-1 1,-2 0 0,-1 0-1,0-1 1,-2 0-1,-1 0 1,-1-1 0,-1-1-1,-1 0 1,0-1 0,-32 35-1,19-35 457,16-23-389,7-15-75,4-11-222,1 1 0,1-1 1,1 1-1,12-43 1,-12 59 12,1 0 1,0 0-1,1 1 0,0 0 1,0-1-1,1 2 1,1-1-1,0 1 0,0 0 1,1 0-1,0 1 0,0 0 1,19-14-1,68-39-63,-62 42 86,0-2 0,-1-1 0,-1-2 0,-1-1 0,49-53 0,-75 74 38,-1-1 0,0 0 0,0 0-1,-1 0 1,0 0 0,3-8 0,-5 13-38,1-1 0,-1 1 0,0-1 0,0 1 1,0-1-1,0 0 0,0 1 0,0-1 0,0 1 1,0-1-1,0 1 0,0-1 0,0 0 0,0 1 0,0-1 1,0 1-1,-1-1 0,1 1 0,0-1 0,0 1 1,0-1-1,-1 1 0,1-1 0,0 1 0,-1-1 1,0 0-1,0 1-9,0 0 1,0-1-1,-1 1 1,1 0-1,0 0 0,-1 0 1,1 0-1,0 0 1,0 0-1,-1 1 1,1-1-1,0 0 0,0 1 1,0-1-1,-1 1 1,1-1-1,-2 2 1,-4 2-21,0 0 0,0 1 0,1 0 0,-1 0 0,1 1 0,0-1 0,1 1 0,-1 1 0,1-1 0,1 1 0,-1 0 0,1 0 0,-4 9 0,3-7 17,1 0 0,1 0 0,0 0 0,0 0 0,1 0 1,0 1-1,0-1 0,1 1 0,0-1 0,1 1 0,1 12 0,-1-21 6,1 1-1,-1 0 0,1 0 0,0 0 1,-1-1-1,1 1 0,0 0 0,0-1 1,0 1-1,0-1 0,1 1 0,-1-1 1,0 1-1,1-1 0,-1 0 0,1 0 1,-1 0-1,1 1 0,2 0 0,2 0 59,-1 1 0,0-1 0,1 0 0,0-1 0,-1 0 0,10 1-1,-3-1-387,-1 0-1,1-1 0,-1 0 1,1-1-1,-1-1 1,14-3-1,4-10-4883,-1-7-4816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6.615"/>
    </inkml:context>
    <inkml:brush xml:id="br0">
      <inkml:brushProperty name="width" value="0.05" units="cm"/>
      <inkml:brushProperty name="height" value="0.05" units="cm"/>
    </inkml:brush>
  </inkml:definitions>
  <inkml:trace contextRef="#ctx0" brushRef="#br0">2 15 20668,'-1'-15'2344,"9"28"-900,2 5-1015,309 554 685,-312-561-744,-7-17-83,-9-22 35,-33-62 52,-85-134 0,89 162-633,49 77 124,0 0 0,1-1 0,1-1-1,23 21 1,-32-32 118,0 0-1,-1-1 1,1 1 0,0-1 0,0 0-1,0 0 1,0 0 0,0 0-1,0 0 1,0-1 0,0 0 0,0 0-1,0 0 1,0 0 0,0-1-1,1 0 1,-1 0 0,-1 0-1,1 0 1,0 0 0,5-3 0,9-5-342,-1 0 0,0-1 1,18-14-1,-19 13-137,-9 7 260,0-1-1,-1 0 1,1-1 0,-1 1 0,0-1-1,-1 0 1,0-1 0,7-8 0,-11 12 239,0 0 0,1 0 1,-1 1-1,0-1 1,0 0-1,-1 0 0,1 0 1,-1 0-1,1 0 0,-1 0 1,0 0-1,0 0 1,0 0-1,0 0 0,-1 0 1,1 0-1,-1 0 0,0 0 1,0 0-1,0 0 1,0 1-1,0-1 0,-1 0 1,1 1-1,-1-1 0,-2-2 1,3 3 54,0 0 1,-1 1 0,1-1-1,-1 0 1,1 1-1,-1-1 1,1 1 0,-1 0-1,0 0 1,1-1 0,-1 1-1,0 0 1,0 0-1,0 1 1,0-1 0,0 0-1,0 1 1,0-1-1,0 1 1,-1-1 0,1 1-1,0 0 1,0 0 0,0 0-1,0 0 1,-3 1-1,2 0-4,0 0 0,0 1-1,0-1 1,0 0 0,1 1-1,-1 0 1,1-1 0,-1 1-1,1 0 1,0 1-1,0-1 1,0 0 0,0 0-1,0 1 1,0-1 0,0 1-1,1 0 1,-2 3 0,-2 6-25,1 0 0,1 0 0,0 1 0,0-1 0,1 1 0,1-1 0,0 1 1,1 0-1,1 15 0,1-4-38,2 1 0,0-1 0,14 43 1,-14-57-24,0 0-1,0 0 1,0 0 0,2 0 0,-1-1-1,1 0 1,9 11 0,-13-17-91,1 0 0,-1-1-1,1 0 1,0 1 0,-1-1 0,1 0-1,0 0 1,0-1 0,0 1 0,0 0 0,1-1-1,-1 0 1,0 0 0,1 0 0,-1 0-1,1-1 1,-1 1 0,1-1 0,-1 0 0,1 0-1,-1 0 1,1 0 0,-1-1 0,0 1-1,1-1 1,5-2 0,-2 0-24,0 0 1,0-1-1,0 0 1,0 0-1,0-1 1,-1 0-1,0 0 0,0 0 1,7-9-1,22-26-789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7.159"/>
    </inkml:context>
    <inkml:brush xml:id="br0">
      <inkml:brushProperty name="width" value="0.05" units="cm"/>
      <inkml:brushProperty name="height" value="0.05" units="cm"/>
    </inkml:brush>
  </inkml:definitions>
  <inkml:trace contextRef="#ctx0" brushRef="#br0">71 329 13171,'0'-2'232,"0"0"0,-1 0 0,1-1 1,-1 1-1,1 0 0,-1 0 0,0 0 1,0 0-1,0 0 0,0 1 0,0-1 0,0 0 1,0 0-1,-1 1 0,1-1 0,0 1 1,-3-3-1,3 4-137,0-1 1,0 1 0,0-1-1,0 1 1,0 0 0,0-1-1,1 1 1,-1 0 0,0 0 0,0 0-1,0 0 1,0 0 0,0 0-1,0 0 1,0 0 0,0 0-1,0 0 1,0 1 0,0-1-1,0 0 1,0 1 0,0-1-1,0 0 1,0 1 0,1-1-1,-1 1 1,0 0 0,0-1-1,1 1 1,-1 0 0,0-1-1,1 1 1,-1 0 0,0 0-1,1-1 1,-1 1 0,1 0-1,-1 0 1,1 1 0,-4 4-32,2 0 1,-1 0 0,1 0-1,0 1 1,0-1-1,1 1 1,-1-1 0,1 1-1,1 0 1,0-1-1,0 1 1,1 9 0,0-4-74,1 0 1,0 0-1,1-1 1,0 1-1,1-1 1,6 13-1,-8-19 5,0 0 1,1 0-1,0-1 1,0 1-1,0-1 0,1 1 1,0-1-1,0-1 1,0 1-1,0 0 0,0-1 1,1 0-1,-1 0 1,1 0-1,5 2 0,-6-4 7,0 0 0,0 0 0,0 0-1,0 0 1,0-1 0,1 1 0,-1-1-1,0 0 1,0-1 0,0 1 0,1-1-1,-1 1 1,0-1 0,0-1 0,0 1-1,0 0 1,0-1 0,-1 0 0,1 0-1,6-5 1,0-1 59,1 0-1,-2-1 1,1-1 0,-2 0-1,1 0 1,-1 0-1,-1-1 1,0 0 0,0-1-1,-1 0 1,0 0-1,7-24 1,-6 12 108,-1 1 1,-1-1-1,-1-1 1,-1 1-1,-1 0 0,-2-29 1,-1 37-24,-1-1-1,0 1 1,-1-1 0,-7-21-1,8 33-107,1 0 0,-1 0-1,0 0 1,-1 0-1,1 0 1,-1 1 0,0-1-1,0 1 1,0 0-1,-1 0 1,1 0-1,-1 0 1,0 0 0,0 1-1,0 0 1,-10-6-1,11 8-31,0 0-1,-1 0 1,1 1-1,0-1 1,0 1-1,-1 0 0,1 0 1,0 0-1,-1 0 1,1 0-1,0 1 0,-1-1 1,1 1-1,0 0 1,0 0-1,0 0 1,-1 1-1,1-1 0,1 1 1,-1-1-1,0 1 1,0 0-1,-3 4 0,-2 1 4,0 0 0,0 1 0,1 0 0,1 1 0,-1-1 0,-5 12 0,1-2-15,2 2-1,0-1 1,0 1-1,2 0 0,1 1 1,0 0-1,2 0 0,-3 27 1,7-46 4,-1 0 1,1 0-1,0 0 0,0 0 1,0 0-1,0 0 1,0 0-1,0 1 1,1-1-1,-1 0 0,1 0 1,-1 0-1,1 0 1,0 0-1,0 0 1,0 0-1,0-1 0,0 1 1,0 0-1,3 2 1,-3-3-1,1-1 0,0 1 0,0-1 0,0 0 0,0 0 0,-1 0 0,1 0 0,0 0 0,0 0 0,0 0 1,0-1-1,0 1 0,-1-1 0,1 1 0,0-1 0,0 0 0,-1 0 0,1 1 0,-1-1 0,1 0 0,0-1 0,2-1 0,53-42-22,-47 35 21,1 1 0,0 0-1,1 0 1,0 1 0,1 1 0,0 0-1,18-7 1,-27 13-1,-1 0 1,1 0-1,-1 1 0,1 0 1,-1-1-1,1 1 0,0 1 0,-1-1 1,1 0-1,0 1 0,-1 0 1,1 0-1,-1 0 0,0 0 0,1 0 1,-1 1-1,0 0 0,1 0 1,-1-1-1,0 2 0,-1-1 0,1 0 1,0 1-1,-1-1 0,1 1 1,-1 0-1,4 5 0,5 8-10,-1 1 0,-1 0 0,-1 1-1,8 20 1,-5-10 7,-4-10 6,-5-13-4,0 0 0,-1 0 0,1 0-1,1 0 1,-1 0 0,1-1 0,0 1-1,0-1 1,0 0 0,1 0 0,5 5-1,-9-9-7,1 1 0,-1-1-1,1 0 1,-1 1 0,1-1-1,-1 0 1,1 1-1,-1-1 1,1 0 0,0 0-1,-1 0 1,1 0 0,-1 0-1,1 0 1,0 1-1,-1-1 1,1-1 0,-1 1-1,1 0 1,0 0 0,-1 0-1,1 0 1,-1 0-1,1 0 1,0-1 0,-1 1-1,1 0 1,0-1 0,0 0-53,0 0-1,0 0 1,1-1 0,-1 1 0,0 0 0,0-1 0,0 1 0,-1-1 0,1 1 0,1-3 0,9-43-1186,-10 44 1216,5-45-50,0-76 0,-6 121 68,1-70-432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7.670"/>
    </inkml:context>
    <inkml:brush xml:id="br0">
      <inkml:brushProperty name="width" value="0.05" units="cm"/>
      <inkml:brushProperty name="height" value="0.05" units="cm"/>
    </inkml:brush>
  </inkml:definitions>
  <inkml:trace contextRef="#ctx0" brushRef="#br0">83 1 13411,'0'7'654,"1"93"5430,7 6-3802,-5-81-2118,1-1-1,2 1 0,0-1 0,1 0 0,2 0 0,18 37 0,-20-49-139,0 0 0,0 0 0,1 0 0,0-1 0,1-1 0,1 1 0,0-2 0,0 1 0,1-1 0,13 9 0,-13-15-3,-14-11-17,-16-13-4,-152-119 1175,93 79 684,78 61-1841,-1 0-1,1 0 1,0-1-1,0 1 0,-1 0 1,1 0-1,0-1 0,0 1 1,-1 0-1,1 0 0,0-1 1,0 1-1,0 0 1,-1-1-1,1 1 0,0 0 1,0-1-1,0 1 0,0 0 1,0-1-1,0 1 1,0-1-1,0 1 0,0 0 1,0-1-1,0 1 0,0 0 1,0-1-1,0 1 1,0 0-1,0-1 0,0 1 1,0 0-1,1-1 0,-1 1 1,0 0-1,0-1 0,0 1 1,0 0-1,1-1 1,-1 1-1,0 0 0,0 0 1,1-1-1,-1 1 0,0 0 1,1 0-1,-1 0 1,1-1-1,18-8-43,-16 7 46,62-22-718,19-9-1134,-47 15 1122,-1-2-1,0-1 1,51-41-1,-47 27-103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8.075"/>
    </inkml:context>
    <inkml:brush xml:id="br0">
      <inkml:brushProperty name="width" value="0.05" units="cm"/>
      <inkml:brushProperty name="height" value="0.05" units="cm"/>
    </inkml:brush>
  </inkml:definitions>
  <inkml:trace contextRef="#ctx0" brushRef="#br0">13 18 15523,'-5'-13'2313,"-1"9"-1225,4 7-464,2 10 2017,0 7-1097,6 8-632,1 3-312,5 3-488,1 5-80,4 1-576,-1 0-392,-2-3 792,2-2-176,0-1-56</inkml:trace>
  <inkml:trace contextRef="#ctx0" brushRef="#br0" timeOffset="1">213 679 18172,'4'13'2328,"2"-3"-1463,1-3 2263,-3-11-2880,-1-2-488,-3-1 240,-1 1-232,-2 0-96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8.512"/>
    </inkml:context>
    <inkml:brush xml:id="br0">
      <inkml:brushProperty name="width" value="0.05" units="cm"/>
      <inkml:brushProperty name="height" value="0.05" units="cm"/>
    </inkml:brush>
  </inkml:definitions>
  <inkml:trace contextRef="#ctx0" brushRef="#br0">0 1028 16812,'9'2'307,"0"0"0,-1-1 0,1-1 0,0 0 0,0 0 0,0 0 0,-1-1 0,17-4 1,2-3 342,39-17 0,-40 15-277,372-163 1234,9-4-1422,97-29-1089,-440 179 1042,-1-2 0,-1-3 1,-2-3-1,-2-2 1,-1-3-1,-2-2 0,55-54 1,-100 86-7,1-1 0,-2 0 0,0 0 1,0-1-1,8-15 0,-16 27-146,-1 0 0,0 0-1,0 0 1,0 0 0,0-1 0,1 1-1,-1 0 1,0 0 0,0 0 0,0 0-1,0-1 1,0 1 0,0 0 0,0 0-1,0 0 1,0-1 0,1 1 0,-1 0-1,0 0 1,0 0 0,0-1 0,0 1-1,0 0 1,0 0 0,0 0-1,0-1 1,0 1 0,-1 0 0,1 0-1,0 0 1,0-1 0,0 1 0,0 0-1,0 0 1,0 0 0,0 0 0,0-1-1,0 1 1,-1 0 0,1 0 0,0 0-1,0 0 1,0-1 0,-1 1 0,-13 1-281,0 2 31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5:09.041"/>
    </inkml:context>
    <inkml:brush xml:id="br0">
      <inkml:brushProperty name="width" value="0.05" units="cm"/>
      <inkml:brushProperty name="height" value="0.05" units="cm"/>
    </inkml:brush>
  </inkml:definitions>
  <inkml:trace contextRef="#ctx0" brushRef="#br0">15 523 17860,'-6'3'1597,"-2"1"280,18-1-343,6-2-1208,0 0 1,0-1-1,0-1 1,-1 0-1,17-4 1,78-23 29,-94 24-270,337-119 635,-7-26-444,-78 33-192,-173 73-165,53-19-988,-135 59-1764,-24 9 1955,-29 11 130,3-3-189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8:20.967"/>
    </inkml:context>
    <inkml:brush xml:id="br0">
      <inkml:brushProperty name="width" value="0.05" units="cm"/>
      <inkml:brushProperty name="height" value="0.05" units="cm"/>
    </inkml:brush>
  </inkml:definitions>
  <inkml:trace contextRef="#ctx0" brushRef="#br0">4108 724 11586,'-29'-13'99,"0"1"-1,0 1 1,-2 1-1,1 2 1,-1 1-1,-46-4 1,-136 0-2701,-106 1 3709,-214 28 2222,-438 130-3348,423-31 396,346-74-243,-115 22-14,-226 58-480,538-121 353,-16 3-48,-1 1 1,1 1-1,1 1 0,-1 0 1,-28 18-1,45-22 54,0-1 1,0 1-1,1 0 1,-1 0-1,1 0 1,0 0-1,0 1 1,0-1-1,1 1 1,-1 0-1,1 0 1,0 0-1,1 0 0,-1 0 1,1 0-1,0 0 1,1 1-1,-1-1 1,1 0-1,0 0 1,0 1-1,2 9 1,0 1-2,1 1 1,1-1-1,1 0 1,0 0-1,1-1 1,8 17-1,2-4 36,2 1 0,0-2-1,2-1 1,1 0-1,1-2 1,1 0-1,1-1 1,1-2 0,40 27-1,-2-7-29,2-4 0,2-2 0,75 28 0,-71-37-71,0-2 0,1-4-1,1-3 1,135 14 0,-114-25 1,-1-4 1,1-5 0,135-20 0,899-212 189,-344 48-144,-144 45-291,-588 127 272,259-69-102,5 24 197,-171 42 20,373-59 62,-427 58-140,188-34-11,-218 45 106,0 3-1,100 4 0,-136 2-52,-1 1 9,1-1 0,0-1 0,26-3-1,-42 1-20,-1 0-1,1 0 1,-1 0-1,0-1 1,1 0-1,-1-1 1,-1 0-1,1 0 1,-1-1-1,1 0 0,-1 0 1,9-10-1,7-10 172,-2-1-1,0-1 0,-2-1 0,22-44 0,15-21-203,39-33-418,-58 80 180,54-88-1,-86 126 280,-1 0-1,0 0 0,0-1 0,-1 1 0,0-1 0,0 0 0,-1 0 0,0 0 0,-1 0 0,0 0 1,0 0-1,-1-1 0,0 1 0,-1 0 0,0 0 0,0 0 0,-1 0 0,0 0 0,-1 0 0,0 0 1,0 0-1,-1 1 0,0 0 0,0-1 0,-1 1 0,0 1 0,-7-9 0,-6-7-166,-1 1 0,0 1 0,-2 0 0,0 2 0,-35-25 0,42 35 107,0 0 0,-1 2 0,1-1 0,-2 2-1,1 0 1,-1 1 0,0 0 0,0 1 0,0 1-1,0 1 1,-18-1 0,-3 3 134,0 2 0,-67 12 0,-72 27 121,154-35-212,-593 196-266,180-51-169,152-73 746,-537 77 1,334-74-1012,417-70 559,20-9-33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4.911"/>
    </inkml:context>
    <inkml:brush xml:id="br0">
      <inkml:brushProperty name="width" value="0.05" units="cm"/>
      <inkml:brushProperty name="height" value="0.05" units="cm"/>
    </inkml:brush>
  </inkml:definitions>
  <inkml:trace contextRef="#ctx0" brushRef="#br0">2 66 13571,'-2'-66'2813,"9"101"-1667,1-1 1,21 56 0,-12-39-908,325 1268 394,-308-1151-673,92 417 257,-85-436-625,110 269-1,-133-379 109,-9-23-26,-1 0 0,-1 0 1,-1 1-1,0 0 0,5 27 0,-11-43 285,0 0 1,0 0-1,0 0 0,1-1 1,-1 1-1,0 0 0,0 0 0,0 0 1,0-1-1,-1 1 0,1 0 1,0 0-1,0 0 0,0-1 0,-1 1 1,1 0-1,0 0 0,-1-1 1,1 1-1,-1 0 0,1-1 0,-1 1 1,1 0-1,-1-1 0,1 1 1,-1-1-1,1 1 0,-1-1 0,0 1 1,1-1-1,-1 1 0,0-1 1,0 0-1,1 1 0,-1-1 0,0 0 1,0 0-1,1 0 0,-1 1 1,0-1-1,0 0 0,0 0 0,1 0 1,-1 0-1,-1-1 0,-3 1-68,1-1 0,-1 0 1,1 0-1,-1-1 0,1 1 0,-6-4 0,-12-8-330,0-1-1,1-1 1,1-1 0,-36-36 0,35 31-59,-27-25 924,2-2-1,2-2 1,2-3 0,-42-69-1,149 243 3044,22 39-3177,-69-131-257,1-1 1,1 0-1,31 31 1,-41-49-26,1 0 0,0-1 0,0 0 0,1-1 0,0 0 0,0 0 1,1-2-1,0 0 0,15 6 0,-21-10 8,1 0 1,-1 0-1,1-1 0,-1 0 1,1-1-1,0 1 0,-1-1 1,1-1-1,0 1 0,-1-1 0,1-1 1,-1 1-1,1-1 0,-1-1 1,0 1-1,0-1 0,0-1 1,9-4-1,-2-3 44,1 0-1,-1-1 1,-1 0 0,0-1 0,-1-1-1,0 0 1,-1 0 0,-1-1-1,14-26 1,1-10 229,33-95 0,-28 57-125,-5-2-1,-3 0 1,-5-1 0,7-96-1,-18 69-3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5.734"/>
    </inkml:context>
    <inkml:brush xml:id="br0">
      <inkml:brushProperty name="width" value="0.05" units="cm"/>
      <inkml:brushProperty name="height" value="0.05" units="cm"/>
    </inkml:brush>
  </inkml:definitions>
  <inkml:trace contextRef="#ctx0" brushRef="#br0">151 139 15723,'-4'-4'335,"-1"1"0,0 0 0,1 0 0,-1 1 0,0-1 0,0 1 0,0 0 0,-8-1 0,11 2-226,0 1-1,-1-1 0,1 1 0,0 0 0,-1 0 1,1 0-1,-1 0 0,1 0 0,-1 1 1,1-1-1,0 1 0,-1-1 0,1 1 0,0 0 1,0 0-1,-1 0 0,1 0 0,0 1 1,0-1-1,0 0 0,-2 3 0,-1 1 7,1 1 0,-1 1 0,1-1 0,0 1 0,0-1 0,1 1 0,0 0 0,0 0 0,1 0 0,0 1 0,0-1 0,-1 11 0,2-11-113,0 0 1,0 0 0,1 0-1,0 0 1,0 0-1,1 1 1,0-1 0,0 0-1,1-1 1,0 1-1,0 0 1,1 0 0,3 7-1,-5-13-4,-1 1 1,1-1-1,0 0 0,0 0 1,-1 0-1,1 0 0,0 0 1,0 0-1,0 0 0,0 0 1,0-1-1,0 1 0,0 0 0,0 0 1,1-1-1,-1 1 0,0-1 1,0 1-1,1-1 0,-1 0 1,0 1-1,0-1 0,1 0 1,-1 0-1,0 0 0,1 0 1,-1 0-1,0 0 0,1 0 0,-1 0 1,0-1-1,1 1 0,-1 0 1,0-1-1,0 1 0,1-1 1,-1 0-1,0 1 0,0-1 1,0 0-1,0 0 0,0 1 0,1-3 1,4-2 9,0 0 1,-1-1 0,0 0 0,0 0-1,0 0 1,4-9 0,1-4 75,0-1 0,-1-1 1,-2 1-1,10-41 0,-7 15 325,3-55 0,-6 129-32,-4-4-557,1 0 0,1-1 0,1 1 0,2-1 0,0 0 0,1-1 0,24 42 0,-30-60 81,-1 0 1,1-1-1,0 0 1,0 1-1,0-1 1,1 0-1,-1 0 0,1-1 1,0 1-1,0-1 1,0 0-1,0 0 1,7 3-1,-8-5 1,1 1 1,-1-1-1,0 1 0,0-1 1,0 0-1,1 0 0,-1 0 0,0-1 1,0 1-1,0-1 0,0 0 1,0 0-1,0 0 0,0 0 0,0 0 1,0-1-1,0 1 0,0-1 1,4-4-1,1-1-21,0-1 1,-1 0-1,0-1 0,0 0 1,-1 0-1,0-1 1,-1 1-1,0-1 1,-1 0-1,0 0 0,0-1 1,3-15-1,8-45-318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6.162"/>
    </inkml:context>
    <inkml:brush xml:id="br0">
      <inkml:brushProperty name="width" value="0.05" units="cm"/>
      <inkml:brushProperty name="height" value="0.05" units="cm"/>
    </inkml:brush>
  </inkml:definitions>
  <inkml:trace contextRef="#ctx0" brushRef="#br0">4 80 14987,'-3'-38'1694,"4"34"-610,2 25-202,3 22-481,2-1 1,2 0 0,1 0 0,3-1 0,1-1-1,32 62 1,-42-95-418,-1 0 0,0-1 0,1 1 1,1-1-1,-1 0 0,1-1 0,0 1 0,0-1 0,0 0 0,1-1 0,8 6 0,-12-9 0,0 0-1,-1 0 0,1 0 1,0 0-1,0-1 1,0 1-1,0-1 1,0 0-1,-1 1 1,1-1-1,0-1 1,0 1-1,0 0 0,4-2 1,-4 1-3,0 0 0,1-1 0,-1 1 1,0-1-1,0 0 0,0 0 0,-1 0 0,1 0 1,0-1-1,-1 1 0,1-1 0,-1 0 0,0 0 1,3-4-1,2-5-29,-1 0 0,-1-1 0,1 0 0,-2 0 0,0 0 1,0 0-1,-2-1 0,3-26 0,-3 3 133,-1-1 1,-5-43-1,0 45 276,-16-69 1,16 93-148,0 11 23,3 20-8,12 57-93,4-1-1,41 127 1,-54-194-135,32 87 125,-29-85-153,-1-1 0,1 1 0,1-1 0,0 0 0,0 0 0,15 16 0,-20-24 38,0 0 0,0 0-1,-1 0 1,1 0-1,0 0 1,1 0-1,-1-1 1,0 1-1,0 0 1,0-1-1,0 1 1,1 0 0,-1-1-1,0 0 1,1 1-1,-1-1 1,0 0-1,1 0 1,-1 1-1,0-1 1,1 0-1,-1 0 1,0-1 0,1 1-1,-1 0 1,2-1-1,-1 0 5,-1 0 1,0 0-1,0 0 0,1 0 0,-1-1 0,0 1 0,0 0 0,0-1 1,-1 1-1,1-1 0,0 1 0,0-1 0,-1 1 0,1-1 0,-1 0 1,0 1-1,1-1 0,-1 0 0,0 1 0,0-4 0,2-25 20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5.079"/>
    </inkml:context>
    <inkml:brush xml:id="br0">
      <inkml:brushProperty name="width" value="0.025" units="cm"/>
      <inkml:brushProperty name="height" value="0.025" units="cm"/>
    </inkml:brush>
  </inkml:definitions>
  <inkml:trace contextRef="#ctx0" brushRef="#br0">0 0 3844,'0'0'416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6.646"/>
    </inkml:context>
    <inkml:brush xml:id="br0">
      <inkml:brushProperty name="width" value="0.05" units="cm"/>
      <inkml:brushProperty name="height" value="0.05" units="cm"/>
    </inkml:brush>
  </inkml:definitions>
  <inkml:trace contextRef="#ctx0" brushRef="#br0">1 291 14843,'6'2'247,"-1"0"0,1-1 0,0 0 0,0 0 0,0-1 0,0 0 0,0 0 0,0 0 0,0-1 0,0 0 0,0 0 0,0 0 0,0-1 0,-1 0 0,1 0 0,8-4 0,6-5 314,-1-1-1,0-1 1,18-16-1,-27 21-285,12-9 103,-2-1 0,0-1 1,-1 0-1,-1-2 0,26-36 0,-43 53-337,1 1 1,0 0-1,-1-1 0,0 1 1,0 0-1,0-1 1,0 0-1,0 1 0,-1-1 1,1-4-1,-1 7-32,0 0 1,0 1-1,0-1 0,-1 0 1,1 1-1,0-1 0,0 1 0,0-1 1,0 0-1,-1 1 0,1-1 0,0 1 1,-1-1-1,1 1 0,0-1 0,-1 1 1,1-1-1,-1 1 0,1-1 0,-1 1 1,1-1-1,-1 1 0,0-1 1,0 1-2,0 0 1,0-1-1,-1 1 1,1 0-1,0 0 1,0 0 0,0 0-1,-1 1 1,1-1-1,0 0 1,0 0-1,0 1 1,0-1 0,-1 0-1,1 1 1,0-1-1,-1 2 1,-4 2 5,1-1 0,0 1 0,0 0 0,0 1 0,1-1 0,-1 1 0,1 0 0,0 0 0,1 0 0,-1 0 0,-3 9 0,-2 3-8,2-1 0,-10 34 1,12-32-5,1-1 0,1 1 1,1 0-1,1 0 0,0 0 1,1 1-1,4 25 0,-3-36-72,0 0 0,1 1 0,0-1 0,0 0 0,1 0 0,0 0 0,0 0 0,1-1 0,0 1 0,0-1 0,1 0 0,0 0 0,0-1 0,1 1 0,0-1 0,0 0 0,14 10 0,-17-14 2,0-1 1,0 1-1,0-1 1,1 1-1,-1-1 0,1 0 1,-1 0-1,1-1 1,-1 1-1,1-1 0,-1 0 1,1 1-1,-1-2 1,1 1-1,0 0 0,4-2 1,-3 1 14,1-1 0,-1 0 0,0 0 0,1-1 1,-1 1-1,0-1 0,0-1 0,-1 1 0,7-5 0,27-32-485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7.112"/>
    </inkml:context>
    <inkml:brush xml:id="br0">
      <inkml:brushProperty name="width" value="0.05" units="cm"/>
      <inkml:brushProperty name="height" value="0.05" units="cm"/>
    </inkml:brush>
  </inkml:definitions>
  <inkml:trace contextRef="#ctx0" brushRef="#br0">0 0 16091,'0'15'1577,"5"16"-1177,-1 21-112,2 8 576,-1 15-280,1 3-136,4 4-64,2-2-48,-1-6-111,2-14-57,4-14-48,-1-11-120,3-15-328,2-8-337,3-15 553,1-7-96,1-11-96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7.611"/>
    </inkml:context>
    <inkml:brush xml:id="br0">
      <inkml:brushProperty name="width" value="0.05" units="cm"/>
      <inkml:brushProperty name="height" value="0.05" units="cm"/>
    </inkml:brush>
  </inkml:definitions>
  <inkml:trace contextRef="#ctx0" brushRef="#br0">114 9 16564,'-13'15'223,"1"1"0,1-1 0,1 2 0,0 0 0,1 0 0,0 1 0,2-1 0,0 2 0,1-1 0,1 1 0,0 0 0,2 0 0,0 1 1,0 27-1,3-42-214,0-1 0,1 1 1,0-1-1,0 1 0,0-1 0,0 1 1,1-1-1,-1 0 0,1 0 1,0 0-1,0 0 0,5 6 1,-6-9-8,0 1 0,1-1 1,-1 1-1,1-1 0,-1 0 1,1 0-1,0 1 0,0-1 1,-1 0-1,1 0 0,0-1 1,0 1-1,0 0 0,0-1 0,0 1 1,0-1-1,0 1 0,0-1 1,0 0-1,0 0 0,1 0 1,-1 0-1,0 0 0,0-1 1,0 1-1,0-1 0,0 1 1,0-1-1,2-1 0,3-1 36,1-1 0,-1-1 0,0 1-1,0-1 1,-1-1 0,1 1-1,-1-1 1,0 0 0,-1 0 0,0-1-1,0 0 1,0 1 0,4-11 0,2-2 169,-2-1 0,0 0 0,10-40 0,-7-2 243,-8 49-347,0 19-87,0 24-85,-3-27 61,2 27-50,7 47-59,-8-70 121,-1 1 0,1-1 0,1 1 0,0-1 0,0 0 0,0 1 0,5 5 0,-8-11 13,1-1 1,0 0-1,0 0 0,-1 0 1,1 0-1,0 0 1,0 0-1,0 0 0,0-1 1,0 1-1,0 0 0,0-1 1,0 1-1,0 0 0,1-1 1,-1 1-1,0-1 1,0 1-1,0-1 0,1 0 1,-1 0-1,0 0 0,1 1 1,-1-1-1,2-1 0,-1 1 16,1-1-1,-1 0 1,0 0-1,0 0 1,1 0-1,-1 0 0,0-1 1,0 1-1,0-1 1,-1 1-1,1-1 0,2-2 1,5-6 116,-2-1 0,1 0 0,9-20 1,13-33 322,-21 42-347,0 1 0,2 0-1,0 1 1,19-26 0,-29 45-128,-1 1 0,1-1 1,-1 0-1,1 0 0,0 1 1,-1-1-1,1 1 0,0-1 0,-1 0 1,1 1-1,0-1 0,0 1 0,-1-1 1,1 1-1,0 0 0,0-1 1,0 1-1,0 0 0,0 0 0,0-1 1,-1 1-1,1 0 0,0 0 0,0 0 1,0 0-1,0 0 0,0 0 1,0 1-1,0-1 0,0 0 0,0 0 1,-1 1-1,1-1 0,0 0 0,0 1 1,0-1-1,0 1 0,0 0 1,3 2-10,-1 1 0,0-1 1,0 1-1,0 0 0,0 0 1,2 4-1,1 1-8,-6-8 15,7 10-23,1 0 1,0-1-1,0 0 0,1 0 0,9 8 0,-16-16 9,0-1 0,0 1-1,0-1 1,0 1 0,1-1 0,-1 0 0,0 0 0,1 0-1,-1 0 1,1 0 0,-1 0 0,1-1 0,-1 1 0,1-1 0,-1 0-1,1 1 1,-1-1 0,1 0 0,-1-1 0,1 1 0,0 0-1,-1-1 1,1 0 0,-1 1 0,0-1 0,1 0 0,-1 0-1,0-1 1,1 1 0,-1 0 0,0-1 0,4-2 0,4-7 113,0 0 0,-1 0 1,0-1-1,-1 0 0,0-1 0,11-23 1,2-10-94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8.047"/>
    </inkml:context>
    <inkml:brush xml:id="br0">
      <inkml:brushProperty name="width" value="0.05" units="cm"/>
      <inkml:brushProperty name="height" value="0.05" units="cm"/>
    </inkml:brush>
  </inkml:definitions>
  <inkml:trace contextRef="#ctx0" brushRef="#br0">86 513 16980,'-6'6'490,"1"0"0,-1-1 0,-13 10 0,16-13-407,-1 0 0,0 1-1,1-1 1,-1 1 0,1 0 0,0 0 0,0 0 0,0 1 0,0-1 0,1 1 0,0-1 0,-1 1 0,1 0 0,0 0 0,1 0 0,-3 7 0,4-11-85,0 1 0,0-1 0,0 0 1,0 1-1,-1-1 0,1 0 1,0 1-1,0-1 0,0 0 0,0 1 1,0-1-1,0 0 0,0 1 0,1-1 1,-1 0-1,0 1 0,0-1 0,0 0 1,0 0-1,0 1 0,0-1 0,1 0 1,-1 1-1,0-1 0,0 0 0,0 0 1,1 1-1,-1-1 0,0 0 1,0 0-1,1 0 0,-1 1 0,0-1 1,1 0-1,-1 0 0,14-3-27,12-17 3,-11 5 28,-1-2-1,0 0 0,-1 0 1,12-24-1,37-80 67,-44 81-13,-1-1 0,17-67 0,-33 105-6,-3 9-8,-5 24 22,-10 46 14,6 29 33,10-90-72,1 1-1,1 0 1,0 0 0,6 25-1,-7-38-25,1 0-1,0 0 0,0 0 0,0 0 1,1 0-1,-1 0 0,1 0 0,0-1 1,0 1-1,-1 0 0,2-1 0,3 5 1,-4-6 1,0 1 1,0-1 0,0 0 0,0 0-1,0 0 1,0 0 0,0-1 0,0 1 0,0-1-1,1 1 1,-1-1 0,0 1 0,0-1-1,0 0 1,3 0 0,1-1 22,0-1 0,0 1-1,-1-1 1,1 0 0,-1 0 0,1 0 0,-1-1 0,1 0-1,-1 0 1,0 0 0,-1-1 0,8-5 0,-2-1 48,0-1 1,0 1-1,9-15 1,-15 18-23,0 1 0,0 0 0,0-1-1,-1 0 1,0 0 0,0 0 0,3-13 0,-7 10 55,-3 11-8,-6 15-11,8-12-94,1-1-1,0 1 0,0 0 1,0 0-1,1 1 1,-1-1-1,1 0 0,0 0 1,0 0-1,1 0 0,-1 0 1,1 0-1,0 0 1,0 0-1,0 0 0,0 0 1,1 0-1,0-1 1,2 6-1,-1-6-5,-1 0 0,1 0 0,0 0 0,0 0 0,0-1 1,0 1-1,0-1 0,1 0 0,-1 0 0,1 0 0,-1-1 0,1 1 0,0-1 0,0 0 1,0 0-1,-1 0 0,1 0 0,0-1 0,0 1 0,4-1 0,10-1 3,-1 0 0,1-1-1,-1-1 1,0 0 0,0-2 0,0 0-1,0 0 1,25-13 0,-41 17 11,1 0 0,0 1 0,-1-1 1,1 0-1,-1 0 0,1 0 0,-1 0 0,0 0 1,1 0-1,-1-1 0,0 1 0,0 0 0,0-1 1,1 1-1,-1 0 0,-1-1 0,1 0 0,0 1 0,0-3 1,-1 3 6,0-1 1,0 1 0,-1-1-1,1 1 1,-1 0 0,0-1-1,1 1 1,-1-1 0,0 1-1,0 0 1,1 0 0,-1-1-1,0 1 1,0 0 0,-1 0-1,1 0 1,0 0 0,0 0-1,0 0 1,-1 0 0,1 1-1,-3-2 1,-28-18 281,10 7-127,0-1 0,0-1 0,-27-26 0,44 37-149,1-1 1,0 1 0,0-1-1,0 0 1,0 1 0,1-2-1,0 1 1,0 0 0,1-1 0,-1 1-1,1-1 1,0 0 0,1 0-1,-1 1 1,1-1 0,0 0 0,1 0-1,-1-1 1,1 1 0,1-9-1,1 10-34,-1 0-1,0 0 0,1 0 1,0 0-1,0 0 0,1 1 1,-1-1-1,1 1 0,0-1 1,1 1-1,-1 0 0,0 0 0,8-6 1,5-3-495,0 1 0,23-13 0,10-8-607,-22 12 614,-6 3-172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8.548"/>
    </inkml:context>
    <inkml:brush xml:id="br0">
      <inkml:brushProperty name="width" value="0.05" units="cm"/>
      <inkml:brushProperty name="height" value="0.05" units="cm"/>
    </inkml:brush>
  </inkml:definitions>
  <inkml:trace contextRef="#ctx0" brushRef="#br0">1 90 17244,'15'-7'1240,"15"-8"-1376,8-1 1352,5 1-824,7-3 88,11 0-184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19.537"/>
    </inkml:context>
    <inkml:brush xml:id="br0">
      <inkml:brushProperty name="width" value="0.05" units="cm"/>
      <inkml:brushProperty name="height" value="0.05" units="cm"/>
    </inkml:brush>
  </inkml:definitions>
  <inkml:trace contextRef="#ctx0" brushRef="#br0">96 352 18052,'-2'-2'169,"-1"0"1,1 0-1,0 0 1,0 0 0,-1 1-1,1-1 1,-1 1-1,1 0 1,-1-1-1,0 1 1,1 0-1,-7-1 1,8 3-131,-1-1 1,1 0-1,-1 0 1,1 1-1,-1-1 0,1 1 1,0-1-1,-1 1 1,1 0-1,0-1 1,-1 1-1,1 0 1,0 0-1,0 0 0,0 0 1,0 0-1,0 0 1,0 0-1,0 0 1,0 1-1,0-1 0,0 0 1,1 1-1,-1-1 1,0 0-1,0 3 1,-4 8 162,0 0 0,1 1 1,1 0-1,0 0 1,1 0-1,-2 23 1,3-10-163,2 0 1,4 37 0,-4-53-36,1-1 0,0 0 1,0 1-1,7 15 0,-8-24-1,-1 1 0,1-1-1,-1 1 1,1-1 0,0 0 0,0 1-1,0-1 1,-1 0 0,1 0 0,0 1-1,1-1 1,-1 0 0,0 0-1,0 0 1,0 0 0,1 0 0,-1-1-1,0 1 1,1 0 0,-1-1 0,1 1-1,-1-1 1,1 1 0,-1-1-1,1 0 1,-1 1 0,1-1 0,-1 0-1,1 0 1,-1 0 0,1 0 0,-1 0-1,1-1 1,-1 1 0,1 0-1,-1-1 1,1 1 0,1-2 0,2 0 13,0-1 0,0-1 0,0 1 0,-1-1 0,1 1 0,-1-1 0,0-1 1,0 1-1,-1-1 0,6-6 0,3-9 55,12-26 1,-24 45-72,17-34 89,-2 0 0,-1-2 0,-2 0 0,-2 0 0,-1-1 0,-2 0 0,-1 0 0,0-60 0,-6 97-85,1-1-1,-1 0 1,-1 1 0,1-1 0,0 0 0,0 1-1,0-1 1,-1 0 0,1 1 0,-1-1-1,1 1 1,-3-4 0,0 10 24,-1 13-28,3 9-65,0 0 1,2 1-1,1-1 1,1 0-1,1 0 1,1 0-1,18 49 1,-21-69 39,1 0 1,0 0 0,0-1-1,1 1 1,0-1-1,0 0 1,1 0 0,7 8-1,-10-12 17,-1-1-1,1 1 0,0-1 1,0 1-1,1-1 1,-1 0-1,0 0 1,0 0-1,0 0 1,1 0-1,-1 0 1,1-1-1,-1 1 0,0-1 1,1 0-1,-1 1 1,1-1-1,-1 0 1,1-1-1,-1 1 1,1 0-1,-1-1 1,1 1-1,-1-1 0,0 0 1,1 0-1,-1 0 1,3-1-1,3-3 1,0 0 0,-1 0 0,1-1 0,-1 0 0,0-1 0,0 0 0,-1 0 0,0 0 0,0 0 0,-1-1 0,6-11 0,5-12 43,20-57-1,-20 46 25,-16 41-59,0 0-1,0 1 1,0-1 0,0 0-1,1 1 1,-1-1-1,0 0 1,1 1 0,-1-1-1,0 1 1,1-1 0,-1 0-1,1 1 1,-1-1 0,1 1-1,-1-1 1,1 1 0,-1 0-1,1-1 1,0 1-1,0-1 1,0 1 0,-1 1 0,0-1-1,1 0 1,-1 1 0,1-1-1,-1 0 1,0 1 0,1-1 0,-1 0-1,0 1 1,1-1 0,-1 1 0,0-1-1,0 1 1,1-1 0,-1 1 0,0-1-1,0 1 1,0-1 0,0 1-1,1 0 1,5 42 24,-5-33-23,1 2-2,13 69-18,-13-72 16,0-1-1,1-1 0,-1 1 0,2 0 1,-1-1-1,1 1 0,7 9 0,-10-16 1,-1 0-1,1 0 1,0 0 0,0 0-1,0 0 1,0 0-1,0 0 1,1 0-1,-1-1 1,0 1-1,0 0 1,1-1 0,-1 1-1,0-1 1,0 1-1,1-1 1,-1 1-1,1-1 1,-1 0 0,0 0-1,1 0 1,-1 0-1,3 0 1,-1-1-1,-1 0 1,1 1-1,-1-2 0,1 1 1,-1 0-1,1 0 1,-1-1-1,0 1 0,0-1 1,0 0-1,3-3 0,3-3-1,-2 0 0,1 0 0,-1-1 0,-1 0 0,7-12 0,-7 9 43,0-1 0,0 1 0,-2-1 0,1 0 0,-2 0 0,1 0 0,-2 0 0,0-14 0,0 20 38,-2 0 0,1 0 1,-1 0-1,0 0 0,-1 0 1,0 0-1,0 0 0,0 1 1,-1-1-1,0 1 0,0-1 1,0 1-1,-1 0 0,0 0 1,0 1-1,-10-10 0,13 14-70,1 1-1,-1-1 0,0 1 0,1-1 1,-1 1-1,0-1 0,1 1 0,-1-1 1,1 1-1,-1-1 0,1 0 1,-1 1-1,1-1 0,-1 0 0,1 0 1,0 1-1,-1-1 0,1 0 0,0 0 1,0 1-1,0-1 0,0 0 0,-1 0 1,1 0-1,0 0 0,0 1 1,1-1-1,-1 0 0,0 0 0,0 0 1,0 1-1,0-1 0,1 0 0,-1 0 1,0 1-1,1-1 0,0-1 0,1 0-77,1 0-1,0-1 0,0 1 0,0 0 0,1 0 0,-1 1 0,5-2 1,4-3-230,111-56-229,-65 27 269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0.011"/>
    </inkml:context>
    <inkml:brush xml:id="br0">
      <inkml:brushProperty name="width" value="0.05" units="cm"/>
      <inkml:brushProperty name="height" value="0.05" units="cm"/>
    </inkml:brush>
  </inkml:definitions>
  <inkml:trace contextRef="#ctx0" brushRef="#br0">0 1 16035,'7'7'1617,"6"16"-833,1 8-304,5 14 800,3 5-207,5 4-385,0 1-80,5-8-240,-4-5-208,1-12-352,-5-10-88,-1-14-288,-4-8-192,-13-17-257,-6-5 689,-18-12-232,-5-4-48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0.480"/>
    </inkml:context>
    <inkml:brush xml:id="br0">
      <inkml:brushProperty name="width" value="0.05" units="cm"/>
      <inkml:brushProperty name="height" value="0.05" units="cm"/>
    </inkml:brush>
  </inkml:definitions>
  <inkml:trace contextRef="#ctx0" brushRef="#br0">0 268 13779,'3'-17'1728,"10"5"-647,5-2-369,7-4 1376,3-1-648,10-5-327,2-4-129,1-2-320,1 2-256,-2 2-856,-7 3-488,-7 7 776,-6 3-144,-7 15-208</inkml:trace>
  <inkml:trace contextRef="#ctx0" brushRef="#br0" timeOffset="1">132 414 14947,'14'16'2033,"2"-12"-1161,8-17-256,4-9 1280,7-13-799,0-2-145,-2-3-496,0 3-384,-6 6-864,-4 8 160,-10 9 392,-3 8-161,-7 12-215</inkml:trace>
  <inkml:trace contextRef="#ctx0" brushRef="#br0" timeOffset="2">248 704 15899,'9'13'1601,"8"-13"-897,3-6-304,6-13 696,-1-4-328,7-7-880,-5-7 1177,-2-9-873,-1-4-72,-4-4-184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1.075"/>
    </inkml:context>
    <inkml:brush xml:id="br0">
      <inkml:brushProperty name="width" value="0.05" units="cm"/>
      <inkml:brushProperty name="height" value="0.05" units="cm"/>
    </inkml:brush>
  </inkml:definitions>
  <inkml:trace contextRef="#ctx0" brushRef="#br0">1 316 14867,'1'13'412,"1"0"0,0 1 0,1-1 1,0 0-1,1 0 0,9 17 0,-12-27-350,0 0 0,1-1 0,0 1 0,-1-1 1,1 1-1,0-1 0,0 0 0,0 1 0,1-1 0,-1 0 0,0-1 1,1 1-1,-1 0 0,1-1 0,0 1 0,0-1 0,-1 0 0,1 0 1,0 0-1,0 0 0,0 0 0,0-1 0,0 1 0,0-1 0,0 0 1,0 0-1,0 0 0,0 0 0,0-1 0,0 1 0,0-1 0,0 1 1,0-1-1,5-2 0,-3 1 27,0 0-1,0 0 1,-1-1 0,1 1-1,-1-1 1,1 0-1,-1 0 1,0-1 0,0 1-1,0-1 1,-1 0 0,1 0-1,-1 0 1,0 0 0,0 0-1,3-7 1,-5 7-2,1 0 0,-1 0 0,0 0 0,0 0 0,0 0 0,0-1 0,-1 1 0,0 0 0,0-1 0,0 1 0,0 0 0,-1 0 0,1-1 0,-1 1 0,0 0 0,-1 0 0,1 0 0,-1 0 0,1 0 0,-5-6 0,-14-17 55,19 27-143,1 0 0,0-1 0,-1 1 0,1 0 0,0 0 0,-1-1 0,1 1 0,-1 0 0,1 0 0,0-1 0,-1 1 0,1 0 0,-1 0 0,1 0 0,-1 0 0,1 0 0,-1 0 0,1 0 0,-1 0 0,1 0 0,-1 0 0,1 0 0,0 0 0,-1 0 0,0 0-2,0 1 0,1 0 0,-1-1 0,1 1 0,-1 0 0,1 0 0,-1-1 0,1 1 0,-1 0 0,1 0 0,0 0 0,0-1 0,-1 1 0,1 0 0,0 0 0,0 0 0,0 0 0,0 0 0,0 0 0,0 4 0,0 0 0,0 0 0,1 0 0,0-1 0,0 1 0,0 0 0,0-1 1,1 1-1,0-1 0,-1 1 0,2-1 0,-1 0 0,4 6 0,-5-9 2,0 1 0,0-1 1,0 1-1,0-1 1,0 0-1,1 1 0,-1-1 1,0 0-1,1 0 1,-1 0-1,1 0 1,-1 0-1,1 0 0,-1-1 1,1 1-1,-1 0 1,1-1-1,0 1 0,0-1 1,-1 0-1,1 1 1,0-1-1,-1 0 0,1 0 1,0 0-1,0 0 1,-1-1-1,1 1 0,0 0 1,0-1-1,-1 1 1,1-1-1,-1 1 1,1-1-1,0 0 0,-1 0 1,1 0-1,-1 0 1,3-2-1,12-11 3,-1-1 0,14-17 0,15-15 5,-42 44-7,17-14 5,0-1-1,25-15 1,-39 29-9,0 1 1,0 0-1,0 0 1,1 0-1,-1 1 1,1 0-1,0 0 1,-1 0-1,1 1 1,0 0-1,0 0 1,0 0-1,0 1 1,0-1-1,9 2 1,-12 0 0,-1 0 1,1 0 0,0 0-1,-1 1 1,1-1 0,-1 0-1,1 1 1,-1 0 0,0 0 0,1 0-1,-1 0 1,0 0 0,0 0-1,0 0 1,-1 0 0,1 1-1,-1-1 1,1 1 0,-1 0-1,0-1 1,0 1 0,2 5-1,1 6 1,-1 0-1,0 1 0,0 18 1,-1-21 0,2 27 250,-2-37 128,1-8-201,0-8 35,-3-7-14,-1 1 0,-1 0 0,-1-1 1,-1 1-1,0 0 0,-2 1 1,0-1-1,-1 1 0,-19-35 1,26 54-226,0-1 1,0 0 0,0 1-1,0-1 1,0 0 0,0 1 0,0-1-1,0 0 1,1 1 0,-1-1-1,0 0 1,0 1 0,1-1 0,-1 1-1,0-1 1,1 0 0,-1 1-1,1-1 1,-1 1 0,0-1 0,1 1-1,-1-1 1,1 1 0,0 0-1,-1-1 1,1 1 0,-1 0 0,1-1-1,0 1 1,-1 0 0,1 0-1,-1-1 1,2 1 0,32-13-1411,-21 9 648,89-36-1759,-58 24 1702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1.480"/>
    </inkml:context>
    <inkml:brush xml:id="br0">
      <inkml:brushProperty name="width" value="0.05" units="cm"/>
      <inkml:brushProperty name="height" value="0.05" units="cm"/>
    </inkml:brush>
  </inkml:definitions>
  <inkml:trace contextRef="#ctx0" brushRef="#br0">190 6 16588,'-19'3'2511,"8"1"-2325,1 1 0,-1-1 0,1 2 0,1-1 0,-1 2 0,1-1 0,0 1 0,0 0 0,1 1 0,0 0 0,1 0-1,-1 1 1,2 0 0,-1 0 0,1 1 0,0 0 0,1 0 0,1 0 0,-1 0 0,1 1 0,-2 11 0,5-19-185,1-1 0,-1 1 0,1-1 0,0 0 0,0 1 0,0-1 0,0 1 0,0-1 0,0 1 0,1-1 0,-1 1 0,1-1 0,-1 1 0,1-1 0,0 0 0,0 1 0,0-1 0,0 0 0,1 0 0,-1 0 0,1 0 0,-1 0 0,1 0 0,0 0 0,-1 0 0,1-1 0,0 1 0,0-1 0,0 1 0,1-1 0,2 1 0,-2 0 8,1-1 1,0 0-1,0 0 1,1-1-1,-1 1 1,0-1-1,0 0 1,0 0-1,0 0 1,0-1-1,0 0 1,0 1-1,0-1 1,0-1-1,0 1 1,0 0-1,0-1 1,4-3-1,2-1 54,-1-1-1,0 1 1,0-2-1,-1 0 1,0 0-1,0 0 1,-1-1-1,0 0 0,10-18 1,-14 21-57,0 1 0,0-1 0,0 0-1,-1 0 1,0 0 0,0 0 0,0 0 0,-1-1 0,0 1 0,0 0 0,-1-1-1,0 1 1,0-1 0,0 1 0,-1 0 0,0-1 0,0 1 0,-4-13-1,4 17-228,-1 0-1,1 0 1,0-1-1,-1 1 0,1 0 1,-1 0-1,0 1 0,0-1 1,-3-3-1,4 5 134,1-1 0,-1 1 0,0-1 0,0 1-1,0-1 1,0 1 0,1-1 0,-1 1 0,0 0 0,0 0 0,0-1-1,0 1 1,0 0 0,0 0 0,0 0 0,0 0 0,0 0-1,0 0 1,0 0 0,0 0 0,0 0 0,0 1 0,0-1 0,1 0-1,-1 1 1,-2 0 0,5-1-886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5.425"/>
    </inkml:context>
    <inkml:brush xml:id="br0">
      <inkml:brushProperty name="width" value="0.025" units="cm"/>
      <inkml:brushProperty name="height" value="0.025" units="cm"/>
    </inkml:brush>
  </inkml:definitions>
  <inkml:trace contextRef="#ctx0" brushRef="#br0">68 94 5669,'0'0'3753,"6"-11"-427,1 1-2215,19-30 1219,-12 8 4388,-55 142-3855,19-56-2795,-20 80 1,38-117 93,0-1-1,1 1 1,1 0-1,0 0 1,2 0-1,0 0 1,3 25-1,-2-39-133,0 0 1,1-1-1,-1 1 1,1-1-1,0 1 0,-1-1 1,1 0-1,0 0 0,0 0 1,0 0-1,1 0 1,-1 0-1,0 0 0,1-1 1,-1 1-1,1-1 0,0 0 1,-1 1-1,1-1 1,0-1-1,0 1 0,0 0 1,0-1-1,0 1 1,0-1-1,4 0 0,7 1-30,1 0-1,-1-2 0,1 1 0,14-4 1,-18 2-398,-1-1 1,1 0-1,-1 0 1,0-1-1,0-1 1,0 0-1,-1 0 1,0-1-1,16-12 1,-15 10-1387,-1-1 0,0 0 0,0 0 0,12-18 1,4-17-8727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1.899"/>
    </inkml:context>
    <inkml:brush xml:id="br0">
      <inkml:brushProperty name="width" value="0.05" units="cm"/>
      <inkml:brushProperty name="height" value="0.05" units="cm"/>
    </inkml:brush>
  </inkml:definitions>
  <inkml:trace contextRef="#ctx0" brushRef="#br0">29 28 17548,'-5'2'1012,"4"-2"-820,-1 1 1,1 0 0,-1-1-1,1 1 1,-1-1 0,1 1-1,-1-1 1,0 0 0,1 1-1,-1-1 1,0 0 0,-2 0-1,4-1-80,0 1-1,0-1 0,1 1 0,-1-1 0,0 1 1,0-1-1,1 1 0,-1-1 0,0 1 0,1 0 0,-1-1 1,0 1-1,1 0 0,-1-1 0,1 1 0,-1 0 0,0-1 1,1 1-1,-1 0 0,1 0 0,-1-1 0,1 1 1,-1 0-1,1 0 0,-1 0 0,2 0 0,15-8 474,-9 4-499,1 1-1,-1 1 1,1-1 0,0 2 0,-1-1 0,1 1 0,12 0 0,-18 1-80,0 0 0,0 0 0,0 1 0,0 0 0,0-1 0,0 1 0,0 0 0,0 0 0,0 1 1,0-1-1,-1 0 0,1 1 0,0 0 0,-1-1 0,0 1 0,1 0 0,-1 1 0,0-1 0,0 0 0,0 1 0,0-1 0,0 1 0,-1-1 0,3 5 0,1 6-4,0 1 0,0 0 0,-1 0 0,-1 0 0,2 19-1,1 73-4,-6-74-30,2-1 0,8 46 1,-10-75 22,0-1 1,0 0-1,1 1 1,-1-1-1,0 0 0,1 1 1,-1-1-1,1 0 1,-1 1-1,1-1 1,0 0-1,0 0 0,-1 0 1,1 0-1,0 0 1,0 0-1,0 0 1,0 0-1,0 0 0,0 0 1,1-1-1,0 2 1,-1-2-5,1 0 0,-1 0 0,1 0 0,-1 0 0,0 0 0,1 0 0,-1 0 0,0 0 0,1 0 0,-1-1 0,1 1 0,-1-1 0,0 1 0,0-1 0,1 0 0,-1 1 0,2-2 0,4-4-97,0 1-1,0-1 0,-1-1 1,1 1-1,5-10 0,3-3-303,-1-1-1,-1-1 1,-1-1-1,-1 1 1,16-46 0,-15 21-105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2.302"/>
    </inkml:context>
    <inkml:brush xml:id="br0">
      <inkml:brushProperty name="width" value="0.05" units="cm"/>
      <inkml:brushProperty name="height" value="0.05" units="cm"/>
    </inkml:brush>
  </inkml:definitions>
  <inkml:trace contextRef="#ctx0" brushRef="#br0">1 248 16019,'20'10'1593,"10"-21"-969,6-6-272,9-14 816,7-2-400,2-11-760,-2-6 288,0 14-208,-6 0-72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2.752"/>
    </inkml:context>
    <inkml:brush xml:id="br0">
      <inkml:brushProperty name="width" value="0.05" units="cm"/>
      <inkml:brushProperty name="height" value="0.05" units="cm"/>
    </inkml:brush>
  </inkml:definitions>
  <inkml:trace contextRef="#ctx0" brushRef="#br0">81 247 18636,'0'-1'68,"0"0"0,-1 1 0,1-1 0,0 0 0,-1 1 0,1-1 0,-1 0 0,1 1 0,-1-1 0,1 1 0,-1-1 1,1 1-1,-1-1 0,0 1 0,1-1 0,-1 1 0,0-1 0,1 1 0,-1 0 0,0-1 0,0 1 0,1 0 0,-1 0 0,0 0 0,0 0 0,0-1 0,1 1 0,-1 0 0,0 0 0,0 0 0,1 1 0,-1-1 1,0 0-1,0 0 0,0 0 0,1 0 0,-1 1 0,0-1 0,1 0 0,-1 1 0,0-1 0,0 1 0,1-1 0,-1 1 0,1-1 0,-1 1 0,0 0 0,-3 3 86,1-1 0,0 0 0,0 1 0,0 0-1,0-1 1,1 1 0,-3 5 0,0 3-114,1 0-1,0 1 1,1 0 0,0 0-1,1 0 1,1 0 0,0 0-1,0 0 1,1 0 0,1 0-1,0 0 1,1 0 0,1 0-1,0 0 1,6 15 0,-9-26-36,1 0 1,0 0 0,0 0-1,0 0 1,0 0 0,0-1-1,0 1 1,0 0 0,1-1-1,-1 1 1,1-1 0,-1 1-1,1-1 1,-1 0-1,1 1 1,0-1 0,0 0-1,0 0 1,-1 0 0,1-1-1,0 1 1,0 0 0,0-1-1,0 1 1,0-1 0,0 0-1,1 0 1,-1 0 0,0 0-1,0 0 1,0 0 0,0 0-1,0-1 1,0 1 0,0-1-1,0 1 1,0-1-1,3-1 1,4-2 28,-1-1 0,0 0 0,0 0 0,-1 0 0,1-1 0,-1 0 0,10-11 0,10-15 117,-1-2 0,-2-1 0,-1 0 0,35-76 0,-57 108-147,1-3 0,1 0-1,0 0 1,0 0-1,1 1 1,7-10-1,-11 15-4,0 0 0,0-1 0,0 1 0,0 0-1,1 0 1,-1 0 0,0 0 0,0-1 0,0 1-1,0 0 1,0 0 0,1 0 0,-1 0 0,0 0 0,0 0-1,0 0 1,1-1 0,-1 1 0,0 0 0,0 0-1,0 0 1,1 0 0,-1 0 0,0 0 0,0 0-1,0 0 1,1 0 0,-1 0 0,0 0 0,0 0-1,0 0 1,1 0 0,-1 0 0,0 0 0,0 1 0,0-1-1,1 0 1,-1 0 0,0 0 0,0 0 0,0 0-1,0 0 1,1 1 0,3 11-67,-1 26-23,-3-29 64,2 21-58,-2-19 57,0 1 1,1 0-1,0 0 1,1-1-1,5 18 1,-7-28 31,1-1 0,-1 1 0,0-1 0,0 1 1,0 0-1,0-1 0,1 1 0,-1-1 1,0 1-1,1-1 0,-1 1 0,0-1 0,1 0 1,-1 1-1,0-1 0,1 1 0,-1-1 1,1 0-1,-1 1 0,1-1 0,-1 0 1,1 0-1,-1 1 0,1-1 0,-1 0 0,1 0 1,-1 0-1,2 1 0,-1-2 3,0 1-1,0 0 1,0-1-1,0 1 1,-1-1-1,1 1 1,0-1-1,0 1 1,-1-1-1,1 0 1,0 1 0,0-1-1,-1 0 1,1 0-1,0 0 1,17-34 129,11-47 181,-19 51-128,25-56 0,-35 87-187,1-1 0,-1 1 0,0 0 0,0-1 0,0 1 0,0 0 0,0-1 0,1 1 0,-1 0 0,0-1 0,0 1 0,1 0 0,-1 0 0,0-1 0,0 1 0,1 0 0,-1 0-1,0 0 1,1-1 0,-1 1 0,0 0 0,1 0 0,-1 0 0,0 0 0,1 0 0,-1-1 0,0 1 0,1 0 0,-1 0 0,1 0 0,-1 0 0,0 0 0,1 0 0,0 0 0,9 12 3,8 34-40,-12-28 17,-6-17 21,1 0 0,-1 0 0,0 0 0,1 0 0,-1 0 0,1 0 0,0 0 0,-1 0 0,1 0 0,0 0 0,-1 0-1,1 0 1,0 0 0,0-1 0,0 1 0,0 0 0,0-1 0,0 1 0,0 0 0,0-1 0,0 1 0,0-1 0,0 0 0,0 1 0,2-1 0,-1 0 7,-1-1 0,1 1-1,-1-1 1,0 1 0,1-1-1,-1 0 1,0 1 0,0-1-1,1 0 1,-1 0 0,0 0-1,0 0 1,0 0 0,0 0 0,0-1-1,1-1 1,5-8 53,-1 1-1,0-1 1,5-17 0,-10 27-61,11-33 98,-6 16-60,1 0 1,1 0-1,10-16 1,-18 33-51,0 1 1,0-1-1,1 1 1,-1-1-1,0 1 1,0-1-1,1 1 1,-1 0-1,0-1 1,1 1-1,-1-1 0,1 1 1,-1 0-1,0-1 1,1 1-1,-1 0 1,1-1-1,-1 1 1,1 0-1,-1 0 1,1-1-1,-1 1 1,1 0-1,-1 0 0,1 0 1,0 0-1,-1 0 1,1 0-1,0 0 1,0 0-46,0 1-1,-1 0 1,1-1 0,0 1 0,-1 0-1,1-1 1,-1 1 0,1 0 0,-1 0 0,1-1-1,-1 1 1,1 0 0,-1 0 0,0 0 0,1 2-1,8 45-1953,-8-40 1745,1 8-285,-1-12-91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3.188"/>
    </inkml:context>
    <inkml:brush xml:id="br0">
      <inkml:brushProperty name="width" value="0.05" units="cm"/>
      <inkml:brushProperty name="height" value="0.05" units="cm"/>
    </inkml:brush>
  </inkml:definitions>
  <inkml:trace contextRef="#ctx0" brushRef="#br0">0 67 16660,'19'22'2095,"-16"-18"-1716,1 1 1,0-1-1,0 0 1,0 0-1,5 4 1,-7-7-261,0 0 1,0 0 0,0 0-1,0 0 1,1 0-1,-1-1 1,0 1 0,0-1-1,1 1 1,-1-1-1,0 0 1,0 0 0,1 0-1,-1 0 1,0 0-1,5-1 1,-1-1 16,0 0 1,0 0-1,0-1 1,0 1-1,-1-1 1,1 0 0,-1-1-1,0 0 1,1 1-1,-2-2 1,1 1-1,0 0 1,-1-1-1,0 0 1,0 0-1,0 0 1,-1-1-1,0 1 1,0-1-1,0 0 1,2-8-1,-5 14-131,1-1 1,-1 0-1,0 0 0,0 0 1,1 1-1,-1-1 0,0 0 0,0 0 1,0 0-1,0 1 0,0-1 0,0 0 1,0 0-1,-1 0 0,1 1 0,0-1 1,0 0-1,-1 0 0,1 1 0,0-1 1,-1 0-1,1 0 0,-1 1 1,1-1-1,-1 0 0,1 1 0,-1-1 1,1 1-1,-1-1 0,1 1 0,-1-1 1,0 1-1,1-1 0,-1 1 0,0 0 1,0-1-1,1 1 0,-1 0 0,0-1 1,0 1-1,0 0 0,1 0 0,-1 0 1,0 0-1,0 0 0,0 0 1,1 0-1,-1 0 0,-1 0 0,-1 1-36,-1-1-1,1 1 1,0 0-1,-1 0 1,1 0-1,0 0 1,0 0-1,-1 1 1,1 0 0,0-1-1,-2 3 1,-3 3-55,2 1 1,-1-1-1,1 1 1,0 1 0,0-1-1,1 1 1,0 0 0,1 0-1,0 0 1,0 0 0,1 1-1,-4 19 1,5-23 36,1 0 0,0 0 0,1 0 0,-1 0 1,1 0-1,0 0 0,1 0 0,-1 0 0,1 0 0,0 0 0,1 0 0,-1-1 1,1 1-1,1 0 0,-1-1 0,1 1 0,0-1 0,0 0 0,0 0 0,1 0 0,-1 0 1,10 7-1,-11-10-5,1 0 0,-1 0 0,1-1 0,-1 1 0,1-1 0,0 0 0,0 0 0,0 0 1,0 0-1,-1 0 0,1-1 0,0 1 0,0-1 0,1 0 0,-1 0 0,3 0 0,1-1 9,-1 0 0,0-1 1,0 0-1,1 0 0,-1 0 0,10-5 0,29-18-263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3.750"/>
    </inkml:context>
    <inkml:brush xml:id="br0">
      <inkml:brushProperty name="width" value="0.05" units="cm"/>
      <inkml:brushProperty name="height" value="0.05" units="cm"/>
    </inkml:brush>
  </inkml:definitions>
  <inkml:trace contextRef="#ctx0" brushRef="#br0">1 0 15819,'30'81'1495,"3"-1"0,65 111 0,-94-183-1451,1 0 0,1-1 0,0 1-1,0-1 1,0 0 0,1-1 0,0 1 0,15 9-1,-19-14 0,1 0 0,-1 0 0,1-1 0,0 1 0,0-1 0,0 0 0,0 0-1,0-1 1,0 1 0,0-1 0,0 1 0,0-1 0,0-1 0,0 1 0,0 0-1,0-1 1,0 0 0,0 0 0,-1 0 0,1-1 0,0 1 0,5-3 0,-2-1 60,1 0 0,-1-1 0,0 0 0,0 0 0,-1 0-1,1-1 1,-2 1 0,1-2 0,-1 1 0,0-1 0,7-12 0,3-13 474,18-52-1,-27 71-452,3-4-9,-9 18-112,0 0 0,0 0 0,0 0 0,0 0 0,0 0 0,0-1 0,1 1 0,-1 0 0,0 0 0,0 0 0,0 0 0,0 0 0,1 0 0,-1 0 0,0 0 0,0 0-1,0 0 1,0 0 0,1-1 0,-1 1 0,0 0 0,0 0 0,0 0 0,1 0 0,-1 0 0,0 1 0,0-1 0,0 0 0,1 0 0,-1 0 0,0 0 0,0 0 0,0 0 0,0 0 0,1 0 0,-1 0 0,0 0 0,0 0 0,0 1 0,0-1 0,1 0 0,0 3 10,1 0-1,-1 0 1,0 0-1,0 0 1,0 0-1,0 0 1,1 6-1,8 44-15,2-1-1,22 54 1,-33-102-25,1 0 0,0 0 0,0 0 1,1 0-1,-1 0 0,1-1 0,0 1 1,-1-1-1,2 0 0,3 4 0,-7-7-7,1 1-1,0-1 0,0 1 1,-1-1-1,1 1 0,0-1 0,0 0 1,0 1-1,0-1 0,-1 0 1,1 0-1,0 0 0,0 0 0,0 0 1,0 0-1,0 0 0,0 0 0,-1 0 1,1 0-1,0 0 0,1-1 1,-1 1-40,1-1 1,-1 0 0,0 0 0,0 0 0,0 0-1,1 0 1,-1 0 0,0-1 0,0 1-1,-1 0 1,1-1 0,0 1 0,0 0 0,0-1-1,-1 1 1,1-2 0,22-71-827,-10 22 312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4.371"/>
    </inkml:context>
    <inkml:brush xml:id="br0">
      <inkml:brushProperty name="width" value="0.05" units="cm"/>
      <inkml:brushProperty name="height" value="0.05" units="cm"/>
    </inkml:brush>
  </inkml:definitions>
  <inkml:trace contextRef="#ctx0" brushRef="#br0">47 459 14211,'-43'229'7642,"42"-223"-7410,0 1 1,0-1 0,1 1-1,-1-1 1,2 1-1,0 9 1,-1-15-222,0-1 1,0 0-1,1 0 0,-1 1 1,0-1-1,0 0 0,0 0 1,0 0-1,0 1 0,0-1 0,0 0 1,0 0-1,0 0 0,1 1 1,-1-1-1,0 0 0,0 0 1,0 0-1,0 0 0,1 1 1,-1-1-1,0 0 0,0 0 1,0 0-1,1 0 0,-1 0 0,0 0 1,0 0-1,0 0 0,1 0 1,-1 0-1,0 1 0,0-1 1,1 0-1,-1 0 0,0 0 1,0 0-1,0-1 0,1 1 1,-1 0-1,0 0 0,0 0 0,1 0 1,-1 0-1,0 0 0,0 0 1,0 0-1,1 0 0,-1 0 1,0-1-1,0 1 0,10-10 245,-2-4-152,0 0 1,-1-1-1,0 0 0,7-28 0,12-69 65,-11 45-145,-9 51-144,-6 16 115,0 0 1,1 0-1,-1 0 1,0 0-1,0 0 1,0 0-1,0 0 1,0 0-1,1 0 1,-1 0-1,0 0 1,0 0-1,0 0 1,0 0 0,0 0-1,1 0 1,-1 0-1,0 0 1,0 0-1,0 0 1,0 1-1,0-1 1,1 0-1,-1 0 1,0 0-1,0 0 1,0 0-1,0 0 1,0 0-1,0 0 1,0 1-1,0-1 1,0 0-1,1 0 1,-1 0-1,0 0 1,0 0 0,0 1-1,0-1 1,0 0-1,0 0 1,0 0-1,0 0 1,0 0-1,0 1 1,0-1-1,5 31-215,-2-7 132,-1 5 5,1 1-1,2-1 1,1 0 0,11 31 0,-17-59 78,1 1 0,0 0 1,0 0-1,-1 0 0,1-1 1,0 1-1,0-1 0,0 1 0,1 0 1,-1-1-1,0 0 0,1 1 1,-1-1-1,1 0 0,2 2 1,-4-3-14,1 0 0,0 1 1,0-1-1,0 0 1,-1 0-1,1 0 1,0 0-1,0 0 1,-1 0-1,1-1 1,0 1-1,0 0 1,-1 0-1,1 0 1,0-1-1,0 1 1,-1 0-1,1-1 1,0 1-1,-1-1 1,1 1-1,0-1 1,-1 1-1,1-1 1,0 0-1,3-4-137,0 0 0,-1 0 0,0 0 1,0 0-1,0-1 0,0 0 0,2-7 0,7-27-946,-2-1 0,-1 0-1,-2 0 1,-2-1 0,-1-43 0,-15-208-2190,1 229 6821,9 74-2456,1 16-106,1-6-373,14 123 2321,-11-123-2517,0 1 0,1-1 0,1 0 0,16 34 0,-20-50-325,0 1 0,0-1-1,1-1 1,0 1 0,-1 0 0,1-1-1,1 1 1,-1-1 0,0 0 0,1 0-1,5 4 1,-6-6-49,0 0-1,-1 1 1,1-2 0,0 1 0,-1 0-1,1 0 1,0-1 0,0 0 0,-1 1-1,1-1 1,0 0 0,0 0 0,0-1-1,-1 1 1,1-1 0,0 1 0,0-1-1,-1 0 1,1 0 0,2-1 0,5-3 0,-1-1 0,1 0 1,-1-1-1,-1 1 0,16-17 1,-15 15-71,0-1 0,0 2-1,0-1 1,12-5 0,-21 12 38,1 1-1,0-1 1,-1 1-1,1 0 1,0-1-1,-1 1 1,1 0-1,0-1 1,0 1-1,-1 0 0,1 0 1,0 0-1,0 0 1,0 0-1,-1 0 1,1 0-1,0 0 1,0 0-1,0 0 1,-1 0-1,1 0 1,0 0-1,0 1 1,-1-1-1,1 0 1,0 1-1,-1-1 0,1 0 1,0 1-1,-1-1 1,1 1-1,0-1 1,-1 1-1,1 0 1,-1-1-1,1 1 1,-1-1-1,1 1 1,-1 0-1,0-1 1,1 1-1,-1 0 1,0 0-1,1 1 1,0 2-25,0 1 0,0 0 1,0 0-1,0-1 0,-1 1 1,0 6-1,-1 6 68,-1 1 0,-1-1 0,0 0 0,-1 0 0,-1 0-1,0-1 1,-1 0 0,-1 0 0,-15 25 0,20-38-47,1-1 0,-1 1 0,0-1 1,0 0-1,0 1 0,-1-1 0,1 0 0,-1 0 0,1 0 0,-1-1 1,1 1-1,-1-1 0,0 1 0,0-1 0,0 0 0,0 0 1,0 0-1,0 0 0,-4 0 0,5-1 2,-1 0-1,0 0 1,1-1 0,-1 1 0,1-1 0,-1 1-1,0-1 1,1 0 0,-1 0 0,1 0-1,0 0 1,-1 0 0,1-1 0,0 1-1,0-1 1,0 1 0,0-1 0,0 0-1,0 0 1,0 0 0,1 0 0,-1 0-1,-1-3 1,-13-28-138,2-1-58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4.794"/>
    </inkml:context>
    <inkml:brush xml:id="br0">
      <inkml:brushProperty name="width" value="0.05" units="cm"/>
      <inkml:brushProperty name="height" value="0.05" units="cm"/>
    </inkml:brush>
  </inkml:definitions>
  <inkml:trace contextRef="#ctx0" brushRef="#br0">5 96 16516,'19'-3'1390,"-14"3"-1023,-1-1 0,1 0 0,0 0 0,-1 0 0,1 0 0,-1-1 0,1 1 0,-1-1 0,0 0 0,0-1 0,6-3 0,-9 6-316,-1-1 1,0 1-1,0 0 0,1 0 0,-1 0 0,0-1 1,1 1-1,-1 0 0,0 0 0,0-1 0,0 1 1,1 0-1,-1-1 0,0 1 0,0 0 1,0 0-1,0-1 0,0 1 0,1 0 0,-1-1 1,0 1-1,0-1 0,0 1 0,0 0 0,0-1 1,0 1-1,0 0 0,0-1 0,0 1 1,0 0-1,0-1 0,-1 1 0,1 0 0,0-1 1,-12-3 630,8 4-643,1 0 1,-1 0-1,1 1 0,0-1 0,-1 1 0,1-1 1,-4 3-1,3 0-28,1 0 1,-1 0 0,1 1-1,-1 0 1,1 0-1,0 0 1,1 0 0,-1 0-1,1 0 1,0 1 0,0-1-1,-2 7 1,3-8-15,0 0 0,0 0 0,1 0-1,-1 1 1,1-1 0,0 0 0,-1 0 0,2 7 0,-1-9 2,0 1-1,1-1 1,-1 0-1,1 1 1,-1-1-1,1 0 1,-1 0-1,1 1 1,0-1-1,-1 0 1,1 0-1,0 0 1,0 0-1,0 0 1,0 0-1,0 0 1,0 0-1,0-1 1,0 1-1,0 0 1,2 0-1,0 0 1,0 0 0,0-1-1,0 1 1,1-1-1,-1 0 1,0 0-1,0 0 1,0 0 0,0 0-1,0-1 1,0 0-1,0 1 1,0-1 0,0 0-1,0-1 1,0 1-1,3-2 1,9-5-13,25-19 0,-39 26 13,147-113-49,-144 111 46,-1 1-1,1-1 0,0 1 1,0-1-1,1 1 0,7-2 1,-11 3 2,0 1 0,0 0 1,0 0-1,1 0 0,-1 0 1,0 0-1,0 0 0,0 0 1,0 0-1,1 0 0,-1 0 1,0 1-1,0-1 0,0 0 1,0 1-1,0-1 0,0 1 1,0-1-1,0 1 0,0-1 1,0 1-1,0 0 0,0 0 0,-1-1 1,1 1-1,0 0 0,0 0 1,-1 0-1,1 0 0,0 0 1,-1 0-1,1 1 0,16 41-29,-14-34 35,0 0 0,0 0 0,1-1 1,0 0-1,1 0 0,6 10 0,-9-16 0,0 0 0,0 0 1,0 0-1,0-1 0,0 1 1,0-1-1,1 1 0,-1-1 1,0 0-1,1 0 1,-1 0-1,1 0 0,0 0 1,-1-1-1,1 1 0,-1-1 1,1 0-1,0 0 0,-1 0 1,1 0-1,0 0 0,-1 0 1,1-1-1,-1 1 0,1-1 1,5-2-1,0 0-82,0-1 0,0 0 1,0 0-1,-1-1 0,0 0 0,1 0 0,-2-1 1,12-11-1,5-4-62,-10 10-39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6.054"/>
    </inkml:context>
    <inkml:brush xml:id="br0">
      <inkml:brushProperty name="width" value="0.05" units="cm"/>
      <inkml:brushProperty name="height" value="0.05" units="cm"/>
    </inkml:brush>
  </inkml:definitions>
  <inkml:trace contextRef="#ctx0" brushRef="#br0">1 2 15195,'1'4'1178,"123"438"2711,32-11-2545,-152-422-1310,-2-2 13,1 0 0,0 0 1,1-1-1,-1 1 1,1-1-1,5 7 0,-4-14 109,-4-7-77,-1-12 21,-12-29 67,-1 0 0,-28-66 0,24 70-77,11 28-59,-9-25 28,-1 1 0,-2 0 0,-39-63 0,70 125-351,-6-10 139,0 1 1,16 16-1,-17-21 83,0-1 1,1 0-1,0 0 1,1-1-1,-1 0 0,1 0 1,0-1-1,0 0 0,9 3 1,-13-5 57,0-1 0,0 0 1,0 0-1,1-1 1,-1 1-1,0-1 0,0 0 1,0 0-1,1 0 0,-1 0 1,0-1-1,0 0 1,0 0-1,0 0 0,0 0 1,0-1-1,0 0 0,0 1 1,0-2-1,-1 1 1,6-4-1,0-2 72,0-1 0,-1 0 1,0 0-1,0-1 0,-1-1 1,0 1-1,-1-1 0,0 0 1,-1 0-1,0-1 0,0 1 0,4-25 1,-5 18 43,0 1 1,-2-1 0,0 0-1,-1 0 1,-1 1 0,0-1-1,-2 0 1,-4-26 0,5 41-87,0 0-11,1-1 1,-1 1-1,0 0 0,0 0 0,0 0 0,0 0 0,0 1 0,-1-1 1,1 0-1,-1 0 0,0 1 0,0-1 0,-2-2 0,4 5-7,-1 0 0,1-1 0,0 1 0,0 0-1,0 0 1,0 0 0,0 0 0,-1 0 0,1 0-1,0 0 1,0-1 0,0 1 0,-1 0 0,1 0 0,0 0-1,0 0 1,0 0 0,-1 0 0,1 0 0,0 0-1,0 0 1,0 0 0,-1 0 0,1 0 0,0 0-1,0 0 1,0 0 0,-1 0 0,1 0 0,0 1 0,0-1-1,0 0 1,0 0 0,-1 0 0,1 0 0,0 0-1,0 0 1,0 0 0,0 1 0,-1-1 0,1 0 0,0 0-1,0 0 1,0 1 0,-3 12-20,3 18-29,1-12 30,2 0 0,0 0-1,1 0 1,1 0 0,1-1 0,1 1 0,0-2-1,1 1 1,21 31 0,-28-47 21,0 0 1,0 0-1,1-1 1,-1 1-1,1-1 1,-1 1-1,1-1 1,0 1-1,-1-1 0,1 0 1,0 0-1,0 0 1,0 0-1,0 0 1,0 0-1,0-1 1,0 1-1,0-1 1,0 1-1,1-1 0,-1 0 1,0 0-1,0 0 1,4 0-1,-3-1 14,0 0 0,0 0 0,1-1 0,-1 1 0,0-1 0,0 0 0,-1 1 0,1-1 0,0-1-1,0 1 1,-1 0 0,0-1 0,1 1 0,-1-1 0,2-3 0,5-7 83,0-1 0,-1-1 0,-1 1 0,9-23 1,15-66 432,-20 63-349,-10 39-185,-1 0-1,0 0 1,0 1 0,0-1-1,1 0 1,-1 0-1,0 0 1,1 0 0,-1 0-1,1 1 1,-1-1 0,1 0-1,-1 0 1,1 1 0,0-1-1,-1 0 1,2 0 0,-1 1-2,-1 0 1,1 0 0,-1 0-1,0 0 1,1 0 0,-1 0-1,1 0 1,-1 1-1,0-1 1,1 0 0,-1 0-1,0 0 1,1 1 0,-1-1-1,0 0 1,1 0 0,-1 1-1,0-1 1,1 0-1,-1 1 1,0-1 0,0 0-1,1 1 1,-1-1 0,0 0-1,0 1 1,0-1 0,16 41-220,-11-26 159,21 44-179,-23-54 248,0 0 1,0-1-1,0 1 1,0 0-1,1-1 1,0 0-1,0 0 1,0 0 0,5 3-1,-8-6 10,0 0 0,1-1-1,-1 1 1,0 0 0,1-1 0,-1 0-1,1 1 1,-1-1 0,0 0 0,1 0 0,-1 0-1,1 1 1,-1-2 0,1 1 0,-1 0-1,1 0 1,-1 0 0,0-1 0,1 1-1,-1-1 1,1 1 0,-1-1 0,0 1-1,0-1 1,1 0 0,-1 0 0,0 1 0,0-1-1,0 0 1,0 0 0,0 0 0,1-2-1,3-2 71,-1-1 0,0 0 0,0 0 0,0 0-1,2-7 1,2-4-28,-1 0 0,-1 0 0,-1 0 0,-1-1 0,0 1-1,-1-1 1,-1 0 0,-1 0 0,0-1 0,-4-28 0,3 46-470,0-1 0,-1 0 0,1 1 0,-1-1 0,0 1 0,0-1 0,1 1 0,-1-1 0,0 1 0,-2-3 0,-5-3-399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6.520"/>
    </inkml:context>
    <inkml:brush xml:id="br0">
      <inkml:brushProperty name="width" value="0.05" units="cm"/>
      <inkml:brushProperty name="height" value="0.05" units="cm"/>
    </inkml:brush>
  </inkml:definitions>
  <inkml:trace contextRef="#ctx0" brushRef="#br0">12 17 19588,'-7'-10'1809,"3"6"-1225,4 1-312,4 6 256,2-2 288,5 4-592,2-7-184,1-5-240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7.019"/>
    </inkml:context>
    <inkml:brush xml:id="br0">
      <inkml:brushProperty name="width" value="0.05" units="cm"/>
      <inkml:brushProperty name="height" value="0.05" units="cm"/>
    </inkml:brush>
  </inkml:definitions>
  <inkml:trace contextRef="#ctx0" brushRef="#br0">131 33 18004,'0'-2'198,"0"-1"-1,0 1 1,0 0 0,-1 0 0,1 0 0,-1 0-1,0 0 1,0 0 0,1-1 0,-1 2-1,-1-1 1,0-2 0,2 3-164,-1 1-1,1 0 1,0 0-1,-1-1 1,1 1 0,0 0-1,-1 0 1,1-1-1,0 1 1,-1 0 0,1 0-1,0 0 1,-1 0-1,1 0 1,-1 0 0,1 0-1,-1-1 1,1 1-1,0 0 1,-1 0 0,1 1-1,-1-1 1,1 0-1,0 0 1,-2 0 0,1 1 53,0-1 1,0 1 0,-1 0 0,1 0 0,0 0-1,0 0 1,0 0 0,0 0 0,0 0 0,0 1-1,-1 0 1,-7 12 229,1 1-1,0-1 1,1 1-1,1 0 0,-6 23 1,-16 83-379,26-111 42,-4 15-150,1 1-1,2 0 1,1 0-1,1 48 0,1-72 143,0-1 0,0 1 0,0-1 1,0 0-1,1 1 0,-1-1 0,0 0 0,1 1 0,-1-1 0,1 0 0,-1 1 0,1-1 0,0 0 0,-1 0 0,1 0 0,0 0 0,0 1 0,0-1 0,0 0 0,0 0 0,0-1 0,0 1 0,0 0 0,0 0 1,1 0-1,1 0 0,-1-1-12,1 0 0,-1 0 1,0 0-1,1 0 1,-1 0-1,0-1 0,1 1 1,-1-1-1,0 0 1,0 0-1,0 0 0,1 0 1,-1 0-1,0 0 1,3-3-1,37-25-356,40-24 82,-74 49 298,0-1-1,0 2 0,1-1 1,0 1-1,0 1 0,-1 0 0,1 0 1,12-1-1,-19 3 14,1 0 0,-1 0 0,1 0 0,-1 0 0,1 1 0,-1-1 0,1 0 0,-1 1 0,1 0 1,-1 0-1,1 0 0,-1 0 0,0 0 0,0 0 0,1 0 0,-1 1 0,0-1 0,0 1 0,0 0 0,0 0 0,2 3 0,-1-1 10,-1 1 0,0-1 1,0 0-1,0 1 0,-1-1 0,1 1 0,-1 0 0,0-1 0,-1 1 0,1 0 0,-1 5 0,0 9 47,-1 0 0,-2-1 0,1 1 0,-11 34-1,-23 52 100,32-95-175,0-1 0,-1 0-1,0 0 1,-1 0 0,0 0-1,0-1 1,-1 0 0,-11 10-1,17-17 19,0 0 0,0 0 0,-1 0 0,1 0 0,-1 0 0,1 0 0,-1 0 0,1 0 0,-1-1 0,0 1 0,1-1 0,-4 1 0,4-1 0,0 0-1,0 0 0,0 0 0,0-1 0,0 1 0,0 0 0,0-1 0,0 1 1,0-1-1,0 1 0,0-1 0,0 1 0,0-1 0,0 0 0,1 1 0,-1-1 0,0 0 1,0 0-1,1 0 0,-1 1 0,1-1 0,-2-1 0,-14-30-141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5.770"/>
    </inkml:context>
    <inkml:brush xml:id="br0">
      <inkml:brushProperty name="width" value="0.025" units="cm"/>
      <inkml:brushProperty name="height" value="0.025" units="cm"/>
    </inkml:brush>
  </inkml:definitions>
  <inkml:trace contextRef="#ctx0" brushRef="#br0">245 0 12268,'-6'10'3720,"-11"17"-1745,1 1-1,2 0 0,-17 48 0,23-52-1432,2 1-1,0-1 1,-2 27-1,5-20-596,1-1-1,2 0 0,0 0 1,3 1-1,0-1 0,10 38 1,-12-67-1590,-1-4-565,0-8-53,-1-1-1,0 0 1,0 1-1,-6-19 1,-4-6-3615</inkml:trace>
  <inkml:trace contextRef="#ctx0" brushRef="#br0" timeOffset="1">45 295 8552,'0'0'10986,"-45"-54"-8039,45 46-769,9 4-800,16 2-706,8 0-512,7 2-128,16 0 33,-6 2-65,6 3-1090,-4-5-2785,-9 0-4934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8.280"/>
    </inkml:context>
    <inkml:brush xml:id="br0">
      <inkml:brushProperty name="width" value="0.05" units="cm"/>
      <inkml:brushProperty name="height" value="0.05" units="cm"/>
    </inkml:brush>
  </inkml:definitions>
  <inkml:trace contextRef="#ctx0" brushRef="#br0">13 527 13891,'37'192'2654,"-35"-183"-2563,7 33 363,2 0 1,1 0-1,28 60 0,-27-76-885,1 0-1,2-1 0,23 30 0,-61-78-940,-36-29-1,-30-16 2535,65 50-274,22 17-721,-1 0-1,1 0 1,0 0-1,0 0 0,0 0 1,0 0-1,0 0 0,0 0 1,0 0-1,0-1 1,-1-1-1,2 2-128,0 1 1,0 0-1,0-1 0,0 1 1,0 0-1,0-1 0,0 1 1,0 0-1,0-1 0,0 1 1,0 0-1,0-1 0,0 1 1,1 0-1,-1-1 0,0 1 1,0 0-1,0-1 0,0 1 1,1 0-1,-1 0 0,0-1 1,0 1-1,1 0 0,-1 0 1,0-1-1,0 1 0,1 0 1,-1 0-1,0 0 0,1-1 1,4 0 132,0-1 1,0 1 0,0 0 0,0 0 0,8 0 0,6-1 94,-1-3-285,1 0 0,-1-1 0,0-1 0,0-1 0,-1 0 0,0-1 0,0-1 0,28-22 0,-34 22-123,0 1 0,-1-2 0,0 0 0,0 0 0,-1 0 0,0-1 0,-1-1 0,-1 1 0,0-1 0,-1-1 0,0 1 0,4-16 0,-9 28 132,-1 0 1,1 0 0,-1 0 0,0 0 0,1 0-1,-1 0 1,0 0 0,0 0 0,0 0 0,0 0-1,0 0 1,0 0 0,0 0 0,0 0 0,0 0-1,0 0 1,0 0 0,-1 0 0,1 0 0,-1-2-1,0 3 21,0 1-1,0 0 0,0 0 0,1-1 0,-1 1 1,0 0-1,1 0 0,-1 0 0,0 0 0,1 0 1,-1 0-1,1 0 0,-1 0 0,1 0 0,0 0 1,-1 0-1,1 0 0,0 0 0,0 1 0,-7 23 318,2 0 0,-4 36 0,8-48-128,1 0 1,0 0 0,0 0 0,1 0-1,1 0 1,5 21 0,-6-32-144,-1 0 1,1 0-1,0 0 1,-1 0-1,1 0 1,0 0 0,0 0-1,1 0 1,-1-1-1,0 1 1,1 0-1,-1-1 1,1 1-1,-1-1 1,1 0-1,0 1 1,-1-1-1,4 2 1,-3-3-13,-1 0 0,1 1 0,0-1 0,-1 0 0,1 0 0,-1 0 0,1 0 0,0-1 0,-1 1 0,1 0 0,-1-1 0,1 1 0,-1-1 1,1 1-1,-1-1 0,1 0 0,-1 0 0,1 1 0,-1-1 0,0 0 0,1 0 0,-1-1 0,0 1 0,2-2 0,5-6 87,0 0 1,-1-1-1,0 0 0,-1 0 0,0-1 1,0 0-1,-1 0 0,5-15 1,1-12-60,8-45 0,-19 83-75,-1 13-150,0 0-1,1 0 1,1 0 0,3 21-1,-1-13 36,-3-17 101,1 8-90,1-1-1,0 0 1,0 0 0,6 13 0,-8-23 62,0 1 0,1 0 0,-1-1 0,1 1 0,0-1 0,0 1 1,0-1-1,-1 1 0,1-1 0,0 0 0,1 1 0,-1-1 0,0 0 0,0 0 0,0 0 1,1 0-1,-1 0 0,1 0 0,-1 0 0,1 0 0,-1 0 0,1-1 0,-1 1 0,1-1 1,0 1-1,-1-1 0,1 0 0,0 1 0,-1-1 0,1 0 0,0 0 0,-1 0 0,1-1 0,0 1 1,-1 0-1,1 0 0,2-2 0,2-1-173,0 0-1,0 0 1,0-1 0,-1 0 0,0 0 0,0-1-1,0 1 1,0-1 0,0 0 0,6-11 0,3-4-657,19-37 1,-21 32 812,-1 1-1,-2-2 1,0 1-1,-2-1 1,0 0-1,-2-1 1,3-50-1,-12 50 824,3 27-735,1-1 1,0 1 0,0 0-1,0-1 1,0 1 0,-1-1-1,1 1 1,0 0-1,0-1 1,-1 1 0,1 0-1,0-1 1,-1 1 0,1 0-1,0-1 1,-1 1 0,1 0-1,0 0 1,-1 0-1,1-1 1,-1 1 0,0 0-1,1 0 12,-1 0 0,0 0 0,1 1 0,-1-1 0,1 0 0,-1 0 0,0 1 0,1-1 0,-1 0 0,1 1 0,-1-1 0,1 1 0,-1-1 0,1 1 0,-1-1 0,1 1 0,0-1 0,-1 1-1,1-1 1,-1 2 0,-7 13 279,2 1 0,-1 0 1,2 0-1,0 0 0,1 1 0,-3 24 0,3-21-123,1-8-41,1 1-1,0 0 0,1-1 1,0 1-1,1 0 0,3 23 1,-3-35-136,0-1 0,0 1 0,0 0 0,0 0 0,0-1 0,1 1 0,-1 0 0,0-1 0,0 1 0,0 0-1,1-1 1,-1 1 0,0 0 0,1-1 0,-1 1 0,1 0 0,-1-1 0,0 1 0,1-1 0,-1 1 0,1-1 0,0 1 0,-1-1 0,1 0 0,-1 1 0,1-1 0,0 1 0,-1-1 0,1 0 0,0 0 0,-1 1 0,1-1 0,0 0 0,-1 0 0,1 0 0,0 0 0,0 0 0,-1 0 0,1 0 0,0 0 0,-1 0 0,1 0 0,1-1 0,-1 1 8,1-1 1,0 0-1,0 0 1,0 0 0,-1-1-1,1 1 1,-1 0-1,1-1 1,-1 1-1,1-1 1,-1 1 0,0-1-1,0 0 1,2-2-1,6-16 64,-2 0 0,0-1 0,-1 1 0,4-28 0,3-15-450,-13 63 347,0 0-1,0-1 1,0 1 0,0 0 0,0 0-1,0-1 1,0 1 0,0 0 0,0 0-1,0-1 1,0 1 0,1 0 0,-1 0 0,0 0-1,0-1 1,0 1 0,0 0 0,0 0-1,0-1 1,1 1 0,-1 0 0,0 0-1,0 0 1,0-1 0,0 1 0,1 0-1,-1 0 1,0 0 0,0 0 0,0 0 0,1 0-1,-1-1 1,0 1 0,0 0 0,1 0-1,-1 0 1,0 0 0,0 0 0,1 0-1,-1 0 1,0 0 0,0 0 0,1 0 0,-1 0-1,0 0 1,1 0 0,8 14-415,8 31-85,-15-38 394,-1-6 109,2 11-71,2 0-1,0 0 1,0 0-1,1-1 1,11 16-1,-17-26 89,1-1-1,-1 1 0,1-1 1,-1 1-1,1 0 0,-1-1 1,1 1-1,0-1 0,-1 1 1,1-1-1,0 0 1,-1 1-1,1-1 0,0 0 1,0 1-1,-1-1 0,1 0 1,0 0-1,0 0 0,0 0 1,-1 0-1,1 0 0,0 0 1,0 0-1,0 0 0,-1 0 1,1 0-1,0 0 1,1-1-1,0 0 17,0 0 0,0-1 0,0 1 0,0-1 1,0 1-1,-1-1 0,1 0 0,0 1 0,-1-1 0,2-2 0,4-8 124,0 1-1,8-21 1,-14 30-138,16-41 234,-3-1 0,-1-1 1,-2 0-1,-2 0 0,-2-1 1,-2 0-1,-2-1 0,-4-56 1,0 94-242,-3-39 15,3 44-26,0 1-1,1 0 1,-1 0-1,-1-1 1,1 1-1,0 0 1,-1 0-1,1 0 1,-1 0-1,0 1 0,-3-5 1,5 7 5,0 0 0,-1-1 0,1 1 1,0 0-1,-1 0 0,1-1 0,0 1 0,-1 0 1,1 0-1,0 0 0,-1-1 0,1 1 0,-1 0 0,1 0 1,-1 0-1,1 0 0,0 0 0,-1 0 0,1 0 0,-1 0 1,1 0-1,0 0 0,-1 0 0,1 0 0,-1 0 1,1 0-1,-1 0 0,1 0 0,0 1 0,-1-1 0,1 0 1,0 0-1,-1 0 0,1 1 0,0-1 0,-1 0 1,1 0-1,0 1 0,-1-1 0,1 0 0,0 1 0,0-1 1,-1 0-1,1 1 0,0-1 0,0 1 0,0-1 0,-1 0 1,1 1-1,0-1 0,0 1 0,0-1 0,0 0 1,0 1-1,0 0 0,-7 28-131,4 1 169,2-1 1,0 1 0,2-1-1,1 1 1,2-1 0,0 0-1,2 0 1,2 0 0,0-1-1,21 47 1,-9-41 86,-19-33-114,-1 1 0,1-1 0,0 0 0,-1 0 1,1 0-1,0 0 0,0 0 0,0-1 0,0 1 0,-1 0 0,1 0 0,0 0 1,0-1-1,1 1 0,-1 0 0,0-1 0,0 1 0,0-1 0,0 0 0,0 1 1,1-1-1,-1 0 0,0 1 0,0-1 0,1 0 0,1 0 0,-2-1-1,-1 1 0,1-1 0,-1 1-1,1-1 1,-1 1 0,0-1 0,1 1 0,-1-1-1,0 0 1,1 1 0,-1-1 0,0 0-1,0 1 1,0-1 0,1 1 0,-1-1 0,0 0-1,0 0 1,0 1 0,0-1 0,0 0-1,0 1 1,0-1 0,0 0 0,-1 0 0,-3-19 79,-4 1-15,-1 1-1,0-1 1,-2 2-1,-21-30 1,1 1-32,30 45-52,1 1 1,-1-1-1,0 0 1,1 0 0,-1 1-1,1-1 1,-1 0-1,1 0 1,-1 0-1,1 0 1,0 0-1,-1 1 1,1-1 0,0 0-1,0 0 1,0 0-1,0 0 1,0 0-1,0 0 1,0 0 0,0 0-1,0 0 1,0 0-1,0 0 1,1 0-1,-1 0 1,0 0-1,1 1 1,-1-1 0,1 0-1,-1 0 1,1 0-1,-1 0 1,1 1-1,-1-1 1,1 0-1,0 1 1,-1-1 0,1 0-1,1 0 1,3-2-204,1 1-1,-1 0 1,1 1 0,-1-1 0,12-1 0,6-1-368,8-7-630,0 0 1,0-2 0,47-27-1,-65 32 1073,1-1 0,-1 0 0,-1-1 0,0-1 0,0 0 0,-1 0 0,-1-1 0,0-1 0,13-20 0,-17 18 901,-6 14-720,0 1 1,0 0-1,0-1 1,0 1-1,0 0 1,0-1-1,-1 1 1,1 0-1,0 0 1,0-1-1,0 1 1,0 0-1,0-1 1,0 1-1,-1 0 1,1 0-1,0-1 1,0 1-1,0 0 1,-1 0-1,1-1 1,0 1-1,0 0 1,-1 0-1,1 0 1,-1-1-1,0 1 44,0 0 1,0 0-1,-1 0 0,1 0 1,0 0-1,0 0 0,0 0 1,-1 1-1,1-1 0,0 0 0,0 1 1,0-1-1,0 1 0,-1-1 1,1 1-1,0 0 0,0-1 0,0 1 1,0 0-1,0 1 0,-7 5 179,1 1-1,0 0 1,0 0-1,1 1 0,0-1 1,1 2-1,0-1 0,0 0 1,1 1-1,-5 16 1,8-25-250,1 0 1,-1 0-1,1 0 1,0 0-1,-1 0 1,1 0-1,0 0 1,0 0-1,0 0 1,0 0-1,0 0 1,0 0-1,0 0 1,0 0-1,0 0 1,0 0 0,1 0-1,-1 0 1,0 0-1,1 0 1,-1 0-1,0 0 1,1 0-1,-1 0 1,1 0-1,0-1 1,-1 1-1,1 0 1,0 0-1,-1-1 1,1 1-1,0 0 1,0-1-1,0 1 1,0-1-1,0 1 1,0-1 0,-1 1-1,1-1 1,0 0-1,0 1 1,0-1-1,0 0 1,0 0-1,2 0 1,5 1 13,1-1 1,-1-1-1,1 1 1,15-5 0,-2 2-10,-14 2-11,1 1-1,-1 0 0,1 0 0,0 1 0,-1 0 0,1 0 0,11 4 0,-18-4-4,0 0-1,0-1 0,0 1 0,0 0 1,-1 0-1,1 0 0,0 1 0,-1-1 1,1 0-1,0 1 0,-1-1 1,0 1-1,1-1 0,-1 1 0,0 0 1,0-1-1,0 1 0,0 0 0,0 0 1,0 0-1,0 0 0,-1 0 1,1 0-1,-1 0 0,1 0 0,-1 0 1,0 0-1,0 0 0,0 0 0,0 0 1,0 0-1,0 0 0,-1 0 1,1 0-1,-2 4 0,0-1-66,0 0-1,0 0 1,0 0 0,0 0-1,-1-1 1,0 1 0,0-1-1,0 0 1,-1 0 0,1 0-1,-1 0 1,0-1 0,0 1-1,0-1 1,-1 0 0,1 0-1,-1-1 1,1 1 0,-1-1-1,0 0 1,0-1 0,0 1-1,0-1 1,0 0 0,-1 0-1,-7 1 1,-20-4-259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8.870"/>
    </inkml:context>
    <inkml:brush xml:id="br0">
      <inkml:brushProperty name="width" value="0.05" units="cm"/>
      <inkml:brushProperty name="height" value="0.05" units="cm"/>
    </inkml:brush>
  </inkml:definitions>
  <inkml:trace contextRef="#ctx0" brushRef="#br0">0 70 16580,'32'101'2916,"20"115"0,-7-25-1755,1-32-756,-44-148-371,-3-13-3,-5-19-25,-8-35-291,3-2-1,2 1 0,2-1 1,4-1-1,1 1 1,3-1-1,18-113 1,-15 151 187,1 1 0,10-28 0,-14 45 103,1-1 0,-1 1 1,0-1-1,1 1 0,0 0 0,0 0 1,0 0-1,0 0 0,0 0 1,1 0-1,-1 0 0,1 1 1,0-1-1,0 1 0,0 0 0,0 0 1,0 0-1,0 0 0,0 1 1,7-3-1,-8 3 0,0 1 0,0 0 0,0 0 0,0 0 0,0 0 0,0 1 0,0-1 0,0 1 0,0-1 0,-1 1 0,1-1 0,0 1 0,0 0 0,-1 0 0,1 0 0,0 0 0,-1 0 0,1 0 0,-1 0 0,1 1 0,-1-1 1,0 0-1,1 1 0,-1-1 0,0 1 0,0 0 0,0-1 0,0 1 0,-1 0 0,1-1 0,1 4 0,0 2 2,0-1 1,0 1 0,-1 0 0,0 0-1,0 0 1,-1 0 0,0 9 0,-1-6 29,0-1 1,-1 0-1,0 1 1,-1-1-1,0 0 1,-1-1 0,1 1-1,-11 15 1,5-9 48,-1-1 0,-1 0 0,-23 23 0,30-33-162,0-1 0,-1 1 0,1-1 0,-1 0 0,0 0-1,0 0 1,0-1 0,-7 3 0,12-5 59,-1 1 0,1-1 0,0 0 0,-1 0 0,1 0 0,-1 0 0,1 1 0,0-1 0,-1 0 0,1 0 0,-1 0 0,1 0 0,0 0 0,-1 0 0,1 0 0,-1 0 0,1 0 0,-1 0 0,1 0 0,0 0 0,-1 0 0,1-1 0,-1 1 0,1 0 0,0 0 0,-1 0 0,1 0 0,0-1 0,-1 1 0,1 0 0,0 0 0,-1-1-1,1 1 1,0 0 0,-1-1 0,1 1 0,0 0 0,0-1 0,-1 1 0,1-1 0,0 1 0,0 0 0,0-1 0,0 1 0,0-1 0,0 1 0,-1 0 0,1-1 0,0 1 0,0-1 0,0 1 0,0 0 0,0-1 0,1 1 0,-1-1 0,0 0 0,9-23-285,11-6-128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9.337"/>
    </inkml:context>
    <inkml:brush xml:id="br0">
      <inkml:brushProperty name="width" value="0.05" units="cm"/>
      <inkml:brushProperty name="height" value="0.05" units="cm"/>
    </inkml:brush>
  </inkml:definitions>
  <inkml:trace contextRef="#ctx0" brushRef="#br0">105 64 17116,'0'-1'33,"0"1"0,0 0 0,1 0 0,-1 0 0,0-1 0,0 1 0,0 0 0,0 0 0,0-1 0,0 1 0,0 0 0,-1 0 0,1 0 0,0-1 0,0 1 0,0 0 0,0 0 0,0-1 0,0 1 0,0 0 0,0 0 0,0 0 0,-1 0 0,1-1 0,0 1 0,0 0 0,0 0 0,0 0 0,-1 0 0,1-1 0,0 1 0,0 0 0,0 0 0,-1 0 0,1 0 0,0 0 0,0 0 0,-1 0 0,1 0 0,0 0 0,0 0 0,0 0 0,-1 0 0,1 0 0,-1 0-1,-12 7 453,-11 16 203,17-14-594,0 1 0,1-1 0,0 1 0,0 0 0,1 1 0,0-1 0,1 1 0,0 0 0,1 0 0,0 0 0,1 1 0,0-1 0,1 1 0,0-1 0,2 24 0,-1-34-81,0 0 0,1 0 0,-1 0 0,0 1 0,0-1 0,1 0 0,-1 0 0,1 0 0,-1 0 0,1 0 0,0 0 0,-1 1 0,1-2 0,0 1 0,0 0 0,0 1 0,0-1 2,0-1-1,-1 0 1,1 0-1,-1 0 1,1 1-1,-1-1 1,1 0-1,0 0 1,-1 0-1,1 0 1,0 0-1,-1 0 1,1 0-1,-1 0 1,1 0-1,0 0 1,-1 0-1,1 0 1,-1-1-1,1 1 1,0 0-1,0-1 1,2-1 22,-1 1 1,1-1 0,0-1 0,-1 1 0,0 0 0,1 0-1,-1-1 1,0 1 0,0-1 0,2-3 0,14-33 290,-1 1 0,-2-2 0,-2 0 0,15-75 0,-25 173-557,-3-51 207,3 106-1299,-1-97 945,0 0 1,1 0 0,0 0 0,11 29-1,-1-24-158,1-14-80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29.741"/>
    </inkml:context>
    <inkml:brush xml:id="br0">
      <inkml:brushProperty name="width" value="0.05" units="cm"/>
      <inkml:brushProperty name="height" value="0.05" units="cm"/>
    </inkml:brush>
  </inkml:definitions>
  <inkml:trace contextRef="#ctx0" brushRef="#br0">45 19 14083,'-10'158'3415,"10"-91"-2152,3 0 0,3-1-1,19 92 1,-15-131-693,-4-18-248,-6-9-315,0 0 0,1 0 1,-1 0-1,0 0 0,0-1 1,1 1-1,-1 0 0,0 0 1,0 0-1,0 0 0,1-1 1,-1 1-1,0 0 0,0 0 1,0-1-1,0 1 0,1 0 1,-1 0-1,0-1 0,0 1 1,0 0-1,0 0 1,0-1-1,0 1 0,0 0 1,0-1-1,0 1 0,0 0 1,0 0-1,0-1 0,0 1 1,0 0-1,0-1 0,0 1 1,0-1-1,1-39-246,-2-1 1,-6-49-1,0 3-208,3 35 171,-1-60-393,5 97 538,1-1 0,1 0 0,0 0 0,8-27 0,-9 40 125,0 0 0,0 1 0,0 0 0,0-1 0,1 1 0,-1 0 0,1-1 0,3-3 0,-4 6 8,-1-1 1,1 0-1,0 1 1,0-1-1,0 0 0,0 1 1,-1-1-1,1 1 1,0 0-1,0-1 1,0 1-1,0 0 0,0-1 1,0 1-1,0 0 1,0 0-1,0 0 1,0 0-1,0 0 0,0 0 1,0 0-1,0 0 1,0 0-1,2 1 0,-2 0 6,-1-1-1,1 0 1,-1 1-1,1-1 0,-1 0 1,1 1-1,-1-1 0,0 1 1,1-1-1,-1 1 0,1-1 1,-1 1-1,0-1 1,0 1-1,1-1 0,-1 1 1,0-1-1,0 1 0,0-1 1,0 1-1,0 0 0,0-1 1,1 1-1,-1-1 1,0 1-1,-1 0 0,1-1 1,0 1-1,0-1 0,0 1 1,0-1-1,0 1 0,-1 0 1,1-1-1,0 1 1,0-1-1,-1 1 0,0 0 1,-13 24 303,12-22-259,-96 127 865,88-117-1115,35-61-2100,-5 14 1698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0.504"/>
    </inkml:context>
    <inkml:brush xml:id="br0">
      <inkml:brushProperty name="width" value="0.05" units="cm"/>
      <inkml:brushProperty name="height" value="0.05" units="cm"/>
    </inkml:brush>
  </inkml:definitions>
  <inkml:trace contextRef="#ctx0" brushRef="#br0">0 258 16812,'3'18'685,"-1"1"0,0 0 1,-2 0-1,-3 35 1,1 9 690,2-59-1268,-1 9 145,1 0-1,1-1 1,0 1 0,1 0-1,0-1 1,1 1 0,0-1-1,6 14 1,-9-26-251,0 1 0,0-1 0,0 1 0,0-1 0,0 1 0,1-1 0,-1 0-1,0 1 1,0-1 0,0 0 0,0 1 0,1-1 0,-1 1 0,0-1 0,1 0 0,-1 0 0,0 1 0,0-1-1,1 0 1,-1 1 0,0-1 0,1 0 0,-1 0 0,1 0 0,-1 1 0,0-1 0,1 0 0,-1 0 0,1 0 0,-1 0-1,0 0 1,1 0 0,-1 0 0,1 0 0,-1 0 0,1 0 0,-1 0 0,0 0 0,1 0 0,-1 0 0,1 0 0,-1 0-1,1 0 1,-1-1 0,0 1 0,1 0 0,-1 0 0,0 0 0,1-1 0,-1 1 0,0 0 0,1-1 0,-1 1-1,2-2-66,-1 0 0,0 0-1,0 0 1,0 1-1,-1-1 1,1 0 0,0 0-1,-1-1 1,1 1-1,-1-2 1,2-33-3026,-5-51 0,1 12-2651,3 69 4836,2 7 700,6 15 1282,8 24 2734,-16-35-3477,0-1 0,1 0-1,-1 1 1,1-1 0,0 0 0,0 0-1,0 0 1,0 0 0,6 4-1,-7-6-263,0 0 0,0 0 0,1-1-1,-1 1 1,0 0 0,1-1-1,-1 1 1,0-1 0,1 1-1,-1-1 1,1 0 0,-1 1-1,1-1 1,-1 0 0,1 0-1,-1 0 1,1 0 0,-1-1 0,1 1-1,-1 0 1,1-1 0,-1 1-1,1-1 1,-1 1 0,0-1-1,1 1 1,0-2 0,8-4 20,-1 0 1,-1-1 0,1 0-1,-1-1 1,0 0-1,-1 0 1,0 0 0,0-1-1,0 0 1,6-14-1,-6 10-18,0-1 0,-1 1 0,-1-1 0,0 0 0,-1 0-1,0 0 1,2-20 0,-7 16 107,0 17-170,1 1 0,0 0 1,0-1-1,0 1 0,0 0 0,0-1 0,0 1 1,0 0-1,-1 0 0,1-1 0,0 1 0,0 0 1,0 0-1,-1 0 0,1-1 0,0 1 0,0 0 1,-1 0-1,1 0 0,0-1 0,-1 1 0,1 0 1,0 0-1,0 0 0,-1 0 0,1 0 0,-1 0 1,0 0 9,-1 1 1,1-1-1,0 1 1,0 0 0,-1-1-1,1 1 1,0 0 0,0 0-1,0 0 1,0 0-1,0 0 1,0 0 0,0 0-1,0 1 1,1-1 0,-1 0-1,0 0 1,0 3 0,-8 15 61,1 1 1,0-1-1,2 1 1,0 1 0,2-1-1,0 1 1,1 0-1,0 29 1,3-48-72,0 1 0,0-1 0,0 0 0,1 0 1,-1 0-1,0 1 0,1-1 0,0 0 0,0 0 0,-1 0 0,2 2 0,-1-3-1,0 0 0,-1 0 0,1-1 0,-1 1 0,1 0 0,0-1 0,0 1 0,-1 0 0,1-1 0,0 1 0,0-1 0,0 0 0,0 1 0,0-1 0,-1 1 0,1-1 0,0 0 0,2 0 0,1 0 9,0 0-1,0-1 0,0 1 0,0-1 0,-1 0 0,1 0 0,0-1 0,0 1 1,-1-1-1,7-3 0,38-23 0,28-14-9,-68 38-24,1 0 1,0 1-1,0 0 1,0 1 0,1 0-1,17-1 1,-24 3 10,-1 0 1,1 0-1,-1 1 1,0-1-1,0 1 1,1 0-1,-1-1 1,0 1-1,0 0 1,0 0-1,0 1 1,0-1-1,0 0 1,3 3-1,-3-2 4,1 0 0,-1 0 0,1-1 0,-1 1 0,1-1 0,0 0 0,4 2 0,-6-3 7,1 0 1,-1-1-1,0 1 0,0 0 1,0-1-1,0 1 0,0-1 1,1 1-1,-1-1 0,0 1 1,0-1-1,0 0 0,0 1 1,0-1-1,-1 0 0,1 0 1,0 0-1,0 0 0,0 0 1,-1 0-1,1 0 0,0 0 1,0-1-1,14-29 131,-4-7 43,12-75 0,-11 43-269,-12 71 85,0 0-1,0 0 1,0 0-1,1 0 0,-1 0 1,0 0-1,1 0 1,-1 0-1,0 0 1,1 0-1,-1 0 0,1-1 1,0 1-1,-1 0 1,1 0-1,-1-1 1,1 1-1,0 0 0,0-1 1,0 1-1,-1 0 1,1-1-1,0 1 1,0-1-1,0 1 1,0-1-1,0 0 0,0 1 1,0-1-1,0 0 1,0 0-1,0 0 1,0 0-1,0 0 0,0 0 1,0 0-1,0 0 1,0 0-1,0 0 1,0 0-1,0-1 0,0 1 1,0 0-1,-1-1 1,1 1-1,0-1 1,0 1-1,0-1 1,0 1-1,0-1 0,-1 1 1,1-1-1,0 0 1,-1 0-1,1 1 1,0-1-1,0-1 0,3-5 21,0 1-1,-1-1 0,0 0 1,0 0-1,0 0 0,-1 0 0,0 0 1,0-1-1,-1 1 0,0-1 1,-1 1-1,1-1 0,-2-15 1,1 23-16,0-1 0,0 1 0,-1-1 0,1 1 1,0-1-1,0 1 0,0-1 0,0 1 0,0-1 1,-1 1-1,1-1 0,0 1 0,-1-1 0,1 1 1,0 0-1,-1-1 0,1 1 0,0-1 0,-1 1 1,1 0-1,-1-1 0,1 1 0,0 0 0,-1-1 1,1 1-1,-1 0 0,1 0 0,-1 0 0,1 0 1,-1-1-1,0 1 0,1 0 0,-1 0 0,1 0 1,-1 0-1,1 0 0,-1 0 0,1 0 0,-1 0 1,1 0-1,-1 1 0,1-1 0,-1 0 0,1 0 1,-1 0-1,1 0 0,-1 1 0,1-1 0,-1 0 1,1 1-1,-1-1 0,0 1 0,-1 1-6,-1 0-1,0 0 1,0 1-1,1-1 1,-1 1-1,-3 5 1,-2 4 14,1 0 0,1 1 0,0 1 0,0-1 0,1 1 0,-3 16 0,6-23 15,0 0 0,1 0-1,0 0 1,1 1 0,-1-1 0,1 0 0,1 1 0,-1-1-1,1 0 1,1 1 0,-1-1 0,1 0 0,6 13 0,-8-18-40,1 0 0,0-1 1,0 1-1,0 0 1,0-1-1,0 1 1,1-1-1,-1 1 1,0-1-1,1 0 1,-1 1-1,1-1 0,-1 0 1,1 0-1,0 0 1,0 0-1,-1 0 1,1-1-1,0 1 1,0 0-1,0-1 1,0 0-1,0 1 1,0-1-1,-1 0 0,1 0 1,0 0-1,0 0 1,0 0-1,0 0 1,0-1-1,0 1 1,0-1-1,0 1 1,0-1-1,-1 0 0,1 0 1,0 1-1,0-1 1,-1 0-1,1-1 1,-1 1-1,1 0 1,-1 0-1,1-1 1,-1 1-1,0-1 0,0 1 1,0-1-1,0 0 1,0 1-1,0-1 1,0 0-1,0 0 1,0 1-1,-1-1 1,1-2-1,2-23-182,-7-7-80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0.955"/>
    </inkml:context>
    <inkml:brush xml:id="br0">
      <inkml:brushProperty name="width" value="0.05" units="cm"/>
      <inkml:brushProperty name="height" value="0.05" units="cm"/>
    </inkml:brush>
  </inkml:definitions>
  <inkml:trace contextRef="#ctx0" brushRef="#br0">6 8 20444,'-6'-7'1529,"11"12"-1745,-1 0 552,2 2-480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1.689"/>
    </inkml:context>
    <inkml:brush xml:id="br0">
      <inkml:brushProperty name="width" value="0.05" units="cm"/>
      <inkml:brushProperty name="height" value="0.05" units="cm"/>
    </inkml:brush>
  </inkml:definitions>
  <inkml:trace contextRef="#ctx0" brushRef="#br0">96 234 13835,'-3'1'166,"1"1"1,-1-1 0,0 0-1,0 1 1,1 0-1,-1 0 1,1 0-1,0 0 1,-1 0-1,1 0 1,0 0-1,0 1 1,0-1 0,1 1-1,-3 5 1,-3 4 402,1 1 1,-4 15 0,9-27-462,-6 24 277,0 1 0,1-1 1,1 1-1,-1 30 0,5-38-274,1 0-1,0 1 1,2-1 0,0 0-1,1 0 1,8 31 0,-9-45-75,-1 0 0,1 0 0,0 1 1,0-2-1,0 1 0,1 0 0,-1 0 0,6 5 0,-7-8-18,0 0-1,0 0 0,1 0 1,-1 0-1,0 0 0,1 0 0,-1-1 1,1 1-1,-1-1 0,1 1 0,-1-1 1,1 1-1,-1-1 0,1 0 1,0 1-1,-1-1 0,1 0 0,0 0 1,-1 0-1,1-1 0,-1 1 1,1 0-1,-1 0 0,1-1 0,0 1 1,-1-1-1,3-1 0,2-1 32,-1-1 0,1 1 0,-1-1-1,1 0 1,-1-1 0,0 0 0,-1 1-1,8-11 1,31-51 214,-37 57-227,15-29 29,-1-1 0,-2-1 0,-2 0 0,-2-1 0,-1-1 0,-2 0 1,-2-1-1,-2 0 0,-2 0 0,0-75 0,-5 115-67,0 1-1,0 0 1,0 0-1,-1 0 1,1 0 0,-1-1-1,1 1 1,-1 0 0,0 0-1,1 0 1,-1 0 0,0 0-1,0 0 1,-3-3-1,4 5 2,0 0 0,-1 0-1,1 0 1,0 0-1,-1-1 1,1 1 0,0 0-1,0 0 1,-1 0-1,1 0 1,0 0 0,-1 0-1,1 0 1,0 0-1,-1 0 1,1 0 0,0 0-1,-1 0 1,1 0-1,0 0 1,-1 0 0,1 0-1,0 0 1,-1 1 0,1-1-1,0 0 1,0 0-1,-1 0 1,1 0 0,-1 1-1,-10 15-40,5-2 23,2 1 0,-1-1 0,2 1 0,0-1 0,-2 23 1,0 80-47,5-95 55,4 120 14,-3-127 7,1 0-1,1 0 1,1 0-1,0 0 1,1 0 0,0-1-1,9 17 1,-11-26-6,0-1 0,0 0 0,0 1 0,0-1 0,1 0 0,-1 0 0,1-1 0,0 1 0,6 3 1,-7-5-2,0 0 0,0-1 0,0 0 0,0 0 0,0 1 0,0-2 0,0 1 0,0 0 0,1-1 0,-1 1 0,0-1 0,0 0 0,1 0 0,-1 0 0,0-1 0,0 1 0,4-2 0,1-1 7,0 0 0,0 0 1,0-1-1,-1 0 1,0-1-1,0 0 1,0 0-1,0 0 0,-1-1 1,0 0-1,0 0 1,0-1-1,-1 0 0,5-8 1,2-4 42,0 0 0,-2-1 1,-1 0-1,10-29 0,-14 33 12,0 0 1,-2 0-1,2-19 0,-4 30-39,0 0 0,-1 0 0,0 0 1,0 0-1,-1 0 0,1 0 1,-1 0-1,0 0 0,0 0 0,-1 0 1,1 1-1,-1-1 0,0 0 1,-4-5-1,6 9-24,-1 1 1,1-1-1,-1 0 1,0 0-1,1 1 0,-1-1 1,0 0-1,0 1 1,1-1-1,-1 0 1,0 1-1,0-1 0,0 1 1,0-1-1,1 1 1,-1 0-1,0-1 1,0 1-1,0 0 0,0 0 1,0 0-1,0 0 1,0-1-1,0 1 1,0 1-1,0-1 1,0 0-1,-1 0 0,0 1 6,0 0 0,0 0 1,0 0-1,1 0 0,-1 1 0,0-1 0,1 0 0,-1 1 0,1-1 0,-1 1 0,1 0 0,-2 2 0,-2 3 14,1 1 0,0-1 0,0 1 1,1 0-1,-4 15 0,4-11-27,2 0 0,-1 0 0,1 0 0,1 0-1,1 1 1,1 12 0,-1-21 3,-1-1-1,1 1 1,0-1-1,0 0 1,1 1-1,-1-1 0,1 0 1,-1 1-1,1-1 1,0 0-1,3 3 1,-3-5 0,-1 1 1,1-1 0,0 0 0,-1 1-1,1-1 1,0 0 0,0 0-1,0 0 1,0-1 0,0 1-1,0 0 1,0-1 0,0 1 0,0-1-1,1 0 1,-1 0 0,0 0-1,0 0 1,0 0 0,3-1 0,3 0 2,-1-1 1,0 1-1,1-2 1,-1 1 0,0-1-1,0 0 1,-1-1-1,1 0 1,8-6 0,6-6 35,26-28 1,-33 30-39,1 0 0,0 1-1,23-16 1,-36 28-5,-1 0 0,1 1 0,0-1 0,-1 0 0,1 0 0,0 0 0,-1 1 0,1-1 0,0 1 0,0 0 0,-1-1 0,1 1-1,0 0 1,0 0 0,0 0 0,-1 0 0,1 1 0,2-1 0,-2 1 0,-1 0 0,1 0 0,-1 0 0,0 0 0,0 0 0,1 0 0,-1 0 1,0 0-1,0 0 0,0 0 0,0 1 0,-1-1 0,1 1 0,0-1 0,0 0 0,-1 1 0,1-1 0,-1 1 0,1-1 0,-1 3 0,4 12-48,-3-9 53,0 0 0,1 0 1,0-1-1,1 1 0,4 10 0,-6-16 9,0 0 0,-1 0 0,1 1 0,0-1 0,0 0-1,0 0 1,0-1 0,0 1 0,0 0 0,0 0-1,0 0 1,0-1 0,1 1 0,-1 0 0,0-1-1,0 1 1,1-1 0,-1 0 0,0 1 0,1-1 0,-1 0-1,0 0 1,1 0 0,-1 0 0,0 0 0,1 0-1,-1 0 1,0 0 0,1-1 0,-1 1 0,0 0-1,1-1 1,-1 1 0,0-1 0,2 0 0,8-6 41,-1 0 1,1 0 0,-1-1-1,-1 0 1,1-1 0,-1 0-1,10-13 1,12-12 48,-11 14-71,28-27-54,-43 43-4,-1 1-1,1 0 1,-1 0 0,1 0 0,0 0 0,0 1 0,1-1-1,10-2 1,-15 5 11,0 0 0,0 0-1,0-1 1,1 1 0,-1 0-1,0 0 1,0 1 0,0-1-1,1 0 1,-1 0 0,0 0-1,0 1 1,0-1 0,0 1-1,1-1 1,-1 1 0,0-1-1,0 1 1,0 0 0,0-1-1,0 1 1,-1 0 0,3 1-1,-2 1-93,1-1 1,0 1-1,-1-1 0,0 1 0,1 0 0,-1 0 1,0-1-1,0 1 0,0 5 0,1 0-96,-1 1 0,-1-1 0,1 0 0,-1 1 0,-1-1 0,-1 12 0,-7 5-240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2.920"/>
    </inkml:context>
    <inkml:brush xml:id="br0">
      <inkml:brushProperty name="width" value="0.05" units="cm"/>
      <inkml:brushProperty name="height" value="0.05" units="cm"/>
    </inkml:brush>
  </inkml:definitions>
  <inkml:trace contextRef="#ctx0" brushRef="#br0">126 420 17860,'-1'-1'85,"0"0"0,0 0 0,0 0 0,0 1 0,0-1 0,0 0 0,-1 1-1,1-1 1,0 1 0,0-1 0,0 1 0,-1-1 0,1 1 0,0 0 0,0 0 0,-1-1 0,1 1 0,0 0 0,0 0 0,-1 0 0,1 1 0,0-1 0,-1 0 0,1 0 0,0 1 0,0-1 0,-1 0 0,1 1 0,0 0 0,0-1 0,0 1-1,0 0 1,0-1 0,0 1 0,0 0 0,0 0 0,0 0 0,0 0 0,-1 1 0,-3 5 163,0 0-1,1 0 1,-1 1-1,-5 14 1,8-18-75,-7 16-101,1 0 0,1 1-1,1-1 1,1 1 0,0 0 0,2 1 0,0-1 0,1 33 0,2-52-78,0 0 0,0 0 0,1-1 1,-1 1-1,0 0 0,1 0 0,-1 0 0,1 0 1,0 0-1,-1-1 0,1 1 0,0 0 1,0-1-1,0 1 0,3 2 0,-3-4 4,-1 1-1,1-1 1,0 0-1,-1 1 1,1-1-1,0 0 1,0 0-1,0 0 1,-1 0-1,1 0 1,0 0-1,0 0 1,-1 0-1,1 0 1,0 0-1,0 0 1,0-1-1,-1 1 0,1 0 1,0-1-1,-1 1 1,1 0-1,0-1 1,-1 1-1,1-1 1,0 1-1,-1-1 1,1 1-1,-1-1 1,1 1-1,-1-1 1,1 0-1,-1 1 1,1-1-1,-1 0 1,1 0-1,7-10-22,-4 5-10,0 2 1,0-1-1,0 0 1,0 1-1,7-6 1,-10 10 19,0-1 0,0 0 1,0 1-1,0-1 1,0 1-1,0-1 1,0 1-1,1-1 0,-1 1 1,0 0-1,0 0 1,0 0-1,0 0 1,1-1-1,-1 2 0,0-1 1,0 0-1,0 0 1,1 0-1,-1 0 1,0 1-1,0-1 0,0 1 1,0-1-1,0 1 1,0-1-1,0 1 1,0-1-1,0 1 0,0 0 1,0 0-1,0-1 1,1 2-1,3 5-61,0 0 0,0 1 0,0-1 0,-1 1 0,0 0 0,-1 0 0,0 0 0,0 0 0,-1 0 0,2 12 0,0-7-5,10 47 157,-3 0 0,-3 1 0,-2 0 0,-3 0 0,-2 0 0,-10 75 0,9-133-46,-1 6 93,0-1 0,0 1 0,-1-1 1,0 0-1,0 1 0,-5 10 0,6-18-101,1 0 1,0-1-1,-1 1 0,1 0 0,0-1 1,-1 1-1,1 0 0,-1-1 1,1 1-1,-1-1 0,1 1 1,-1-1-1,1 1 0,-1-1 1,0 0-1,1 1 0,-2 0 1,1-1-13,1 0 0,0 0 1,-1 0-1,1 0 1,-1-1-1,1 1 0,0 0 1,-1 0-1,1 0 0,0 0 1,-1 0-1,1-1 1,0 1-1,-1 0 0,1 0 1,0-1-1,-1 1 1,1 0-1,0 0 0,0-1 1,-1 1-1,1 0 0,0-1 1,0 1-1,-2-4 13,0 0 0,1 1 0,-1-1 0,1 0 0,0 0 0,-1-4-1,-4-39-125,2 1 0,2-1 0,1 0 0,10-68 0,1 41-177,3 1-1,26-79 0,-2 46-269,70-138 1,22-59-13,-127 294 583,0 1 0,0 0 1,0-1-1,-1 1 0,0-14 0,-1 22-15,0-1 1,0 0 0,0 0 0,0 0-1,0 0 1,0 0 0,-1 1 0,1-1-1,0 0 1,0 0 0,-1 0 0,1 1 0,0-1-1,-1 0 1,1 0 0,-1 1 0,1-1-1,-1 0 1,1 1 0,-1-1 0,0 0-1,1 1 1,-2-1 0,0 0 4,1 1-1,0 1 1,-1-1 0,1 0 0,-1 0 0,1 0-1,-1 1 1,1-1 0,0 1 0,-1-1-1,1 1 1,0 0 0,0-1 0,-1 1 0,1 0-1,0 0 1,0 0 0,0 0 0,0 0-1,-1 1 1,-7 7 44,1 0-1,0 1 0,0 0 1,1 0-1,1 1 1,-1-1-1,-8 24 0,1 1 128,-13 52-1,20-57-76,1-1 1,2 1-1,-2 49 1,6-63-51,0-1 0,1 0 0,1 0 0,1 0 0,0 0 1,1 0-1,0-1 0,1 1 0,8 14 0,-11-25-34,0 0 0,1 0-1,-1 0 1,1 0 0,0-1-1,0 1 1,0-1 0,1 0-1,-1 0 1,1 0-1,-1 0 1,1-1 0,5 3-1,-6-4-1,0 0-1,0 0 0,0 0 1,0 0-1,0-1 0,0 1 1,0-1-1,1 0 0,-1 0 0,0 0 1,0-1-1,0 1 0,0-1 1,0 1-1,0-1 0,0 0 1,0 0-1,0-1 0,0 1 0,3-2 1,0-1 20,1-1 0,-1 0 0,0 0 0,-1-1 0,1 0 0,-1 0 0,0 0 0,-1 0 0,1-1 0,-1 1 0,3-9 0,6-13 141,14-41 0,-26 64-163,22-77-150,-19 126-297,-4-30 384,3 79-213,-2-84 266,0 0-1,1-1 1,0 1 0,0-1-1,1 1 1,0-1 0,1 0-1,5 10 1,-9-17 7,1 0-1,0 0 1,0 0-1,-1 0 1,1 0 0,0 0-1,0 0 1,0 0-1,0 0 1,0 0-1,0-1 1,0 1 0,0 0-1,1-1 1,-1 1-1,0-1 1,0 1 0,0-1-1,1 1 1,-1-1-1,0 0 1,1 0-1,-1 0 1,0 0 0,0 0-1,1 0 1,-1 0-1,0 0 1,1 0 0,-1-1-1,0 1 1,0 0-1,1-1 1,-1 1-1,0-1 1,0 0 0,0 1-1,0-1 1,0 0-1,2-1 1,3-3 65,0 0-1,0-1 1,-1 1-1,0-1 1,8-12-1,8-16 77,-3-1 1,0-1-1,-3 0 0,-1-1 0,14-59 0,-34 135-386,0 0 0,3 0-1,1 41 1,2-77 197,0 5-190,-1 0-1,2 0 0,-1-1 1,1 1-1,0 0 1,4 11-1,-5-18 202,0-1 0,0 0 0,0 1 0,0-1 0,0 1 0,1-1 0,-1 1 0,0-1 0,0 0 0,0 1 0,0-1 0,1 1 0,-1-1 0,0 0 0,0 1 0,1-1 1,-1 0-1,0 1 0,1-1 0,-1 0 0,0 0 0,1 1 0,-1-1 0,0 0 0,1 0 0,-1 0 0,1 1 0,-1-1 0,1 0 0,-1 0 0,0 0 0,1 0 0,-1 0 0,1 0 0,-1 0 0,1 0 0,-1 0 0,0 0 0,1 0 0,-1 0 0,1 0 0,-1 0 0,1 0 0,-1 0 0,0-1 1,1 1-1,-1 0 0,1 0 0,-1-1 0,0 1 0,1 0 0,-1 0 0,0-1 0,1 1 0,-1 0 0,0-1 0,0 1 0,1 0 0,-1-1 0,0 1 0,0 0 0,0-1 0,1 1 0,-1-1 0,16-31-549,0-12-208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3.435"/>
    </inkml:context>
    <inkml:brush xml:id="br0">
      <inkml:brushProperty name="width" value="0.05" units="cm"/>
      <inkml:brushProperty name="height" value="0.05" units="cm"/>
    </inkml:brush>
  </inkml:definitions>
  <inkml:trace contextRef="#ctx0" brushRef="#br0">42 2 18044,'-10'-1'1592,"0"4"-1304,0 17-208,2 4 608,5 8-1184,3 2 2017,3-4-1521,5-4 56,8-4-8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3.842"/>
    </inkml:context>
    <inkml:brush xml:id="br0">
      <inkml:brushProperty name="width" value="0.05" units="cm"/>
      <inkml:brushProperty name="height" value="0.05" units="cm"/>
    </inkml:brush>
  </inkml:definitions>
  <inkml:trace contextRef="#ctx0" brushRef="#br0">53 368 15819,'0'7'384,"-1"0"0,0-1 0,0 1 0,0 0 0,-1 0 0,0 0 0,0-1 0,-7 13 0,-3 13 1228,6-15-1220,2 1 0,0 0 0,1 0 0,1 0 1,0 0-1,2 0 0,1 20 0,-1-36-364,0 0 0,0 0 0,1 0 0,-1 0 0,0 0 1,1 0-1,0 0 0,-1 0 0,1 0 0,0 0 0,0-1 0,0 1 1,0 0-1,0 0 0,1-1 0,-1 1 0,0-1 0,1 1 0,-1-1 0,1 0 1,2 2-1,-2-2-16,-1-1 1,1 1-1,0-1 1,0 0-1,0 0 1,0 0-1,-1 0 1,1 0-1,0 0 0,0 0 1,0 0-1,0-1 1,-1 1-1,1-1 1,0 1-1,0-1 1,-1 0-1,1 0 1,0 0-1,-1 0 1,1 0-1,-1 0 1,1 0-1,1-2 1,5-5 8,0 0 1,-1 0 0,0-1 0,0 0 0,0 0-1,-1 0 1,7-17 0,28-74 72,-28 60-35,-1-1 0,12-76 0,-21 88-127,0 0 0,-3 0 0,0 0 0,-1 0 0,-6-30 0,5 51 10,0 0 1,0 0-1,-1 1 1,1-1-1,-7-11 0,8 18 44,1 0 0,-1 0 0,1 0 0,-1 0 0,1 0 0,-1 0 0,0 0 0,1 0-1,-1 0 1,0 0 0,0 0 0,0 1 0,0-1 0,0 0 0,0 1 0,0-1 0,0 0 0,0 1 0,0-1-1,0 1 1,0 0 0,0-1 0,0 1 0,0 0 0,-1 0 0,1-1 0,0 1 0,0 0 0,0 0-1,0 0 1,-1 1 0,1-1 0,0 0 0,0 0 0,0 1 0,0-1 0,0 0 0,-1 1 0,1-1 0,0 1-1,0 0 1,0-1 0,0 1 0,0 0 0,1-1 0,-3 3 0,-2 2-38,0 1 0,1-1 0,-1 1 1,1 1-1,0-1 0,1 0 0,-1 1 1,-3 13-1,-2 5-17,-4 31 0,11-47 58,-2 5 6,2 0 0,-1 1 0,1 21 0,2-32 0,0 0 0,0 0 0,1 0 0,-1-1 0,1 1 1,0 0-1,0-1 0,0 1 0,1-1 0,-1 1 0,1-1 0,0 1 1,0-1-1,0 0 0,0 0 0,0 0 0,1 0 0,0 0 1,3 2-1,9 5-207,0 0 0,21 8 0,-24-12 9,0 0 0,0 1 1,0 0-1,-1 1 0,15 13 0,-18-12 74,0 0 0,0 1 0,-1 0-1,-1 0 1,0 1 0,0 0 0,-1 0-1,0 0 1,-1 1 0,3 13 0,-3-10-35,-1 0 0,-1 0 0,-1 1 1,0-1-1,0 1 0,-2-1 1,-3 23-1,6-74-778,3-6 612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7.290"/>
    </inkml:context>
    <inkml:brush xml:id="br0">
      <inkml:brushProperty name="width" value="0.025" units="cm"/>
      <inkml:brushProperty name="height" value="0.025" units="cm"/>
    </inkml:brush>
  </inkml:definitions>
  <inkml:trace contextRef="#ctx0" brushRef="#br0">139 148 7623,'0'0'5995,"3"-10"-3262,0 3-2331,0-2 505,1 1-1,-2-1 0,1 0 1,-1 0-1,0 0 0,-1 0 1,0 0-1,-1 0 0,-1-15 0,1 23-847,0 0-1,-1 0 1,0 1-1,1-1 0,-1 0 1,1 0-1,-1 1 0,0-1 1,0 0-1,1 1 1,-1-1-1,0 1 0,0-1 1,0 1-1,0-1 0,0 1 1,0-1-1,0 1 1,0 0-1,0 0 0,1-1 1,-1 1-1,0 0 0,0 0 1,0 0-1,0 0 1,0 0-1,0 0 0,0 1 1,0-1-1,0 0 0,0 0 1,0 1-1,0-1 1,0 0-1,-1 2 0,-35 16-72,27-8 0,1 0 0,1 0 0,0 1 0,0 0 0,1 1 0,1-1-1,0 1 1,0 0 0,1 1 0,1 0 0,0-1 0,0 1 0,2 0-1,-1 1 1,2-1 0,0 0 0,0 1 0,1-1 0,3 14 0,-3-25 15,1 0 0,-1 0 0,1 0 0,0 1 0,0-1 1,0 0-1,0-1 0,0 1 0,1 0 0,-1 0 1,1 0-1,-1-1 0,1 1 0,-1-1 0,1 1 1,0-1-1,0 0 0,0 0 0,0 0 0,0 0 1,0 0-1,0 0 0,0 0 0,0 0 0,0-1 0,0 1 1,1-1-1,-1 0 0,0 0 0,0 0 0,1 0 1,-1 0-1,0 0 0,0 0 0,3-1 0,4 0 25,0-1 0,-1 0 0,1 0 0,0-1 0,-1 1 0,1-2 0,11-6 0,4-6 65,-1-1 0,-1 0 0,-1-2-1,-1-1 1,0-1 0,-2 0 0,0-1-1,-1-1 1,-2-1 0,25-49 0,-36 60-118,-13 23-148,-14 28-8,14-21 185,-25 54-18,32-66 17,-1 0 0,2 1 0,-1-1-1,1 1 1,0 0 0,0-1 0,0 1 0,1 0-1,0 0 1,1 8 0,-1-13 5,0 0 1,1-1-1,-1 1 1,1 0-1,-1-1 0,1 1 1,0 0-1,-1-1 1,1 1-1,0-1 0,-1 1 1,1-1-1,0 1 1,0-1-1,0 0 0,-1 1 1,1-1-1,0 0 1,0 0-1,0 1 0,0-1 1,-1 0-1,1 0 1,0 0-1,0 0 1,0 0-1,0 0 0,0 0 1,-1-1-1,1 1 1,0 0-1,0 0 0,1-1 1,29-9 341,-13-1-227,0-1 1,-1-1-1,0 0 1,-1-1-1,-1-1 1,0-1-1,-1 0 0,0-1 1,-2 0-1,0-1 1,10-21-1,-17 32-193,-3 8-124,-4 22-405,-11 34-275,9-44 873,1 0 1,1 1 0,0-1 0,0 17 0,3-29 10,-1-1 0,0 1-1,0 0 1,0 0 0,1 0 0,-1 0 0,1-1-1,-1 1 1,0 0 0,1 0 0,-1-1 0,1 1 0,0 0-1,-1 0 1,1-1 0,-1 1 0,1-1 0,0 1-1,0-1 1,-1 1 0,1-1 0,0 1 0,0-1 0,0 0-1,-1 1 1,1-1 0,0 0 0,0 0 0,0 0-1,0 0 1,0 1 0,0-1 0,-1 0 0,1-1-1,0 1 1,0 0 0,0 0 0,0 0 0,0 0 0,0-1-1,1 0 1,39-12 529,-19-2-475,-1-1 1,-1-1 0,0-1 0,-1-1-1,-1 0 1,0-2 0,23-37 0,-48 99-1110,5-34 1006,-2 3-27,1 0 0,0 1 0,1-1 0,0 1 0,0 0 0,1 0 0,1 0 0,0 0 1,2 18-1,-2-29-55,1 1 0,-1 0 0,1 0 0,0 0 1,-1 0-1,1-1 0,0 1 0,0 0 0,-1-1 0,1 1 1,0-1-1,0 1 0,0-1 0,0 1 0,0-1 1,0 1-1,0-1 0,0 0 0,0 1 0,0-1 1,0 0-1,0 0 0,0 0 0,0 0 0,0 0 1,0 0-1,0 0 0,0 0 0,0-1 0,0 1 1,0 0-1,1-1 0,34-14-3736,-13-8 10,-1-10-785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4.251"/>
    </inkml:context>
    <inkml:brush xml:id="br0">
      <inkml:brushProperty name="width" value="0.05" units="cm"/>
      <inkml:brushProperty name="height" value="0.05" units="cm"/>
    </inkml:brush>
  </inkml:definitions>
  <inkml:trace contextRef="#ctx0" brushRef="#br0">56 45 15899,'5'23'2209,"-5"-21"-1916,0 1 0,0-1 0,1 0 1,-1 1-1,1-1 0,0 0 1,-1 1-1,1-1 0,0 0 1,2 4-1,-2-6-238,0 0 0,-1 0 0,1 1-1,0-1 1,-1 0 0,1 0 0,0 0 0,0 0 0,-1 0 0,1 0-1,0 0 1,-1 0 0,1 0 0,0 0 0,-1-1 0,1 1 0,0 0 0,-1 0-1,1-1 1,0 1 0,-1 0 0,1-1 0,-1 1 0,1-1 0,-1 1-1,1 0 1,-1-1 0,1 0 0,-1 1 0,1-1 0,-1 1 0,0-1 0,1 0-1,13-22 605,-12 18-595,0 1 0,0-1 0,-1 0 0,0 1 0,0-1 0,0 0 0,-1 0 0,1-6 0,-1 11-59,0-1 1,0 0-1,0 0 0,0 0 1,0 1-1,-1-1 1,1 0-1,0 0 1,0 1-1,-1-1 1,1 0-1,0 0 1,-1 1-1,1-1 0,-1 0 1,1 1-1,-1-1 1,1 1-1,-1-1 1,1 0-1,-1 1 1,0-1-1,0 1-3,-1-1 0,1 1-1,0 0 1,0 0 0,-1 0 0,1 0-1,0 0 1,0 0 0,0 1 0,-1-1 0,1 0-1,0 1 1,0-1 0,0 1 0,0-1-1,0 1 1,0-1 0,0 1 0,-2 1 0,-3 2 0,1 0 1,0 1-1,0 0 1,1 0-1,-1 0 1,1 0-1,0 1 1,1-1-1,-1 1 1,1 0 0,-3 8-1,0-1-1,1 1 0,1 0 0,0 0 0,-2 18 1,5-23 0,0 0 0,1 0 0,0 1 0,0-1 0,1 1 0,2 10 0,-2-18-1,-1 0 0,0-1 0,1 1 1,-1 0-1,1 0 0,0-1 0,-1 1 1,1 0-1,0-1 0,0 1 0,0-1 1,0 1-1,0-1 0,0 1 0,1-1 1,-1 0-1,0 0 0,1 1 0,-1-1 1,1 0-1,-1 0 0,1-1 0,0 1 1,-1 0-1,1 0 0,0-1 0,-1 1 1,1-1-1,0 1 0,0-1 0,0 0 1,0 0-1,-1 0 0,1 0 0,0 0 1,0 0-1,0 0 0,3-2 0,3 0 8,1-2 0,-1 1 0,0-1 1,0 0-1,0-1 0,-1 0 0,1 0 0,-1 0 0,12-13 0,5-8 10,24-31 1,-43 51-20,14-18-19,-5 6-180,25-26-1,-39 43 184,0 1-1,1-1 0,-1 1 0,1-1 1,-1 1-1,1-1 0,0 1 1,-1 0-1,1-1 0,-1 1 0,1 0 1,0-1-1,-1 1 0,1 0 1,0 0-1,-1-1 0,1 1 1,0 0-1,0 0 0,-1 0 0,1 0 1,1 0-1,-2 0 5,1 1-1,-1-1 1,1 1 0,-1-1-1,0 0 1,1 1-1,-1-1 1,1 1 0,-1-1-1,0 1 1,1-1 0,-1 1-1,0-1 1,0 1-1,1 0 1,-1-1 0,0 1-1,0-1 1,0 1 0,0 0-1,1 40-287,-1-32 225,0 4 2,0 29-21,0-40 94,1 0-1,-1 0 0,0-1 0,1 1 1,-1 0-1,1 0 0,-1 0 0,1 0 0,0 0 1,0 0-1,0-1 0,0 1 0,0 0 1,0-1-1,1 1 0,1 1 0,-2-2 3,0-1-1,0 1 1,1-1-1,-1 0 1,0 1-1,1-1 1,-1 0-1,0 0 1,0 0-1,1 0 1,-1 0-1,0 0 1,1 0 0,-1-1-1,0 1 1,0 0-1,1-1 1,-1 1-1,0-1 1,0 1-1,0-1 1,1 0-1,-1 1 1,0-1-1,0 0 1,1-1-1,28-26-65,-29 27 53,11-12-119,27-28-536,-37 40 580,0-1 0,0 0 0,0 1 0,1-1 0,-1 1 0,0 0 0,1-1 0,-1 1 0,1 0 0,-1 1 0,1-1 0,-1 0 0,1 1 0,0-1 0,-1 1 0,6 0 0,-6 1 10,-1-1 1,1 1-1,0 0 1,-1 0-1,1 0 1,-1 0 0,1 0-1,-1 0 1,1 1-1,-1-1 1,0 0-1,0 1 1,1-1-1,-1 1 1,0-1-1,-1 1 1,1 0-1,0-1 1,0 1-1,-1 0 1,1 0 0,0 3-1,7 42-883,-8-32 829,-1-4-3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4.718"/>
    </inkml:context>
    <inkml:brush xml:id="br0">
      <inkml:brushProperty name="width" value="0.05" units="cm"/>
      <inkml:brushProperty name="height" value="0.05" units="cm"/>
    </inkml:brush>
  </inkml:definitions>
  <inkml:trace contextRef="#ctx0" brushRef="#br0">5 219 15115,'-1'-7'225,"-1"1"0,2-1 0,-1 0 0,1 1 1,0-1-1,0 0 0,0 1 0,1-1 0,0 0 0,1 1 0,0-1 0,0 1 0,0 0 0,0 0 0,5-7 0,-3 5 39,1 0 0,0 1-1,1 0 1,0 0 0,0 0 0,0 1-1,1 0 1,0 0 0,0 1 0,13-8-1,-12 9-89,-1 0 0,1 0 0,0 1-1,1 0 1,-1 0 0,0 1-1,1 0 1,0 1 0,-1 0 0,18 0-1,-19 2-133,-1-1-1,1 1 1,-1 0-1,1 1 0,-1 0 1,0 0-1,0 0 0,0 1 1,0 0-1,0 0 1,-1 0-1,1 1 0,-1-1 1,0 2-1,7 6 1,-4-2-38,-1 0 0,0 1 0,-1-1 0,0 2 0,0-1 0,-1 0 0,-1 1 0,0 0 0,0 0 0,-1 0 0,0 1 0,-1-1 0,-1 1 0,1-1 0,-2 1 0,-1 21 0,-2 5-5,-3 0 0,0-1 0,-23 69 0,1-18 24,-35 128 90,62-211-106,-1 2 5,0 0 0,1 0 0,0 1 1,0-1-1,0 1 0,1-1 0,0 0 0,1 1 1,2 13-1,-3-20-5,1 0-1,-1 0 1,1 0-1,-1 0 1,1 0 0,0 0-1,-1 0 1,1 0 0,0 0-1,0 0 1,0 0 0,0-1-1,0 1 1,-1 0 0,1 0-1,0-1 1,1 1 0,-1-1-1,0 1 1,0-1 0,0 1-1,0-1 1,0 0 0,0 1-1,1-1 1,-1 0-1,0 0 1,0 0 0,0 0-1,1 0 1,-1 0 0,0 0-1,0-1 1,2 1 0,3-2 22,-1 1 0,0-1 0,0 0 1,0-1-1,0 1 0,9-7 0,9-10-30,0-1-1,-1-1 1,-1-1 0,-1-1-1,-1-1 1,-2 0-1,0-1 1,19-40 0,-29 52-453,-1 0 0,-1 0 0,0 0 0,4-21 0,-8 29 326,0 1 0,0 0 0,-1 0 0,1-1 0,-1 1 0,0 0 0,-1-1-1,1 1 1,-1 0 0,0-1 0,0 1 0,0 0 0,0 0 0,-1 0-1,0 0 1,0 0 0,0 0 0,-5-6 0,-17-12-897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5.185"/>
    </inkml:context>
    <inkml:brush xml:id="br0">
      <inkml:brushProperty name="width" value="0.05" units="cm"/>
      <inkml:brushProperty name="height" value="0.05" units="cm"/>
    </inkml:brush>
  </inkml:definitions>
  <inkml:trace contextRef="#ctx0" brushRef="#br0">0 132 16235,'32'6'1513,"6"-6"-1025,2-8-208,11 0 544,2-6-224,3-4-704,-1-3-344,-4-4 408,0 3-176,-11 0-128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5.640"/>
    </inkml:context>
    <inkml:brush xml:id="br0">
      <inkml:brushProperty name="width" value="0.05" units="cm"/>
      <inkml:brushProperty name="height" value="0.05" units="cm"/>
    </inkml:brush>
  </inkml:definitions>
  <inkml:trace contextRef="#ctx0" brushRef="#br0">1 63 13403,'5'18'902,"-1"1"0,-1-1 0,2 24 1,1 8 1225,-6-47-1974,1-1 0,-1 1-1,1 0 1,0-1 0,-1 1-1,1-1 1,1 1 0,-1-1 0,0 0-1,0 1 1,4 3 0,-4-5-110,0-1 0,-1 1 1,1-1-1,0 1 1,0-1-1,1 1 0,-1-1 1,0 1-1,0-1 1,0 0-1,0 0 0,0 0 1,0 1-1,0-1 1,0 0-1,1 0 0,-1-1 1,0 1-1,0 0 0,0 0 1,0 0-1,0-1 1,0 1-1,0-1 0,0 1 1,0-1-1,0 1 1,0-1-1,0 1 0,1-2 1,7-4 69,-1 0 1,0 0-1,0-1 0,-1 0 1,10-12-1,32-44 46,-39 47-118,-4 8-29,39-49 29,-41 52-52,0 1 1,0 0-1,1 0 0,-1 0 1,1 1-1,0-1 0,0 1 1,0 0-1,10-4 1,-14 7 6,0 0 0,0 0 1,0 0-1,0 0 1,0 0-1,0 0 0,0 0 1,0 0-1,0 0 1,0 1-1,-1-1 0,1 0 1,0 0-1,0 1 1,0-1-1,0 1 0,0-1 1,-1 1-1,1-1 1,0 1-1,0 0 1,-1-1-1,1 1 0,0 0 1,-1-1-1,1 1 1,-1 0-1,1 0 0,-1 0 1,1-1-1,-1 1 1,1 0-1,-1 0 0,0 0 1,0 0-1,1 0 1,-1 1-1,2 7 4,0-1 0,-1 1 0,1 10 0,-1-11 14,0 22 66,-1-22 20,0 0 0,1 1 1,0-1-1,0 0 0,1 1 0,0-1 0,5 13 0,-7-20-81,0-1 0,1 1-1,-1-1 1,1 1 0,-1-1-1,1 1 1,-1-1-1,1 1 1,-1-1 0,1 0-1,-1 1 1,1-1 0,-1 0-1,1 1 1,0-1-1,-1 0 1,1 0 0,0 1-1,-1-1 1,1 0 0,0 0-1,-1 0 1,1 0-1,0 0 1,-1 0 0,1 0-1,0 0 1,-1 0 0,1 0-1,-1-1 1,1 1-1,0 0 1,-1 0 0,1-1-1,0 1 1,-1 0-1,1-1 1,-1 1 0,1 0-1,-1-1 1,1 1 0,-1-1-1,1 1 1,-1-1-1,1 1 1,-1-1 0,1 0-1,22-28 431,-23 29-448,26-47 203,11-14-549,-33 55 165,0 0 0,1 1 0,0-1 0,0 1 0,1 0 0,-1 0 0,7-4 0,-11 9 124,-1-1 0,1 1 0,-1 0 0,1-1 0,-1 1 0,1 0 0,-1-1 0,1 1 0,0 0-1,-1 0 1,1-1 0,0 1 0,-1 0 0,1 0 0,0 0 0,-1 0 0,1 0 0,0 0 0,-1 0 0,1 0 0,-1 0 0,1 0 0,1 1 0,-2-1 26,1 1 1,-1-1 0,0 1 0,1-1 0,-1 1 0,0-1 0,1 1-1,-1-1 1,0 1 0,0-1 0,1 1 0,-1 0 0,0-1-1,0 1 1,0-1 0,0 1 0,0 0 0,0-1 0,0 2-1,0 1 42,-1 1 0,1-1 0,-1 1 0,0-1 0,0 0 0,0 1 0,0-1 0,-2 3 0,-10 13-100,-1-2 114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6.044"/>
    </inkml:context>
    <inkml:brush xml:id="br0">
      <inkml:brushProperty name="width" value="0.05" units="cm"/>
      <inkml:brushProperty name="height" value="0.05" units="cm"/>
    </inkml:brush>
  </inkml:definitions>
  <inkml:trace contextRef="#ctx0" brushRef="#br0">4 47 16043,'-1'-4'589,"-2"-24"905,3 27-1434,0 1 0,0-1 0,0 0 0,0 1 1,1-1-1,-1 1 0,0-1 0,0 1 0,0-1 0,0 1 1,1-1-1,-1 1 0,0-1 0,1 1 0,-1-1 1,0 1-1,1-1 0,-1 1 0,1 0 0,-1-1 0,0 1 1,1 0-1,-1-1 0,1 1 0,-1 0 0,1-1 1,-1 1-1,1 0 0,-1 0 0,1 0 0,-1 0 0,1-1 1,0 1-1,-1 0 0,1 0 0,-1 0 0,1 0 1,-1 0-1,1 0 0,0 1 0,-1-1 0,1 0 0,-1 0 1,2 0-1,45 13 209,-20-6-1021,0 0 1,47 4-1,-26-9-73,1-2 0,-1-2-1,1-2 1,76-17 0,-94 9 1929,-25 9 43,-15 9-542,-1-1 0,1 1 0,1 1 0,-1 0 0,1 0 0,-9 10-1,10-9-500,0 0-1,1 1 1,0-1-1,0 1 1,1 0-1,0 1 1,0-1-1,1 1 0,0 0 1,1 0-1,-2 11 1,5-20-100,0-1 0,-1 1 0,1 0 0,0 0 0,0-1 0,0 1 0,0 0 0,0 0 0,0-1-1,0 1 1,0 0 0,0 0 0,1-1 0,-1 1 0,0 0 0,0 0 0,1-1 0,-1 1 0,0 0 0,1-1 0,-1 1 0,1-1 0,-1 1 0,0 0 0,1-1 0,0 1 0,-1-1 0,1 1 0,-1-1 0,1 1 0,0-1 0,-1 0 0,1 1 0,0-1 0,-1 0 0,1 1 0,0-1 0,0 0 0,-1 0-1,1 0 1,0 0 0,0 0 0,-1 0 0,1 0 0,0 0 0,1 0 0,4-1-11,0 0 1,1 0-1,-1 0 0,10-5 0,-6 3-11,-7 2 17,10-3-15,0 1 0,1 0 0,-1 0 1,1 2-1,18-1 0,-29 2 16,0 0-1,0 0 1,-1 1-1,1-1 1,0 1 0,0 0-1,0 0 1,-1 0-1,1 0 1,-1 0-1,1 0 1,-1 1 0,1-1-1,-1 1 1,0 0-1,1 0 1,-1-1-1,0 2 1,0-1-1,-1 0 1,1 0 0,0 0-1,-1 1 1,1-1-1,-1 1 1,0 0-1,0-1 1,0 1 0,0 0-1,0-1 1,-1 1-1,1 4 1,0-1 22,0 0-1,-1 0 1,0 0 0,0 1-1,-1-1 1,0 0 0,0 0-1,0 0 1,-4 10 0,4-13-45,0 0 1,-1 1 0,1-1-1,-1 0 1,0 0 0,0 0-1,0 0 1,0 0 0,-1 0-1,1-1 1,-1 1 0,0-1-1,0 0 1,1 1-1,-1-1 1,-1-1 0,-4 4-1,7-5 0,0 0 0,0 1 0,0-1-1,0 0 1,0 0 0,0 0-1,0 1 1,0-1 0,0 0 0,0 0-1,0 0 1,0-1 0,0 1 0,0 0-1,0 0 1,0-1 0,0 1-1,0 0 1,0-1 0,0 1 0,0-1-1,0 1 1,0-1 0,0 0-1,1 1 1,-1-1 0,0 0 0,0 1-1,1-1 1,-1 0 0,0 0 0,1 0-1,-1 0 1,1 0 0,-1 0-1,1 0 1,0 0 0,-1 0 0,1 0-1,0 0 1,0 0 0,-1 0-1,1-2 1,-3-19-292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6.479"/>
    </inkml:context>
    <inkml:brush xml:id="br0">
      <inkml:brushProperty name="width" value="0.05" units="cm"/>
      <inkml:brushProperty name="height" value="0.05" units="cm"/>
    </inkml:brush>
  </inkml:definitions>
  <inkml:trace contextRef="#ctx0" brushRef="#br0">143 11 18828,'0'0'48,"0"-1"1,-1 1-1,1-1 0,0 1 0,0-1 1,0 1-1,-1-1 0,1 1 0,0-1 1,-1 1-1,1-1 0,0 1 0,-1-1 1,1 1-1,-1-1 0,1 1 0,0 0 1,-1-1-1,1 1 0,-1 0 0,1 0 1,-1-1-1,0 1 0,1 0 1,-1 0-1,1 0 0,-1-1 0,1 1 1,-1 0-1,0 0 0,1 0 0,-1 0 1,1 0-1,-1 0 0,1 0 0,-1 0 1,0 1-1,1-1 0,-1 0 0,1 0 1,-1 0-1,1 1 0,-1-1 0,1 0 1,-1 1-1,-3 0 71,1 1 1,-1 0-1,1 0 0,0 0 1,0 0-1,-4 4 0,-2 3-22,1 1 0,0 0 0,0 1 0,1 0 0,0 0 0,1 1 0,0-1 0,-4 15-1,4-9-133,1 1 0,1-1 0,0 1 0,1 0 0,0 24 0,3-40 26,-1 0 1,1 0-1,0 0 0,1 0 1,-1 0-1,0 0 1,1 0-1,-1 0 0,1 0 1,-1 0-1,1 0 1,0-1-1,0 1 0,0 0 1,2 2-1,-2-3-1,0 0-1,0 0 1,0 0-1,0 0 1,0-1-1,0 1 1,1-1-1,-1 1 1,0 0-1,1-1 0,-1 0 1,0 1-1,1-1 1,-1 0-1,0 0 1,1 0-1,1 0 1,6-1-64,0 0 1,0-1 0,0-1-1,0 0 1,14-6-1,5-1-63,-2 0 18,-14 6 54,0-1-1,19-3 1,-29 7 69,1 1 0,-1-1 0,0 1 0,0 0 0,1 0 0,-1 0 0,0 0 0,0 0 0,1 1 0,-1-1 0,0 1 0,0-1 0,0 1 0,1 0 1,-1 0-1,0 0 0,0 0 0,0 0 0,-1 0 0,4 2 0,-4-1 13,-1-1 0,1 1 0,0-1 0,0 1 0,0-1 1,-1 1-1,1-1 0,-1 1 0,1 0 0,-1-1 0,0 1 0,1 0 0,-1-1 0,0 1 0,0 0 1,0 0-1,-1-1 0,1 1 0,0 0 0,-1-1 0,1 1 0,-1 0 0,1-1 0,-1 1 1,0-1-1,1 1 0,-3 1 0,-2 7 91,-1 0 0,-14 17 0,14-20-32,1-1-120,0 1 1,0-2 0,-12 11 0,15-15-10,0 1 1,0-1-1,0 1 1,-1-1-1,1 0 1,0 0-1,-1 0 0,1 0 1,-1 0-1,1-1 1,-1 1-1,1-1 1,-1 1-1,1-1 1,-5 0-1,6 0 45,1 0 0,-1 0-1,1 0 1,-1 0 0,0-1-1,1 1 1,-1 0 0,1 0 0,-1 0-1,1-1 1,-1 1 0,1 0-1,-1-1 1,1 1 0,-1 0 0,1-1-1,-1 1 1,1-1 0,0 1-1,-1-1 1,-6-19-293</inkml:trace>
  <inkml:trace contextRef="#ctx0" brushRef="#br0" timeOffset="1">332 19 17676,'-19'76'2258,"12"-57"-1841,2 1-1,1 0 1,-3 26 0,6-28-24,1 0 0,2 24 1,-2-38-315,1 0 1,-1 0-1,1 0 1,0 0-1,0 0 0,1 0 1,-1 0-1,1 0 1,0-1-1,0 1 1,0 0-1,0-1 1,1 0-1,-1 1 0,7 4 1,-8-7-44,1 0 0,0 0 1,0 0-1,0-1 0,0 1 0,0-1 0,0 1 1,0-1-1,0 0 0,0 1 0,0-1 1,0 0-1,0-1 0,1 1 0,-1 0 1,0-1-1,0 1 0,0-1 0,0 1 1,0-1-1,-1 0 0,1 0 0,0 0 0,0 0 1,0 0-1,-1 0 0,3-2 0,3-3 39,1 0 0,-1 0 0,0-1-1,9-12 1,-1-2-111,-1-1 1,-2 0-1,0-1 0,-1-1 1,-1 0-1,-2 0 0,0-1 0,7-41 1,-17 101-256,1 0 0,2 0 0,2 0 0,9 47 0,-11-71 232,1 0-1,0-1 1,1 1 0,1-1 0,-1 0-1,2 1 1,-1-2 0,1 1 0,9 12 0,-14-22 54,1 1 1,-1 0 0,1 0 0,0-1-1,0 1 1,-1 0 0,1-1 0,0 1-1,0-1 1,0 1 0,0-1 0,0 1-1,0-1 1,0 1 0,0-1 0,-1 0-1,1 0 1,0 1 0,0-1 0,2 0-1,0-1-10,-1 0 0,0 0-1,0 0 1,0 0 0,0 0 0,0 0-1,0-1 1,0 1 0,2-2-1,-4 2 16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6.948"/>
    </inkml:context>
    <inkml:brush xml:id="br0">
      <inkml:brushProperty name="width" value="0.05" units="cm"/>
      <inkml:brushProperty name="height" value="0.05" units="cm"/>
    </inkml:brush>
  </inkml:definitions>
  <inkml:trace contextRef="#ctx0" brushRef="#br0">0 22 15443,'1'-2'157,"0"0"0,0 0 0,0 0 0,0 1 0,1-1 0,-1 0 0,0 1 0,1-1 0,-1 1 0,3-2 0,-4 3-119,1-1 0,0 1 0,-1 0 0,1 0 0,0 0 0,0 0 0,-1 0 0,1 0 0,0 0 0,-1 0 0,1 0 0,0 0 0,-1 0 0,1 0 0,0 1-1,0-1 1,-1 0 0,1 1 0,-1-1 0,1 0 0,0 1 0,-1-1 0,1 0 0,-1 1 0,1-1 0,-1 1 0,1-1 0,-1 1 0,1-1 0,-1 1 0,1 0 0,-1-1 0,0 1 0,1 0 0,-1-1 0,0 1 0,0 0 0,1 0 0,5 12 567,0 0 1,-1 0-1,0 0 1,4 18-1,9 62 772,-16-81-1211,29 238 1786,-19-136-1505,-10-103-406,3 28 71,-4-37-107,-1-1 1,0 0-1,0 1 0,1-1 1,-1 0-1,1 0 1,-1 1-1,1-1 1,0 0-1,-1 0 0,1 0 1,0 0-1,0 0 1,0 0-1,0 0 1,0 0-1,0 0 0,0 0 1,0 0-1,0-1 1,3 2-1,-3-2-3,0 0 1,0 0-1,-1 0 0,1 0 0,0 0 1,0-1-1,0 1 0,0 0 0,0 0 1,0-1-1,0 1 0,0-1 0,0 1 1,0-1-1,-1 1 0,1-1 0,0 0 1,0 1-1,-1-1 0,1 0 0,0 1 1,-1-1-1,1 0 0,0-1 0,15-26 18,-12 20-6,7-12-2,5-11-32,2 0 1,36-47 0,-52 76-8,0 0-1,0 0 1,0 0 0,0 0-1,0 0 1,0 0 0,0 1-1,1-1 1,-1 1 0,0 0-1,4-2 1,-5 3 16,-1 0 0,1 0 0,-1 0 0,1 0 1,-1 0-1,1 0 0,-1 0 0,0 0 0,1 0 0,-1 0 0,1 0 1,-1 0-1,1 1 0,-1-1 0,0 0 0,1 0 0,-1 0 0,1 1 1,-1-1-1,0 0 0,1 0 0,-1 1 0,0-1 0,1 0 0,-1 1 1,0-1-1,1 2-11,0-1 0,0 1 0,-1-1 1,1 1-1,-1-1 0,0 1 0,1-1 0,-1 1 1,0 0-1,0-1 0,0 3 0,-2 33-270,0 29 137,2-62 167,0 1 1,0-1 0,1 0 0,0 0-1,0 0 1,0 0 0,0 0 0,1 0-1,0 0 1,-1 0 0,6 6 0,-6-8 1,0-1 0,0 0 0,0 0 0,1 0 1,-1 0-1,0 0 0,1 0 0,-1 0 0,1 0 0,-1-1 1,1 1-1,-1 0 0,1-1 0,-1 1 0,1-1 1,0 0-1,-1 0 0,3 1 0,0-1 14,0-1-1,-1 1 1,1-1 0,-1 0 0,1 1-1,-1-1 1,8-4 0,0 0 21,0-2 0,0 1 0,16-14 1,-16 11-212,0-1 0,-1 0 0,0 0 0,9-13 0,-16 20 86,0-1 1,-1 1 0,1-1 0,-1 0-1,0 0 1,0 0 0,-1 0 0,1 0-1,-1 0 1,0-1 0,0 1 0,0 0 0,-1-1-1,1 1 1,-1-1 0,0 1 0,-1-7-1,-9-10-393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7.447"/>
    </inkml:context>
    <inkml:brush xml:id="br0">
      <inkml:brushProperty name="width" value="0.05" units="cm"/>
      <inkml:brushProperty name="height" value="0.05" units="cm"/>
    </inkml:brush>
  </inkml:definitions>
  <inkml:trace contextRef="#ctx0" brushRef="#br0">1 170 16420,'30'-5'2032,"7"4"-1320,5-6-288,4-7 992,7-4-919,1 3 1407,-1-18-1472,-6-5 72,-11 0-224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8.164"/>
    </inkml:context>
    <inkml:brush xml:id="br0">
      <inkml:brushProperty name="width" value="0.05" units="cm"/>
      <inkml:brushProperty name="height" value="0.05" units="cm"/>
    </inkml:brush>
  </inkml:definitions>
  <inkml:trace contextRef="#ctx0" brushRef="#br0">242 216 21517,'-1'-4'157,"0"0"1,-1-1 0,1 1 0,-1 0 0,0 0 0,0 0-1,-1 0 1,1 0 0,-1 1 0,0-1 0,0 1 0,0 0 0,0 0-1,-4-3 1,4 4-91,0 0-1,0 1 1,0-1-1,0 1 1,0 0-1,0 0 1,-1 0-1,1 0 0,0 0 1,0 1-1,-1 0 1,1 0-1,0 0 1,-1 0-1,1 0 1,0 0-1,-1 1 1,1 0-1,0 0 1,-4 1-1,-1 1-23,1 1 0,-1 0 0,1 0 0,0 1 0,0 0 0,1 0 0,-1 0 1,1 1-1,0 0 0,1 0 0,-1 1 0,1 0 0,-5 8 0,5-6-78,0 0 1,0-1-1,1 1 0,0 1 1,1-1-1,0 1 0,1-1 0,0 1 1,0 0-1,1 0 0,0 10 1,0-19 14,1 1 0,0-1 1,0 1-1,0-1 0,1 0 0,-1 1 0,0-1 1,0 1-1,1-1 0,-1 0 0,1 1 1,-1-1-1,1 0 0,0 1 0,0-1 1,-1 0-1,1 0 0,0 0 0,0 1 1,0-1-1,0 0 0,0 0 0,0-1 1,2 2-1,-1-1-3,-1-1 0,1 0 0,0 0-1,-1 0 1,1 0 0,0 0 0,-1 0 0,1 0 0,-1 0 0,1-1 0,-1 1-1,1-1 1,-1 1 0,1-1 0,-1 0 0,1 1 0,-1-1 0,1 0 0,-1 0 0,0 0-1,0 0 1,3-2 0,-1-1-13,1 1 0,0 0 0,0 0 0,1 0 0,-1 0 0,0 1 0,1 0 0,0 0 0,5-2 0,-7 4 23,-1 0 0,0 0-1,0 0 1,0 0 0,0 0-1,0 0 1,0 1 0,0-1-1,0 1 1,0 0 0,0 0-1,0-1 1,0 1 0,0 0-1,0 1 1,-1-1 0,1 0-1,0 0 1,-1 1 0,1-1-1,-1 1 1,1-1-1,-1 1 1,0 0 0,2 3-1,15 21-20,-2 1-1,-1 1 0,-2 1 0,0 0 0,-2 0 1,-1 1-1,-2 1 0,0-1 0,2 35 1,-5-21 264,-2 1 1,-2-1 0,-1 0-1,-3 0 1,-16 83 0,17-113-165,-9 27 101,11-38-160,-1-1 1,0 0-1,0 0 1,0 0-1,0 0 0,0-1 1,0 1-1,0 0 1,-1 0-1,1-1 1,-1 1-1,1-1 0,-1 1 1,1-1-1,-3 2 1,3-3-9,0 0 1,1 0 0,-1 1 0,0-1-1,0 0 1,1 0 0,-1 0 0,0 0 0,0 0-1,1 0 1,-1-1 0,0 1 0,0 0-1,1 0 1,-1 0 0,0-1 0,1 1-1,-1 0 1,0-1 0,1 1 0,-1-1-1,1 1 1,-1-1 0,0 1 0,1-1-1,-1 1 1,1-1 0,0 1 0,-1-1-1,1 0 1,-1 1 0,1-1 0,0 0 0,-1 1-1,1-1 1,0 0 0,0 0 0,0 1-1,0-1 1,-1-1 0,-7-34-64,5-2 0,1 0-1,2 0 1,1 0-1,2 1 1,2-1-1,2 0 1,1 1-1,13-38 1,20-38-51,66-129 0,-26 64 117,-75 166-2,20-56-52,-24 62 35,-1 0 0,1 0 0,-1-1 0,0 1 0,-1 0 0,0 0 0,0 0-1,0-1 1,-2-6 0,2 12 12,0 1 0,0-1 0,0 0 0,0 0-1,0 0 1,0 1 0,-1-1 0,1 0-1,0 0 1,-1 1 0,1-1 0,0 0-1,-1 1 1,1-1 0,-1 0 0,1 1 0,-1-1-1,0 1 1,1-1 0,-1 1 0,1-1-1,-1 1 1,0-1 0,0 1 0,1 0 0,-1-1-1,0 1 1,0 0 0,1 0 0,-1-1-1,0 1 1,0 0 0,1 0 0,-1 0-1,0 0 1,0 0 0,0 0 0,1 0 0,-1 0-1,0 1 1,0-1 0,0 0 0,-1 1-1,-1 0-14,-1 1 0,1 0-1,0-1 1,0 2-1,0-1 1,0 0-1,-5 5 1,0 2-3,0 1 0,0 0 0,2 0 1,-1 1-1,1-1 0,0 1 0,1 1 0,1-1 0,-6 21 0,8-24 24,0 1 1,0 0-1,1 0 0,0 0 0,0 0 0,1 0 0,0 0 0,1 0 0,0 0 0,1 0 1,-1-1-1,2 1 0,-1 0 0,5 9 0,-3-12-51,0 0-1,0 0 1,0 0 0,1-1 0,-1 1-1,2-1 1,-1-1 0,0 1-1,1-1 1,0 1 0,0-2 0,0 1-1,0-1 1,1 0 0,-1 0-1,1 0 1,0-1 0,0 0-1,12 1 1,-9-2 47,0 0 0,0 0 0,0-1-1,0 0 1,0-1 0,0 0 0,0-1-1,-1 0 1,1 0 0,0-1 0,-1 0 0,0-1-1,15-8 1,15-17-226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8.615"/>
    </inkml:context>
    <inkml:brush xml:id="br0">
      <inkml:brushProperty name="width" value="0.05" units="cm"/>
      <inkml:brushProperty name="height" value="0.05" units="cm"/>
    </inkml:brush>
  </inkml:definitions>
  <inkml:trace contextRef="#ctx0" brushRef="#br0">0 14 16452,'0'-1'69,"0"1"0,0-1 0,0 1 0,0-1 1,0 1-1,0-1 0,0 1 0,1-1 1,-1 1-1,0-1 0,0 1 0,0-1 1,0 1-1,1-1 0,-1 1 0,0 0 1,1-1-1,-1 1 0,0-1 0,1 1 0,-1 0 1,0-1-1,1 1 0,-1 0 0,1-1 1,-1 1-1,1 0 0,-1 0 0,0 0 1,1-1-1,-1 1 0,1 0 0,-1 0 1,1 0-1,0 0 0,1 0 48,-1 0 0,1 1-1,0 0 1,-1-1 0,1 1 0,0 0 0,-1-1 0,1 1-1,-1 0 1,0 0 0,2 2 0,37 37 684,-36-35-789,3 4 90,0 1-1,0 0 1,-1 0-1,0 1 0,-1 0 1,0 0-1,-1 0 1,0 0-1,-1 1 1,0 0-1,-1-1 1,-1 1-1,1 15 1,-1 11 322,-2-1 0,-10 71 0,1-54-163,5-33-141,2 0 0,-3 33 0,6-53-118,0-1-1,0 0 1,0 1-1,0-1 1,0 1-1,0-1 1,0 1-1,0-1 1,0 1 0,0-1-1,0 1 1,0-1-1,0 0 1,0 1-1,0-1 1,1 1-1,-1-1 1,0 1-1,0-1 1,0 0-1,1 1 1,-1-1-1,0 0 1,1 1-1,-1-1 1,0 0-1,1 1 1,-1-1 0,0 0-1,1 1 1,-1-1-1,0 0 1,1 0-1,-1 0 1,1 1-1,-1-1 1,1 0-1,-1 0 1,0 0-1,1 0 1,-1 0-1,1 0 1,-1 0-1,1 0 1,-1 0-1,1 0 1,-1 0 0,1 0-1,-1 0 1,0 0-1,1 0 1,-1-1-1,1 1 1,-1 0-1,0 0 1,1-1-1,-1 1 1,1 0-1,-1 0 1,0-1-1,1 1 1,26-22 32,-26 21-32,16-15-268,-1 0 1,-1-1-1,22-33 1,-32 43 96,-1-1 1,1 1 0,-2-1 0,1 0 0,-1 0 0,0 0 0,-1 0 0,0 0 0,0-1 0,-1 1 0,0-1 0,0-16 0,-8-2-465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7.984"/>
    </inkml:context>
    <inkml:brush xml:id="br0">
      <inkml:brushProperty name="width" value="0.025" units="cm"/>
      <inkml:brushProperty name="height" value="0.025" units="cm"/>
    </inkml:brush>
  </inkml:definitions>
  <inkml:trace contextRef="#ctx0" brushRef="#br0">81 1 14798,'0'0'2568,"-4"10"-828,-13 37-591,2 0 1,3 0-1,1 2 0,2-1 0,3 1 1,0 52-1,22 175 219,-9-197-1102,-4-23 577,-3-51 140,0-17-92,0-7-475,0-22-332,3 0 0,10-56 0,-9 78-160,0 0 0,2 0-1,0 0 1,1 1 0,0 0 0,2 0 0,12-19 0,-18 33-38,1-1 0,0 1 1,1 0-1,-1 0 1,1 1-1,-1-1 0,1 1 1,0 0-1,1 0 1,-1 0-1,0 1 1,1 0-1,-1 0 0,1 0 1,6 0-1,-10 1 57,0 1 0,0-1 0,0 1 0,0 0 0,0 0-1,0 0 1,0 0 0,0 0 0,0 0 0,0 1 0,0-1 0,0 1-1,0-1 1,-1 1 0,1 0 0,0 0 0,0 0 0,0 0 0,-1 0 0,1 0-1,0 0 1,-1 1 0,1-1 0,-1 0 0,0 1 0,1 0 0,-1-1 0,0 1-1,0 0 1,0-1 0,0 1 0,0 0 0,0 0 0,-1 0 0,1 0 0,-1 0-1,1 0 1,-1 0 0,0 0 0,1 0 0,-1 0 0,0 0 0,-1 0-1,1 2 1,0-1 39,-2 26 237,1-28-169,1 0 1,0 0 0,0 0-1,0-1 1,-1 1 0,1 0 0,0 0-1,-1-1 1,1 1 0,-1 0-1,1 0 1,-1-1 0,1 1 0,-1-1-1,1 1 1,-1 0 0,0-1-1,1 1 1,-1-1 0,0 1 0,1-1-1,-1 0 1,0 1 0,0-1-1,1 0 1,-1 1 0,0-1 0,0 0-1,0 0 1,-1 0 0,1-3 29,-1-1-1,1 1 1,0-1 0,1 1 0,-1-1 0,0 0 0,1 1 0,0-1-1,0 0 1,0 1 0,2-8 0,-2 2-35,0-107-39,0 115-16,0 1 1,1 0 0,-1 0-1,0-1 1,0 1-1,1 0 1,-1 0 0,0-1-1,1 1 1,-1 0 0,0 0-1,1 0 1,-1 0 0,1 0-1,-1-1 1,0 1-1,1 0 1,-1 0 0,1 0-1,-1 0 1,0 0 0,1 0-1,-1 0 1,0 0 0,1 0-1,-1 1 1,1-1-1,-1 0 1,0 0 0,1 0-1,-1 0 1,0 0 0,1 1-1,-1-1 1,0 0 0,1 0-1,-1 1 1,1-1-1,19 10-88,-17-9 113,5 3 49,0-1 1,1 0-1,0-1 0,0 0 0,0 0 0,0-1 0,0 0 0,0 0 1,10-1-1,-16 0-103,-1 0 0,1 0 0,0 0 0,-1-1 0,1 1 0,-1-1 0,1 1 0,-1-1 0,1 0 0,-1 0-1,0 0 1,1 0 0,-1 0 0,0 0 0,0-1 0,0 1 0,0-1 0,0 1 0,0-1 0,0 0 0,0 0 0,-1 0 0,1 0 0,-1 0 0,1 0 0,-1 0 0,0-1 0,0 1 0,0 0 0,0-1 0,0 1 0,-1-1 0,1 1 0,-1-1 0,1-4 0,-1 6-703,-1 6-2328,-3 22 3939,3-20-4668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9.081"/>
    </inkml:context>
    <inkml:brush xml:id="br0">
      <inkml:brushProperty name="width" value="0.05" units="cm"/>
      <inkml:brushProperty name="height" value="0.05" units="cm"/>
    </inkml:brush>
  </inkml:definitions>
  <inkml:trace contextRef="#ctx0" brushRef="#br0">4 216 15283,'0'0'34,"0"0"1,0 0-1,-1 0 0,1 0 0,0 0 0,0 0 1,0 0-1,0 0 0,-1 0 0,1 0 0,0 0 0,0 0 1,0 1-1,0-1 0,0 0 0,-1 0 0,1 0 0,0 0 1,0 0-1,0 1 0,0-1 0,0 0 0,0 0 1,0 0-1,0 0 0,-1 1 0,1-1 0,0 0 0,0 0 1,0 0-1,0 1 0,0-1 0,0 0 0,0 0 0,0 0 1,0 0-1,0 1 0,0-1 0,0 0 0,0 0 1,0 0-1,1 1 0,-1-1 0,0 0 0,0 0 0,0 0 1,0 0-1,0 1 0,12 3 668,17-3-331,-20-3-473,1 0 1,-1 0 0,0-1 0,16-7-1,4 0-316,5-4-618,0-2 0,38-22 0,-31 15-5,-41 22 1035,68-38-753,-59 34 866,-1-1 0,0 0 0,0-1 0,-1 1 0,10-12-1,-11 5 658,-6 13-717,0 0 1,0-1-1,0 1 1,0 0-1,0 0 1,0-1-1,0 1 1,0 0-1,0 0 1,0 0-1,0-1 1,0 1-1,0 0 1,-1 0-1,1-1 1,0 1-1,0 0 1,0 0-1,0 0 1,0 0-1,-1-1 1,1 1-1,0 0 1,0 0 0,0 0-1,-1 0 1,1 0-1,0-1 1,0 1-1,-1 0 1,0 0 94,-1 0 0,1 0 0,0 0-1,-1 0 1,1 0 0,-1 0 0,1 1 0,0-1 0,-1 0 0,1 1 0,0-1 0,-1 1 0,1-1 0,0 1 0,-2 1 0,-4 3 71,1 0 0,0 1-1,0 0 1,0 0 0,1 0 0,-1 1-1,2-1 1,-1 1 0,1 0 0,0 1-1,0-1 1,-2 9 0,0 1 78,0 1-1,2 0 1,0 0 0,-3 26 0,6-36-136,1 0 0,0 0 1,2 13-1,-2-19-117,0 0 0,0 0 0,1 0 0,-1 0 0,1 0 0,0 0 0,0 0 0,0 0 0,0 0 0,0 0 0,0 0 0,0-1 0,0 1 0,1 0 0,-1-1 0,1 1 0,-1-1 0,1 0 0,1 2 0,-2-3-19,0 1 1,0-1-1,1 1 0,-1-1 0,0 0 0,0 0 0,0 1 1,0-1-1,0 0 0,0 0 0,0 0 0,0 0 0,1 0 1,-1-1-1,0 1 0,0 0 0,0 0 0,0-1 0,0 1 1,0 0-1,2-2 0,0 0 6,0 0 1,0 0-1,0 0 0,-1-1 1,1 1-1,4-6 0,1-3 18,-1 0-1,11-21 0,-11 17-84,-1 1 0,0-1 0,-1-1 0,0 1 1,-1-1-1,-1 0 0,-1 0 0,0 0 0,-1 0 0,-1-21 1,0 36 13,0 0 1,0 0-1,0 1 1,0-1-1,0 0 1,0 0-1,0 1 1,0-1-1,0 0 1,-1 1-1,1-1 1,0 0-1,0 1 1,-1-1-1,1 0 1,-1 1-1,1-1 1,0 0-1,-1 1 1,1-1-1,-2 0 1,2 1 4,-1 0-1,1 1 1,-1-1 0,1 0-1,-1 1 1,1-1 0,-1 0 0,1 1-1,0-1 1,-1 1 0,1-1-1,-1 1 1,1-1 0,0 1 0,0-1-1,-1 1 1,1-1 0,0 1-1,-1 0 1,-11 35-508,8-15 501,0 1-1,1-1 1,2 1-1,0 0 1,1 0 0,1-1-1,1 1 1,8 35 0,-8-53 41,-1 1 0,1-1 1,-1 0-1,1 1 1,1-1-1,-1 0 0,4 4 1,-5-7-29,0 0-1,0 1 1,0-1 0,0 0 0,0 0 0,0-1 0,0 1-1,0 0 1,1 0 0,-1-1 0,0 1 0,1 0 0,-1-1-1,0 1 1,1-1 0,-1 0 0,1 0 0,-1 1-1,1-1 1,-1 0 0,0 0 0,1 0 0,-1 0 0,1-1-1,-1 1 1,1 0 0,-1-1 0,3 0 0,0-1-21,-1 0 0,1 0 1,0 0-1,-1-1 0,1 1 1,-1-1-1,0 0 0,0 0 0,0 0 1,0-1-1,4-6 0,24-46 191,-27 48-244,23-50-178,-5-7-121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39.560"/>
    </inkml:context>
    <inkml:brush xml:id="br0">
      <inkml:brushProperty name="width" value="0.05" units="cm"/>
      <inkml:brushProperty name="height" value="0.05" units="cm"/>
    </inkml:brush>
  </inkml:definitions>
  <inkml:trace contextRef="#ctx0" brushRef="#br0">27 195 12587,'-9'-11'1120,"8"11"-1094,1 0-1,0 0 1,-1 0 0,1 0 0,0 0-1,0 1 1,-1-1 0,1 0 0,0 0-1,0 0 1,-1 0 0,1 0 0,0 0 0,0 0-1,0 1 1,-1-1 0,1 0 0,0 0-1,0 0 1,0 0 0,-1 1 0,1-1-1,0 0 1,0 0 0,0 1 0,0-1 0,0 0-1,-1 0 1,1 1 0,0-1 0,0 0-1,-6 36 962,3 18 496,2-1 0,2 1 0,3 0 0,21 101 0,-23-145-1268,1 0 0,0 1 0,1-1 0,0 0 0,0-1 1,10 16-1,-13-23-199,1 0-1,-1 0 1,0-1 0,1 1 0,-1 0 0,1-1 0,0 1 0,-1-1-1,1 0 1,0 1 0,0-1 0,0 0 0,0 0 0,0 0 0,0-1-1,0 1 1,0 0 0,1-1 0,-1 1 0,0-1 0,0 0 0,0 0 0,1 0-1,-1 0 1,0 0 0,0 0 0,0-1 0,1 1 0,-1-1 0,0 1-1,0-1 1,0 0 0,0 0 0,0 0 0,0 0 0,0 0 0,0 0 0,2-2-1,3-3-115,1-1-1,-1 1 0,10-13 0,-13 13 22,0 1-1,1 0 0,0 1 0,0-1 0,0 1 0,0 0 0,1 0 0,-1 0 1,8-2-1,-13 6 67,1-1 0,0 1 0,0 0 0,0 0 0,-1 0 0,1 0 0,0 0 0,0 0 1,0 1-1,-1-1 0,1 0 0,0 0 0,0 0 0,-1 1 0,1-1 0,0 0 0,-1 1 0,1-1 1,0 1-1,-1-1 0,1 1 0,0-1 0,-1 1 0,1-1 0,-1 1 0,1 0 0,-1-1 0,1 1 0,-1 0 1,0-1-1,1 1 0,-1 0 0,0 0 0,1-1 0,-1 1 0,0 0 0,0 0 0,0-1 0,0 1 0,0 0 1,0 1-1,4 42-94,-4-38 102,-2 71 21,0-43-264,4 47 0,-2-81 227,0 1 0,-1-1 0,1 0 0,0 0 0,0 0 0,0 1-1,0-1 1,0 0 0,0 0 0,0 0 0,0 1 0,0-1 0,0 0 0,0 0 0,0 0 0,0 1-1,0-1 1,0 0 0,1 0 0,-1 0 0,0 1 0,0-1 0,0 0 0,0 0 0,0 0 0,0 1-1,0-1 1,1 0 0,-1 0 0,0 0 0,0 0 0,0 0 0,0 1 0,1-1 0,-1 0-1,0 0 1,0 0 0,0 0 0,1 0 0,-1 0 0,0 0 0,6-9-266,2-17 156,1-15-165,-2-10-126</inkml:trace>
  <inkml:trace contextRef="#ctx0" brushRef="#br0" timeOffset="1.39">463 0 16556,'1'1'69,"0"-1"0,0 0 0,-1 0 1,1 1-1,0-1 0,0 1 0,0-1 0,0 1 1,0-1-1,-1 1 0,1-1 0,0 1 1,0 0-1,-1 0 0,1-1 0,0 1 1,-1 0-1,1 0 0,-1 0 0,1-1 1,-1 1-1,0 0 0,1 0 0,-1 0 1,0 0-1,1 0 0,-1 0 0,0 0 1,0 0-1,0 2 0,2 38 350,-2-33-177,-3 125 2152,5 129 769,-1-249-3060,0 0 0,1 0 0,1 0 0,0-1 0,1 1 0,0-1 0,11 23 0,-13-32-199,0 0 0,0 0 0,0 1 1,1-2-1,-1 1 0,1 0 0,0 0 0,-1-1 0,1 1 0,1-1 0,-1 0 0,0 0 0,0 0 0,1 0 0,-1-1 0,1 1 0,-1-1 0,1 0 0,0 0 1,0-1-1,-1 1 0,1-1 0,0 1 0,0-1 0,0 0 0,-1-1 0,1 1 0,0-1 0,0 1 0,4-3 0,-2 1-89,0 0-1,0 0 1,0-1-1,-1 1 1,1-2-1,-1 1 1,0 0 0,0-1-1,0 0 1,0 0-1,-1-1 1,0 1-1,0-1 1,5-8-1,14-25-750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40.013"/>
    </inkml:context>
    <inkml:brush xml:id="br0">
      <inkml:brushProperty name="width" value="0.05" units="cm"/>
      <inkml:brushProperty name="height" value="0.05" units="cm"/>
    </inkml:brush>
  </inkml:definitions>
  <inkml:trace contextRef="#ctx0" brushRef="#br0">222 0 14467,'-1'1'79,"0"0"-1,0 0 1,0 0-1,1 0 1,-1 0-1,0 0 1,0 0-1,1 0 1,-1 0-1,0 0 1,1 1-1,-1-1 1,1 0-1,-1 0 1,1 1-1,0-1 1,0 0 0,-1 1-1,1-1 1,0 0-1,0 2 1,-1 4 131,-5 39 559,1 1 0,3 0 1,1 0-1,3-1 0,2 1 1,15 77-1,-12-92-108,21 59 0,-24-81-596,0-1 1,0 1 0,1-1-1,0 0 1,1 0 0,0-1 0,0 0-1,1 0 1,0 0 0,9 7-1,-14-14-123,-1 0 0,1 0-1,-1 0 1,1 0-1,0 0 1,-1 0 0,1-1-1,0 1 1,0-1 0,-1 1-1,1-1 1,0 0-1,0 0 1,-1 0 0,4 0-1,-4 0 29,-1 0-1,1 0 0,-1 0 0,1-1 1,-1 1-1,1 0 0,-1 0 0,1 0 1,-1-1-1,0 1 0,1 0 0,-1 0 1,1-1-1,-1 1 0,0 0 0,1-1 1,-1 1-1,0-1 0,0 1 0,1 0 1,-1-1-1,0 1 0,0-1 0,1 0 6,-1 0 0,0-1 0,0 1 0,0 0 0,0 0 0,0 0 0,0 0 0,0 0 0,-1 0 0,1 0 0,0-1 0,-1 1 0,1 0 0,-1-1 0,-15-23-427,-6-4-127</inkml:trace>
  <inkml:trace contextRef="#ctx0" brushRef="#br0" timeOffset="1">46 384 15675,'-26'-12'2081,"12"1"-1025,8 1-472,12 6 1353,10-3-505,12-2-472,7 2-264,12-4-496,6-2-376,6-4-824,0-1 1416,-9 1-528,-9 0-80,-22 0-88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40.468"/>
    </inkml:context>
    <inkml:brush xml:id="br0">
      <inkml:brushProperty name="width" value="0.05" units="cm"/>
      <inkml:brushProperty name="height" value="0.05" units="cm"/>
    </inkml:brush>
  </inkml:definitions>
  <inkml:trace contextRef="#ctx0" brushRef="#br0">1 1755 16580,'5'0'210,"1"0"1,-1-1 0,1 0 0,-1 0-1,0 0 1,1-1 0,-1 0 0,0 0 0,0 0-1,0-1 1,6-4 0,-3 3-84,250-163 3107,-112 67-1986,241-129 503,13 18-2158,6-2-1197,-14-20-188,194-182 669,-540 380 1140,43-43-1,-43 31-20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40.903"/>
    </inkml:context>
    <inkml:brush xml:id="br0">
      <inkml:brushProperty name="width" value="0.05" units="cm"/>
      <inkml:brushProperty name="height" value="0.05" units="cm"/>
    </inkml:brush>
  </inkml:definitions>
  <inkml:trace contextRef="#ctx0" brushRef="#br0">26 1 21445,'-7'34'1776,"-2"5"-1568,4 5-104,0 3 672,7 7-856,4-4-392,5-7 416,2-6-56,1-4-112</inkml:trace>
  <inkml:trace contextRef="#ctx0" brushRef="#br0" timeOffset="1">254 757 17116,'14'29'1952,"-5"-9"-1304,-3-8-592,-9-11 1080,-6-8-663,-5-7-25,-8-12-528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29.896"/>
    </inkml:context>
    <inkml:brush xml:id="br0">
      <inkml:brushProperty name="width" value="0.05" units="cm"/>
      <inkml:brushProperty name="height" value="0.05" units="cm"/>
    </inkml:brush>
  </inkml:definitions>
  <inkml:trace contextRef="#ctx0" brushRef="#br0">8 759 14147,'-1'0'50,"1"-1"0,-1 1 1,1-1-1,-1 1 0,1-1 0,-1 1 1,1-1-1,-1 1 0,1-1 0,0 0 0,-1 1 1,1-1-1,0 0 0,0 1 0,-1-1 1,1 0-1,0 1 0,0-1 0,0 0 1,0 1-1,0-1 0,0 0 0,0 0 0,0 1 1,0-1-1,0 0 0,0 1 0,1-1 1,-1 0-1,0 1 0,0-1 0,1 0 0,-1 1 1,0-1-1,1 1 0,-1-1 0,1 1 1,-1-1-1,1 1 0,-1-1 0,1 0 0,4-3 49,0 1-1,-1 0 0,1 0 0,9-3 0,1-2 437,86-50 344,1 5-1,3 4 0,148-47 0,-191 80-808,0 2-1,1 2 0,1 4 1,103-1-1,257 35-41,-350-19 44,0-3 0,0-4 0,132-15 0,-159 7 20,-1-1 1,0-2-1,-1-2 0,0-2 1,-2-2-1,1-2 0,42-27 1,-63 33-54,94-61-358,-95 59-31,-2-1 0,0-1-1,20-21 1,-35 34 286,-1-1 1,0 0-1,0 1 0,0-2 0,-1 1 0,1 0 0,-1-1 0,-1 1 0,1-1 0,-1 0 0,3-10 1,-5 14 0,0-1 1,-1 0 0,1 1 0,0-1-1,-1 0 1,0 1 0,0-1-1,-2-4 1,3 7 61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0.333"/>
    </inkml:context>
    <inkml:brush xml:id="br0">
      <inkml:brushProperty name="width" value="0.05" units="cm"/>
      <inkml:brushProperty name="height" value="0.05" units="cm"/>
    </inkml:brush>
  </inkml:definitions>
  <inkml:trace contextRef="#ctx0" brushRef="#br0">776 0 14939,'-20'9'272,"1"2"1,0 0-1,0 0 0,2 2 0,-33 29 0,-71 87 70,77-80-159,-368 434 1089,408-478-1247,-2 2 37,0 0-1,1 0 0,0 1 0,0 0 1,1 0-1,0 0 0,0 0 0,1 1 1,-3 12-1,5-20-46,1 0 1,-1 1 0,1-1-1,0 0 1,0 1 0,0-1-1,0 0 1,0 0 0,0 1-1,0-1 1,0 0 0,1 0-1,-1 1 1,0-1 0,1 0 0,-1 0-1,1 1 1,-1-1 0,1 0-1,0 0 1,-1 0 0,1 0-1,0 0 1,0 0 0,0 0-1,0 0 1,0 0 0,0-1-1,0 1 1,0 0 0,0-1-1,0 1 1,0 0 0,0-1-1,0 1 1,3 0 0,2-1 34,0 1 0,1-1 0,-1 0 0,0 0 1,1 0-1,-1-1 0,9-2 0,224-58 530,-45 9-312,-87 29-372,0 5-1,1 4 0,146 1 1,-125 16-14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3.663"/>
    </inkml:context>
    <inkml:brush xml:id="br0">
      <inkml:brushProperty name="width" value="0.05" units="cm"/>
      <inkml:brushProperty name="height" value="0.05" units="cm"/>
    </inkml:brush>
  </inkml:definitions>
  <inkml:trace contextRef="#ctx0" brushRef="#br0">8 280 13643,'-1'4'583,"-5"15"242,5-15-120,4-10 793,112-233 1906,-109 229-3361,-5 5-39,1 1 1,0 0-1,1 0 1,-1 0 0,1 0-1,-1 1 1,1-1-1,1 0 1,-1 1 0,0 0-1,1 0 1,4-3-1,-7 6-5,-1 0 0,1 0 0,0 0 0,0 0 0,-1 0 0,1 0 0,-1 0 0,1 1 0,0-1 0,-1 0 0,1 0 0,0 1 0,-1-1-1,1 0 1,-1 1 0,1-1 0,-1 1 0,1-1 0,-1 1 0,1-1 0,-1 1 0,1-1 0,-1 1 0,0-1 0,1 1 0,-1 0 0,0-1-1,1 1 1,-1-1 0,0 1 0,0 0 0,0-1 0,0 1 0,0 0 0,0-1 0,0 2 0,5 29-13,-4-27 10,7 135-11,4 32-115,-12-170 155,9 34-490,-8-34 472,-1-1 1,0 1-1,0 0 1,0 0-1,1-1 0,-1 1 1,0 0-1,1-1 1,-1 1-1,1-1 1,-1 1-1,1-1 1,-1 1-1,1 0 1,-1-1-1,1 0 0,-1 1 1,1-1-1,0 1 1,-1-1-1,1 0 1,0 1-1,-1-1 1,1 0-1,0 0 0,-1 1 1,1-1-1,0 0 1,0 0-1,-1 0 1,1 0-1,0 0 1,-1 0-1,1 0 0,0 0 1,0 0-1,-1-1 1,1 1-1,0 0 1,-1 0-1,1-1 1,0 1-1,-1 0 0,1-1 1,0 0-1,4-3 7,0-1-1,-1 0 0,0-1 1,0 1-1,0-1 0,-1 1 1,0-1-1,4-8 0,13-30-61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4.287"/>
    </inkml:context>
    <inkml:brush xml:id="br0">
      <inkml:brushProperty name="width" value="0.05" units="cm"/>
      <inkml:brushProperty name="height" value="0.05" units="cm"/>
    </inkml:brush>
  </inkml:definitions>
  <inkml:trace contextRef="#ctx0" brushRef="#br0">100 0 13483,'-42'33'6467,"36"-29"-6228,0 0 1,0 1 0,1-1-1,0 1 1,0 0 0,0 1 0,-5 7-1,8-12-218,1 1 0,0 0 0,0 0-1,0 0 1,1 0 0,-1 0 0,0 0-1,1 0 1,-1 0 0,1 0 0,0 0-1,-1 4 1,2-5-15,-1 0-1,0 1 0,1-1 0,-1 0 1,0 0-1,1 1 0,0-1 0,-1 0 1,1 0-1,0 0 0,-1 0 0,1 0 1,0 0-1,0 0 0,0 0 0,0 0 1,0 0-1,0-1 0,0 1 0,0 0 1,1-1-1,1 2 0,0-1-4,1 1-1,0-1 0,0 0 1,0-1-1,0 1 1,1-1-1,-1 1 1,0-1-1,0 0 1,0-1-1,0 1 1,0-1-1,0 0 1,0 0-1,0 0 1,0 0-1,0-1 0,0 0 1,0 1-1,3-4 1,-1 2-2,-1-1-1,1 1 1,-1-1 0,1-1 0,-1 1-1,-1-1 1,1 0 0,-1 0 0,1 0-1,-1-1 1,4-8 0,-4-2-9,-4 16 9,0-1 0,0 1 0,0 0 0,0 0 0,0 0 0,0-1 0,0 1 0,0 0 0,-1 0 0,1 0 0,0 0 0,0 0 0,0-1 0,0 1 0,-1 0 0,1 0 0,0 0 0,0 0 0,0 0 0,0 0 0,-1 0 0,1 0 0,0 0 0,0 0 0,0-1 0,-1 1 0,1 0 0,0 0 0,0 0 0,0 0 0,-1 0 0,1 1 0,0-1 0,0 0 0,0 0 0,-1 0 0,1 0 0,-2 1-4,0-1 1,1 1 0,-1 0 0,0 0 0,1 0 0,-1 0 0,1 1 0,-1-1 0,1 0 0,0 1 0,-1-1 0,1 1-1,-1 1 1,-3 5 0,1 0 0,0 0 0,1 1 0,0-1 0,0 1 0,1 0-1,0 0 1,1-1 0,-1 2 0,2-1 0,-1 0 0,1 0 0,1 0-1,1 12 1,-1-14 6,1-1 0,-1 1 0,1-1 0,1 1 0,-1-1 0,1 0 0,0 0 0,0 0 0,0-1 0,1 1 0,0-1 0,0 1 0,1-1-1,0-1 1,-1 1 0,1-1 0,1 1 0,-1-1 0,1-1 0,6 4 0,7 2 51,-6-4-69,-1 0 0,0 1 0,0 1 0,17 12 1,-27-18 25,-1 1 0,1-1 1,-1 0-1,1 1 1,-1-1-1,0 0 1,1 1-1,-1 0 0,0-1 1,0 1-1,0 0 1,0-1-1,0 1 0,-1 0 1,1 0-1,0 0 1,-1 0-1,1 0 1,-1 0-1,0-1 0,0 1 1,0 0-1,0 0 1,0 0-1,0 0 1,0 0-1,-1 0 0,1 0 1,-1 0-1,1 0 1,-1 0-1,0 0 1,0-1-1,0 1 0,0 0 1,0 0-1,0-1 1,-2 3-1,-1 0 127,-1 0-1,0 0 0,0 0 1,0 0-1,-1-1 1,1 0-1,-1 0 0,0 0 1,1-1-1,-1 0 1,0 0-1,0-1 0,-1 1 1,1-1-1,0-1 1,0 1-1,-1-1 1,1 0-1,0 0 0,-10-2 1,15 2-166,1 0 0,-1 0 0,1 0 0,0 0 0,-1 0 0,1 0-1,-1 0 1,1 0 0,0 0 0,-1 0 0,1 0 0,0-1 0,-1 1 0,1 0 0,-1 0 0,1 0 0,0 0 0,-1-1 0,1 1 0,0 0 0,-1 0 0,1-1 0,0 1 0,0 0 0,-1 0 0,1-1 0,0 1 0,0 0 0,-1-1 0,1 1 0,0 0-1,0-1 1,0 1 0,0-1 0,-1 1 0,1 0 0,0-1 0,0 1 0,0-1 0,0 1 0,0 0 0,0-1 0,0 1 0,0-1 0,0 1 0,0 0 0,0-1 0,1 1 0,-1 0 0,0-1 0,0 1 0,0-1 0,0 1 0,1 0 0,-1-1 0,0 1 0,21-19-788,-13 13 1031,8-9-626,1-6-52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4.882"/>
    </inkml:context>
    <inkml:brush xml:id="br0">
      <inkml:brushProperty name="width" value="0.05" units="cm"/>
      <inkml:brushProperty name="height" value="0.05" units="cm"/>
    </inkml:brush>
  </inkml:definitions>
  <inkml:trace contextRef="#ctx0" brushRef="#br0">182 9 17684,'-9'-3'341,"-1"1"-1,0 1 1,1 0 0,-1 0-1,0 1 1,1 0 0,-1 0 0,0 1-1,0 1 1,1 0 0,-10 3 0,16-4-320,-1 0 0,1 1-1,0-1 1,0 1 0,0 0 0,0 0 0,0 0 0,0 0 0,0 1 0,1-1 0,-1 1 0,1-1 0,0 1 0,0 0 0,0 0 0,0 0 0,0 0-1,1 0 1,-1 1 0,1-1 0,0 0 0,0 1 0,0-1 0,0 1 0,1-1 0,-1 1 0,1-1 0,0 1 0,0-1 0,0 1 0,1-1 0,0 7-1,0-8-18,-1 0 0,0 0 0,0 1 0,1-1 0,-1 0 0,1 0 0,-1 0 0,1 0 0,0 0-1,0 1 1,0-1 0,0-1 0,0 1 0,1 0 0,-1 0 0,1 0 0,-1-1 0,1 1 0,-1-1-1,1 1 1,0-1 0,0 0 0,0 1 0,0-1 0,0 0 0,0 0 0,0 0 0,0-1 0,0 1-1,0 0 1,1-1 0,-1 0 0,0 1 0,0-1 0,1 0 0,-1 0 0,0 0 0,0 0 0,5-2 0,1 0 0,0 0 0,1-1 0,-1 0 1,0 0-1,0-1 0,-1 0 0,1 0 1,-1-1-1,8-7 0,0-1-9,22-25 0,-9 7-78,-28 31 82,0 0 0,0 0 0,1 0 0,-1 0 0,0-1 0,0 1 0,0 0 0,1 0 0,-1 0 0,0 0 0,0 0 0,0 0 0,1 0 0,-1-1 0,0 1 0,0 0 0,0 0 0,1 0 0,-1 0 0,0 0 0,0 0 0,1 0 0,-1 0-1,0 0 1,0 0 0,0 0 0,1 0 0,-1 0 0,0 1 0,0-1 0,1 0 0,-1 0 0,0 0 0,0 0 0,0 0 0,1 0 0,-1 1 0,6 9-61,2 21 11,-6-25 39,6 25-3,21 53 1,-23-69 36,1-1 0,0 0 0,1-1 0,1 0-1,17 20 1,-26-32-12,1 0-1,0-1 0,-1 1 0,1 0 0,-1 0 0,1 0 0,0 0 0,-1 0 0,0 0 0,1-1 0,-1 1 0,0 0 0,1 0 1,-1 0-1,0 0 0,0 0 0,0 0 0,0 1 0,0-1 0,0 0 0,0 0 0,0 0 0,0 0 0,-1 0 0,1 0 0,0 0 1,-1 0-1,1-1 0,0 1 0,-1 0 0,1 0 0,-1 0 0,0 0 0,1 0 0,-1-1 0,0 1 0,1 0 0,-1 0 0,0-1 1,0 1-1,0-1 0,1 1 0,-1-1 0,0 1 0,0-1 0,-1 1 0,-7 4 112,0-1 1,0 0-1,-17 4 0,19-5-62,-4-1 26,1 1 0,-1-1-1,0-1 1,0 0 0,0 0-1,0-1 1,-20-2 0,30 2-101,0 0 0,0-1 1,0 1-1,0 0 0,0 0 0,0 0 1,0-1-1,0 1 0,0 0 0,0-1 1,0 1-1,0-1 0,0 1 0,0-1 1,1 0-1,-1 1 0,-1-2 0,2 1-25,-1 1-1,1-1 0,0 1 1,0-1-1,0 1 0,0-1 0,0 1 1,0-1-1,0 1 0,0-1 1,0 1-1,0-1 0,0 1 1,0-1-1,1 1 0,-1-1 0,0 1 1,0-1-1,0 1 0,1-1 1,-1 1-1,0-1 0,1 1 1,-1-1-1,4-2-259,-1-1-1,0 1 1,1 0-1,0 0 1,0 0 0,5-2-1,42-23-2065,37-21-35,-49 21 1484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8.343"/>
    </inkml:context>
    <inkml:brush xml:id="br0">
      <inkml:brushProperty name="width" value="0.025" units="cm"/>
      <inkml:brushProperty name="height" value="0.025" units="cm"/>
    </inkml:brush>
  </inkml:definitions>
  <inkml:trace contextRef="#ctx0" brushRef="#br0">0 0 3812,'0'0'3523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5.350"/>
    </inkml:context>
    <inkml:brush xml:id="br0">
      <inkml:brushProperty name="width" value="0.05" units="cm"/>
      <inkml:brushProperty name="height" value="0.05" units="cm"/>
    </inkml:brush>
  </inkml:definitions>
  <inkml:trace contextRef="#ctx0" brushRef="#br0">97 66 11747,'1'-3'372,"1"-1"1,-1 0-1,0 0 1,0 0-1,0 0 1,0 0-1,-1 0 1,1-1-1,-1 1 1,-1-5-1,1 8-252,0 0-1,0 0 0,0 1 1,0-1-1,-1 0 0,1 0 1,0 0-1,-1 1 0,1-1 1,0 0-1,-1 0 0,1 1 0,-1-1 1,1 1-1,-1-1 0,0 0 1,1 1-1,-1-1 0,0 1 1,1-1-1,-1 1 0,-1-1 1,1 1 0,-1-1 0,1 1 0,-1 0 0,1 0 1,-1 0-1,0 0 0,1 0 0,-1 0 1,1 1-1,-1-1 0,0 1 0,1-1 1,-1 1-1,1-1 0,-1 1 0,-1 1 0,-2 1-59,1 0 0,-1 0 0,0 1 0,1 0 0,0 0-1,0 0 1,0 0 0,1 1 0,-1 0 0,1 0 0,0-1 0,0 2-1,1-1 1,0 0 0,0 0 0,0 1 0,0 0 0,1-1-1,0 1 1,0 0 0,0-1 0,1 1 0,0 9 0,0-14-57,0 0 0,0 0 1,0 0-1,1 0 0,-1 0 1,0 0-1,0 0 0,1 0 1,-1 0-1,0-1 0,1 1 1,-1 0-1,1 0 0,-1 0 1,1 0-1,-1-1 0,1 1 1,0 0-1,-1-1 0,1 1 1,0 0-1,0-1 0,0 1 1,-1-1-1,3 1 0,-2 0 2,1-1 0,-1 0 0,0 0-1,1 0 1,-1 0 0,1 0 0,-1-1 0,1 1-1,-1 0 1,1-1 0,-1 1 0,1-1 0,-1 1-1,2-2 1,4-2 9,0-1-1,0 1 0,-1-1 0,11-11 0,11-19 2,-22 27-44,0 0 0,0 1 1,1-1-1,0 1 0,10-8 1,-16 14 18,0 1 1,0 0 0,0-1 0,-1 1-1,1 0 1,0 0 0,0-1 0,0 1-1,0 0 1,-1 0 0,1 0 0,0 0-1,0 0 1,0 0 0,0 0 0,0 0-1,0 1 1,-1-1 0,1 0 0,0 1-1,0-1 1,0 0 0,-1 1 0,1-1-1,0 1 1,0-1 0,-1 1 0,1-1-1,0 1 1,-1-1 0,1 1 0,-1 0-1,1-1 1,-1 1 0,1 0 0,0 1-1,17 34-130,-14-28 110,12 26 98,1-2-1,2 0 0,1-1 0,1-1 1,33 35-1,-53-64-40,0 1 1,0-1-1,0 0 1,0 0-1,0 1 1,0-1-1,0 1 1,0-1-1,0 1 1,0 2-1,-1-4-8,0 1 0,0-1 1,0 1-1,0-1 0,0 1 0,0-1 0,0 1 1,0-1-1,0 1 0,0-1 0,0 1 1,-1-1-1,1 1 0,0-1 0,0 1 0,0-1 1,-1 0-1,1 1 0,0-1 0,-1 1 0,1-1 1,0 0-1,-1 1 0,-3 1 81,1 0 0,-1 0 0,0-1 0,0 0 0,1 0 1,-1 0-1,-6 1 0,-4 1 28,-1-1 0,1-1 1,-1 0-1,1-1 1,0-1-1,-26-4 0,39 5-175,0 0-1,0 0 1,0 0-1,0 0 0,0-1 1,0 1-1,0 0 1,0-1-1,0 1 1,0-1-1,0 1 1,0-1-1,0 0 0,0 1 1,0-1-1,0 0 1,1 1-1,-1-1 1,0 0-1,1 0 0,-1 0 1,0 0-1,1 0 1,-1 0-1,1 0 1,-1 0-1,1 0 1,0 0-1,0 0 0,-1 0 1,1 0-1,0 0 1,0-2-1,0-1-59,1 0-1,0 0 1,0 0 0,0 1-1,1-1 1,-1 0 0,1 1-1,3-6 1,8-14-466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5.844"/>
    </inkml:context>
    <inkml:brush xml:id="br0">
      <inkml:brushProperty name="width" value="0.05" units="cm"/>
      <inkml:brushProperty name="height" value="0.05" units="cm"/>
    </inkml:brush>
  </inkml:definitions>
  <inkml:trace contextRef="#ctx0" brushRef="#br0">26 42 12643,'-13'-4'1784,"3"4"-1000,7 2-104,3 4 1017,10 3-313,6-1-96,11-2-199,7-3-145,14-3-208,0-4-80,7-6-192,1-2-160,-2 1-424,-1-1-344,-10 1 384,-7 2-48,-14 6-104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6.312"/>
    </inkml:context>
    <inkml:brush xml:id="br0">
      <inkml:brushProperty name="width" value="0.05" units="cm"/>
      <inkml:brushProperty name="height" value="0.05" units="cm"/>
    </inkml:brush>
  </inkml:definitions>
  <inkml:trace contextRef="#ctx0" brushRef="#br0">0 56 14779,'1'-1'139,"-1"0"0,0 0-1,1 0 1,-1 0 0,1 0-1,-1 0 1,1 1 0,-1-1 0,1 0-1,-1 0 1,1 0 0,0 0-1,0 1 1,-1-1 0,1 0 0,0 1-1,0-1 1,0 1 0,0-1-1,0 1 1,0-1 0,0 1 0,0-1-1,0 1 1,1-1 0,36-11 1580,-30 10-1228,8-3-229,0 0-1,1 1 1,-1 1-1,1 0 0,0 2 1,-1-1-1,1 2 1,17 2-1,-31-2-254,-1 1 0,1-1 1,0 1-1,-1 0 0,0 0 1,1 0-1,-1 1 0,1-1 0,-1 1 1,0-1-1,0 1 0,0 0 0,0-1 1,0 1-1,0 0 0,-1 0 1,1 1-1,-1-1 0,1 0 0,-1 0 1,0 1-1,0-1 0,0 1 0,0-1 1,0 1-1,0-1 0,-1 1 1,1 0-1,-1-1 0,0 1 0,0 0 1,0 3-1,0 7 19,-1-1 0,-1 1 1,0-1-1,0 1 0,-8 19 0,-25 54 234,-1 4 83,32-78-283,1 0 1,0-1-1,1 1 1,0 0-1,0 22 1,2-31-73,0 0 1,1 0-1,-1 0 1,0-1-1,1 1 0,0 0 1,0 0-1,-1-1 1,2 1-1,-1 0 0,0-1 1,0 1-1,1-1 1,0 1-1,-1-1 0,1 0 1,0 0-1,0 0 1,0 0-1,0 0 1,1 0-1,-1 0 0,0-1 1,1 1-1,-1-1 1,1 1-1,0-1 0,-1 0 1,1 0-1,0-1 1,0 1-1,-1 0 1,1-1-1,0 0 0,4 0 1,5 1-273,0-1 0,0-1 0,-1 0 1,1-1-1,0 0 0,-1-1 0,17-5 1,-6-1-133,-1 0-1,0-1 1,0-1 0,-1-1 0,23-17 0,6-11-436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6.764"/>
    </inkml:context>
    <inkml:brush xml:id="br0">
      <inkml:brushProperty name="width" value="0.05" units="cm"/>
      <inkml:brushProperty name="height" value="0.05" units="cm"/>
    </inkml:brush>
  </inkml:definitions>
  <inkml:trace contextRef="#ctx0" brushRef="#br0">119 2 13771,'-3'-1'190,"0"1"0,0 0 0,0-1 1,0 1-1,1 0 0,-1 1 0,0-1 0,0 0 0,0 1 1,0 0-1,0-1 0,0 1 0,1 0 0,-1 1 0,0-1 0,1 0 1,-1 1-1,1 0 0,0-1 0,-1 1 0,1 0 0,0 0 1,0 0-1,0 0 0,0 1 0,-3 4 0,0 1 75,-1 1 1,1 0-1,0 0 0,1 0 0,0 0 1,-4 17-1,5-12-188,1-1 0,0 0 0,1 1 0,0-1 0,1 1 0,1-1 0,3 19 0,-3-26-62,0 0 0,0 1 0,1-1 1,0 0-1,0 0 0,0 0 0,1 0 0,0-1 0,0 1 0,1-1 0,0 1 0,0-1 0,0 0 1,0-1-1,1 1 0,-1-1 0,9 6 0,-11-9-2,1 1-1,-1-1 1,1 0-1,0 1 1,0-1-1,-1 0 1,1-1-1,0 1 1,0 0-1,0-1 1,0 0 0,0 0-1,0 0 1,0 0-1,0 0 1,0 0-1,0-1 1,3-1-1,-1 1 26,-1-1 0,0 0 0,-1 0 0,1-1 0,0 1 0,0-1 0,-1 1 0,0-1 0,0-1 0,1 1 0,2-4 0,0-2 89,1-1 0,-1 0-1,0-1 1,-1 1 0,-1-1 0,1 0-1,-2 0 1,4-15 0,-5 14 33,0 0 0,-1-1-1,-1 1 1,-1-22 0,1 28-185,-1 0 0,0 0 0,-1 0 0,1 0 0,-1 0 0,0 0 1,-1 0-1,0 1 0,1-1 0,-2 1 0,-3-6 0,6 10-53,0-1 0,1 1-1,-1 0 1,0 0 0,0 1 0,0-1-1,0 0 1,0 0 0,0 0 0,0 1-1,0-1 1,-1 0 0,1 1 0,0-1-1,0 1 1,0-1 0,-1 1 0,1 0-1,0 0 1,-1-1 0,1 1 0,0 0-1,-1 0 1,1 0 0,0 0 0,0 1-1,-1-1 1,1 0 0,0 1 0,-1-1-1,1 0 1,0 1 0,0-1 0,0 1-1,-1 0 1,1-1 0,0 1 0,0 0-1,-1 1 1,-4 10-717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7.215"/>
    </inkml:context>
    <inkml:brush xml:id="br0">
      <inkml:brushProperty name="width" value="0.05" units="cm"/>
      <inkml:brushProperty name="height" value="0.05" units="cm"/>
    </inkml:brush>
  </inkml:definitions>
  <inkml:trace contextRef="#ctx0" brushRef="#br0">92 0 17020,'-14'9'1911,"7"-2"-1762,-1 0 0,2 1 0,-1 0 1,1 1-1,0 0 0,1-1 0,0 2 1,0-1-1,1 1 0,0-1 0,1 1 1,0 0-1,1 0 0,0 0 0,0 1 1,0 13-1,1-14-111,1-1 0,0 1 0,1-1 0,-1 1 0,2-1 0,-1 0 0,2 1 0,-1-1 0,1 0 0,0 0 0,1-1 0,0 1 0,0-1 0,1 0 0,0 0 0,1 0 0,-1 0 0,9 6 0,-12-11-6,1 0-1,1-1 1,-1 1 0,0-1 0,1 0-1,-1 0 1,1 0 0,0-1-1,-1 1 1,1-1 0,0 0-1,0 0 1,0 0 0,0 0-1,0-1 1,0 0 0,0 1 0,0-2-1,0 1 1,0 0 0,0-1-1,0 0 1,0 0 0,0 0-1,0 0 1,-1-1 0,1 1-1,0-1 1,-1 0 0,1 0-1,5-5 1,-2 1 74,0 0-1,0 0 1,0-1 0,-1 0-1,0 0 1,-1-1 0,1 1-1,-1-1 1,-1 0-1,0-1 1,0 1 0,5-17-1,-7 17-28,-1 0 0,1-1 0,-2 1 0,1 0 0,-1-1 0,0 1 0,-1-1-1,0 1 1,0-1 0,-1 1 0,0 0 0,-1 0 0,0 0 0,-4-10 0,5 14-113,-1-1 0,1 1-1,-1 1 1,1-1 0,-1 0 0,0 0 0,0 1 0,-1 0 0,1 0 0,-1 0 0,0 0 0,1 0-1,-1 1 1,-1-1 0,1 1 0,0 0 0,0 1 0,-1-1 0,1 1 0,-1 0 0,1 0 0,-1 0-1,0 0 1,1 1 0,-1 0 0,0 0 0,-5 1 0,6-1-156,0 1 0,1 0 0,-1 1 0,0-1 0,1 1 0,-1-1 0,1 1 0,-1 0 0,1 0 0,-5 5 0,6-5 46,-1-1 0,1 1 0,1 0 0,-1 0 0,0 0 0,0 0 0,1 1 0,-1-1 0,1 0-1,0 1 1,0-1 0,0 1 0,0-1 0,0 1 0,-1 4 0,6 2-601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7.621"/>
    </inkml:context>
    <inkml:brush xml:id="br0">
      <inkml:brushProperty name="width" value="0.05" units="cm"/>
      <inkml:brushProperty name="height" value="0.05" units="cm"/>
    </inkml:brush>
  </inkml:definitions>
  <inkml:trace contextRef="#ctx0" brushRef="#br0">54 84 14795,'0'1'132,"0"-1"0,0 1 0,1 0 0,-1-1 0,0 1 0,0 0 0,0-1 0,0 1 0,0 0 0,0 0 0,0-1 0,0 1 0,0 0 0,0-1 0,0 1 0,0 0 0,0 0 0,0-1 0,-1 1 0,1 0 0,0-1 0,-1 2-1,-12 16 572,6-9 286,3-2-665,-1 0 0,1 1 0,1-1 0,-1 1 1,1 0-1,1 0 0,-1 0 0,-1 10 1,4-14-303,0-1 0,0 1 0,0-1-1,0 1 1,0-1 0,1 0 0,-1 1 0,1-1 0,0 0 0,0 1 0,0-1 0,1 0 0,-1 0 0,1 0 0,-1 0 0,1 0 0,0 0 0,0 0 0,1-1 0,-1 1 0,1-1 0,4 4 0,9 5-16,1-2-1,-1-1 1,2 0 0,-1-1 0,1 0 0,20 3-1,-17-4-5,1 1 0,-1 1-1,0 1 1,21 12 0,-36-17 0,-1-1 1,1 1 0,-1 1 0,0-1-1,-1 1 1,1 0 0,-1 0-1,0 0 1,0 0 0,0 1-1,-1-1 1,0 1 0,0 0-1,0 0 1,-1 0 0,0 1 0,0-1-1,1 9 1,-3-8 29,1 0 0,-1 0 0,-1 1 0,1-1 0,-1 0 0,0 0 0,-1 0-1,0 0 1,0-1 0,0 1 0,-1 0 0,0-1 0,-1 1 0,1-1 0,-1 0 0,0 0 0,0-1 0,-1 1 0,0-1 0,0 0 0,0 0 0,-1-1 0,1 1 0,-9 4 0,10-6 12,-1 0 0,0 0 0,0-1 1,0 1-1,0-1 0,0 0 0,-1 0 1,1-1-1,-1 0 0,1 0 0,-1 0 1,1 0-1,-1-1 0,0 0 0,1 0 0,-1-1 1,1 1-1,-1-1 0,1-1 0,-1 1 1,1-1-1,0 0 0,-1 0 0,1 0 1,0-1-1,1 1 0,-1-1 0,0-1 1,1 1-1,-1 0 0,-3-5 0,4 4-35,1 0-1,-1-1 0,1 1 0,0-1 0,1 1 1,-1-1-1,1 0 0,-1 0 0,2 0 0,-1 0 1,0 0-1,1-1 0,0 1 0,0-9 0,1 6-11,0-1 0,1 1 1,0-1-1,0 1 0,1 0 0,0 0 0,1 0 0,5-13 0,3 0-12,1 0 1,1 1-1,0 0 0,2 1 0,26-28 0,11-5 20,-21 23 92,46-58 1,-74 82-79,1 0 0,-1 0 0,0 0 0,0-1 0,-1 1 0,1-1 0,-1 0 0,2-8 0,-4 11-35,1 1-1,-1 0 1,0-1-1,0 1 0,0 0 1,-1-1-1,1 1 1,0 0-1,-1 0 1,1-1-1,-1 1 0,0 0 1,0 0-1,0 0 1,0 0-1,0 0 1,0 0-1,-1 0 0,1 0 1,-1 0-1,1 1 1,-1-1-1,0 0 1,-2-1-1,-5-2-73,0-1 1,0 1-1,-1 1 0,0 0 1,0 0-1,0 1 0,-1 0 0,1 1 1,-1 0-1,-20-1 0,19 1 14,-50-5-254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8:08.027"/>
    </inkml:context>
    <inkml:brush xml:id="br0">
      <inkml:brushProperty name="width" value="0.05" units="cm"/>
      <inkml:brushProperty name="height" value="0.05" units="cm"/>
    </inkml:brush>
  </inkml:definitions>
  <inkml:trace contextRef="#ctx0" brushRef="#br0">1 621 15931,'3'-3'147,"-1"0"-1,1 0 0,0 0 0,1 0 0,-1 0 1,0 1-1,1-1 0,0 1 0,-1 0 0,8-3 1,43-11-143,-44 13 120,96-18-134,199-13 0,-248 30-62,319-27-594,930-82 1361,-1279 110-644,984-94 1245,1 33-723,-814 57-447,781-44 586,-753 24-1026,-183 19 150,-1-1 1,-1-2-1,50-21 1,-32 3-1,-21 0-63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8:57.805"/>
    </inkml:context>
    <inkml:brush xml:id="br0">
      <inkml:brushProperty name="width" value="0.05" units="cm"/>
      <inkml:brushProperty name="height" value="0.05" units="cm"/>
    </inkml:brush>
  </inkml:definitions>
  <inkml:trace contextRef="#ctx0" brushRef="#br0">981 367 9858,'-26'7'177,"-1"0"0,1 2 0,1 1-1,0 1 1,0 1 0,1 2 0,1 0 0,0 1 0,1 2-1,0 0 1,2 1 0,0 1 0,1 1 0,-17 23 0,-1 10-8,2 2 0,3 1 1,2 1-1,3 2 0,-26 79 1,-69 325-107,-47 512-235,78 15 408,69-453 173,24 0 0,95 729 1,32-570-616,-97-576 93,6-2 0,4-1 0,96 183 0,-111-251 48,3-2 0,1-1-1,66 73 1,-75-96 48,1 0 0,1-2 0,1-1 1,0-1-1,2-1 0,0-1 0,55 25 0,-68-36 11,0-1-1,1 0 1,0-1-1,-1-1 1,1 0-1,0-1 1,1-1-1,-1 0 1,0-1 0,0 0-1,0-1 1,0-1-1,0-1 1,0 0-1,0-1 1,0 0-1,-1-1 1,0-1-1,0 0 1,21-13-1,-13 2-4,0-1-1,0-1 1,-2 0 0,0-2-1,-2 0 1,24-34 0,-7 0-14,49-100 0,-18 7 24,-6-2 1,-7-4-1,45-219 1,-49 113 115,20-348 0,-35-530 376,-73-3-2,-80-39-332,-122 19-702,105 745 62,117 370 414,-2 1 1,-2 1 0,-2 1-1,-1 1 1,-3 1 0,-57-63 0,57 76-5,-34-23 0,57 46 64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9:12.719"/>
    </inkml:context>
    <inkml:brush xml:id="br0">
      <inkml:brushProperty name="width" value="0.05" units="cm"/>
      <inkml:brushProperty name="height" value="0.05" units="cm"/>
    </inkml:brush>
  </inkml:definitions>
  <inkml:trace contextRef="#ctx0" brushRef="#br0">147 12 9890,'-6'-2'231,"0"0"-1,0 0 1,-1 1 0,1-1-1,0 1 1,-1 1 0,1-1-1,0 1 1,-1 0 0,1 0-1,-8 2 1,11-1-170,0 0-1,0 0 1,0 1-1,0-1 1,0 1-1,0-1 1,1 1-1,-1 0 1,1 0 0,-1 0-1,1 0 1,-1 1-1,1-1 1,0 1-1,0-1 1,0 1-1,1 0 1,-1-1-1,1 1 1,-1 0-1,1 0 1,0 0-1,-1 6 1,-1 5-39,0-1 0,1 1 1,1 0-1,0 0 0,3 22 0,11 71 54,-10-85-73,14 68-2,4-1 0,4-1 0,59 140 0,146 235 3,1-71-85,-201-348 29,2-1 1,2-2 0,2-1-1,1-1 1,2-2 0,2-2-1,49 32 1,258 203-1416,-341-264 1423,13 13-133,2-1 1,0-1-1,42 24 0,-57-37 148,0 0 0,1-1 0,0-1 0,0 1 0,-1-1 0,2 0 0,11 1 0,-15-3 27,0 0 0,1-1 0,-1 1 0,0-1 0,0 0 0,0 0 0,0 0-1,-1-1 1,1 1 0,0-1 0,0-1 0,-1 1 0,6-4 0,-3 0 27,-1 1 1,0-1 0,0-1-1,0 1 1,-1-1-1,0 0 1,-1 0-1,1 0 1,-1-1 0,-1 0-1,1 1 1,-1-1-1,3-14 1,0-3 108,-1 0 1,-1 0-1,1-35 1,-5 1 132,-2 1 1,-3-1-1,-20-93 1,-63-169 208,32 151-190,-104-215 1,119 302-79,-5 1-1,-2 3 1,-4 1 0,-85-95 0,106 139-150,-1 1 1,-2 2-1,-1 2 0,-75-49 1,83 63-52,-1 0 0,0 2 0,-1 1 0,-1 1 0,0 2 0,0 1 0,0 1 0,-35-2 0,-149 5-445,119 6 32,85-2 244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9:18.625"/>
    </inkml:context>
    <inkml:brush xml:id="br0">
      <inkml:brushProperty name="width" value="0.05" units="cm"/>
      <inkml:brushProperty name="height" value="0.05" units="cm"/>
    </inkml:brush>
  </inkml:definitions>
  <inkml:trace contextRef="#ctx0" brushRef="#br0">5 20 7106,'-1'0'74,"1"-1"0,-1 0 0,1 0 0,-1 0 1,1 0-1,0 0 0,-1 0 0,1 1 1,0-1-1,0 0 0,0 0 0,0 0 1,0 0-1,0 0 0,0 0 0,0 0 0,0 0 1,0 0-1,1-2 0,-1 3-36,1 0-1,0 0 1,-1 0-1,1 0 1,0 0-1,-1 0 1,1 0-1,-1 1 1,1-1-1,0 0 1,-1 0-1,1 0 1,-1 1-1,1-1 1,-1 0-1,1 1 1,0-1-1,-1 0 1,0 1-1,1-1 1,0 1-1,36 33 523,-33-30-497,41 40 58,-1 3 0,-2 2 0,-3 2 0,-1 1 0,38 73 0,-73-121-118,98 175 63,-78-143-58,1-1 1,53 57-1,3-11-2,60 64 1,-109-109-6,-2 0 0,32 54 0,19 64-21,-6-11 0,-31-71 8,2-2 0,4-2 0,3-3-1,71 71 1,-102-118 9,1 0 0,46 28 0,-65-45 34,21 12-171,-23-13 129,-1 0 0,0 0 0,0 0 1,1 1-1,-1-1 0,0 0 0,0 0 1,1 0-1,-1 0 0,0 0 0,0 0 1,0 0-1,1 0 0,-1 0 1,0 0-1,0 0 0,1 0 0,-1-1 1,0 1-1,0 0 0,1 0 0,-1 0 1,0 0-1,0 0 0,0 0 1,1 0-1,-1-1 0,0 1 0,0 0 1,0 0-1,1 0 0,-4-14-501,-1 7 350,-2-1-41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09.679"/>
    </inkml:context>
    <inkml:brush xml:id="br0">
      <inkml:brushProperty name="width" value="0.025" units="cm"/>
      <inkml:brushProperty name="height" value="0.025" units="cm"/>
    </inkml:brush>
  </inkml:definitions>
  <inkml:trace contextRef="#ctx0" brushRef="#br0">151 79 8616,'0'0'7106,"6"-10"-3626,4-3-2258,16-31 2542,-26 44-3686,1 0-1,-1 0 1,0-1-1,0 1 1,0 0-1,0 0 1,0-1-1,1 1 1,-1 0 0,0-1-1,0 1 1,0 0-1,0-1 1,0 1-1,0 0 1,0-1-1,0 1 1,0 0-1,0-1 1,0 1-1,0 0 1,0-1-1,0 1 1,0 0-1,-1 0 1,1-1 0,0 1-1,0 0 1,0-1-1,0 1 1,0 0-1,-1 0 1,1-1-1,0 1 1,0 0-1,-1 0 1,1-1-1,0 1 1,0 0-1,-1 0 1,1 0-1,-1-1 1,-18 2 496,-20 14-873,26-8 358,1 1 0,0 1 1,1 1-1,0-1 0,0 2 0,1-1 0,0 1 1,1 1-1,0 0 0,-7 15 0,15-26-48,0 0-1,0 1 0,0-1 0,0 1 1,1-1-1,-1 1 0,1-1 0,-1 1 1,1 0-1,0-1 0,-1 1 1,1 0-1,0-1 0,0 1 0,0 0 1,0-1-1,1 4 0,0-5-5,-1 1-1,1 0 0,-1-1 0,1 1 1,-1-1-1,1 1 0,-1-1 1,1 1-1,0-1 0,-1 0 1,1 1-1,0-1 0,-1 0 1,1 1-1,0-1 0,0 0 0,-1 0 1,1 0-1,0 1 0,0-1 1,-1 0-1,1 0 0,0 0 1,0 0-1,1-1 0,3 0 6,0 0 0,-1 0 0,1 0 0,0-1 0,-1 0 0,0 0-1,1 0 1,-1 0 0,0-1 0,6-4 0,0-1-21,-1 0-1,0 0 1,0-1 0,-1 0 0,-1-1-1,1 0 1,-2 0 0,11-19 0,-61 81-1105,32-35 1077,7-10 72,-1 0 1,2 1-1,-1 0 1,1-1-1,0 1 1,0 1-1,1-1 1,0 0-1,1 1 1,0-1-1,-2 15 1,5-22-32,-1 0 1,1-1-1,-1 1 1,1-1-1,0 1 0,-1-1 1,1 1-1,0-1 1,-1 1-1,1-1 1,0 1-1,-1-1 0,1 0 1,0 1-1,0-1 1,0 0-1,0 0 1,-1 0-1,1 1 0,0-1 1,0 0-1,0 0 1,0 0-1,-1 0 1,1-1-1,1 1 1,28-1 28,-29 1-32,13-3 18,0 1 1,0-2-1,0 0 1,19-8-1,-22 7-60,-1 1-1,1 0 1,0 1-1,0 0 1,0 1-1,1 0 1,-1 1-1,13 0 1,-23 1 33,0 0 1,0 0-1,0 0 0,-1 1 1,1-1-1,0 0 1,0 1-1,0-1 1,-1 0-1,1 1 1,0-1-1,0 1 1,-1 0-1,1-1 1,-1 1-1,1-1 1,0 1-1,-1 0 1,1-1-1,-1 1 0,1 0 1,-1 0-1,0 0 1,1-1-1,-1 1 1,0 1-1,5 31-54,-5-23 91,-1-1 0,0 0 0,-1 0 0,-4 17 0,2-15-166,-8 16 1014,8-26-287,2-17-295,5-28-382,2 0-1,21-84 1,-17 89-299,-8 38 364,-1 1 0,0-1 1,1 1-1,-1-1 1,1 1-1,-1-1 0,1 1 1,0 0-1,-1-1 1,1 1-1,-1 0 0,1-1 1,0 1-1,-1 0 0,1 0 1,0 0-1,-1 0 1,1-1-1,0 1 0,-1 0 1,1 0-1,0 0 1,-1 0-1,1 0 0,0 1 1,-1-1-1,1 0 0,0 0 1,-1 0-1,2 1 1,35 8 267,-2-1 78,-21-8-255,-1-1 0,1 0 0,-1-1 0,1 0 0,-1-1 0,0-1 0,0 0 0,0-1 0,-1 0 0,0-1-1,0-1 1,19-13 0,-30 20-73,-1-1-1,1 1 1,-1-1-1,1 1 1,0-1-1,-1 1 1,1-1-1,0 1 1,-1 0-1,1-1 1,0 1-1,-1 0 1,1 0-1,0-1 1,0 1-1,-1 0 1,1 0-1,0 0 1,0 0-1,-1 0 1,1 0-1,0 0 1,0 0-1,-1 0 1,1 1-1,0-1 1,0 0-1,-1 0 1,1 1-1,0-1 1,-1 0-1,1 1 1,0-1-1,-1 0 1,1 1-1,-1-1 1,1 1-1,0 0 1,7 32-128,-8-29 146,1-1 1,-1 1-1,1-1 0,-1 1 0,1-1 0,0 0 0,0 1 0,1-1 0,-1 0 0,1 0 1,0 0-1,2 4 0,-1-5-17,1 1 0,0-1 0,0 0 0,-1 0 1,1 0-1,1-1 0,-1 1 0,0-1 0,0 0 0,0 0 1,1-1-1,-1 1 0,0-1 0,1 0 0,-1 0 0,1 0 1,-1-1-1,0 1 0,1-1 0,7-3 0,38-15-2182,-9-6-3804,-14 1-1862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9:19.044"/>
    </inkml:context>
    <inkml:brush xml:id="br0">
      <inkml:brushProperty name="width" value="0.05" units="cm"/>
      <inkml:brushProperty name="height" value="0.05" units="cm"/>
    </inkml:brush>
  </inkml:definitions>
  <inkml:trace contextRef="#ctx0" brushRef="#br0">206 421 5729,'-33'-38'233,"-39"-59"0,58 76-9,2-1-1,0-1 1,1 0-1,-12-41 0,13 34 123,6 19-135,1-1-1,0 0 1,0 0 0,-1-19-1,3 30-192,1 0 0,0 0 1,0 0-1,0 1 0,0-1 0,0 0 0,0 0 0,0 0 1,0 1-1,0-1 0,0 0 0,0 0 0,0 1 0,0-1 0,1 0 1,-1 0-1,0 1 0,1-1 0,-1 0 0,0 0 0,1 1 1,-1-1-1,1 1 0,-1-1 0,1 0 0,-1 1 0,1-1 0,0 1 1,-1-1-1,1 1 0,0-1 0,-1 1 0,1 0 0,0-1 1,1 1-1,1 0 13,-1 0 0,1 1 0,-1-1 0,1 1 0,0 0 0,-1 0 0,1 0 0,-1 0 0,0 0 1,1 1-1,-1-1 0,4 4 0,13 10 48,0 1 0,-1 1 0,17 20 0,49 67 71,-50-62-97,226 300 172,49 60-486,-184-248 123,-72-82 50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9:24.769"/>
    </inkml:context>
    <inkml:brush xml:id="br0">
      <inkml:brushProperty name="width" value="0.05" units="cm"/>
      <inkml:brushProperty name="height" value="0.05" units="cm"/>
    </inkml:brush>
  </inkml:definitions>
  <inkml:trace contextRef="#ctx0" brushRef="#br0">1 138 8338,'6'3'437,"-1"-1"1,0 1-1,1 0 1,-1 1-1,0-1 1,-1 1-1,9 7 1,4 4 93,-8-9-462,0-1 0,0 0 0,1 0 0,0-1-1,0 0 1,0 0 0,0-1 0,1-1 0,-1 1-1,1-2 1,-1 0 0,14 0 0,10-2 6,0-2 0,50-10 1,4-1 102,-8 6-43,261-43 422,-304 45-478,0 1 0,0 1 0,67 4 0,-53 1 20,29 4 32,-57-3-63,-1 0 1,0-1 0,43-5 0,-63 4-66,-1 0 1,1 0-1,0-1 1,-1 1-1,1 0 1,-1-1-1,1 1 1,0-1-1,-1 1 0,0-1 1,1 0-1,-1 0 1,1 0-1,-1 0 1,0 0-1,0 0 1,1 0-1,-1 0 1,0 0-1,0-1 1,0 1-1,0 0 1,0-1-1,-1 1 1,1 0-1,0-1 1,-1 1-1,1-1 1,0-2-1,-1 2-1,-1 1-1,1-1 0,0 0 1,-1 1-1,0-1 1,1 1-1,-1-1 1,0 1-1,0-1 0,0 1 1,0-1-1,0 1 1,0 0-1,0 0 0,0-1 1,-1 1-1,1 0 1,0 0-1,-1 0 0,1 0 1,-1 0-1,1 1 1,-1-1-1,1 0 0,-1 1 1,0-1-1,1 1 1,-4-1-1,-16-4 25,0 1 1,0 2-1,0-1 1,-27 2-1,-89 9 164,55-1-77,-10-3-24,-134-9 0,128-4-65,-111 6 0,206 3-27,0 0 0,0 0 0,0 0 0,0 0 0,0 0 0,1-1-1,-1 1 1,0-1 0,0 0 0,-3-1 0,21-4-80,0 6 55,1 1 1,0 0-1,28 7 1,14 1-18,-9-5 1,1-1 0,0-3-1,-1-2 1,1-2-1,-1-2 1,72-19 0,-86 14-119,-23 6 1,1 1 0,-1 1 0,1 0 0,0 0-1,0 1 1,13 0 0,-14 6-259,-14 4 31,1-7 354,0 1 0,-1-1 0,1 0 1,-1 0-1,0 1 0,1-1 0,-1 0 0,0 0 0,-2 0 0,-13 3-114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724"/>
    </inkml:context>
    <inkml:brush xml:id="br0">
      <inkml:brushProperty name="width" value="0.025" units="cm"/>
      <inkml:brushProperty name="height" value="0.025" units="cm"/>
    </inkml:brush>
  </inkml:definitions>
  <inkml:trace contextRef="#ctx0" brushRef="#br0">72 0 11787,'0'0'10661,"-5"10"-10207,-3 4-158,0 1 0,2 0 1,0 0-1,1 0 0,-6 29 0,2 0-101,-2 11-871,9-18-7614,13-39 197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0.042"/>
    </inkml:context>
    <inkml:brush xml:id="br0">
      <inkml:brushProperty name="width" value="0.025" units="cm"/>
      <inkml:brushProperty name="height" value="0.025" units="cm"/>
    </inkml:brush>
  </inkml:definitions>
  <inkml:trace contextRef="#ctx0" brushRef="#br0">92 188 11147,'0'0'4025,"-10"9"48,3-3-3562,-39 38 3425,43-40-3633,0-1 0,0 1 0,1 0-1,-1 0 1,1 0 0,0 0-1,0 1 1,0-1 0,1 1 0,-1-1-1,1 1 1,0 0 0,0 7-1,1-11-285,0-1-1,0 1 0,0 0 0,0 0 0,0 0 0,0 0 0,0 0 0,1 0 1,-1-1-1,0 1 0,1 0 0,-1 0 0,1 0 0,-1-1 0,1 1 0,-1 0 0,1-1 1,-1 1-1,1 0 0,0-1 0,-1 1 0,1-1 0,0 1 0,-1-1 0,1 1 1,1 0-1,28 2 557,-23-4-432,0-1 0,0 1 0,0-1 1,-1 0-1,1 0 0,9-6 0,1-4-63,-1 0 1,0-2-1,0 0 0,-2-1 0,0 0 1,0-1-1,12-20 0,69-127-58,-84 141 44,-19 26-438,-5 13 332,2 2 83,0 0 1,2 1-1,0 0 1,2 1-1,0 0 1,-6 35-1,11-48-25,1 0 1,1 1-1,0-1 0,0 0 0,0 1 0,1-1 0,0 0 0,1 0 0,3 9 0,-4-12-53,1-1 1,1 1-1,-1-1 1,1 1-1,-1-1 0,1 0 1,0 0-1,1 0 1,-1 0-1,1-1 0,-1 0 1,1 1-1,0-1 1,1-1-1,-1 1 0,6 2 1,24 6-2746,-9-10-1809,5-1-4922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1.055"/>
    </inkml:context>
    <inkml:brush xml:id="br0">
      <inkml:brushProperty name="width" value="0.025" units="cm"/>
      <inkml:brushProperty name="height" value="0.025" units="cm"/>
    </inkml:brush>
  </inkml:definitions>
  <inkml:trace contextRef="#ctx0" brushRef="#br0">57 362 6566,'0'0'4143,"3"-9"-3108,40-77 1095,-35 62 1428,-6 0 3956,-3 24-7370,-1 0 0,1 0 0,0 0-1,-1 0 1,1 0 0,0 0 0,-1 1 0,1-1-1,0 0 1,-1 1 0,1-1 0,0 1-1,0-1 1,-2 2 0,-6 6-152,1 0 0,0 0-1,1 1 1,0 0 0,0 0 0,1 1 0,0 0 0,1 0 0,0 0-1,0 1 1,1-1 0,1 1 0,0 0 0,0 0 0,1 1-1,-1 18 1,3-29 8,0 0 0,0 0-1,0 0 1,0 0-1,0 0 1,0 0 0,0 0-1,1 0 1,-1 0 0,0 0-1,1 0 1,-1 0 0,1 0-1,-1 0 1,1 0 0,-1 0-1,1 0 1,0 0 0,-1-1-1,1 1 1,0 0 0,0 0-1,-1-1 1,1 1 0,0-1-1,0 1 1,0-1 0,0 1-1,2 0 1,0 0 9,0-1 1,0 0-1,0 1 0,0-1 1,0 0-1,0-1 0,0 1 1,1 0-1,-1-1 0,4-1 1,5-2 54,-1 0 1,0 0 0,0-2 0,19-11 0,1-7-11,0-2 0,-2-1 1,-1-2-1,-1-1 1,-2-1-1,0-1 1,-3-1-1,-1 0 1,24-53-1,-42 81-79,-1-1 0,1 1 0,-1-1-1,-1 0 1,1 0 0,0-8 0,-24 41-1000,7 1 958,1 1 1,-12 37-1,22-55 135,1 0-1,0 1 1,1 0-1,0-1 1,1 1-1,0 0 1,0 0-1,2 0 1,1 15-1,-1-25-56,0 1 0,1 0 1,-1-1-1,0 1 0,1-1 0,0 1 0,0-1 0,-1 0 0,1 0 1,1 0-1,-1 0 0,0 0 0,0 0 0,1-1 0,-1 1 0,1-1 1,-1 1-1,1-1 0,0 0 0,0 0 0,-1 0 0,1-1 0,0 1 1,0-1-1,0 1 0,0-1 0,3 0 0,6 1 37,0-1-1,0 0 1,1 0 0,-1-1-1,15-3 1,-17 1-14,0-1 1,0 1-1,-1-1 0,0-1 1,0 0-1,15-10 0,-19 11-15,0 1-1,0-1 1,0 0-1,-1-1 1,0 1-1,0-1 1,0 1-1,0-1 1,-1-1-1,0 1 1,0 0-1,3-9 0,-8 22-230,-3 10 135,0 0 0,1 0 0,1 0 0,-1 26 0,4-42 80,0 0 0,1 0 0,-1 0 0,1 0 0,-1 0 1,1 0-1,0 0 0,0 0 0,0 0 0,0 0 1,0 0-1,0-1 0,1 1 0,-1 0 0,0-1 0,1 1 1,-1-1-1,1 1 0,0-1 0,-1 0 0,1 0 1,0 1-1,0-1 0,0-1 0,0 1 0,0 0 1,0 0-1,0-1 0,0 1 0,0-1 0,4 1 0,9 1 30,0-1 0,0 0-1,23-2 1,-26 1-9,-5 0-16,0-1 0,0 0 0,-1 0-1,1 0 1,0-1 0,-1 0 0,1 0 0,-1-1 0,8-4 0,-11 6 62,-1-1-1,1 0 1,-1 0 0,1 1-1,-1-2 1,0 1 0,1 0-1,-1 0 1,0-1 0,-1 1-1,1-1 1,0 0 0,-1 1-1,0-1 1,1 0 0,-1 0-1,0 0 1,0 0 0,-1 0-1,1 0 1,-1 0 0,1-6-1,-1-3 196,-1 0 0,0 0 0,0 0-1,-1 0 1,-1 1 0,0-1 0,0 1 0,-2-1-1,-9-19 1,55 35-398,-10 2-1040,45 5 0,-3-10-5653,-22-7-3610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3.042"/>
    </inkml:context>
    <inkml:brush xml:id="br0">
      <inkml:brushProperty name="width" value="0.025" units="cm"/>
      <inkml:brushProperty name="height" value="0.025" units="cm"/>
    </inkml:brush>
  </inkml:definitions>
  <inkml:trace contextRef="#ctx0" brushRef="#br0">159 91 10794,'7'-9'3668,"7"-8"-2183,37-43 5683,-51 60-7097,0 0 0,0-1-1,0 1 1,0 0-1,1-1 1,-1 1 0,0 0-1,0 0 1,0-1 0,1 1-1,-1 0 1,0 0 0,0 0-1,1-1 1,-1 1 0,0 0-1,1 0 1,-1 0 0,0 0-1,0-1 1,1 1 0,-1 0-1,0 0 1,1 0 0,-1 0-1,0 0 1,1 0-1,-1 0 1,0 0 0,1 0-1,-1 0 1,0 0 0,1 0-1,-1 0 1,0 0 0,1 1-1,-1-1 1,0 0 0,1 0-1,-1 0 1,0 0 0,0 1-1,1-1 1,-1 0 0,0 0-1,1 1 1,0 20 606,-12 27-730,-17 17 177,-3-2 1,-2-1-1,-51 71 0,26-51 490,86-145-2156,-8 16 585,28-67-523,-25 59 1294,53-98 0,-75 152 210,0-1 1,-1 1-1,1-1 1,0 1 0,0-1-1,0 1 1,0 0-1,0-1 1,0 1-1,0 0 1,1 0-1,-1 0 1,0 0-1,1 0 1,-1 0-1,1 0 1,1 0-1,-2 1-16,-1 1 0,1-1 1,-1 1-1,1-1 0,-1 1 0,1-1 0,-1 1 0,1 0 0,-1-1 0,0 1 0,1 0 0,-1-1 0,0 1 0,0 0 0,0 0 0,1-1 0,-1 1 0,0 0 0,0 0 0,0-1 0,0 1 0,0 0 0,0 0 0,-1 1 0,-7 65 391,6-54-380,-8 34 275,1 1 0,3 0 0,2 0 0,4 87 0,19-78-202,-16-48 128,-11-29 354,-6-12-563,2 0 0,1-1-1,1-1 1,-10-64 0,20 97-14,0-1 0,0 1 1,0 0-1,0 0 0,0-1 0,1 1 1,-1 0-1,0 0 0,1 0 0,-1 0 1,0-1-1,1 1 0,0 0 0,-1 0 1,1 0-1,0 0 0,-1 0 0,1 0 1,0 0-1,0 0 0,0 1 1,0-1-1,0 0 0,0 0 0,0 1 1,0-1-1,0 0 0,0 1 0,0-1 1,0 1-1,0 0 0,1-1 0,-1 1 1,0 0-1,0 0 0,2 0 0,57 0-156,-36 1 126,-3-1 20,-4-1-9,0 0 0,0 2-1,0 0 1,-1 0 0,1 2 0,-1 0-1,1 1 1,29 11 0,-44-13 30,0-1-1,0 1 1,0 0 0,0-1 0,-1 1 0,1 0 0,0 0 0,-1 0-1,0 1 1,1-1 0,-1 0 0,0 0 0,0 1 0,0-1 0,0 1-1,0-1 1,-1 1 0,1-1 0,-1 1 0,0-1 0,0 5 0,5 17 128,-5-23-132,1-1-1,-1 1 0,1-1 0,-1 1 1,1-1-1,-1 1 0,1-1 0,0 1 1,-1-1-1,1 1 0,-1-1 0,1 1 1,0-1-1,0 0 0,-1 0 0,1 1 1,0-1-1,-1 0 0,1 0 0,0 0 1,0 0-1,-1 0 0,1 0 0,0 0 0,0 0 1,-1 0-1,1 0 0,0 0 0,0 0 1,-1-1-1,1 1 0,0 0 0,0 0 1,-1-1-1,1 1 0,-1-1 0,1 1 1,0 0-1,-1-1 0,2 0 0,27-19 89,24-19-50,-51 37-44,1 1 0,0-1 1,-1 1-1,1 0 0,0 0 0,0 0 0,0 0 0,0 0 0,0 0 0,0 1 1,0 0-1,0-1 0,0 1 0,0 1 0,0-1 0,0 0 0,0 1 1,0-1-1,3 2 0,-5-1 8,1 0 1,-1 0-1,0 0 0,0 1 1,0-1-1,0 0 0,0 1 1,0-1-1,0 1 0,-1-1 1,1 1-1,0-1 1,-1 1-1,1-1 0,-1 1 1,0 0-1,1-1 0,-1 1 1,0 3-1,0 39 556,0-33-408,1 6 154,0-2-917,-2-9-3969,2-11-1892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3.387"/>
    </inkml:context>
    <inkml:brush xml:id="br0">
      <inkml:brushProperty name="width" value="0.025" units="cm"/>
      <inkml:brushProperty name="height" value="0.025" units="cm"/>
    </inkml:brush>
  </inkml:definitions>
  <inkml:trace contextRef="#ctx0" brushRef="#br0">8 4 929,'-4'0'801,"0"-3"-897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3.839"/>
    </inkml:context>
    <inkml:brush xml:id="br0">
      <inkml:brushProperty name="width" value="0.025" units="cm"/>
      <inkml:brushProperty name="height" value="0.025" units="cm"/>
    </inkml:brush>
  </inkml:definitions>
  <inkml:trace contextRef="#ctx0" brushRef="#br0">67 126 1666,'-5'-5'801,"0"0"1,0 0-1,0 0 1,1-1-1,0 1 1,0-1-1,0-1 1,1 1-1,-1 0 1,2-1-1,-1 1 1,1-1-1,-2-8 0,-8-20 4421,15 49-4002,-1 0-1,0 1 1,-1-1 0,-1 0-1,0 1 1,-3 16 0,1 39 1954,2-68-3172,1 0 0,-1 0 1,0 0-1,1 0 0,-1 0 0,1 0 0,0 0 0,0 0 0,-1 0 1,1 0-1,0-1 0,1 1 0,-1 0 0,0-1 0,0 1 0,1-1 1,-1 1-1,1-1 0,0 0 0,-1 1 0,1-1 0,0 0 0,-1 0 0,1 0 1,0 0-1,0-1 0,0 1 0,0 0 0,0-1 0,0 1 0,0-1 1,0 0-1,0 0 0,3 0 0,0 0 8,0 0 0,0 0 0,0 0 0,0-1 0,0 0-1,0 0 1,-1 0 0,1-1 0,0 1 0,-1-1 0,1 0 0,-1-1 0,7-3 0,7-10 37,-1 0 0,0-2-1,17-21 1,29-32-10,-63 71-43,0-1 0,0 1 0,1 0 0,-1-1 0,0 1 0,0 0 0,1-1 0,-1 1 0,0 0 0,1-1 0,-1 1 0,0 0 1,1 0-1,-1-1 0,1 1 0,-1 0 0,0 0 0,1 0 0,-1 0 0,1-1 0,-1 1 0,0 0 0,1 0 0,-1 0 0,1 0 0,-1 0 0,1 0 0,-1 0 0,0 0 0,1 0 0,-1 0 0,1 0 0,-1 0 0,1 1 1,-1-1-1,0 0 0,1 0 0,-1 0 0,1 1 0,-1-1 0,0 0 0,1 0 0,-1 1 0,4 24-197,-11 35 107,-5-11 132,7-34-37,1 1 0,1 0 0,-2 32 0,5-48-30,0 1-1,0-1 0,0 1 0,0-1 0,0 1 0,0-1 0,1 1 0,-1-1 0,0 1 1,0-1-1,1 1 0,-1-1 0,0 0 0,0 1 0,1-1 0,-1 0 0,0 1 1,1-1-1,-1 0 0,1 1 0,-1-1 0,0 0 0,1 1 0,-1-1 0,1 0 0,-1 0 1,1 0-1,-1 0 0,1 1 0,-1-1 0,1 0 0,-1 0 0,1 0 0,-1 0 0,1 0 1,-1 0-1,1 0 0,-1 0 0,1-1 0,-1 1 0,1 0 0,-1 0 0,0 0 0,1 0 1,-1-1-1,1 1 0,-1 0 0,1 0 0,-1-1 0,0 1 0,1-1 0,25-15-2564,6-26-4782,-16 16 1773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4.229"/>
    </inkml:context>
    <inkml:brush xml:id="br0">
      <inkml:brushProperty name="width" value="0.025" units="cm"/>
      <inkml:brushProperty name="height" value="0.025" units="cm"/>
    </inkml:brush>
  </inkml:definitions>
  <inkml:trace contextRef="#ctx0" brushRef="#br0">120 34 12780,'0'0'16106,"-9"0"-16133,5 1 25,0 0 0,0-1 0,0 1-1,0 1 1,0-1 0,0 1-1,0-1 1,0 1 0,1 0 0,-1 0-1,1 1 1,0-1 0,-1 1 0,1 0-1,0-1 1,0 2 0,1-1 0,-1 0-1,1 0 1,0 1 0,-1-1 0,1 1-1,1 0 1,-1-1 0,-1 6 0,0-2 12,-17 40 88,19-44-93,0 0 1,0-1 0,1 1 0,-1 0 0,1 0 0,-1-1 0,1 1 0,0 0 0,0 0 0,0 0 0,1-1 0,-1 1 0,1 0 0,0 4 0,0-6 0,0-1 0,0 1-1,0 0 1,-1 0 0,1 0 0,0 0 0,0-1-1,0 1 1,0-1 0,0 1 0,1 0 0,-1-1-1,0 0 1,0 1 0,0-1 0,0 0 0,1 1-1,-1-1 1,0 0 0,0 0 0,0 0-1,1 0 1,-1 0 0,0 0 0,0-1 0,0 1-1,1 0 1,-1-1 0,0 1 0,0 0 0,0-1-1,2 0 1,34-20 214,-20 5-158,-2 0 0,0-1-1,-1-1 1,-1 0 0,0-1-1,-2 0 1,0-1 0,10-25-1,-30 66-184,2 1-1,0 0 1,1-1 0,2 2-1,0-1 1,2 1-1,-1 30 1,3-52 82,0 1 1,1-1-1,-1 0 1,0 0-1,1 1 1,-1-1-1,1 0 1,-1 0-1,1 0 1,0 0-1,-1 1 1,1-1 0,0 0-1,0 0 1,0 0-1,0-1 1,0 1-1,0 0 1,0 0-1,0 0 1,0-1-1,0 1 1,0 0-1,1-1 1,-1 1-1,0-1 1,0 0-1,0 1 1,1-1-1,-1 0 1,0 0-1,1 0 1,-1 0 0,0 0-1,1 0 1,-1 0-1,0 0 1,2-1-1,1 1-304,1-1 0,-1 1 0,0-1-1,0 0 1,0-1 0,0 1 0,0-1 0,0 1-1,0-1 1,6-5 0,-3 1-1396,0-1 0,-1 0-1,1-1 1,-2 0 0,10-15 0,6-17-7858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4.823"/>
    </inkml:context>
    <inkml:brush xml:id="br0">
      <inkml:brushProperty name="width" value="0.025" units="cm"/>
      <inkml:brushProperty name="height" value="0.025" units="cm"/>
    </inkml:brush>
  </inkml:definitions>
  <inkml:trace contextRef="#ctx0" brushRef="#br0">107 0 10890,'0'0'3828,"-6"9"-1052,-10 18-1067,1 1 1,1 1-1,2 0 0,-16 54 1,23-63-1345,1 0 1,1 1 0,1-1-1,0 1 1,3 26 0,-1-45-360,0 0 0,0 0 0,0 0 0,0 0 0,0 0 0,1 0 0,-1 0 0,1 0 0,-1 0 0,1 0 0,0-1 0,0 1 0,0 0 0,0 0 0,0-1 0,0 1 0,0 0 0,1-1 0,2 3 0,-3-4 12,0 1 1,1-1-1,-1 1 0,1-1 0,-1 0 0,0 1 1,1-1-1,-1 0 0,1 0 0,-1 0 1,1 0-1,-1 0 0,1-1 0,-1 1 0,1 0 1,-1-1-1,0 1 0,1-1 0,-1 1 1,2-2-1,5-2 46,0-1-1,0-1 1,-1 1 0,1-1 0,-1 0 0,9-12 0,0 0-20,-12 12-39,0 0 0,1 0 1,0 1-1,1 0 0,-1 0 0,1 0 0,8-5 0,-14 10-7,1 0 0,-1 1-1,0-1 1,1 0 0,-1 0 0,1 1-1,-1-1 1,0 0 0,1 1-1,-1-1 1,0 0 0,1 1 0,-1-1-1,0 0 1,0 1 0,1-1-1,-1 1 1,0-1 0,0 1-1,0-1 1,0 1 0,0-1 0,1 0-1,-1 1 1,0-1 0,0 1-1,0-1 1,0 1 0,0-1 0,0 1-1,0-1 1,-1 1 0,1-1-1,0 1 1,0 26-97,0-23 92,-2 28 15,1-24 1,0-1 1,0 0-1,1 1 0,0-1 0,2 12 1,-1-18-5,0 0 0,0 0 0,0 0 0,0 0 1,0-1-1,0 1 0,0 0 0,0 0 0,0-1 1,0 1-1,1-1 0,-1 1 0,0-1 0,0 1 1,1-1-1,-1 0 0,0 1 0,1-1 0,-1 0 1,0 0-1,1 0 0,-1 0 0,0 0 0,0 0 1,1-1-1,1 1 0,38-8 137,20-23-24,-51 25-236,-1 0 0,1 1 0,0 0 0,0 0 0,1 1 0,-1 1 0,1 0 0,12-2 0,-22 5 101,0 1 0,0-1 1,-1 0-1,1 1 1,0-1-1,0 1 1,-1-1-1,1 1 1,0 0-1,-1-1 0,1 1 1,0-1-1,-1 1 1,1 0-1,-1 0 1,1-1-1,-1 1 1,0 0-1,1 0 0,-1 0 1,0-1-1,1 1 1,-1 0-1,0 0 1,0 0-1,0 0 1,0 0-1,0 0 0,0 0 1,0-1-1,0 1 1,0 0-1,0 0 1,0 0-1,-1 0 1,1 1-1,-6 40 262,5-40-224,2-2 0,-1 1 0,1-1 1,-1 0-1,1 1 0,-1-1 1,1 0-1,0 0 0,-1 0 1,1 1-1,-1-1 0,1 0 1,-1 0-1,1 0 0,0 0 1,-1 0-1,1 0 0,-1 0 1,1 0-1,0 0 0,-1-1 1,1 1-1,-1 0 0,1 0 1,0 0-1,-1-1 0,1 1 1,-1 0-1,1-1 0,-1 1 0,1 0 1,-1-1-1,1 0 1,22-10 192,17-17-122,-28 18-241,0 0 0,1 1 0,1 1-1,-1 0 1,1 1 0,1 0 0,-1 1 0,1 1 0,0 0 0,26-5 0,-40 10 121,0 0 1,0 0-1,0 0 1,0 0 0,0 0-1,0 1 1,0-1-1,-1 0 1,1 0 0,0 1-1,0-1 1,0 0-1,0 1 1,0-1 0,-1 1-1,1-1 1,0 1-1,0-1 1,-1 1 0,1 0-1,0-1 1,-1 1-1,1 0 1,-1-1 0,1 1-1,-1 0 1,1 0-1,-1 0 1,1 1 0,0 1 13,0 0 1,0 1 0,-1-1 0,1 1 0,-1-1-1,0 1 1,0 0 0,0 4 0,-1 3 292,-1 0 0,0 0 0,-1 0 0,-5 15-1,8-25-236,-1-1-1,1 1 0,-1-1 0,1 1 0,-1 0 1,1-1-1,0 1 0,0 0 0,-1 0 0,1-1 0,0 1 1,0 0-1,0 0 0,0-1 0,0 1 0,0 0 0,0 0 1,0-1-1,0 1 0,0 0 0,0 0 0,0-1 1,1 1-1,-1 0 0,0 0 0,1 0 0,15-6 938,6-12-2675,-9 1-5217,-12 10-694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5.662"/>
    </inkml:context>
    <inkml:brush xml:id="br0">
      <inkml:brushProperty name="width" value="0.025" units="cm"/>
      <inkml:brushProperty name="height" value="0.025" units="cm"/>
    </inkml:brush>
  </inkml:definitions>
  <inkml:trace contextRef="#ctx0" brushRef="#br0">15 181 12300,'0'0'13511,"11"6"-11979,34 13-320,-43-19-1136,1 1 0,-1-1-1,0 0 1,0 0 0,0 0 0,0-1-1,0 1 1,0 0 0,0-1 0,1 1-1,-1-1 1,0 0 0,-1 0 0,1 0-1,0 0 1,0 0 0,0 0 0,0 0 0,-1-1-1,1 1 1,2-3 0,27-35 646,-26 31-661,3-5 0,0 0-1,12-26 0,-18 35-83,0 1 0,-1-1 0,0 0 0,0 0 1,0 0-1,0 1 0,0-1 0,-1 0 0,0 0 0,1 0 0,-1 0 0,-1 0 1,1 0-1,-1 0 0,0 0 0,-1-4 0,2 7-4,-1 0 1,0 1-1,1-1 0,-1 0 0,0 1 1,0-1-1,0 1 0,1-1 0,-1 1 0,0 0 1,0-1-1,0 1 0,0 0 0,0-1 1,0 1-1,1 0 0,-1 0 0,0 0 0,0 0 1,0 0-1,0 0 0,0 0 0,0 0 1,0 1-1,0-1 0,0 0 0,0 0 1,1 1-1,-1-1 0,-1 1 0,-28 14-360,15-3 352,1 1-1,0 0 1,1 1 0,1 0-1,-11 17 1,17-23 82,0 0 0,1 1 0,0-1 0,1 1 0,0 1 0,0-1 0,1 0 0,0 1 0,1 0 0,0-1 0,-1 14 0,4-22-42,-1 1 1,0-1-1,1 0 0,-1 0 0,1 0 0,-1 0 0,1 0 1,-1 0-1,1 0 0,0 0 0,0 0 0,-1 0 0,1 0 1,0 0-1,0-1 0,0 1 0,0 0 0,0-1 0,0 1 1,0 0-1,0-1 0,0 1 0,0-1 0,1 0 0,-1 1 1,0-1-1,0 0 0,0 0 0,0 0 0,1 0 0,-1 0 1,0 0-1,0 0 0,2 0 0,48-6 140,-34 0-128,1 0-1,-1-2 1,-1 0-1,0-1 1,16-11-1,-14 9-6,1 0 0,1 1 0,22-9 0,-41 18-10,-1 1 0,1 0 0,0 0 0,-1-1 1,1 1-1,-1 0 0,1 0 0,0 0 0,-1-1 0,1 1 1,0 0-1,-1 0 0,1 0 0,0 0 0,-1 0 0,1 1 1,0-1-1,-1 0 0,1 0 0,0 0 0,-1 0 1,1 1-1,0-1 0,-1 0 0,1 1 0,-1-1 0,1 0 1,-1 1-1,1-1 0,-1 1 0,1-1 0,-1 1 0,1-1 1,-1 1-1,0-1 0,1 1 0,-1-1 0,0 1 0,1 1 1,2 34 19,0 7 15,-2-42-33,-1 0 0,0 1 0,1-1 0,-1 0 0,1 0 0,-1 1 0,1-1 0,0 0-1,0 0 1,-1 0 0,1 0 0,0 0 0,0 0 0,0 0 0,0 0 0,0 0 0,0 0 0,0 0 0,0-1-1,1 1 1,-1 0 0,0-1 0,0 1 0,1-1 0,1 1 0,7 1 68,0-1 1,0 0 0,0-1-1,0 0 1,-1-1 0,1 0-1,0 0 1,18-6-1,0-2 38,44-21-1,-50 19-149,0 2 0,1 0 1,29-6-1,-52 14 26,1 1-1,-1 0 1,1 0-1,-1 0 1,1 0-1,-1-1 1,1 1-1,-1 0 1,1 0-1,-1 0 1,1 0-1,-1 0 1,1 1 0,-1-1-1,1 0 1,-1 0-1,1 0 1,-1 0-1,1 0 1,-1 1-1,1-1 1,-1 0-1,1 1 1,-1-1-1,1 0 1,-1 1-1,0-1 1,1 0-1,-1 1 1,1-1-1,-1 1 1,0-1-1,1 1 1,-3 20 401,-19 28-4708,19-44 1951,-1 1-5134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7.137"/>
    </inkml:context>
    <inkml:brush xml:id="br0">
      <inkml:brushProperty name="width" value="0.025" units="cm"/>
      <inkml:brushProperty name="height" value="0.025" units="cm"/>
    </inkml:brush>
  </inkml:definitions>
  <inkml:trace contextRef="#ctx0" brushRef="#br0">56 1 17040,'0'0'8477,"-7"9"-8396,1 0-54,0-1 0,1 1 0,0 0 0,0 0 0,1 0 0,1 1 0,-1-1 0,1 1 0,1 0 0,0 0 0,0 0 0,1 1 0,0-1 0,2 14 0,-1-24-23,0 1 0,0 0 0,0 0 0,0 0 0,0 0 0,1-1 0,-1 1 0,0 0 0,1 0 0,-1-1 0,1 1 0,-1 0 0,0-1 0,1 1 0,0 0-1,-1-1 1,1 1 0,-1 0 0,1-1 0,0 1 0,-1-1 0,1 0 0,0 1 0,0-1 0,-1 1 0,1-1 0,0 0 0,1 1 0,28-4 523,-21 1-317,0-2 0,-1 1 0,1-1 0,11-7 1,21-27 130,-36 32-327,1 0-1,-1 0 1,1 0-1,0 1 1,1 0 0,-1 0-1,1 1 1,0 0-1,0 0 1,15-5 0,-21 9-34,0 0 0,0 0 0,0 0 0,0 0 1,0 0-1,0 1 0,0-1 0,0 0 0,0 1 0,0-1 1,0 1-1,-1-1 0,1 1 0,0-1 0,0 1 0,0 0 1,0-1-1,-1 1 0,1 0 0,0 0 0,-1 0 0,1-1 1,-1 1-1,1 0 0,-1 0 0,1 0 0,-1 0 0,1 0 1,-1 0-1,0 0 0,1 2 0,7 43-365,-4-24 460,-3-20-46,0 1 0,0-1 1,0 0-1,0 1 0,1-1 1,-1 0-1,1 1 0,-1-1 1,1 0-1,0 0 0,0-1 1,0 1-1,0 0 0,0 0 1,0-1-1,1 0 0,-1 1 1,1-1-1,-1 0 0,0 0 1,1 0-1,0 0 0,-1-1 1,1 1-1,-1-1 0,1 1 1,0-1-1,-1 0 0,1 0 1,0 0-1,0-1 0,-1 1 1,6-2-1,5 0 74,0-2 1,0 1-1,0-1 1,0-1-1,16-9 0,3-5-73,-25 14-84,-1 1-1,1-1 0,1 1 1,-1 1-1,1-1 1,-1 1-1,1 0 1,0 1-1,0 0 1,0 0-1,12-1 1,-19 4-60,1 0 0,-1 0 0,1 1 0,-1-1 0,0 0 0,0 0 0,0 1 0,0-1 0,0 1 0,0-1 0,0 1-1,0-1 1,-1 1 0,1-1 0,0 1 0,0 3 0,0-2-268,-1-1-1,1 1 0,1 0 0,-1-1 0,0 1 0,1-1 0,-1 0 0,1 1 1,0-1-1,3 4 0,-2-5-320,0 0-1,0 0 1,0 0 0,0 0 0,0 0 0,0-1-1,0 1 1,0-1 0,1 0 0,3 0 0,17 0-3910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7.546"/>
    </inkml:context>
    <inkml:brush xml:id="br0">
      <inkml:brushProperty name="width" value="0.025" units="cm"/>
      <inkml:brushProperty name="height" value="0.025" units="cm"/>
    </inkml:brush>
  </inkml:definitions>
  <inkml:trace contextRef="#ctx0" brushRef="#br0">135 90 10346,'0'0'12374,"-10"3"-11221,3-1-1027,0 0 0,0 1 0,0-1-1,0 2 1,1-1 0,0 1 0,0 0-1,0 0 1,0 0 0,0 1 0,1 0 0,0 0-1,0 1 1,0-1 0,1 1 0,0 0-1,0 0 1,0 1 0,1-1 0,0 1-1,0 0 1,1 0 0,0 0 0,-2 10 0,4-16-119,0 0 0,0-1 1,0 1-1,1 0 0,-1 0 1,0-1-1,0 1 1,1 0-1,-1-1 0,1 1 1,-1 0-1,0-1 1,1 1-1,-1-1 0,1 1 1,0-1-1,-1 1 0,1-1 1,-1 1-1,1-1 1,0 1-1,-1-1 0,1 0 1,0 1-1,0-1 0,-1 0 1,1 0-1,0 1 1,0-1-1,-1 0 0,1 0 1,0 0-1,0 0 1,-1 0-1,1 0 0,0 0 1,0 0-1,-1-1 0,1 1 1,0 0-1,1-1 1,36-7 536,-24 1-434,0-1 0,-1 0 0,0 0 0,-1-2 0,0 1 0,0-2 1,13-14-1,70-91-630,-72 86-33,-46 82-958,13-32 1502,0 0 0,-8 30 0,15-42 7,1-1 0,0 1 0,1 0 0,0-1 0,0 1 0,0 0 0,1 0 0,1 0 1,-1 0-1,2 8 0,0-13-167,-1 0 1,0 0 0,1 0 0,0-1-1,0 1 1,-1-1 0,1 1 0,1-1-1,-1 0 1,0 0 0,1 0 0,-1 0-1,1 0 1,-1 0 0,1-1 0,0 1-1,0-1 1,0 0 0,0 1 0,0-1-1,0-1 1,0 1 0,0 0 0,0-1-1,0 0 1,5 0 0,29 1-5907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086"/>
    </inkml:context>
    <inkml:brush xml:id="br0">
      <inkml:brushProperty name="width" value="0.025" units="cm"/>
      <inkml:brushProperty name="height" value="0.025" units="cm"/>
    </inkml:brush>
  </inkml:definitions>
  <inkml:trace contextRef="#ctx0" brushRef="#br0">2 42 9769,'0'0'10058,"-1"-39"-10090,12 39-2787,2 0-96,4-3-2594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8.443"/>
    </inkml:context>
    <inkml:brush xml:id="br0">
      <inkml:brushProperty name="width" value="0.025" units="cm"/>
      <inkml:brushProperty name="height" value="0.025" units="cm"/>
    </inkml:brush>
  </inkml:definitions>
  <inkml:trace contextRef="#ctx0" brushRef="#br0">156 236 5381,'0'0'4116,"5"-9"-1030,-2 2-2571,20-37 3744,-15 7 2385,-8 36-6563,-1 0 1,1 1-1,0-1 0,-1 0 0,1 1 0,0-1 0,-1 0 0,1 1 0,-1-1 0,1 0 0,-1 1 0,0-1 1,1 1-1,-1-1 0,1 1 0,-1 0 0,0-1 0,0 1 0,1-1 0,-1 1 0,0 0 0,1 0 0,-1-1 1,0 1-1,0 0 0,0 0 0,1 0 0,-1 0 0,0 0 0,0 0 0,1 0 0,-1 0 0,0 0 0,0 1 1,0-1-1,-32 7 181,22 0-218,0 0 1,1 0-1,0 1 0,0 1 0,1-1 1,0 2-1,1-1 0,0 1 1,0 1-1,1-1 0,1 1 0,0 0 1,0 1-1,1-1 0,0 1 0,-3 16 1,7-27-36,1-1 0,0 1 0,0 0-1,0 0 1,0-1 0,0 1 0,0 0 0,0 0 0,0-1 0,0 1 0,0 0 0,0-1 0,1 1 0,-1 0 0,0-1 0,0 1-1,1 0 1,-1-1 0,0 1 0,1 0 0,-1-1 0,1 1 0,-1-1 0,1 1 0,-1-1 0,1 1 0,-1-1 0,1 1 0,-1-1 0,1 1-1,0-1 1,-1 0 0,1 0 0,0 1 0,0-1 0,2 1 18,1-1-1,-1 0 1,0 0-1,0 0 1,0 0 0,0 0-1,0-1 1,0 1-1,4-2 1,6-2 96,-1-1-1,1 0 1,14-8 0,8-10-52,-1-2 0,-1 0 1,-2-3-1,0 0 0,-2-2 0,-1-1 0,-2-2 1,33-51-1,-72 105-196,-70 124-171,74-127 346,1 1 0,1 0 1,0 1-1,2 0 0,0 0 0,-3 28 0,8-47-75,0 1 0,0-1 0,0 0 0,0 1-1,0-1 1,0 0 0,1 1 0,-1-1 0,0 0 0,1 0-1,-1 1 1,1-1 0,-1 0 0,1 0 0,0 0 0,0 1-1,-1-1 1,1 0 0,0 0 0,0 0 0,0 0 0,0-1-1,0 1 1,0 0 0,0 0 0,1-1 0,-1 1-1,0 0 1,0-1 0,0 1 0,1-1 0,-1 0 0,0 1-1,1-1 1,-1 0 0,0 0 0,1 0 0,-1 0 0,0 0-1,2 0 1,2 0-675,0 0 0,0-1 0,-1 1 0,1-1 0,0 0-1,-1-1 1,1 1 0,-1-1 0,1 0 0,5-3 0,17-17-7244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18.949"/>
    </inkml:context>
    <inkml:brush xml:id="br0">
      <inkml:brushProperty name="width" value="0.025" units="cm"/>
      <inkml:brushProperty name="height" value="0.025" units="cm"/>
    </inkml:brush>
  </inkml:definitions>
  <inkml:trace contextRef="#ctx0" brushRef="#br0">141 1 17360,'-10'8'2157,"0"1"-1613,-12 9 2158,-30 33 0,47-46-2412,1-1 0,-1 2-1,1-1 1,0 0 0,1 1-1,0 0 1,0 0 0,0 0 0,0 0-1,1 0 1,0 1 0,0-1 0,-1 12-1,3-17-286,0-1 0,0 1 0,0-1-1,0 1 1,0-1 0,0 1 0,0-1 0,1 1-1,-1 0 1,0-1 0,0 1 0,0-1 0,1 1 0,-1-1-1,0 0 1,1 1 0,-1-1 0,0 1 0,1-1-1,-1 1 1,0-1 0,1 0 0,-1 1 0,1-1-1,-1 0 1,1 0 0,-1 1 0,1-1 0,-1 0-1,2 1 1,20-2 82,21-17 10,-33 10-58,-1-1 0,0 0-1,15-20 1,20-19-1380,-43 51 1193,-1-1 0,1 1-1,-1 0 1,1-1 0,-1 1-1,0 0 1,0-1-1,0 1 1,-1 0 0,1-1-1,-2 5 1,-4 14 97,4-17 93,0 1 0,1 0 1,0-1-1,0 1 0,0 0 1,0 0-1,1 8 0,0-12-14,0 1-1,1-1 0,-1 0 1,1 1-1,0-1 0,-1 0 1,1 0-1,0 1 0,0-1 1,-1 0-1,1 0 0,0 0 1,0 0-1,0 0 0,0 0 0,1-1 1,-1 1-1,0 0 0,0 0 1,0-1-1,1 1 0,-1-1 1,0 1-1,1-1 0,-1 0 1,0 1-1,1-1 0,-1 0 1,0 0-1,1 0 0,-1 0 1,3 0-1,10 0 93,0-1-1,-1 0 0,1-1 1,-1-1-1,1 0 1,-1 0-1,16-7 1,-15 4-165,0 2-1,1 0 1,0 1 0,0 0 0,21-1 0,-36 5 56,1 0 1,-1-1-1,0 1 1,1 0 0,-1 0-1,0-1 1,0 1-1,0 0 1,0 0 0,0-1-1,0 1 1,0 0-1,0 0 1,0 0 0,0-1-1,0 1 1,-1 0-1,1 0 1,0-1-1,0 1 1,-1 0 0,1-1-1,-1 1 1,1 0-1,0-1 1,-1 1 0,1 0-1,-2 0 1,2 1 148,-1-1 0,0 0 1,0 1-1,0-1 0,0 1 0,0-1 0,0 0 1,0 1-1,0-1 0,0 0 0,0 0 1,-1 0-1,1 0 0,0 0 0,-1 0 1,-2 1-1,3-4-65,0 0 1,0-1-1,1 1 1,-1 0-1,1 0 1,-1-1 0,1 1-1,0 0 1,0-1-1,0 1 1,0 0-1,1-3 1,-1 2-61,0-14-198,-1 10-202,1 0-1,0 1 0,0-1 0,1 0 0,0 1 1,3-13-1,-3 17 258,0 0 1,0 1 0,0-1-1,0 0 1,0 1-1,1-1 1,-1 1-1,0-1 1,1 1 0,-1 0-1,1 0 1,0-1-1,-1 1 1,1 0 0,0 1-1,0-1 1,-1 0-1,1 0 1,0 1 0,0-1-1,0 1 1,0-1-1,0 1 1,0 0-1,0 0 1,0 0 0,3 0-1,53 0-7123,-23 0 1243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0.553"/>
    </inkml:context>
    <inkml:brush xml:id="br0">
      <inkml:brushProperty name="width" value="0.025" units="cm"/>
      <inkml:brushProperty name="height" value="0.025" units="cm"/>
    </inkml:brush>
  </inkml:definitions>
  <inkml:trace contextRef="#ctx0" brushRef="#br0">0 0 3427,'6'0'513,"-1"0"320,3 0-513,-1 0-224,3 1-64,1 2 32,0-1-64,-2 1 0,6-2-96,-4-1-128,-3 0-1,-2 0 97,-1 0 128,1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1.323"/>
    </inkml:context>
    <inkml:brush xml:id="br0">
      <inkml:brushProperty name="width" value="0.025" units="cm"/>
      <inkml:brushProperty name="height" value="0.025" units="cm"/>
    </inkml:brush>
  </inkml:definitions>
  <inkml:trace contextRef="#ctx0" brushRef="#br0">206 74 4228,'0'0'14152,"2"-9"-12449,2-2-1031,-2 6-251,0 1 0,-1 0 1,0-1-1,0 1 0,0-1 0,-1 1 0,1-1 1,-1-6-1,-1 11-326,1-1 1,-1 1-1,0-1 1,1 1-1,-1-1 0,0 1 1,1-1-1,-1 1 1,0 0-1,0-1 0,0 1 1,1 0-1,-1-1 1,0 1-1,0 0 1,0 0-1,1 0 0,-1 0 1,0 0-1,0 0 1,0 0-1,0 0 1,1 0-1,-1 0 0,0 1 1,-1-1-1,-28 6 110,17 0-182,0 1 0,1 0 0,0 1 0,0 0 0,1 1-1,0 0 1,0 1 0,1 0 0,1 1 0,-1 0 0,2 0 0,0 1 0,-11 20-1,18-30-2,-1 0 0,1 1-1,0 0 1,0-1-1,0 1 1,0-1 0,1 1-1,-1 0 1,1 0-1,0-1 1,-1 6-1,2-7-13,-1 0-1,0 0 1,1 0-1,-1 0 1,1 0-1,-1 0 1,1-1-1,-1 1 1,1 0-1,-1 0 1,1-1-1,0 1 1,-1 0-1,1-1 1,0 1-1,0-1 1,-1 1-1,1-1 1,0 1-1,0-1 1,0 0-1,0 1 1,0-1-1,0 0 1,0 0-1,0 1 1,-1-1-1,1 0 1,0 0-1,0 0 1,0 0-1,0 0 1,1-1-1,10 0 59,0 0 0,0-1 0,0-1 0,0 0-1,0 0 1,-1-2 0,0 1 0,0-1 0,0-1 0,0 0 0,18-14-1,7-8 51,57-57-1,-125 170-513,32-84 402,-3 6 31,1 0-1,0 0 1,0 0-1,0 0 1,0 13-1,2-19-20,0 0 1,1-1-1,-1 1 0,1 0 0,-1-1 0,1 1 1,-1-1-1,1 1 0,-1 0 0,1-1 0,0 1 1,-1-1-1,1 0 0,0 1 0,-1-1 0,1 0 0,0 1 1,0-1-1,-1 0 0,1 0 0,0 1 0,0-1 1,0 0-1,-1 0 0,1 0 0,0 0 0,0 0 0,0 0 1,-1-1-1,1 1 0,0 0 0,0 0 0,-1 0 1,1-1-1,0 1 0,0 0 0,1-2 0,33-10 449,-16 0-367,-1-2-1,0 0 1,-1-1 0,28-32 0,-45 47-93,0 0-10,0 0 0,0 0 0,1 0 0,-1-1 1,0 1-1,0 0 0,0 0 0,0 0 1,0 0-1,0 0 0,0 0 0,0-1 0,0 1 1,0 0-1,0 0 0,0 0 0,0 0 0,0 0 1,1 0-1,-1 0 0,0 0 0,0-1 0,0 1 1,0 0-1,0 0 0,0 0 0,0 0 0,1 0 1,-1 0-1,0 0 0,0 0 0,0 0 1,0 0-1,0 0 0,1 0 0,-1 0 0,0 0 1,0 0-1,0 0 0,0 0 0,0 0 0,1 0 1,-1 0-1,0 0 0,0 0 0,0 0 0,0 0 1,0 0-1,0 0 0,1 0 0,-1 1 1,0-1-1,0 0 0,0 0 0,0 0 0,0 0 1,0 0-1,0 0 0,0 0 0,0 0 0,1 1 1,-1-1-1,0 0 0,0 0 0,0 0 0,-2 15-194,-7 17 165,5-22 41,1 0 0,0 0 0,1 1 0,0-1 0,1 0 0,-1 21 0,3-30 9,-1 0 0,0-1 0,1 1 0,-1 0 1,1 0-1,0-1 0,-1 1 0,1 0 0,-1-1 0,1 1 0,0 0 1,-1-1-1,1 1 0,0-1 0,0 1 0,0-1 0,-1 0 0,1 1 0,0-1 1,0 0-1,0 0 0,0 1 0,-1-1 0,1 0 0,0 0 0,0 0 1,0 0-1,0 0 0,0 0 0,0 0 0,0-1 0,-1 1 0,1 0 1,0 0-1,0-1 0,1 1 0,37-12 553,-22 2-493,0-1-1,-1-1 0,0-1 1,-1 0-1,0-1 1,-1-1-1,20-28 0,-28 32-288,-18 24 25,-22 26 52,34-38 129,-7 8-118,1 0 1,0 0-1,1 1 1,0-1-1,0 1 0,1 1 1,0-1-1,1 0 1,0 1-1,1 0 1,-2 15-1,5-25 3,-1 0 0,1 0 0,-1 0 0,1 0 0,-1 0 0,1 0 0,-1 0 0,1-1 0,0 1 0,-1 0 0,1-1 0,0 1 0,0 0 0,0-1 1,0 1-1,0-1 0,-1 1 0,1-1 0,0 1 0,0-1 0,0 0 0,0 1 0,0-1 0,0 0 0,0 0 0,0 0 0,0 0 0,0 0 0,1 0 0,-1 0 0,0 0 0,0 0 0,0-1 0,0 1 0,1-1 0,42-10-4275,-30 4 2295,0-1 0,0 0 0,17-14 0,7-10-4247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1.684"/>
    </inkml:context>
    <inkml:brush xml:id="br0">
      <inkml:brushProperty name="width" value="0.025" units="cm"/>
      <inkml:brushProperty name="height" value="0.025" units="cm"/>
    </inkml:brush>
  </inkml:definitions>
  <inkml:trace contextRef="#ctx0" brushRef="#br0">125 83 1313,'9'-10'6700,"3"-1"-4760,-7 6-1250,0 1 0,-1-1 1,1 0-1,-1 0 0,0 0 0,-1 0 0,0-1 0,5-9 1,-8 15-596,0 0 0,0 0 0,1 0 0,-1 0 1,0 0-1,0-1 0,0 1 0,0 0 0,0 0 1,0 0-1,0 0 0,0 0 0,0-1 0,0 1 1,0 0-1,0 0 0,0 0 0,0 0 0,0-1 1,0 1-1,0 0 0,0 0 0,0 0 0,0 0 1,0-1-1,0 1 0,0 0 0,0 0 0,0 0 1,0 0-1,0 0 0,-1-1 0,1 1 0,0 0 1,0 0-1,0 0 0,0 0 0,0 0 0,0 0 1,0 0-1,-1-1 0,1 1 0,0 0 0,0 0 1,0 0-1,0 0 0,-1 0 0,1 0 0,0 0 1,0 0-1,0 0 0,0 0 0,-1 0 0,-13 3 1283,-12 8-898,17-5-310,-52 35 1738,57-38-1797,-1 0-1,2 0 0,-1 1 0,0-1 0,1 1 1,0 0-1,-1 0 0,2 0 0,-1 1 0,0-1 1,-2 7-1,5-10-114,0 0 1,0-1 0,0 1 0,0 0-1,0 0 1,0-1 0,1 1-1,-1 0 1,0 0 0,0 0-1,1-1 1,-1 1 0,0 0-1,1-1 1,-1 1 0,1 0-1,-1-1 1,1 1 0,-1 0-1,1-1 1,-1 1 0,1-1-1,0 1 1,-1-1 0,1 1-1,0-1 1,-1 0 0,1 1-1,0-1 1,0 0 0,-1 0-1,1 1 1,0-1 0,0 0 0,0 0-1,-1 0 1,1 0 0,1 0-1,44 4-223,-27-3 146,-8 0 59,-1 2 1,1-1-1,-1 1 0,0 1 1,18 8-1,-26-11 28,-1-1-1,1 1 1,-1 0 0,0 0-1,1-1 1,-1 1 0,0 0-1,1 0 1,-1 0 0,0 0 0,0 0-1,0 1 1,0-1 0,0 0-1,0 1 1,0-1 0,-1 0-1,1 1 1,0-1 0,-1 1 0,1-1-1,-1 1 1,1-1 0,-1 1-1,0-1 1,0 1 0,1-1-1,-1 1 1,0 0 0,-1-1 0,1 1-1,0-1 1,0 1 0,-1 0-1,1-1 1,-1 1 0,1-1-1,-1 0 1,0 1 0,1-1 0,-1 1-1,0-1 1,0 0 0,0 0-1,0 1 1,0-1 0,0 0-1,0 0 1,-2 1 0,-7 6 255,0 0 1,-1 0 0,0-1-1,0-1 1,0 0-1,-1 0 1,0-1 0,0-1-1,0 0 1,-1 0-1,0-2 1,1 1-1,-1-2 1,-13 1 0,26-2-415,-1 0 0,0 0 0,1 0 1,-1 0-1,0 0 0,1 0 1,-1 0-1,0 0 0,1 0 0,-1 0 1,0 0-1,1-1 0,-1 1 0,1 0 1,-1-1-1,0 1 0,1 0 1,-1-1-1,1 1 0,-1-1 0,1 1 1,-1 0-1,0-2 0,-1-13-7806,2 15 7866,0-16-12500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2.617"/>
    </inkml:context>
    <inkml:brush xml:id="br0">
      <inkml:brushProperty name="width" value="0.025" units="cm"/>
      <inkml:brushProperty name="height" value="0.025" units="cm"/>
    </inkml:brush>
  </inkml:definitions>
  <inkml:trace contextRef="#ctx0" brushRef="#br0">152 0 12043,'0'0'13752,"-9"10"-13629,-9 12 28,0 2 0,2 0 0,0 0 0,-23 52 0,33-62-99,0 0 1,1 0-1,0 0 0,2 1 1,-1-1-1,2 1 1,0 0-1,0 0 0,2 0 1,-1 0-1,2 0 0,3 20 1,-3-32-47,1 0-1,-1 0 1,1 0-1,0 0 1,-1 0 0,1 0-1,1-1 1,-1 1 0,0-1-1,1 1 1,-1-1-1,1 0 1,0 0 0,-1 0-1,1-1 1,0 1 0,0 0-1,0-1 1,0 0-1,1 0 1,-1 0 0,0 0-1,0 0 1,6-1-1,11 3-286,0 0-1,38-2 0,-43-2-268,34-1-2802,-3-9-3380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3.747"/>
    </inkml:context>
    <inkml:brush xml:id="br0">
      <inkml:brushProperty name="width" value="0.025" units="cm"/>
      <inkml:brushProperty name="height" value="0.025" units="cm"/>
    </inkml:brush>
  </inkml:definitions>
  <inkml:trace contextRef="#ctx0" brushRef="#br0">0 1 5445,'0'0'19181,"3"8"-18759,2 15-113,-3-11-149,1 0 1,0 0 0,8 18-1,-10-27-137,0-1 0,0 0 0,0 0 0,0 0 0,0 0 0,1 0 0,-1 0 0,1 0 0,-1 0 0,1-1 0,0 1 0,-1-1 0,1 1 0,0-1 0,0 0-1,0 1 1,0-1 0,1 0 0,-1 0 0,0-1 0,0 1 0,1 0 0,-1-1 0,0 1 0,4-1 0,0 0 45,0-1 1,0 0 0,0 0 0,0-1-1,0 1 1,-1-1 0,1-1-1,0 1 1,-1-1 0,1 0-1,-1 0 1,0 0 0,0-1-1,7-7 1,39-23 11,-50 34-81,0 0 0,-1-1 0,1 1 0,0 0 0,-1-1 0,1 1 0,0 0 0,0 0 0,0 0 0,-1 0 0,1 0 0,0 0 0,0 0 0,-1 0 0,1 0 0,0 0 0,0 0 0,-1 1 0,1-1 0,0 0 0,0 0 0,-1 1 0,1-1 0,0 0 0,-1 1 0,1-1 0,0 1 0,-1-1 0,1 1 0,-1-1 0,2 2 0,11 25 136,0-1 568,-9-17-2280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4.109"/>
    </inkml:context>
    <inkml:brush xml:id="br0">
      <inkml:brushProperty name="width" value="0.025" units="cm"/>
      <inkml:brushProperty name="height" value="0.025" units="cm"/>
    </inkml:brush>
  </inkml:definitions>
  <inkml:trace contextRef="#ctx0" brushRef="#br0">0 0 14414,'0'0'2946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4.483"/>
    </inkml:context>
    <inkml:brush xml:id="br0">
      <inkml:brushProperty name="width" value="0.025" units="cm"/>
      <inkml:brushProperty name="height" value="0.025" units="cm"/>
    </inkml:brush>
  </inkml:definitions>
  <inkml:trace contextRef="#ctx0" brushRef="#br0">150 62 9961,'0'0'6780,"0"-9"-3395,0-28-337,0 36-2963,0 1-1,0-1 1,0 0 0,0 1-1,-1-1 1,1 0 0,0 1 0,0-1-1,0 0 1,-1 1 0,1-1-1,0 1 1,-1-1 0,1 1-1,0-1 1,-1 1 0,1-1 0,-1 1-1,1-1 1,-1 1 0,1-1-1,-1 1 1,1 0 0,-1-1-1,0 1 1,1 0 0,-1-1 0,1 1-1,-1 0 1,0 0 0,1 0-1,-1 0 1,0-1 0,1 1 0,-1 0-1,0 0 1,1 0 0,-1 0-1,0 0 1,1 1 0,-1-1-1,0 0 1,1 0 0,-1 0 0,0 1-1,1-1 1,-1 0 0,1 1-1,-2-1 1,-25 15-124,12-3 61,1 1-1,-21 22 1,32-30-39,-1-1 0,1 0 0,0 1 1,0 0-1,0 0 0,1 0 0,-1 0 0,1 0 0,1 0 0,-1 1 1,1-1-1,-1 1 0,1 8 0,1-13-25,1-1 0,-1 1 0,1 0 0,-1 0-1,1 0 1,-1 0 0,1-1 0,0 1 0,0 0 0,-1-1 0,1 1-1,0 0 1,0-1 0,0 1 0,0-1 0,-1 1 0,1-1 0,0 0 0,0 1-1,0-1 1,0 0 0,0 0 0,0 1 0,0-1 0,0 0 0,0 0-1,0 0 1,0 0 0,2-1 0,41 1-555,-31 0 408,25-1-73,-22-1 242,0 2 0,-1 0-1,1 1 1,16 3 0,-31-4 27,0 0 0,0 0-1,0 0 1,0 0 0,-1 0 0,1 0-1,0 1 1,0-1 0,0 0 0,0 0-1,-1 1 1,1-1 0,0 0 0,0 1-1,-1-1 1,1 1 0,0-1 0,-1 1-1,1 0 1,-1-1 0,1 1 0,-1 0-1,1-1 1,-1 1 0,1 0 0,-1-1-1,1 1 1,-1 0 0,0 0-1,1 0 1,-1-1 0,0 1 0,0 0-1,0 0 1,0 0 0,0 0 0,0-1-1,0 1 1,0 0 0,0 0 0,0 0-1,0 0 1,0-1 0,-1 1 0,1 0-1,0 0 1,0 0 0,-1-1 0,1 1-1,-1 0 1,1 0 0,-1-1 0,1 1-1,-1 0 1,1-1 0,-1 1 0,0-1-1,1 1 1,-1-1 0,0 1 0,0 0-1,-44 32 1236,35-28-1092,0 0-1,-1 0 1,1-1-1,-1-1 1,0 0-1,0 0 1,-1-1-1,1 0 1,-15 0-1,25-2-308,1-1 0,0 1 1,0 0-1,-1 0 0,1 0 0,0 0 0,0-1 1,-1 1-1,1 0 0,0 0 0,0 0 0,0-1 0,-1 1 1,1 0-1,0 0 0,0-1 0,0 1 0,0 0 1,0-1-1,-1 1 0,1 0 0,0 0 0,0-1 0,0 1 1,0 0-1,0-1 0,0 1 0,0 0 0,0-1 1,0 1-1,0 0 0,0 0 0,0-1 0,1 1 0,-1 0 1,0-1-1,0 1 0,0 0 0,0 0 0,0-1 1,0 1-1,1 0 0,-1 0 0,0-1 0,0 1 1,1 0-1,-1 0 0,0 0 0,0-1 0,0 1 0,1 0 1,-1 0-1,0 0 0,1 0 0,-1-1 0,12-8-6845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4.891"/>
    </inkml:context>
    <inkml:brush xml:id="br0">
      <inkml:brushProperty name="width" value="0.025" units="cm"/>
      <inkml:brushProperty name="height" value="0.025" units="cm"/>
    </inkml:brush>
  </inkml:definitions>
  <inkml:trace contextRef="#ctx0" brushRef="#br0">22 1 15951,'0'0'6342,"-1"11"-5669,-5 20-162,2-12 180,0 0-1,1 1 0,1-1 1,1 1-1,1 0 0,2 24 0,-1-42-680,-1-1-1,1 1 0,0-1 0,0 0 1,0 0-1,0 0 0,0 1 0,0-1 1,0 0-1,0 0 0,0 0 0,0-1 0,1 1 1,-1 0-1,0 0 0,1-1 0,-1 1 1,1-1-1,-1 1 0,1-1 0,-1 1 1,0-1-1,1 0 0,-1 0 0,3 0 1,46 0 125,-33-1-137,-10 1-60,0 0 0,0 1 0,1-1 0,-1 1 0,0 1 0,0-1 0,10 5 0,-15-5 57,0-1-1,0 1 0,-1 1 1,1-1-1,0 0 1,-1 0-1,0 0 1,1 1-1,-1-1 1,1 1-1,-1-1 1,0 1-1,0 0 1,0-1-1,0 1 1,0 0-1,-1 0 1,1 0-1,0 0 1,-1 0-1,1-1 1,-1 1-1,0 0 1,0 0-1,0 0 1,0 0-1,0 0 1,0 0-1,0 0 1,0 0-1,-2 4 1,1-3 58,-1 0 0,1 0 0,-1 0 0,0 0 0,0-1 0,0 1 0,0 0 0,0-1 0,-1 0 0,1 1 0,-1-1 0,0 0 1,1 0-1,-1-1 0,0 1 0,0 0 0,-5 1 0,-2 1 117,0 1-1,-1-2 1,1 0 0,-14 3 0,21-5-248,0-1-1,0 0 1,0 1 0,1-1 0,-1 0 0,0 0-1,0 0 1,0-1 0,0 1 0,-3-2 0,-3-7-3011,6-10-3308,3 2-868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418"/>
    </inkml:context>
    <inkml:brush xml:id="br0">
      <inkml:brushProperty name="width" value="0.025" units="cm"/>
      <inkml:brushProperty name="height" value="0.025" units="cm"/>
    </inkml:brush>
  </inkml:definitions>
  <inkml:trace contextRef="#ctx0" brushRef="#br0">220 0 13581,'0'0'5872,"-8"2"-4057,-8 0-1273,-6 1-252,0 1 0,0 1-1,1 1 1,-37 14 0,57-19-316,0-1-1,0 0 0,0 1 0,0-1 0,0 1 0,0-1 1,0 1-1,0 0 0,1-1 0,-1 1 0,0 0 0,0-1 1,0 1-1,1 0 0,-1 0 0,1 0 0,-1 0 0,0 0 1,1 0-1,-1 0 0,1 0 0,0 0 0,-1 0 0,1 0 1,0 0-1,0 0 0,0 0 0,-1 0 0,1 2 0,1-1-15,0 0 0,0-1 0,1 1-1,-1-1 1,0 1 0,0-1 0,1 0 0,-1 1-1,1-1 1,-1 0 0,1 0 0,0 0-1,-1 0 1,1 0 0,2 0 0,10 5-139,1 0 0,26 5 0,-41-11 181,6 1-39,0 1 0,-1-1-1,0 1 1,1 0 0,-1 0 0,0 1-1,0-1 1,0 1 0,0 0 0,-1 1-1,8 6 1,-10-8 73,-1 0 1,1 0-1,-1 0 0,0 1 0,0-1 1,0 0-1,0 1 0,0-1 1,0 1-1,-1-1 0,1 1 0,-1 0 1,0-1-1,0 1 0,0-1 1,0 1-1,0 0 0,0-1 0,-1 1 1,1-1-1,-1 1 0,0-1 1,0 1-1,0-1 0,0 1 0,0-1 1,0 0-1,-3 3 0,-1 2 155,0 1-1,-1-2 1,0 1-1,0-1 1,-1 0 0,1 0-1,-1-1 1,-1 0-1,1 0 1,-1 0-1,0-1 1,0 0-1,0-1 1,0 0-1,-1 0 1,1-1-1,-1 0 1,0-1 0,1 1-1,-1-2 1,-17 1-1,25-1-258,0-1-1,1 1 0,-1 0 1,0 0-1,1 0 0,-1 0 1,0 0-1,1-1 1,-1 1-1,1 0 0,-1 0 1,1-1-1,-1 1 0,0-1 1,1 1-1,-1 0 1,1-1-1,0 1 0,-1-1 1,1 1-1,-1-1 1,1 1-1,0-1 0,-1 1 1,1-1-1,0 0 0,0 1 1,-1-1-1,1 1 1,0-1-1,0 0 0,0 1 1,0-1-1,0 0 0,0 1 1,0-1-1,0 0 1,0 1-1,0-1 0,0 0 1,0 1-1,0-1 0,1 1 1,-1-1-1,0 0 1,0 1-1,1-1 0,-1 1 1,0-1-1,1 1 1,0-2-1,20-26-4419,5 10-5,8 2-1580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5.223"/>
    </inkml:context>
    <inkml:brush xml:id="br0">
      <inkml:brushProperty name="width" value="0.025" units="cm"/>
      <inkml:brushProperty name="height" value="0.025" units="cm"/>
    </inkml:brush>
  </inkml:definitions>
  <inkml:trace contextRef="#ctx0" brushRef="#br0">1 118 10314,'8'-1'3422,"1"-1"-2384,10-1 1476,0 0 1,0-2-1,28-10 1,-43 14-2357,0 0 0,0-1 1,-1 1-1,1-1 1,-1 0-1,1 0 0,-1 0 1,0-1-1,0 1 1,0-1-1,0 0 0,0 0 1,0 0-1,-1 0 1,0 0-1,1 0 0,-1-1 1,0 1-1,-1-1 1,1 1-1,-1-1 0,1 0 1,-1 0-1,0 0 1,0-7-1,-1 10-150,-1 0-1,1 1 1,-1-1 0,1 1-1,-1-1 1,0 1 0,1-1-1,-1 1 1,0-1 0,1 1-1,-1-1 1,0 1 0,0 0-1,0-1 1,1 1-1,-1 0 1,0 0 0,0 0-1,0 0 1,0-1 0,1 1-1,-1 0 1,0 0 0,0 1-1,0-1 1,0 0 0,-1 0-1,-29 6-168,24-3 155,1 0 0,-1 1 0,1 0-1,-1 1 1,1-1 0,0 1-1,1 0 1,-1 1 0,1-1-1,0 1 1,0 0 0,1 0-1,0 1 1,0-1 0,0 1 0,1 0-1,0 0 1,0 0 0,1 1-1,0-1 1,-1 10 0,3-16 1,0 0 0,0 1 0,0-1 0,0 0 0,1 0 0,-1 0 0,0 0 0,1 0 0,-1 0 0,1 0 0,-1 0 0,1 0 0,-1 0 0,1 0 0,0 0 0,0 0 0,-1 0 1,1-1-1,0 1 0,0 0 0,0 0 0,0-1 0,0 1 0,2 0 0,36 8-1046,-28-9 97,0 0 0,0-1 1,-1 0-1,1-1 0,12-3 0,9-9-4662,-2-6-1831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5.556"/>
    </inkml:context>
    <inkml:brush xml:id="br0">
      <inkml:brushProperty name="width" value="0.025" units="cm"/>
      <inkml:brushProperty name="height" value="0.025" units="cm"/>
    </inkml:brush>
  </inkml:definitions>
  <inkml:trace contextRef="#ctx0" brushRef="#br0">36 0 11339,'0'0'8669,"-6"9"-8679,-18 28 4,24-36 1,-1-1 0,0 1-1,1 0 1,-1 0 0,1 0-1,-1 0 1,1 0 0,0 0 0,-1 0-1,1 0 1,0 0 0,-1 0-1,1 0 1,0 0 0,0 0-1,0 0 1,0 0 0,0 0 0,0 0-1,0 0 1,1 0 0,-1 0-1,0 0 1,0 0 0,1 0-1,-1 0 1,1 0 0,0 1-1,0-1 4,1 0-1,-1 0 1,1 0-1,-1 0 0,1-1 1,0 1-1,-1-1 0,1 1 1,0-1-1,-1 1 1,1-1-1,0 0 0,0 0 1,3 0-1,57-10-517,-61 10 459,1-1 12,0 1-1,0-1 0,1 1 1,-1 0-1,0-1 0,0 1 1,0 0-1,0 0 0,1 0 1,-1 0-1,0 1 0,0-1 1,0 1-1,0-1 0,4 3 1,-5-3 135,0 1 0,0 0 1,0-1-1,0 1 1,-1 0-1,1 0 0,0 0 1,-1 0-1,1 0 1,-1 0-1,1 0 0,-1 0 1,1 0-1,-1 0 1,0 0-1,1 0 0,-1 0 1,0 1-1,0-1 1,0 0-1,0 2 0,0 3 473,-1 1-1,-1-1 0,1 0 1,-1 0-1,0 0 0,0 0 0,-1 0 1,0-1-1,-5 9 0,7-11-290,-1-1 0,0 1 0,1-1 0,-1 0 0,-1 1 0,1-1 0,0 0 0,0 0 1,-1 0-1,1-1 0,-1 1 0,1-1 0,-1 1 0,0-1 0,0 0 0,1 0 0,-1 0 0,0 0 0,-4 0 0,4-1-366,1 0-1,0 0 1,-1 0 0,1-1 0,-1 1-1,1-1 1,0 1 0,0-1 0,-1 0-1,1 0 1,0 0 0,0 0-1,0-1 1,0 1 0,0 0 0,0-1-1,0 0 1,0 1 0,1-1 0,-1 0-1,1 0 1,-1 0 0,1 0 0,-2-4-1,-2-1-1836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5.915"/>
    </inkml:context>
    <inkml:brush xml:id="br0">
      <inkml:brushProperty name="width" value="0.025" units="cm"/>
      <inkml:brushProperty name="height" value="0.025" units="cm"/>
    </inkml:brush>
  </inkml:definitions>
  <inkml:trace contextRef="#ctx0" brushRef="#br0">15 0 11018,'0'0'19090,"-15"0"-31101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6.653"/>
    </inkml:context>
    <inkml:brush xml:id="br0">
      <inkml:brushProperty name="width" value="0.025" units="cm"/>
      <inkml:brushProperty name="height" value="0.025" units="cm"/>
    </inkml:brush>
  </inkml:definitions>
  <inkml:trace contextRef="#ctx0" brushRef="#br0">42 210 3299,'0'0'2098,"9"-8"443,-4 4-2226,46-44 3799,-48 45-3390,1-1-1,-1 0 1,-1 0-1,1 0 1,0 0-1,-1 0 1,0-1-1,0 1 1,0-1-1,-1 1 1,1-1-1,-1 0 0,1-9 1,-2 14-630,0-1 0,-1 0 0,1 1 0,0-1 0,-1 1 1,1-1-1,0 1 0,-1-1 0,1 1 0,0-1 0,-1 1 0,1-1 0,-1 1 0,1-1 0,-1 1 1,1 0-1,-1-1 0,0 1 0,1 0 0,-1-1 0,1 1 0,-1 0 0,0 0 0,1 0 0,-1-1 1,1 1-1,-1 0 0,0 0 0,1 0 0,-1 0 0,0 0 0,1 0 0,-1 0 0,0 1 0,1-1 1,-1 0-1,1 0 0,-1 0 0,0 1 0,0-1 0,-30 12 271,24-7-370,0 1 0,1 0 0,-1 0 1,1 0-1,1 0 0,-1 1 0,1 0 0,0 1 1,0-1-1,1 1 0,0-1 0,1 1 1,-1 1-1,2-1 0,-1 0 0,1 1 0,0-1 1,0 10-1,2-17 5,0 0 1,1 0-1,-1 0 1,0 0-1,1 0 1,-1 0-1,1 0 1,0 0-1,-1-1 1,1 1-1,0 0 0,-1 0 1,1 0-1,0-1 1,0 1-1,0-1 1,-1 1-1,1 0 1,0-1-1,0 0 1,0 1-1,0-1 1,0 1-1,0-1 0,0 0 1,0 0-1,0 0 1,0 1-1,0-1 1,0 0-1,1 0 1,-1-1-1,0 1 1,0 0-1,0 0 1,1-1-1,4 1 14,-1-1 1,1 0-1,-1 0 0,1 0 1,-1-1-1,8-3 0,2-4 4,-1 0-1,1-1 1,-2-1-1,1 0 1,-2-1 0,1-1-1,11-15 1,-1-1 86,-2-2 1,22-40-1,-42 69-109,-12 34-357,7-15 345,-4 3-127,2 0-1,0 1 1,1-1 0,1 1 0,0 0 0,2 1 0,0 31 0,2-52 25,0 0 1,0-1 0,0 1-1,1 0 1,-1 0 0,0 0-1,0 0 1,0-1 0,1 1-1,-1 0 1,0 0 0,1 0-1,-1-1 1,0 1 0,1 0 0,-1-1-1,1 1 1,0 0 0,-1-1-1,1 1 1,-1 0 0,1-1-1,0 1 1,-1-1 0,1 0-1,0 1 1,0-1 0,1 1-1,17-2-5407,0-6-2402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7.189"/>
    </inkml:context>
    <inkml:brush xml:id="br0">
      <inkml:brushProperty name="width" value="0.025" units="cm"/>
      <inkml:brushProperty name="height" value="0.025" units="cm"/>
    </inkml:brush>
  </inkml:definitions>
  <inkml:trace contextRef="#ctx0" brushRef="#br0">1 37 12556,'0'0'5264,"1"9"-2643,0-7-2474,-1 0 0,1 0 0,0 0 0,0 1 1,0-1-1,0 0 0,0 0 0,0 0 0,0 0 1,1-1-1,-1 1 0,1 0 0,-1-1 0,1 1 0,0 0 1,-1-1-1,1 0 0,0 1 0,0-1 0,2 1 1,-1-1 3,0-1 0,0 1 0,-1-1 1,1 1-1,0-1 0,0 0 0,0 0 1,-1 0-1,1-1 0,0 1 0,0-1 1,-1 1-1,1-1 0,0 0 0,-1 0 1,1 0-1,-1-1 0,1 1 0,-1 0 1,5-4-1,-4 2-62,1 1 0,0 0 0,-1-1 0,0 0 0,0 0 0,0 0 0,0 0 0,0-1 0,0 1 0,-1-1 0,0 1 0,0-1 0,0 0 0,0 0 0,0 0 0,-1 0-1,2-5 1,-4 8-101,1 1 0,0 0 0,0-1-1,0 1 1,-1-1 0,1 1 0,0 0-1,-1-1 1,1 1 0,0 0 0,-1-1-1,1 1 1,0 0 0,-1 0-1,1-1 1,-1 1 0,1 0 0,0 0-1,-1 0 1,1 0 0,-1-1 0,1 1-1,-1 0 1,1 0 0,-1 0 0,1 0-1,-1 0 1,1 0 0,0 0-1,-1 0 1,1 0 0,-1 0 0,1 1-1,-1-1 1,1 0 0,-1 0 0,1 0-1,0 1 1,-1-1 0,1 0-1,-1 0 1,1 1 0,0-1 0,-1 0-1,1 1 1,0-1 0,-1 0 0,1 1-1,0-1 1,-23 16-885,18-11 859,1 0 1,-1 0 0,1 1-1,0 0 1,0 0-1,0 0 1,1 0 0,0 0-1,1 1 1,-1 0 0,1-1-1,0 1 1,1 0 0,0 0-1,0 0 1,0 10-1,1-15 39,1-1-1,-1 0 0,1 0 0,-1 0 0,1 0 0,0 1 0,-1-1 0,1 0 0,0 0 0,0 0 0,0 0 1,0-1-1,0 1 0,0 0 0,0 0 0,0-1 0,0 1 0,0 0 0,0-1 0,0 1 0,1-1 1,-1 1-1,0-1 0,0 0 0,1 0 0,-1 1 0,0-1 0,0 0 0,3 0 0,45-1 209,-41 0-164,7-2-1,0 0 0,0-1 0,0 0 0,-1-1 0,1-1 0,16-9 0,-19 8-78,0 1 0,1 1 0,0 0 1,0 0-1,0 2 0,1-1 0,25-2 0,-38 9 28,0 0 1,0 0-1,0 1 1,-1-1-1,1 0 1,-1 0-1,0 0 1,0 0-1,-1 7 0,1-6 30,0-2 10,0 0-1,0-1 1,0 1-1,0 0 1,0-1-1,0 1 1,0 0 0,1-1-1,-1 1 1,1 0-1,-1-1 1,1 1-1,0-1 1,0 1 0,0-1-1,0 1 1,0-1-1,0 0 1,0 1-1,0-1 1,0 0 0,0 0-1,2 1 1,0-1 1,-1 0 1,1 0 0,-1 0 0,0-1 0,1 1-1,0-1 1,-1 0 0,1 1 0,-1-1-1,1 0 1,-1-1 0,1 1 0,4-1 0,10-4 35,-1-1 0,0 0 0,28-15 0,-29 14-114,8-5-45,-13 7-69,0 0-1,0 0 1,0 1-1,0 0 1,1 1-1,0 0 1,-1 1-1,15-2 1,-24 5 149,0-1 0,0 1 0,0 0 0,0 0 0,0 0 0,0 0 0,0-1 0,0 1 0,-1 0 0,1 0 0,0 1 0,-1-1 0,1 0 1,-1 0-1,1 0 0,-1 0 0,0 0 0,1 1 0,-1-1 0,0 0 0,0 0 0,0 1 0,0-1 0,0 0 0,0 0 0,0 1 0,-1 1 0,-1 47 166,2-43-189,-1-4-210,1 3-318,-3-4-3531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7.944"/>
    </inkml:context>
    <inkml:brush xml:id="br0">
      <inkml:brushProperty name="width" value="0.025" units="cm"/>
      <inkml:brushProperty name="height" value="0.025" units="cm"/>
    </inkml:brush>
  </inkml:definitions>
  <inkml:trace contextRef="#ctx0" brushRef="#br0">36 1 8200,'0'0'14291,"-4"9"-13944,-2 7-239,0 0 0,1 0 0,1 0 1,1 1-1,0-1 0,-1 29 1,4-43-49,0 1 0,0-1 0,0 0 1,1 1-1,-1-1 0,1 0 0,0 0 0,-1 1 1,1-1-1,0 0 0,0 0 0,0 0 0,1 0 1,-1 0-1,0 0 0,1 0 0,-1-1 0,1 1 1,0 0-1,-1-1 0,1 1 0,0-1 1,0 0-1,0 0 0,0 1 0,0-1 0,0 0 1,1-1-1,-1 1 0,0 0 0,0-1 0,1 1 1,-1-1-1,0 0 0,1 0 0,-1 0 0,0 0 1,1 0-1,-1 0 0,0 0 0,3-2 1,2 2 167,1-1 1,-1-1 0,1 0 0,-1 0-1,0 0 1,0-1 0,0 0 0,0 0 0,-1-1-1,1 1 1,11-11 0,-8 5-66,-2-1 0,1 0 0,-1-1 1,7-14-1,-12 22-135,-1-1 1,0 1-1,0-1 1,-1 0-1,1 1 1,-1-1-1,0 0 1,0 0 0,0 0-1,0 0 1,-1 0-1,0 0 1,0 0-1,0 0 1,0 0-1,0 0 1,-3-8-1,2 11-32,0 0 0,0 0-1,0 1 1,0-1 0,0 0-1,0 1 1,0-1 0,-1 0-1,1 1 1,0-1 0,0 1-1,-1 0 1,1 0 0,0-1-1,-1 1 1,1 0 0,0 0-1,-1 0 1,1 0 0,0 0-1,-1 0 1,-1 1 0,-33 7-772,34-6 546,0-1 0,-1 0 1,1 1-1,0-1 0,0 1 0,0 0 1,0 0-1,0 0 0,1 0 1,-1 0-1,0 0 0,1 0 0,0 0 1,-1 1-1,1-1 0,0 0 1,0 1-1,0-1 0,0 4 0,1-5-55,0 1 0,-1-1 0,1 1 0,0-1-1,1 1 1,-1-1 0,0 0 0,0 1 0,0-1-1,1 1 1,-1-1 0,1 0 0,-1 1-1,1-1 1,0 0 0,-1 1 0,1-1 0,0 0-1,0 0 1,0 0 0,0 0 0,0 0 0,0 0-1,0 0 1,0 0 0,1 0 0,-1 0-1,0-1 1,0 1 0,1 0 0,-1-1 0,0 1-1,1-1 1,-1 0 0,3 1 0,26 4-4178,6-4-1917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8.274"/>
    </inkml:context>
    <inkml:brush xml:id="br0">
      <inkml:brushProperty name="width" value="0.025" units="cm"/>
      <inkml:brushProperty name="height" value="0.025" units="cm"/>
    </inkml:brush>
  </inkml:definitions>
  <inkml:trace contextRef="#ctx0" brushRef="#br0">123 23 11627,'0'0'5974,"-9"-1"-5013,6 0-901,-1 1 0,0 0 0,1-1 1,-1 2-1,1-1 0,-1 0 0,0 1 1,1 0-1,-1 0 0,1 0 0,0 0 1,-1 0-1,1 1 0,0-1 0,-6 5 1,4-3 148,1 1 0,-1 0 1,1 1-1,0-1 0,0 1 0,0 0 1,1 0-1,0 0 0,0 0 0,0 0 1,-2 7-1,4-11-142,1 1-1,-1 0 1,0-1 0,1 1-1,-1 0 1,1 0 0,-1-1-1,1 1 1,0 0 0,0 0 0,0 0-1,0-1 1,0 1 0,0 0-1,1 3 1,-1-5-41,1 1 0,-1 0 0,1-1-1,-1 1 1,0-1 0,1 1 0,-1-1 0,1 1-1,0-1 1,-1 1 0,1-1 0,-1 1 0,1-1-1,0 0 1,-1 1 0,1-1 0,0 0 0,-1 0-1,1 0 1,0 1 0,0-1 0,-1 0 0,1 0-1,0 0 1,1 0 0,1-1 18,1 1-1,-1-1 1,1 0-1,-1 0 1,1 0-1,-1 0 1,0-1 0,1 1-1,-1-1 1,0 0-1,0 0 1,0 0-1,-1 0 1,4-4-1,-1 2-50,-1-1-1,0-1 1,0 1-1,0-1 1,0 1 0,-1-1-1,3-7 1,2-27-5165,-8 18-1565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8.650"/>
    </inkml:context>
    <inkml:brush xml:id="br0">
      <inkml:brushProperty name="width" value="0.025" units="cm"/>
      <inkml:brushProperty name="height" value="0.025" units="cm"/>
    </inkml:brush>
  </inkml:definitions>
  <inkml:trace contextRef="#ctx0" brushRef="#br0">105 1 14061,'0'0'1901,"-3"9"-188,-32 108 897,20-75-1670,1 0 1,3 1 0,2 1-1,1 0 1,-2 51 0,10-94-939,0 1 1,0 0 0,0-1 0,0 1 0,0-1 0,1 1 0,-1-1 0,0 1 0,1-1 0,-1 1 0,1-1 0,0 1 0,-1-1-1,1 1 1,0-1 0,1 2 0,-1-3 4,0 1 0,-1-1-1,1 1 1,0-1-1,-1 1 1,1-1 0,0 0-1,0 0 1,0 1-1,-1-1 1,1 0 0,0 0-1,0 0 1,0 0 0,-1 0-1,1 0 1,0 0-1,0 0 1,0 0 0,0 0-1,-1-1 1,2 1 0,2-2 5,0 1 0,0-1 0,-1 0 0,1-1 1,-1 1-1,1-1 0,-1 1 0,0-1 0,0 0 1,4-5-1,25-37-447,-2-1 1,-3-2-1,28-64 1,-33 66 53,4-14-1018,-29 91 1116,-5-8 658,2 0 0,0 1 1,2 0-1,0 0 0,2 0 0,1 44 0,1-65-421,0 0-1,1 0 1,-1 0-1,1 0 1,0 0 0,-1 0-1,1 0 1,1 0-1,1 4 1,-3-6-404,1 0 0,0 0 1,0 0-1,0-1 0,0 1 1,-1 0-1,1 0 0,0 0 1,0-1-1,0 1 0,1 0 1,-1-1-1,0 1 0,0-1 1,0 0-1,2 1 0,10 0-13456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9.212"/>
    </inkml:context>
    <inkml:brush xml:id="br0">
      <inkml:brushProperty name="width" value="0.025" units="cm"/>
      <inkml:brushProperty name="height" value="0.025" units="cm"/>
    </inkml:brush>
  </inkml:definitions>
  <inkml:trace contextRef="#ctx0" brushRef="#br0">124 64 11627,'0'0'8002,"6"-10"-4212,17-29-1403,-19 25-172,-14 13-1808,-12 11-622,6 2 185,1 1 0,0 0 0,-16 19 0,26-27 22,0 0 0,0 1 0,1 0 0,0 0 0,0 0 0,1 1 0,-1-1 0,1 1 0,1 0 0,-1-1 0,1 1 0,-1 9 0,3-15-40,1 1 1,-1-1-1,0 0 1,1 1-1,0-1 0,-1 0 1,1 0-1,0 1 0,-1-1 1,1 0-1,0 0 0,0 0 1,0 0-1,0 0 0,0 0 1,0 0-1,0-1 0,1 1 1,-1 0-1,0-1 1,0 1-1,1 0 0,-1-1 1,0 0-1,1 1 0,-1-1 1,0 0-1,1 1 0,-1-1 1,0 0-1,1 0 0,2-1 1,58 3-918,-48-3 737,34 0-187,-28 0 329,0 0 1,0 1-1,34 6 0,-53-6 105,-1 0-1,0 0 1,1-1 0,-1 1 0,1 0-1,-1 0 1,1 0 0,-1 1 0,0-1-1,1 0 1,-1 0 0,1 0 0,-1 0 0,0 0-1,1 0 1,-1 1 0,1-1 0,-1 0-1,0 0 1,1 0 0,-1 1 0,0-1-1,1 0 1,-1 1 0,0-1 0,0 0-1,1 1 1,-1-1 0,0 0 0,0 1-1,0-1 1,1 1 0,-1-1 0,0 0 0,0 1-1,0-1 1,0 1 0,0-1 0,0 0-1,0 1 1,0-1 0,0 1 0,0-1-1,0 1 1,0-1 0,0 0 0,0 1-1,0-1 1,0 1 0,0-1 0,-1 0-1,1 1 1,0-1 0,0 0 0,0 1 0,-1-1-1,1 0 1,0 1 0,-1-1 0,1 0-1,0 1 1,-1-1 0,-24 17 1201,2-9-992,-1-1 0,0 0 0,-1-2 0,1-1 0,-1-1 0,-34 0 0,58-3-268,0 0-1,0 0 0,0 0 1,0 0-1,0 0 0,0 0 1,-1 0-1,1 0 0,0 0 1,0 0-1,0-1 0,0 1 1,0 0-1,0-1 0,0 1 1,0-1-1,0 0 0,0 1 1,0-1-1,0 0 0,0 1 1,0-1-1,0 0 0,1 0 1,-1 0-1,0 1 0,1-1 1,-1 0-1,0 0 0,1 0 1,-1 0-1,1-1 0,0 1 1,-1 0-1,1 0 0,0 0 1,0 0-1,0 0 0,-1 0 1,1 0-1,0-1 1,0 1-1,1 0 0,-1 0 1,0-2-1,2-2-499,-1 0 0,1 0-1,0 0 1,0 0 0,0 0 0,1 1 0,-1-1 0,8-7 0,48-62-8493,-26 30 3220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9.574"/>
    </inkml:context>
    <inkml:brush xml:id="br0">
      <inkml:brushProperty name="width" value="0.025" units="cm"/>
      <inkml:brushProperty name="height" value="0.025" units="cm"/>
    </inkml:brush>
  </inkml:definitions>
  <inkml:trace contextRef="#ctx0" brushRef="#br0">1 1 7751,'0'0'11771,"3"10"-11012,2 23 46,-2 0-1,-1 0 1,-3 45 0,0-26 123,2-39-893,0-1-1,1 0 1,0 0-1,1 1 1,1-1-1,0-1 1,0 1-1,1-1 1,1 1-1,7 11 0,-12-21-2302,-6-5-2268,0 0 3568,-12-10-4504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792"/>
    </inkml:context>
    <inkml:brush xml:id="br0">
      <inkml:brushProperty name="width" value="0.025" units="cm"/>
      <inkml:brushProperty name="height" value="0.025" units="cm"/>
    </inkml:brush>
  </inkml:definitions>
  <inkml:trace contextRef="#ctx0" brushRef="#br0">154 406 8872,'0'0'5969,"-9"1"-4304,3 0-1492,-1 0-1,0 1 0,1 0 0,-1 0 0,1 0 1,-1 1-1,1 0 0,0 0 0,0 0 1,0 1-1,1 0 0,-1 0 0,1 1 1,0-1-1,0 1 0,1 0 0,-1 0 0,-5 10 1,6-10-100,1-1 1,0 1 0,0 0 0,0 0-1,1 1 1,0-1 0,0 0 0,0 1-1,0-1 1,1 1 0,0 0 0,0 0-1,1-1 1,-1 1 0,2 7-1,-1-12-70,0 0-1,1 0 0,-1-1 1,1 1-1,0 0 0,-1 0 0,1 0 1,0 0-1,-1-1 0,1 1 0,0 0 1,0 0-1,0-1 0,-1 1 1,1-1-1,0 1 0,0-1 0,0 1 1,0-1-1,0 0 0,0 1 0,0-1 1,0 0-1,0 0 0,0 0 1,0 0-1,0 0 0,0 0 0,0 0 1,1 0-1,-1 0 0,1-1 0,37-10 1050,-28 4-837,0-1-1,0 0 1,-1-1 0,0 0-1,0 0 1,-1-1 0,-1 0-1,8-12 1,9-15 490,21-43 0,-29 46-431,-1 0 1,13-42-1,-24 63-283,-1 0-1,-1 0 0,-1-1 0,0 1 1,0-1-1,-1 0 0,-1 0 0,0 1 1,-4-18-1,3 27-4,0 0 0,0 0 1,-1 0-1,0 0 0,0 1 0,0-1 1,0 1-1,-1-1 0,1 1 0,-1 0 1,0 0-1,0 0 0,0 0 1,0 1-1,-1-1 0,1 1 0,0 0 1,-1 0-1,0 0 0,0 0 0,1 1 1,-1 0-1,0-1 0,0 1 1,0 1-1,0-1 0,-1 0 0,1 1 1,0 0-1,0 0 0,0 0 0,0 1 1,0-1-1,0 1 0,0 0 1,0 0-1,0 1 0,0-1 0,0 1 1,0 0-1,1 0 0,-1 0 0,1 0 1,-1 0-1,1 1 0,0 0 1,0 0-1,-3 3 0,1 0-22,0 0-1,1 0 1,-1 1 0,1-1-1,1 1 1,-1 0-1,1 0 1,0 1 0,1-1-1,0 0 1,0 1-1,1 0 1,-1-1 0,2 1-1,-1 0 1,1 0-1,0-1 1,1 1 0,0 0-1,0 0 1,0-1-1,1 1 1,1-1 0,-1 1-1,1-1 1,0 0-1,1 0 1,-1 0 0,1-1-1,1 1 1,-1-1-1,11 10 1,13 15-386,0 1 1,-3 2-1,36 59 0,-60-93 344,-1 1 1,1 0-1,-1 0 0,1-1 0,-1 1 1,1 0-1,-1-1 0,1 1 0,0-1 1,-1 1-1,1-1 0,0 1 0,-1-1 0,1 1 1,0-1-1,0 0 0,-1 1 0,1-1 1,1 0-1,12 1-4570,0-1 110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29.948"/>
    </inkml:context>
    <inkml:brush xml:id="br0">
      <inkml:brushProperty name="width" value="0.025" units="cm"/>
      <inkml:brushProperty name="height" value="0.025" units="cm"/>
    </inkml:brush>
  </inkml:definitions>
  <inkml:trace contextRef="#ctx0" brushRef="#br0">0 7 12075,'0'0'9065,"68"-7"-7944,-33 7-416,4 0-545,4 5-96,-2 0-1057,-1-2-2819,-11-3-4676</inkml:trace>
  <inkml:trace contextRef="#ctx0" brushRef="#br0" timeOffset="1">346 165 16367,'0'0'8360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0.407"/>
    </inkml:context>
    <inkml:brush xml:id="br0">
      <inkml:brushProperty name="width" value="0.025" units="cm"/>
      <inkml:brushProperty name="height" value="0.025" units="cm"/>
    </inkml:brush>
  </inkml:definitions>
  <inkml:trace contextRef="#ctx0" brushRef="#br0">27 1 12748,'0'0'11365,"-2"9"-10628,-9 69 1404,-2 108 0,13-186-2122,-1 1 1,1-1-1,0 1 1,0-1-1,0 1 1,1-1 0,-1 1-1,0-1 1,0 1-1,0-1 1,0 1-1,0-1 1,1 1 0,-1-1-1,0 1 1,0-1-1,1 1 1,-1-1 0,0 1-1,1-1 1,-1 0-1,0 1 1,1-1-1,-1 0 1,1 1 0,-1-1-1,1 0 1,-1 1-1,1-1 1,-1 0-1,0 0 1,2 1 0,20-5 589,19-19 127,14-25-1010,-3-1 0,56-67 0,-104 106-1443,-5 7-1221,-15 2-14188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0.739"/>
    </inkml:context>
    <inkml:brush xml:id="br0">
      <inkml:brushProperty name="width" value="0.025" units="cm"/>
      <inkml:brushProperty name="height" value="0.025" units="cm"/>
    </inkml:brush>
  </inkml:definitions>
  <inkml:trace contextRef="#ctx0" brushRef="#br0">0 1 12908,'0'0'9385,"60"29"-7879,-34-26-1058,4 2-352,-4-1-512,2 0-1698,-3 1-1954,-1-4-1602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1.241"/>
    </inkml:context>
    <inkml:brush xml:id="br0">
      <inkml:brushProperty name="width" value="0.025" units="cm"/>
      <inkml:brushProperty name="height" value="0.025" units="cm"/>
    </inkml:brush>
  </inkml:definitions>
  <inkml:trace contextRef="#ctx0" brushRef="#br0">144 8 13325,'0'0'2920,"-10"-2"-870,-36-3-764,42 6-1157,0-1 0,0 1 0,0-1-1,1 1 1,-1 0 0,0 1 0,0-1 0,1 1-1,-1-1 1,0 1 0,1 0 0,0 1 0,-1-1 0,1 0-1,0 1 1,0 0 0,1 0 0,-1 0 0,0 0-1,1 0 1,0 0 0,0 1 0,0-1 0,0 1-1,0-1 1,1 1 0,-1 0 0,1 0 0,0-1 0,0 7-1,4-9 37,1 0 0,0 0 0,-1-1 0,1 0 1,0 0-1,-1 0 0,1 0 0,0 0 0,0-1 0,-1 0 0,7-2 0,-4 0-147,-1 0 0,1 0 1,-1-1-1,1 0 0,-1 0 1,-1-1-1,1 1 0,0-1 0,-1 0 1,4-6-1,17-18-1805,-32 68-492,6-35 2053,0 0 0,0 0 0,0 1 0,0-1 0,1 0 0,-1 0 0,1 1 0,0-1 0,1 0 1,-1 0-1,1 1 0,1 6 0,-1-9-69,0 0-1,1-1 1,-1 1 0,0 0 0,1-1 0,-1 1 0,0-1-1,1 1 1,0-1 0,-1 0 0,1 0 0,0 0 0,0 0 0,0 0-1,-1 0 1,1 0 0,0 0 0,0-1 0,0 1 0,0-1-1,0 0 1,1 1 0,-1-1 0,0 0 0,0 0 0,3-1 0,-2 1 17,0-1 0,0 0 0,0 1 1,0-1-1,0-1 0,0 1 1,-1 0-1,1-1 0,0 1 0,-1-1 1,1 0-1,-1 0 0,0 0 1,1 0-1,-1 0 0,0 0 0,0-1 1,-1 1-1,3-4 0,-1 2 540,0-1 0,-1 1 0,1-1-1,-1 1 1,0-1 0,0 0 0,-1 0 0,1 0-1,-1 0 1,1-10 0,-2 14 1131,-17 37 2382,3-1-2426,1 1 0,2 0 0,1 0 1,2 1-1,2 1 0,2-1 0,-1 46 1,5-82-1346,0-1 0,0 1 1,-1-1-1,1 1 0,0-1 1,0 1-1,0-1 0,0 1 1,0-1-1,0 1 0,0-1 1,1 1-1,-1-1 0,0 1 1,0-1-1,0 1 0,0-1 1,1 1-1,-1-1 0,0 1 1,0-1-1,1 0 0,-1 1 1,0-1-1,1 1 0,-1-1 1,0 0-1,1 1 0,0-1 1,10-8 345,9-26 237,13-67 96,-19 54-779,22-47 1,-30 80-556,2 0 1,0 0 0,0 0 0,11-11 0,-18 23 612,0 1 0,0-1 0,0 1 0,0 0 0,1 0 0,-1-1 0,0 1 0,1 0 1,-1 0-1,1 0 0,-1 0 0,1 1 0,-1-1 0,1 0 0,0 1 0,1-1 1,-2 1 30,0 0 1,-1 0 0,1 0 0,0 0 0,-1 0 0,1 1-1,-1-1 1,1 0 0,0 0 0,-1 1 0,1-1 0,-1 0-1,1 1 1,-1-1 0,1 0 0,-1 1 0,1-1 0,-1 1-1,0-1 1,1 1 0,-1-1 0,0 1 0,1-1 0,-1 1-1,0 0 1,0-1 0,1 1 0,-1 0 0,1 2 13,-1 0 1,1-1-1,-1 1 1,0 0-1,0-1 1,0 1-1,0 0 1,0-1-1,-1 1 1,1-1-1,-1 1 1,0 0-1,0-1 1,0 1-1,0-1 1,0 0-1,0 1 1,-1-1-1,-2 4 1,0-1 45,-1 0 1,0 1-1,0-1 0,0-1 1,-1 1-1,1-1 1,-1 0-1,0 0 0,0-1 1,-1 0-1,1 0 0,-1 0 1,1-1-1,-1 0 1,-13 2-1,19-4-229,1 0-1,0 0 1,-1 0-1,1-1 1,0 1-1,-1 0 1,1 0-1,0-1 1,-1 1 0,1 0-1,0-1 1,0 1-1,-1 0 1,1-1-1,0 1 1,0 0-1,0-1 1,0 1 0,-1-1-1,1 1 1,0 0-1,0-1 1,0 1-1,0-1 1,0 1-1,0-1 1,0 1 0,0 0-1,0-1 1,0 1-1,0-1 1,0 1-1,1 0 1,-1-1-1,0 1 1,0-1 0,1-1-1159,2-18-8013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1.618"/>
    </inkml:context>
    <inkml:brush xml:id="br0">
      <inkml:brushProperty name="width" value="0.025" units="cm"/>
      <inkml:brushProperty name="height" value="0.025" units="cm"/>
    </inkml:brush>
  </inkml:definitions>
  <inkml:trace contextRef="#ctx0" brushRef="#br0">74 0 13805,'0'0'7463,"-28"61"-5829,15-34-193,2 0-224,-4-4-288,9-2-577,6-4-256,0-4-63,0-2-66,0-5-895,6-2-610,5-4-928,-2 0-1794,4-4-2467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2.325"/>
    </inkml:context>
    <inkml:brush xml:id="br0">
      <inkml:brushProperty name="width" value="0.025" units="cm"/>
      <inkml:brushProperty name="height" value="0.025" units="cm"/>
    </inkml:brush>
  </inkml:definitions>
  <inkml:trace contextRef="#ctx0" brushRef="#br0">119 0 16560,'0'0'3822,"-4"12"-2461,-7 23-344,1 0-1,2 1 1,2 0-1,-3 38 0,8-35-542,1-3-354,-1 0 0,-8 43-1,3-99-5464,-4-15 3078,-13-32 990,2 11 4118,22 55-2757,-1 1-1,0 0 1,0-1 0,1 1 0,-1 0 0,0-1 0,1 1-1,-1 0 1,0-1 0,1 1 0,-1 0 0,0 0-1,1-1 1,-1 1 0,1 0 0,-1 0 0,1 0 0,-1 0-1,0-1 1,1 1 0,-1 0 0,1 0 0,-1 0-1,1 0 1,-1 0 0,1 0 0,-1 0 0,1 0 0,-1 0-1,0 1 1,1-1 0,-1 0 0,1 0 0,-1 0 0,1 0-1,-1 1 1,0-1 0,1 0 0,-1 0 0,1 1-1,22 7-396,-4 0-273,0-2 0,0 1 1,23 3-1,-25-7-1587,0-1 0,0-1 0,0 0 0,20-2 1,-34 1 2177,0-1 1,0 1-1,0-1 1,0 0 0,0 0-1,0 0 1,-1 0-1,1 0 1,0-1 0,-1 1-1,4-3 1,-4 2 291,-1 1 1,0 0-1,1-1 1,-1 1-1,0 0 1,0-1-1,0 0 0,0 1 1,0-1-1,0 0 1,0 1-1,0-1 1,-1 0-1,1 0 1,-1 0-1,1 1 1,-1-1-1,0 0 0,1-2 1,-1 4-183,0-1 0,0 1-1,0-1 1,0 1 0,0 0 0,0-1-1,0 1 1,-1 0 0,1-1 0,0 1 0,0-1-1,0 1 1,0 0 0,0-1 0,-1 1 0,1 0-1,0-1 1,0 1 0,0 0 0,-1 0-1,1-1 1,0 1 0,-1 0 0,1-1 0,0 1-1,0 0 1,-1 0 0,1 0 0,0 0 0,-1-1-1,1 1 1,-1 0 0,1 0 0,0 0-1,-1 0 1,1 0 0,-1 0 0,-18 5 1117,-15 16-730,29-16-243,0 1 0,0 0 0,1 0-1,0 0 1,0 0 0,0 1 0,1 0-1,0 0 1,0 0 0,0 0-1,1 0 1,0 0 0,1 1 0,-2 13-1,3-20-249,1 0-1,-1-1 1,0 1-1,0 0 0,0 0 1,0-1-1,0 1 1,1 0-1,-1-1 0,0 1 1,1 0-1,-1-1 1,0 1-1,1 0 1,-1-1-1,1 1 0,-1-1 1,1 1-1,-1-1 1,1 1-1,-1-1 0,1 1 1,0-1-1,-1 1 1,1-1-1,0 0 0,-1 1 1,2-1-1,27 2 161,-22-2-144,0-1 1,0-1 0,0 1 0,-1-1-1,1-1 1,7-2 0,1-6-319,-1 0 1,0 0-1,0-1 1,-1-1-1,-1 0 1,0-1-1,-1 0 1,0-1-1,8-16 0,-20 34-101,-22 38 301,22-39 203,0 0 0,0 0 1,0 0-1,0 0 1,1 0-1,-1 0 1,0 0-1,1 0 0,0 0 1,0 0-1,-1 1 1,1-1-1,0 0 1,1 0-1,-1 0 0,0 0 1,1 1-1,-1-1 1,1 0-1,1 4 1,1-5-19,0-1 0,1 1 0,-1-1 0,0 1 0,0-1 1,0 0-1,0 0 0,0 0 0,1-1 0,-1 1 1,0-1-1,0 0 0,0 1 0,4-3 0,9-4-9,-1-1 0,0 0-1,0-1 1,-1-1 0,0 0 0,17-16 0,-22 17-91,1 0 1,-1-1-1,-1 0 1,0 0-1,0 0 1,-1-1 0,0-1-1,10-23 1,-16 33-63,0-1 1,-1 0 0,1 0 0,0 1-1,-1-1 1,0 0 0,1 0-1,-1 0 1,0 0 0,-1-5-1,1 7 38,-1 1 0,1-1-1,0 0 1,0 1-1,-1-1 1,1 0 0,0 1-1,-1-1 1,1 0-1,-1 1 1,1-1 0,-1 1-1,1-1 1,-1 1-1,1-1 1,-1 1 0,1 0-1,-1-1 1,0 1-1,1 0 1,-1-1 0,0 1-1,1 0 1,-1-1-1,0 1 1,0 0 0,0 0-1,-2 0 1,0 1-1,0-1 1,0 1 0,0 0-1,1 0 1,-1 0 0,0 0-1,0 0 1,1 0-1,-1 1 1,1 0 0,-1-1-1,1 1 1,0 0-1,-1 0 1,1 0 0,0 0-1,-2 5 1,-12 12 99,1 2-1,1 0 1,-20 42 0,30-55 65,0 1 0,0 0 0,1 0 0,0 0 0,1 1 0,0-1-1,0 1 1,1-1 0,1 1 0,-1 0 0,2-1 0,-1 1 0,3 11 0,-2-19-115,0 1-1,0-1 1,0 1 0,0-1-1,0 0 1,1 0 0,-1 0-1,1 0 1,-1 0 0,1 0-1,0 0 1,0 0 0,0-1-1,0 1 1,0-1 0,0 0-1,0 1 1,0-1 0,1 0-1,-1 0 1,1 0 0,-1-1-1,0 1 1,4 0 0,6 1-62,0 0 1,0-1-1,21-1 1,-24-1-78,-8 2-54,1-1-1,0 0 0,0 0 0,0 0 1,-1-1-1,1 1 0,0 0 0,0-1 1,-1 1-1,1-1 0,0 1 1,-1-1-1,1 0 0,0 0 0,-1 0 1,1 0-1,-1 0 0,0 0 0,1 0 1,-1 0-1,0-1 0,1 1 1,-1 0-1,0-1 0,0 1 0,0-1 1,0 1-1,-1-1 0,1 0 0,0 1 1,-1-1-1,1 0 0,-1 0 1,1 1-1,-1-1 0,0 0 0,0-3 1,1-26-6882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2.657"/>
    </inkml:context>
    <inkml:brush xml:id="br0">
      <inkml:brushProperty name="width" value="0.025" units="cm"/>
      <inkml:brushProperty name="height" value="0.025" units="cm"/>
    </inkml:brush>
  </inkml:definitions>
  <inkml:trace contextRef="#ctx0" brushRef="#br0">0 0 14061,'0'0'1698,"62"20"-5958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3.115"/>
    </inkml:context>
    <inkml:brush xml:id="br0">
      <inkml:brushProperty name="width" value="0.025" units="cm"/>
      <inkml:brushProperty name="height" value="0.025" units="cm"/>
    </inkml:brush>
  </inkml:definitions>
  <inkml:trace contextRef="#ctx0" brushRef="#br0">0 0 8200,'0'0'5306,"1"10"-1772,2 17-1712,-2-7-278,1 1 0,1-1-1,9 34 1,-11-53-1488,0 1 0,0-1 0,1 0 0,-1 0 0,0 1 1,0-1-1,1 0 0,-1 0 0,1 0 0,-1 0 0,1-1 0,-1 1 0,1 0 0,-1-1 0,1 1 0,0-1 1,-1 1-1,1-1 0,0 0 0,0 1 0,-1-1 0,1 0 0,0 0 0,-1-1 0,1 1 0,0 0 0,0 0 0,-1-1 1,1 1-1,-1-1 0,3-1 0,50-19 589,-31 6-613,-19 12-28,1 0 1,-1 0 0,1 0-1,0 0 1,0 1 0,0 0-1,8-2 1,-12 7-11,0 0 1,0 1-1,0-1 0,-1 0 0,1 1 1,-1-1-1,0 1 0,0-1 1,-1 7-1,1-6 10,0 16 40,-1-15-25,1 0-1,0 0 1,0-1 0,0 1 0,1 0-1,-1 0 1,1-1 0,3 10 0,-2-12 16,-1 0 1,0-1 0,1 1-1,-1-1 1,1 1 0,0-1-1,-1 0 1,1 1 0,0-1-1,0 0 1,0 0 0,0 0-1,0-1 1,0 1 0,0 0 0,0-1-1,0 1 1,0-1 0,1 0-1,-1 0 1,0 0 0,0 0-1,0 0 1,3 0 0,1-1 34,-1 0-1,1 0 1,-1 0 0,0 0 0,0-1 0,1 0-1,-1 0 1,0-1 0,0 1 0,-1-1 0,1 0 0,0 0-1,-1-1 1,0 1 0,0-1 0,4-5 0,-1 3-1057,-1 1 1,0-1 0,1 1 0,0 0 0,14-6 0,-11 9-8527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4.042"/>
    </inkml:context>
    <inkml:brush xml:id="br0">
      <inkml:brushProperty name="width" value="0.025" units="cm"/>
      <inkml:brushProperty name="height" value="0.025" units="cm"/>
    </inkml:brush>
  </inkml:definitions>
  <inkml:trace contextRef="#ctx0" brushRef="#br0">74 297 1986,'0'0'14590,"-7"2"-12375,1 1-1880,0-1 0,0 1 0,1 1 0,0-1 0,-1 1 0,-7 7-1,11-9-214,0-1 0,1 0 0,-1 1 0,1 0 0,0-1 0,-1 1 0,1 0 0,0-1 0,0 1 0,0 0-1,0 0 1,0 0 0,1 0 0,-1 0 0,0 0 0,1 0 0,0 1 0,-1-1 0,1 0 0,0 0 0,0 0-1,0 0 1,1 0 0,-1 0 0,0 1 0,1-1 0,-1 0 0,1 0 0,1 3 0,0-4-73,-1 1 1,1-1-1,0 0 0,-1 0 1,1 1-1,0-1 0,0 0 1,0 0-1,0 0 1,0-1-1,0 1 0,0-1 1,0 1-1,0-1 1,0 1-1,1-1 0,-1 0 1,4 0-1,46-2 444,-45 2-516,1 0 4,-1-1 0,1 1-1,-1-1 1,1 0 0,-1-1-1,0 0 1,1 0 0,-1-1-1,0 0 1,0 0-1,-1 0 1,8-5 0,-14 7 43,0 1 0,0-1 1,0 1-1,0-1 0,0 0 1,0 1-1,0-1 0,0 1 1,0-1-1,0 0 0,0 1 1,0-1-1,0 1 0,-1-1 1,1 1-1,0-1 0,0 1 1,-1-1-1,1 1 0,0-1 0,-1 1 1,1-1-1,-1 1 0,1 0 1,0-1-1,-1 1 0,1 0 1,-1-1-1,-19-16 385,13 11 50,-3-12 275,11 17-721,-1 1 0,0-1-1,0 1 1,0-1 0,1 1-1,-1-1 1,0 1 0,1 0-1,-1-1 1,0 1 0,1-1-1,-1 1 1,0 0 0,1-1-1,-1 1 1,1 0 0,-1 0-1,1-1 1,-1 1 0,1 0-1,-1 0 1,1 0 0,-1 0-1,1-1 1,0 1 0,46 0-262,-25 1-33,-10-3-24,0-1-1,1 1 1,-2-2 0,1 0 0,0 0 0,-1-1 0,0-1 0,0 0-1,0 0 1,-1-1 0,0 0 0,0-1 0,0 0 0,-1-1 0,14-17-1,-14 15 15,0-1-1,-1 0 1,-1 0-1,0 0 1,0-1-1,-1 0 1,-1 0-1,0-1 0,-1 1 1,-1-1-1,0 0 1,-1 0-1,1-22 1,-32 81 2653,19-21-1885,0 0 0,2 1 0,1 0 0,1 1 0,1-1 0,1 1 0,1 0 0,2 48 0,1-71-432,0-1 1,0 0 0,0 0 0,0 0-1,1 1 1,-1-1 0,1 0 0,-1 0-1,1 0 1,0 0 0,0 0 0,0 0-1,0 0 1,0 0 0,0 0 0,1 0-1,-1-1 1,1 1 0,-1-1-1,1 1 1,0-1 0,-1 1 0,1-1-1,0 0 1,0 0 0,0 0 0,0 0-1,0 0 1,0 0 0,0 0 0,1-1-1,-1 1 1,0-1 0,0 0 0,0 0-1,1 1 1,-1-1 0,0-1 0,0 1-1,4-1 1,1 1 89,1-2 0,-1 1 0,1-1 0,-1 0-1,0-1 1,0 0 0,0 0 0,0 0 0,0-1 0,10-8 0,7-11-62,-2 0 0,-1-2 0,-1 0 0,-1-2 0,-2 0 0,0-1 0,-2-1 0,20-53 0,-25 51-160,-20 41-109,-21 48-89,20-16 356,2 0-1,2 0 1,2 1 0,2 0-1,2 57 1,6-50-31,-5-49-28,0 1 0,0-1 0,0 1 0,1-1 0,-1 1 0,1-1 0,-1 0 0,1 1-1,-1-1 1,1 0 0,0 0 0,0 1 0,0-1 0,0 0 0,0 0 0,0 0 0,0 0-1,0 0 1,0 0 0,0 0 0,0 0 0,1-1 0,-1 1 0,0 0 0,1-1 0,-1 1-1,0-1 1,1 1 0,1-1 0,-2 0-10,0-1 0,0 0 1,-1 0-1,1 0 0,0 0 0,-1 0 0,1 0 0,0 0 0,-1 0 0,1 0 1,-1 0-1,0 0 0,1 0 0,-1 0 0,0 0 0,0-1 0,0 1 1,0 0-1,0 0 0,0 0 0,0 0 0,0-1 0,0-1 0,-2-32-982,-1 21 745,-1 1-1,0-1 0,-1 1 0,-1 0 0,0 0 0,0 1 0,-1-1 0,-1 2 0,0-1 1,-11-11-1,-30-52 977,48 74-671,1 1-1,-1-1 1,1 0 0,-1 1 0,1-1 0,0 0 0,-1 0 0,1 0 0,0 1-1,0-1 1,0 0 0,-1 0 0,1 0 0,0 0 0,0 1 0,0-1-1,0 0 1,1 0 0,-1 0 0,0 0 0,0 1 0,0-1 0,1 0 0,-1 0-1,0 1 1,1-1 0,0-1 0,0 1-29,1 0 1,-1 0-1,0 0 0,1 0 1,-1 1-1,1-1 1,-1 1-1,1-1 0,-1 1 1,1-1-1,-1 1 0,1 0 1,3-1-1,64 7-1246,-55-4 658,29 2-2514,5-4-2750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5.055"/>
    </inkml:context>
    <inkml:brush xml:id="br0">
      <inkml:brushProperty name="width" value="0.025" units="cm"/>
      <inkml:brushProperty name="height" value="0.025" units="cm"/>
    </inkml:brush>
  </inkml:definitions>
  <inkml:trace contextRef="#ctx0" brushRef="#br0">62 33 6374,'0'0'203,"-1"0"-1,0 0 1,0-1 0,0 1-1,0 0 1,1-1 0,-1 1-1,0-1 1,0 1 0,1-1-1,-1 1 1,0-1 0,1 1 0,-1-1-1,1 0 1,-1 1 0,1-1-1,-1 0 1,1 0 0,-1 1-1,1-1 1,0 0 0,-1 0-1,1 0 1,0 1 0,0-1-1,-1 0 1,1 0 0,0 0-1,0 0 1,0 0 0,0 0-1,0 1 1,0-1 0,0 0-1,1-1 1,-1 1-56,1 1 0,-1-1-1,0 1 1,1-1 0,-1 1-1,1-1 1,-1 1 0,1 0-1,-1-1 1,1 1 0,-1 0-1,1-1 1,-1 1 0,1 0-1,-1 0 1,1-1 0,-1 1-1,1 0 1,-1 0 0,1 0-1,0 0 1,-1 0 0,1 0-1,-1 0 1,1 0 0,0 0-1,-1 0 1,1 0 0,-1 0 0,1 0-1,-1 1 1,1-1 0,0 0-1,-1 0 1,1 1 0,-1-1-1,1 0 1,-1 1 0,1-1-1,-1 0 1,0 1 0,1-1-1,-1 1 1,1-1 0,-1 1-1,0-1 1,1 1 0,-1-1-1,0 1 1,0-1 0,1 1-1,-1 0 1,21 25 1203,9 12-482,-1 0 0,31 56-1,-54-83-827,0 0 0,-1 0 0,0 1 0,-1-1 0,-1 1 0,1 0 0,-2 0 1,0 1-1,0-1 0,-1 0 0,-1 1 0,0-1 0,0 0 0,-4 17 0,2-21 171,-1 1 0,-1-1 0,1 0 0,-1 0 0,-1-1 1,1 1-1,-1-1 0,-1 0 0,-6 7 0,-62 57 523,51-49-670,5-4-302,-18 17 690,34-33-858,0-1 1,0 1-1,0-1 1,0 1 0,0-1-1,0 0 1,0 0 0,-1 0-1,1 0 1,0 0-1,0-1 1,-1 1 0,1-1-1,-1 1 1,-2-1 0,-1-4-4987,2-13-2509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329"/>
    </inkml:context>
    <inkml:brush xml:id="br0">
      <inkml:brushProperty name="width" value="0.025" units="cm"/>
      <inkml:brushProperty name="height" value="0.025" units="cm"/>
    </inkml:brush>
  </inkml:definitions>
  <inkml:trace contextRef="#ctx0" brushRef="#br0">1 65 15086,'0'0'4122,"6"9"-3076,-4-5-989,0-1 0,0 0 0,0 0 0,0 0 0,1 0 0,0-1 0,-1 1 0,1-1 0,0 1 0,0-1 0,0 0 0,1 0 0,-1 0 0,0-1 0,1 1 0,-1-1 0,1 0 0,0 0 0,-1 0 0,1 0 0,0-1 0,-1 1 0,1-1 0,8 0 0,-5 0 25,0-1 0,0 1 1,0-1-1,1-1 0,-1 1 0,0-1 0,0 0 0,-1-1 1,8-3-1,-12 5-55,0 0 0,0 0 0,0-1 1,0 1-1,0-1 0,0 1 0,-1-1 0,1 0 1,0 1-1,-1-1 0,1 0 0,-1 0 0,0 0 1,0-1-1,0 1 0,0 0 0,0 0 1,0 0-1,-1-1 0,1 1 0,-1 0 0,1-1 1,-1 1-1,0-1 0,0 1 0,0 0 0,0-1 1,0 1-1,-1-1 0,1 1 0,-2-4 0,1 4-41,1 0-1,-1 0 1,0 0-1,0 1 1,0-1-1,0 0 0,0 1 1,0-1-1,-1 0 1,1 1-1,-1 0 0,1-1 1,-1 1-1,1 0 1,-1-1-1,0 1 0,0 0 1,1 1-1,-1-1 1,0 0-1,0 0 1,0 1-1,0-1 0,0 1 1,0-1-1,0 1 1,0 0-1,0 0 0,0 0 1,0 0-1,0 0 1,0 1-1,-3 0 0,0-1 1,0 1-1,0 1 0,0-1 0,0 1 0,0-1 1,1 1-1,-1 1 0,1-1 0,-1 1 0,1-1 0,0 1 1,-5 5-1,6-5 22,0 0 0,0 1-1,1-1 1,0 1 0,-1-1 0,1 1 0,0 0 0,1 0 0,-1 0 0,1 0 0,0 0 0,0 0-1,0 1 1,0-1 0,1 0 0,-1 0 0,1 6 0,1-8-3,-1 1 0,1 0 0,0-1 0,0 1 1,0-1-1,0 1 0,0-1 0,0 1 0,0-1 0,1 0 1,0 0-1,-1 0 0,1 1 0,0-2 0,0 1 0,0 0 0,0 0 1,0-1-1,0 1 0,1-1 0,-1 1 0,0-1 0,1 0 0,-1 0 1,1 0-1,0 0 0,4 0 0,17 4-45,0-2 1,0 0-1,0-2 1,1 0-1,-1-2 1,0-1-1,0-1 0,0 0 1,0-2-1,0-1 1,-1-1-1,0-1 1,0-1-1,23-13 0,-45 21 39,23-14-236,-23 14 235,0 1 1,0-1-1,0 1 0,0-1 1,-1 0-1,1 1 0,0-1 1,-1 0-1,1 0 0,0 1 1,-1-1-1,1 0 0,-1 0 1,1 0-1,-1 0 0,0 0 1,1 0-1,-1 0 0,0 0 1,1 0-1,-1 0 0,0 0 1,0-1-1,-24 6 1204,17-1-913,0 1 0,1 0 0,-1 0-1,1 0 1,0 1 0,-7 7 0,11-10-236,0 0 1,0 0 0,0 0 0,0 0-1,0 1 1,0-1 0,1 1 0,-1-1-1,1 1 1,0-1 0,0 1 0,0 0 0,0 0-1,0-1 1,0 1 0,1 0 0,-1 0-1,1 0 1,0 4 0,0-6-58,1-1-1,-1 1 1,1 0 0,-1-1-1,1 1 1,-1 0 0,1-1 0,-1 1-1,1-1 1,-1 1 0,1-1-1,0 1 1,-1-1 0,1 1 0,0-1-1,0 1 1,-1-1 0,1 0-1,0 0 1,0 1 0,-1-1 0,1 0-1,0 0 1,0 0 0,1 0-1,26 1 36,-21-1-13,86-8-1067,-3-12-3505,-60 15 2169,-30 7 2512,0 0 1,-1 1 0,1-1 0,0 0 0,-1 0 0,0 1 0,1-1 0,-1 0 0,0 0-1,0 0 1,0 0 0,-2 3 0,1-3-226,-15 31 851,17-32-957,0 1-1,-1-1 1,1 0-1,0 0 1,-1 0-1,1 0 1,0 1-1,0-1 1,0 0-1,0 0 1,0 0-1,1 0 1,-1 1 0,0-1-1,0 0 1,2 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5.386"/>
    </inkml:context>
    <inkml:brush xml:id="br0">
      <inkml:brushProperty name="width" value="0.025" units="cm"/>
      <inkml:brushProperty name="height" value="0.025" units="cm"/>
    </inkml:brush>
  </inkml:definitions>
  <inkml:trace contextRef="#ctx0" brushRef="#br0">1 2 13933,'0'0'10826,"50"-2"-10281,-40 23-257,-5 8 33,-5 3-97,0 3-128,0-2 0,-9 3-64,3-5-801,2-2-1121,-1-9-2530,5-3-2082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5.719"/>
    </inkml:context>
    <inkml:brush xml:id="br0">
      <inkml:brushProperty name="width" value="0.025" units="cm"/>
      <inkml:brushProperty name="height" value="0.025" units="cm"/>
    </inkml:brush>
  </inkml:definitions>
  <inkml:trace contextRef="#ctx0" brushRef="#br0">4 0 12876,'0'0'13613,"-4"52"-13421,4-47-160,4-3-1633,-2-2-1602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6.348"/>
    </inkml:context>
    <inkml:brush xml:id="br0">
      <inkml:brushProperty name="width" value="0.025" units="cm"/>
      <inkml:brushProperty name="height" value="0.025" units="cm"/>
    </inkml:brush>
  </inkml:definitions>
  <inkml:trace contextRef="#ctx0" brushRef="#br0">191 113 12332,'4'-11'2167,"-1"3"-1538,13-43 2535,-11 9 2022,-16 74-4824,2-10-398,-19 87 1851,-20 165 0,42-156-432,-5-148-1400,-29-58 0,29 69-18,1-1 0,1 0 1,0-1-1,2 0 0,1 0 0,-7-40 0,13 61 32,0-1 1,0 1-1,0 0 0,0-1 1,0 1-1,0 0 0,0-1 0,0 1 1,0 0-1,0-1 0,0 1 1,0 0-1,1 0 0,-1-1 1,0 1-1,0 0 0,0-1 1,1 1-1,-1 0 0,0 0 0,0-1 1,0 1-1,1 0 0,-1 0 1,0 0-1,1-1 0,-1 1 1,0 0-1,0 0 0,1 0 0,-1 0 1,0 0-1,1-1 0,-1 1 1,0 0-1,1 0 0,-1 0 1,0 0-1,1 0 0,20 4-287,18 12-636,-14-5-1172,0 0 0,49 12 0,-55-18-1260,1-2 0,29 3 1,-3-6-6946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7.055"/>
    </inkml:context>
    <inkml:brush xml:id="br0">
      <inkml:brushProperty name="width" value="0.025" units="cm"/>
      <inkml:brushProperty name="height" value="0.025" units="cm"/>
    </inkml:brush>
  </inkml:definitions>
  <inkml:trace contextRef="#ctx0" brushRef="#br0">164 280 9673,'0'0'2547,"-8"1"-305,0 0-1893,1 1 0,0 0 0,0 0 0,0 1 1,1 0-1,-1 0 0,0 0 0,1 1 0,0 0 1,0 1-1,0-1 0,1 1 0,-1 0 0,1 0 1,0 1-1,-5 7 0,5-6 43,0-1-1,0 1 1,1 0 0,0 0 0,0 1-1,1-1 1,0 1 0,0 0 0,1 0 0,0 0-1,0 0 1,-1 15 0,3-22-351,0 0-1,0 0 1,0-1 0,0 1 0,1 0-1,-1 0 1,0 0 0,0 0 0,1 0-1,-1-1 1,1 1 0,-1 0 0,0 0-1,1-1 1,-1 1 0,1 0 0,0-1-1,-1 1 1,1 0 0,0-1 0,-1 1-1,1-1 1,0 1 0,-1-1 0,1 0-1,0 1 1,0-1 0,0 0 0,0 1-1,35 1 812,-26-4-742,0 1 1,0-2-1,0 0 1,17-6-1,-14 2-88,0-1 1,0 0-1,-1-1 0,0 0 0,-1-1 0,14-15 0,-20 19-16,0 0 0,0 1 1,-1-2-1,0 1 0,0 0 0,-1-1 0,1 0 0,-2 0 0,1 0 0,-1 0 0,0 0 0,0-1 0,-1 1 0,1-12 0,-2 19-7,0 0 0,0-1 0,0 1 0,0-1 0,0 1 1,0 0-1,0-1 0,0 1 0,0-1 0,0 1 0,0 0 0,0-1 0,0 1 1,0 0-1,0-1 0,-1 1 0,1 0 0,0-1 0,0 1 0,-1 0 1,1-1-1,0 1 0,0 0 0,-1-1 0,1 1 0,0 0 0,-1 0 0,1 0 1,0-1-1,-1 1 0,1 0 0,0 0 0,-1 0 0,1 0 0,-1-1 0,-16 6-78,-13 18-40,30-22 119,-24 32 28,23-32-26,0 1 1,0-1-1,0 1 1,0-1 0,1 1-1,-1 0 1,1-1 0,-1 1-1,1 0 1,0-1 0,0 1-1,-1 0 1,1 0 0,0-1-1,0 1 1,1 0-1,-1 0 1,0-1 0,1 1-1,-1 0 1,1 1 0,4-1 24,-1-1 1,1 1-1,-1-1 1,1-1-1,-1 1 1,1-1-1,-1 1 1,1-1-1,-1-1 1,1 1-1,0-1 1,5-1-1,0 0-21,-1-1-1,1-1 1,-1 0-1,0 0 1,0-1-1,-1 0 1,1 0-1,-1-1 1,0 0-1,0-1 1,11-12-1,7-9-305,35-52 1,0-15 283,-57 87 37,0 0 1,-1-1 0,0 1 0,0-1 0,-1 1 0,0-1 0,0 0 0,0-12 0,-2 21-33,-1-1 0,1 0-1,-1 1 1,1-1 0,-1 0 0,1 1-1,-1-1 1,1 1 0,-1-1 0,0 1-1,1-1 1,-1 1 0,0-1 0,0 1-1,1 0 1,-1-1 0,0 1 0,0 0-1,1 0 1,-1 0 0,0-1 0,0 1-1,0 0 1,1 0 0,-1 0-1,0 0 1,0 0 0,0 1 0,1-1-1,-1 0 1,0 0 0,0 0 0,1 1-1,-1-1 1,0 0 0,0 1 0,1-1-1,-2 1 1,-31 12-441,20-1 478,1 0 0,1 0 0,0 1 0,0 1 0,2 0 0,0 0 0,0 1 0,1 0 0,1 0 1,1 1-1,0 0 0,1 0 0,0 0 0,2 1 0,0-1 0,0 1 0,1 26 0,3-39-8,0 1 0,0-1-1,1 1 1,0-1 0,0 1 0,0-1-1,0 0 1,0 0 0,1 0 0,0 0-1,0 0 1,0-1 0,0 1-1,0-1 1,1 0 0,0 0 0,0 0-1,-1 0 1,1-1 0,1 1 0,-1-1-1,0 0 1,9 2 0,1 2-277,1-1 1,-1-1 0,1 0 0,0-1-1,0-1 1,20 2 0,6-6-3533,-37 1 2816,0 0 0,0 0 0,0 0 0,-1-1 0,1 1-1,0-1 1,-1 0 0,5-3 0,18-14-9355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7.821"/>
    </inkml:context>
    <inkml:brush xml:id="br0">
      <inkml:brushProperty name="width" value="0.025" units="cm"/>
      <inkml:brushProperty name="height" value="0.025" units="cm"/>
    </inkml:brush>
  </inkml:definitions>
  <inkml:trace contextRef="#ctx0" brushRef="#br0">105 233 14606,'0'0'2899,"-8"1"-502,3 0-2207,0 0 0,1 1 1,-1-1-1,0 1 1,1-1-1,-1 1 1,1 1-1,0-1 1,0 1-1,0-1 1,0 1-1,0 0 1,1 1-1,-1-1 0,1 1 1,0-1-1,0 1 1,0 0-1,0 0 1,1 0-1,0 1 1,-1-1-1,2 0 1,-1 1-1,0 0 1,1-1-1,-1 8 1,1-9-140,1-1 1,-1 1 0,1-1 0,0 1 0,0-1 0,0 1 0,0-1 0,0 1 0,1-1 0,-1 1-1,1-1 1,0 0 0,0 1 0,-1-1 0,1 0 0,1 1 0,-1-1 0,0 0 0,1 0 0,-1 0-1,1 0 1,-1 0 0,1 0 0,3 2 0,1-1-21,-1-1 0,1-1 0,0 1 0,0-1 0,0 0 0,0 0 0,-1 0 0,1-1-1,11-1 1,38-8-71,-47 7-328,0 0 0,1 0 1,-1 1-1,17-1 0,-24 3 348,0 0 0,0 0 1,0-1-1,0 1 0,-1 0 0,1 1 0,0-1 0,0 0 0,-1 0 0,1 0 0,-1 0 0,1 0 0,-1 1 0,1-1 1,-1 0-1,0 1 0,1-1 0,-1 0 0,0 0 0,0 1 0,0-1 0,0 0 0,0 1 0,-1-1 0,1 2 0,-3 37-241,-1-20 626,-2 0 0,0 0 0,-1-1 0,-1 0 0,-18 30 0,-62 84 2137,83-128-2370,2 1-43,-1-1 0,0 1 0,-1-1 0,1-1 0,-1 1 0,0-1 0,-10 8 0,15-12-92,-1 0 0,1 0 0,-1-1 1,1 1-1,-1 0 0,1 0 0,0 0 1,-1 0-1,1-1 0,-1 1 0,1 0 0,0 0 1,-1-1-1,1 1 0,0 0 0,-1-1 0,1 1 1,0 0-1,0-1 0,-1 1 0,1 0 1,0-1-1,0 1 0,0-1 0,-1 1 0,1 0 1,0-1-1,0 1 0,0-1 0,0 1 0,0-1 1,0 1-1,0 0 0,0-1 0,0 1 1,0-1-1,0 1 0,0-1 0,0 1 0,0-1 1,1 1-1,-1-28-283,0 25 251,1-10-78,1 1 1,1-1-1,0 1 0,0 0 1,1 0-1,1 0 0,0 1 1,1-1-1,7-10 0,70-97-525,-73 107 572,190-232-1308,-39 49 1120,-158 192 262,0 0 25,0-1 0,-1 1 0,1-1 0,-1 0 0,0 1 0,0-1 0,3-7 0,-21 19 197,5 4-149,0 1 0,0 0 0,1 1 0,1 0 0,0 1 1,-12 28-1,9-13 438,1 0-1,-12 55 1,8 15 499,14-89-912,0 0-1,1 1 1,0-1-1,1 0 1,1 0-1,4 21 1,-5-30-97,0 0 0,-1-1 1,1 1-1,0 0 1,0-1-1,0 1 1,0 0-1,0-1 0,1 1 1,-1-1-1,0 0 1,1 1-1,-1-1 1,1 0-1,-1 0 0,1 0 1,-1 0-1,1 0 1,0 0-1,0 0 1,-1-1-1,1 1 0,0-1 1,0 1-1,0-1 1,0 0-1,0 1 1,0-1-1,-1 0 1,1 0-1,0-1 0,0 1 1,0 0-1,0-1 1,0 1-1,0-1 1,-1 1-1,1-1 0,0 0 1,0 0-1,-1 0 1,1 0-1,0 0 1,-1 0-1,1 0 0,-1 0 1,0-1-1,1 1 1,-1-1-1,0 1 1,0-1-1,0 1 0,0-1 1,0 0-1,0 1 1,0-1-1,-1 0 1,1 0-1,0-2 0,1-8-484,0-1-1,-1 0 0,0 0 0,-1 0 1,-1 0-1,0 0 0,-1 1 0,0-1 0,-1 0 1,0 1-1,-8-20 0,-5-5 145,-3 0-1,-28-43 1,30 52 1445,58 32 824,10 13-1994,46 12-778,-28-21-6769,-33-8-4008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9.457"/>
    </inkml:context>
    <inkml:brush xml:id="br0">
      <inkml:brushProperty name="width" value="0.025" units="cm"/>
      <inkml:brushProperty name="height" value="0.025" units="cm"/>
    </inkml:brush>
  </inkml:definitions>
  <inkml:trace contextRef="#ctx0" brushRef="#br0">182 165 10762,'0'0'7479,"-9"-5"-4964,-31-15-337,38 20-2087,0-1 0,0 1 1,0 0-1,0 0 0,0-1 0,0 1 1,0 0-1,0 1 0,0-1 1,0 0-1,0 1 0,0-1 0,1 1 1,-1-1-1,0 1 0,0 0 1,0 0-1,1 0 0,-1 0 0,0 0 1,1 0-1,-1 0 0,1 1 1,-1-1-1,1 0 0,-2 3 0,-28 42 106,28-41-114,-3 6-63,0-3 11,1 1 0,0 0 0,0 0 1,1 0-1,1 0 0,-1 1 0,1-1 0,1 1 0,0 0 0,-1 14 1,3-24-22,0 1 1,0 0-1,1-1 0,-1 1 1,0 0-1,1-1 1,-1 1-1,0 0 1,1-1-1,-1 1 1,1-1-1,-1 1 1,0-1-1,1 1 0,0-1 1,-1 1-1,1-1 1,-1 1-1,1-1 1,-1 0-1,1 1 1,0-1-1,-1 0 1,1 0-1,0 0 0,-1 1 1,1-1-1,0 0 1,-1 0-1,1 0 1,0 0-1,0 0 1,-1 0-1,1 0 1,0 0-1,-1 0 0,1-1 1,0 1-1,-1 0 1,1 0-1,0-1 1,-1 1-1,1 0 1,0-1-1,-1 1 1,1-1-1,33-15 614,-5-7-528,0-2 1,-2-1-1,-1 0 0,-1-2 0,-1-2 0,-2 0 0,-1-1 0,30-59 0,-42 72-140,-10 19-84,-14 32-68,8-16 197,0 0 1,1 0 0,1 1-1,0 0 1,2 0-1,0 0 1,1 0 0,0 0-1,3 31 1,-1-47 3,0-1-1,1 1 1,-1-1 0,0 1 0,1-1 0,0 1-1,-1-1 1,1 1 0,0-1 0,-1 0-1,1 1 1,0-1 0,0 0 0,0 0 0,0 0-1,1 0 1,-1 0 0,0 0 0,0 0-1,0 0 1,1 0 0,-1 0 0,1-1 0,-1 1-1,0 0 1,1-1 0,-1 0 0,1 1-1,0-1 1,-1 0 0,1 0 0,-1 1-1,1-1 1,-1 0 0,1-1 0,-1 1 0,1 0-1,-1 0 1,1-1 0,-1 1 0,1-1-1,-1 1 1,2-2 0,4 0 21,1 0 0,-2-1-1,1 0 1,0-1 0,0 1 0,-1-1-1,11-8 1,-6 1-9,-1-1 0,1 0 0,-2 0-1,0-1 1,0 0 0,12-26 0,-26 52-81,0 1 1,1-1 0,1 1-1,0 0 1,1 0-1,0 0 1,1 25 0,1-37 82,0 0 0,0-1 0,1 1 0,-1-1 1,1 1-1,-1-1 0,1 1 0,-1-1 0,1 1 1,0-1-1,0 0 0,0 1 0,0-1 1,0 0-1,0 0 0,0 0 0,0 0 0,0 0 1,1 0-1,-1 0 0,0 0 0,1 0 1,1 0-1,1 1 49,-1-1 1,1-1-1,-1 1 1,1 0 0,0-1-1,-1 0 1,1 0-1,0 0 1,6-1-1,1-1 73,-1 0-1,0-1 1,0 0-1,-1 0 1,1-1-1,13-8 1,-8 3-96,-1-1 1,-1-1 0,0 0 0,15-17 0,-24 24-39,-1 1 1,1-1-1,-1 0 0,0 0 1,0-1-1,0 1 0,-1-1 1,0 0-1,0 1 0,0-1 0,0 0 1,-1 0-1,1 0 0,-1 0 1,-1 0-1,1-1 0,-1 1 1,0-8-1,0 13-16,-1-1 0,1 0-1,-1 0 1,1 1 0,-1-1 0,1 1 0,-1-1 0,1 0-1,-1 1 1,0-1 0,1 1 0,-1 0 0,0-1-1,1 1 1,-1-1 0,0 1 0,1 0 0,-1 0 0,0-1-1,0 1 1,0 0 0,1 0 0,-1 0 0,0 0 0,0 0-1,0 0 1,1 0 0,-1 0 0,0 0 0,0 0 0,1 0-1,-1 1 1,0-1 0,0 0 0,1 0 0,-1 1 0,0-1-1,0 1 1,1-1 0,-2 1 0,-29 17-202,22-10 190,2 1 0,0 0 0,0 0 1,0 1-1,-7 15 0,11-20 36,1-1 1,0 0-1,0 0 0,1 1 0,-1-1 0,1 1 0,0 0 1,0-1-1,0 1 0,1 0 0,-1-1 0,1 1 0,1 0 1,-1 0-1,1-1 0,1 9 0,0-11-17,-1 0 0,1 1 0,0-1 0,0 0 1,0 0-1,1 0 0,-1 0 0,0 0 0,1 0 0,-1-1 0,1 1 0,-1-1 0,1 0 0,0 0 0,0 0 0,0 0 1,-1 0-1,1 0 0,0-1 0,0 1 0,4-1 0,32-2-2123,-37 2 1498,1-1 1,0 0 0,-1 1 0,1-1 0,-1-1 0,1 1-1,-1 0 1,0 0 0,4-4 0,12-16-7008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39.790"/>
    </inkml:context>
    <inkml:brush xml:id="br0">
      <inkml:brushProperty name="width" value="0.025" units="cm"/>
      <inkml:brushProperty name="height" value="0.025" units="cm"/>
    </inkml:brush>
  </inkml:definitions>
  <inkml:trace contextRef="#ctx0" brushRef="#br0">0 1 16784,'0'0'8360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0.984"/>
    </inkml:context>
    <inkml:brush xml:id="br0">
      <inkml:brushProperty name="width" value="0.025" units="cm"/>
      <inkml:brushProperty name="height" value="0.025" units="cm"/>
    </inkml:brush>
  </inkml:definitions>
  <inkml:trace contextRef="#ctx0" brushRef="#br0">253 1 11627,'0'0'10917,"-2"9"-10132,-4 7-633,0 1 0,-1-1 0,-1 0 1,-1-1-1,0 0 0,-11 14 0,-78 90 65,11-14 796,87-103-850,5-6-176,10-10-163,89-133-392,12-16 73,-116 162 494,0 1 0,0 0-1,1 0 1,-1-1 0,0 1-1,0 0 1,0 0 0,0-1-1,0 1 1,0 0 0,0 0-1,1 0 1,-1-1 0,0 1-1,0 0 1,0 0 0,0 0-1,1 0 1,-1-1 0,0 1-1,0 0 1,1 0 0,-1 0-1,0 0 1,0 0 0,0 0-1,1 0 1,-1 0 0,0 0-1,0-1 1,1 1 0,-1 0-1,0 0 1,0 0 0,1 0-1,-1 1 1,0-1 0,0 0-1,1 0 1,-1 0 0,0 0-1,0 0 1,1 0 0,-1 0-1,0 0 1,0 0 0,0 1-1,1-1 1,-1 0 0,0 0-1,0 0 1,0 0 0,1 1-1,-1-1 1,0 0 0,0 0-1,0 0 1,0 1 0,0-1-1,0 0 1,0 0 0,1 1-1,-1-1 1,0 0 0,0 0-1,0 1 1,2 29-193,-9 40-57,-4-21 295,-1 3 1334,3 1 1,-6 104 0,14-165-1353,1 0-1,-1-1 1,-1 1 0,0 0-1,0 0 1,0 0-1,-1 0 1,0 1-1,-1-1 1,1 1-1,-2 0 1,1 0-1,-9-11 1,-8-7-65,12 15 26,0-1-1,1 0 0,0 0 1,-11-23-1,25 32-5,-1 1 0,1 0 1,0 0-1,0 1 0,0-1 0,-1 1 0,9 1 0,-10-1 10,172-13 25,-59 2-16,-116 11-3,0 0 0,0 0 0,1 0 0,-1 0 1,0 0-1,0 0 0,1 0 0,-1 1 0,0-1 0,0 0 0,0 1 0,0-1 0,1 1 0,-1-1 0,0 1 0,0-1 1,0 1-1,0 0 0,0 0 0,0-1 0,0 1 0,-1 0 0,1 0 0,0 0 0,0 0 0,-1 0 0,1 0 1,0 0-1,-1 0 0,1 2 0,0 1-8,0 0 0,0 0 1,-1 1-1,1-1 0,-1 0 0,0 0 1,-1 0-1,1 1 0,-2 5 1,-2 8 3,-1-1 0,0 1 1,-13 25-1,6-22 81,8-15 95,1-1 0,-1 1 0,1-1 0,1 1-1,-1 0 1,1 0 0,-3 11 0,5-17-62,2-2-89,0 0 0,0 1 0,-1-1 0,1 0-1,0-1 1,-1 1 0,0 0 0,1 0 0,-1-1 0,0 1 0,0-1 0,0 1 0,0-4 0,0 3-7,6-18-46,-1 0 1,-1-1 0,-1 1-1,0-1 1,-2 0 0,-1-28-1,-1 50-50,-5-1 45,11-2 18,12-1-44,20 6-41,21-1-3387,-22-10-4591,-10-5-3131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1.454"/>
    </inkml:context>
    <inkml:brush xml:id="br0">
      <inkml:brushProperty name="width" value="0.025" units="cm"/>
      <inkml:brushProperty name="height" value="0.025" units="cm"/>
    </inkml:brush>
  </inkml:definitions>
  <inkml:trace contextRef="#ctx0" brushRef="#br0">101 1 14061,'-5'63'10289,"-11"41"-8488,2-20 662,14-83-2454,0 0 0,-1 0 1,1 0-1,0 0 1,0 0-1,0 0 0,0 0 1,0 0-1,0 0 0,1 0 1,-1 0-1,0 0 1,0 0-1,1 0 0,-1 0 1,1 0-1,-1 0 0,1 0 1,-1 0-1,1 0 1,0 0-1,-1 0 0,1-1 1,0 1-1,-1 0 0,1 0 1,0-1-1,0 1 0,0-1 1,0 1-1,0-1 1,0 1-1,0-1 0,0 1 1,0-1-1,0 0 0,0 0 1,2 1-1,5 0-168,1-1 1,0 0-1,-1 0 0,14-3 0,-17 2 14,1 0 0,-1 1 0,1-1 0,-1 1-1,1 0 1,-1 0 0,1 1 0,9 2 0,-14-2 155,0 0 0,0 0 0,1 0 0,-1 1 0,0-1 0,0 0 0,0 1 0,-1-1 0,1 1 0,0-1 0,-1 1 0,1-1 0,0 1 1,-1-1-1,0 1 0,1 0 0,-1-1 0,0 1 0,0 0 0,0-1 0,0 1 0,0 0 0,0-1 0,-1 1 0,1 0 0,0-1 0,-1 1 0,1-1 0,-2 3 0,0 1 125,1 0-1,-1 0 0,0 0 1,0-1-1,-1 1 0,0-1 1,1 1-1,-7 6 1,1-5 66,0 1 0,0-1 1,0-1-1,-1 0 1,1 0-1,-1-1 1,0 0-1,-1 0 0,1-1 1,-1 0-1,0-1 1,1 0-1,-1 0 1,-16 0-1,25-2-201,0 0 1,0-1-1,-1 1 1,1 0-1,0 0 0,0-1 1,0 1-1,0-1 1,0 1-1,-1-1 0,1 1 1,0-1-1,0 0 1,0 1-1,0-1 0,1 0 1,-1 0-1,0 0 1,0 0-1,0 0 0,1 0 1,-1 0-1,-1-2 1,-7-34-1642,8 29 493,1 1 1,0 0 0,0 0-1,1 0 1,0 0-1,0-1 1,1 1-1,3-9 1,-4 13 527,1 1 1,-1 0-1,1-1 0,-1 1 1,1 0-1,0 0 0,0 0 1,-1 1-1,1-1 0,1 0 1,-1 1-1,4-3 0,12-5-4915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1.818"/>
    </inkml:context>
    <inkml:brush xml:id="br0">
      <inkml:brushProperty name="width" value="0.025" units="cm"/>
      <inkml:brushProperty name="height" value="0.025" units="cm"/>
    </inkml:brush>
  </inkml:definitions>
  <inkml:trace contextRef="#ctx0" brushRef="#br0">23 1 10250,'0'0'18834,"0"64"-18802,-11-35 0,4-3-289,7-5-864,-4-5-897,4-5-288,0-8-1441,4-3-1987,5-6-2658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927"/>
    </inkml:context>
    <inkml:brush xml:id="br0">
      <inkml:brushProperty name="width" value="0.025" units="cm"/>
      <inkml:brushProperty name="height" value="0.025" units="cm"/>
    </inkml:brush>
  </inkml:definitions>
  <inkml:trace contextRef="#ctx0" brushRef="#br0">0 0 12908,'0'0'4159,"2"11"-2883,5 44-121,-4-1-1,-3 80 1,-3-86-1092,3 0 0,2 0 0,1 0 0,19 83 0,-21-127 28,0 0 1,0-1-1,0 1 0,1 0 0,0 0 1,0-1-1,0 1 0,0-1 0,0 0 1,1 0-1,-1 1 0,1-2 0,0 1 0,0 0 1,7 4-1,-8-6 57,1 0 0,-1 0 0,1 0-1,0 0 1,-1-1 0,1 1 0,0-1 0,0 0 0,-1 0 0,1 0 0,0 0 0,0 0-1,-1-1 1,1 1 0,0-1 0,-1 0 0,1 0 0,0 0 0,-1 0 0,1 0 0,-1 0-1,0-1 1,1 1 0,2-4 0,7-4 323,-1-1 0,0-1 0,-1 0 0,0 0 0,0-1 0,-1 0 0,12-24 0,45-98 841,-66 134-1310,74-203 220,-52 138-689,-22 64 333,0 0 1,1-1 0,-1 1-1,1-1 1,0 1 0,-1 0-1,1-1 1,0 1 0,0 0-1,0 0 1,0 0 0,0-1-1,0 1 1,0 0 0,0 0-1,0 1 1,3-3 0,15 2-8870,-8 4 1935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2.194"/>
    </inkml:context>
    <inkml:brush xml:id="br0">
      <inkml:brushProperty name="width" value="0.025" units="cm"/>
      <inkml:brushProperty name="height" value="0.025" units="cm"/>
    </inkml:brush>
  </inkml:definitions>
  <inkml:trace contextRef="#ctx0" brushRef="#br0">78 1 13581,'-3'10'2744,"-52"170"6650,49-155-8761,1 0 1,1 0 0,2 0 0,0 0 0,4 48-1,-2-72-617,0 1 0,0 0-1,1-1 1,-1 1 0,1-1-1,-1 1 1,1-1 0,-1 1-1,1-1 1,0 0 0,0 1 0,0-1-1,0 0 1,0 1 0,0-1-1,0 0 1,0 0 0,0 0-1,1 0 1,-1 0 0,0 0-1,1 0 1,-1-1 0,1 1 0,-1 0-1,1-1 1,-1 1 0,1-1-1,-1 0 1,1 1 0,-1-1-1,1 0 1,0 0 0,-1 0-1,1 0 1,-1 0 0,1 0 0,-1-1-1,1 1 1,0-1 0,1 0-1,10-2-22,1-1 0,-1-1-1,23-11 1,-16 7-276,-11 6 220,-1 1 0,0 0-1,1 0 1,0 1 0,-1 0-1,13 0 1,-21 1 56,1 0-1,-1 0 0,0 1 1,1-1-1,-1 0 0,1 0 1,-1 1-1,0-1 0,1 0 1,-1 1-1,0-1 1,1 0-1,-1 1 0,0-1 1,1 0-1,-1 1 0,0-1 1,0 0-1,0 1 0,1-1 1,-1 1-1,0-1 1,0 1-1,0-1 0,0 1 1,0-1-1,0 0 0,0 1 1,0-1-1,0 1 1,0-1-1,0 1 0,0-1 1,0 1-1,0-1 0,0 1 1,-1-1-1,1 0 0,0 1 1,0-1-1,0 1 1,-1-1-1,1 0 0,0 1 1,-1-1-1,1 0 0,0 1 1,-1-1-1,-12 22-88,5-13 60,6-6 40,0 0 1,0-1 0,0 1-1,-1 0 1,1-1 0,-1 1-1,0-1 1,1 0-1,-1 0 1,0 0 0,-1 0-1,1-1 1,0 1 0,0-1-1,-4 1 1,7-2 3,-1 0 0,1 0 0,0-1 1,0 1-1,-1 0 0,1 0 0,0-1 0,0 1 1,0 0-1,0 0 0,0-1 0,0 1 0,-1 0 0,1-1 1,0 1-1,0 0 0,0 0 0,0-1 0,0 1 1,0 0-1,0-1 0,0 1 0,0 0 0,0-1 1,0 1-1,1 0 0,-1-1 0,0 1 0,0 0 1,0 0-1,0-1 0,0 1 0,1 0 0,-1 0 1,0-1-1,0 1 0,0 0 0,1 0 0,-1-1 0,0 1 1,0 0-1,1 0 0,10-14-3,4 7 113,0 1 0,1 0 0,0 1 0,1 1-1,-1 0 1,28-2 0,-27 4-192,0 0-1,-1-1 1,1-1 0,-1-1-1,0 0 1,19-9 0,-34 13-28,0 1-1,-1 0 1,1-1 0,-1 1 0,1-1 0,-1 1 0,1 0-1,-1-1 1,1 1 0,-1-1 0,1 1 0,-1-1 0,1 0-1,-1 1 1,0-1 0,0 1 0,1-1 0,-1 0 0,0 1-1,0-1 1,1 0 0,-1 1 0,0-1 0,0 0 0,0 1-1,0-1 1,0 0 0,0 1 0,0-1 0,0 0 0,-1 1-1,1-1 1,0 0 0,0 1 0,0-1 0,-1 0-1,1 1 1,0-1 0,-1 1 0,1-1 0,-1 0 0,1 1-1,0-1 1,-1 1 0,1-1 0,-1 1 0,1 0 0,-1-1-1,-1 0 1,-27-20-7868,-5 2-2841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2.541"/>
    </inkml:context>
    <inkml:brush xml:id="br0">
      <inkml:brushProperty name="width" value="0.025" units="cm"/>
      <inkml:brushProperty name="height" value="0.025" units="cm"/>
    </inkml:brush>
  </inkml:definitions>
  <inkml:trace contextRef="#ctx0" brushRef="#br0">83 146 4292,'0'0'13837,"50"-6"-11595,-16 6-1121,-1 0-864,-3 3-225,-5 4-128,-7 0-2115,-6-3-2913</inkml:trace>
  <inkml:trace contextRef="#ctx0" brushRef="#br0" timeOffset="1">1 1 14157,'0'0'4228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2.984"/>
    </inkml:context>
    <inkml:brush xml:id="br0">
      <inkml:brushProperty name="width" value="0.025" units="cm"/>
      <inkml:brushProperty name="height" value="0.025" units="cm"/>
    </inkml:brush>
  </inkml:definitions>
  <inkml:trace contextRef="#ctx0" brushRef="#br0">83 51 8584,'0'0'12097,"-2"-8"-8969,-14-24-1024,15 32-2046,1-1 0,-1 1 0,1-1 0,-1 1 0,1-1 0,-1 1 0,0-1 0,1 1 0,-1-1 0,0 1 0,0 0 0,1-1 0,-1 1-1,0 0 1,0 0 0,1-1 0,-1 1 0,0 0 0,0 0 0,-1 0 0,1 1-11,0-1 0,-1 1 1,1-1-1,0 1 0,-1-1 0,1 1 0,0 0 0,0 0 0,0 0 0,-1 0 0,1 0 0,0 0 0,0 0 0,0 0 0,1 0 0,-2 2 0,-2 3-36,0 0 0,1 0 0,0 1 0,0-1-1,1 1 1,-1-1 0,2 1 0,-1 0 0,1 0-1,-1 11 1,1-16-7,1 0 1,0 0-1,0 0 0,0 0 0,0 0 0,0 0 1,1 0-1,-1 0 0,1 0 0,-1 0 0,1 0 1,0 0-1,0 0 0,0 0 0,0 0 1,0 0-1,0-1 0,0 1 0,0 0 0,1-1 1,-1 1-1,1-1 0,-1 0 0,1 1 0,-1-1 1,1 0-1,0 0 0,0 0 0,0 0 0,0 0 1,-1 0-1,1-1 0,0 1 0,0-1 1,0 1-1,1-1 0,-1 0 0,3 0 0,0 0 11,1 0 0,-1-1 0,1 1 0,-1-2 0,0 1 0,1 0 0,-1-1 0,0 0 0,0 0-1,0-1 1,0 1 0,0-1 0,-1 0 0,1 0 0,-1-1 0,0 1 0,0-1 0,5-6 0,2-2 66,-1-1 0,-1-1 0,0 0 0,13-28 0,-16 25-175,-13 24-521,-14 24-480,16-21 325,1 0 0,0 0-1,1 0 1,0 0 0,1 1 0,0-1 0,-1 20 0,5-17-3260,7-7-1250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3.562"/>
    </inkml:context>
    <inkml:brush xml:id="br0">
      <inkml:brushProperty name="width" value="0.025" units="cm"/>
      <inkml:brushProperty name="height" value="0.025" units="cm"/>
    </inkml:brush>
  </inkml:definitions>
  <inkml:trace contextRef="#ctx0" brushRef="#br0">99 25 14029,'0'0'5173,"-9"5"-3950,3-2-1037,0 0 1,0 1-1,1-1 1,-1 2 0,1-1-1,0 0 1,0 1-1,0 0 1,1 0 0,0 0-1,0 1 1,0 0-1,1-1 1,0 1 0,0 1-1,0-1 1,1 0-1,0 1 1,0-1 0,0 1-1,0 7 1,1-12-173,1-1 0,0 0 1,-1 1-1,1-1 0,0 0 0,0 1 1,-1-1-1,1 0 0,0 1 0,1-1 1,-1 1-1,0-1 0,0 0 1,0 1-1,1-1 0,-1 0 0,1 1 1,-1-1-1,1 0 0,0 1 0,-1-1 1,1 0-1,0 0 0,0 0 0,0 0 1,0 0-1,0 0 0,0 0 0,0 0 1,0 0-1,0 0 0,0-1 0,0 1 1,1 0-1,-1-1 0,0 1 1,1-1-1,-1 1 0,0-1 0,1 0 1,-1 1-1,0-1 0,3 0 0,7-1 38,-1 0 0,0-1 0,0 0 0,1 0 0,11-6 0,25-3-756,-45 11 669,-1 0-1,1 1 1,-1-1 0,0 1-1,1 0 1,-1 0 0,1-1 0,-1 1-1,0 0 1,0 0 0,0 0 0,0 0-1,1 0 1,-1 0 0,-1 1 0,1-1-1,0 0 1,0 1 0,0-1 0,-1 0-1,1 1 1,0-1 0,-1 1 0,0-1-1,1 1 1,-1-1 0,0 1 0,0-1-1,1 1 1,-1-1 0,-1 3-1,2 62 123,-2-50-134,1 3 466,-2 0 1,0 0-1,-2 0 1,0 0-1,-9 27 1,10-38-187,0 0 0,0 0 0,-1 0-1,0 0 1,0-1 0,-1 1 0,0-1 0,0 0 0,0 0 0,-1-1 0,0 0 0,-1 0 0,1 0 0,-10 5 0,14-10-237,1 0 0,0 0 0,-1 0 0,1-1 0,-1 1 0,1-1 0,-1 1 0,1-1 0,-1 1 0,1-1 0,-1 0 0,1 0 0,-1 0 0,0 0 0,1 0 0,-1 0 0,1 0 0,-1 0 0,0-1 0,1 1 0,-1 0 0,1-1 0,-1 0 0,1 1 0,0-1 0,-1 0 0,1 0 0,0 0 0,-1 0 0,1 0 0,0 0 0,0 0 0,0 0 0,0 0 0,0 0 0,0-1 0,0 1 0,0 0 0,0-1 0,1 1 0,-1-1 0,1 1 0,-1-1 0,1 1 0,-1-1 0,1 1 0,0-1 0,0-2 0,-2-3-35,1 0 0,0 0-1,1-1 1,0 1 0,0 0 0,0 0 0,1-1 0,0 1 0,4-12 0,0 8 7,1-1 0,0 1 1,0 0-1,2 0 0,-1 1 1,15-15-1,62-56 30,-62 61 17,194-168 55,-187 155-17,-26 20-33,-4 12-25,0 1-1,1-1 0,-1 1 1,0 0-1,0 0 1,0-1-1,0 1 1,0 0-1,0 0 1,0 0-1,0 0 1,0 0-1,0 0 1,0 0-1,1 1 1,-1-1-1,0 0 1,0 0-1,0 1 1,-1 0-1,-7 2-8,1 0 0,0 1 0,0 0-1,1 0 1,-1 1 0,1 0 0,0 1 0,1-1 0,-1 1 0,-10 12 0,12-12 40,1 0 1,-1-1 0,1 1-1,0 1 1,1-1 0,0 1 0,0-1-1,0 1 1,0 0 0,1 0 0,0 0-1,1 0 1,-1 12 0,2-16-15,0-1-1,1 1 1,-1-1 0,1 1 0,0-1-1,0 1 1,0-1 0,0 0-1,0 1 1,0-1 0,1 0 0,-1 0-1,1 0 1,-1 0 0,1 0 0,0 0-1,0-1 1,0 1 0,0-1 0,0 1-1,0-1 1,0 0 0,0 1-1,1-1 1,-1 0 0,1 0 0,-1-1-1,0 1 1,6 0 0,3 2-665,0-2 0,1 1 0,-1-1 0,0-1 0,19-1 0,5-5-5604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4.817"/>
    </inkml:context>
    <inkml:brush xml:id="br0">
      <inkml:brushProperty name="width" value="0.025" units="cm"/>
      <inkml:brushProperty name="height" value="0.025" units="cm"/>
    </inkml:brush>
  </inkml:definitions>
  <inkml:trace contextRef="#ctx0" brushRef="#br0">198 126 5733,'2'-8'1522,"11"-59"1739,2 17 6712,-19 58-4890,-1 3-3279,-14 31-2066,-4 48 1411,-12 94 1,-16 69 982,21-167-1960,27-80-151,1 1 0,-2-1-1,1 0 1,-1 0 0,0 0-1,0 0 1,0-1 0,-1 1 0,0-1-1,-8 6 1,13-10-16,0-1 0,0 0 0,-1 0 0,1 0 1,0 0-1,0 0 0,-1 0 0,1 0 0,0 0 0,0 1 1,-1-1-1,1 0 0,0 0 0,0 0 0,-1 0 0,1 0 0,0-1 1,-1 1-1,1 0 0,0 0 0,0 0 0,-1 0 0,1 0 0,0 0 1,0 0-1,0 0 0,-1-1 0,1 1 0,0 0 0,0 0 1,-1 0-1,1 0 0,0-1 0,0 1 0,0 0 0,0 0 0,-1 0 1,1-1-1,0 1 0,0 0 0,0 0 0,0-1 0,0 1 0,0 0 1,0 0-1,0-1 0,0 1 0,0 0 0,0-1 0,0 1 0,0 0 1,0 0-1,0-1 0,0 1 0,0-19 89,0 18-92,2-17-37,1-1 1,1 1-1,1 0 1,0 0-1,2 0 1,8-16-1,2-1-423,40-60-1,-49 84 444,-1 1 0,2 0 0,-1 0 0,2 1-1,16-14 1,-22 20-38,1 0 0,-1 0 0,0 0 0,1 1 0,0 0 0,-1 0 0,1 0 0,0 1 0,0-1 0,0 1 0,0 0-1,0 0 1,0 1 0,1 0 0,-1 0 0,0 0 0,8 2 0,-11-2 5,0 1 0,-1-1 0,1 1 0,0 0 0,0-1 0,-1 1 0,1 0 0,-1 0 0,1 0 0,-1 1 1,1-1-1,-1 0 0,1 0 0,-1 1 0,0-1 0,0 1 0,0-1 0,0 1 0,0 0 0,0-1 0,0 1 0,-1 0 0,1 0 0,0-1 0,-1 1 0,0 0 0,1 0 0,-1 0 0,0 0 0,0 0 0,0 0 0,0-1 0,0 1 0,0 0 0,-1 0 0,1 0 0,-1 0 0,0 2 0,-1 2 13,0 0-1,0 0 0,0 0 1,-1 0-1,1-1 0,-1 1 0,-1-1 1,1 0-1,-1 0 0,-7 8 1,10-12 47,0 0 1,0 0 0,0 0 0,0 0-1,0 0 1,0 0 0,0-1 0,0 1-1,0 0 1,0 0 0,0-1 0,-1 1-1,1-1 1,0 0 0,0 1 0,-1-1-1,1 0 1,0 1 0,-3-1 0,3-1 8,1 1 1,-1-1 0,1 0-1,0 1 1,-1-1-1,1 0 1,0 0 0,0 1-1,-1-1 1,1 0 0,0 0-1,0 1 1,0-1-1,0 0 1,0 0 0,0 1-1,0-1 1,0 0 0,0 0-1,0 1 1,1-1 0,-1 0-1,0-1 1,19-51 720,-18 50-743,9-20-86,1 1 0,14-23 0,-24 45 78,-1 0 1,0-1-1,1 1 0,-1 0 0,0 0 0,1 0 1,-1-1-1,0 1 0,1 0 0,-1 0 1,1 0-1,-1 0 0,0 0 0,1 0 0,-1 0 1,1 0-1,-1 0 0,0 0 0,1 0 0,-1 0 1,1 0-1,-1 0 0,1 0 0,-1 0 0,0 0 1,1 0-1,-1 0 0,0 1 0,1-1 0,-1 0 1,0 0-1,1 1 0,-1-1 0,0 0 1,1 0-1,-1 1 0,0-1 0,1 0 0,-1 1 1,0-1-1,0 0 0,1 1 0,15 20-93,-12-15 86,1-1 79,1 0 1,0 0 0,0-1 0,0 0-1,1 0 1,0 0 0,-1-1 0,1 0-1,0 0 1,1-1 0,-1 0 0,0 0-1,1 0 1,-1-1 0,1-1 0,-1 1-1,1-1 1,7-1 0,-10 1-14,-1 0 0,1 0 0,-1-1-1,1 0 1,-1 0 0,0 0 0,0 0 0,1-1 0,-1 1 0,0-1 0,0 0 0,0 0 0,-1-1 0,1 1-1,-1-1 1,1 0 0,-1 0 0,0 0 0,0 0 0,0-1 0,0 1 0,0-1 0,-1 1 0,0-1-1,0 0 1,0 0 0,0 0 0,-1-1 0,1 1 0,-1 0 0,1-7 0,-2 10-58,0 1 0,1-1-1,-1 0 1,0 0 0,0 0 0,0 0 0,0 0 0,0 1 0,0-1 0,0 0 0,0 0 0,0 0-1,0 0 1,-1 0 0,1 1 0,0-1 0,-1 0 0,1 0 0,0 1 0,-1-1 0,1 0 0,-1 0-1,1 1 1,-1-1 0,0 0 0,1 1 0,-1-1 0,1 1 0,-1-1 0,0 1 0,0-1 0,1 1-1,-1-1 1,0 1 0,0 0 0,0-1 0,1 1 0,-1 0 0,0 0 0,0 0 0,0-1 0,0 1-1,0 0 1,1 0 0,-1 0 0,0 1 0,0-1 0,0 0 0,0 0 0,0 0 0,1 1 0,-1-1-1,0 0 1,0 1 0,1-1 0,-2 1 0,-3 1-86,0 0 0,0 0 0,1 0 0,-1 1 0,1 0 0,-1 0 0,1 0 0,-5 5 0,3-1 102,1 0 1,0 0 0,0 0-1,0 0 1,1 1 0,1 0-1,-1 0 1,1 0-1,0 0 1,1 0 0,0 1-1,-1 12 1,3-20 2,0 0 0,1 0 0,-1 0 0,1 0 0,-1 0 0,1 0 0,-1 0 0,1-1 0,-1 1 0,1 0 0,0 0 0,0-1 0,-1 1 0,1 0 0,0-1 0,0 1 0,0-1 0,0 1 0,0-1 1,0 0-1,0 1 0,0-1 0,0 0 0,0 1 0,0-1 0,0 0 0,0 0 0,0 0 0,0 0 0,0 0 0,0 0 0,0 0 0,1-1 0,42-5 303,-26-1-285,-1-1 0,1-1 1,-2-1-1,1-1 1,-1 0-1,-1-1 1,17-17-1,10-6-163,-42 35 116,0 0 0,0 0 1,0 0-1,0 0 0,1-1 0,-1 1 1,0 0-1,0 0 0,0 0 0,0 0 0,0 0 1,1 0-1,-1 0 0,0-1 0,0 1 1,0 0-1,0 0 0,1 0 0,-1 0 1,0 0-1,0 0 0,0 0 0,1 0 0,-1 0 1,0 0-1,0 0 0,0 0 0,1 0 1,-1 0-1,0 0 0,0 0 0,0 0 0,0 0 1,1 0-1,-1 1 0,0-1 0,0 0 1,0 0-1,0 0 0,1 0 0,-1 0 0,0 0 1,0 0-1,0 1 0,0-1 0,0 0 1,1 0-1,-1 0 0,0 0 0,0 1 0,0-1 1,0 0-1,0 0 0,0 0 0,0 0 1,0 1-1,0-1 0,0 0 0,0 21-285,-10 27 394,9-45-149,-2 8 45,1 1 0,0-1 1,1 0-1,0 0 0,1 1 0,2 20 0,-2-31-76,0 0 1,0 0-1,0-1 1,1 1-1,-1 0 0,0 0 1,1 0-1,-1-1 1,1 1-1,-1 0 1,1-1-1,-1 1 1,1 0-1,0-1 1,-1 1-1,1-1 1,0 1-1,-1-1 1,1 1-1,0-1 1,-1 0-1,1 1 0,0-1 1,0 0-1,0 1 1,-1-1-1,1 0 1,0 0-1,0 0 1,0 0-1,0 0 1,0 0-1,1 0 1,0 0-390,0 0-1,0-1 1,0 1 0,0-1 0,0 1 0,1-1 0,-2 0 0,1 0 0,0 0 0,0 0 0,0 0 0,3-3 0,12-15-6515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5.178"/>
    </inkml:context>
    <inkml:brush xml:id="br0">
      <inkml:brushProperty name="width" value="0.025" units="cm"/>
      <inkml:brushProperty name="height" value="0.025" units="cm"/>
    </inkml:brush>
  </inkml:definitions>
  <inkml:trace contextRef="#ctx0" brushRef="#br0">0 1 14414,'0'0'12716,"0"54"-13933,4-48-641,2-4-2274,-3-2-2370,7-4-5990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5.525"/>
    </inkml:context>
    <inkml:brush xml:id="br0">
      <inkml:brushProperty name="width" value="0.025" units="cm"/>
      <inkml:brushProperty name="height" value="0.025" units="cm"/>
    </inkml:brush>
  </inkml:definitions>
  <inkml:trace contextRef="#ctx0" brushRef="#br0">143 1 10922,'-3'8'1532,"-75"250"12020,18 14-9417,60-272-4125,0 1 1,-1-1-1,1 1 1,0-1-1,0 0 1,0 1-1,0-1 1,0 1-1,0-1 1,0 1 0,0-1-1,0 1 1,0-1-1,0 0 1,0 1-1,0-1 1,0 1-1,0-1 1,0 1 0,1-1-1,-1 0 1,0 1-1,0-1 1,0 1-1,1-1 1,-1 0-1,0 1 1,0-1-1,1 0 1,-1 1 0,0-1-1,1 1 1,13-8 159,21-29-151,-27 28-49,20-24-226,23-25-434,-47 53 661,0 0-1,0 0 1,1 0 0,0 1 0,0 0-1,0 0 1,0 0 0,0 0-1,8-2 1,-13 5 26,1 0-1,-1 0 1,1 0-1,-1 0 1,1 0-1,-1 0 1,1 0 0,-1 0-1,1 1 1,-1-1-1,1 0 1,-1 0-1,1 0 1,-1 1-1,1-1 1,-1 0 0,0 1-1,1-1 1,-1 0-1,0 1 1,1-1-1,-1 0 1,0 1-1,1-1 1,-1 1 0,0-1-1,0 1 1,1-1-1,-1 0 1,0 1-1,0-1 1,0 1-1,0-1 1,0 1 0,1-1-1,-1 1 1,0-1-1,0 1 1,0-1-1,-1 2 1,2 26-93,-2-22 82,0 8 94,0-1 0,-2 1-1,0-1 1,0 0 0,-1 0 0,-1 0-1,-6 14 1,-11 30 777,31-72-12617,2-7 298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6.206"/>
    </inkml:context>
    <inkml:brush xml:id="br0">
      <inkml:brushProperty name="width" value="0.025" units="cm"/>
      <inkml:brushProperty name="height" value="0.025" units="cm"/>
    </inkml:brush>
  </inkml:definitions>
  <inkml:trace contextRef="#ctx0" brushRef="#br0">0 249 0,'0'0'13874,"2"8"-8113,-2-5-5526,1 1 0,-1-1 0,1 1 0,0-1 1,0 0-1,1 0 0,-1 1 0,1-1 0,-1 0 1,1 0-1,0 0 0,0-1 0,0 1 0,1 0 0,-1-1 1,1 1-1,-1-1 0,1 0 0,0 0 0,0 0 1,0 0-1,0-1 0,0 1 0,0-1 0,0 0 1,1 0-1,-1 0 0,0 0 0,1 0 0,-1-1 1,1 1-1,-1-1 0,1 0 0,3-1 0,-2 2-115,1-1 0,-1-1 0,0 1 0,1-1 0,-1 0 0,0 0 0,0 0 0,0-1 0,0 0 0,0 0 0,0 0 0,-1 0 0,9-6 0,-11 6-105,1-1 0,-1 1 0,0 0 0,0-1 0,0 0 0,0 1 0,-1-1 0,1 0 0,-1 0 0,0 0 0,1 0 0,-1 0 0,0 0 0,-1 0 0,1 0 0,-1 0 0,1-1 0,-1 1 0,0 0 0,0 0 0,0-1 0,-1 1 0,0-5 0,0 6-24,1 1 1,-1-1-1,1 1 1,-1-1 0,0 1-1,1 0 1,-1-1-1,0 1 1,0 0 0,0-1-1,0 1 1,0 0-1,0 0 1,0 0 0,0 0-1,-1 0 1,1 0-1,0 0 1,-1 1 0,1-1-1,-1 0 1,1 1-1,0-1 1,-1 1-1,1-1 1,-1 1 0,1 0-1,-1 0 1,0 0-1,1 0 1,-1 0 0,1 0-1,-1 0 1,1 0-1,-1 0 1,1 1 0,-1-1-1,1 1 1,-4 1-1,-1-1-16,0 1-1,0 0 1,1 1-1,-1-1 1,0 1-1,1 0 1,0 1-1,-9 6 1,10-5 52,-1 0 0,0 0 0,1 0 0,0 1 0,1 0 0,-1-1 0,1 2 0,0-1 0,0 0 0,1 0 0,0 1 0,0 0 0,1-1 0,0 1 0,0 0 0,0 0 0,1 11 0,0-17-13,0 0 1,1 0 0,-1 0 0,1 0 0,-1 0 0,0 0 0,1 0-1,0-1 1,-1 1 0,1 0 0,0 0 0,-1 0 0,1-1-1,0 1 1,0 0 0,0-1 0,-1 1 0,1-1 0,0 1 0,0-1-1,0 1 1,0-1 0,1 1 0,33 4 419,-23-6-287,0 0-1,0 0 1,19-6 0,-17 2-115,0 0-1,0-1 1,-1-1-1,0 0 1,0-1 0,15-13-1,65-64-903,-99 93 891,0 0 0,0 0 0,1 0 0,-1 1 0,2 0 0,0 0 0,0 0 0,0 1 0,1-1 0,1 1 0,-1 0 0,2 0 0,-2 16 0,3-25-1,0 0-1,1-1 0,-1 1 1,0 0-1,1 0 0,-1-1 1,1 1-1,-1 0 0,0-1 1,1 1-1,0-1 0,-1 1 0,1 0 1,-1-1-1,1 1 0,0-1 1,-1 1-1,1-1 0,0 0 1,-1 1-1,1-1 0,0 0 1,0 1-1,-1-1 0,1 0 0,0 0 1,0 0-1,0 0 0,-1 0 1,1 0-1,0 0 0,0 0 1,0 0-1,-1 0 0,1 0 1,1-1-1,35-8 549,-17-2-563,-1-1 0,0-2 0,0 0-1,-2 0 1,0-2 0,0 0 0,-2-1 0,0-1 0,-1 0-1,0-1 1,-2-1 0,0 1 0,-2-2 0,14-34 0,-11 11-377,-13 41 349,1 1-1,0-1 0,-1 1 1,0-1-1,0 0 0,1 1 1,-1-1-1,-1 1 1,1-1-1,0 1 0,-1-1 1,1 1-1,-1-1 0,-1-3 1,1 5 12,0 1 1,1 0 0,-1-1 0,1 1 0,-1 0 0,0-1-1,1 1 1,-1 0 0,0 0 0,1 0 0,-1-1 0,0 1-1,0 0 1,1 0 0,-1 0 0,0 0 0,1 0 0,-1 0-1,0 1 1,0-1 0,1 0 0,-1 0 0,0 0 0,1 1-1,-1-1 1,0 0 0,1 1 0,-1-1 0,1 0-1,-1 1 1,1-1 0,-1 1 0,0-1 0,1 1 0,0-1-1,-1 1 1,1-1 0,-1 2 0,-20 23-154,7-4 243,2 1 0,0 0 0,1 1 0,1 1 0,1-1 0,1 1 0,1 1 0,2 0 0,0 0 0,2 0 0,0 0 0,2 0 0,2 29 0,0-49-62,0 0 0,0 0 0,0 1 0,1-2-1,-1 1 1,1 0 0,1 0 0,-1-1 0,1 1-1,5 7 1,-7-10-9,0-1 0,1 1 0,-1-1 0,0 0 0,0 1 0,1-1 1,-1 0-1,1 0 0,0 0 0,-1 0 0,1 0 0,0 0 0,-1 0 0,1-1 0,0 1 0,0 0 0,-1-1 0,1 0 0,0 1 0,0-1 0,0 0 0,0 0 0,0 0 0,0 0 0,0 0 0,-1-1 0,1 1 0,0 0 0,0-1 1,0 0-1,0 1 0,-1-1 0,3-1 0,-2 0-33,0 0 1,0 0-1,-1-1 1,1 1-1,-1 0 1,1-1-1,-1 1 1,0-1 0,0 0-1,0 1 1,0-1-1,0 0 1,-1 0-1,1 0 1,-1 1-1,0-1 1,0 0-1,0 0 1,0 0-1,0 0 1,-1-2-1,0-8-458,-1 1-1,0 0 0,-5-19 1,-1 13-260,0 1 1,-1 0 0,0 0-1,-1 1 1,-1 0 0,-24-25-1,2 6 2285,-57-47 1,117 86 33,70 29-969,19 7-667,-98-36-1608,-1 0-1,28 1 1,-19-4-5408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6:46.865"/>
    </inkml:context>
    <inkml:brush xml:id="br0">
      <inkml:brushProperty name="width" value="0.025" units="cm"/>
      <inkml:brushProperty name="height" value="0.025" units="cm"/>
    </inkml:brush>
  </inkml:definitions>
  <inkml:trace contextRef="#ctx0" brushRef="#br0">105 156 11627,'-69'7'4724,"34"-5"4160,355 12-7392,-43-1-1266,1066-37-1146,-817 7 709,256-28 452,-262-7 2796,-498 49-2875,415-27 2489,-439 31-5190,2-1 2340,0 0-1,0 0 1,0 1-1,-1-1 1,1 0 0,0 0-1,0 0 1,0 0-1,-1 0 1,1 0-1,0 0 1,0 0-1,0 1 1,-1-1-1,1 0 1,0 0-1,0 0 1,0 0 0,-1 0-1,1 0 1,0 0-1,0 0 1,0 0-1,-1 0 1,1 0-1,0-1 1,0 1-1,0 0 1,-1 0-1,1 0 1,0 0 0,0 0-1,0 0 1,0 0-1,-1 0 1,1-1-1,0 1 1,0 0-1,0 0 1,0 0-1,0 0 1,-1-1-1,1 1 1,0 0 0,0 0-1,0 0 1,0 0-1,0-1 1,0 1-1,0 0 1,0 0-1,0 0 1,0-1-1,0 1 1,0 0-1,0 0 1,0-1-1,0 1 1,0 0 0,0 0-1,0 0 1,0-1-1,0 1 1,0 0-1,0 0 1,0 0-1,0-1 1,0 1-1,1 0 1,-5-16-15213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26.611"/>
    </inkml:context>
    <inkml:brush xml:id="br0">
      <inkml:brushProperty name="width" value="0.025" units="cm"/>
      <inkml:brushProperty name="height" value="0.025" units="cm"/>
    </inkml:brush>
  </inkml:definitions>
  <inkml:trace contextRef="#ctx0" brushRef="#br0">1 116 769,'9'-1'10618,"119"-8"-6769,185-17-1751,-308 26-2086,18-1 577,0-2-1,0 0 1,-1-2 0,1 0 0,34-14-1,-57 19-537,1 0 0,-1 0 0,1 0-1,-1 0 1,1 0 0,-1 0 0,1 0-1,-1-1 1,1 1 0,-1 0 0,1 0-1,-1-1 1,1 1 0,-1 0 0,0-1-1,1 1 1,-1 0 0,0-1 0,1 1-1,-1 0 1,0-1 0,1 1 0,-1-1-1,0 1 1,0-1 0,0 1 0,1-1-1,-1 1 1,0-1 0,0 1 0,0-1-1,-14-5 476,-31 2-502,44 4 13,-247 3 113,211-1-72,-1 3-1,1 1 1,1 2 0,-58 19 0,82-21 219,11-1-97,25 0-8,54-3-76,-68-2-46,115-7 92,205-37-1,-262 33-137,-54 9-17,-9 2 5,-1-1 1,0 1-1,0-1 1,0 0-1,0 0 1,1-1-1,4-1 1,-39-4 147,-55-1 230,-1 3 0,-125 10-1,186 1-127,8-1-1709,7-3-3640,16-2-1250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321"/>
    </inkml:context>
    <inkml:brush xml:id="br0">
      <inkml:brushProperty name="width" value="0.025" units="cm"/>
      <inkml:brushProperty name="height" value="0.025" units="cm"/>
    </inkml:brush>
  </inkml:definitions>
  <inkml:trace contextRef="#ctx0" brushRef="#br0">61 1 14478,'0'0'8680,"-36"77"-8264,27-38 321,5 2-321,-2-4-255,2-3-33,2-5-64,2-2-32,0-9-385,0-6-832,12-8-961,1-4-1954,4-4-1089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9.515"/>
    </inkml:context>
    <inkml:brush xml:id="br0">
      <inkml:brushProperty name="width" value="0.025" units="cm"/>
      <inkml:brushProperty name="height" value="0.025" units="cm"/>
    </inkml:brush>
  </inkml:definitions>
  <inkml:trace contextRef="#ctx0" brushRef="#br0">26 884 5541,'0'0'2707,"-5"9"-1981,-14 23 203,19-31-902,-1-1 1,1 0-1,0 0 1,0 0-1,0 1 1,0-1-1,0 0 1,0 0-1,0 0 1,0 1 0,0-1-1,-1 0 1,1 0-1,0 1 1,0-1-1,0 0 1,0 0-1,0 1 1,1-1-1,-1 0 1,0 0-1,0 0 1,0 1-1,0-1 1,0 0-1,0 0 1,0 0 0,0 1-1,0-1 1,1 0-1,-1 0 1,0 0-1,0 1 1,0-1-1,0 0 1,0 0-1,1 0 1,-1 0-1,0 0 1,0 1-1,0-1 1,1 0 0,-1 0-1,0 0 1,0 0-1,1 0 1,-1 0-1,0 0 1,0 0-1,0 0 1,1 0-1,-1 0 1,0 0-1,0 0 1,1 0-1,-1 0 1,0 0-1,0 0 1,1 0 0,13-3 765,5-4-221,1-2 0,-1 0 1,-1-2-1,1 0 0,18-15 1,0 0-351,147-100-1182,-5-8-1,296-291 0,-380 321-2942,-60 61 65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09.651"/>
    </inkml:context>
    <inkml:brush xml:id="br0">
      <inkml:brushProperty name="width" value="0.025" units="cm"/>
      <inkml:brushProperty name="height" value="0.025" units="cm"/>
    </inkml:brush>
  </inkml:definitions>
  <inkml:trace contextRef="#ctx0" brushRef="#br0">1 288 12684,'0'0'10768,"8"-7"-9738,38-32-59,55-62-1,37-33 249,-138 134-1222,0-1-1,1 1 0,-1-1 1,1 1-1,-1-1 0,0 1 1,1-1-1,-1 1 1,1 0-1,0-1 0,-1 1 1,1 0-1,-1-1 1,1 1-1,-1 0 0,1 0 1,0 0-1,-1-1 0,1 1 1,0 0-1,-1 0 1,1 0-1,-1 0 0,1 0 1,0 0-1,-1 0 1,1 0-1,0 0 0,0 1 1,1 16-232,-16 29-68,-21 25 455,25-55-123,1 1 0,1 0-1,0 0 1,1 1 0,1-1 0,1 2 0,1-1-1,-4 31 1,8-48-52,0-1 0,0 0 0,0 0 1,0 1-1,0-1 0,0 0 0,0 0 0,0 1 0,0-1 0,0 0 0,0 0 0,0 1 0,0-1 0,0 0 0,0 0 0,0 0 1,0 1-1,0-1 0,1 0 0,-1 0 0,0 0 0,0 1 0,0-1 0,0 0 0,1 0 0,-1 0 0,0 0 0,0 1 0,0-1 0,1 0 1,-1 0-1,0 0 0,0 0 0,1 0 0,-1 0 0,0 0 0,0 0 0,1 0 0,-1 0 0,0 0 0,14-5-2065,7-14-4786,-11-1-477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0.710"/>
    </inkml:context>
    <inkml:brush xml:id="br0">
      <inkml:brushProperty name="width" value="0.025" units="cm"/>
      <inkml:brushProperty name="height" value="0.025" units="cm"/>
    </inkml:brush>
  </inkml:definitions>
  <inkml:trace contextRef="#ctx0" brushRef="#br0">210 14 12172,'11'-12'4437,"-17"11"208,-9 7-1832,-1 4-3872,-17 14 1544,-39 37 0,63-53-296,1 0-1,0 1 1,1 0 0,0 0-1,0 0 1,1 1 0,1 0-1,-1 1 1,-5 16-1,10-25-179,0-1-1,1 0 1,-1 0-1,1 1 1,0-1 0,-1 0-1,1 0 1,0 1-1,0-1 1,0 0-1,0 1 1,0-1-1,0 1 1,0-1-1,0 0 1,1 0-1,-1 1 1,0-1-1,1 0 1,-1 1-1,1-1 1,0 0-1,-1 0 1,1 0-1,0 0 1,0 0-1,0 0 1,-1 0-1,1 0 1,0 0-1,0 0 1,0 0-1,1 0 1,-1-1-1,0 1 1,0 0-1,0-1 1,1 1-1,-1-1 1,3 1-1,4 1 46,1-2 0,-1 1 0,1-1 0,0 0-1,12-2 1,0 0 75,-5 1-107,-1 0-1,1-2 1,28-7 0,-37 7-526,-1 1 1,0 0-1,0-1 1,0 0-1,0-1 1,10-7-1,-15 10-63,1 0 0,-1 0 0,0 0 1,0 0-1,-1-1 0,1 1 0,0 0 0,0-1 0,-1 1 0,1 0 0,-1-1 0,1 1 0,-1-1 0,1-2 0,0-8-7430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1.057"/>
    </inkml:context>
    <inkml:brush xml:id="br0">
      <inkml:brushProperty name="width" value="0.025" units="cm"/>
      <inkml:brushProperty name="height" value="0.025" units="cm"/>
    </inkml:brush>
  </inkml:definitions>
  <inkml:trace contextRef="#ctx0" brushRef="#br0">1 23 12075,'0'0'15871,"8"-3"-15540,12-2-367,0 0 0,0 2 0,0 0 0,1 1-1,0 1 1,23 2 0,33-2-8129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1.389"/>
    </inkml:context>
    <inkml:brush xml:id="br0">
      <inkml:brushProperty name="width" value="0.025" units="cm"/>
      <inkml:brushProperty name="height" value="0.025" units="cm"/>
    </inkml:brush>
  </inkml:definitions>
  <inkml:trace contextRef="#ctx0" brushRef="#br0">0 1 9737,'0'0'14350,"56"9"-13902,-9-6-256,-2-3-160,7 2-32,-2-2-448,-7 0-1570,-5 0-2594,-7-5-3716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1.736"/>
    </inkml:context>
    <inkml:brush xml:id="br0">
      <inkml:brushProperty name="width" value="0.025" units="cm"/>
      <inkml:brushProperty name="height" value="0.025" units="cm"/>
    </inkml:brush>
  </inkml:definitions>
  <inkml:trace contextRef="#ctx0" brushRef="#br0">290 2 14606,'0'0'10164,"-8"-1"-9748,2 1-386,1 0-1,-1 1 0,0 0 0,1 0 1,-1 0-1,1 1 0,0 0 0,-1 0 0,1 0 1,0 1-1,0-1 0,0 1 0,0 1 1,1-1-1,-1 0 0,1 1 0,0 0 0,-5 7 1,-13 10 181,1 1 1,1 0-1,1 2 0,-25 42 1,35-52-135,2 1 0,0 0 0,1 0 0,0 1 1,1 0-1,1 0 0,1 0 0,0 0 0,1 1 0,0 16 0,2-28-133,0 0 0,1 0 0,0-1 0,0 1 0,0-1 0,0 1-1,0-1 1,1 1 0,0-1 0,0 0 0,0 0 0,1 0 0,-1 0-1,1 0 1,0 0 0,0-1 0,1 1 0,-1-1 0,0 0 0,1 0-1,0 0 1,6 3 0,-3-2-502,0 0 0,1-1 0,0 1 0,0-2 0,8 3 0,42 2-6771,-24-7-727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2.491"/>
    </inkml:context>
    <inkml:brush xml:id="br0">
      <inkml:brushProperty name="width" value="0.025" units="cm"/>
      <inkml:brushProperty name="height" value="0.025" units="cm"/>
    </inkml:brush>
  </inkml:definitions>
  <inkml:trace contextRef="#ctx0" brushRef="#br0">0 210 8840,'0'0'14991,"11"-3"-14127,10-6-443,0 0-1,0-1 0,-1-1 0,-1-1 0,26-20 1,95-86 549,-140 118-977,0-1 1,0 1 0,0 0-1,0-1 1,0 1-1,1 0 1,-1 0 0,0-1-1,0 1 1,0 0-1,1 0 1,-1-1 0,0 1-1,0 0 1,1 0 0,-1 0-1,0-1 1,1 1-1,-1 0 1,0 0 0,0 0-1,1 0 1,-1 0-1,0 0 1,1 0 0,-1 0-1,0-1 1,1 1 0,-1 0-1,0 0 1,1 1-1,-1-1 1,0 0 0,1 0-1,-1 0 1,0 0-1,1 0 1,-1 0 0,-3 15-223,-13 19 168,-20 29 230,22-43-141,1 2 1,1 0-1,-17 46 0,28-67-101,1-1-1,0 1 1,0 0-1,-1-1 0,1 1 1,0-1-1,0 1 0,0 0 1,0-1-1,0 1 1,0 0-1,0-1 0,0 1 1,0-1-1,0 1 1,0 0-1,1-1 0,-1 1 1,0-1-1,0 1 0,1 0 1,-1-1-1,0 1 1,1-1-1,-1 1 0,0-1 1,1 1-1,-1-1 1,1 1-1,0 0-257,1-1 1,-1 0-1,0 0 1,0 1-1,0-1 1,0 0-1,0 0 1,0 0-1,1 0 1,-1 0-1,0 0 1,0 0-1,0-1 1,0 1-1,0 0 1,0-1-1,0 1 1,2-1-1,16-10-5658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2.819"/>
    </inkml:context>
    <inkml:brush xml:id="br0">
      <inkml:brushProperty name="width" value="0.025" units="cm"/>
      <inkml:brushProperty name="height" value="0.025" units="cm"/>
    </inkml:brush>
  </inkml:definitions>
  <inkml:trace contextRef="#ctx0" brushRef="#br0">31 1 14414,'0'0'9726,"-4"10"-9694,-2 15-30,1 1 0,1-1 1,1 1-1,1 26 0,-1-10 979,1-21-2622,1-1-8413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3.182"/>
    </inkml:context>
    <inkml:brush xml:id="br0">
      <inkml:brushProperty name="width" value="0.025" units="cm"/>
      <inkml:brushProperty name="height" value="0.025" units="cm"/>
    </inkml:brush>
  </inkml:definitions>
  <inkml:trace contextRef="#ctx0" brushRef="#br0">1 19 9289,'0'0'16079,"41"-9"-16015,-11 9 0,4 0-32,-3 0 0,3 0-128,-4 0-1025,-4 0-1121,0 0-1602,-7-9-1825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3.542"/>
    </inkml:context>
    <inkml:brush xml:id="br0">
      <inkml:brushProperty name="width" value="0.025" units="cm"/>
      <inkml:brushProperty name="height" value="0.025" units="cm"/>
    </inkml:brush>
  </inkml:definitions>
  <inkml:trace contextRef="#ctx0" brushRef="#br0">76 0 13773,'0'0'11622,"-3"10"-11409,-39 90 72,16-46-100,26-53-176,-1 0-1,1 0 1,-1 0 0,1 0-1,-1 0 1,1 0-1,0 0 1,-1 0 0,1 0-1,0 0 1,0 0 0,0 0-1,0 0 1,0 0-1,0 0 1,0 0 0,0 0-1,0 0 1,0 0 0,0 0-1,1 0 1,-1 0-1,1 0 1,-1 0 0,1 0-1,-1 0 1,1 0 0,0 1-1,1-1-11,-1 0 1,1 0-1,0 0 0,0-1 0,-1 1 0,1 0 1,0-1-1,0 0 0,-1 1 0,1-1 1,0 0-1,0 0 0,0 0 0,0 0 0,1-1 1,6 0-482,0-1 1,0 1 0,-1-2 0,1 1 0,-1-1 0,9-5 0,26-25-10397,-25 12-1142</inkml:trace>
  <inkml:trace contextRef="#ctx0" brushRef="#br0" timeOffset="1">182 60 12236,'0'0'6566,"-35"49"-4388,26-27-897,3 0-480,0 1-481,6-1-224,0-2-64,0 0-768,0-4-738,4-2-1056,-4-5-1826,0-4-4036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857"/>
    </inkml:context>
    <inkml:brush xml:id="br0">
      <inkml:brushProperty name="width" value="0.025" units="cm"/>
      <inkml:brushProperty name="height" value="0.025" units="cm"/>
    </inkml:brush>
  </inkml:definitions>
  <inkml:trace contextRef="#ctx0" brushRef="#br0">1 165 9833,'0'0'6284,"9"4"-4277,54 12 706,-60-15-2418,1 0 0,-1 0 0,1-1 1,0 1-1,-1-1 0,1 0 0,0 0 1,-1 0-1,1-1 0,0 1 0,-1-1 1,1 0-1,-1 0 0,1 0 0,-1 0 1,1-1-1,-1 1 0,3-3 0,-5 3-233,0 0 0,0 0 1,0 0-1,0 0 0,0-1 0,0 1 0,-1 0 0,1 0 0,0 0 0,-1-1 0,1 1 0,-1 0 0,0-1 0,1 1 0,-1-1 1,0 1-1,0 0 0,0-1 0,0 1 0,0-1 0,0 1 0,0 0 0,0-1 0,-1 1 0,1-1 0,0 1 0,-1 0 0,1-1 1,-1 1-1,0 0 0,1 0 0,-1-1 0,0 1 0,0 0 0,0 0 0,0 0 0,0 0 0,0 0 0,0 0 0,0 0 0,0 0 0,0 1 1,-3-2-1,0-1-110,-1 0 1,1 0-1,-1 1 1,0 0 0,0 0-1,0 0 1,0 1 0,0-1-1,0 1 1,-8 0-1,11 1 2,-1 0-1,0 0 1,0 0-1,1 0 1,-1 1-1,0-1 1,1 1-1,-1 0 0,0-1 1,1 1-1,-1 1 1,1-1-1,-1 0 1,1 0-1,0 1 1,-1 0-1,1-1 0,0 1 1,0 0-1,0 0 1,1 0-1,-1 0 1,0 1-1,1-1 1,-1 0-1,1 1 0,0-1 1,0 1-1,0-1 1,0 1-1,0-1 1,0 1-1,1 0 1,-1 0-1,1-1 0,0 1 1,0 0-1,0 0 1,0-1-1,0 1 1,1 0-1,1 4 1,-1-4-21,0 0 0,1-1 0,0 1 0,-1-1 0,1 0 0,0 0 0,0 1 0,0-1 0,1 0 0,-1-1 1,0 1-1,1 0 0,-1-1 0,1 1 0,0-1 0,-1 0 0,1 0 0,0 0 0,5 1 0,60 11-843,-66-13 868,153 10-3266,-51-9 8047,-115-66-2062,8 53-2967,0-1 0,1 0 0,-1-18-1,3 31 278,0-1 1,1 1-1,-1-1 0,0 1 1,1-1-1,-1 1 0,0-1 1,1 1-1,-1-1 0,1 1 1,-1-1-1,1 1 0,-1-1 1,1 1-1,-1 0 0,1 0 0,-1-1 1,1 1-1,0 0 0,-1 0 1,1-1-1,-1 1 0,1 0 1,0 0-1,-1 0 0,1 0 1,0 0-1,-1 0 0,1 0 0,0 0 1,-1 0-1,1 0 0,-1 1 1,1-1-1,0 0 0,-1 0 1,1 1-1,33 7-73,-27-6 83,2 0 35,0 0 0,1 0 0,-1-1 0,1 0 0,-1 0 0,1-1 0,14-2 0,-21 1-170,-1 1 0,1-1 0,-1 1 0,0-1 0,1 0-1,-1 0 1,1 0 0,-1 0 0,0-1 0,0 1 0,0 0 0,0-1-1,0 0 1,0 1 0,0-1 0,0 0 0,-1 0 0,1 0-1,-1 0 1,1 0 0,-1-1 0,0 1 0,0 0 0,0-1-1,0 1 1,0 0 0,-1-1 0,1 1 0,-1-1 0,1 0 0,-1 1-1,0-4 1,0-21-4666,-2-3-3476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3.890"/>
    </inkml:context>
    <inkml:brush xml:id="br0">
      <inkml:brushProperty name="width" value="0.025" units="cm"/>
      <inkml:brushProperty name="height" value="0.025" units="cm"/>
    </inkml:brush>
  </inkml:definitions>
  <inkml:trace contextRef="#ctx0" brushRef="#br0">244 1 14542,'0'0'7911,"-49"75"-7558,19-42-257,-3 3-32,1-1 0,4-3-32,0-5 0,9-5 0,6-5-32,4-8-192,7-5-769,2-16-13036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4.221"/>
    </inkml:context>
    <inkml:brush xml:id="br0">
      <inkml:brushProperty name="width" value="0.025" units="cm"/>
      <inkml:brushProperty name="height" value="0.025" units="cm"/>
    </inkml:brush>
  </inkml:definitions>
  <inkml:trace contextRef="#ctx0" brushRef="#br0">117 89 7815,'0'0'5510,"-10"0"-3957,9 0-1534,-42 2 2301,42-2-2205,0 0-1,0 0 0,-1 1 0,1-1 1,0 0-1,0 1 0,-1-1 0,1 1 0,0-1 1,0 1-1,0-1 0,0 1 0,0 0 1,0 0-1,0-1 0,0 1 0,0 0 1,0 0-1,0 0 0,0 0 0,1 0 1,-1 0-1,0 0 0,1 1 0,-1-1 1,1 0-1,-1 0 0,1 0 0,-1 1 1,1-1-1,0 0 0,0 0 0,0 1 1,-1-1-1,1 0 0,1 2 0,0-2-76,0 0 0,0 0 0,0 0 0,0 0 0,0-1 0,1 1 0,-1 0-1,0-1 1,1 1 0,-1-1 0,0 0 0,1 1 0,-1-1 0,0 0 0,1 0 0,-1 0 0,0 0-1,1 0 1,-1 0 0,3 0 0,31-3 1115,-29 2-956,0-1 1,0 0 0,0 0 0,0 0-1,0-1 1,-1 0 0,1 0-1,-1-1 1,0 1 0,0-1-1,5-5 1,-7 6-114,0 0 0,0 0-1,0-1 1,0 1 0,0-1-1,-1 0 1,0 1 0,0-1 0,0 0-1,0 0 1,0-1 0,-1 1 0,0 0-1,0 0 1,0-1 0,0-4-1,-1 8-80,0 0 1,0 0-1,0 1 0,0-1 0,-1 0 0,1 0 0,0 1 0,0-1 0,-1 0 0,1 0 0,0 1 0,-1-1 1,1 1-1,-1-1 0,1 0 0,-1 1 0,1-1 0,-1 1 0,0-1 0,1 1 0,-1-1 0,1 1 0,-1-1 1,0 1-1,0 0 0,0-1 0,-29-4-120,-29 13-805,50-5 773,1 0 1,0 0-1,0 1 1,1 0-1,-1 1 1,1 0-1,-13 10 1,18-13-49,-1 1 1,1-1-1,0 0 1,-1 1-1,1 0 1,0-1-1,0 1 1,1 0-1,-1 0 1,1 0-1,-1 0 1,1 1-1,0-1 1,0 0-1,0 1 1,1-1-1,-1 0 1,1 1-1,0-1 1,0 0-1,0 1 1,0-1-1,1 4 1,0-5-143,-1 0 0,1 0 0,0-1 0,0 1 0,0-1 0,0 1 0,0-1 0,1 1 1,-1-1-1,0 0 0,1 0 0,-1 1 0,1-1 0,-1 0 0,1 0 0,-1 0 0,3 0 1,-2 1-171,17 8-5524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4.581"/>
    </inkml:context>
    <inkml:brush xml:id="br0">
      <inkml:brushProperty name="width" value="0.025" units="cm"/>
      <inkml:brushProperty name="height" value="0.025" units="cm"/>
    </inkml:brush>
  </inkml:definitions>
  <inkml:trace contextRef="#ctx0" brushRef="#br0">136 13 12236,'0'0'3112,"-9"6"-1932,3-3-983,-61 43 559,62-42-268,0 0-1,0 0 0,0 1 0,1 0 1,0-1-1,-1 1 0,2 1 1,-1-1-1,1 0 0,0 1 0,-4 10 1,7-16-451,0 1 0,0-1 1,0 1-1,0-1 0,0 1 0,1-1 1,-1 1-1,0-1 0,0 0 0,1 1 1,-1-1-1,0 1 0,0-1 0,1 0 1,-1 1-1,1-1 0,-1 0 0,0 0 1,1 1-1,-1-1 0,1 0 0,-1 0 1,0 1-1,1-1 0,-1 0 0,1 0 1,-1 0-1,1 0 0,-1 0 0,1 0 1,-1 0-1,1 0 0,-1 0 0,1 0 1,-1 0-1,1 0 0,-1 0 0,1 0 1,0 0-1,24-3 742,-13-1-547,0-1 1,-1 0 0,0 0 0,0-1 0,0-1 0,0 0 0,-1-1 0,0 0 0,-1 0 0,12-14 0,-20 21-218,1 1-1,-1-1 1,0 0-1,0 0 1,0 0 0,0 0-1,-1 0 1,1 0 0,0-1-1,0 1 1,-1 0-1,1 0 1,0-1 0,-1 1-1,0 0 1,1-1-1,-1 1 1,0 0 0,1-1-1,-1 1 1,0-1 0,0 1-1,0 0 1,0-1-1,0 1 1,-1 0 0,1-1-1,0 1 1,-1-1 0,0-1-1,-1 1-91,0 1-1,1-1 0,-1 1 1,0-1-1,0 1 0,-1 0 1,1 0-1,0 0 1,0 0-1,0 0 0,-1 0 1,1 1-1,0-1 0,-1 1 1,1-1-1,-3 1 1,-2 0-481,1-1 1,0 1 0,-1 1-1,1-1 1,0 1 0,-10 3-1,14-4 194,0 0-1,1 1 1,-1-1-1,0 1 0,0 0 1,0-1-1,1 1 1,-1 0-1,0 0 0,1 0 1,-1 1-1,1-1 1,-1 0-1,1 0 1,0 1-1,0-1 0,-1 1 1,1-1-1,-1 3 1,1 4-4681,1 0-4570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14.959"/>
    </inkml:context>
    <inkml:brush xml:id="br0">
      <inkml:brushProperty name="width" value="0.025" units="cm"/>
      <inkml:brushProperty name="height" value="0.025" units="cm"/>
    </inkml:brush>
  </inkml:definitions>
  <inkml:trace contextRef="#ctx0" brushRef="#br0">174 1 12844,'0'0'9097,"8"66"-7336,3-43-319,2 3-545,-2 1-481,-3 7-192,-3-1-160,-5 6-32,-5 0 32,-16 0-160,-12 1-512,-10-4-481,-2-2-1121,2-11-1346,4-9-1953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6.637"/>
    </inkml:context>
    <inkml:brush xml:id="br0">
      <inkml:brushProperty name="width" value="0.025" units="cm"/>
      <inkml:brushProperty name="height" value="0.025" units="cm"/>
    </inkml:brush>
  </inkml:definitions>
  <inkml:trace contextRef="#ctx0" brushRef="#br0">0 5 12524,'0'0'15919,"15"-5"-17040,-13 5-1249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7.091"/>
    </inkml:context>
    <inkml:brush xml:id="br0">
      <inkml:brushProperty name="width" value="0.025" units="cm"/>
      <inkml:brushProperty name="height" value="0.025" units="cm"/>
    </inkml:brush>
  </inkml:definitions>
  <inkml:trace contextRef="#ctx0" brushRef="#br0">284 1 13997,'0'0'7341,"-8"4"-6749,-7 4-567,1 1 0,0 1 0,0 1 0,1-1 1,1 2-1,0 0 0,0 1 0,1 0 0,-17 28 0,4-4 190,2 1 1,-32 78-1,48-100-94,0 1-1,2-1 1,-1 1 0,2 1 0,0-1 0,1 0-1,1 28 1,1-42-118,0-1-1,1 0 0,-1 0 1,1 1-1,-1-1 0,1 0 1,0 0-1,0 0 0,0 0 1,0 0-1,0 0 0,0 0 1,1 0-1,-1 0 1,0 0-1,1-1 0,0 1 1,-1 0-1,5 2 0,-2-2-149,0 0-1,0 0 1,1 0 0,-1 0-1,1-1 1,-1 0-1,1 0 1,0 0-1,6 0 1,0 0-1091,1-1-1,0-1 1,-1 1 0,1-2 0,-1 0-1,0 0 1,15-6 0,5-5-6065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7.563"/>
    </inkml:context>
    <inkml:brush xml:id="br0">
      <inkml:brushProperty name="width" value="0.025" units="cm"/>
      <inkml:brushProperty name="height" value="0.025" units="cm"/>
    </inkml:brush>
  </inkml:definitions>
  <inkml:trace contextRef="#ctx0" brushRef="#br0">1 231 13613,'0'0'10714,"11"0"-10196,-11 0-518,7 0 61,0 0 0,1 0-1,-1-1 1,0 0 0,0 0 0,0 0-1,0-1 1,-1 0 0,1-1 0,0 1-1,-1-1 1,8-5 0,40-27 314,-2-3 1,93-87-1,-132 116-647,-18 23-39,-16 22 152,-26 29 198,32-48 74,2 0 0,0 1 1,1 0-1,1 1 0,1 0 1,0 1-1,-12 39 0,22-59-145,-1 1 0,1-1 0,0 1 0,0-1 0,-1 0 0,1 1 0,0-1 0,0 1 0,0-1 0,0 0 0,-1 1 0,1-1 0,0 1 0,0-1 0,0 1 0,0-1 0,0 0 0,0 1 0,0-1 0,0 1 0,0-1 0,1 1 0,-1-1 0,0 0 0,0 1 1,0-1-1,0 1 0,1-1 0,-1 0 0,0 1 0,0-1 0,1 1 0,-1-1 0,0 0 0,1 1 0,-1-1 0,0 0 0,1 0 0,-1 1 0,0-1 0,1 0 0,-1 0 0,1 1 0,0-2-370,0 1 0,0-1 0,0 1 0,0-1 0,0 0 0,0 0 0,-1 1 0,1-1 0,0 0 0,0 0 0,-1 0 0,1 0 0,-1 1 0,1-1 0,-1 0 0,1 0 0,0-2 0,6-15-8022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7.907"/>
    </inkml:context>
    <inkml:brush xml:id="br0">
      <inkml:brushProperty name="width" value="0.025" units="cm"/>
      <inkml:brushProperty name="height" value="0.025" units="cm"/>
    </inkml:brush>
  </inkml:definitions>
  <inkml:trace contextRef="#ctx0" brushRef="#br0">62 1 15535,'0'0'8771,"0"11"-8350,-2 14-293,-2 0-1,0 0 0,-2-1 1,-15 45-1,18-62-118,-16 82 622,17-77-4288,1-7-4106,1-21 770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8.237"/>
    </inkml:context>
    <inkml:brush xml:id="br0">
      <inkml:brushProperty name="width" value="0.025" units="cm"/>
      <inkml:brushProperty name="height" value="0.025" units="cm"/>
    </inkml:brush>
  </inkml:definitions>
  <inkml:trace contextRef="#ctx0" brushRef="#br0">0 1 8488,'0'0'12972,"2"17"-12555,17-11-97,1 0-128,10-4-96,-4 0 0,10 0-32,-3-2-416,-1 0-1538,0-4-2113,-2-9-3749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8.583"/>
    </inkml:context>
    <inkml:brush xml:id="br0">
      <inkml:brushProperty name="width" value="0.025" units="cm"/>
      <inkml:brushProperty name="height" value="0.025" units="cm"/>
    </inkml:brush>
  </inkml:definitions>
  <inkml:trace contextRef="#ctx0" brushRef="#br0">169 1 13164,'0'0'11595,"-1"9"-11493,-1-1-62,0-1 0,0 1-1,0 0 1,-1-1 0,-1 0 0,1 0 0,-1 0 0,-8 12 0,-51 61 812,57-73-750,-1 1 20,1-3 32,1 1 0,0 1 0,-1-1 0,2 1 0,-1-1 1,1 1-1,0 1 0,1-1 0,-1 0 0,2 1 0,-1 0 0,1 0 0,-2 11 1,4-18-132,1 0 0,0 0 1,-1 0-1,1 0 0,0 0 1,-1-1-1,1 1 1,0 0-1,0 0 0,0-1 1,0 1-1,0-1 0,0 1 1,0-1-1,0 1 1,0-1-1,0 1 0,0-1 1,0 0-1,0 0 0,0 1 1,0-1-1,0 0 1,0 0-1,1 0 0,-1 0 1,2-1-1,41 1 101,-38-1-182,0 1-330,-1 0-1,0-1 0,1 0 1,-1-1-1,0 1 0,0-1 1,0 0-1,0 0 0,8-5 0,-8 4-1097,0-1-1,0 0 0,0 0 1,0 0-1,-1-1 0,1 0 1,5-8-1,4-8-6334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256"/>
    </inkml:context>
    <inkml:brush xml:id="br0">
      <inkml:brushProperty name="width" value="0.025" units="cm"/>
      <inkml:brushProperty name="height" value="0.025" units="cm"/>
    </inkml:brush>
  </inkml:definitions>
  <inkml:trace contextRef="#ctx0" brushRef="#br0">0 22 15951,'0'0'9289,"55"-13"-16272,-38 5-7879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8.913"/>
    </inkml:context>
    <inkml:brush xml:id="br0">
      <inkml:brushProperty name="width" value="0.025" units="cm"/>
      <inkml:brushProperty name="height" value="0.025" units="cm"/>
    </inkml:brush>
  </inkml:definitions>
  <inkml:trace contextRef="#ctx0" brushRef="#br0">120 0 11979,'0'0'8200,"-32"68"-6278,16-40-769,-1 5-288,0-1-225,4-1-383,2-3-161,3-2 0,5-7-32,1-3-96,2-9-897,0-5-1313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9.273"/>
    </inkml:context>
    <inkml:brush xml:id="br0">
      <inkml:brushProperty name="width" value="0.025" units="cm"/>
      <inkml:brushProperty name="height" value="0.025" units="cm"/>
    </inkml:brush>
  </inkml:definitions>
  <inkml:trace contextRef="#ctx0" brushRef="#br0">208 1 13068,'0'0'8483,"-6"10"-7410,-19 32-362,-53 63-1,-9 15 309,86-119-1440,-5 7 1312,3-6-2645,2-22-12385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9.618"/>
    </inkml:context>
    <inkml:brush xml:id="br0">
      <inkml:brushProperty name="width" value="0.025" units="cm"/>
      <inkml:brushProperty name="height" value="0.025" units="cm"/>
    </inkml:brush>
  </inkml:definitions>
  <inkml:trace contextRef="#ctx0" brushRef="#br0">154 0 12940,'0'0'3924,"-11"5"-2675,4-1-1082,0-1-1,0 1 0,0 1 1,1-1-1,0 1 0,0 0 1,0 0-1,0 1 1,1 0-1,0 0 0,0 0 1,0 0-1,1 1 0,0 0 1,0 0-1,1 0 1,-5 15-1,7-21-114,1 0 0,-1 0 0,1 0 0,0 0 0,-1 0 0,1 0 1,0 0-1,-1 0 0,1 0 0,0 1 0,0-1 0,0 0 0,0 0 0,0 0 0,0 0 0,0 0 0,1 0 0,-1 1 1,0-1-1,1 0 0,-1 0 0,1 0 0,-1 0 0,1 0 0,-1 0 0,1 0 0,-1 0 0,1 0 0,0-1 0,0 1 0,0 0 1,-1 0-1,1 0 0,0-1 0,0 1 0,0-1 0,0 1 0,0-1 0,0 1 0,1 0 0,2-1 54,0 1-1,0-1 1,-1 0-1,1 0 1,0-1 0,-1 1-1,1-1 1,0 1-1,-1-1 1,1 0-1,-1-1 1,7-2-1,-5 1-65,1 0 0,-1 0 0,0-1 0,0 1 0,0-1 0,0-1 0,0 1 0,-1-1 0,0 0-1,6-8 1,-8 10-22,0 0 0,0-1-1,0 1 1,-1-1 0,1 1-1,-1-1 1,0 0-1,0 1 1,0-1 0,0 0-1,-1 0 1,0 0 0,1 0-1,-1 0 1,-1 1-1,1-1 1,-1 0 0,-1-6-1,1 9-63,0-1-1,0 1 0,0-1 0,0 1 0,0-1 0,-1 1 0,1 0 1,-1 0-1,1 0 0,-1 0 0,1 0 0,-1 0 0,0 0 0,1 0 1,-1 0-1,0 1 0,0-1 0,1 1 0,-1-1 0,0 1 1,0 0-1,0 0 0,0 0 0,0 0 0,0 0 0,1 0 0,-1 0 1,-2 1-1,-3 0-250,0 0 0,0 0 0,0 1 0,0 0 0,0 0-1,-8 4 1,9-3-103,0 0-1,0 1 0,0 0 0,0 1 0,1-1 0,-1 1 0,1 0 0,-7 10 0,9-12-170,1 1 0,0-1 0,0 1-1,1-1 1,-1 1 0,1 0 0,0-1-1,0 1 1,0 0 0,-1 8-1,2 4-4536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29.981"/>
    </inkml:context>
    <inkml:brush xml:id="br0">
      <inkml:brushProperty name="width" value="0.025" units="cm"/>
      <inkml:brushProperty name="height" value="0.025" units="cm"/>
    </inkml:brush>
  </inkml:definitions>
  <inkml:trace contextRef="#ctx0" brushRef="#br0">138 331 15278,'0'0'1351,"-9"5"-64,-2 2-947,1 1 0,0-1 0,0 2 0,0 0 0,1 0 0,1 0 1,-1 1-1,-7 13 0,12-16-114,-1 0-1,1 0 1,0 0 0,1 1 0,0 0-1,0 0 1,1 0 0,0 0-1,0 0 1,1 0 0,0 1 0,0-1-1,1 0 1,0 1 0,1 8 0,-1-16-188,0 0 0,1 0 0,-1 0 0,0 0 0,0 0 0,1 0 0,-1 0 0,1 0 0,-1 0 0,1 0 0,-1 0 0,1 0 0,0 0 0,-1 0 0,1 0 0,0-1 0,0 1 0,-1 0 0,1 0 0,0-1 0,0 1 1,0-1-1,0 1 0,0 0 0,0-1 0,0 0 0,1 1 0,1-1 45,-1 1 0,1-1 0,0 0 0,-1-1 0,1 1 0,-1 0 0,1-1 0,-1 1 0,1-1 0,-1 0 0,4-1 0,1-1 66,0-1 1,0 0-1,0 0 0,-1 0 1,1-1-1,9-9 1,-9 5-26,-1 1 0,0-2 0,-1 1 0,0 0 0,7-21 1,-10 26-118,0-1 1,-1 0 0,1 0-1,-1 0 1,0-1-1,-1 1 1,1 0 0,-1 0-1,0 0 1,0 0 0,-1-1-1,0 1 1,0 0-1,-1-6 1,1 10-79,0-1-1,-1 0 1,1 1-1,0-1 1,0 1-1,-1 0 1,1-1-1,-1 1 1,1 0-1,-1 0 1,1 0-1,-1 0 1,0 0-1,1 0 1,-1 1-1,0-1 1,0 0-1,0 1 1,0-1-1,0 1 1,1 0-1,-1 0 1,0 0-1,0 0 1,0 0-1,0 0 1,0 0 0,0 1-1,0-1 1,0 1-1,1-1 1,-1 1-1,0 0 1,-1 0-1,1 0-237,0 0 0,1 0 0,-1-1 0,1 1 0,0 0 0,-1 0 0,1 0 0,0 0 0,-1 1 0,1-1-1,0 0 1,0 0 0,0 1 0,0-1 0,0 1 0,0-1 0,1 1 0,-1-1 0,0 1 0,1 0 0,0-1 0,-1 1 0,1 0 0,-1 2 0,4 3-5937,11-5-5066</inkml:trace>
  <inkml:trace contextRef="#ctx0" brushRef="#br0" timeOffset="1">393 1 13997,'0'0'1570,"-9"64"1825,9-31-128,0 1-1377,9 0-833,1-4-417,3 6-191,-7 0-257,-5 4-96,-1 5-64,-3 7 32,-20 4 0,-7 3-64,-14-3-897,-3-6-1665,2-6-3011,-11-14-8425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28.080"/>
    </inkml:context>
    <inkml:brush xml:id="br0">
      <inkml:brushProperty name="width" value="0.025" units="cm"/>
      <inkml:brushProperty name="height" value="0.025" units="cm"/>
    </inkml:brush>
  </inkml:definitions>
  <inkml:trace contextRef="#ctx0" brushRef="#br0">0 13 13421,'0'0'6368,"13"4"-4878,24 3-1061,0-2 0,0-1 0,0-1 1,47-5-1,201-23-141,-285 25-245,0 0 0,0-1 0,0 1 0,0 0 0,0 0 0,0 0 0,0 0 0,0 0 0,0 0 0,0 0 0,0-1 0,0 1 0,0 0 0,0 0 0,0 0 0,0 0 0,0 0 0,0 0 0,0-1 0,0 1 0,1 0 0,-32-3 288,-42 0-81,-36 4 991,-192 28 0,328-32-1159,0 1 0,33 3 0,14-1-72,162-2-1648,-211 5 1033,-24-3 593,-1 0 0,0 0 0,0 0 0,0 0 0,0 0 0,0 0 0,0 0 0,1 0 1,-1 0-1,0 0 0,0 0 0,0 0 0,0 0 0,0 0 0,0 0 0,0 0 0,1 0 1,-1 0-1,0 0 0,0 0 0,0 0 0,0 0 0,0 1 0,0-1 0,0 0 0,0 0 0,0 0 1,0 0-1,1 0 0,-1 0 0,0 0 0,0 1 0,0-1 0,0 0 0,0 0 0,0 0 0,0 0 1,0 0-1,0 0 0,0 1 0,0-1 0,0 0 0,0 0 0,0 0 0,0 0 0,0 0 1,0 0-1,0 1 0,-1-1 0,1 0 0,0 0 0,0 0 0,0 0 0,0 0 0,0 0 0,0 0 1,0 0-1,0 1 0,0-1 0,0 0 0,-1 0 0,1 0 0,0 0 0,0 0 0,-40 13-585,-114 11-489,52-17-5937,81-7 185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28.808"/>
    </inkml:context>
    <inkml:brush xml:id="br0">
      <inkml:brushProperty name="width" value="0.025" units="cm"/>
      <inkml:brushProperty name="height" value="0.025" units="cm"/>
    </inkml:brush>
  </inkml:definitions>
  <inkml:trace contextRef="#ctx0" brushRef="#br0">79 37 10346,'-9'0'7062,"-61"0"-677,106 3-2833,4 0-3330,75 1-90,0-5 0,216-31-1,-302 24-126,-29 9-6,-1-1-1,1 0 1,0 0 0,0 0 0,0 0 0,0 0-1,0 0 1,0 0 0,0 0 0,-1 0 0,1 0-1,0 0 1,0 0 0,0 0 0,0 0-1,0 0 1,-1 0 0,1 0 0,0 0 0,0 0-1,0 0 1,0 0 0,0 0 0,0 0 0,-1 0-1,1 0 1,0 0 0,0 0 0,0 0 0,0 0-1,0 0 1,0-1 0,0 1 0,-1 0 0,1 0-1,0 0 1,0 0 0,0 0 0,0 0 0,0 0-1,0 0 1,0-1 0,0 1 0,0 0-1,0 0 1,0 0 0,0 0 0,0 0 0,0-1-1,0 1 1,0 0 0,0 0 0,0 0 0,0 0-1,0 0 1,0 0 0,0-1 0,0 1 0,0 0-1,0 0 1,0 0 0,0 0 0,0 0 0,0 0-1,0-1 1,-53-1-110,27 2 141,-1 1 1,1 1 0,0 1 0,0 1 0,1 2 0,-1 0 0,1 2-1,-26 11 1,51-19-30,1 0 0,-1 0 0,0 0-1,1 0 1,-1 0 0,0 1 0,1-1-1,-1 0 1,0 0 0,0 0 0,1 0 0,-1 0-1,0 1 1,0-1 0,1 0 0,-1 0-1,0 1 1,0-1 0,0 0 0,1 0 0,-1 1-1,0-1 1,0 0 0,0 0 0,0 1 0,0-1-1,0 0 1,0 1 0,1-1 0,-1 0-1,0 0 1,0 1 0,0-1 0,0 0 0,0 1-1,0-1 1,0 0 0,-1 1 0,1-1-1,0 0 1,0 0 0,0 1 0,0-1 0,0 0-1,0 1 1,0-1 0,-1 0 0,1 0-1,0 1 1,0-1 0,0 0 0,-1 0 0,1 0-1,0 1 1,0-1 0,-1 0 0,1 0 0,0 0-1,0 0 1,-1 1 0,28 3 31,44 1-1258,0-4-1,0-2 1,109-17-1,-175 17 1176,2 0-54,0 0-1,0-1 1,0 0 0,0 0-1,10-5 1,-45 3-568,-13 5 661,0 2 0,0 2 0,-54 14 0,-118 44-2849,196-58 2119,-14 4-6460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00.740"/>
    </inkml:context>
    <inkml:brush xml:id="br0">
      <inkml:brushProperty name="width" value="0.025" units="cm"/>
      <inkml:brushProperty name="height" value="0.025" units="cm"/>
    </inkml:brush>
  </inkml:definitions>
  <inkml:trace contextRef="#ctx0" brushRef="#br0">0 725 11627,'0'0'3006,"14"-8"-2846,283-191 994,9-6-200,-44 35-1478,-94 50-5657,-137 98 2135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7.238"/>
    </inkml:context>
    <inkml:brush xml:id="br0">
      <inkml:brushProperty name="width" value="0.025" units="cm"/>
      <inkml:brushProperty name="height" value="0.025" units="cm"/>
    </inkml:brush>
  </inkml:definitions>
  <inkml:trace contextRef="#ctx0" brushRef="#br0">1 8 9033,'0'0'13580,"52"-7"-12875,-2 7-128,8 0-257,8 2-224,-3 4-96,-3 2-96,-12-2-1153,-7 1-1602,-14-5-929,-14-2-480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7.618"/>
    </inkml:context>
    <inkml:brush xml:id="br0">
      <inkml:brushProperty name="width" value="0.025" units="cm"/>
      <inkml:brushProperty name="height" value="0.025" units="cm"/>
    </inkml:brush>
  </inkml:definitions>
  <inkml:trace contextRef="#ctx0" brushRef="#br0">0 24 12620,'0'0'7559,"90"33"-5893,-25-33-930,17 0-511,12-9-193,6-2-32,7 1-993,-4-3-3363,-8-1-4036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7.531"/>
    </inkml:context>
    <inkml:brush xml:id="br0">
      <inkml:brushProperty name="width" value="0.025" units="cm"/>
      <inkml:brushProperty name="height" value="0.025" units="cm"/>
    </inkml:brush>
  </inkml:definitions>
  <inkml:trace contextRef="#ctx0" brushRef="#br0">80 940 7271,'0'0'1714,"-9"5"245,0 1-1317,3-1-110,0-1 1,-1 0-1,1-1 0,-1 1 0,0-1 1,0 0-1,-9 2 0,20-8-304,0 1-1,-1-1 0,1 0 0,-1 0 0,0 0 1,0 0-1,0-1 0,4-5 0,5-5 45,107-101 220,170-128 0,150-71-1943,-276 199-399,-58 39-1080,-12 4-2233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637"/>
    </inkml:context>
    <inkml:brush xml:id="br0">
      <inkml:brushProperty name="width" value="0.025" units="cm"/>
      <inkml:brushProperty name="height" value="0.025" units="cm"/>
    </inkml:brush>
  </inkml:definitions>
  <inkml:trace contextRef="#ctx0" brushRef="#br0">21 98 7399,'0'0'8851,"11"4"-7810,-7-1-891,0-1 0,0 0 0,0-1 0,1 1 0,-1-1 0,1 0 0,-1 0 0,1 0-1,-1-1 1,1 1 0,-1-1 0,1 0 0,0 0 0,-1-1 0,1 0 0,-1 1 0,1-2 0,-1 1 0,1 0 0,-1-1 0,0 0 0,5-2 0,6-4 587,38-23 287,-51 30-996,0-1 1,0 1-1,0-1 1,0 0-1,0 1 0,0-1 1,-1 0-1,1 0 0,-1 0 1,1 0-1,-1-1 1,0 1-1,0 0 0,0-1 1,0 1-1,0 0 1,0-1-1,0-4 0,-1 6 4,-1 0 0,1-1 0,-1 1 0,0 0 0,0 0 0,1 0 0,-1 0 0,0 0 0,0 0-1,0 0 1,0 0 0,0 0 0,0 0 0,-1 0 0,1 1 0,0-1 0,0 0 0,-1 1 0,1-1-1,0 1 1,0-1 0,-1 1 0,1 0 0,-1 0 0,1 0 0,0-1 0,-1 1 0,1 0-1,0 1 1,-1-1 0,-1 0 0,-49 5-65,43-3 45,0 2 0,1-1 0,-1 1 0,1 0 0,-1 1 0,1 0 0,1 0 0,-1 1 0,-12 12 1,15-14-12,1 1 0,-1-1 0,1 1 0,0 0 0,1 0 0,-1 0 1,1 1-1,0-1 0,1 1 0,-1 0 0,1 0 0,0 0 0,0 0 1,1 0-1,-1 10 0,2-14-35,0 1-1,1-1 1,-1 0 0,1 1 0,0-1 0,-1 0 0,1 0-1,0 1 1,1-1 0,-1 0 0,0 0 0,0 0 0,1 0-1,0 0 1,-1-1 0,1 1 0,0 0 0,0-1-1,0 1 1,0-1 0,0 0 0,0 1 0,0-1 0,0 0-1,0 0 1,1-1 0,-1 1 0,4 0 0,8 3-503,0-1 0,-1-1 0,24 1 0,21-2-5122,5-1-5450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8.824"/>
    </inkml:context>
    <inkml:brush xml:id="br0">
      <inkml:brushProperty name="width" value="0.025" units="cm"/>
      <inkml:brushProperty name="height" value="0.025" units="cm"/>
    </inkml:brush>
  </inkml:definitions>
  <inkml:trace contextRef="#ctx0" brushRef="#br0">55 615 6662,'0'0'3203,"-49"51"-2114,44-39-160,5-4-640,5-6-193,16-2 320,12-12 225,14-18 960,15-14-320,18-13-384,15-13-384,12-14-449,10-9-64,3-2-1281,-5-6-2435,-14 0-3363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1.849"/>
    </inkml:context>
    <inkml:brush xml:id="br0">
      <inkml:brushProperty name="width" value="0.025" units="cm"/>
      <inkml:brushProperty name="height" value="0.025" units="cm"/>
    </inkml:brush>
  </inkml:definitions>
  <inkml:trace contextRef="#ctx0" brushRef="#br0">1 118 1954,'0'0'6812,"9"-8"-6764,16-12-17,2-2 92,42-42 0,-68 61-840,-6 6-61,-9 7-1949,5-3-252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2.473"/>
    </inkml:context>
    <inkml:brush xml:id="br0">
      <inkml:brushProperty name="width" value="0.025" units="cm"/>
      <inkml:brushProperty name="height" value="0.025" units="cm"/>
    </inkml:brush>
  </inkml:definitions>
  <inkml:trace contextRef="#ctx0" brushRef="#br0">287 147 1185,'0'0'4661,"-9"4"-3327,-18 9-1559,1 1-1,1 1 0,-30 23 1,-3 0 3218,49-34-1341,0 1-1,0 1 1,0-1-1,1 2 1,-1-1-1,2 1 1,-1 0-1,-8 10 1,16-16-1620,0-1 0,0 0 0,0 0 0,-1 0 0,1 0 0,0 0 0,0 1 0,0-1 0,0 0 0,0 0 0,-1 0 0,1 1 0,0-1 0,0 0 0,0 0 0,0 0 0,0 1 0,0-1 0,0 0 0,0 0 0,0 1 1,0-1-1,0 0 0,0 0 0,0 1 0,0-1 0,0 0 0,0 0 0,0 1 0,0-1 0,0 0 0,0 0 0,0 0 0,0 1 0,0-1 0,1 0 0,-1 0 0,0 1 0,0-1 0,0 0 0,0 0 0,1 0 0,11 0 695,17-12 180,84-65-443,181-127 465,-236 156-876,-62 85-325,-13 18 392,-27 57 0,-14 46 238,51-135-278,1-2-11,0-1 1,2 2-1,0-1 1,-1 25-1,4-35-951,2-17-7082,1-11 790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3.208"/>
    </inkml:context>
    <inkml:brush xml:id="br0">
      <inkml:brushProperty name="width" value="0.025" units="cm"/>
      <inkml:brushProperty name="height" value="0.025" units="cm"/>
    </inkml:brush>
  </inkml:definitions>
  <inkml:trace contextRef="#ctx0" brushRef="#br0">317 8 10410,'0'0'167,"0"0"0,0 0 0,0 0 0,0 0 0,-1-1 0,1 1 0,0 0 0,0 0 0,0 0 0,0 0 0,0 0-1,-1 0 1,1 0 0,0 0 0,0 0 0,0-1 0,0 1 0,0 0 0,0 0 0,0 0 0,0 0 0,0 0 0,-1 0 0,1-1 0,0 1 0,0 0 0,0 0 0,0 0 0,0 0 0,0 0 0,0-1 0,0 1 0,0 0 0,0 0 0,0 0 0,0 0 0,0-1 0,0 1 0,0 0 0,0 0 0,0 0 0,1 0 0,-1 0 0,0-1 0,0 1-1,0 0 1,0 0 0,0 0 0,0 0 0,0 0 0,0 0 0,0-1 0,1 1 0,-1 0 0,0 0 0,0 0 0,0 0 0,0 0 0,0 0 0,1 0 0,-1 0 0,0 0 0,0 0 0,0 0 0,0 0 0,1 0 0,-20 6 1702,-21 14-2615,7-1 1343,2 2-1,-53 46 0,72-56-406,0 1 0,1 0 0,0 1 0,1 0 0,0 0 0,1 1 0,1 0 0,0 1 0,-6 16 0,13-29-172,0 1-1,1-1 1,-1 1-1,0-1 1,1 1-1,-1 0 1,1 0-1,0-1 1,0 1-1,0 0 1,0-1 0,0 1-1,1 0 1,-1-1-1,1 1 1,2 4-1,-2-5 15,0 0 0,0-1-1,1 1 1,-1 0-1,1-1 1,-1 1 0,1-1-1,0 0 1,-1 1 0,1-1-1,0 0 1,0 0-1,0 0 1,0 0 0,0 0-1,4 0 1,7 1 134,0 0 0,1-1 0,-1 0 0,1-1 0,19-3 1,-13 2-84,100-13-23,-105 11-1289,0 0-1,0-2 1,14-5 0,-15 2-3064,-3-1-1301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3.574"/>
    </inkml:context>
    <inkml:brush xml:id="br0">
      <inkml:brushProperty name="width" value="0.025" units="cm"/>
      <inkml:brushProperty name="height" value="0.025" units="cm"/>
    </inkml:brush>
  </inkml:definitions>
  <inkml:trace contextRef="#ctx0" brushRef="#br0">2 15 11243,'0'0'16709,"0"0"-16702,0 0 0,-1 0 1,1 0-1,0 0 0,0 0 0,0 0 1,0-1-1,0 1 0,0 0 0,0 0 1,-1 0-1,1-1 0,0 1 0,0 0 1,0 0-1,0 0 0,0 0 0,0-1 1,0 1-1,0 0 0,0 0 0,0 0 1,0-1-1,0 1 0,0 0 0,0 0 1,0 0-1,1 0 0,-1-1 0,0 1 1,0 0-1,0 0 0,0 0 0,0 0 1,0-1-1,0 1 0,0 0 0,1 0 1,-1 0-1,0 0 0,0 0 0,0-1 1,0 1-1,0 0 0,1 0 0,-1 0 1,0 0-1,0 0 0,0 0 0,1 0 1,-1 0-1,0 0 0,12-3 10,0 1 0,-1 1 0,1 0 0,0 1-1,21 2 1,8-1-6,112-3-1296,-120 2-2658,0 0-3390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3.906"/>
    </inkml:context>
    <inkml:brush xml:id="br0">
      <inkml:brushProperty name="width" value="0.025" units="cm"/>
      <inkml:brushProperty name="height" value="0.025" units="cm"/>
    </inkml:brush>
  </inkml:definitions>
  <inkml:trace contextRef="#ctx0" brushRef="#br0">49 0 9961,'0'0'7981,"-8"3"-5504,-24 9-469,24-9-498,12-2-1102,0 0-1,1-1 1,-1 1-1,1-1 1,-1 0-1,0 0 1,1 0-1,5-2 1,7 1 120,132 3 822,-1 0-4782,-130-5 37,-11-8-3278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8.660"/>
    </inkml:context>
    <inkml:brush xml:id="br0">
      <inkml:brushProperty name="width" value="0.025" units="cm"/>
      <inkml:brushProperty name="height" value="0.025" units="cm"/>
    </inkml:brush>
  </inkml:definitions>
  <inkml:trace contextRef="#ctx0" brushRef="#br0">179 57 4837,'0'0'6608,"7"-8"-4093,17-28 325,-20 23 3521,-13 13-5000,-11 10-1615,4 7 272,0 1 0,2 0 0,0 1 0,1 0 0,1 1 0,1 1 0,-13 32 0,12-27 58,2 1-1,0 0 0,2 1 0,1 0 1,1 0-1,1 0 0,2 1 0,1 0 0,1 0 1,3 33-1,0-50-85,1-1 0,0 1 1,0-1-1,1 0 0,0 0 1,10 16-1,-11-21-406,1 0 0,0-1 0,0 0 0,0 0 0,9 9 1,-11-13-120,1 1 0,-1 0 0,0-1 0,1 1 0,-1-1 0,1 0 1,-1 1-1,1-1 0,0-1 0,-1 1 0,1 0 0,0-1 1,0 1-1,3-1 0,7 0-4798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9.072"/>
    </inkml:context>
    <inkml:brush xml:id="br0">
      <inkml:brushProperty name="width" value="0.025" units="cm"/>
      <inkml:brushProperty name="height" value="0.025" units="cm"/>
    </inkml:brush>
  </inkml:definitions>
  <inkml:trace contextRef="#ctx0" brushRef="#br0">1 199 10698,'0'0'14980,"13"-7"-14308,32-19-570,-2-2-1,0-3 1,60-56-1,-78 68-358,-25 19 248,0 0-1,0 0 0,0 0 1,1 0-1,-1 0 0,0 0 1,0 0-1,0 0 1,0 0-1,1 0 0,-1 0 1,0 0-1,0 1 0,0-1 1,0 0-1,0 0 1,1 0-1,-1 0 0,0 0 1,0 1-1,0-1 0,0 0 1,0 0-1,0 0 1,0 0-1,0 1 0,0-1 1,0 0-1,0 0 0,0 0 1,0 0-1,0 1 0,0-1 1,0 0-1,0 0 1,0 0-1,0 1 0,0-1 1,0 0-1,0 0 0,0 0 1,0 0-1,0 1 1,0-1-1,0 0 0,0 0 1,0 0-1,0 0 0,-1 1 1,1-1-1,0 0 0,0 0 1,0 0-1,0 0 1,0 0-1,-1 0 0,1 0 1,0 1-1,0-1 0,-1 0 1,-28 50-1063,23-41 1023,0 0 37,-7 10 83,1 0-1,1 1 1,0 0-1,2 0 1,-11 33 0,20-52-153,-1 0 0,1 0 0,0 0 0,0 0 0,-1 0 1,1 0-1,0 0 0,0 0 0,0 0 0,0 0 1,0 0-1,0 0 0,0 1 0,0-1 0,1 0 0,-1 0 1,0 0-1,1 0 0,-1 0 0,0-1 0,1 1 1,-1 0-1,1 0 0,0 0 0,-1 0 0,1 0 0,0-1 1,1 2-1,0-1-465,0 0 1,1-1-1,-1 1 1,0-1-1,1 1 1,-1-1-1,1 0 1,-1 0-1,0 0 0,1-1 1,3 0-1,18-4-4545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9.405"/>
    </inkml:context>
    <inkml:brush xml:id="br0">
      <inkml:brushProperty name="width" value="0.025" units="cm"/>
      <inkml:brushProperty name="height" value="0.025" units="cm"/>
    </inkml:brush>
  </inkml:definitions>
  <inkml:trace contextRef="#ctx0" brushRef="#br0">140 0 15375,'0'0'4660,"-8"9"-3400,-13 15-195,-26 38 0,39-50-980,0 0-1,1 1 1,1-1 0,0 1-1,1 1 1,-7 25-1,9-27-157,1-2-54,-1 1-1,2-1 0,-1 1 1,2-1-1,-1 1 0,1 0 1,3 16-1,-1-23-1910,2-10-5971,-1-9 418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9.748"/>
    </inkml:context>
    <inkml:brush xml:id="br0">
      <inkml:brushProperty name="width" value="0.025" units="cm"/>
      <inkml:brushProperty name="height" value="0.025" units="cm"/>
    </inkml:brush>
  </inkml:definitions>
  <inkml:trace contextRef="#ctx0" brushRef="#br0">0 0 11307,'0'0'12748,"54"7"-12940,-14-3 256,1-2-865,0 0-833,0-2-992,-6 0-833,1-3-737,-10-9-2275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080"/>
    </inkml:context>
    <inkml:brush xml:id="br0">
      <inkml:brushProperty name="width" value="0.025" units="cm"/>
      <inkml:brushProperty name="height" value="0.025" units="cm"/>
    </inkml:brush>
  </inkml:definitions>
  <inkml:trace contextRef="#ctx0" brushRef="#br0">209 11 10282,'0'0'12502,"-10"-3"-12037,6 1-462,0 1 1,0 0-1,0 0 1,0 0-1,0 0 1,0 1 0,0 0-1,0 0 1,0 0-1,-1 0 1,1 0-1,0 1 1,0 0-1,0 0 1,0 0 0,0 0-1,0 1 1,1-1-1,-1 1 1,0 0-1,1 0 1,-1 0 0,1 1-1,0-1 1,0 1-1,-4 3 1,-5 5 2,-1 1 0,1 1 0,-16 23 0,24-31-14,1 0-1,0 0 0,0 0 1,0 1-1,1-1 1,0 1-1,0 0 0,1 0 1,-1 0-1,1 0 1,1 0-1,-1 0 0,1 11 1,1-15-82,0 1 1,0-1 0,0 1-1,0-1 1,0 0 0,0 0-1,1 0 1,-1 0-1,1 0 1,0 0 0,0 0-1,-1 0 1,1 0 0,0-1-1,0 1 1,1-1 0,-1 0-1,0 0 1,0 1 0,1-1-1,-1-1 1,1 1 0,-1 0-1,1 0 1,-1-1-1,1 0 1,-1 1 0,4-1-1,6 1-1626,1 1 0,-1-2-1,1 0 1,18-2-1,10-7-5618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50.074"/>
    </inkml:context>
    <inkml:brush xml:id="br0">
      <inkml:brushProperty name="width" value="0.025" units="cm"/>
      <inkml:brushProperty name="height" value="0.025" units="cm"/>
    </inkml:brush>
  </inkml:definitions>
  <inkml:trace contextRef="#ctx0" brushRef="#br0">62 39 8904,'0'0'3011,"9"-4"-528,64-23 1545,-68 25-3873,0 1 0,1-1 0,-1 1 0,1 1 0,-1-1 0,1 1 0,-1 0-1,1 0 1,-1 1 0,1-1 0,-1 1 0,0 1 0,1-1 0,6 3 0,-10-3-118,-1 1-1,1-1 0,-1 0 0,1 1 0,-1-1 1,1 1-1,-1-1 0,0 1 0,0 0 0,0-1 1,0 1-1,0 0 0,0 0 0,0 0 0,-1 0 1,1 0-1,-1 0 0,1 0 0,-1 0 0,0 0 1,0 0-1,0 0 0,0 0 0,0 0 1,0 0-1,0 0 0,-1 0 0,1 0 0,-1 0 1,0 0-1,1 0 0,-1 0 0,0-1 0,-2 4 1,-2 5 347,0-1 0,0 0 0,-1 0 0,0-1 0,-9 10 0,-59 56 1513,-27 30-992,98-100-907,0-1 0,0 1 0,0 0-1,1 0 1,0 0 0,-1 0 0,1 0 0,1 1-1,-1-1 1,1 1 0,-2 6 0,3-9-23,0-1 1,0 1-1,0-1 0,1 1 1,-1 0-1,0-1 0,1 1 1,-1-1-1,1 1 1,-1-1-1,1 0 0,0 1 1,0-1-1,0 1 1,0-1-1,0 0 0,0 0 1,0 0-1,0 0 0,0 0 1,0 0-1,1 0 1,-1 0-1,0 0 0,1 0 1,-1 0-1,1-1 0,-1 1 1,1-1-1,-1 1 1,1-1-1,-1 0 0,1 1 1,-1-1-1,3 0 0,79 7-3217,-28-11-2644,-19-6-179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50.403"/>
    </inkml:context>
    <inkml:brush xml:id="br0">
      <inkml:brushProperty name="width" value="0.025" units="cm"/>
      <inkml:brushProperty name="height" value="0.025" units="cm"/>
    </inkml:brush>
  </inkml:definitions>
  <inkml:trace contextRef="#ctx0" brushRef="#br0">292 0 11851,'0'0'8894,"-10"6"-8632,-9 6 60,0 1 0,1 1 0,0 1 0,1 0 1,0 1-1,-15 22 0,-89 123 1244,117-155-1608,-10 16 184,12-17-6108,2-19 617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50.811"/>
    </inkml:context>
    <inkml:brush xml:id="br0">
      <inkml:brushProperty name="width" value="0.025" units="cm"/>
      <inkml:brushProperty name="height" value="0.025" units="cm"/>
    </inkml:brush>
  </inkml:definitions>
  <inkml:trace contextRef="#ctx0" brushRef="#br0">103 0 12524,'0'0'1415,"-10"9"218,2-2-1341,-41 39 2354,45-41-2352,0-1 1,0 1 0,1 0 0,0 0 0,0 0 0,0 0-1,1 1 1,-1-1 0,1 1 0,1-1 0,-2 7 0,3-11-280,0-1 1,0 1 0,0 0 0,0 0 0,0-1 0,0 1 0,0 0 0,0-1 0,0 1 0,0 0 0,1-1 0,-1 1 0,0 0 0,0-1 0,1 1-1,-1-1 1,1 1 0,-1 0 0,0-1 0,1 1 0,-1-1 0,1 1 0,0-1 0,-1 1 0,1-1 0,-1 0 0,1 1 0,1 0 0,25 4 719,-20-5-473,0 0 0,0-1 0,0 0 1,0 0-1,14-4 0,-18 3-118,1 0-1,0 0 0,0 0 1,0 0-1,-1-1 0,1 1 1,-1-1-1,0 0 0,0 0 1,0 0-1,0-1 0,-1 1 1,1-1-1,-1 1 0,0-1 1,0 0-1,0 0 0,0 0 1,-1 0-1,1 0 0,-1 0 1,0 0-1,-1-1 0,1 1 1,-1 0-1,0-6 0,-1 8-164,0 1-1,0-1 0,0 1 0,0-1 0,0 1 0,-1 0 0,1 0 0,-1 0 0,1-1 0,-1 1 0,1 1 0,-1-1 0,0 0 0,1 0 0,-1 0 0,0 1 0,0-1 0,1 1 0,-1 0 1,0-1-1,0 1 0,0 0 0,0 0 0,1 0 0,-1 0 0,0 1 0,0-1 0,-2 1 0,-2-1-271,0 0 0,0 1 1,0 0-1,0 0 0,0 1 0,0 0 0,-9 3 1,12-2-40,0-1-1,0 1 1,0-1 0,1 1 0,-1 0 0,0 0 0,1 0 0,0 0 0,0 0 0,0 1-1,0-1 1,0 1 0,1-1 0,-3 8 0,3-4-1218,-1 0 1,1 1-1,0-1 1,1 0-1,0 1 1,1 13-1,4 3-6697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51.173"/>
    </inkml:context>
    <inkml:brush xml:id="br0">
      <inkml:brushProperty name="width" value="0.025" units="cm"/>
      <inkml:brushProperty name="height" value="0.025" units="cm"/>
    </inkml:brush>
  </inkml:definitions>
  <inkml:trace contextRef="#ctx0" brushRef="#br0">208 515 13068,'0'0'1810,"-12"5"240,-20 11-22,-35 23 0,56-32-1731,1 0 0,0 0-1,0 1 1,1 1 0,0-1-1,1 1 1,0 1 0,-11 15-1,19-24-278,-1-1-1,1 1 1,0-1-1,-1 1 1,1-1-1,0 1 1,0-1-1,0 1 1,-1-1-1,1 1 1,0-1-1,0 1 1,0-1-1,0 1 1,0-1-1,0 1 1,0-1-1,0 1 0,0-1 1,0 1-1,0-1 1,1 1-1,-1-1 1,0 1-1,0-1 1,0 1-1,1-1 1,-1 1-1,0-1 1,1 1-1,-1-1 1,0 1-1,1-1 1,-1 0-1,0 1 1,1-1-1,-1 0 1,1 1-1,-1-1 1,1 0-1,0 1 0,31 4 488,37-14 135,-57 6-518,-1-2-1,1 1 0,-1-1 1,0-1-1,16-10 0,-24 14-16,1 0 0,-1-1-1,0 0 1,0 1 0,0-1-1,0 0 1,-1 0 0,1 0-1,-1-1 1,1 1-1,-1-1 1,0 1 0,-1-1-1,1 0 1,-1 1 0,1-1-1,-1 0 1,0 0 0,-1 0-1,1-4 1,-1 5-148,-1 1 0,0 0 1,0 0-1,0 0 0,0 0 0,0 0 0,-1 0 1,1 0-1,-1 0 0,1 0 0,-1 1 1,1-1-1,-1 0 0,0 1 0,0 0 0,0-1 1,0 1-1,0 0 0,0 0 0,0 0 1,0 0-1,-1 1 0,1-1 0,0 0 0,0 1 1,-1 0-1,-2-1 0,-36-5-3029,10 4-3644,25 2 1585</inkml:trace>
  <inkml:trace contextRef="#ctx0" brushRef="#br0" timeOffset="1">457 1 13421,'0'0'5803,"-4"12"-4544,-1 6-918,2 0 1,0 0-1,0 0 0,2 0 0,0 1 0,2-1 0,0 0 0,6 34 0,-1-28-303,8 30 45,-3 0 0,5 61 0,-15-99-63,0 1 1,-2-1-1,1 1 1,-2-1 0,0 1-1,-2-1 1,1 0-1,-2 0 1,0 0 0,-1 0-1,-12 22 1,3-14-17,0-1-1,-2-1 1,-1 0 0,-1-2 0,0 0 0,-2 0 0,0-2-1,-1-1 1,-32 19 0,35-25-1365,-1-1-1,1 0 1,-2-2-1,-20 6 1,-12-2-10672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5.724"/>
    </inkml:context>
    <inkml:brush xml:id="br0">
      <inkml:brushProperty name="width" value="0.025" units="cm"/>
      <inkml:brushProperty name="height" value="0.025" units="cm"/>
    </inkml:brush>
  </inkml:definitions>
  <inkml:trace contextRef="#ctx0" brushRef="#br0">205 107 3972,'0'0'2947,"2"-8"-1549,0-5-456,1 0 1,1 0-1,0 0 0,0 1 0,12-22 1,-29 51 6364,-5 4-4780,-38 53-2614,32-28 127,2 1 1,2 1-1,2 1 0,2 1 0,-12 71 0,19-78-56,3 0 1,-3 69-1,9-94 19,0 0-1,2 0 0,0 0 0,1 0 0,0 0 0,2 0 1,0-1-1,15 32 0,-19-45-3,1-1 1,0 0-1,0 1 1,0-1-1,1 0 1,-1 0-1,1 0 1,0-1-1,0 1 1,0 0-1,0-1 1,0 0-1,0 0 1,0 0-1,1 0 1,-1 0-1,1-1 1,0 0-1,5 2 1,29-2-3620,-32-4-790,-4-9-3218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8.237"/>
    </inkml:context>
    <inkml:brush xml:id="br0">
      <inkml:brushProperty name="width" value="0.025" units="cm"/>
      <inkml:brushProperty name="height" value="0.025" units="cm"/>
    </inkml:brush>
  </inkml:definitions>
  <inkml:trace contextRef="#ctx0" brushRef="#br0">1 331 11275,'0'0'11627,"11"-3"-10960,22-8-532,-1-1-1,0-1 1,-1-2-1,-1-2 1,0 0 0,34-28-1,166-145-51,-229 189-87,-1 1 0,0 0 0,0-1 0,1 1 0,-1-1 0,0 1 0,1 0 0,-1-1 0,0 1 0,1 0-1,-1-1 1,0 1 0,1 0 0,-1-1 0,1 1 0,-1 0 0,1 0 0,-1 0 0,1-1 0,-1 1 0,1 0 0,-1 0 0,1 0 0,-1 0 0,1 0 0,-1 0 0,1 0 0,-1 0 0,1 0 0,-1 0 0,1 0 0,-1 0 0,0 0 0,1 1-1,-1-1 1,1 0 0,-1 0 0,1 0 0,-1 1 0,1-1 0,-1 0 0,0 1 0,1-1 0,0 1 0,2 28-62,-14 40 164,-11 13 1512,-55 130 0,76-209-1639,-3 2-15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8.693"/>
    </inkml:context>
    <inkml:brush xml:id="br0">
      <inkml:brushProperty name="width" value="0.025" units="cm"/>
      <inkml:brushProperty name="height" value="0.025" units="cm"/>
    </inkml:brush>
  </inkml:definitions>
  <inkml:trace contextRef="#ctx0" brushRef="#br0">77 0 2851,'0'0'20873,"-4"12"-20537,-12 36-20,2 0 0,3 1 0,1 0 0,-6 98 0,16-139-435,0 16 419,0-24-356,0 1 1,0-1-1,0 1 1,0-1-1,0 1 1,0-1-1,0 1 0,1-1 1,-1 1-1,0-1 1,0 1-1,0-1 1,1 1-1,-1-1 1,0 1-1,1-1 0,-1 0 1,0 1-1,1-1 1,-1 0-1,0 1 1,1-1-1,-1 0 1,1 1-1,-1-1 0,1 0 1,-1 0-1,1 1 1,-1-1-1,1 0 1,-1 0-1,1 0 1,0 0-1,0-6-6691,-7-20 452,-5 6-495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9.022"/>
    </inkml:context>
    <inkml:brush xml:id="br0">
      <inkml:brushProperty name="width" value="0.025" units="cm"/>
      <inkml:brushProperty name="height" value="0.025" units="cm"/>
    </inkml:brush>
  </inkml:definitions>
  <inkml:trace contextRef="#ctx0" brushRef="#br0">0 34 7783,'0'0'16128,"2"-2"-15301,1 0-741,-1 0 0,1 0 0,0 0 0,0 0 0,0 1 0,0 0 0,0-1 0,0 1 0,0 0 0,0 0 0,1 1 0,-1-1 0,0 1 0,0 0 0,6 0-1,65 1 55,-46 0-69,35 1-198,33-1-2808,-36-9-4365,-33-2 1267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9.382"/>
    </inkml:context>
    <inkml:brush xml:id="br0">
      <inkml:brushProperty name="width" value="0.025" units="cm"/>
      <inkml:brushProperty name="height" value="0.025" units="cm"/>
    </inkml:brush>
  </inkml:definitions>
  <inkml:trace contextRef="#ctx0" brushRef="#br0">75 1 14189,'0'0'9919,"-1"12"-9390,-7 21-255,-14 42 0,12-47-137,1 0 0,2 1 0,0-1 0,-3 55 0,10-81-145,1-1 0,-1 1 0,1-1 1,-1 1-1,1-1 0,0 1 0,0-1 1,0 1-1,0-1 0,0 0 0,0 0 1,0 0-1,0 1 0,0-1 0,1 0 0,-1 0 1,0-1-1,1 1 0,-1 0 0,1 0 1,-1-1-1,1 1 0,-1 0 0,1-1 0,-1 0 1,1 1-1,-1-1 0,1 0 0,0 0 1,-1 0-1,1 0 0,0 0 0,2-1 1,4 2-131,1-2 1,-1 1-1,1-1 1,-1 0-1,13-4 1,-17 3-355,1 0 0,0 0 0,-1 0 1,0-1-1,1 1 0,6-7 0,21-25-7436,-15 7-581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49.777"/>
    </inkml:context>
    <inkml:brush xml:id="br0">
      <inkml:brushProperty name="width" value="0.025" units="cm"/>
      <inkml:brushProperty name="height" value="0.025" units="cm"/>
    </inkml:brush>
  </inkml:definitions>
  <inkml:trace contextRef="#ctx0" brushRef="#br0">0 1 7111,'0'0'20179,"0"8"-25048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425"/>
    </inkml:context>
    <inkml:brush xml:id="br0">
      <inkml:brushProperty name="width" value="0.025" units="cm"/>
      <inkml:brushProperty name="height" value="0.025" units="cm"/>
    </inkml:brush>
  </inkml:definitions>
  <inkml:trace contextRef="#ctx0" brushRef="#br0">12 1 14830,'0'0'918,"-1"10"598,-7 121 2792,6 83-3331,2-214-978,-1 1-1,1 0 0,0-1 0,0 1 0,0 0 1,0 0-1,1-1 0,-1 1 0,0 0 0,0-1 0,0 1 1,0 0-1,1-1 0,-1 1 0,0-1 0,1 1 1,-1 0-1,0-1 0,1 1 0,-1-1 0,1 1 1,-1-1-1,1 1 0,-1-1 0,1 1 0,-1-1 1,1 0-1,0 1 0,-1-1 0,1 0 0,-1 1 1,1-1-1,1 0 0,0 1 26,1-1 1,-1-1-1,1 1 0,-1 0 1,1-1-1,-1 1 1,0-1-1,1 0 0,-1 0 1,3-1-1,59-37 828,-58 35-736,25-18 102,40-27 1344,130-69 0,-191 112-2266,-11 4-3218,-16 2-4793,-3 7-1487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50.292"/>
    </inkml:context>
    <inkml:brush xml:id="br0">
      <inkml:brushProperty name="width" value="0.025" units="cm"/>
      <inkml:brushProperty name="height" value="0.025" units="cm"/>
    </inkml:brush>
  </inkml:definitions>
  <inkml:trace contextRef="#ctx0" brushRef="#br0">0 194 8040,'0'0'18273,"10"-5"-17494,28-18-528,-2-2 0,-1-1 0,-1-2 0,44-46 0,-78 73-253,1 0 0,0 0 0,0 0 0,0 0 0,0 0 0,-1 1 0,1-1 0,1 0 0,-1 0 1,0 1-1,0-1 0,0 1 0,0-1 0,0 1 0,1-1 0,-1 1 0,2-1 0,-3 1-9,1 1 0,-1-1-1,1 1 1,-1-1 0,0 0 0,1 1-1,-1-1 1,0 1 0,0-1 0,1 1 0,-1-1-1,0 1 1,0-1 0,0 1 0,1-1-1,-1 1 1,0-1 0,0 1 0,0-1-1,0 1 1,0-1 0,0 1 0,0-1-1,0 1 1,0-1 0,-1 1 0,1 0 0,-12 47-206,-4-8 282,7-18-13,0 0 1,1 1-1,2 0 1,0 0-1,1 1 1,-1 24-1,6-48-87,0 0-1,0 1 1,0-1-1,0 0 0,0 0 1,0 0-1,0 0 1,0 0-1,0 1 0,0-1 1,1 0-1,-1 0 1,0 0-1,0 0 1,0 0-1,0 0 0,0 0 1,1 0-1,-1 1 1,0-1-1,0 0 0,0 0 1,0 0-1,0 0 1,1 0-1,-1 0 0,0 0 1,0 0-1,0 0 1,0 0-1,1 0 1,-1 0-1,0 0 0,0 0 1,0 0-1,0 0 1,1 0-1,-1 0 0,0 0 1,0 0-1,0-1 1,0 1-1,0 0 0,1 0 1,-1 0-1,0 0 1,0 0-1,0 0 1,0 0-1,0-1 0,0 1 1,0 0-1,1 0 1,-1 0-1,0 0 0,0 0 1,0-1-1,0 1 1,9-9-1917,1-16-2533,1-10-2860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50.811"/>
    </inkml:context>
    <inkml:brush xml:id="br0">
      <inkml:brushProperty name="width" value="0.025" units="cm"/>
      <inkml:brushProperty name="height" value="0.025" units="cm"/>
    </inkml:brush>
  </inkml:definitions>
  <inkml:trace contextRef="#ctx0" brushRef="#br0">18 130 11787,'0'0'8680,"-4"9"-7132,-9 26-485,13-34-1026,0 0 0,0 0 0,0 0 0,0 0 0,0 0 0,1 0 0,-1 0 0,0 0-1,1 0 1,-1 0 0,1 0 0,-1 0 0,1-1 0,-1 1 0,1 0 0,0 0 0,-1-1 0,1 1 0,0 0 0,-1-1 0,1 1 0,0 0 0,0-1 0,0 1 0,0-1 0,0 0 0,0 1 0,-1-1 0,1 0 0,0 1 0,0-1 0,0 0 0,0 0-1,0 0 1,0 0 0,2 0 0,42 2 773,-38-2-654,2-1-102,0 1 0,0-2 1,0 1-1,0-1 0,0-1 1,-1 1-1,1-2 0,-1 1 1,1-1-1,-1 0 0,0-1 1,13-10-1,-17 12-33,1-1 1,-1 1-1,0-1 0,0-1 0,0 1 1,0 0-1,-1-1 0,0 0 1,0 0-1,0 0 0,-1 0 0,1 0 1,-1-1-1,-1 1 0,1-1 0,-1 1 1,0-1-1,0 0 0,0 1 1,-1-1-1,0-8 0,0 12-17,-1 0 0,1 0 0,-1 1-1,1-1 1,-1 0 0,0 0 0,0 1-1,0-1 1,0 1 0,0-1 0,0 1 0,0-1-1,0 1 1,-1-1 0,1 1 0,0 0-1,-1 0 1,1 0 0,-1 0 0,1 0 0,-1 0-1,0 0 1,0 0 0,1 1 0,-1-1 0,0 0-1,0 1 1,1 0 0,-1-1 0,0 1-1,0 0 1,0 0 0,0 0 0,0 0 0,1 1-1,-4-1 1,-1 1-29,-1 0 0,1 0 0,0 0-1,0 1 1,0 0 0,0 0 0,1 0-1,-1 1 1,-10 6 0,6-1 48,-1 2 0,1-1-1,1 1 1,0 0 0,0 1 0,1 0-1,0 1 1,1 0 0,0 0 0,1 0-1,1 1 1,0 0 0,0 0 0,2 0-1,-1 0 1,2 1 0,-1 0 0,1 15-1,2-26-14,0-1-1,1 0 0,-1 1 1,1-1-1,-1 0 0,1 1 1,0-1-1,0 0 0,0 0 0,0 0 1,1 0-1,-1 0 0,0 0 1,1 0-1,-1-1 0,1 1 1,0 0-1,-1-1 0,1 1 1,0-1-1,0 0 0,0 1 0,0-1 1,0 0-1,1 0 0,-1 0 1,0-1-1,0 1 0,1-1 1,-1 1-1,0-1 0,3 1 0,12 1 51,-1-1 0,0 0 0,26-3 0,-29 2-23,6-2-337,1 0 0,0-1 0,0-1 0,30-10 0,-9-2-3380,-2-5-3810,-6-1-7237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51.484"/>
    </inkml:context>
    <inkml:brush xml:id="br0">
      <inkml:brushProperty name="width" value="0.025" units="cm"/>
      <inkml:brushProperty name="height" value="0.025" units="cm"/>
    </inkml:brush>
  </inkml:definitions>
  <inkml:trace contextRef="#ctx0" brushRef="#br0">208 1 5285,'0'0'15188,"10"3"-14019,2 3-949,0 0 0,-1 0 0,0 1 1,0 1-1,0 0 0,-1 0 0,0 1 0,-1 1 1,0-1-1,0 1 0,7 13 0,-5-7-180,-1 1-1,-1 0 1,-1 0 0,0 1-1,-1 0 1,-1 1-1,-1-1 1,-1 1-1,4 32 1,-6-23 4,-2 0-1,-1 0 0,0 0 1,-3 0-1,0-1 1,-9 30-1,-2-6 62,-3-1-1,-2-1 0,-2 0 1,-2-2-1,-3-1 1,-50 68-1,66-99-433,-13 18 727,-30 31 0,7-24-2101,42-37 941,0 1 0,0-2 1,-1 1-1,1 0 0,-1-1 1,0 0-1,-6 1 0,-3-2-6284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4.988"/>
    </inkml:context>
    <inkml:brush xml:id="br0">
      <inkml:brushProperty name="width" value="0.025" units="cm"/>
      <inkml:brushProperty name="height" value="0.025" units="cm"/>
    </inkml:brush>
  </inkml:definitions>
  <inkml:trace contextRef="#ctx0" brushRef="#br0">299 75 833,'0'0'3491,"-58"-37"-2690,40 25 32,1 3-545,-2 0-192,2 5-192,-5 1-288,3 3 63,1 0 161,-3 0 0,0 4-417,-1 3-319,0 2-322,-3 2-575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5.350"/>
    </inkml:context>
    <inkml:brush xml:id="br0">
      <inkml:brushProperty name="width" value="0.025" units="cm"/>
      <inkml:brushProperty name="height" value="0.025" units="cm"/>
    </inkml:brush>
  </inkml:definitions>
  <inkml:trace contextRef="#ctx0" brushRef="#br0">1 1 8872,'0'0'7784,"65"1"-6663,-37 0-288,4 1-353,3 1-224,5 0-160,-5 3-64,1 4 0,-6-1-128,-10 1-961,-3-1-768,-12 0-1282,-5-4-1410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5.710"/>
    </inkml:context>
    <inkml:brush xml:id="br0">
      <inkml:brushProperty name="width" value="0.025" units="cm"/>
      <inkml:brushProperty name="height" value="0.025" units="cm"/>
    </inkml:brush>
  </inkml:definitions>
  <inkml:trace contextRef="#ctx0" brushRef="#br0">1 1 9737,'0'0'8712,"71"28"-7558,-36-28-642,2 0-320,4 0-128,4 3-64,-6 2-1537,-7 0-2435,-2-4-2530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7:56.057"/>
    </inkml:context>
    <inkml:brush xml:id="br0">
      <inkml:brushProperty name="width" value="0.025" units="cm"/>
      <inkml:brushProperty name="height" value="0.025" units="cm"/>
    </inkml:brush>
  </inkml:definitions>
  <inkml:trace contextRef="#ctx0" brushRef="#br0">0 35 11211,'0'0'3528,"12"-6"-2940,-4 2-557,1-1 1,-1 2 0,1-1-1,0 1 1,0 1 0,0-1 0,0 2-1,0-1 1,1 1 0,-1 1-1,0-1 1,1 2 0,-1-1 0,0 1-1,1 1 1,11 2 0,-10 0-22,0 1-1,0-1 1,0 2 0,0-1 0,17 14 0,-24-16-14,-1 0 0,1 0 0,-1 0 0,0 1 0,0-1 0,0 1 0,-1-1 0,1 1 0,-1 0 0,0 0 0,0 0 0,0 1 0,0-1 0,-1 0 0,0 1 1,0-1-1,0 1 0,0 5 0,-1 2 378,0 0 0,-1-1 0,0 1 1,-1-1-1,0 1 0,-1-1 0,-1 0 1,-8 20-1,-4-1 525,-34 49-1,44-70-922,-24 40 425,10-16-2444,6-12-3746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07.542"/>
    </inkml:context>
    <inkml:brush xml:id="br0">
      <inkml:brushProperty name="width" value="0.025" units="cm"/>
      <inkml:brushProperty name="height" value="0.025" units="cm"/>
    </inkml:brush>
  </inkml:definitions>
  <inkml:trace contextRef="#ctx0" brushRef="#br0">1 0 12204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09.790"/>
    </inkml:context>
    <inkml:brush xml:id="br0">
      <inkml:brushProperty name="width" value="0.025" units="cm"/>
      <inkml:brushProperty name="height" value="0.025" units="cm"/>
    </inkml:brush>
  </inkml:definitions>
  <inkml:trace contextRef="#ctx0" brushRef="#br0">54 271 6534,'0'0'11195,"-8"6"-9396,-1-1-1260,5-3-322,1-1 0,0 1 0,0 0 0,0 0 0,0 0 0,0 0 0,1 1 0,-1-1-1,0 1 1,-3 5 0,7-6 2270,6-4-1890,8-5-414,62-42 408,-2-4 0,125-114 0,-192 155-553,-7 10-36,0 0 1,0 1 0,0-1-1,0 0 1,1 1-1,-1-1 1,0 1 0,1-1-1,-1 1 1,1 0 0,0 0-1,-1-1 1,4 0-1,-4 1-92,-1 24-305,-2-5 461,0-1 0,-1 0 0,-1 0 0,-1 0 1,0 0-1,-14 28 0,-12 41 159,22-19 123,9-53-4259,0 0-4276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0.779"/>
    </inkml:context>
    <inkml:brush xml:id="br0">
      <inkml:brushProperty name="width" value="0.025" units="cm"/>
      <inkml:brushProperty name="height" value="0.025" units="cm"/>
    </inkml:brush>
  </inkml:definitions>
  <inkml:trace contextRef="#ctx0" brushRef="#br0">41 1 13196,'-2'14'7760,"-1"25"-5621,-3 24-2621,4-48 424,-5 26-292,-3 72 0,5-114-8645,-1-7 2285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786"/>
    </inkml:context>
    <inkml:brush xml:id="br0">
      <inkml:brushProperty name="width" value="0.025" units="cm"/>
      <inkml:brushProperty name="height" value="0.025" units="cm"/>
    </inkml:brush>
  </inkml:definitions>
  <inkml:trace contextRef="#ctx0" brushRef="#br0">1 0 3331,'0'0'16912,"2"54"-14253,14-31-1314,3-1-961,6 2-256,3 0-192,-3-6-2178,3-7-3972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1.110"/>
    </inkml:context>
    <inkml:brush xml:id="br0">
      <inkml:brushProperty name="width" value="0.025" units="cm"/>
      <inkml:brushProperty name="height" value="0.025" units="cm"/>
    </inkml:brush>
  </inkml:definitions>
  <inkml:trace contextRef="#ctx0" brushRef="#br0">0 69 10314,'0'0'12331,"71"-20"-11210,-28 12-544,6-4-385,1 3-192,1 4 0,-1 1-1153,-12 0-2018,-5-2-3395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2.851"/>
    </inkml:context>
    <inkml:brush xml:id="br0">
      <inkml:brushProperty name="width" value="0.025" units="cm"/>
      <inkml:brushProperty name="height" value="0.025" units="cm"/>
    </inkml:brush>
  </inkml:definitions>
  <inkml:trace contextRef="#ctx0" brushRef="#br0">17 27 12139,'8'-4'325,"0"0"0,0 1 0,1-1-1,0 1 1,-1 1 0,1 0-1,0 0 1,0 1 0,0 0-1,1 1 1,-1-1 0,0 2 0,0-1-1,0 2 1,0-1 0,11 4-1,-19-5-307,1 1 0,0 0 0,-1 0 0,1 0 0,-1 0 0,1 0 0,-1 0 0,0 0 0,1 0 0,-1 1 0,0-1 0,0 1-1,0-1 1,0 0 0,0 1 0,0 0 0,0-1 0,0 1 0,-1 0 0,1-1 0,-1 1 0,1 0 0,-1 0 0,0-1 0,1 1 0,-1 0 0,0 0-1,0 0 1,0-1 0,-1 1 0,1 0 0,0 0 0,-1 0 0,1-1 0,-1 1 0,-1 3 0,-1 2 271,0 1 0,-1-1 0,1 0 0,-2 0 0,1-1 0,-10 12 0,-41 35 1267,41-41-1358,0 1 1,0 1-1,1 0 0,1 0 0,0 2 1,-11 19-1,22-34-201,0 1 1,0-1-1,1 1 1,-1-1-1,0 1 0,1-1 1,-1 1-1,1 0 1,0-1-1,0 1 1,0-1-1,-1 1 0,1 0 1,1-1-1,-1 1 1,0 0-1,0-1 1,1 1-1,-1-1 0,0 1 1,1-1-1,0 1 1,-1-1-1,1 1 0,1 1 1,1 0 23,-1-1 1,1 0-1,-1 0 1,1 0-1,0 0 0,0-1 1,-1 1-1,1-1 1,0 0-1,1 0 1,-1 0-1,4 1 0,12 1-975,1 0-1,0-2 0,27 0 0,-37-1-619,26 0-3433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3.212"/>
    </inkml:context>
    <inkml:brush xml:id="br0">
      <inkml:brushProperty name="width" value="0.025" units="cm"/>
      <inkml:brushProperty name="height" value="0.025" units="cm"/>
    </inkml:brush>
  </inkml:definitions>
  <inkml:trace contextRef="#ctx0" brushRef="#br0">215 1 13004,'0'0'6150,"-32"61"-4773,8-24-352,-6 7-448,-3 0-161,5-2-191,3-7-129,3-5-32,13-8-32,-1-8 32,8-9-352,2-8-4485,0-16-416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3.545"/>
    </inkml:context>
    <inkml:brush xml:id="br0">
      <inkml:brushProperty name="width" value="0.025" units="cm"/>
      <inkml:brushProperty name="height" value="0.025" units="cm"/>
    </inkml:brush>
  </inkml:definitions>
  <inkml:trace contextRef="#ctx0" brushRef="#br0">149 16 1281,'0'0'10965,"-9"8"-8755,4-4-1784,-1 1 0,1 0 0,0 0 0,0 1 0,0-1 0,1 1 0,0 0-1,0 1 1,0-1 0,1 1 0,0-1 0,0 1 0,1 0 0,0 0 0,0 0-1,0 0 1,0 11 0,2-16-393,0 0-1,-1 0 0,1 0 1,0 0-1,1 0 0,-1 0 0,0 0 1,1 0-1,-1 0 0,1 0 1,-1-1-1,1 1 0,0 0 1,0 0-1,0-1 0,0 1 1,0 0-1,0-1 0,0 1 0,3 1 1,-2-1 18,1-1 1,0 0-1,-1-1 1,1 1-1,0 0 0,0-1 1,0 0-1,0 1 1,-1-1-1,1 0 1,0 0-1,0-1 0,5 0 1,-3 0-27,0-1 0,-1 1 0,1-1 0,0 0 0,-1 0 0,1 0 0,-1-1 0,0 0 0,1 1 0,-1-2 0,-1 1 0,1 0 0,0-1 0,-1 1 0,0-1 0,0 0 0,0 0 0,3-6 0,-3 5 18,0 0 0,0 0 0,-1-1 0,0 1 0,0-1 0,0 0 0,0 1 0,-1-1 0,0 0 1,-1 0-1,1 0 0,-1 0 0,0 0 0,-2-11 0,2 14-32,-1 1 1,-1 0-1,1 0 0,0 0 0,0 0 1,-1 0-1,1 0 0,-1 1 1,0-1-1,0 0 0,1 1 0,-1-1 1,0 1-1,0 0 0,0 0 0,0 0 1,-1 0-1,1 0 0,0 0 1,0 0-1,-1 1 0,1-1 0,0 1 1,-1-1-1,1 1 0,0 0 1,-1 0-1,1 0 0,-1 0 0,-3 2 1,-2-2-39,-1 1 0,0 0 0,1 1 0,-1 0 0,1 0-1,0 1 1,-10 4 0,11-3-59,1 0 0,0 0 0,-1 1 0,1 0 0,1 0 0,-1 0 0,1 0 0,0 1 0,0 0 0,1 0 0,-1 1 0,1-1 0,1 1 0,-1 0 0,-2 9 0,4-11-467,1 1-1,0-1 1,0 0 0,0 1 0,1-1 0,0 1 0,0-1 0,0 1 0,1-1 0,0 1 0,0-1 0,0 1-1,0-1 1,4 7 0,11 16-4716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3.889"/>
    </inkml:context>
    <inkml:brush xml:id="br0">
      <inkml:brushProperty name="width" value="0.025" units="cm"/>
      <inkml:brushProperty name="height" value="0.025" units="cm"/>
    </inkml:brush>
  </inkml:definitions>
  <inkml:trace contextRef="#ctx0" brushRef="#br0">70 63 11211,'0'0'3448,"-7"10"-1531,2-3-1650,-23 39 1464,26-42-1620,0 0 1,0 0-1,1 0 0,-1 0 0,1 0 0,0 0 0,0 1 0,1-1 0,-1 0 1,1 1-1,0-1 0,1 8 0,0-11-86,-1 0 0,1 0-1,0-1 1,-1 1 0,1 0 0,0 0 0,0-1 0,0 1 0,0 0-1,0-1 1,0 1 0,0-1 0,0 1 0,0-1 0,0 1-1,0-1 1,0 0 0,0 1 0,0-1 0,0 0 0,0 0-1,0 0 1,0 0 0,0 0 0,0 0 0,1 0 0,-1 0-1,0-1 1,0 1 0,1-1 0,35-10 1938,-31 6-1662,-1 0 0,1 0 0,-1 0 0,0-1 0,-1 1 0,0-1 0,1 0 0,-2-1 0,6-11 0,-7 14-156,0-1-1,0 1 1,0-1-1,-1 1 1,0-1-1,0 1 1,0-1-1,-1 0 1,1 0-1,-1 1 1,0-1-1,0 0 1,-1 0-1,0 1 1,0-1-1,-1-5 1,0 7-179,0 0 1,0 1 0,-1-1-1,1 1 1,0 0 0,-1 0-1,0 0 1,1 0 0,-1 0-1,0 0 1,0 1-1,0-1 1,0 1 0,0 0-1,-1 0 1,1 0 0,0 0-1,0 1 1,-1-1 0,1 1-1,0 0 1,-1 0 0,1 0-1,0 0 1,-6 2 0,5-2-307,0 1 1,0 0 0,0 0 0,0 0 0,1 0 0,-1 1 0,0-1 0,1 1 0,-1 0-1,-3 3 1,6-4-128,-1 0 0,0 1 0,1-1 0,0 1 0,-1-1 0,1 1 0,0 0 0,0-1 0,0 1 0,0 0 0,0 0 0,0 0 0,0 0 0,1 0-1,-1 0 1,1 0 0,-1 0 0,1 0 0,0 3 0,0 7-6670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4.522"/>
    </inkml:context>
    <inkml:brush xml:id="br0">
      <inkml:brushProperty name="width" value="0.025" units="cm"/>
      <inkml:brushProperty name="height" value="0.025" units="cm"/>
    </inkml:brush>
  </inkml:definitions>
  <inkml:trace contextRef="#ctx0" brushRef="#br0">4 0 9385,'0'0'11963,"0"13"-11488,-1 49-46,-2 6-168,9 92 0,-1-146 695,3-9-3289,-4-8-1982,-7-10-676,-9-4-2263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14.871"/>
    </inkml:context>
    <inkml:brush xml:id="br0">
      <inkml:brushProperty name="width" value="0.025" units="cm"/>
      <inkml:brushProperty name="height" value="0.025" units="cm"/>
    </inkml:brush>
  </inkml:definitions>
  <inkml:trace contextRef="#ctx0" brushRef="#br0">1 10 10954,'0'0'12364,"56"-7"-11371,-19 7-384,4 0-321,2 0-224,-4 0-32,-3 0-320,-6 0-1570,-8 0-2754,-9-3-4037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0.060"/>
    </inkml:context>
    <inkml:brush xml:id="br0">
      <inkml:brushProperty name="width" value="0.025" units="cm"/>
      <inkml:brushProperty name="height" value="0.025" units="cm"/>
    </inkml:brush>
  </inkml:definitions>
  <inkml:trace contextRef="#ctx0" brushRef="#br0">125 43 7976,'19'-34'8878,"-15"26"-2340,-17 26-3569,-10 16-2830,2 1 0,2 1-1,1 1 1,1 1 0,-11 42 0,26-74-90,0 0 1,1 0 0,0 0 0,0 0-1,0 0 1,1 0 0,0 0 0,0 1-1,0-1 1,3 8 0,-3-12-36,1 0 0,0 0 0,0-1 0,0 1 0,0 0 0,0-1 0,0 1 0,0-1 0,1 1 0,-1-1 0,0 0 0,1 1 0,-1-1 0,1 0 0,0 0 0,-1 0 0,1 0 0,0 0 0,0-1 0,-1 1 0,1 0 0,0-1 0,0 1 0,0-1 0,0 0 0,0 0 0,0 0 0,0 0 0,0 0 0,0 0 0,-1 0 0,1 0 0,0-1 0,0 1 0,3-2 0,-2 1-143,1 0 0,-1 0 0,1 0 0,-1-1 0,0 0 0,0 1 0,1-1-1,-1 0 1,0-1 0,0 1 0,-1 0 0,1-1 0,-1 0 0,1 1 0,-1-1-1,0 0 1,3-5 0,-1 0-1354,0 1 0,0-2 0,-1 1 0,0 0 0,0-1 0,1-10 0,3-21-7811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0.391"/>
    </inkml:context>
    <inkml:brush xml:id="br0">
      <inkml:brushProperty name="width" value="0.025" units="cm"/>
      <inkml:brushProperty name="height" value="0.025" units="cm"/>
    </inkml:brush>
  </inkml:definitions>
  <inkml:trace contextRef="#ctx0" brushRef="#br0">6 36 3876,'0'0'22549,"-5"-36"-23670,16 48-1217,-6-1-3011,1 2-5926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0.738"/>
    </inkml:context>
    <inkml:brush xml:id="br0">
      <inkml:brushProperty name="width" value="0.025" units="cm"/>
      <inkml:brushProperty name="height" value="0.025" units="cm"/>
    </inkml:brush>
  </inkml:definitions>
  <inkml:trace contextRef="#ctx0" brushRef="#br0">1 244 14350,'0'0'13810,"7"-4"-12865,3-3-835,-1 1 1,0-2-1,0 1 0,0-2 1,-1 1-1,0-1 0,6-10 1,49-78-27,-21 29-517,-42 67-26,-1 20-1239,-32 69 1196,26-74 338,1 0 0,0 0 0,1 0 0,0 0 1,2 1-1,-1 0 0,2-1 0,0 1 0,0 25 0,2-40 5,0 0 0,0 1 0,0-1 0,0 0 0,0 0 0,1 1 0,-1-1 0,0 0 0,0 0 0,0 0 0,0 1 0,0-1 0,0 0 0,0 0 0,1 0 0,-1 1 0,0-1 0,0 0 0,0 0 0,0 0 0,1 0 0,-1 0 0,0 1 0,0-1 0,1 0 0,-1 0 0,0 0 0,0 0 0,0 0 0,1 0 0,-1 0 0,0 0 0,0 0 0,1 0 0,-1 0 0,0 0-1,0 0 1,1 0 0,-1 0 0,0 0 0,0 0 0,0 0 0,1 0 0,-1 0 0,0 0 0,0 0 0,1-1 0,-1 1 0,0 0 0,0 0 0,1 0 0,8-7-9002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439"/>
    </inkml:context>
    <inkml:brush xml:id="br0">
      <inkml:brushProperty name="width" value="0.025" units="cm"/>
      <inkml:brushProperty name="height" value="0.025" units="cm"/>
    </inkml:brush>
  </inkml:definitions>
  <inkml:trace contextRef="#ctx0" brushRef="#br0">8 79 9001,'0'-9'7340,"0"0"-6357,1 4-876,-1-1 1,1 1-1,-1-1 0,-1 1 0,1-1 0,-1 1 1,0 0-1,0-1 0,-2-6 0,0 53 1009,13 216-502,-10-250-687,1-1 0,-1 0 1,2 0-1,-1 0 1,1 0-1,2 8 0,-3-13 56,-1 0 0,1 0 0,0 1 0,-1-1 0,1 0 0,0 0 0,0 0 0,0 0 0,0 0 0,0 0 0,0 0 0,0 0 0,0-1 0,0 1 0,0 0 0,1-1-1,-1 1 1,0 0 0,0-1 0,1 0 0,-1 1 0,0-1 0,1 0 0,-1 1 0,0-1 0,1 0 0,-1 0 0,0 0 0,1 0 0,-1-1 0,0 1 0,1 0 0,-1-1 0,3 0 0,3-2 30,0 0 0,0-1-1,0 1 1,-1-2 0,1 1 0,-1-1 0,0 0 0,0 0 0,5-6 0,48-60 117,-47 56-133,95-141 72,-105 183-389,-10 21 391,4-22-32,0 0-1,0 43 1,4-69-47,0 1 0,0 0 0,0 0-1,0 0 1,0 0 0,0 0 0,1 0 0,-1 0 0,0 0 0,0 0 0,1-1 0,-1 1 0,0 0 0,1 0-1,-1 0 1,1-1 0,-1 1 0,1 0 0,-1 0 0,1-1 0,0 1 0,-1 0 0,1-1 0,0 1-1,-1-1 1,1 1 0,0-1 0,0 1 0,0-1 0,0 0 0,1 1 0,1-1 29,-1 0 0,1 0 0,-1 0 0,1 0 1,-1-1-1,1 1 0,-1-1 0,1 0 0,-1 0 0,1 0 1,2-2-1,7-3 179,0-1 0,0-1 0,13-12 0,62-65 367,-78 75-1147,0 0 1,-1-1 0,-1 0-1,0 0 1,0 0 0,-1-1 0,5-14-1,-8 2-5206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1.219"/>
    </inkml:context>
    <inkml:brush xml:id="br0">
      <inkml:brushProperty name="width" value="0.025" units="cm"/>
      <inkml:brushProperty name="height" value="0.025" units="cm"/>
    </inkml:brush>
  </inkml:definitions>
  <inkml:trace contextRef="#ctx0" brushRef="#br0">82 197 6406,'0'0'8899,"-8"2"-6304,0-1-1885,6-1-505,-1 0 0,0 1 0,1-1 0,-1 1 0,0 0 0,1-1 1,-1 1-1,1 0 0,-1 1 0,1-1 0,-1 0 0,1 1 1,-3 1-1,5-3-168,0 0 1,0 0-1,0 1 1,0-1-1,-1 0 1,1 0-1,0 0 1,0 0-1,0 0 1,0 0-1,0 0 1,0 0-1,-1 1 1,1-1-1,0 0 1,0 0 0,0 0-1,0 0 1,0 0-1,0 0 1,0 1-1,0-1 1,0 0-1,0 0 1,0 0-1,0 0 1,0 1-1,0-1 1,0 0-1,0 0 1,0 0-1,0 0 1,0 0-1,0 1 1,0-1-1,0 0 1,0 0 0,0 0-1,0 0 1,0 1-1,0-1 1,0 0-1,0 0 1,0 0-1,1 0 1,-1 0-1,0 0 1,0 1-1,0-1 1,0 0-1,0 0 1,0 0-1,1 0 1,-1 0-1,0 0 1,0 0-1,15 3 459,19-6-210,-23-1-231,1 0 1,-1-1 0,-1-1-1,1 0 1,-1 0-1,0-1 1,0 0 0,10-10-1,-4 3 30,-1-1-1,-1-1 0,23-31 1,-33 42-60,-1 0-1,0 0 1,-1-1 0,1 1 0,-1-1-1,3-9 1,-5 14-25,0 0 1,0 1-1,1-1 1,-1 0-1,0 1 1,0-1-1,0 0 0,0 1 1,-1-1-1,1 0 1,0 1-1,0-1 0,0 1 1,0-1-1,-1 0 1,1 1-1,0-1 1,-1 1-1,1-1 0,0 1 1,-1-1-1,1 1 1,-1-1-1,1 1 1,-1-1-1,-1 0-7,0 0 0,1 1 0,-1 0 1,1-1-1,-1 1 0,0 0 0,1 0 0,-1 0 0,0 0 1,1 0-1,-1 0 0,0 0 0,1 1 0,-1-1 0,-1 1 1,-9 3-3,0 1 0,1-1 1,0 2-1,0 0 1,1 0-1,-1 1 0,1 0 1,1 1-1,-14 13 0,3-1 20,2 0 0,0 2 0,-17 27 0,30-43-1,0 1 1,1 0-1,0-1 0,0 1 1,1 1-1,0-1 0,0 0 0,0 1 1,1-1-1,1 1 0,-1 0 1,1 0-1,0 0 0,1 14 1,0-20-6,1 0 0,0-1-1,-1 1 1,1 0 0,0 0 0,0 0 0,0-1 0,1 1 0,-1 0 0,0-1 0,0 1 0,1-1 0,-1 0 0,1 1-1,0-1 1,-1 0 0,1 0 0,0 0 0,-1 0 0,1 0 0,0 0 0,0-1 0,0 1 0,0 0 0,0-1-1,0 0 1,2 1 0,61 3 212,-55-4-198,23 0-160,36 0-2583,-25-7-4303,-13-3-2731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2.628"/>
    </inkml:context>
    <inkml:brush xml:id="br0">
      <inkml:brushProperty name="width" value="0.025" units="cm"/>
      <inkml:brushProperty name="height" value="0.025" units="cm"/>
    </inkml:brush>
  </inkml:definitions>
  <inkml:trace contextRef="#ctx0" brushRef="#br0">1 1 7111,'0'0'11771,"2"12"-11008,9 86 644,-2 141 0,-14-237-8086,-5-2 444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2.977"/>
    </inkml:context>
    <inkml:brush xml:id="br0">
      <inkml:brushProperty name="width" value="0.025" units="cm"/>
      <inkml:brushProperty name="height" value="0.025" units="cm"/>
    </inkml:brush>
  </inkml:definitions>
  <inkml:trace contextRef="#ctx0" brushRef="#br0">0 34 10090,'0'0'14285,"77"-28"-13292,-38 24-448,4 3-385,0 1-128,-2 0-128,-2 0-1474,-9 0-2017,-8 0-3588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3.307"/>
    </inkml:context>
    <inkml:brush xml:id="br0">
      <inkml:brushProperty name="width" value="0.025" units="cm"/>
      <inkml:brushProperty name="height" value="0.025" units="cm"/>
    </inkml:brush>
  </inkml:definitions>
  <inkml:trace contextRef="#ctx0" brushRef="#br0">97 0 8808,'0'0'15946,"-6"9"-15700,-8 12-225,1 2 0,1-1 0,-16 43 0,23-50-14,0 1 1,1-1-1,1 1 1,0-1-1,1 1 1,1 0-1,1 32 1,0-46-15,0 0-1,0 0 1,1 0 0,-1 0 0,1 0-1,-1-1 1,1 1 0,0 0 0,-1 0-1,1 0 1,0-1 0,0 1-1,0-1 1,1 1 0,-1 0 0,0-1-1,0 0 1,1 1 0,-1-1 0,1 0-1,-1 0 1,1 0 0,0 0 0,0 0-1,-1 0 1,1 0 0,0-1 0,0 1-1,0 0 1,0-1 0,-1 0 0,1 1-1,0-1 1,0 0 0,0 0 0,0 0-1,0 0 1,2-1 0,0 1-72,1-1 0,-1 0 0,0 0 1,0 0-1,0-1 0,0 0 0,0 1 0,0-1 0,0 0 1,0-1-1,0 1 0,-1-1 0,0 0 0,1 0 1,-1 0-1,4-4 0,-2-1-1206,-1 0 0,0-1 0,0 1 0,0-1 0,-1 1 0,2-11 0,5-28-7732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3.640"/>
    </inkml:context>
    <inkml:brush xml:id="br0">
      <inkml:brushProperty name="width" value="0.025" units="cm"/>
      <inkml:brushProperty name="height" value="0.025" units="cm"/>
    </inkml:brush>
  </inkml:definitions>
  <inkml:trace contextRef="#ctx0" brushRef="#br0">1 0 14894,'0'0'10794,"11"7"-13004,-5-3-1986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4.114"/>
    </inkml:context>
    <inkml:brush xml:id="br0">
      <inkml:brushProperty name="width" value="0.025" units="cm"/>
      <inkml:brushProperty name="height" value="0.025" units="cm"/>
    </inkml:brush>
  </inkml:definitions>
  <inkml:trace contextRef="#ctx0" brushRef="#br0">97 102 4324,'0'0'4965,"-8"6"-2499,-33 28 598,36-30-2374,0 1 0,1 0 0,-1 1 0,1-1 0,1 1 0,-1-1 0,1 1-1,0 0 1,0 0 0,1 1 0,0-1 0,-3 11 0,5-17-651,0 0 1,0 0-1,0 1 0,0-1 1,0 0-1,0 0 0,0 1 1,0-1-1,0 0 0,0 0 1,0 0-1,0 1 0,0-1 1,0 0-1,1 0 1,-1 0-1,0 1 0,0-1 1,0 0-1,0 0 0,0 0 1,0 0-1,1 1 0,-1-1 1,0 0-1,0 0 1,0 0-1,0 0 0,1 0 1,-1 1-1,0-1 0,0 0 1,0 0-1,1 0 0,-1 0 1,0 0-1,0 0 0,0 0 1,1 0-1,-1 0 1,0 0-1,0 0 0,0 0 1,1 0-1,-1 0 0,0 0 1,16-5 916,12-10 274,9-16-850,-1-2 0,-1-2 0,-2 0 0,29-42 0,-62 77-384,0 0 0,0 0-1,0 0 1,0 0 0,0 0 0,0 0-1,0 0 1,0 0 0,0 1 0,0-1-1,0 0 1,0 0 0,0 0 0,0 0-1,0 0 1,0 0 0,0 0 0,0 1-1,0-1 1,0 0 0,0 0 0,0 0-1,0 0 1,0 0 0,0 0 0,0 0-1,0 0 1,0 1 0,0-1 0,0 0 0,1 0-1,-1 0 1,0 0 0,0 0 0,0 0-1,0 0 1,0 0 0,0 0 0,0 0-1,0 0 1,0 0 0,1 0 0,-1 0-1,0 1 1,0-1 0,0 0 0,0 0-1,0 0 1,0 0 0,0 0 0,1 0-1,-1 0 1,0 0 0,0 0 0,0 0-1,0 0 1,0-1 0,-2 23-551,-9 24-374,10-43 846,-9 24-382,-10 48-1,15-30-3207,5-45 3514,0 0 0,0 1 1,0-1-1,0 0 0,0 0 0,0 1 0,0-1 0,0 0 0,0 0 0,0 1 0,0-1 0,0 0 0,0 0 0,0 1 0,0-1 0,0 0 0,0 0 0,0 0 0,0 1 0,0-1 0,0 0 0,0 0 0,0 1 1,0-1-1,1 0 0,-1 0 0,0 0 0,0 1 0,0-1 0,0 0 0,1 0 0,-1 0 0,0 0 0,0 1 0,0-1 0,1 0 0,-1 0 0,0 0 0,0 0 0,0 0 0,1 0 0,-1 0 0,0 0 0,0 0 1,1 0-1,-1 0 0,0 0 0,1 0 0,5 0-8153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4.622"/>
    </inkml:context>
    <inkml:brush xml:id="br0">
      <inkml:brushProperty name="width" value="0.025" units="cm"/>
      <inkml:brushProperty name="height" value="0.025" units="cm"/>
    </inkml:brush>
  </inkml:definitions>
  <inkml:trace contextRef="#ctx0" brushRef="#br0">81 158 8456,'0'0'13955,"8"4"-13139,-6-2-781,1-1-1,-1 0 0,1 0 0,0 0 0,0 0 1,-1 0-1,1-1 0,0 1 0,0-1 0,0 0 1,0 0-1,0 0 0,-1 0 0,1 0 1,0-1-1,0 1 0,0-1 0,4-1 0,1-2-8,1 0-1,-2 0 0,1-1 1,0 0-1,-1 0 0,8-8 1,-10 9 8,0 0 0,-1-1 1,1 1-1,-1-1 0,0 0 0,0 0 1,0 0-1,-1 0 0,0-1 1,0 1-1,0-1 0,-1 0 0,0 0 1,0 0-1,0 0 0,-1 0 0,0-1 1,0-6-1,-1 12-27,0 0 0,0 1 0,0-1 0,0 0 0,0 1 0,0-1 0,-1 1 0,1-1 0,0 0 0,0 1 0,-1-1 0,1 1 0,0-1 0,-1 1 0,1-1 0,-1 1 0,1-1 0,-1 1 0,1-1 1,-1 1-1,1-1 0,-1 1 0,1 0 0,-1-1 0,1 1 0,-1 0 0,0 0 0,0-1 0,-26-1 43,20 3-57,-1 0 0,1 0 1,-1 1-1,1 0 0,-8 3 1,0 3 1,0 0 0,1 1 0,1 1 0,-1 0 0,2 1 0,-1 1 0,-14 16 0,22-22 3,0 1 1,0-1 0,0 1-1,0-1 1,1 1 0,0 1-1,1-1 1,0 0 0,0 1-1,0 0 1,1 0 0,0-1-1,1 1 1,0 1 0,0-1-1,0 0 1,2 9 0,-1-14 2,1 0 0,0-1 1,0 1-1,1-1 0,-1 1 1,0-1-1,1 0 1,-1 1-1,1-1 0,0 0 1,0 0-1,0 0 1,0 0-1,0 0 0,1-1 1,-1 1-1,0-1 0,1 1 1,-1-1-1,1 0 1,-1 0-1,4 1 0,68 17-145,-52-15-21,38 7-2355,-18-4-4276,-16-4-298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4.953"/>
    </inkml:context>
    <inkml:brush xml:id="br0">
      <inkml:brushProperty name="width" value="0.025" units="cm"/>
      <inkml:brushProperty name="height" value="0.025" units="cm"/>
    </inkml:brush>
  </inkml:definitions>
  <inkml:trace contextRef="#ctx0" brushRef="#br0">0 52 5926,'0'0'23574,"51"-32"-32286,-44 12-12076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5.441"/>
    </inkml:context>
    <inkml:brush xml:id="br0">
      <inkml:brushProperty name="width" value="0.025" units="cm"/>
      <inkml:brushProperty name="height" value="0.025" units="cm"/>
    </inkml:brush>
  </inkml:definitions>
  <inkml:trace contextRef="#ctx0" brushRef="#br0">94 79 4420,'0'0'13223,"-3"-9"-11183,1 7-1922,1-1 0,0 1-1,0-1 1,0 0 0,1 1 0,-1-1 0,1 0 0,-1 1 0,1-1 0,0 0 0,0 1 0,1-5 0,0 5-29,0 0-1,0 0 1,0 0 0,1 1-1,-1-1 1,1 1 0,-1-1 0,1 1-1,0-1 1,0 1 0,-1 0-1,1 0 1,0 0 0,0 0-1,0 0 1,0 0 0,0 1 0,0-1-1,0 0 1,1 1 0,-1 0-1,0 0 1,3-1 0,2 0 56,0 0 0,1 0 1,-1 0-1,0 1 0,1 0 1,-1 0-1,8 2 0,-13-2-126,-1 1 0,1-1 0,-1 1 0,0 0-1,1-1 1,-1 1 0,1 0 0,-1 0 0,0 0 0,0 0 0,0 0-1,1 0 1,-1 0 0,0 0 0,0 0 0,-1 1 0,1-1 0,0 0-1,0 1 1,0-1 0,-1 0 0,1 1 0,-1-1 0,1 1-1,-1-1 1,0 1 0,0-1 0,1 1 0,-1 0 0,0-1 0,0 1-1,0-1 1,-1 1 0,1-1 0,0 1 0,-1-1 0,1 1 0,-1-1-1,0 2 1,-3 8-14,-1-1-1,-1 0 1,0 0 0,0-1-1,-1 1 1,0-2-1,0 1 1,-1-1 0,0 0-1,-12 9 1,-20 23 8,29-29-14,-4 6-10,1 0-1,-21 33 0,32-46 9,1 1-1,0-1 1,-1 1 0,1 0-1,1 0 1,-1-1 0,1 2-1,0-1 1,0 0 0,0 0-1,1 0 1,-1 0 0,1 0-1,1 1 1,-1-1 0,1 0 0,1 7-1,-1-10-20,0 0 0,0-1 0,1 1 0,-1 0 0,0-1 0,0 1 0,1-1 0,-1 1 0,1-1 0,0 0 0,-1 0 0,1 0 0,0 0 0,0 0 0,-1 0 0,1 0 0,0 0 0,0-1 0,0 1 0,0-1 0,0 1 0,3-1 0,51 3-1347,-47-3 961,-5 0 260,9 0-1364,1 0-1,-1-1 0,25-5 1,3-8-3387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5.813"/>
    </inkml:context>
    <inkml:brush xml:id="br0">
      <inkml:brushProperty name="width" value="0.025" units="cm"/>
      <inkml:brushProperty name="height" value="0.025" units="cm"/>
    </inkml:brush>
  </inkml:definitions>
  <inkml:trace contextRef="#ctx0" brushRef="#br0">278 0 13196,'0'0'7239,"-65"68"-5765,26-33-641,2 5-129,1 0-223,2 1-353,8-6-96,6-3 0,10-7-513,5-7-864,-1-8-1538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832"/>
    </inkml:context>
    <inkml:brush xml:id="br0">
      <inkml:brushProperty name="width" value="0.025" units="cm"/>
      <inkml:brushProperty name="height" value="0.025" units="cm"/>
    </inkml:brush>
  </inkml:definitions>
  <inkml:trace contextRef="#ctx0" brushRef="#br0">29 93 9257,'0'0'8194,"-4"9"-8007,-1 7-148,0 0 0,1 0 0,0 1 0,2-1-1,0 1 1,0 24 0,2-32-55,0-1 0,1 0-1,0 0 1,0 1 0,0-1-1,5 11 1,-6-17 24,1-1 0,-1 0-1,1 0 1,0 0 0,-1 0-1,1 0 1,0 0 0,0 0-1,-1 0 1,1 0 0,0 0-1,0 0 1,0 0 0,0-1-1,0 1 1,1 0 0,-1-1-1,0 1 1,0-1 0,2 1-1,-1-1 70,0 0-1,0 0 1,0 0-1,0 0 0,0 0 1,0-1-1,1 1 0,-1-1 1,0 0-1,-1 0 0,1 1 1,0-1-1,0 0 0,0-1 1,0 1-1,2-3 1,9-6 217,-2-1 1,0 0-1,20-26 1,-22 25-150,0 1 1,1 0-1,0 0 1,20-15-1,-23 28-158,-5 12-12,-3 21 21,1-28 36,-1 5 42,1 17-88,1-28 6,-1 0 0,0-1 0,1 1 0,-1 0-1,0-1 1,1 1 0,-1 0 0,1-1 0,-1 1 0,1-1 0,-1 1 0,1 0 0,0-1 0,-1 0 0,1 1 0,-1-1 0,1 1 0,0-1 0,0 0 0,-1 1 0,1-1 0,0 0 0,0 0 0,-1 0-1,1 1 1,0-1 0,0 0 0,-1 0 0,1 0 0,0 0 0,1-1 0,7 0 34,0 0 0,0-1 1,-1-1-1,1 0 0,-1 0 0,1 0 0,-1-1 0,0 0 0,-1-1 1,11-7-1,75-64 79,-68 54-172,-10 9-452,-1-1 0,0-1 0,-1 0 0,17-26 0,1-9-4296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6.160"/>
    </inkml:context>
    <inkml:brush xml:id="br0">
      <inkml:brushProperty name="width" value="0.025" units="cm"/>
      <inkml:brushProperty name="height" value="0.025" units="cm"/>
    </inkml:brush>
  </inkml:definitions>
  <inkml:trace contextRef="#ctx0" brushRef="#br0">124 37 8552,'0'0'1303,"-11"1"912,4 1-1810,0-1 0,-1 2 0,1-1 0,0 1 0,0 0-1,0 0 1,1 0 0,-12 9 0,15-10-210,0 0-1,0 1 1,0-1 0,1 0-1,-1 1 1,1 0-1,-1 0 1,1-1 0,0 1-1,0 1 1,1-1-1,-1 0 1,1 0 0,-1 1-1,1-1 1,0 1 0,0-1-1,0 1 1,1-1-1,-1 1 1,1-1 0,0 1-1,0 0 1,1 6-1,0-9-115,0 0-1,0 1 1,0-1-1,0 0 1,0 0-1,0 0 1,0 1-1,0-1 1,1 0-1,-1-1 1,0 1-1,1 0 1,-1 0-1,0-1 1,1 1-1,-1 0 0,1-1 1,-1 1-1,1-1 1,0 0-1,-1 0 1,1 0-1,-1 1 1,1-1-1,0-1 1,1 1-1,46-3 1012,-43 2-1041,-1 0 0,1 0-1,0-1 1,0 1 0,-1-1 0,1-1 0,-1 1 0,0-1 0,0 0 0,0 0 0,0 0-1,0-1 1,0 0 0,-1 0 0,0 0 0,0 0 0,0-1 0,0 1 0,-1-1-1,0 0 1,0 0 0,0 0 0,-1-1 0,1 1 0,-1-1 0,0 1 0,-1-1-1,0 0 1,1 0 0,-2 1 0,1-7 0,-1 10-65,0 1 0,0-1 0,-1 1 0,1-1 0,0 1 0,-1 0 0,1-1 0,-1 1 0,1 0 1,-1-1-1,0 1 0,0 0 0,1 0 0,-1 0 0,0-1 0,0 1 0,0 0 0,0 0 0,-1 0 0,1 1 0,0-1 0,0 0 0,-3-1 0,1 1-130,-1-1 1,0 1-1,0 0 0,1 0 0,-1 1 0,0-1 0,0 1 0,0 0 0,-4 0 0,1 0-187,0 1-1,1 0 0,-1 0 0,0 0 0,0 1 0,1 0 0,-1 0 0,1 1 0,0 0 0,-8 5 0,9-4 17,1 0 0,-1 0 0,1 0 0,1 1 0,-1 0 0,1 0 0,-1 0 0,2 0 0,-1 0 0,-4 12-1,0 16-3876,6-6-3188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26.519"/>
    </inkml:context>
    <inkml:brush xml:id="br0">
      <inkml:brushProperty name="width" value="0.025" units="cm"/>
      <inkml:brushProperty name="height" value="0.025" units="cm"/>
    </inkml:brush>
  </inkml:definitions>
  <inkml:trace contextRef="#ctx0" brushRef="#br0">238 24 14830,'0'0'1682,"-11"-1"143,1 1-1679,1 1 1,-1-1-1,0 2 0,1-1 0,-1 1 0,1 1 0,-1 0 0,1 0 1,0 1-1,0 0 0,1 0 0,-1 1 0,1 0 0,0 1 0,-13 10 1,11-6 20,1 1 0,0 0 0,-14 22 1,20-29-76,1-1 0,0 1 1,0-1-1,1 1 0,-1 0 1,1-1-1,0 1 0,0 0 1,0 0-1,0 0 1,1 0-1,-1 0 0,1 0 1,0 0-1,0 0 0,1 0 1,-1 0-1,2 6 0,0-8-50,0 0 0,0 1-1,0-1 1,1 0 0,-1 0-1,0 0 1,1 0 0,-1-1 0,1 1-1,0-1 1,-1 1 0,1-1-1,0 0 1,0 0 0,0 0 0,0-1-1,0 1 1,0-1 0,0 1-1,6-1 1,1 1 193,-1-1 0,1 0 0,0-1-1,0 0 1,14-3 0,-19 3-120,0-1-1,0 0 1,0 0-1,0-1 1,0 1-1,-1-1 1,1 0-1,-1-1 1,0 1-1,0-1 1,0 1-1,-1-1 1,1 0 0,-1-1-1,0 1 1,0 0-1,0-1 1,-1 0-1,1 0 1,-1 1-1,0-1 1,-1-1-1,2-7 1,-1 6-293,-1 0 0,0-1 1,-1 1-1,0 0 0,0-1 0,-1 1 1,-1-10-1,1 11-836,-1-1 0,0 0 0,0 1 0,-1-1 0,0 1 0,0 0 0,-7-11 0,-9-7-9001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59.585"/>
    </inkml:context>
    <inkml:brush xml:id="br0">
      <inkml:brushProperty name="width" value="0.025" units="cm"/>
      <inkml:brushProperty name="height" value="0.025" units="cm"/>
    </inkml:brush>
  </inkml:definitions>
  <inkml:trace contextRef="#ctx0" brushRef="#br0">1 0 7495,'0'7'420,"1"0"0,1 0 0,-1-1 0,1 1 0,0-1 0,1 1 0,0-1 0,0 0 0,0 0 0,1 0 0,-1 0 0,9 9 0,8 8-147,34 31 0,-44-45-60,324 275 403,-166-148-367,59 41-23,-92-74-137,-123-94-411,-1 0 0,-1 1 0,1 0 0,-2 1 0,1 0 0,-2 0 0,1 1-1,8 17 1,-17-26-4370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0.121"/>
    </inkml:context>
    <inkml:brush xml:id="br0">
      <inkml:brushProperty name="width" value="0.025" units="cm"/>
      <inkml:brushProperty name="height" value="0.025" units="cm"/>
    </inkml:brush>
  </inkml:definitions>
  <inkml:trace contextRef="#ctx0" brushRef="#br0">0 1177 8968,'0'0'6524,"8"-9"-5873,66-73 655,125-108-1,-136 133-1204,130-117-88,371-365-1440,-517 483-1491,-20 19-1996,-8 5-3926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3.294"/>
    </inkml:context>
    <inkml:brush xml:id="br0">
      <inkml:brushProperty name="width" value="0.025" units="cm"/>
      <inkml:brushProperty name="height" value="0.025" units="cm"/>
    </inkml:brush>
  </inkml:definitions>
  <inkml:trace contextRef="#ctx0" brushRef="#br0">26 396 11115,'0'0'10057,"-5"8"-9267,-15 27-293,20-35-482,0 1 1,0-1-1,0 0 1,0 0 0,0 1-1,0-1 1,0 0-1,0 1 1,0-1 0,0 0-1,0 1 1,0-1-1,0 0 1,0 0 0,0 1-1,0-1 1,0 0-1,0 1 1,0-1 0,1 0-1,-1 0 1,0 1-1,0-1 1,0 0 0,0 0-1,1 1 1,-1-1 0,0 0-1,0 0 1,0 1-1,1-1 1,-1 0 0,0 0-1,0 0 1,1 0-1,-1 0 1,0 1 0,1-1-1,-1 0 1,0 0-1,0 0 1,1 0 0,-1 0-1,0 0 1,1 0-1,-1 0 1,0 0 0,1 0-1,-1 0 1,0 0-1,1 0 1,-1 0 0,0 0-1,0 0 1,1-1-1,-1 1 1,0 0 0,1 0-1,-1 0 1,0 0-1,1-1 1,18-4 495,4-9-153,0 0 0,-1-2-1,-1-1 1,-1-1-1,29-32 1,-28 29-304,4-2 70,-2-2 1,0 0-1,-2-1 1,0-2 0,-2 0-1,-2-1 1,0 0-1,19-50 1,-99 330-1118,57-226 973,1-1 1,1 1-1,0-1 1,2 1-1,3 48 0,-1-70-49,0-1 0,1 1 0,0 0 0,0-1-1,0 1 1,0-1 0,0 1 0,0-1 0,1 0-1,-1 1 1,2 1 0,-2-3-246,0 0 0,0-1 0,-1 1 0,1 0 0,0-1-1,0 1 1,0 0 0,0-1 0,0 1 0,0-1 0,0 1 0,0-1 0,0 0 0,0 1 0,0-1-1,0 0 1,2 0 0,3 0-5973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4.794"/>
    </inkml:context>
    <inkml:brush xml:id="br0">
      <inkml:brushProperty name="width" value="0.025" units="cm"/>
      <inkml:brushProperty name="height" value="0.025" units="cm"/>
    </inkml:brush>
  </inkml:definitions>
  <inkml:trace contextRef="#ctx0" brushRef="#br0">1 117 4676,'0'0'4522,"3"-10"-2584,0 2-1527,18-49 2370,-4 15 3967,-12 62-3095,-4 17-3916,-9 51 239,-2 62-2429,13-133 622,-2-10-824,0 1-3963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5.142"/>
    </inkml:context>
    <inkml:brush xml:id="br0">
      <inkml:brushProperty name="width" value="0.025" units="cm"/>
      <inkml:brushProperty name="height" value="0.025" units="cm"/>
    </inkml:brush>
  </inkml:definitions>
  <inkml:trace contextRef="#ctx0" brushRef="#br0">1 23 8296,'0'0'13228,"48"-22"-12715,-18 22-1,4 5-191,3-1-257,2 0-32,1-1-769,-1-2-1217,-8-1-1954,1 0-416,-6-4-3107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5.474"/>
    </inkml:context>
    <inkml:brush xml:id="br0">
      <inkml:brushProperty name="width" value="0.025" units="cm"/>
      <inkml:brushProperty name="height" value="0.025" units="cm"/>
    </inkml:brush>
  </inkml:definitions>
  <inkml:trace contextRef="#ctx0" brushRef="#br0">13 0 7175,'0'0'14323,"4"9"-13816,-2 0-395,1 1 0,-2-1 0,1 0 0,-2 1 0,1-1 0,-1 1 1,0-1-1,-1 1 0,0-1 0,-1 0 0,0 0 0,-4 13 0,2-11-74,1 1 0,1-1 0,0 1 0,0 0 0,2 0 0,-1 0 0,1 0-1,1-1 1,2 15 0,-2-24-39,1 1-1,0 0 1,0 0-1,0-1 1,0 1 0,1-1-1,-1 0 1,1 0-1,-1 0 1,1 0-1,0 0 1,-1 0 0,1-1-1,0 1 1,0-1-1,0 0 1,0 0-1,1 0 1,-1 0 0,0-1-1,0 1 1,1-1-1,-1 0 1,0 0-1,0 0 1,4-1 0,0 2-501,0-1 1,0-1 0,0 0 0,-1 0-1,1 0 1,0 0 0,-1-1 0,1 0-1,-1-1 1,1 0 0,9-6 0,-9 4-714,-1-1 0,-1 0 0,1-1 0,-1 1 0,0-1 0,5-9 0,7-15-3680</inkml:trace>
  <inkml:trace contextRef="#ctx0" brushRef="#br0" timeOffset="1">243 122 2210,'0'0'14990,"-58"35"-13516,49-3-321,5-2-417,-2 1-223,6-3-321,0-3-128,10-2 0,5-4-256,0-5-865,-1-3-1281,1-10-2210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5.852"/>
    </inkml:context>
    <inkml:brush xml:id="br0">
      <inkml:brushProperty name="width" value="0.025" units="cm"/>
      <inkml:brushProperty name="height" value="0.025" units="cm"/>
    </inkml:brush>
  </inkml:definitions>
  <inkml:trace contextRef="#ctx0" brushRef="#br0">180 1 13901,'0'0'3620,"-13"53"-2051,-2-24-480,2 2-512,-6 5-321,0-1-128,-1 4-64,1-2 32,2-5-32,2 0-256,4-7-641,0-7-1249,4-8-2210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6.195"/>
    </inkml:context>
    <inkml:brush xml:id="br0">
      <inkml:brushProperty name="width" value="0.025" units="cm"/>
      <inkml:brushProperty name="height" value="0.025" units="cm"/>
    </inkml:brush>
  </inkml:definitions>
  <inkml:trace contextRef="#ctx0" brushRef="#br0">163 74 8712,'0'0'4410,"-10"7"-3583,-40 38 765,46-41-1347,1 0 0,-1 1 0,1-1 0,0 1 0,0 0 0,1 0 1,-1 0-1,1 1 0,0-1 0,0 0 0,1 1 0,-2 9 0,3-14-212,0-1 0,0 1 0,1 0 1,-1-1-1,0 1 0,0 0 0,0-1 0,1 1 0,-1-1 0,0 1 0,0 0 0,1-1 1,-1 1-1,1-1 0,-1 1 0,0-1 0,1 1 0,-1-1 0,1 1 0,-1-1 0,1 1 1,0-1-1,-1 0 0,1 1 0,-1-1 0,1 0 0,0 0 0,-1 1 0,1-1 0,-1 0 1,1 0-1,0 0 0,-1 0 0,1 0 0,0 0 0,-1 0 0,1 0 0,0 0 0,-1 0 1,1 0-1,0 0 0,-1 0 0,1-1 0,0 1 0,-1 0 0,1 0 0,0-1 0,0 0 1,33-14 1167,-26 10-1041,-1 0-1,-1-1 1,1 0 0,-1 0-1,0 0 1,0-1 0,-1 0-1,0 0 1,0-1-1,-1 1 1,0-1 0,0 0-1,-1 0 1,0 0 0,0-1-1,-1 1 1,0-1 0,0 1-1,-1-1 1,0-13 0,-1 21-147,0 0 0,0 0 1,0-1-1,0 1 1,-1 0-1,1 0 1,0 0-1,-1 0 1,1 0-1,-1-1 1,1 1-1,-1 0 0,0 0 1,1 0-1,-1 0 1,0 1-1,0-1 1,1 0-1,-1 0 1,0 0-1,0 1 0,0-1 1,0 0-1,0 1 1,-2-2-1,0 1-38,0 0 1,0 1-1,-1-1 0,1 1 0,0 0 0,0-1 0,0 1 1,-1 0-1,-4 2 0,-1-1-173,1 1 1,-1 0-1,1 0 1,0 1-1,0 1 1,-12 5-1,12-3-70,0-1-1,1 1 0,0 1 1,0-1-1,0 1 1,1 0-1,0 1 0,1 0 1,-1 0-1,-7 15 1,11-17-201,0 0 0,0 0 0,0 0 0,1 0 0,-1 0 1,2 0-1,-1 10 0,1-11-334,0 0-1,0 1 1,1-1-1,0 0 1,0 0 0,1 0-1,0 0 1,-1 0-1,6 8 1,6 10-6607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2.621"/>
    </inkml:context>
    <inkml:brush xml:id="br0">
      <inkml:brushProperty name="width" value="0.025" units="cm"/>
      <inkml:brushProperty name="height" value="0.025" units="cm"/>
    </inkml:brush>
  </inkml:definitions>
  <inkml:trace contextRef="#ctx0" brushRef="#br0">107 0 17328,'0'0'2584,"-3"15"-3016,0 0 405,1 1 0,0 0 1,1 0-1,1 0 0,0 0 1,5 27-1,7 50-271,-5 1 1,-4-1-1,-9 112 0,-52 210 809,12-124 1152,38-218-898,3 0 0,5 74 0,2-130-721,0 0 0,0-1 1,9 29-1,-8-37-79,-1-1-1,1 1 1,1-1 0,-1 0-1,1 0 1,0 0 0,1-1-1,0 1 1,10 10 0,-13-15-84,-1-1 1,1 0 0,0 1 0,-1-1-1,1 0 1,0 0 0,0 0 0,-1 0 0,1 0-1,0-1 1,0 1 0,0-1 0,0 1-1,0-1 1,0 0 0,0 1 0,0-1 0,0 0-1,1 0 1,-1-1 0,0 1 0,0 0 0,0-1-1,0 1 1,0-1 0,2 0 0,-1-1-344,1 0 0,-1-1 0,0 1 0,0 0 0,0-1 0,0 0 0,0 0 0,0 0 0,-1 0 0,0 0 0,1 0-1,2-7 1,16-40-5335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6.538"/>
    </inkml:context>
    <inkml:brush xml:id="br0">
      <inkml:brushProperty name="width" value="0.025" units="cm"/>
      <inkml:brushProperty name="height" value="0.025" units="cm"/>
    </inkml:brush>
  </inkml:definitions>
  <inkml:trace contextRef="#ctx0" brushRef="#br0">1 48 3171,'0'0'12316,"3"8"-11313,2 5-530,-2-4 142,1 1 1,0-1 0,11 18-1,-14-25-596,1 1 1,0-1-1,0 0 0,0 0 0,0 0 0,0 0 0,0 0 0,0 0 0,0-1 1,1 1-1,-1-1 0,1 1 0,-1-1 0,1 0 0,0 0 0,-1 0 0,1-1 0,0 1 1,0 0-1,5-1 0,-3 0 49,-1-1-1,1 0 1,0 0 0,-1-1 0,1 1 0,-1-1 0,0 0-1,1-1 1,-1 1 0,0-1 0,0 1 0,0-1-1,-1 0 1,1-1 0,5-6 0,-6 8 82,-1-1 1,0 1-1,0-1 1,0 0-1,0 1 1,0-1-1,-1 0 1,1 0-1,-1 0 1,0 0-1,0-1 1,0 1-1,0 0 1,-1 0-1,1-1 1,-1 1-1,0 0 1,0-1-1,0 1 1,0 0-1,-1 0 1,1-1-1,-1 1 1,-2-6-1,1 6-123,0 1-1,0-1 1,0 1 0,-1-1 0,1 1-1,-1 0 1,0 0 0,0 0-1,0 1 1,1-1 0,-1 0 0,-1 1-1,1 0 1,0 0 0,0 0-1,0 0 1,-1 1 0,1-1-1,0 1 1,-1-1 0,1 1 0,-1 1-1,-2-1 1,-1 0-95,1 0 0,0 1 0,0 0 0,0 0 0,0 0-1,0 0 1,0 1 0,0 0 0,1 1 0,-1-1 0,-9 7 0,12-7-99,1 1 1,-1-1-1,1 1 1,0 0-1,0-1 1,0 1-1,1 0 1,-1 0-1,1 1 0,-1-1 1,1 0-1,0 0 1,0 4-1,0-5-164,1-1 1,0 1-1,-1 0 0,1-1 0,0 1 0,0 0 0,0-1 1,0 1-1,1-1 0,-1 1 0,0 0 0,1-1 0,-1 1 1,1-1-1,-1 1 0,1-1 0,0 1 0,0-1 0,0 0 1,0 1-1,0-1 0,0 0 0,0 0 0,0 0 0,0 1 1,0-1-1,3 1 0,14 6-6967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6.910"/>
    </inkml:context>
    <inkml:brush xml:id="br0">
      <inkml:brushProperty name="width" value="0.025" units="cm"/>
      <inkml:brushProperty name="height" value="0.025" units="cm"/>
    </inkml:brush>
  </inkml:definitions>
  <inkml:trace contextRef="#ctx0" brushRef="#br0">27 0 14670,'0'0'4772,"-19"74"-2946,13-46-833,5 1-577,1 2-319,0-4-33,0 0-289,0-4-1216,1-4-1762,3-7-2530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7.242"/>
    </inkml:context>
    <inkml:brush xml:id="br0">
      <inkml:brushProperty name="width" value="0.025" units="cm"/>
      <inkml:brushProperty name="height" value="0.025" units="cm"/>
    </inkml:brush>
  </inkml:definitions>
  <inkml:trace contextRef="#ctx0" brushRef="#br0">1 11 10122,'0'0'3907,"50"0"-383,-18 0-385,4-2-1346,-1-1-1088,0 2-513,-3 1-160,2 0-256,-10 0-1314,-5 0-2113,-2-5-4773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7.888"/>
    </inkml:context>
    <inkml:brush xml:id="br0">
      <inkml:brushProperty name="width" value="0.025" units="cm"/>
      <inkml:brushProperty name="height" value="0.025" units="cm"/>
    </inkml:brush>
  </inkml:definitions>
  <inkml:trace contextRef="#ctx0" brushRef="#br0">1 0 9641,'0'0'13992,"1"8"-13341,-2 152-464,1-157-174,1-1 1,-1 0-1,0 1 0,1-1 0,0 1 0,0-1 1,-1 0-1,1 0 0,1 0 0,-1 1 0,0-1 1,0 0-1,1 0 0,-1 0 0,1-1 0,0 1 0,-1 0 1,1-1-1,0 1 0,0-1 0,0 1 0,0-1 1,0 0-1,1 0 0,2 1 0,29 7-1258,0-9-4366,-17-3 337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8.247"/>
    </inkml:context>
    <inkml:brush xml:id="br0">
      <inkml:brushProperty name="width" value="0.025" units="cm"/>
      <inkml:brushProperty name="height" value="0.025" units="cm"/>
    </inkml:brush>
  </inkml:definitions>
  <inkml:trace contextRef="#ctx0" brushRef="#br0">25 0 8232,'0'0'6374,"-19"55"-3235,18-32-897,-3 3-641,4 0-928,0-3-545,9 0-32,6-5-64,6-1-1121,-3-4-1217,1-7-1826,0-5-1761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8.591"/>
    </inkml:context>
    <inkml:brush xml:id="br0">
      <inkml:brushProperty name="width" value="0.025" units="cm"/>
      <inkml:brushProperty name="height" value="0.025" units="cm"/>
    </inkml:brush>
  </inkml:definitions>
  <inkml:trace contextRef="#ctx0" brushRef="#br0">156 0 14125,'0'0'3876,"-32"49"-929,15-22-1186,-2 1-832,3-1-352,3-1-289,1-3-256,1-3 32,4-3-64,1 1-512,-3-6-994,1-7-1825,3-3-1601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8.951"/>
    </inkml:context>
    <inkml:brush xml:id="br0">
      <inkml:brushProperty name="width" value="0.025" units="cm"/>
      <inkml:brushProperty name="height" value="0.025" units="cm"/>
    </inkml:brush>
  </inkml:definitions>
  <inkml:trace contextRef="#ctx0" brushRef="#br0">130 1 6887,'0'0'2626,"-9"3"-875,2 1-1498,0 0-1,-1 0 1,1 1-1,1 0 1,-1 1-1,1 0 1,0 0 0,0 0-1,1 0 1,-1 1-1,1 0 1,1 0-1,0 1 1,0-1 0,-5 13-1,5-11 16,0 0 0,1 1 0,0-1 0,0 0 0,1 1-1,0 0 1,1 0 0,0-1 0,1 1 0,1 15 0,-1-24-221,1 0 0,-1 1-1,1-1 1,-1 0 0,1 1 0,0-1 0,0 0-1,0 0 1,0 1 0,0-1 0,0 0 0,0 0-1,0 0 1,0 0 0,1-1 0,-1 1 0,0 0-1,0 0 1,1-1 0,-1 1 0,1-1 0,-1 1-1,0-1 1,1 1 0,-1-1 0,1 0 0,-1 0-1,1 0 1,-1 0 0,1 0 0,-1 0 0,1 0 0,-1 0-1,2-1 1,3 0 126,-1 1 1,0-1-1,0-1 0,1 1 1,-1-1-1,0 0 0,0 0 0,6-4 1,-4 1-75,-1 0 1,-1 0-1,1 0 1,-1-1-1,0 0 1,0 0-1,0-1 1,-1 1-1,0-1 1,-1 0-1,1 0 0,-1 0 1,-1 0-1,1-1 1,-1 1-1,-1-1 1,1 0-1,-1 0 1,0 1-1,-1-1 1,-1-12-1,1 18-160,0 0-1,0 0 0,-1 0 0,1 1 0,-1-1 1,1 0-1,-1 0 0,0 1 0,0-1 0,0 0 1,0 1-1,0-1 0,0 1 0,0-1 0,0 1 1,-1-1-1,1 1 0,-1 0 0,1 0 0,-1 0 1,1 0-1,-1 0 0,1 0 0,-1 0 0,0 0 0,0 1 1,1-1-1,-1 1 0,0-1 0,0 1 0,0-1 1,0 1-1,0 0 0,-2 0 0,1 0-362,-1 0 0,0 0-1,1 0 1,-1 1 0,0-1-1,1 1 1,-1 0 0,0 0-1,1 0 1,-1 1-1,1-1 1,0 1 0,0 0-1,-1-1 1,1 2 0,0-1-1,-3 3 1,-11 19-3041,4 3-821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9.294"/>
    </inkml:context>
    <inkml:brush xml:id="br0">
      <inkml:brushProperty name="width" value="0.025" units="cm"/>
      <inkml:brushProperty name="height" value="0.025" units="cm"/>
    </inkml:brush>
  </inkml:definitions>
  <inkml:trace contextRef="#ctx0" brushRef="#br0">44 40 12300,'0'0'10618,"-5"9"-9988,5-8-630,-6 10 189,1 0-1,0 0 1,1 1 0,0 0-1,0 0 1,2 0-1,-1 0 1,0 22-1,3-33-183,1 1-1,-1-1 0,0 0 1,1 1-1,-1-1 0,1 1 1,0-1-1,0 0 1,-1 0-1,1 1 0,0-1 1,0 0-1,0 0 0,0 0 1,0 0-1,0 0 1,0 0-1,1 0 0,-1 0 1,0-1-1,1 1 0,-1 0 1,0-1-1,1 1 1,-1-1-1,0 1 0,1-1 1,-1 0-1,1 0 0,-1 0 1,1 1-1,-1-1 1,1-1-1,-1 1 0,1 0 1,-1 0-1,1 0 0,1-1 1,3 0 70,-1 0 1,1 0-1,-1 0 0,1-1 1,-1 0-1,1 0 0,-1 0 1,9-6-1,-8 3 129,0-1 0,0 0-1,-1 0 1,0 0 0,-1 0 0,1-1 0,-1 1-1,0-1 1,-1-1 0,1 1 0,-1 0-1,-1-1 1,2-8 0,-3 14-192,0-1 1,-1 0-1,1 1 1,-1-1-1,0 0 1,0 1-1,0-1 1,0 0-1,0 1 0,0-1 1,-1 0-1,0 1 1,1-1-1,-1 0 1,0 1-1,0-1 1,0 1-1,-1 0 0,1-1 1,-1 1-1,1 0 1,-1 0-1,0 0 1,1 0-1,-1 0 1,0 0-1,0 1 0,-1-1 1,1 0-1,0 1 1,0 0-1,-1-1 1,1 1-1,-1 0 1,1 1-1,-1-1 0,0 0 1,1 1-1,-1-1 1,-3 1-1,0-1-355,0 0-1,-1 0 1,1 1 0,-1 0-1,1 1 1,-1-1-1,1 1 1,-12 4-1,15-5-33,1 1-1,0 0 0,-1 0 0,1 1 0,0-1 1,0 0-1,0 1 0,0-1 0,0 1 0,0 0 1,1-1-1,-1 1 0,0 0 0,1 0 0,-1 0 1,1 0-1,0 0 0,0 1 0,0-1 0,0 0 1,0 1-1,0-1 0,1 0 0,-1 1 0,0 3 1,1 13-4540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9.624"/>
    </inkml:context>
    <inkml:brush xml:id="br0">
      <inkml:brushProperty name="width" value="0.025" units="cm"/>
      <inkml:brushProperty name="height" value="0.025" units="cm"/>
    </inkml:brush>
  </inkml:definitions>
  <inkml:trace contextRef="#ctx0" brushRef="#br0">1 1 11691,'0'0'6534,"9"57"-4900,-3-30-609,-5 0-577,5-1-192,2-3-192,1-2 33,-3-2-97,-1-5-545,1-1-480,-6-4-929,0-5-1345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39.973"/>
    </inkml:context>
    <inkml:brush xml:id="br0">
      <inkml:brushProperty name="width" value="0.025" units="cm"/>
      <inkml:brushProperty name="height" value="0.025" units="cm"/>
    </inkml:brush>
  </inkml:definitions>
  <inkml:trace contextRef="#ctx0" brushRef="#br0">0 0 8552,'0'0'8872,"62"0"-6982,-27 7-480,6-2-834,10 1-416,-4-1-128,3-2-896,0-3-2692,-3 0-4131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287"/>
    </inkml:context>
    <inkml:brush xml:id="br0">
      <inkml:brushProperty name="width" value="0.025" units="cm"/>
      <inkml:brushProperty name="height" value="0.025" units="cm"/>
    </inkml:brush>
  </inkml:definitions>
  <inkml:trace contextRef="#ctx0" brushRef="#br0">0 317 993,'0'0'12273,"10"-8"-11670,-7 5-569,2-1 28,-1 0 0,1 0 1,0 0-1,0 1 0,1 0 0,-1 0 1,1 0-1,-1 0 0,1 1 1,0 0-1,0 0 0,0 1 1,0 0-1,0 0 0,9 0 0,130-1 488,238-8-163,0-32-336,18-43 437,108-19 44,-494 102-525,136-16-16,-130 17 3,-1 0 0,1 1 0,0 2 0,0 0 0,22 6 0,-37-7 28,0 1 0,0 1 0,0-1 0,-1 1 0,1 0 0,-1 0 0,0 0 0,0 1 0,0 0 0,0 0 0,-1 0 0,0 0 0,5 7 0,-3-3 76,0 1-1,0 1 1,-1-1 0,-1 1 0,0 0 0,6 20 0,-2 5 174,-3-1 1,0 1-1,-1 54 0,-5 4-149,-3 0 1,-20 112-1,-60 179-2,64-308 49,-76 327-399,79-311 975,4 2 0,-1 132-1,13-227-762,0 0 0,0 0-1,0 0 1,0 1-1,0-1 1,0 0-1,0 0 1,0 1-1,0-1 1,-1 0-1,1 1 1,0-1 0,0 1-1,-1 0 1,1-1-1,0 1 1,-1 0-1,-1 0 1,-41-8-4515,-3 2-1431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0.305"/>
    </inkml:context>
    <inkml:brush xml:id="br0">
      <inkml:brushProperty name="width" value="0.025" units="cm"/>
      <inkml:brushProperty name="height" value="0.025" units="cm"/>
    </inkml:brush>
  </inkml:definitions>
  <inkml:trace contextRef="#ctx0" brushRef="#br0">45 0 10890,'0'0'14126,"-3"10"-13801,-8 36-64,3-20-209,1 0 0,2 1-1,0 0 1,2 1 0,0 38 0,4-64-48,-1 0 1,0 0 0,0 0-1,1 0 1,-1 0 0,1 0 0,0-1-1,-1 1 1,1 0 0,0 0 0,0-1-1,0 1 1,0 0 0,0-1-1,1 1 1,-1-1 0,0 0 0,1 1-1,-1-1 1,1 0 0,-1 0 0,3 2-1,0-2-24,0 1 1,-1-1-1,1 0 0,0 0 0,0-1 0,0 1 0,-1-1 0,1 1 1,0-1-1,7-1 0,-3 0-223,0 0-1,-1-1 1,1 1-1,-1-2 1,1 1 0,-1-1-1,0 0 1,0 0 0,0-1-1,12-8 1,-13 6-557,-1 1 1,0-1-1,0 0 1,0 0-1,0 0 0,-1-1 1,0 0-1,0 0 1,-1 0-1,0 0 1,0 0-1,-1-1 0,0 1 1,0-1-1,-1 0 1,0 0-1,1-8 1,-2 15 880,-1 1-1,1 0 1,0-1 0,0 1 0,0-1 0,-1 1 0,1 0 0,0-1 0,0 1 0,-1 0 0,1-1-1,0 1 1,-1 0 0,1-1 0,0 1 0,-1 0 0,1 0 0,-1-1 0,1 1 0,0 0 0,-1 0-1,1 0 1,-1 0 0,1-1 0,0 1 0,-1 0 0,1 0 0,-1 0 0,1 0 0,-1 0 0,1 0 0,-1 0-1,1 0 1,-1 0 0,1 1 0,0-1 0,-1 0 0,1 0 0,-1 0 0,1 0 0,0 1 0,-1-1-1,1 0 1,-1 0 0,0 1 0,-19 11 3068,12-2-2408,1 1 1,0-1-1,1 2 1,0-1-1,0 1 0,2-1 1,-1 2-1,2-1 0,-1 0 1,-2 25-1,5-29-855,0 0 1,1-1-1,0 1 1,0-1-1,1 1 0,0 0 1,0-1-1,0 0 1,1 1-1,1-1 0,-1 0 1,1 0-1,0 0 1,1 0-1,-1 0 0,1-1 1,1 0-1,-1 0 1,8 8-1,2-5-3868,2-7-2601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0.680"/>
    </inkml:context>
    <inkml:brush xml:id="br0">
      <inkml:brushProperty name="width" value="0.025" units="cm"/>
      <inkml:brushProperty name="height" value="0.025" units="cm"/>
    </inkml:brush>
  </inkml:definitions>
  <inkml:trace contextRef="#ctx0" brushRef="#br0">209 0 12716,'0'0'8648,"-48"51"-7527,24-20-320,-4 5-128,3 0-449,1 0-96,5 0 0,3-6-32,2-4-32,9-7-32,-1-6-192,6-8-769,0-21-15630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1.026"/>
    </inkml:context>
    <inkml:brush xml:id="br0">
      <inkml:brushProperty name="width" value="0.025" units="cm"/>
      <inkml:brushProperty name="height" value="0.025" units="cm"/>
    </inkml:brush>
  </inkml:definitions>
  <inkml:trace contextRef="#ctx0" brushRef="#br0">156 0 8872,'0'0'3727,"-9"1"-1154,2-1-2247,0 2 0,0-1 0,0 1 0,0 0 0,0 1 0,0-1 0,1 2 1,-1-1-1,1 0 0,0 1 0,0 0 0,0 1 0,1-1 0,0 1 0,-1 0 0,2 1 0,-1-1 1,1 1-1,-1 0 0,2 0 0,-1 0 0,-3 9 0,6-14-278,0 0 0,0 0 0,1 1 0,-1-1 0,0 0 0,1 0 0,0 0 0,-1 1 0,1-1-1,0 0 1,-1 0 0,1 1 0,0-1 0,0 0 0,0 1 0,0-1 0,0 0 0,0 1 0,1-1 0,-1 0 0,0 1 0,1-1 0,-1 0 0,0 0-1,1 0 1,0 1 0,-1-1 0,1 0 0,0 0 0,0 0 0,-1 0 0,1 0 0,0 0 0,0 0 0,0 0 0,0-1 0,0 1 0,1 0 0,-1 0-1,0-1 1,0 1 0,0-1 0,2 1 0,4 0 175,0 0 0,0 0 0,0-1 0,0 0-1,0 0 1,0 0 0,9-3 0,-11 2-172,0 0 1,1 0-1,-1 0 1,0-1 0,1 0-1,-1 0 1,0 0-1,0-1 1,-1 0-1,1 0 1,0 0-1,-1 0 1,0-1-1,0 1 1,0-1 0,0 0-1,0-1 1,-1 1-1,0 0 1,0-1-1,0 0 1,-1 0-1,1 0 1,-1 0-1,0 0 1,-1 0-1,1-1 1,0-5 0,-2 10-56,0 0 0,0 0 0,0 0 1,0 0-1,0 0 0,-1 0 0,1 0 0,0 0 1,-1-1-1,1 1 0,-1 0 0,1 0 1,-1 0-1,1 1 0,-1-1 0,0 0 1,1 0-1,-1 0 0,0 0 0,0 1 1,0-1-1,1 0 0,-1 1 0,0-1 1,0 0-1,-2 0 0,0 0-126,-1-1 1,0 1-1,0 0 1,0 0-1,0 1 0,0-1 1,-8 1-1,5-1-384,-1 2-1,0-1 0,0 1 0,0 1 1,1-1-1,-1 1 0,1 0 0,-10 5 1,12-4-277,0 0 0,0 0 0,1 1 1,-1 0-1,1-1 0,0 2 0,0-1 0,0 0 1,0 1-1,1 0 0,0 0 0,0 0 0,0 0 1,-3 8-1,-2 18-5567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1.361"/>
    </inkml:context>
    <inkml:brush xml:id="br0">
      <inkml:brushProperty name="width" value="0.025" units="cm"/>
      <inkml:brushProperty name="height" value="0.025" units="cm"/>
    </inkml:brush>
  </inkml:definitions>
  <inkml:trace contextRef="#ctx0" brushRef="#br0">202 43 10218,'0'0'11488,"-8"-6"-10180,6 4-1292,-1-1 0,1 1 1,-1 0-1,1 1 0,-1-1 1,1 0-1,-1 1 0,0-1 1,0 1-1,0 0 1,1 0-1,-1 0 0,-1 0 1,1 1-1,0-1 0,0 1 1,0 0-1,0 0 0,0 0 1,0 0-1,0 0 0,0 1 1,0-1-1,0 1 0,0 0 1,0 0-1,0 0 0,0 0 1,0 1-1,0-1 0,1 1 1,-4 2-1,-2 3 6,-1 0 1,2 0-1,-1 0 0,1 1 0,0 0 1,1 1-1,0-1 0,0 1 1,1 1-1,0-1 0,1 1 1,0-1-1,0 1 0,1 0 0,1 1 1,-4 19-1,6-29 27,1 1 0,-1 0 1,0 0-1,0-1 0,1 1 0,-1 0 0,1-1 1,-1 1-1,1-1 0,0 1 0,-1-1 0,1 1 1,0-1-1,0 1 0,0-1 0,1 0 0,-1 1 1,0-1-1,0 0 0,1 0 0,-1 0 0,0 0 0,1 0 1,-1 0-1,1 0 0,-1-1 0,1 1 0,0 0 1,-1-1-1,1 1 0,0-1 0,-1 0 0,1 0 1,0 1-1,-1-1 0,1 0 0,0-1 0,0 1 1,-1 0-1,4-1 0,2 1 182,0-1 1,0 0-1,1-1 1,-1 1-1,0-1 1,0-1-1,-1 1 0,12-6 1,-10 2-11,0 0 0,0-1 0,-1 1 0,0-1 1,0-1-1,0 1 0,-1-1 0,0-1 0,-1 1 0,9-18 1,-13 22-240,1 0 0,-1 1 1,0-1-1,0 0 0,0 0 1,-1 0-1,1 1 1,-1-1-1,0 0 0,0 0 1,0 0-1,-1 0 1,0-5-1,-1 6-200,1 0 0,0 0 0,-1 0 1,0 0-1,1 0 0,-1 0 0,0 1 0,0-1 0,-1 1 1,1-1-1,-1 1 0,1 0 0,-1 0 0,0 0 0,1 0 1,-1 0-1,-5-2 0,-16-5-3869,7 7-1558,-4 1-3745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1.991"/>
    </inkml:context>
    <inkml:brush xml:id="br0">
      <inkml:brushProperty name="width" value="0.025" units="cm"/>
      <inkml:brushProperty name="height" value="0.025" units="cm"/>
    </inkml:brush>
  </inkml:definitions>
  <inkml:trace contextRef="#ctx0" brushRef="#br0">0 8 21044,'0'0'8840,"55"2"-18513,-50-12-2402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2.385"/>
    </inkml:context>
    <inkml:brush xml:id="br0">
      <inkml:brushProperty name="width" value="0.025" units="cm"/>
      <inkml:brushProperty name="height" value="0.025" units="cm"/>
    </inkml:brush>
  </inkml:definitions>
  <inkml:trace contextRef="#ctx0" brushRef="#br0">99 0 17008,'0'0'11088,"-4"11"-10431,-24 49-127,15-34-449,1 0 0,1 0-1,1 2 1,-10 44 0,19-70-79,1 0 1,0 0-1,0 0 1,0 0-1,0 0 1,1 0 0,-1 0-1,0 0 1,1 0-1,0 0 1,-1 0-1,1 0 1,0 0-1,0 0 1,0-1-1,0 1 1,0 0 0,0-1-1,1 1 1,-1-1-1,1 1 1,-1-1-1,1 1 1,-1-1-1,1 0 1,0 0-1,-1 0 1,1 0 0,0 0-1,0 0 1,0-1-1,0 1 1,0-1-1,0 1 1,2-1-1,9 3 41,1-1-1,-1-1 0,1-1 1,17 0-1,-13-1 7,-6 1-10,-1-1 0,0 0 0,1-1 0,20-6 0,5-9-1580,-35 15 974,1 0-1,-1 0 1,1 0-1,-1 0 1,0-1 0,0 1-1,0-1 1,0 1 0,2-6-1,3-10-6212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2.726"/>
    </inkml:context>
    <inkml:brush xml:id="br0">
      <inkml:brushProperty name="width" value="0.025" units="cm"/>
      <inkml:brushProperty name="height" value="0.025" units="cm"/>
    </inkml:brush>
  </inkml:definitions>
  <inkml:trace contextRef="#ctx0" brushRef="#br0">27 0 11275,'0'0'5925,"-21"50"-3010,19-27-801,-1 2-544,3 0-674,0 1-351,0 0-417,3 0-64,5-1-32,1-1-640,2-4-674,-1-4-2145,-1-10-3780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3.057"/>
    </inkml:context>
    <inkml:brush xml:id="br0">
      <inkml:brushProperty name="width" value="0.025" units="cm"/>
      <inkml:brushProperty name="height" value="0.025" units="cm"/>
    </inkml:brush>
  </inkml:definitions>
  <inkml:trace contextRef="#ctx0" brushRef="#br0">223 1 11018,'0'0'16149,"-6"13"-15604,-11 17-202,-1-1 0,-45 52 1,47-64-379,0 2 0,1 0 0,1 1 0,0 0-1,2 1 1,-18 41 0,29-58-3019,1-10-4915,0-12-1336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3.405"/>
    </inkml:context>
    <inkml:brush xml:id="br0">
      <inkml:brushProperty name="width" value="0.025" units="cm"/>
      <inkml:brushProperty name="height" value="0.025" units="cm"/>
    </inkml:brush>
  </inkml:definitions>
  <inkml:trace contextRef="#ctx0" brushRef="#br0">163 12 13229,'0'0'1905,"-9"0"1085,1 0-2448,1 1 1,0-1-1,-1 1 1,1 1 0,0-1-1,0 1 1,0 1-1,-13 5 1,15-6-426,1 0 0,0 1 1,0 0-1,0-1 0,0 1 0,0 1 1,1-1-1,-1 0 0,1 1 0,0 0 0,0 0 1,1 0-1,-1 0 0,1 0 0,-1 1 1,1-1-1,-2 7 0,4-9-90,-1-1 0,1 0-1,0 0 1,-1 1 0,1-1-1,0 0 1,0 1 0,0-1 0,0 0-1,0 1 1,0-1 0,0 0 0,0 1-1,0-1 1,1 0 0,-1 1-1,1-1 1,-1 0 0,1 0 0,-1 1-1,1-1 1,0 0 0,-1 0 0,1 0-1,0 0 1,0 0 0,1 1-1,0 0 50,1-1 0,-1 0 0,1 0 0,-1 0-1,1 0 1,-1-1 0,1 1 0,0-1 0,-1 1 0,1-1-1,0 0 1,-1 0 0,4 0 0,3-1 103,0 0 0,-1-1 0,1 1 0,-1-2 0,1 1 1,-1-1-1,0-1 0,9-4 0,-12 5-109,-1-1 0,1 0 0,-1-1 0,0 1 0,0-1-1,0 1 1,-1-1 0,1 0 0,-1-1 0,-1 1 0,4-7 0,-6 11-86,1-1 0,0 1-1,-1-1 1,1 1 0,-1-1 0,1 1 0,-1-1 0,0 1 0,0-1-1,0 0 1,0 1 0,0-1 0,0 1 0,0-1 0,0 1 0,-1-1-1,1 0 1,0 1 0,-1-1 0,1 1 0,-1-1 0,0 1-1,0 0 1,1-1 0,-1 1 0,0 0 0,0-1 0,0 1 0,0 0-1,-1 0 1,1 0 0,0 0 0,0 0 0,-1 0 0,1 0 0,0 1-1,-1-1 1,1 0 0,-1 1 0,1-1 0,-1 1 0,1-1 0,-1 1-1,1 0 1,-4-1 0,-1 1-351,1-1 1,-1 1-1,0 0 0,0 0 1,0 0-1,0 1 0,0 0 0,1 0 1,-1 0-1,0 1 0,1 0 1,-1 0-1,1 0 0,-1 1 0,1 0 1,0 0-1,0 0 0,-4 5 1,4-4-282,0 1 1,1 0 0,-1 0 0,1 0 0,0 0 0,1 1 0,0-1-1,0 1 1,0 0 0,0 0 0,1 0 0,0 0 0,0 1 0,1-1-1,-1 1 1,1 9 0,0 14-5471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8:43.783"/>
    </inkml:context>
    <inkml:brush xml:id="br0">
      <inkml:brushProperty name="width" value="0.025" units="cm"/>
      <inkml:brushProperty name="height" value="0.025" units="cm"/>
    </inkml:brush>
  </inkml:definitions>
  <inkml:trace contextRef="#ctx0" brushRef="#br0">167 21 15759,'0'0'8600,"-11"-3"-7831,6 2-702,-1 0 1,1 0-1,0 0 1,0 1 0,-1-1-1,1 1 1,0 1-1,0-1 1,0 1-1,-1 0 1,1 0 0,0 0-1,0 1 1,0 0-1,0 0 1,1 0-1,-1 1 1,0-1-1,1 1 1,0 0 0,0 0-1,0 1 1,0-1-1,0 1 1,0 0-1,1 0 1,0 0 0,0 1-1,0-1 1,1 1-1,-3 5 1,3-7-44,1-1 0,-1 1 0,1-1 0,0 1 1,0 0-1,0 0 0,1-1 0,-1 1 0,1 0 0,-1 0 0,1 0 1,0 0-1,0 0 0,0-1 0,0 1 0,1 0 0,-1 0 1,1 0-1,0 0 0,0-1 0,0 1 0,0 0 0,0-1 0,3 5 1,-1-5 61,0 0 0,0 1 0,0-1 1,0 0-1,1-1 0,-1 1 0,1-1 1,-1 1-1,1-1 0,-1 0 1,1 0-1,0-1 0,0 1 0,-1-1 1,1 1-1,0-1 0,7-1 1,-5 0 41,0 0 1,1 0-1,-1-1 1,0 0 0,0 0-1,0 0 1,0-1-1,-1 0 1,1 0 0,-1 0-1,1-1 1,-1 1-1,7-8 1,-9 8-89,0 0 0,0 0 0,0 0 0,0-1 0,0 1 1,0-1-1,-1 0 0,0 0 0,0 0 0,0 0 0,0 0 0,-1 0 0,1 0 0,-1-1 0,0 1 1,-1 0-1,1-1 0,-1 1 0,1-1 0,-2-4 0,1 7-127,-1-1-1,0 1 1,0 0-1,1 0 0,-2 0 1,1-1-1,0 1 1,0 0-1,-1 1 1,1-1-1,-1 0 1,1 0-1,-1 1 1,0-1-1,0 0 1,0 1-1,0 0 1,0-1-1,0 1 1,0 0-1,-4-1 1,-1-1-1414,0 1 1,-1 0 0,1 0-1,0 1 1,-13-1-1,-3 1-7104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681"/>
    </inkml:context>
    <inkml:brush xml:id="br0">
      <inkml:brushProperty name="width" value="0.025" units="cm"/>
      <inkml:brushProperty name="height" value="0.025" units="cm"/>
    </inkml:brush>
  </inkml:definitions>
  <inkml:trace contextRef="#ctx0" brushRef="#br0">43 99 16528,'0'0'555,"-9"0"-299,-20 5 196,24-1 26,27-2-303,107-6 413,0-6 0,160-32-1,128-11-508,430 65 2043,-361 6-2264,-467-17-277,28-2-1631,-23-7-3061,-23 7 4298,0 0-1,0 0 1,0 0 0,0-1-1,0 1 1,0 0 0,0 0-1,0-1 1,-1 1-1,1 0 1,0-1 0,-1 1-1,1-3 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1.651"/>
    </inkml:context>
    <inkml:brush xml:id="br0">
      <inkml:brushProperty name="width" value="0.025" units="cm"/>
      <inkml:brushProperty name="height" value="0.025" units="cm"/>
    </inkml:brush>
  </inkml:definitions>
  <inkml:trace contextRef="#ctx0" brushRef="#br0">150 118 4644,'-10'-9'1597,"-7"-6"-959,-54-45 2799,19 27 2641,75 74-5613,3-4-271,1-2 1,2-1 0,2-2 0,59 50 0,157 99-26,-59-47-10,-124-86-356,102 84 658,-140-109-1389,-1 2 0,0 1 0,37 53 0,-51-66-3279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2.073"/>
    </inkml:context>
    <inkml:brush xml:id="br0">
      <inkml:brushProperty name="width" value="0.025" units="cm"/>
      <inkml:brushProperty name="height" value="0.025" units="cm"/>
    </inkml:brush>
  </inkml:definitions>
  <inkml:trace contextRef="#ctx0" brushRef="#br0">0 1120 10922,'0'0'5643,"8"-8"-5574,149-139 929,-52 52-154,584-531 1073,-515 460-7448,-102 89-74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6.796"/>
    </inkml:context>
    <inkml:brush xml:id="br0">
      <inkml:brushProperty name="width" value="0.025" units="cm"/>
      <inkml:brushProperty name="height" value="0.025" units="cm"/>
    </inkml:brush>
  </inkml:definitions>
  <inkml:trace contextRef="#ctx0" brushRef="#br0">16 1328 4612,'0'0'2472,"-3"-8"-1041,0 0-1121,1-1 0,0 1 0,0-1 0,0 1 0,1-1 0,0 0 0,1 0 0,0 0 0,0 1 0,1-1 0,0 0 0,1 0 0,4-13 0,10-16-168,2 1 1,1 1-1,2 0 0,1 2 1,2 0-1,1 2 0,2 0 1,51-46-1,-56 57-135,1 1 0,0 1 0,34-20 0,-44 32-5,1 0 1,-1 1-1,1 0 0,1 1 0,-1 1 0,1 0 1,0 1-1,23-2 0,374 6-42,-165 7 48,687-59-99,-124-36 135,97-9 8,1337-55 61,303 66-106,-2348 81 28,93-2-5,1751-59 202,-1105 8-138,442-22-17,-1296 75-68,29-2 13,125 10 0,-234-3-21,0 0 0,-1 0 1,1 0-1,0 1 0,-1-1 0,1 1 0,-1 0 1,1 0-1,-1 0 0,0 0 0,0 1 0,0-1 1,0 1-1,-1 0 0,1 0 0,-1 0 0,1 0 1,2 5-1,6 10 10,-2 0 1,11 27 0,-5-10-6,-8-20-97,0 2 0,-1-1 0,-1 1 0,-1-1 0,0 1 0,2 35 0,-5-3-671,-5 59-1,3-82-1570,1-2-1212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7.809"/>
    </inkml:context>
    <inkml:brush xml:id="br0">
      <inkml:brushProperty name="width" value="0.025" units="cm"/>
      <inkml:brushProperty name="height" value="0.025" units="cm"/>
    </inkml:brush>
  </inkml:definitions>
  <inkml:trace contextRef="#ctx0" brushRef="#br0">0 1362 8872,'0'0'1618,"8"-12"-1250,8-8-272,1 0-1,1 1 0,1 0 1,1 2-1,0 0 0,28-17 1,58-30 466,3 4 0,153-60 0,245-64-585,-378 139 20,431-141 1033,945-184 0,-1432 357-1018,971-139 51,-768 143-1307,-220 9-1943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9.248"/>
    </inkml:context>
    <inkml:brush xml:id="br0">
      <inkml:brushProperty name="width" value="0.025" units="cm"/>
      <inkml:brushProperty name="height" value="0.025" units="cm"/>
    </inkml:brush>
  </inkml:definitions>
  <inkml:trace contextRef="#ctx0" brushRef="#br0">0 598 2434,'0'0'19539,"13"-14"-18418,19-22-578,-2-2 0,-1-1 0,-2-1 0,34-66 0,-47 76-440,-2 1 0,0-2-1,-2 1 1,-2-2 0,0 1 0,-2-1 0,-2 0 0,1-45 0,-19 122-941,-7 57 892,5 1 0,4 1 1,5 0-1,7 116 1,7-184-2069,1-26 190,-7-10 1745,0-1-1,-1 1 0,1 0 1,0-1-1,-1 1 0,1-1 1,0 1-1,-1-1 1,1 1-1,-1-1 0,1 1 1,-1-1-1,1 1 0,-1-1 1,1 0-1,-1 1 1,1-1-1,-1 0 0,0 1 1,1-1-1,-1-1 0,24-64-9037,-10 18 2556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09.653"/>
    </inkml:context>
    <inkml:brush xml:id="br0">
      <inkml:brushProperty name="width" value="0.025" units="cm"/>
      <inkml:brushProperty name="height" value="0.025" units="cm"/>
    </inkml:brush>
  </inkml:definitions>
  <inkml:trace contextRef="#ctx0" brushRef="#br0">1 83 2210,'0'0'15220,"0"12"-14644,1-2-459,0-1-1,1 1 0,0 0 0,0-1 0,1 1 0,4 9 0,-6-17-46,0 0-1,-1 0 1,1 0-1,0-1 0,0 1 1,0 0-1,0-1 0,1 1 1,-1-1-1,0 1 0,1-1 1,-1 0-1,1 1 1,-1-1-1,1 0 0,0 0 1,0 0-1,-1 0 0,1 0 1,0-1-1,0 1 0,0 0 1,0-1-1,0 0 1,0 1-1,0-1 0,0 0 1,0 0-1,0 0 0,0 0 1,0 0-1,-1-1 0,1 1 1,0 0-1,0-1 1,0 0-1,0 1 0,0-1 1,0 0-1,-1 0 0,1 0 1,0 0-1,-1 0 0,1-1 1,1-1-1,8-6 199,-1-1 0,0 0 0,-1-1 0,0 0 0,0 0 0,-1-1 0,-1 0 0,9-20 0,-13 27-203,-3 4-71,0 1 0,1-1 0,-1 1 0,0-1 0,0 1 0,0-1 0,1 1 0,-1 0 0,0-1 0,0 1 0,1-1 0,-1 1 0,0 0 0,1-1 0,-1 1 0,1 0 0,-1-1 0,0 1-1,1 0 1,-1-1 0,1 1 0,-1 0 0,1 0 0,-1 0 0,1 0 0,-1-1 0,1 1 0,-1 0 0,1 0 0,-1 0 0,1 0 0,0 0 0,9 15-275,2 33-110,-11-42 403,0-2-13,0 0 1,1 1 0,-1-1-1,1 0 1,0 0 0,0 0-1,0 0 1,0 0 0,1-1-1,0 1 1,3 4-1,-5-7 5,0-1-1,0 1 1,-1-1-1,1 1 1,0-1-1,0 1 0,-1-1 1,1 0-1,0 1 1,0-1-1,0 0 1,0 1-1,0-1 1,0 0-1,0 0 0,-1 0 1,1 0-1,0 0 1,0 0-1,0 0 1,0 0-1,2-1 0,-2 0 6,1 0-1,0 0 0,0 0 0,-1-1 0,1 1 1,-1 0-1,1-1 0,-1 1 0,0-1 0,1 1 0,-1-1 1,0 0-1,0 0 0,1-3 0,4-7 19,-2-1 0,1 0-1,-2 0 1,1 0 0,-2-1-1,0 1 1,0-1 0,-2 1-1,0-19 1,0 32-35,0-1-1,1 1 1,-1-1-1,0 1 0,1-1 1,-1 1-1,1-1 1,-1 1-1,0-1 1,1 1-1,-1 0 1,1-1-1,-1 1 1,1 0-1,-1-1 1,1 1-1,-1 0 1,1 0-1,-1 0 0,1-1 1,0 1-1,-1 0 1,1 0-1,-1 0 1,1 0-1,0 0 1,-1 0-1,1 0 1,-1 0-1,1 0 1,-1 0-1,1 1 1,0-1-1,-1 0 0,1 0 1,0 1-1,32 6-670,-22-4-82,31 0-4124,-24-3 278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0.012"/>
    </inkml:context>
    <inkml:brush xml:id="br0">
      <inkml:brushProperty name="width" value="0.025" units="cm"/>
      <inkml:brushProperty name="height" value="0.025" units="cm"/>
    </inkml:brush>
  </inkml:definitions>
  <inkml:trace contextRef="#ctx0" brushRef="#br0">0 1 12716,'0'0'5958,"79"24"-22966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0.588"/>
    </inkml:context>
    <inkml:brush xml:id="br0">
      <inkml:brushProperty name="width" value="0.025" units="cm"/>
      <inkml:brushProperty name="height" value="0.025" units="cm"/>
    </inkml:brush>
  </inkml:definitions>
  <inkml:trace contextRef="#ctx0" brushRef="#br0">1 1 10698,'0'0'12305,"4"15"-11728,3 14-282,-1 0 0,-2 1 1,-1 0-1,-1 0 1,-5 53-1,-1-45-151,1-20-76,1 1 0,1-1 0,1 25 0,0-42-50,1-1 0,-1 1-1,0 0 1,0-1-1,0 1 1,1-1 0,-1 1-1,0 0 1,1-1 0,-1 1-1,1-1 1,-1 1-1,0-1 1,1 0 0,-1 1-1,1-1 1,-1 1 0,1-1-1,0 0 1,-1 0-1,1 1 1,-1-1 0,1 0-1,-1 0 1,1 1 0,0-1-1,-1 0 1,1 0-1,0 0 1,-1 0 0,1 0-1,0 0 1,-1 0-1,1 0 1,-1 0 0,1 0-1,0-1 1,26-7 1085,-2-8-819,0-1 1,-1-1 0,0-1 0,-2-1-1,0-1 1,-1 0 0,-2-2-1,30-44 1,-12 3-2550,-24 18-6953,-12 30 1809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0.981"/>
    </inkml:context>
    <inkml:brush xml:id="br0">
      <inkml:brushProperty name="width" value="0.025" units="cm"/>
      <inkml:brushProperty name="height" value="0.025" units="cm"/>
    </inkml:brush>
  </inkml:definitions>
  <inkml:trace contextRef="#ctx0" brushRef="#br0">1 1 9321,'0'0'6342,"0"67"-3491,5-44-1090,8 0-736,10-3-705,-1-1-255,4-4-98,0-3-1152,-1-5-1569,-5-6-2019,-5-1-4419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1.329"/>
    </inkml:context>
    <inkml:brush xml:id="br0">
      <inkml:brushProperty name="width" value="0.025" units="cm"/>
      <inkml:brushProperty name="height" value="0.025" units="cm"/>
    </inkml:brush>
  </inkml:definitions>
  <inkml:trace contextRef="#ctx0" brushRef="#br0">4 0 14830,'0'0'3043,"0"63"-801,0-24-993,0 5-288,0-2-416,0 3-161,-4-5-320,4-4 32,0-4-64,0-6 0,0-5-192,4-6-641,3-9-864,1-6-802,1 0-832,-3-8-1826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080"/>
    </inkml:context>
    <inkml:brush xml:id="br0">
      <inkml:brushProperty name="width" value="0.025" units="cm"/>
      <inkml:brushProperty name="height" value="0.025" units="cm"/>
    </inkml:brush>
  </inkml:definitions>
  <inkml:trace contextRef="#ctx0" brushRef="#br0">10 0 13325,'0'0'8370,"-2"14"-7708,-3 62-204,2 0 0,4 1-1,17 123 1,-18-199-432,0 0-1,0 0 1,0 0 0,0 0-1,0-1 1,0 1-1,0 0 1,0 0 0,1 0-1,-1 0 1,0-1-1,0 1 1,1 0 0,-1 0-1,0 0 1,1-1-1,-1 1 1,1 0 0,-1-1-1,1 1 1,-1 0-1,1-1 1,0 1 0,-1-1-1,1 1 1,0-1-1,-1 1 1,1-1 0,0 1-1,0-1 1,-1 0-1,1 1 1,0-1 0,0 0-1,0 0 1,0 1-1,-1-1 1,1 0-1,0 0 1,0 0 0,0 0-1,0 0 1,-1 0-1,1-1 1,0 1 0,0 0-1,0 0 1,0-1-1,-1 1 1,1 0 0,0-1-1,0 1 1,-1 0-1,1-1 1,0 1 0,0-2-1,41-36 1838,-39 35-1747,25-27 101,-1-1-1,-1-2 1,-2 0-1,-2-2 1,-1-1 0,16-38-1,-29 43-1212,-7 10-6085,-1 13 141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1.709"/>
    </inkml:context>
    <inkml:brush xml:id="br0">
      <inkml:brushProperty name="width" value="0.025" units="cm"/>
      <inkml:brushProperty name="height" value="0.025" units="cm"/>
    </inkml:brush>
  </inkml:definitions>
  <inkml:trace contextRef="#ctx0" brushRef="#br0">0 135 8712,'0'0'7789,"10"8"-6075,-10-7-1710,5 3 137,0 1-1,0-1 0,0 0 1,0 0-1,1-1 1,0 1-1,0-1 0,0 0 1,0-1-1,0 0 1,0 0-1,1 0 1,-1 0-1,0-1 0,1 0 1,6-1-1,-4 0-13,-1 0-1,0-1 0,0 0 1,0-1-1,-1 1 1,1-2-1,0 1 0,-1-1 1,1 0-1,-1-1 1,0 0-1,12-8 1,-15 9-66,-1 1 0,0-1 1,0 0-1,-1 0 1,1 0-1,0-1 1,-1 1-1,0-1 0,0 1 1,0-1-1,0 0 1,-1 1-1,1-1 0,-1 0 1,0 0-1,0 0 1,0 0-1,-1-1 1,0 1-1,1 0 0,-2 0 1,1 0-1,0 0 1,-1 0-1,1 0 1,-1 0-1,-2-5 0,2 7-60,0-1 1,0 1-1,0-1 0,0 1 0,0-1 0,-1 1 0,1 0 0,-1 0 0,0-1 1,0 1-1,0 0 0,0 1 0,0-1 0,0 0 0,0 1 0,0-1 0,-1 1 0,1-1 1,-1 1-1,1 0 0,-1 0 0,1 0 0,-1 1 0,0-1 0,1 0 0,-1 1 1,0 0-1,-2 0 0,1 0-16,0 0 1,0 0-1,0 1 1,1-1 0,-1 1-1,0 0 1,0 0-1,1 0 1,-1 1-1,1-1 1,-1 1 0,1 0-1,0 0 1,0 0-1,0 0 1,0 1-1,0-1 1,0 1 0,-4 5-1,2-1 16,0 0-1,0 1 1,1-1 0,0 1-1,0 0 1,0 0-1,1 1 1,1-1 0,-1 1-1,2-1 1,-1 1 0,1 0-1,0-1 1,1 1 0,0 0-1,1 11 1,0-17 15,0-1-1,0 0 1,1 1 0,-1-1 0,1 0 0,-1 0-1,1 0 1,0 0 0,-1 0 0,1 0-1,0-1 1,0 1 0,1-1 0,-1 1 0,0-1-1,0 0 1,1 0 0,-1 0 0,0 0 0,1 0-1,-1-1 1,1 1 0,0-1 0,-1 1 0,1-1-1,4 0 1,5 1 192,1-1 1,0 0-1,25-3 1,-25-1-160,0 0 1,0 0 0,0-1-1,-1-1 1,0 0-1,0-1 1,0 0 0,-1-1-1,0 0 1,17-17 0,14-8-217,-38 34-438,-5 9 394,-6 9 173,2-8 59,2-6 8,0-1 1,1 1-1,0 0 0,-1 0 0,2 0 0,-1 0 0,1 1 1,0-1-1,0 0 0,0 1 0,0-1 0,1 0 0,0 1 0,1 6 1,0-11-3,0-1 1,-1 1-1,1-1 1,0 1-1,0 0 1,0-1-1,0 0 0,-1 1 1,1-1-1,0 1 1,0-1-1,0 0 1,0 0-1,0 1 1,0-1-1,0 0 1,0 0-1,0 0 1,0 0-1,0 0 1,0-1-1,0 1 1,1 0-1,27-6 536,-12 0-409,0-2 0,0 0 0,-1-1 0,28-20 0,-27 17-190,2 0-1,-1 2 1,22-10 0,-39 20 18,-1 0 0,0 0 1,0 0-1,1-1 0,-1 1 0,0 0 1,1 0-1,-1 0 0,0 0 1,1 0-1,-1 0 0,0 0 1,0 0-1,1 0 0,-1 0 0,0 1 1,1-1-1,-1 0 0,0 0 1,1 0-1,-1 0 0,0 0 0,0 1 1,1-1-1,-1 0 0,0 0 1,0 0-1,0 1 0,1-1 1,-1 0-1,0 0 0,0 0 0,0 1 1,1-1-1,-1 0 0,0 1 1,0-1-1,0 0 0,0 0 0,0 1 1,0-1-1,0 0 0,0 1 1,0-1-1,0 0 0,0 1 1,1 23-104,-1-22 126,-1 0-1,1-1 1,0 1 0,0 0-1,0 0 1,0 0-1,0 0 1,0 0-1,0-1 1,1 1 0,-1 0-1,1 0 1,-1 0-1,1-1 1,0 1-1,0 0 1,1 2 0,2-3 11,-1 1 1,1-1-1,-1 0 1,1-1-1,-1 1 1,1 0-1,0-1 1,0 0 0,-1 0-1,1 0 1,0 0-1,-1-1 1,1 0-1,0 1 1,-1-1-1,5-2 1,5-2 71,-1-1-1,0-1 1,14-9 0,-18 11-310,0-1 1,0 1-1,1 1 1,0-1-1,0 2 1,14-5-1,-23 8 89,1 1-1,-1-1 1,1 1-1,0-1 1,-1 1 0,1-1-1,-1 1 1,0 0-1,1-1 1,-1 1-1,1 0 1,-1-1-1,0 1 1,0 0-1,1-1 1,-1 1-1,0 0 1,0 0-1,0-1 1,0 1-1,0 0 1,0-1-1,0 1 1,0 0 0,0 0-1,0-1 1,0 1-1,0 0 1,-1 1-1,-2 14-3083,-5-6-4477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2.044"/>
    </inkml:context>
    <inkml:brush xml:id="br0">
      <inkml:brushProperty name="width" value="0.025" units="cm"/>
      <inkml:brushProperty name="height" value="0.025" units="cm"/>
    </inkml:brush>
  </inkml:definitions>
  <inkml:trace contextRef="#ctx0" brushRef="#br0">0 1 8200,'0'0'8872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2.390"/>
    </inkml:context>
    <inkml:brush xml:id="br0">
      <inkml:brushProperty name="width" value="0.025" units="cm"/>
      <inkml:brushProperty name="height" value="0.025" units="cm"/>
    </inkml:brush>
  </inkml:definitions>
  <inkml:trace contextRef="#ctx0" brushRef="#br0">129 141 9321,'10'-3'3470,"1"1"-2362,0-2-1,0 0 1,0 0 0,0-1 0,-1 0 0,11-7-1,-17 9-896,-1 1 0,1-1 0,0 0 0,-1 0 0,1 0-1,-1-1 1,0 1 0,0-1 0,0 1 0,0-1 0,-1 0-1,0 0 1,0 0 0,0-1 0,0 1 0,0 0 0,-1-1-1,0 1 1,0-1 0,1-8 0,-3 12-209,1 0-1,0 1 1,-1-1 0,1 0-1,-1 0 1,1 0 0,-1 1 0,1-1-1,-1 0 1,0 1 0,1-1-1,-1 0 1,0 1 0,1-1 0,-1 1-1,0-1 1,0 1 0,1 0-1,-1-1 1,0 1 0,0 0 0,0-1-1,0 1 1,0 0 0,0 0-1,1 0 1,-1 0 0,0 0-1,0 0 1,0 0 0,0 0 0,-1 0-1,-37 2-129,36-1 125,-9 1-2,0 1 0,0 0-1,0 1 1,1 0 0,-1 1-1,1 1 1,0-1 0,0 2-1,1-1 1,-14 13 0,18-15 80,0 1 0,0 1 0,0-1 0,1 1 0,0-1 0,0 2 0,1-1 0,-1 0 0,2 1 0,-1 0 0,1 0 0,-1 0 0,2 0 0,-1 1 0,1-1 0,0 1 0,-1 12 0,3-17-60,0-1 0,1 1-1,-1-1 1,1 1 0,-1-1 0,1 1-1,0-1 1,0 1 0,0-1 0,0 0-1,0 1 1,0-1 0,1 0-1,-1 0 1,1 0 0,-1 0 0,1 0-1,0 0 1,3 2 0,1 0 38,-1-1 0,1 0 0,-1 0 0,1 0 0,0-1 0,0 0 1,12 3-1,6-1-643,0-1 0,0-2 1,29 0-1,-23-5-3590,-9-11-3699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2.781"/>
    </inkml:context>
    <inkml:brush xml:id="br0">
      <inkml:brushProperty name="width" value="0.025" units="cm"/>
      <inkml:brushProperty name="height" value="0.025" units="cm"/>
    </inkml:brush>
  </inkml:definitions>
  <inkml:trace contextRef="#ctx0" brushRef="#br0">1 36 2434,'0'0'11766,"2"10"-9636,0-4-2018,0 3 452,0 0 1,1-1-1,1 1 1,6 13 0,-8-20-460,-1 1 1,1 0 0,0-1 0,0 1 0,0-1 0,0 0-1,1 0 1,-1 0 0,0 0 0,1 0 0,-1 0 0,1-1-1,0 1 1,0-1 0,0 1 0,0-1 0,0 0-1,0 0 1,0-1 0,5 2 0,-1-2-87,0 0 0,0-1-1,0 1 1,0-1 0,-1-1 0,1 1-1,0-1 1,-1 0 0,0-1 0,1 0-1,-1 0 1,0 0 0,0 0 0,0-1-1,-1 0 1,10-9 0,1-3-48,-1-1 0,0 0 0,22-34 0,-14 125-1017,-22-73 875,0 1 0,-1-1 0,1 0 0,0 0 0,0 0 1,0 0-1,0 0 0,0 0 0,0 0 0,0 0 0,1 0 1,-1-1-1,0 1 0,0 0 0,1-1 0,-1 1 0,0-1 1,1 1-1,-1-1 0,1 0 0,1 1 0,16-1-4799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3.158"/>
    </inkml:context>
    <inkml:brush xml:id="br0">
      <inkml:brushProperty name="width" value="0.025" units="cm"/>
      <inkml:brushProperty name="height" value="0.025" units="cm"/>
    </inkml:brush>
  </inkml:definitions>
  <inkml:trace contextRef="#ctx0" brushRef="#br0">15 1 11050,'0'0'9631,"-2"11"-8873,1-3-648,-3 17 359,0 1 0,2 0 0,1 31 0,1-56-457,0 1 0,1 0 0,-1-1 0,1 1 0,-1-1 0,1 1 0,0-1 0,-1 1 0,1-1 0,0 1 0,0-1 0,0 0 0,0 1 0,0-1 0,0 0 0,1 0 1,-1 0-1,0 0 0,1 0 0,-1 0 0,0 0 0,1 0 0,-1-1 0,1 1 0,-1 0 0,1-1 0,0 0 0,-1 1 0,1-1 0,0 0 0,-1 0 0,1 1 0,0-1 0,-1-1 0,1 1 0,-1 0 0,1 0 0,3-1 0,1 0 50,0 0 0,0-1 0,0 0 0,0 1 0,0-2 0,0 1 0,-1-1 0,1 0 0,5-4 0,-3 0 39,1-1 0,-1 0-1,-1-1 1,1 0 0,-2 0 0,1-1 0,-1 1 0,7-17-1,-6 19-2389,-4 20 617,-2 28-2960,-1-36 2751,0 18-5347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3.742"/>
    </inkml:context>
    <inkml:brush xml:id="br0">
      <inkml:brushProperty name="width" value="0.025" units="cm"/>
      <inkml:brushProperty name="height" value="0.025" units="cm"/>
    </inkml:brush>
  </inkml:definitions>
  <inkml:trace contextRef="#ctx0" brushRef="#br0">0 165 6822,'4'-10'2243,"1"-3"-1173,1 1 0,0 0 1,1 0-1,1 0 0,0 1 1,0 0-1,17-16 0,-22 23-798,1 0-1,0 0 1,0 1-1,0-1 0,0 1 1,1 0-1,-1 0 1,1 1-1,0-1 0,0 1 1,0 0-1,0 0 1,0 1-1,0 0 0,1-1 1,-1 2-1,0-1 1,1 1-1,-1 0 0,1 0 1,-1 0-1,0 1 1,1-1-1,9 4 0,-12-2-243,-1-1-1,1 1 0,0 0 0,-1 1 1,0-1-1,1 0 0,-1 1 0,0-1 0,0 1 1,0 0-1,0 0 0,-1 0 0,1 0 1,-1 0-1,0 0 0,0 0 0,0 0 0,0 0 1,0 1-1,-1-1 0,1 0 0,-1 0 1,0 1-1,0-1 0,0 0 0,-1 1 0,0 4 1,-1 4 22,1 1 1,-2-1-1,1 0 1,-2 0-1,0-1 1,-6 14-1,-18 26 212,-41 54 0,0-1 212,67-102-455,0 1-1,1-1 0,-1 1 0,1-1 0,0 1 0,-1 0 0,1 0 0,0-1 0,1 1 1,-1 0-1,0 0 0,1 0 0,0 0 0,0 0 0,-1 0 0,2 0 0,-1 0 0,0 0 0,1 0 1,-1 0-1,2 4 0,0-4 12,0-1 1,1 1-1,-1-1 1,0 1-1,1-1 1,0 0-1,-1 0 1,1 0 0,0-1-1,0 1 1,0-1-1,0 1 1,0-1-1,0 0 1,0 0-1,1 0 1,-1-1-1,0 1 1,4-1-1,7 3-32,0-1 0,0 0-1,1-1 1,-1 0 0,0-1-1,1-1 1,-1-1-1,24-4 1,-36 5-267,-1 0 0,1 0-1,0-1 1,0 1 0,0 0 0,-1 0 0,1-1-1,-1 1 1,1-1 0,-1 0 0,0 1 0,1-1-1,-1 0 1,0 0 0,0 0 0,0 0 0,0 0-1,-1 0 1,1 0 0,0 0 0,-1 0-1,0 0 1,1 0 0,-1 0 0,0-1 0,0 1-1,0-3 1,0-22-6446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4.130"/>
    </inkml:context>
    <inkml:brush xml:id="br0">
      <inkml:brushProperty name="width" value="0.025" units="cm"/>
      <inkml:brushProperty name="height" value="0.025" units="cm"/>
    </inkml:brush>
  </inkml:definitions>
  <inkml:trace contextRef="#ctx0" brushRef="#br0">1 1 1313,'0'0'21717,"62"7"-20372,-27-2-961,6 0-320,0-1 1,-2-2-546,2-1-1793,-5-1-2402,-4 0-2179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4.454"/>
    </inkml:context>
    <inkml:brush xml:id="br0">
      <inkml:brushProperty name="width" value="0.025" units="cm"/>
      <inkml:brushProperty name="height" value="0.025" units="cm"/>
    </inkml:brush>
  </inkml:definitions>
  <inkml:trace contextRef="#ctx0" brushRef="#br0">24 223 6246,'0'0'5530,"-4"9"-2241,2-3-2947,-1 0 186,0 0-1,1 0 1,-1 1-1,1-1 1,1 1-1,-1 0 1,1-1-1,1 1 0,-1 0 1,1 10-1,1-16-484,0 0-1,-1 0 1,1 0-1,0 0 1,0 0-1,0 0 1,0-1-1,0 1 1,0 0-1,0-1 0,0 1 1,0-1-1,0 1 1,1-1-1,-1 1 1,0-1-1,0 0 1,0 1-1,1-1 1,-1 0-1,0 0 1,0 0-1,0 0 0,1 0 1,1-1-1,34-2 1203,-26-2-993,1 1 0,-1-1 0,0-1-1,-1 0 1,14-10 0,-16 10-249,0 0 0,0 1 0,0 0 1,1 0-1,0 1 0,0 1 0,0-1 1,0 1-1,15-2 0,-23 5-25,0 0 0,0 0 0,0 1 0,0-1 0,0 1-1,-1-1 1,1 1 0,0-1 0,0 1 0,0 0 0,-1-1 0,1 1 0,0 0 0,-1-1 0,1 1 0,-1 0-1,1 0 1,-1 0 0,1 0 0,-1 0 0,1-1 0,-1 1 0,0 0 0,0 0 0,1 0 0,-1 0-1,0 0 1,0 0 0,0 0 0,0 0 0,0 0 0,0 2 0,-1 44 87,1-35-90,0-10 47,-1 0 0,1 0 0,0 0 0,0 0 0,0 0 0,1 0 0,-1 0 0,0 0 0,1-1 0,-1 1 0,1 0 0,0 0 0,0 0 0,0 0 0,0-1 0,1 4 0,0-5 45,-1 1 1,1-1 0,0 0 0,-1 1 0,1-1-1,0 0 1,-1 0 0,1 0 0,-1 0 0,1 0-1,0 0 1,-1 0 0,1-1 0,-1 1 0,1-1-1,0 1 1,-1-1 0,1 0 0,-1 1 0,0-1-1,1 0 1,1-1 0,50-32 629,-44 27-963,0 1-1,0 0 1,0 0 0,1 0 0,0 1 0,0 1-1,0 0 1,1 0 0,-1 1 0,17-3-1,-26 6 163,-1 0-1,1 0 0,-1 1 0,1-1 0,-1 0 0,1 0 0,-1 0 0,1 0 0,-1 0 0,1 1 0,-1-1 0,1 0 0,-1 1 0,1-1 0,-1 0 0,0 1 0,1-1 0,-1 0 0,0 1 0,1-1 0,-1 1 0,0-1 0,1 0 0,-1 1 0,0-1 0,0 1 0,1-1 0,-1 1 0,0-1 0,0 2 0,1 22-1321,-13 20-951,1-25-169,3-4-785</inkml:trace>
  <inkml:trace contextRef="#ctx0" brushRef="#br0" timeOffset="1">472 1 10858,'0'0'1442,"49"44"-2435,-23-33-3844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4.828"/>
    </inkml:context>
    <inkml:brush xml:id="br0">
      <inkml:brushProperty name="width" value="0.025" units="cm"/>
      <inkml:brushProperty name="height" value="0.025" units="cm"/>
    </inkml:brush>
  </inkml:definitions>
  <inkml:trace contextRef="#ctx0" brushRef="#br0">180 1 2274,'0'0'7399,"-8"2"-4457,-11 2-1232,0 2 0,-35 15 1,48-19-1462,1 0 1,-1 1 0,0 0 0,1 1 0,0-1-1,0 1 1,0 0 0,0 0 0,1 0-1,0 1 1,0 0 0,0 0 0,0 0 0,-5 11-1,8-15-242,1 0 0,-1 1 0,1-1 0,0 0-1,0 0 1,-1 1 0,1-1 0,0 0 0,0 1-1,0-1 1,1 0 0,-1 1 0,0-1 0,0 0-1,1 0 1,-1 1 0,1-1 0,-1 0 0,1 0-1,-1 0 1,1 1 0,0-1 0,0 0 0,-1 0-1,1 0 1,0 0 0,0 0 0,0-1-1,0 1 1,0 0 0,0 0 0,0 0 0,1-1-1,-1 1 1,0-1 0,0 1 0,0-1 0,2 1-1,8 2 87,0 1-1,0-2 0,21 3 0,1 1 219,-28-5-299,0 1 0,0 0 0,0 1 0,0-1 0,0 1 0,-1 0 0,1 0 0,-1 1 0,0-1 0,0 1 0,0 0 0,0 0 0,-1 0 0,4 6 0,-6-8-5,0 0 1,0 0-1,0 0 0,0 0 0,0 0 0,-1 0 1,1 1-1,-1-1 0,0 0 0,1 0 0,-1 0 1,0 1-1,0-1 0,-1 0 0,1 0 0,0 1 1,-1-1-1,1 0 0,-1 0 0,0 0 0,0 0 1,0 0-1,0 0 0,0 0 0,0 0 0,0 0 1,0 0-1,-1-1 0,1 1 0,-1 0 1,0-1-1,1 1 0,-1-1 0,0 0 0,0 0 1,0 1-1,-2 0 0,2-1 0,1 0 0,-1 1 0,0-1 0,0 0 0,0 0 0,0 0-1,0-1 1,0 1 0,0 0 0,0-1 0,0 1 0,0-1 0,-1 0 0,1 1 0,0-1 0,0 0 0,0-1 0,-1 1 0,1 0 0,-3-1 0,3 0-301,1 0 0,-1-1 1,1 1-1,-1 0 0,1-1 0,-1 1 1,1-1-1,0 1 0,0-1 1,0 1-1,0-1 0,0 0 1,0 0-1,0 1 0,0-1 1,1 0-1,-1 0 0,1 0 1,0 0-1,-1 0 0,1 0 1,0-2-1,-2-25-6155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5.202"/>
    </inkml:context>
    <inkml:brush xml:id="br0">
      <inkml:brushProperty name="width" value="0.025" units="cm"/>
      <inkml:brushProperty name="height" value="0.025" units="cm"/>
    </inkml:brush>
  </inkml:definitions>
  <inkml:trace contextRef="#ctx0" brushRef="#br0">7 108 11211,'0'0'6502,"10"0"-5253,-7 1-1154,0-1 0,0 0 0,0 1 0,0-2 0,0 1-1,0 0 1,0 0 0,0-1 0,0 0 0,0 0 0,0 1 0,0-2 0,-1 1 0,1 0 0,0-1 0,-1 1 0,1-1-1,0 0 1,-1 1 0,0-1 0,0-1 0,1 1 0,-1 0 0,0 0 0,-1-1 0,1 1 0,0-1 0,-1 0 0,1 1 0,-1-1-1,0 0 1,0 0 0,0 0 0,0 0 0,-1 0 0,1 0 0,-1 0 0,0 0 0,0 0 0,0-5 0,0 7-88,0-1 0,0 1 0,0 0 0,0 0 0,0 0 0,0 0 0,0-1 1,-1 1-1,1 0 0,0 0 0,-1 0 0,1 0 0,-1 0 0,1 0 0,-1 0 0,1 0 1,-1 0-1,0 0 0,0 0 0,1 0 0,-1 0 0,0 0 0,0 0 0,0 1 1,0-1-1,0 0 0,0 1 0,0-1 0,0 1 0,0-1 0,0 1 0,0-1 0,-1 1 1,1 0-1,0 0 0,0 0 0,0-1 0,0 1 0,-1 0 0,1 0 0,0 1 1,0-1-1,0 0 0,-1 0 0,1 0 0,0 1 0,0-1 0,0 1 0,0-1 0,0 1 1,0-1-1,0 1 0,0 0 0,0-1 0,0 1 0,-1 1 0,-2 1 3,0 0 0,0 1 0,0-1-1,0 1 1,1 0 0,0 0 0,-1 0-1,1 1 1,1-1 0,-1 1 0,1 0-1,0-1 1,0 1 0,0 0 0,1 0-1,-1 1 1,1-1 0,0 0 0,1 0-1,0 0 1,-1 1 0,2 8 0,0-13 39,0 1 0,0-1-1,0 0 1,0 0 0,1 1 0,-1-1 0,0 0 0,0 0 0,1 0 0,-1 0 0,1-1 0,-1 1 0,1 0 0,-1 0 0,1-1 0,0 1 0,-1-1 0,1 0 0,0 1 0,-1-1 0,1 0 0,0 0 0,-1 0 0,4 0 0,43-4 1487,-33 1-1337,0-2 0,-1 0 0,0 0 0,24-14 0,-23 11-194,0 1-1,0 1 1,25-7 0,-40 13-8,1 0 1,-1 0-1,0 0 1,0 0-1,0 0 1,1 0-1,-1 0 1,0 0-1,0 0 1,1 0-1,-1 0 0,0 0 1,0 0-1,0 0 1,1 0-1,-1 0 1,0 0-1,0 0 1,0 1-1,1-1 1,-1 0-1,0 0 1,0 0-1,0 0 1,0 1-1,1-1 1,-1 0-1,0 0 0,0 0 1,0 1-1,0-1 1,0 0-1,0 0 1,0 0-1,0 1 1,1-1-1,-1 0 1,0 0-1,0 0 1,0 1-1,0-1 1,0 0-1,0 1 1,-2 16-229,-9 19-156,10-34 379,0-1 31,0 1-1,0 0 0,1-1 1,-1 1-1,1 0 1,-1-1-1,1 1 1,-1 0-1,1 0 1,0-1-1,0 1 0,0 0 1,0 0-1,0 0 1,0-1-1,0 1 1,1 0-1,-1 0 1,1-1-1,-1 1 1,1 0-1,0-1 0,0 1 1,-1-1-1,1 1 1,0-1-1,0 1 1,1-1-1,-1 1 1,0-1-1,0 0 0,1 0 1,-1 0-1,1 1 1,-1-2-1,1 1 1,-1 0-1,3 1 1,1-1 49,0 0 0,0 0 0,1 0 1,-1-1-1,0 1 0,1-1 0,-1-1 1,0 1-1,0-1 0,1 0 1,-1 0-1,7-2 0,-7 1-112,0 0-1,-1 0 1,1-1 0,0 1-1,-1-1 1,7-5 0,-6 2-4064,-3 0-4076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457"/>
    </inkml:context>
    <inkml:brush xml:id="br0">
      <inkml:brushProperty name="width" value="0.025" units="cm"/>
      <inkml:brushProperty name="height" value="0.025" units="cm"/>
    </inkml:brush>
  </inkml:definitions>
  <inkml:trace contextRef="#ctx0" brushRef="#br0">28 1 16496,'0'0'9091,"-2"8"-9032,-18 153-301,17-104-2185,2-1-3424,0-52 582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5.614"/>
    </inkml:context>
    <inkml:brush xml:id="br0">
      <inkml:brushProperty name="width" value="0.025" units="cm"/>
      <inkml:brushProperty name="height" value="0.025" units="cm"/>
    </inkml:brush>
  </inkml:definitions>
  <inkml:trace contextRef="#ctx0" brushRef="#br0">161 0 4676,'0'0'18466,"-8"9"-17430,-10 15-735,0 1 1,2 1 0,1 0 0,1 1 0,1 0 0,2 1 0,0 1 0,2 0 0,1 0 0,2 1 0,1 0 0,1 0 0,1 0 0,2 0 0,3 36 0,-1-59-381,0 0 1,1 0-1,0-1 0,0 1 1,0 0-1,1-1 0,0 1 1,1-1-1,-1 0 1,9 10-1,-9-12-288,0-1 1,0 0-1,1 0 1,-1 0-1,1 0 1,0-1-1,0 1 0,0-1 1,0 0-1,0 0 1,6 2-1,30 3-5281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6.056"/>
    </inkml:context>
    <inkml:brush xml:id="br0">
      <inkml:brushProperty name="width" value="0.025" units="cm"/>
      <inkml:brushProperty name="height" value="0.025" units="cm"/>
    </inkml:brush>
  </inkml:definitions>
  <inkml:trace contextRef="#ctx0" brushRef="#br0">88 26 11018,'0'0'9225,"55"-25"-7111,-48 27-865,-7 13-608,0 7-65,0 5-95,-17 3-289,-1 3-32,-9-3-96,-1-2 32,-5-3-64,7-6 65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6.621"/>
    </inkml:context>
    <inkml:brush xml:id="br0">
      <inkml:brushProperty name="width" value="0.025" units="cm"/>
      <inkml:brushProperty name="height" value="0.025" units="cm"/>
    </inkml:brush>
  </inkml:definitions>
  <inkml:trace contextRef="#ctx0" brushRef="#br0">0 273 12876,'0'0'11649,"9"-6"-10187,27-18-1117,-1-1 0,-1-3-1,-1 0 1,-2-2 0,-1-2-1,51-68 1,-120 163-610,3 2 0,-40 96 0,74-155 267,0 1 0,0-1 1,0 1-1,1 0 0,0-1 1,0 13-1,5-16 155,4-10-400,5-8-1353,-6-10-1970,-1-5-2407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7.045"/>
    </inkml:context>
    <inkml:brush xml:id="br0">
      <inkml:brushProperty name="width" value="0.025" units="cm"/>
      <inkml:brushProperty name="height" value="0.025" units="cm"/>
    </inkml:brush>
  </inkml:definitions>
  <inkml:trace contextRef="#ctx0" brushRef="#br0">0 0 5477,'0'0'21663,"10"4"-20910,24 14-243,36 26 0,39 21-4584,-102-63-549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7.532"/>
    </inkml:context>
    <inkml:brush xml:id="br0">
      <inkml:brushProperty name="width" value="0.025" units="cm"/>
      <inkml:brushProperty name="height" value="0.025" units="cm"/>
    </inkml:brush>
  </inkml:definitions>
  <inkml:trace contextRef="#ctx0" brushRef="#br0">319 31 17521,'0'0'5140,"-9"-3"-3928,4 2-1194,0 0 0,0 0 0,0 0 0,0 0 0,-1 1 0,1 0 0,0 0 0,0 0 0,0 1 0,0 0 0,0 0 0,0 0 0,0 0 0,0 1 1,0 0-1,1 0 0,-1 0 0,1 1 0,-1-1 0,1 1 0,0 0 0,0 0 0,-4 5 0,-21 14-30,1 2 0,-33 35 0,53-50 62,0 0 1,1 0-1,0 1 1,1-1 0,0 2-1,0-1 1,1 1-1,0 0 1,1 0 0,0 0-1,-2 15 1,6-25-20,0 0 0,0 0 0,0 1-1,0-1 1,0 0 0,1 0 0,-1 0 0,0 0 0,1 1 0,-1-1 0,1 0 0,0 0 0,-1 0-1,1 0 1,0 0 0,-1 0 0,1-1 0,0 1 0,0 0 0,0 0 0,0 0 0,0-1 0,0 1-1,0 0 1,0-1 0,0 1 0,0-1 0,0 1 0,0-1 0,1 0 0,-1 0 0,0 1-1,0-1 1,0 0 0,1 0 0,-1 0 0,0 0 0,2 0 0,50-3 1919,-40 0-1716,0-1 0,0 0 0,0-1 0,-1 0 0,1-1 0,-1-1 0,-1 0 0,1 0 0,15-14 0,-11 7-75,-1 0 0,0 0 0,-1-1 0,-1-1 0,18-28 0,-27 38-148,0 0 1,-1 0-1,0-1 1,-1 1-1,1-1 1,-1 0-1,0 0 1,-1 1-1,1-1 1,-1-14 0,-1 19-117,0 0 1,0-1-1,-1 1 1,1 0 0,-1 0-1,0-1 1,0 1 0,0 0-1,0 0 1,0 0 0,0 0-1,0 0 1,-1 0-1,1 0 1,-1 1 0,1-1-1,-1 0 1,0 1 0,0-1-1,0 1 1,0 0 0,0-1-1,0 1 1,0 0 0,0 0-1,0 0 1,0 1-1,-1-1 1,1 1 0,0-1-1,0 1 1,-1-1 0,1 1-1,-1 0 1,-1 1 0,-1-2-549,0 0 0,-1 1 0,1-1 0,0 2 0,0-1 0,0 0 0,0 1 0,-1 0 0,1 0 0,0 1 0,1-1 0,-1 1 0,0 0 0,0 0 0,1 1 0,-1-1 0,1 1 0,0 0 0,0 0 0,0 1 0,-6 5 0,-6 12-5150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7.862"/>
    </inkml:context>
    <inkml:brush xml:id="br0">
      <inkml:brushProperty name="width" value="0.025" units="cm"/>
      <inkml:brushProperty name="height" value="0.025" units="cm"/>
    </inkml:brush>
  </inkml:definitions>
  <inkml:trace contextRef="#ctx0" brushRef="#br0">253 0 13837,'0'0'10986,"-53"39"-10505,23-7-289,-1 3-160,-3 0 32,0-1-32,10-5 0,5-5 0,6-6-32,2-5-32,7-8-384,4-10-4709,0-14-1922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8.193"/>
    </inkml:context>
    <inkml:brush xml:id="br0">
      <inkml:brushProperty name="width" value="0.025" units="cm"/>
      <inkml:brushProperty name="height" value="0.025" units="cm"/>
    </inkml:brush>
  </inkml:definitions>
  <inkml:trace contextRef="#ctx0" brushRef="#br0">223 0 14446,'-9'0'2567,"0"0"-2144,-1 1-1,1 0 1,0 0-1,-1 1 1,1 0-1,0 0 1,0 1-1,0 0 1,0 1-1,0 0 1,1 1-1,0-1 1,-12 10-1,-31 36 342,48-46-719,0-1 1,1 1-1,-1 0 0,1 0 1,0 0-1,0 0 1,0 0-1,1 1 0,0-1 1,-1 0-1,1 1 0,1-1 1,-1 7-1,1-10-6,0-1 1,0 1-1,0 0 0,0 0 0,1 0 1,-1 0-1,0 0 0,1 0 1,-1 0-1,0 0 0,1 0 0,-1 0 1,1-1-1,0 1 0,-1 0 1,1 0-1,0-1 0,-1 1 0,1 0 1,0-1-1,0 1 0,0 0 1,-1-1-1,3 1 0,29 7 1236,34-10 424,-56 0-1618,0-1 0,1 0 0,-1-1 0,-1 0 0,14-7 0,-19 10-89,-1-1 1,0 1 0,0-1-1,-1 0 1,1 0-1,0 0 1,-1 0 0,1 0-1,-1 0 1,1-1 0,-1 0-1,0 1 1,0-1-1,0 0 1,-1 0 0,1 0-1,-1 0 1,1 0 0,-1 0-1,1-5 1,-2 7-59,-1 0-1,1 1 1,0-1 0,-1 0 0,1 1-1,-1-1 1,0 0 0,1 1 0,-1-1 0,1 1-1,-1-1 1,0 1 0,1-1 0,-1 1-1,0 0 1,0-1 0,1 1 0,-1 0 0,0-1-1,0 1 1,1 0 0,-1 0 0,0 0-1,0 0 1,0 0 0,0 0 0,1 0 0,-1 0-1,0 0 1,0 0 0,0 0 0,1 1 0,-2-1-1,-32 8-2299,27-5 1742,0 1 1,1 1-1,-1-1 1,1 1-1,0 1 1,1-1-1,-1 1 0,1 0 1,0 0-1,0 0 1,1 1-1,0-1 0,0 1 1,0 0-1,-3 12 1,-4 16-3403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8.552"/>
    </inkml:context>
    <inkml:brush xml:id="br0">
      <inkml:brushProperty name="width" value="0.025" units="cm"/>
      <inkml:brushProperty name="height" value="0.025" units="cm"/>
    </inkml:brush>
  </inkml:definitions>
  <inkml:trace contextRef="#ctx0" brushRef="#br0">112 40 8968,'0'0'11425,"-10"4"-10795,0 1-432,1 1-1,-1 0 1,1 0 0,-15 13 0,20-16 14,1 0 0,-1 1 0,1-1 0,0 1-1,0 0 1,1-1 0,-1 1 0,1 0 0,0 1 0,0-1 0,0 0-1,0 1 1,1-1 0,0 1 0,0-1 0,-1 9 0,5-12 123,-1-1 0,1 0 1,-1 1-1,1-1 0,-1 0 1,1-1-1,-1 1 0,1 0 1,-1-1-1,5-1 0,6-3-213,-1 0 0,1-1 0,-2-1 0,1 0 0,-1 0 0,0-1 0,0 0 0,-1-1-1,0-1 1,-1 1 0,8-12 0,-16 20-253,0 0-1,-1 0 1,1 0-1,-1 0 1,1 1-1,-1-1 1,0 0-1,1 0 1,-1 0-1,0 0 1,0-1-1,0 1 1,0 0-1,0 0 1,0 0-1,0 0 1,0 0-1,0 0 1,0 0-1,0 0 1,-1-1 0,-15-15-7880,8 11 2995,-6-5-7236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18.894"/>
    </inkml:context>
    <inkml:brush xml:id="br0">
      <inkml:brushProperty name="width" value="0.025" units="cm"/>
      <inkml:brushProperty name="height" value="0.025" units="cm"/>
    </inkml:brush>
  </inkml:definitions>
  <inkml:trace contextRef="#ctx0" brushRef="#br0">202 1 13325,'0'0'2818,"4"11"-939,18 48 591,-3 0-1,16 84 0,-28-107-2110,-2 1 0,-1 0 0,-2 1 0,-2-1 0,-7 62-1,3-83-332,0 0 0,-1 0 0,0-1-1,-1 0 1,-1 0 0,0-1-1,-1 1 1,-1-2 0,0 1 0,-13 13-1,5-8-825,0 0-1,-2-2 0,1 0 0,-2-1 1,-39 23-1,2-9-4869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3.020"/>
    </inkml:context>
    <inkml:brush xml:id="br0">
      <inkml:brushProperty name="width" value="0.025" units="cm"/>
      <inkml:brushProperty name="height" value="0.025" units="cm"/>
    </inkml:brush>
  </inkml:definitions>
  <inkml:trace contextRef="#ctx0" brushRef="#br0">1 65 4260,'0'0'9924,"2"-9"-7447,-1 5-1830,8-31 1100,-6 18 5281,-5 110-6872,5 110 14,4-168-174,-7-34 14,0 0 1,0 0-1,0 0 1,1 0 0,-1 0-1,0 0 1,1 1 0,-1-1-1,1 0 1,-1 0 0,1-1-1,0 1 1,-1 0 0,1 0-1,0 0 1,0 0-1,-1 0 1,1-1 0,0 1-1,0 0 1,0-1 0,0 1-1,0-1 1,0 1 0,2 0-1,0-3 134,-1 0 1,0 0-1,1-1 0,-1 1 0,0-1 0,0 1 0,-1-1 1,1 0-1,0 0 0,-1 1 0,3-7 0,0 0 133,12-20-161,36-63 933,-11 33-5336,-38 49-5878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784"/>
    </inkml:context>
    <inkml:brush xml:id="br0">
      <inkml:brushProperty name="width" value="0.025" units="cm"/>
      <inkml:brushProperty name="height" value="0.025" units="cm"/>
    </inkml:brush>
  </inkml:definitions>
  <inkml:trace contextRef="#ctx0" brushRef="#br0">0 107 14574,'0'0'2156,"5"-9"-319,-1 3-1550,1-1 1,0 1-1,0 0 0,1 0 1,-1 1-1,1 0 1,0 0-1,1 0 0,-1 1 1,1-1-1,0 2 1,0-1-1,0 1 0,0 0 1,1 0-1,-1 1 0,9-1 1,9-3-166,0 2 0,1 0-1,-1 2 1,1 1 0,41 4 0,-64-3-110,0 1 1,0 0-1,0 0 0,0 0 0,0 0 1,0 0-1,0 0 0,-1 1 0,1 0 1,-1-1-1,1 1 0,-1 0 0,1 0 1,-1 0-1,0 1 0,0-1 0,0 0 1,0 1-1,-1 0 0,1-1 0,-1 1 1,1 0-1,-1 0 0,0-1 0,0 1 1,0 0-1,0 0 0,-1 0 0,1 1 1,-1-1-1,0 0 0,0 0 0,0 0 1,0 0-1,-1 0 0,1 0 0,-1 0 1,1 0-1,-1 0 0,0 0 0,-1 0 1,1 0-1,0-1 0,-1 1 0,1 0 1,-1-1-1,0 1 0,0-1 0,0 1 1,-4 2-1,-7 4 236,0 0 0,0-2 1,-1 1-1,0-2 0,-1 0 0,-17 6 1,-2 0-4966,74-34-4113,-16 7 2558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3.387"/>
    </inkml:context>
    <inkml:brush xml:id="br0">
      <inkml:brushProperty name="width" value="0.025" units="cm"/>
      <inkml:brushProperty name="height" value="0.025" units="cm"/>
    </inkml:brush>
  </inkml:definitions>
  <inkml:trace contextRef="#ctx0" brushRef="#br0">1 1 13741,'0'0'10666,"29"58"-10602,-14-45-32,0 1-608,-2-1-1090,1 0-1409,-3-2-1729,0-5-2595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3.842"/>
    </inkml:context>
    <inkml:brush xml:id="br0">
      <inkml:brushProperty name="width" value="0.025" units="cm"/>
      <inkml:brushProperty name="height" value="0.025" units="cm"/>
    </inkml:brush>
  </inkml:definitions>
  <inkml:trace contextRef="#ctx0" brushRef="#br0">112 16 6694,'0'0'16256,"-9"-4"-16059,4 2-180,4 1-15,-1 0 0,1 0 1,-1 0-1,1 0 0,-1 0 0,0 0 0,1 1 1,-1-1-1,0 0 0,0 1 0,0 0 0,1-1 1,-1 1-1,0 0 0,0 0 0,0 0 0,0 0 1,1 0-1,-1 1 0,0-1 0,0 1 0,0-1 1,1 1-1,-1-1 0,0 1 0,1 0 0,-1 0 0,0 0 1,1 0-1,-1 0 0,1 0 0,0 0 0,-1 0 1,1 1-1,0-1 0,0 1 0,0-1 0,0 1 1,0-1-1,-2 4 0,-2 3 171,1 1-1,0 0 1,0 0-1,0 0 1,2 0 0,-1 1-1,1-1 1,-2 16-1,5-25-141,-1 1-1,0-1 1,1 1-1,-1-1 1,1 1-1,-1-1 1,1 0-1,-1 1 1,1-1-1,-1 0 1,1 0-1,-1 1 1,1-1-1,0 0 1,-1 0-1,1 0 1,-1 0-1,1 0 1,0 0-1,-1 0 1,1 0-1,-1 0 1,1 0-1,0 0 1,-1 0-1,1 0 0,-1 0 1,1 0-1,0-1 1,-1 1-1,1 0 1,-1 0-1,1-1 1,0 0-1,22-7 670,-4-4-416,-13 7-278,1 0 0,0 1 0,0 0 0,1 0 0,-1 1 0,1-1 0,0 2 0,0-1 1,0 1-1,0 0 0,0 1 0,0 0 0,11 0 0,-17 1-17,-1 0-1,0 1 1,0-1 0,0 0-1,0 1 1,0-1 0,-1 1-1,1-1 1,0 1 0,0-1 0,0 1-1,0 0 1,0-1 0,-1 1-1,1 0 1,0 0 0,-1 0-1,1 0 1,0 0 0,0 0 9,-1 0 0,1 0 0,0 0 1,-1 0-1,1 0 0,0 0 0,0 0 1,0-1-1,-1 1 0,1 0 0,0-1 0,0 1 1,0 0-1,0-1 0,0 0 0,0 1 1,0-1-1,1 1 0,-1-1 0,0 0 0,0 0 1,2 0-1,2 0 8,0-1 0,0-1 0,0 1 0,0-1 0,0 1 0,0-1 0,0-1 0,0 1 0,-1-1 0,1 0 0,6-6 0,-7 6-9,-1 0-1,1 0 0,-1 1 1,1-1-1,0 1 0,0 0 0,0 0 1,0 0-1,0 1 0,0 0 0,0-1 1,1 1-1,-1 1 0,0-1 0,1 1 1,-1-1-1,8 2 0,-12-1-3,1 0 0,0 1 0,0-1 0,0 0-1,-1 1 1,1-1 0,0 1 0,0-1 0,-1 1 0,1-1 0,-1 1-1,1 0 1,0-1 0,-1 1 0,1 0 0,-1-1 0,1 1 0,-1 0-1,0 0 1,1 0 0,-1-1 0,0 1 0,0 0 0,1 0-1,-1 1 1,2 28 106,-3-28-144,1 0 0,0-1-1,0 1 1,-1 0 0,1-1 0,0 1 0,0 0-1,0 0 1,1-1 0,-1 1 0,0 0 0,1-1-1,-1 1 1,1-1 0,-1 1 0,1 0 0,0-1-1,0 1 1,0-1 0,0 0 0,0 1 0,0-1-1,0 0 1,2 2 0,-1-2-381,0-1 0,0 0 0,0 0 0,0 0 0,0 0 0,0 0 0,-1 0 0,1 0 0,0-1 0,0 1 0,0-1 0,0 0 0,0 1-1,-1-1 1,1 0 0,0 0 0,0 0 0,-1 0 0,1 0 0,-1 0 0,1-1 0,-1 1 0,0-1 0,1 1 0,0-3 0,13-15-6562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4.188"/>
    </inkml:context>
    <inkml:brush xml:id="br0">
      <inkml:brushProperty name="width" value="0.025" units="cm"/>
      <inkml:brushProperty name="height" value="0.025" units="cm"/>
    </inkml:brush>
  </inkml:definitions>
  <inkml:trace contextRef="#ctx0" brushRef="#br0">27 0 10186,'0'0'7020,"-4"9"-4228,-2 1-1931,4-7-657,0 0 1,0 0-1,0 0 0,1 0 0,-1 1 1,1-1-1,0 0 0,0 1 0,0-1 0,1 1 1,-1-1-1,1 1 0,0 4 0,0-8-197,1 1 0,-1-1 0,1 1 0,-1-1 0,1 1 0,-1-1 0,1 0 0,-1 1 0,1-1 0,0 0 0,-1 0 0,1 1 0,-1-1 0,1 0 0,0 0 0,-1 0 0,1 0 0,0 0 0,-1 0 0,1 0 0,0 0 0,-1 0-1,1 0 1,0 0 0,-1 0 0,1-1 0,0 1 0,0 0 0,22-6 0,23-21 8,-39 22-21,0 0-1,1 1 0,-1 0 1,1 0-1,-1 0 0,1 1 1,0 0-1,1 1 1,-1 0-1,0 0 0,13-1 1,-20 4 7,0-1 0,-1 0 1,1 0-1,0 0 0,-1 1 1,1-1-1,0 0 0,0 1 1,-1-1-1,1 0 0,-1 1 1,1-1-1,0 1 1,-1-1-1,1 1 0,-1 0 1,1-1-1,-1 1 0,1-1 1,-1 1-1,0 0 0,1 0 1,-1-1-1,0 1 0,1 0 1,-1-1-1,0 1 1,0 0-1,0 0 0,0 0 1,0-1-1,0 1 0,0 0 1,0 0-1,0-1 0,0 1 1,0 0-1,0 0 0,0-1 1,-1 2-1,1-1 5,-1 0 1,1 0-1,0-1 0,0 1 0,0 0 0,0 0 0,0 0 1,0 0-1,0 0 0,0 0 0,0 0 0,0 0 0,0-1 1,1 1-1,-1 0 0,0 0 0,1 0 0,-1 0 1,0 0-1,1-1 0,-1 1 0,1 0 0,-1 0 0,1-1 1,0 1-1,-1 0 0,1-1 0,0 1 0,-1-1 0,1 1 1,0-1-1,0 1 0,0-1 0,-1 1 0,1-1 0,0 0 1,0 0-1,0 1 0,0-1 0,0 0 0,1 0 1,8 1-1134,4-1-2607,-5-1-3235,-3-1-1856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4.662"/>
    </inkml:context>
    <inkml:brush xml:id="br0">
      <inkml:brushProperty name="width" value="0.025" units="cm"/>
      <inkml:brushProperty name="height" value="0.025" units="cm"/>
    </inkml:brush>
  </inkml:definitions>
  <inkml:trace contextRef="#ctx0" brushRef="#br0">0 19 8040,'0'0'5850,"7"9"-5214,-3-5-504,-1 0 1,1 0-1,0 0 1,0-1-1,0 1 1,1-1-1,-1 0 1,1-1-1,-1 1 1,1-1-1,0 0 1,6 2-1,-8-3 96,0-1 0,0 1-1,0-1 1,0 0 0,0 0-1,0 0 1,0 0 0,0 0 0,0-1-1,0 1 1,0-1 0,0 0-1,0 0 1,0 0 0,0 0 0,0-1-1,-1 1 1,1-1 0,0 1-1,-1-1 1,0 0 0,1 0 0,-1 0-1,0 0 1,0-1 0,0 1-1,3-5 1,-4 6-134,0 0-1,0 0 1,0 0-1,-1-1 1,1 1-1,0 0 1,0-1-1,-1 1 1,1 0 0,-1-1-1,1 1 1,-1-1-1,0 1 1,1-1-1,-1 1 1,0-1-1,0 1 1,0-3-1,0 3-72,-1 1 0,1-1-1,-1 1 1,1-1 0,-1 0-1,1 1 1,-1-1-1,1 1 1,-1-1 0,1 1-1,-1-1 1,1 1-1,-1 0 1,0-1 0,1 1-1,-1 0 1,0-1 0,1 1-1,-1 0 1,0 0-1,1 0 1,-1 0 0,0 0-1,0-1 1,1 1 0,-2 1-1,-2-1-32,1 0-1,-1 0 1,1 1-1,-1-1 0,1 1 1,-1 0-1,1 0 1,-1 1-1,1-1 1,0 1-1,0-1 1,-1 1-1,1 0 1,-4 4-1,2-1 12,0 0 1,1 0-1,-1 0 0,1 1 1,1-1-1,-1 1 0,1 0 0,0 0 1,0 1-1,0-1 0,1 1 1,0-1-1,1 1 0,-2 11 0,3-17 4,0-1-1,0 1 0,0-1 0,0 1 0,0-1 1,1 1-1,-1-1 0,0 1 0,0-1 0,0 1 1,1-1-1,-1 0 0,0 1 0,1-1 1,-1 1-1,0-1 0,1 0 0,-1 1 0,0-1 1,1 0-1,-1 1 0,1-1 0,-1 0 0,1 0 1,-1 0-1,1 1 0,-1-1 0,1 0 0,-1 0 1,0 0-1,1 0 0,0 0 0,26-1 53,21-14 36,-17-7-58,-24 16-55,1 0 0,0 1 0,0-1 0,0 1 0,0 1 1,1-1-1,0 2 0,0-1 0,0 1 0,14-3 0,-22 7 7,1 0 1,-1 0-1,0 0 0,1 0 0,-1 0 1,0 1-1,0-1 0,1 0 0,-1 0 1,0 1-1,0-1 0,0 1 1,1 2-1,12 14 50,-9-16-25,1 0 0,-1 0 0,1-1 0,-1 1 0,1-1 0,0-1 0,-1 1 0,1-1 0,0 0 0,0 0 0,0 0 0,-1-1 0,1 0 0,0 0 0,-1-1 0,1 0 0,-1 0 0,7-2 0,43-9-739,-55 13 629,1 0 1,-1-1-1,0 1 1,1 0-1,-1 0 1,0 0-1,0 0 0,1 0 1,-1 0-1,0 0 1,1 0-1,-1 0 0,0 0 1,1 0-1,-1 0 1,0 0-1,1 0 0,-1 0 1,0 0-1,1 0 1,-1 0-1,0 0 0,0 0 1,1 0-1,-1 1 1,0-1-1,1 0 0,-1 0 1,0 0-1,0 1 1,0-1-1,1 0 0,-1 0 1,0 1-1,0-1 1,0 0-1,1 0 0,-1 1 1,0-1-1,0 0 1,0 1-1,0-1 0,0 0 1,0 0-1,0 1 1,1-1-1,-1 0 0,0 1 1,0-1-1,0 5-1604,2-2-2059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7.481"/>
    </inkml:context>
    <inkml:brush xml:id="br0">
      <inkml:brushProperty name="width" value="0.025" units="cm"/>
      <inkml:brushProperty name="height" value="0.025" units="cm"/>
    </inkml:brush>
  </inkml:definitions>
  <inkml:trace contextRef="#ctx0" brushRef="#br0">162 187 5509,'0'-12'2273,"-1"-10"6701,1 22-8861,-1-1 0,1 1 0,0-1 0,-1 1 0,1 0 0,-1-1 0,1 1 0,-1 0 0,1-1 0,-1 1 1,1 0-1,-1 0 0,1-1 0,-1 1 0,0 0 0,1 0 0,-1 0 0,1 0 0,-1 0 0,0 0 0,1 0 0,-1 0 0,1 0 0,-1 0 0,0 0 0,1 0 0,-1 0 0,1 0 0,-1 0 0,1 1 0,-1-1 0,1 0 0,-1 0 0,1 1 0,-2 0 0,-3 1 27,0 1 0,0 0 0,0 1 0,0-1 1,0 1-1,1 0 0,-1 0 0,1 0 0,-5 8 0,-33 49 126,34-49-198,4-7-52,0 0 44,0 0 1,1 1 0,-1-1-1,1 1 1,0 0 0,1 0-1,-1 0 1,1 0 0,0 0-1,1 1 1,-1-1 0,1 1-1,0 8 1,1-14-56,1 0 0,-1 0 1,1-1-1,-1 1 0,1-1 0,-1 1 1,1 0-1,0-1 0,-1 1 0,1-1 1,0 1-1,-1-1 0,1 0 0,0 1 1,-1-1-1,1 1 0,0-1 0,0 0 1,0 0-1,-1 0 0,1 1 0,0-1 1,0 0-1,0 0 0,0 0 0,-1 0 1,1 0-1,0-1 0,0 1 0,0 0 1,-1 0-1,2-1 0,28-6 222,-16 0-82,0 0 0,0-1 0,-1-1 0,-1 0 0,0-1-1,0 0 1,-1-1 0,0 0 0,14-19 0,-2 0 491,-2-1 1,31-60-1,-44 75-463,-3 8-134,0 0 0,-1-1 0,0 0 0,-1 0 0,0 0 1,0 0-1,2-15 0,-22 38-226,6-1 168,0 1 0,1 0 0,0 1-1,1 0 1,1 0 0,0 1 0,1 0 0,1 1 0,1-1 0,0 1 0,-3 24-1,8-39 20,0-1-1,-1 0 0,1 1 1,0-1-1,1 1 0,-1-1 1,0 0-1,0 1 0,0-1 1,1 0-1,-1 1 0,1-1 0,-1 0 1,1 1-1,0-1 0,-1 0 1,1 0-1,0 0 0,0 0 1,0 0-1,0 0 0,0 0 1,0 0-1,0 0 0,1 1 0,1-1 5,0 0 0,0 0 0,0 0-1,-1 0 1,1 0 0,0-1 0,0 1-1,0-1 1,0 0 0,0 0 0,4-1-1,3 0 12,-1 0 0,-1-1-1,1 0 1,0-1 0,0 0-1,-1 0 1,10-6 0,-5 2 5,0-2 1,-1 0 0,-1 0 0,1-1 0,-2-1 0,1 0 0,-1 0 0,-1-1-1,0 0 1,10-19 0,-26 44-36,0-1 0,2 1 0,0 1 0,0-1 0,1 1 0,1 0 1,0 0-1,1 0 0,-1 16 0,4-29 19,-1 1 1,1-1-1,0 1 1,0-1-1,-1 0 1,1 1 0,0-1-1,0 0 1,0 0-1,0 0 1,1 1-1,-1-1 1,0-1-1,0 1 1,1 0-1,-1 0 1,0 0 0,1-1-1,-1 1 1,1 0-1,-1-1 1,1 0-1,-1 1 1,1-1-1,-1 0 1,1 0 0,0 1-1,-1-1 1,1-1-1,-1 1 1,1 0-1,2-1 1,3 1 24,0-1 0,0 0-1,1 0 1,-1 0 0,0-1 0,7-3 0,-1-3-8,-1 1-1,0-2 1,0 1 0,-1-2-1,0 1 1,-1-2 0,0 1-1,-1-1 1,0-1 0,0 0-1,8-17 1,-11 20-13,-26 70-312,17-55 371,1 0 0,0 0 0,0 0 1,0 0-1,0 1 0,1-1 0,1 0 0,-1 1 1,1-1-1,0 1 0,1 9 0,0-15-55,0 1 0,0-1-1,0 0 1,0 0 0,0 0 0,0 1 0,1-1 0,-1 0-1,0-1 1,1 1 0,-1 0 0,1 0 0,-1-1-1,1 1 1,-1 0 0,1-1 0,0 0 0,-1 1-1,1-1 1,-1 0 0,1 0 0,0 0 0,-1 0-1,1 0 1,2 0 0,0 0-62,0 0 0,-1-1-1,1 1 1,0 0 0,0-1 0,-1 0-1,1 0 1,0 0 0,-1-1 0,5-1-1,-6 1-271,-1 1-1,1-1 1,-1 0-1,1 0 0,-1 0 1,0 0-1,0 0 0,0 0 1,0 0-1,0 0 0,0 0 1,-1-1-1,1 1 1,-1 0-1,1-4 0,2-22-5560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7.808"/>
    </inkml:context>
    <inkml:brush xml:id="br0">
      <inkml:brushProperty name="width" value="0.025" units="cm"/>
      <inkml:brushProperty name="height" value="0.025" units="cm"/>
    </inkml:brush>
  </inkml:definitions>
  <inkml:trace contextRef="#ctx0" brushRef="#br0">0 1 17360,'0'0'8969,"64"44"-17938,-35-30 738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8.216"/>
    </inkml:context>
    <inkml:brush xml:id="br0">
      <inkml:brushProperty name="width" value="0.025" units="cm"/>
      <inkml:brushProperty name="height" value="0.025" units="cm"/>
    </inkml:brush>
  </inkml:definitions>
  <inkml:trace contextRef="#ctx0" brushRef="#br0">157 1 14894,'0'0'9556,"-12"0"-8227,4 0-1251,-6-1 285,1 1-1,-1 1 1,-25 4-1,37-5-416,-1 1 0,1-1 0,0 1 0,-1-1 0,1 1 0,-1 0 0,1 0-1,0 0 1,0 0 0,0 0 0,-1 1 0,1-1 0,0 1 0,0-1 0,1 1-1,-1 0 1,0-1 0,1 1 0,-1 0 0,1 0 0,-1 0 0,1 1 0,0-1-1,0 0 1,0 0 0,0 1 0,0-1 0,1 0 0,-1 1 0,0 4 0,1-6 20,1 1 0,-1-1 0,1 0 0,-1 0-1,1 0 1,-1 0 0,1 0 0,-1 0 0,1 0 0,0 0 0,0-1 0,-1 1 0,1 0 0,0 0 0,0-1 0,0 1 0,0 0 0,0-1 0,0 1 0,0-1 0,0 1 0,0-1 0,0 1 0,0-1 0,2 0 0,37 10 101,-22-6-125,-13-3 50,0 1-1,-1 0 0,1 0 1,-1 1-1,1 0 1,-1-1-1,0 1 0,0 0 1,0 1-1,5 5 1,-8-8 26,0 0 0,0 0 0,0 0 1,0 1-1,-1-1 0,1 0 0,0 1 1,-1-1-1,1 1 0,-1-1 0,1 0 1,-1 1-1,0-1 0,0 1 0,0 0 1,1-1-1,-2 1 0,1-1 0,0 1 1,0-1-1,0 1 0,-1-1 0,1 1 1,0-1-1,-1 0 0,0 1 0,1-1 0,-1 1 1,0-1-1,0 0 0,0 0 0,1 1 1,-1-1-1,0 0 0,-1 0 0,1 0 1,0 0-1,0 0 0,-2 1 0,-4 4 209,0 0 0,0-1-1,0 0 1,-1 0 0,1 0-1,-1-1 1,-1 0 0,1 0-1,0-1 1,-1-1 0,0 1-1,-17 2 1,25-6-353,1 1-1,-1 0 1,1-1-1,-1 1 1,1 0-1,-1-1 1,1 1-1,-1-1 1,1 1-1,0-1 1,-1 1-1,1-1 1,-1 1-1,1-1 1,0 1-1,0-1 1,-1 1-1,1-1 1,0 1-1,0-1 1,0 0-1,0 1 1,0-1-1,0 0 1,0 1-1,0-1 1,0 1-1,0-1 1,0 0-1,0 1 1,0-1-1,0 1 1,0-1-1,1-1 1,-1-3-1437,0-15-5120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8.559"/>
    </inkml:context>
    <inkml:brush xml:id="br0">
      <inkml:brushProperty name="width" value="0.025" units="cm"/>
      <inkml:brushProperty name="height" value="0.025" units="cm"/>
    </inkml:brush>
  </inkml:definitions>
  <inkml:trace contextRef="#ctx0" brushRef="#br0">0 105 13613,'0'0'3422,"9"1"-96,9 1-2408,0-2 0,0 0 0,0 0 0,26-6 0,-36 5-880,0-1 0,0 0 0,0-1 1,-1 0-1,1 0 0,-1 0 0,0-1 0,0 0 0,0-1 1,0 1-1,-1-1 0,1 0 0,7-9 0,-13 13-12,0 0 1,-1 1-1,1-1 0,0 0 0,0 0 0,0 0 0,-1 0 0,1 0 0,0 0 0,-1 0 0,1 0 0,-1 0 0,1 0 0,-1-1 0,0 1 0,0 0 0,1 0 0,-1 0 0,0 0 0,0-1 0,0 1 0,0 0 0,0 0 1,0 0-1,0-1 0,-1-1 0,0 2 1,0 0-1,-1 0 1,1 0 0,0 0 0,0 0 0,-1 0 0,1 1 0,0-1 0,-1 0 0,1 1 0,-1-1 0,1 1 0,-1-1 0,1 1-1,-1 0 1,1 0 0,-3-1 0,-5 1 3,-1 0 0,0 0 0,1 0-1,-1 2 1,-13 2 0,14-1-25,1 0 0,0 1 0,-1 0 0,2 0 0,-1 1 0,0 0 0,1 1 0,-10 8 1,13-10 15,1-1 0,-1 1 0,1 0 0,0 0 0,0 0 1,0 1-1,0-1 0,1 1 0,0-1 0,0 1 1,0 0-1,0 0 0,1 0 0,0 0 0,0 0 1,0 5-1,1-7-49,1 0 1,0 0-1,0 0 0,0-1 1,0 1-1,0 0 1,0-1-1,1 1 1,0-1-1,-1 1 0,1-1 1,0 0-1,0 0 1,0 0-1,0 0 0,1 0 1,-1 0-1,0 0 1,1-1-1,0 1 0,-1-1 1,1 0-1,0 0 1,-1 0-1,6 1 1,6 3-1432,0-1 1,1-1 0,27 3 0,14-3-5829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8.906"/>
    </inkml:context>
    <inkml:brush xml:id="br0">
      <inkml:brushProperty name="width" value="0.025" units="cm"/>
      <inkml:brushProperty name="height" value="0.025" units="cm"/>
    </inkml:brush>
  </inkml:definitions>
  <inkml:trace contextRef="#ctx0" brushRef="#br0">261 5 13100,'0'0'7896,"-1"12"-6407,-7 46-303,-24 291 346,32-340-1319,0-6-3492,-3-29-4311,-7-4-6</inkml:trace>
  <inkml:trace contextRef="#ctx0" brushRef="#br0" timeOffset="1">0 15 10025,'0'0'16208,"52"-5"-15279,-16 5-449,5 0-192,6 0-191,-3-2-33,3-1-257,0 3-1376,-6-1-2083,-2-2-3042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9:59.909"/>
    </inkml:context>
    <inkml:brush xml:id="br0">
      <inkml:brushProperty name="width" value="0.025" units="cm"/>
      <inkml:brushProperty name="height" value="0.025" units="cm"/>
    </inkml:brush>
  </inkml:definitions>
  <inkml:trace contextRef="#ctx0" brushRef="#br0">65 170 12300,'0'0'9390,"3"-8"-7346,3-5-1509,1-1-349,-1 0 0,0-1 0,-1 0 0,0 0 0,-2 0 0,4-31 0,-7 46-183,0-1 0,0 1 0,0 0 1,0-1-1,0 1 0,0 0 0,0-1 0,-1 1 0,1 0 1,0-1-1,0 1 0,0 0 0,-1 0 0,1-1 0,0 1 1,0 0-1,-1 0 0,1 0 0,0-1 0,0 1 1,-1 0-1,1 0 0,0 0 0,-1 0 0,1-1 0,0 1 1,-1 0-1,1 0 0,0 0 0,-1 0 0,1 0 0,0 0 1,-1 0-1,1 0 0,0 0 0,-1 0 0,1 0 1,0 0-1,-1 0 0,1 1 0,0-1 0,-1 0 0,1 0 1,0 0-1,-1 0 0,1 1 0,-18 8-67,9 0 51,1 0 0,0 1 0,0 0 1,1 0-1,1 1 0,-8 14 0,10-18 23,1 0 1,0 0 0,0 0-1,1 0 1,0 0 0,0 0-1,0 1 1,1-1 0,0 1-1,1 0 1,0 12 0,1-18 3,0-1 0,0 0 1,0 1-1,0-1 0,0 0 1,0 0-1,1 0 0,-1 0 0,0 0 1,1 0-1,-1-1 0,0 1 1,1 0-1,-1-1 0,1 1 1,-1-1-1,1 1 0,-1-1 1,1 1-1,-1-1 0,1 0 0,0 0 1,-1 0-1,1 0 0,-1 0 1,4-1-1,45-5 459,-29 0-397,-1-1 0,0-1 0,-1-1 0,23-14 0,-23 12-32,-1 1-1,2 1 1,0 1 0,23-7-1,-42 15-32,-1 0 1,0 0-1,1 0 0,-1 0 0,1 0 0,-1 0 1,1 0-1,-1 0 0,1 0 0,-1 0 1,1 0-1,-1 0 0,0 0 0,1 0 1,-1 1-1,1-1 0,-1 0 0,1 0 1,-1 0-1,0 1 0,1-1 0,-1 0 1,0 0-1,1 1 0,-1-1 0,0 0 1,1 1-1,-1-1 0,0 1 0,0-1 1,1 0-1,-1 1 0,0-1 0,0 1 1,0-1-1,0 0 0,1 1 0,-1-1 1,0 1-1,0-1 0,0 1 0,0 25 544,-1-16-210,30-11-35,28-23-214,-47 19-206,-1 0 1,1 1-1,0 0 0,1 1 0,-1 0 0,0 1 1,1 0-1,15-1 0,-26 3 99,1 0 0,0 0 0,-1 0 1,1 0-1,-1 0 0,1 0 0,-1 0 0,1 0 0,-1 0 0,1 0 0,-1 1 0,1-1 0,-1 0 1,1 0-1,-1 1 0,1-1 0,-1 0 0,1 1 0,-1-1 0,1 0 0,-1 1 0,0-1 1,1 1-1,-1-1 0,0 0 0,1 1 0,-1-1 0,0 1 0,0-1 0,1 1 0,-1 0 0,0 20-93,0 2 155,1-23-47,-1 1-1,0-1 1,0 1-1,1 0 1,-1-1-1,0 1 1,1-1-1,-1 1 1,1-1-1,-1 1 1,1-1-1,-1 1 1,1-1-1,-1 1 1,1-1-1,-1 0 1,1 1-1,0-1 1,-1 0-1,1 0 1,0 1-1,-1-1 1,1 0-1,0 0 1,-1 0-1,1 0 1,0 0-1,-1 0 0,1 0 1,1 0-1,14-1 21,1-1 0,0-1-1,-1 0 1,1-2 0,16-5 0,-17 4-254,1 1 1,-1 1 0,1 0 0,0 1 0,20 0-1,-36 3 273,1-1 0,0 1 1,0 0-1,0 0 0,-1 1 0,1-1 0,0 0 0,0 0 0,-1 1 0,1-1 0,0 1 0,0 0 0,-1 0 1,1-1-1,-1 1 0,1 0 0,-1 0 0,1 0 0,-1 1 0,2 0 0,-2-1-13,1 0 53,1 1 0,0-1 0,0 0 0,0 0 0,0 0 0,0 0 0,0 0 0,1-1 0,-1 1 0,0-1 0,0 0 0,0 0 0,0 0 0,1 0 0,-1-1 1,0 1-1,0-1 0,5-2 0,56-22 714,-15 0-570,-17 11-381,0-3 0,46-31 0,-118 65-609,36-15 702,-6 5 148,0-1 0,1 2-1,0-1 1,-11 13-1,18-19-68,1 0 0,0 0 0,0 0-1,0 1 1,0-1 0,0 0 0,1 0-1,-1 1 1,0-1 0,0 1 0,1-1-1,-1 1 1,1-1 0,-1 1-1,1-1 1,0 1 0,0-1 0,-1 1-1,1-1 1,0 1 0,1-1 0,-1 1-1,0 0 1,0-1 0,0 1 0,1-1-1,-1 1 1,1-1 0,0 1 0,-1-1-1,1 0 1,0 1 0,0-1 0,-1 0-1,1 1 1,0-1 0,1 0-1,-1 0 1,0 0 0,0 0 0,0 0-1,1 0 1,1 1 0,8 4-30,-1 0 0,1-1 0,0 0 1,0-1-1,1 0 0,-1-1 0,16 2 0,-17-3-1086,-1-1 0,1-1 0,-1 0 0,1 0-1,15-3 1,8-8-7876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3.115"/>
    </inkml:context>
    <inkml:brush xml:id="br0">
      <inkml:brushProperty name="width" value="0.025" units="cm"/>
      <inkml:brushProperty name="height" value="0.025" units="cm"/>
    </inkml:brush>
  </inkml:definitions>
  <inkml:trace contextRef="#ctx0" brushRef="#br0">77 1 17328,'0'0'6695,"-9"55"-5798,-2-24-225,-3 2-223,1 2-289,2 2-96,3 1 0,3-4-64,-1-3-256,6-6-994,0-5-447,0-6-1891,2-8-2049,7-6-4645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0.977"/>
    </inkml:context>
    <inkml:brush xml:id="br0">
      <inkml:brushProperty name="width" value="0.025" units="cm"/>
      <inkml:brushProperty name="height" value="0.025" units="cm"/>
    </inkml:brush>
  </inkml:definitions>
  <inkml:trace contextRef="#ctx0" brushRef="#br0">54 14 12396,'0'0'327,"1"-1"0,-1 1 0,0 0-1,0-1 1,0 1 0,0-1 0,0 1 0,0-1 0,0 1 0,0-1 0,0 1 0,0-1 0,0 1 0,0-1 0,0 1 0,-1-1-1,1 1 1,0 0 0,0-1 0,0 1 0,-1-1 0,1 1 0,0 0 0,0-1 0,-1 1 0,1 0 0,0-1 0,-1 1 0,1 0 0,-1-1-1,-9 11 1947,-8 26-2471,14-26 228,0 1 1,0 0 0,1 1-1,1-1 1,0 0 0,1 1-1,0-1 1,1 22 0,0-30-6,0 1 0,0-1 1,0 1-1,1-1 0,0 1 0,0-1 1,-1 0-1,2 1 0,-1-1 1,0 0-1,1 0 0,0 1 0,-1-1 1,1-1-1,0 1 0,1 0 1,-1 0-1,0-1 0,1 1 0,-1-1 1,1 0-1,0 0 0,0 0 0,0 0 1,0 0-1,0-1 0,0 1 1,1-1-1,-1 0 0,0 0 0,1 0 1,4 1-1,2-3 98,0 1 0,0-1-1,-1-1 1,1 0 0,0 0 0,-1-1-1,0 0 1,1-1 0,-1 0 0,0 0 0,-1-1-1,1 0 1,-1 0 0,0-1 0,0 0 0,-1-1-1,0 0 1,0 0 0,0 0 0,-1-1-1,0 0 1,-1 0 0,0-1 0,0 1 0,-1-1-1,0 0 1,4-11 0,-20 37-661,-3 19 489,14-32 49,0-1 0,0 1 0,0 0 0,1 0 0,0 0 0,0 0 1,0 0-1,0 0 0,0 0 0,1 0 0,0 0 0,2 5 0,-2-7 16,0 0-1,1-1 1,-1 1-1,1-1 1,0 1-1,-1-1 1,1 0-1,0 1 1,0-1-1,0 0 1,0 0-1,0-1 1,0 1-1,0 0 1,0-1-1,0 1 1,0-1-1,0 1 1,0-1-1,0 0 1,1 0-1,-1 0 1,4-1-1,3 0 42,0 0 0,0 0 0,-1-1 0,1 0 0,0 0 0,-1-1 0,0-1 0,1 1 0,-1-1 0,0 0 0,-1-1 0,8-6 0,-10 8-50,0-1 0,0 0 0,-1 0 1,0 0-1,0 0 0,0-1 0,0 1 0,-1-1 0,0 0 0,0 0 0,0 0 0,0-1 0,-1 1 0,0-1 1,0 1-1,0-1 0,-1 0 0,1-11 0,-2 17-18,-1 0 0,0 0 0,1 0 0,-1 0 0,1 0-1,-1 1 1,0-1 0,1 0 0,-1 0 0,1 1 0,-1-1 0,1 0 0,-1 1 0,1-1 0,-1 0 0,1 1 0,-1-1 0,1 1 0,-1-1-1,1 1 1,0-1 0,-1 1 0,1-1 0,0 1 0,-1 0 0,1 0 0,-1 1 8,0 0 0,0-1 0,1 1 0,-1 0 0,1 0-1,-1 0 1,1 0 0,-1 0 0,1 0 0,0 0 0,0 0 0,0 0 0,0-1 0,1 1 0,-1 0 0,0 0 0,1 0-1,-1 0 1,1 0 0,0 0 0,-1-1 0,1 1 0,0 0 0,0 0 0,2 2 0,0-3 4,-1 1 1,1 0-1,-1-1 0,1 1 1,0-1-1,-1 0 1,1 0-1,0 0 0,0 0 1,0-1-1,0 1 1,0-1-1,0 1 1,6-1-1,0 0 27,1-1 0,-1 0-1,1 0 1,-1-1 0,1 0 0,-1-1-1,0 0 1,0 0 0,17-10 0,-22 11 4,0-1 0,-1 0 1,1 0-1,-1 0 0,1-1 1,-1 1-1,0-1 0,0 1 1,0-1-1,-1 0 0,0 0 1,1-1-1,-1 1 0,-1 0 0,1-1 1,-1 1-1,1-1 0,0-9 1,-2 14-31,0-1 0,0 1 0,0 0 0,0-1 0,0 1 0,0-1 1,0 1-1,0 0 0,0-1 0,0 1 0,0 0 0,-1-1 0,1 1 0,0-1 0,0 1 1,0 0-1,-1-1 0,1 1 0,0 0 0,0-1 0,-1 1 0,1 0 0,0 0 0,0-1 1,-1 1-1,1 0 0,0 0 0,-1 0 0,1-1 0,-1 1 0,1 0 0,0 0 1,-1 0-1,1 0 0,-1 0 0,1 0 0,-20 4-87,-13 16-52,28-13 153,-1 0 1,1 0-1,0 0 1,1 0-1,0 1 1,0 0-1,1 0 1,-4 9-1,6-15-69,1 0 0,-1 0-1,1 0 1,-1-1 0,1 1-1,-1 0 1,1 0-1,0 0 1,0 0 0,0 0-1,0 0 1,0-1 0,1 1-1,-1 0 1,1 0-1,-1 0 1,1 0 0,-1-1-1,1 1 1,0 0 0,0 0-1,0-1 1,0 1 0,0-1-1,0 1 1,1-1-1,-1 1 1,0-1 0,1 0-1,-1 0 1,1 1 0,-1-1-1,1 0 1,0-1-1,-1 1 1,1 0 0,0 0-1,0-1 1,-1 1 0,1-1-1,0 1 1,2-1 0,53 2-8633,-27-5-21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1.421"/>
    </inkml:context>
    <inkml:brush xml:id="br0">
      <inkml:brushProperty name="width" value="0.025" units="cm"/>
      <inkml:brushProperty name="height" value="0.025" units="cm"/>
    </inkml:brush>
  </inkml:definitions>
  <inkml:trace contextRef="#ctx0" brushRef="#br0">136 1 15022,'-9'6'2568,"7"-5"-2434,-48 41 3775,47-40-3790,1 1-1,0-1 1,-1 1 0,1 0-1,0 0 1,1 0-1,-1 0 1,0 0 0,1 0-1,0 0 1,0 0 0,0 1-1,0-1 1,0 0-1,0 1 1,1-1 0,0 1-1,0-1 1,0 0 0,0 4-1,1-5-108,0-1 0,0 1 0,0-1 0,0 0 0,0 0 0,1 0 0,-1 1 0,0-1 0,1 0 0,-1 0 0,1-1 0,-1 1 0,1 0 0,-1 0 0,1-1 0,-1 1 0,1-1 0,0 1 0,-1-1 0,1 0 0,0 0 0,-1 0 1,1 1-1,0-2 0,-1 1 0,1 0 0,2-1 0,3 1 4,-1 0 0,1-1 0,-1 0 0,1 0 0,-1-1 0,7-2 0,9-12 30,-20 13-177,1 1 0,-1-1 0,1 1 1,0 0-1,0 0 0,0 0 0,0 0 1,0 1-1,1-1 0,-1 1 0,1-1 1,-1 1-1,7-1 0,-9 8 98,0 1-1,-1-1 1,1 0-1,-1 1 1,-1 9-1,0-9 110,2 13 276,-2 1-1,-1-1 0,0 0 0,-2 0 1,0-1-1,-11 32 0,14-47-281,-1 1 1,0-1-1,0 0 0,0 1 0,-1-1 0,1 0 0,-1 0 0,0-1 1,0 1-1,0-1 0,-1 1 0,1-1 0,-1 0 0,0 0 0,0 0 1,0-1-1,0 0 0,0 1 0,0-1 0,-1-1 0,1 1 0,-1-1 1,1 1-1,-1-1 0,0-1 0,0 1 0,1-1 0,-1 1 0,0-2 1,0 1-1,1 0 0,-1-1 0,-8-2 0,10 2-142,0 0-1,0 0 1,0-1-1,0 1 1,0-1-1,1 1 1,-1-1-1,1 0 1,-1 0-1,1-1 1,0 1-1,0 0 1,0-1-1,0 1 1,0-1-1,0 0 1,1 1-1,-1-1 1,1 0-1,0 0 1,0 0-1,0 0 1,0 0-1,0 0 1,1-1-1,-1-5 1,0 5-50,1 0 1,0 0-1,0 0 0,0 0 1,0-1-1,1 1 1,0 0-1,-1 0 0,2 0 1,-1 0-1,0 0 1,1 0-1,0 1 0,0-1 1,0 0-1,0 1 1,0-1-1,1 1 0,-1 0 1,5-4-1,4 0-990,0 1 0,0 0 0,0 1-1,1 0 1,-1 1 0,21-5 0,6 0-3926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2.020"/>
    </inkml:context>
    <inkml:brush xml:id="br0">
      <inkml:brushProperty name="width" value="0.025" units="cm"/>
      <inkml:brushProperty name="height" value="0.025" units="cm"/>
    </inkml:brush>
  </inkml:definitions>
  <inkml:trace contextRef="#ctx0" brushRef="#br0">137 0 10570,'0'0'2509,"-11"2"53,4-1-2098,-1 1-1,0-1 0,1 2 0,0-1 0,-1 1 0,1 0 0,-8 5 0,12-6-272,0 0 0,1-1-1,-1 2 1,0-1-1,0 0 1,1 1-1,0-1 1,-1 1-1,1 0 1,0-1 0,0 1-1,1 0 1,-1 0-1,0 1 1,1-1-1,0 0 1,0 0-1,0 1 1,0-1-1,0 1 1,1-1 0,-1 5-1,2-7-177,-1 1 1,0-1-1,1 0 0,-1 0 0,1 0 1,-1 0-1,1 0 0,0 0 0,0 0 1,-1 0-1,1 0 0,0 0 0,0 0 1,0 0-1,0 0 0,0-1 0,0 1 1,0 0-1,0-1 0,0 1 0,0-1 1,0 1-1,0-1 0,1 0 0,-1 1 1,0-1-1,2 0 0,43 8 243,-27-5-285,-15-2 29,0 0 1,0 1-1,0-1 0,0 1 0,0 0 0,0 1 1,-1-1-1,1 0 0,-1 1 0,1 0 1,-1 0-1,0 0 0,0 0 0,0 1 1,-1-1-1,1 1 0,-1-1 0,0 1 1,0 0-1,0 0 0,0 0 0,-1 0 1,0 0-1,1 0 0,-1 1 0,-1-1 1,1 0-1,-1 1 0,0-1 0,0 0 1,0 1-1,0-1 0,-1 0 0,0 1 0,0-1 1,0 0-1,0 0 0,-1 0 0,1 0 1,-1 0-1,0 0 0,0 0 0,-3 3 1,4-5 42,-9 12 416,0 0 0,0-1 1,-13 12-1,20-22-410,1-1-1,0 1 1,-1-1 0,1 0-1,-1 0 1,1 0 0,-1 0-1,0-1 1,0 1 0,0-1-1,0 0 1,0 0 0,0 0-1,0 0 1,0 0 0,-1-1-1,1 1 1,0-1 0,0 0-1,-1 0 1,1 0 0,0 0-1,-6-2 1,6 1-110,1-1 0,-1 0 1,1 0-1,0 0 0,0 0 0,0 0 0,0 0 1,0 0-1,0 0 0,1-1 0,-1 1 0,1-1 1,-1 1-1,1-1 0,0 0 0,0 0 0,0 1 1,1-1-1,-1 0 0,1 0 0,-1 0 0,1 0 1,0 0-1,0 0 0,1-4 0,-1 1-136,0 0 0,1 0 0,-1 0 0,1 1 0,1-1 0,-1 0 0,1 0 0,0 1 0,0-1 0,1 1 0,5-9 0,-1 6 136,-1 2 0,2-1 0,-1 1 0,1 0 0,0 0 0,0 1 0,0 0 0,18-7 0,79-21 37,-77 25 49,53-20 0,-23-5 410,-55 31-271,0-1 0,0 1 1,0 0-1,0-1 0,-1 0 1,1 0-1,-1 1 0,0-2 1,0 1-1,0 0 0,0 0 1,0 0-1,-1-1 0,0 1 1,2-7-1,-3 10-146,0-1 1,0 1-1,0-1 1,0 1-1,0-1 1,0 1-1,0-1 0,0 1 1,0-1-1,0 1 1,0-1-1,0 1 1,0 0-1,-1-1 1,1 1-1,0-1 0,0 1 1,-1 0-1,1-1 1,0 1-1,0-1 1,-1 1-1,1 0 1,0-1-1,-1 1 0,1 0 1,-1 0-1,1-1 1,0 1-1,-1 0 1,1 0-1,-1 0 1,1-1-1,-1 1 0,0 0 1,-23-1 80,-22 14-248,39-9 152,1 0 0,0 1 0,1-1 1,-1 1-1,1 0 0,0 0 0,0 0 0,1 1 1,0 0-1,0 0 0,0 0 0,0 1 0,1-1 1,0 1-1,1-1 0,-1 1 0,1 0 0,0 0 1,-1 13-1,4-19 14,-1 1 0,0-1 1,1 0-1,-1 1 0,1-1 1,-1 0-1,1 1 0,-1-1 0,1 0 1,0 0-1,0 0 0,0 0 0,0 1 1,0-1-1,0 0 0,0-1 1,0 1-1,0 0 0,0 0 0,0 0 1,1-1-1,-1 1 0,0 0 0,1-1 1,-1 1-1,0-1 0,1 0 1,-1 1-1,0-1 0,1 0 0,-1 0 1,3 0-1,54 0 47,-48 0-138,-2-1-366,1 0 0,-1-1 0,0 1-1,0-2 1,0 1 0,-1-1-1,1 0 1,0-1 0,-1 1-1,11-9 1,-7 4-1357,0 0 0,-1-1 0,0-1 0,-1 1 0,14-20 0,4-10-5858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2.508"/>
    </inkml:context>
    <inkml:brush xml:id="br0">
      <inkml:brushProperty name="width" value="0.025" units="cm"/>
      <inkml:brushProperty name="height" value="0.025" units="cm"/>
    </inkml:brush>
  </inkml:definitions>
  <inkml:trace contextRef="#ctx0" brushRef="#br0">97 1 6022,'0'0'14461,"-9"9"-12283,-1 4-1803,1 0-1,-1 0 0,2 1 0,0 0 0,1 1 0,0-1 0,1 1 0,1 1 1,0-1-1,1 1 0,-3 27 0,6-35-362,1 0-1,0 0 1,0 0-1,0 0 1,1 0-1,0 0 1,4 13 0,-4-19-188,0 0 0,1 0-1,-1 0 1,0 0 0,1 0 0,0 0 0,-1-1 0,1 1 0,0-1 0,0 1 0,0-1 0,0 0 0,0 0 0,0 0 0,0 0 0,0 0 0,0 0 0,0 0 0,1-1 0,-1 1-1,0-1 1,1 1 0,-1-1 0,0 0 0,1 0 0,-1 0 0,0-1 0,1 1 0,-1 0 0,4-2 0,3 0-985,-1 0 1,1-1 0,-1 0-1,1-1 1,-1 0-1,0 0 1,0-1-1,-1 0 1,1 0-1,11-12 1,26-28-118,-13 1 7538,-25 26 1189,-20 23-4095,-22 25-2066,27-20-1083,2-5-83,0 1-1,0 1 1,1-1 0,0 1-1,0-1 1,0 2 0,1-1-1,0 0 1,1 1 0,0 0-1,0-1 1,0 1-1,1 0 1,0 1 0,0 8-1,2-17-117,0 1-1,0 0 1,1 0-1,-1 0 1,0 0 0,1 0-1,-1 0 1,1 0-1,-1-1 1,1 1-1,-1 0 1,1 0-1,0-1 1,-1 1-1,1 0 1,0-1-1,0 1 1,-1-1-1,1 1 1,0-1-1,0 1 1,0-1-1,0 1 1,-1-1 0,1 0-1,0 0 1,0 1-1,0-1 1,0 0-1,0 0 1,0 0-1,0 0 1,0 0-1,0 0 1,0 0-1,0 0 1,0 0-1,0-1 1,-1 1-1,3-1 1,39-12 204,-26 3-436,-1 0 0,-1-1 0,0 0 1,0-1-1,-1-1 0,-1 0 0,0-1 1,11-17-1,-35 45-1549,3-5 1794,1 1 0,0 0 0,0 0 0,-8 16 0,15-25-46,0 0 1,0 0 0,1 1 0,-1-1 0,1 0 0,-1 0 0,1 0 0,0 0 0,-1 1 0,1-1 0,0 0 0,0 0 0,0 1 0,0-1 0,0 0 0,0 0 0,0 1 0,0-1 0,0 0 0,1 0-1,-1 1 1,0-1 0,1 0 0,-1 0 0,1 0 0,-1 0 0,1 0 0,0 1 0,-1-1 0,1 0 0,2 1 0,-1-1-396,0 0-1,0-1 1,0 1-1,0 0 1,1-1 0,-1 0-1,0 1 1,0-1 0,1 0-1,-1 0 1,0-1 0,1 1-1,-1 0 1,0-1 0,0 1-1,0-1 1,4-1-1,21-12-5740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2.915"/>
    </inkml:context>
    <inkml:brush xml:id="br0">
      <inkml:brushProperty name="width" value="0.025" units="cm"/>
      <inkml:brushProperty name="height" value="0.025" units="cm"/>
    </inkml:brush>
  </inkml:definitions>
  <inkml:trace contextRef="#ctx0" brushRef="#br0">88 0 9769,'0'0'11841,"-8"3"-11217,5-2-598,0-1-1,0 1 1,0 0-1,0 0 1,0 1-1,0-1 1,0 1-1,0-1 1,1 1-1,-1 0 1,0 0-1,1 0 1,0 0-1,-1 0 1,1 1-1,0-1 1,0 1-1,1-1 1,-1 1-1,0 0 1,1 0-1,0 0 1,-1 0-1,1 0 1,0 0 0,1 0-1,-1 0 1,0 0-1,1 0 1,0 1-1,0-1 1,0 0-1,0 0 1,0 0-1,2 5 1,-1-5-32,1-1 1,-1 1 0,1-1 0,0 1 0,0-1-1,0 1 1,0-1 0,0 0 0,1 0-1,-1 0 1,1-1 0,-1 1 0,1 0 0,-1-1-1,1 0 1,5 2 0,50 15-777,-31-13 321,-21-5 467,0 1 1,1 0-1,-1 0 0,0 0 1,0 1-1,0 0 0,6 3 0,-12-4 62,0-1 1,0 0-1,0 1 0,0-1 0,0 1 0,0-1 0,0 0 0,0 1 0,0-1 0,0 1 0,0-1 0,-1 0 1,1 1-1,0-1 0,0 0 0,0 1 0,-1-1 0,1 0 0,0 1 0,0-1 0,0 0 0,-1 1 0,1-1 1,0 0-1,-1 1 0,1-1 0,0 0 0,-1 0 0,1 0 0,0 1 0,-1-1 0,1 0 0,0 0 0,-1 0 1,1 0-1,-1 0 0,1 0 0,0 0 0,-1 0 0,1 0 0,-1 0 0,1 0 0,-1 0 0,-22 8 551,22-8-523,-91 20 1073,29-16-4554,53-6-1350,8-8-2269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3.262"/>
    </inkml:context>
    <inkml:brush xml:id="br0">
      <inkml:brushProperty name="width" value="0.025" units="cm"/>
      <inkml:brushProperty name="height" value="0.025" units="cm"/>
    </inkml:brush>
  </inkml:definitions>
  <inkml:trace contextRef="#ctx0" brushRef="#br0">24 29 12588,'0'0'3614,"8"0"-705,-3 0-2565,48 2 2934,-51-1-3008,0-1 0,0 0 0,1 0 0,-1 0 0,0 0 0,0-1 0,0 1 0,1-1 0,-1 1 0,0-1 0,0 0 0,0 1 0,0-1 0,0 0 0,0-1 0,0 1 0,0 0 0,0 0 0,1-2 0,-3 2-258,0 1 0,0-1 0,1 1 0,-1 0 0,0-1 0,0 1 0,0-1 0,0 1 0,0-1 0,0 1 0,0 0 0,0-1 0,0 1 0,0-1-1,0 1 1,-1-1 0,1 1 0,0 0 0,0-1 0,0 1 0,0 0 0,-1-1 0,1 1 0,0-1 0,0 1 0,-1 0 0,1-1 0,0 1 0,-1 0 0,1 0 0,0-1 0,-1 1 0,1 0-1,0 0 1,-1 0 0,1-1 0,-1 1 0,-24-4 26,-23 10-204,43-3 177,1 0 0,0 0-1,-1 0 1,1 0 0,1 0 0,-1 1 0,0 0 0,1 0-1,0 0 1,-5 8 0,7-12-5,1 1 1,-1 0-1,1 0 0,-1 0 0,0 0 1,1 0-1,0 0 0,-1 0 0,1 0 1,-1 0-1,1 0 0,0 0 0,0 0 1,0 0-1,0 0 0,0 1 0,0-1 1,0 0-1,0 0 0,0 0 1,0 0-1,0 0 0,1 0 0,-1 0 1,1 0-1,-1 0 0,0 0 0,1 0 1,0 0-1,-1 0 0,1 0 0,0 0 1,-1 0-1,1-1 0,0 1 0,0 0 1,-1 0-1,1-1 0,0 1 1,0-1-1,0 1 0,0-1 0,0 1 1,0-1-1,0 1 0,0-1 0,0 0 1,0 0-1,1 1 0,-1-1 0,0 0 1,0 0-1,0 0 0,0 0 0,2-1 1,10 2 10,1-2 0,0 0 0,-1 0 0,1-1 0,-1-1 1,0 0-1,0 0 0,0-2 0,0 0 0,-1 0 0,17-10 1,20-8-171,-48 23 138,-1 0 1,0 0-1,0 0 0,0 0 0,0 0 0,0 0 1,1 0-1,-1 0 0,0 0 0,0 0 1,0 1-1,0-1 0,1 0 0,-1 0 0,0 0 1,0 0-1,0 0 0,0 0 0,0 0 1,0 0-1,1 0 0,-1 0 0,0 1 0,0-1 1,0 0-1,0 0 0,0 0 0,0 0 1,0 0-1,0 1 0,0-1 0,1 0 0,-1 0 1,0 0-1,0 0 0,0 0 0,0 1 1,0-1-1,0 0 0,0 0 0,0 0 0,0 0 1,0 1-1,0-1 0,0 0 0,0 0 1,-1 0-1,1 0 0,0 1 0,0-1 0,0 0 1,0 0-1,0 0 0,0 0 0,0 0 1,0 0-1,0 1 0,0-1 0,-1 0 0,1 0 1,0 0-1,0 0 0,0 0 0,0 0 1,-1 0-1,-9 23-146,-15 20 560,24-40-297,-1 0 0,0 0 0,1 0 0,0 1 0,-1-1 0,1 0 0,1 0 0,-1 1 0,0-1 0,1 6-1,19-9 81,-17-2-655,1-1 0,-1 1 0,0 0 0,0-1 0,-1 0 0,1 1 0,0-1-1,-1 0 1,1 0 0,-1 1 0,0-1 0,0 0 0,1-6 0,-1 7-714,5-24-9404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3.730"/>
    </inkml:context>
    <inkml:brush xml:id="br0">
      <inkml:brushProperty name="width" value="0.025" units="cm"/>
      <inkml:brushProperty name="height" value="0.025" units="cm"/>
    </inkml:brush>
  </inkml:definitions>
  <inkml:trace contextRef="#ctx0" brushRef="#br0">193 27 9449,'0'0'19731,"-11"-6"-19518,7 4-202,1 0 2,-1-1-1,1 1 0,-1 0 1,0 1-1,0-1 0,0 1 1,1-1-1,-2 1 1,1 0-1,0 1 0,0-1 1,0 1-1,0 0 0,0 0 1,0 0-1,-1 0 0,1 1 1,0 0-1,0-1 1,0 1-1,0 1 0,0-1 1,0 1-1,-6 3 0,3-1 17,1 1-1,0-1 0,1 1 1,-1 1-1,1-1 0,-8 10 0,13-14-23,-1 0-1,0 0 0,0-1 0,0 1 0,1 0 0,-1 0 0,0 0 0,1 1 1,-1-1-1,1 0 0,-1 0 0,1 0 0,0 0 0,-1 0 0,1 1 1,0-1-1,0 0 0,0 0 0,0 0 0,0 1 0,0-1 0,0 0 0,0 0 1,1 0-1,-1 1 0,0-1 0,1 0 0,-1 0 0,1 0 0,-1 0 0,1 0 1,0 0-1,-1 0 0,1 0 0,0 0 0,0 0 0,-1 0 0,1 0 1,0-1-1,0 1 0,0 0 0,0 0 0,0-1 0,0 1 0,0-1 0,0 1 1,1-1-1,0 1 0,42 10-150,-28-7 10,-1-1 0,0 2 1,20 8-1,-33-12 123,1 0 0,-1 0-1,1 1 1,-1-1 0,0 1 0,0-1-1,1 1 1,-1 0 0,0 0 0,-1 0 0,1 0-1,0 0 1,0 0 0,-1 0 0,0 1-1,1-1 1,-1 0 0,0 1 0,0-1-1,0 1 1,0 0 0,-1-1 0,1 1-1,0 5 1,-2-5 68,0 0 0,0-1 1,0 1-1,0 0 0,-1 0 0,1-1 0,-1 1 0,1 0 0,-1-1 0,0 0 1,0 1-1,0-1 0,0 0 0,-1 0 0,1 0 0,0 0 0,-1-1 1,0 1-1,1-1 0,-1 1 0,0-1 0,0 0 0,1 0 0,-1 0 0,-6 1 1,-6 2 330,0-1 0,0 0 1,-28 2-1,40-5-416,1 1-1,-1-1 1,0 0-1,0-1 1,0 1-1,1 0 1,-1-1-1,0 0 1,0 0-1,1 1 1,-1-2-1,1 1 1,-1 0-1,1 0 1,-1-1-1,1 1 1,-4-4-1,5 4-166,1 0 1,-1 1-1,1-1 0,0 0 1,-1 0-1,1 1 0,0-1 0,0 0 1,-1 0-1,1 1 0,0-1 0,0 0 1,0 0-1,0 1 0,0-1 0,0 0 1,0 0-1,0 0 0,0 1 1,0-1-1,1 0 0,-1 0 0,0 1 1,1-2-1,0 0-821,1 0 0,-1-1 0,1 1-1,0 0 1,-1 0 0,1 0 0,0 1 0,0-1 0,0 0 0,5-2 0,17-9-14005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4.426"/>
    </inkml:context>
    <inkml:brush xml:id="br0">
      <inkml:brushProperty name="width" value="0.025" units="cm"/>
      <inkml:brushProperty name="height" value="0.025" units="cm"/>
    </inkml:brush>
  </inkml:definitions>
  <inkml:trace contextRef="#ctx0" brushRef="#br0">0 84 12876,'0'0'13026,"1"9"-11483,-1-7-1447,1 1 1,-1-1 0,0 1 0,1-1-1,0 1 1,-1-1 0,1 0 0,0 1-1,0-1 1,0 0 0,1 1-1,-1-1 1,0 0 0,3 2 0,-2-3-32,0 0-1,0 1 1,0-1 0,0 0 0,0-1 0,0 1 0,1 0-1,-1-1 1,0 1 0,1-1 0,-1 0 0,0 1 0,1-1-1,-1 0 1,1-1 0,-1 1 0,0 0 0,1-1 0,-1 1-1,0-1 1,4-1 0,1-1-1,1 0 0,-1 0-1,0 0 1,0-1 0,-1 0 0,1-1 0,-1 0-1,0 0 1,9-9 0,-11 10-78,0 0 0,0 0 0,-1-1 0,0 1 0,0-1 0,0 0 0,0 1-1,-1-1 1,1 0 0,-2-1 0,1 1 0,0 0 0,-1-1 0,1-9 0,-2 15-7,0 0 1,0-1-1,0 1 0,0 0 1,0 0-1,0 0 0,-1 0 1,1-1-1,0 1 0,0 0 0,0 0 1,0 0-1,-1 0 0,1 0 1,0-1-1,0 1 0,0 0 1,-1 0-1,1 0 0,0 0 1,0 0-1,0 0 0,-1 0 0,1 0 1,0 0-1,0 0 0,0 0 1,-1 0-1,1 0 0,0 0 1,0 0-1,-1 0 0,1 0 1,0 0-1,0 0 0,0 0 0,-1 0 1,1 1-1,0-1 0,0 0 1,0 0-1,0 0 0,-1 0 1,1 0-1,0 0 0,0 1 1,0-1-1,0 0 0,0 0 0,-1 0 1,1 1-1,0-1 0,0 0 1,0 0-1,0 0 0,0 1 1,0-1-1,-12 11-386,5 1 383,-1 0 0,1 1-1,1 0 1,1 0 0,-1 0-1,2 1 1,0-1 0,-3 23-1,6-35 40,1 0 0,0 0 0,0 0 0,0 0 0,0 1 0,0-1 0,0 0 0,0 0 0,0 0 0,0 0 0,1 1 0,-1-1-1,0 0 1,1 0 0,-1 0 0,1 0 0,-1 0 0,1 0 0,-1 0 0,1 0 0,0 0 0,0 0 0,-1 0 0,1 0 0,0 0 0,0-1 0,0 1-1,0 0 1,1 0 0,1 0 20,0 0-1,1 0 1,-1-1-1,0 1 0,0-1 1,0 0-1,0 0 1,0 0-1,0 0 1,1 0-1,2-2 0,9-1 98,-1-1 0,0 0 0,24-12-1,24-17-3,-39 19-127,0 2 1,1 1-1,31-11 1,-54 22-20,0-1 1,0 1-1,0-1 1,0 1-1,0 0 1,0-1 0,1 1-1,-1 0 1,0 0-1,0 0 1,0 0-1,0 0 1,0 0-1,0 0 1,1 0-1,-1 0 1,0 1-1,0-1 1,0 0 0,0 1-1,0-1 1,0 1-1,0-1 1,0 1-1,0 0 1,0-1-1,0 1 1,-1 0-1,1 0 1,1 0-1,-1 2-7,0 0 0,0 1-1,0-1 1,0 0-1,-1 0 1,0 0 0,1 1-1,-1 4 1,4 27 3,-3-34 25,-1 1 0,1-1 1,-1 0-1,1 0 0,0 0 0,-1 0 0,1 0 1,0 0-1,0 0 0,0 0 0,0 0 0,0 0 0,0 0 1,0 0-1,0-1 0,0 1 0,0 0 0,0-1 1,1 1-1,-1-1 0,0 1 0,0-1 0,3 1 0,4-1 31,1 1-1,0-1 0,-1-1 0,1 0 0,-1 0 0,0 0 0,1-1 1,-1-1-1,0 1 0,0-1 0,9-5 0,-7 4-675,-1 0-1,1 0 1,0 1-1,0 1 1,0 0-1,17-2 1,-26 4 539,-1 0 1,0 0 0,1 0 0,-1 0 0,1 0 0,-1 0-1,0 1 1,1-1 0,-1 0 0,0 0 0,1 0-1,-1 0 1,0 0 0,0 1 0,1-1 0,-1 0 0,0 0-1,1 0 1,-1 1 0,0-1 0,0 0 0,0 0-1,1 1 1,-1-1 0,0 0 0,0 1 0,0-1 0,1 0-1,-1 1 1,0-1 0,0 0 0,0 1 0,0-1-1,0 0 1,0 1 0,0-1 0,-3 19-1923,-13 13-823,-2-8-1252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5.514"/>
    </inkml:context>
    <inkml:brush xml:id="br0">
      <inkml:brushProperty name="width" value="0.025" units="cm"/>
      <inkml:brushProperty name="height" value="0.025" units="cm"/>
    </inkml:brush>
  </inkml:definitions>
  <inkml:trace contextRef="#ctx0" brushRef="#br0">8 13 12556,'0'0'10153,"-1"10"-9565,-6 118 1515,7-127-2049,0 0 0,0 0 0,0 0 0,0 0 0,0 0-1,1 1 1,-1-1 0,0 0 0,0 0 0,1 0 0,-1 0 0,0 0 0,1 0 0,-1 0-1,1 0 1,0 0 0,-1 0 0,1-1 0,0 1 0,-1 0 0,1 0 0,0 0 0,0-1 0,0 1-1,0-1 1,1 2 0,0-2 44,0 1 0,1-1 0,-1 1 0,0-1 0,0 0 0,0 0 0,1 0-1,-1 0 1,0 0 0,0 0 0,0-1 0,4 0 0,1-2 122,1 1-1,-1-1 1,0 0 0,0-1-1,0 0 1,11-8-1,-2-2-291,0 0 0,-2-2 0,1 0 0,-2-1 0,17-25 0,-35 101-2213,2-47 2311,1 1-1,1-1 1,0 1-1,1 0 1,0 0 0,1-1-1,4 24 1,-4-33 42,0 0-1,0 0 1,1 0 0,-1 0 0,1 0 0,-1 0 0,1 0 0,0-1 0,0 1-1,0-1 1,0 0 0,0 1 0,1-1 0,-1 0 0,1 0 0,-1 0-1,1-1 1,0 1 0,0-1 0,0 1 0,0-1 0,0 0 0,0 0 0,0 0-1,0-1 1,0 1 0,0-1 0,1 1 0,-1-1 0,0 0 0,0 0 0,0-1-1,1 1 1,-1-1 0,5-1 0,-3 1 40,0-1 0,0 1 0,-1-1-1,1 0 1,-1 0 0,0-1 0,1 1 0,-1-1 0,0 0 0,-1 0-1,1 0 1,0-1 0,-1 1 0,0-1 0,0 0 0,0 0 0,0 0-1,3-6 1,-3 5-77,0-1-1,-1 0 1,1 0 0,-1 0-1,0 0 1,-1 0-1,0-1 1,0 1-1,0 0 1,0-1-1,-1 1 1,0-1-1,-2-10 1,1 15-69,1 0 1,-1 1-1,0-1 0,0 0 0,0 0 1,0 0-1,0 1 0,0-1 0,-1 0 1,1 1-1,-1-1 0,1 1 1,-1 0-1,1-1 0,-1 1 0,0 0 1,0 0-1,1 0 0,-1 0 0,0 0 1,0 1-1,0-1 0,0 1 1,-4-1-1,5 0 16,-1 1 0,1 0 0,0 0 1,0 0-1,-1 0 0,1 0 0,0 0 1,0 0-1,-1 0 0,1 0 0,0 1 0,0-1 1,-1 0-1,1 1 0,0-1 0,0 1 0,0-1 1,0 1-1,0 0 0,0 0 0,0-1 1,0 1-1,0 0 0,0 0 0,0 0 0,0 0 1,0 0-1,1 0 0,-1 0 0,0 0 0,1 0 1,-1 1-1,1-1 0,0 0 0,-1 0 1,1 0-1,0 1 0,-1-1 0,1 0 0,0 2 1,0-2 20,0 1 0,-1-1 0,1 1 0,0-1 0,0 1 0,0-1 1,0 1-1,1-1 0,-1 1 0,0-1 0,0 0 0,1 1 0,-1-1 1,1 1-1,0-1 0,-1 0 0,1 1 0,0-1 0,0 0 0,-1 0 0,1 0 1,0 0-1,0 0 0,2 1 0,0 0 6,0-1 1,1 0-1,-1 0 0,1 0 1,0 0-1,-1-1 1,1 0-1,-1 0 0,5 0 1,3 1-3,1-1 1,-1 0 0,1-1 0,-1-1 0,0 1 0,1-2 0,-1 0-1,0 0 1,-1-1 0,1 0 0,0-1 0,-1 0 0,0 0 0,0-1-1,-1-1 1,0 0 0,10-9 0,-18 15-1,0 0 0,0 0 0,0-1 0,0 1 0,0-1 0,0 1 0,0-1 0,0 1 0,0-1 0,-1 0 0,1 1 0,0-1 0,-1-2 0,1 3-4,-2 1 0,1-1 0,0 0 0,0 1 0,0-1 0,0 1 0,0-1 0,0 1 1,0-1-1,-1 1 0,1-1 0,0 1 0,0 0 0,-1-1 0,1 1 0,0-1 0,-1 1 1,1 0-1,0-1 0,-1 1 0,1-1 0,-1 1 0,1 0 0,-1 0 0,1-1 0,-1 1 0,1 0 1,-1 0-1,-1-1-5,0 1 1,0 0-1,0-1 0,-1 1 1,1 0-1,0 1 1,0-1-1,0 0 1,0 0-1,0 1 0,0 0 1,0-1-1,0 1 1,0 0-1,1 0 0,-1 0 1,0 0-1,0 0 1,1 0-1,-4 3 1,-45 50-25,47-49 29,0-1 0,0 0 0,0 1 0,1 0 0,0-1 0,0 1 0,0 0 0,1 0 0,-1 0 0,1 0 0,0 1 0,0 5 0,2-10 1,-1 0 0,1 0 0,0 0 0,0 0 0,0 0 0,0 0 0,0 0 0,0 0 0,0 0 0,0 0 0,0 0 0,0-1 0,0 1 0,0 0 0,1-1 0,-1 1 0,0-1 0,0 1 0,1-1 0,-1 0 0,0 1 0,1-1 0,-1 0 0,0 0 0,1 0 0,-1 0 0,1 0 0,-1 0 0,2-1 0,48-2-31,-51 3 30,181-35 407,-180 34-366,0 1 1,0-1-1,0 0 1,0 0 0,0 1-1,-1-1 1,1 0-1,0 0 1,-1 0 0,1 0-1,0 0 1,-1 0 0,1 0-1,-1 0 1,0 0-1,1 0 1,-1 0 0,0 0-1,0 0 1,0 0-1,1-1 1,-1 1 0,-1-2-1,2-32 1063,-2 27-981,-10-71-2567,16 79-1459,13 0 2181,89 24-8446,-73-22 5380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5.875"/>
    </inkml:context>
    <inkml:brush xml:id="br0">
      <inkml:brushProperty name="width" value="0.025" units="cm"/>
      <inkml:brushProperty name="height" value="0.025" units="cm"/>
    </inkml:brush>
  </inkml:definitions>
  <inkml:trace contextRef="#ctx0" brushRef="#br0">194 86 7399,'0'0'9646,"-10"-5"-6891,7 3-2630,-1 0-1,0 0 1,0 0 0,0 0-1,0 1 1,-1-1-1,1 1 1,0 0 0,-1 0-1,1 1 1,0-1 0,-1 1-1,1 0 1,-1 0-1,1 1 1,-1-1 0,1 1-1,0 0 1,-1 0 0,1 0-1,0 1 1,0 0-1,0 0 1,0 0 0,0 0-1,0 0 1,1 1 0,-7 5-1,3 0 143,0 0 0,0 1 0,1-1 0,0 1 0,-7 15 1,12-20-169,-1-1 1,0 1-1,1 0 1,-1 0 0,1 0-1,0 0 1,0 0-1,1 0 1,-1 0 0,1 0-1,0 0 1,0 0-1,0 0 1,1 0 0,0 0-1,-1 0 1,3 7-1,-1-10-78,-1 0-1,1 0 1,-1 1-1,1-1 1,-1 0-1,1 0 1,0 0-1,-1 0 1,1-1-1,0 1 1,0 0-1,0-1 1,-1 1-1,1-1 1,0 0-1,0 1 0,0-1 1,0 0-1,0 0 1,0 0-1,0-1 1,2 1-1,45-10 492,-27-2-421,-1 0 1,0-1 0,-1-2-1,-1 0 1,0-1-1,-1 0 1,-1-2 0,0 0-1,-2-1 1,0 0 0,12-23-1,-18 23-89,-9 19-4,0 0 0,0-1 1,0 1-1,1 0 0,-1 0 0,0 0 1,0 0-1,0 0 0,0 0 0,0-1 1,0 1-1,-1 0 0,1 0 0,0 0 1,0 0-1,0 0 0,0-1 0,0 1 1,0 0-1,0 0 0,0 0 0,0 0 0,0 0 1,0 0-1,0 0 0,0-1 0,-1 1 1,1 0-1,0 0 0,0 0 0,0 0 1,0 0-1,0 0 0,0 0 0,0 0 1,-1 0-1,1 0 0,0 0 0,0 0 1,0 0-1,0 0 0,0 0 0,0 0 0,-1 0 1,1 0-1,0 0 0,0 0 0,0 0 1,0 0-1,0 0 0,-1 0 0,1 0 1,0 0-1,0 0 0,0 0 0,0 0 1,-28 22-178,12-4 214,0 0 0,2 2 0,-16 26 0,25-37-11,0 1 1,0 0-1,1 0 1,0 1-1,1-1 0,0 1 1,1 0-1,0 0 1,0 17-1,2-27-113,0 1-1,0-1 1,0 0 0,0 0-1,0 0 1,0 1 0,1-1-1,-1 0 1,1 0 0,-1 0-1,1 0 1,-1 0 0,1 0-1,-1 0 1,1 0 0,0 0-1,0 0 1,0 0 0,-1 0-1,1 0 1,0 0 0,0-1-1,0 1 1,0 0 0,0-1-1,0 1 1,0-1 0,1 1-1,-1-1 1,0 0 0,0 1-1,0-1 1,2 0 0,0 1-569,0-1-1,-1 0 1,1 0 0,-1-1 0,1 1 0,-1 0-1,1-1 1,0 1 0,-1-1 0,0 0 0,1 0-1,-1 0 1,1 0 0,-1-1 0,0 1 0,2-2-1,18-18-8539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393"/>
    </inkml:context>
    <inkml:brush xml:id="br0">
      <inkml:brushProperty name="width" value="0.025" units="cm"/>
      <inkml:brushProperty name="height" value="0.025" units="cm"/>
    </inkml:brush>
  </inkml:definitions>
  <inkml:trace contextRef="#ctx0" brushRef="#br0">372 0 8136,'0'0'15545,"-13"10"-15219,-39 35-268,2 3-1,3 2 1,1 2 0,3 1 0,-55 89 0,97-140-143,-2 2-293,1-1 1,-1 1-1,1 0 1,0 1-1,0-1 0,1 0 1,-1 0-1,1 1 0,0-1 1,-1 7-1,5-11-3282,10-6 1720,7-15-1781,4-9-2397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6.413"/>
    </inkml:context>
    <inkml:brush xml:id="br0">
      <inkml:brushProperty name="width" value="0.025" units="cm"/>
      <inkml:brushProperty name="height" value="0.025" units="cm"/>
    </inkml:brush>
  </inkml:definitions>
  <inkml:trace contextRef="#ctx0" brushRef="#br0">41 1 12748,'0'0'13229,"5"8"-11446,-4-6-1721,1 2 59,-1 0 1,1-1 0,0 1 0,0-1 0,0 0 0,0 1 0,1-1 0,-1 0-1,1 0 1,0-1 0,0 1 0,0 0 0,0-1 0,0 0 0,0 0 0,1 0-1,-1 0 1,1 0 0,0-1 0,-1 1 0,1-1 0,0 0 0,0 0 0,0-1-1,0 1 1,5-1 0,-7 0-63,1 0 0,0 0 0,-1 0 0,1-1 0,0 1 0,-1-1-1,1 1 1,-1-1 0,1 0 0,-1 0 0,1 0 0,-1-1 0,4-2 0,-5 3-37,0 0-1,0 0 1,0 0-1,0 0 1,0 0 0,0-1-1,-1 1 1,1 0 0,0-1-1,-1 1 1,1 0 0,-1-1-1,0 1 1,1-1 0,-1 1-1,0 0 1,0-1 0,0 1-1,0-1 1,0 1 0,0-1-1,0 1 1,-1-1-1,1 1 1,0 0 0,-2-3-1,1 2-32,0 0-1,0 1 1,-1-1-1,1 1 1,-1-1-1,1 1 1,-1 0-1,0 0 0,1-1 1,-1 1-1,0 0 1,0 1-1,0-1 1,1 0-1,-1 0 1,0 1-1,0-1 1,0 1-1,0 0 0,0-1 1,-1 1-1,1 0 1,0 0-1,0 1 1,-3-1-1,-2 0-39,0 1 0,0 0 0,0 0 1,0 0-1,1 1 0,-10 3 0,10-1 34,0-1-1,0 1 1,1 0 0,0 1 0,0-1-1,0 1 1,0 0 0,-7 11 0,10-14 17,0 1 0,0 0 0,0 0 0,1-1 0,-1 1 0,1 0 0,0 0 0,0 1 0,0-1 0,0 0 0,0 0 0,1 0 0,-1 1 0,1-1 0,0 0 0,0 1 0,0-1 0,0 0 0,1 0 0,1 6 0,-1-8 3,1 0-1,-1 0 1,0 0 0,1 0 0,0 0-1,-1 0 1,1 0 0,0 0-1,-1 0 1,1-1 0,0 1-1,0-1 1,-1 1 0,1-1 0,0 0-1,0 0 1,0 0 0,0 0-1,0 0 1,-1 0 0,1 0 0,0-1-1,3 0 1,44-10 55,-28 2-47,-2-1 0,1-1 0,33-26 1,-31 21-195,40-21 0,-63 64-142,-12 7 548,11-30-174,0 1-1,0-1 1,0 0-1,1 1 1,-1-1-1,1 1 1,0-1-1,1 1 1,-1 0-1,1-1 1,0 1-1,0 6 1,1-10-39,-1 0 0,1-1 0,0 1 0,-1 0 0,1 0 0,0 0 0,0-1 0,0 1 0,0-1 0,0 1 0,-1 0 0,1-1 0,0 1 0,0-1 0,0 0 0,1 1 0,-1-1 0,0 0 0,0 0 0,0 0 0,0 1 0,0-1 0,0 0 0,0 0 1,0-1-1,0 1 0,0 0 0,0 0 0,2-1 0,35-7 148,-20-1-219,-1 0 0,32-23 0,-35 22-665,0 1 0,1 0 1,0 0-1,28-10 0,-43 19 716,0 0-1,0 0 1,0 0-1,1 0 1,-1 0-1,0 0 1,0 0-1,0 0 1,0 0-1,1 0 1,-1 0-1,0 0 0,0 0 1,0 0-1,0 0 1,0 0-1,1 0 1,-1 0-1,0 0 1,0 0-1,0 0 1,0 0-1,0 0 1,1 0-1,-1 0 0,0 0 1,0 1-1,0-1 1,0 0-1,0 0 1,0 0-1,0 0 1,1 0-1,-1 0 1,0 1-1,0-1 1,0 0-1,0 0 0,0 0 1,0 0-1,0 0 1,0 1-1,0-1 1,0 0-1,0 0 1,0 0-1,0 0 1,0 1-1,0-1 1,0 0-1,0 0 0,-3 14-87,-8 12 173,9-24-822,-9 18 2443,7-12-3967,21-25-13602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06.744"/>
    </inkml:context>
    <inkml:brush xml:id="br0">
      <inkml:brushProperty name="width" value="0.025" units="cm"/>
      <inkml:brushProperty name="height" value="0.025" units="cm"/>
    </inkml:brush>
  </inkml:definitions>
  <inkml:trace contextRef="#ctx0" brushRef="#br0">23 47 12780,'0'0'12043,"36"-47"-6533,-36 58-5286,-4 12 96,-6 3-32,5 6-255,-6 1-1,5 1-737,-1-3-929,1-1-1697,0-3-2146,3-1-6630</inkml:trace>
  <inkml:trace contextRef="#ctx0" brushRef="#br0" timeOffset="1">17 497 18033,'0'0'12204,"0"55"-10827,0-47-993,0-3-288,2-3-224,2-2-1697,2-17-18995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45.747"/>
    </inkml:context>
    <inkml:brush xml:id="br0">
      <inkml:brushProperty name="width" value="0.025" units="cm"/>
      <inkml:brushProperty name="height" value="0.025" units="cm"/>
    </inkml:brush>
  </inkml:definitions>
  <inkml:trace contextRef="#ctx0" brushRef="#br0">1 8 1249,'1'-8'6925,"2"10"-3325,5 23-1372,5 37-1838,-2 264 2764,-12-226-2766,21 188-1,-14-253-347,11 65 482,8 182 0,-25 24 556,34-306 529,11 17-1664,4 1 2,109-3 63,-113-13-27,0 1 0,-1 3-1,45 12 1,69 33-15,-100-30 41,1-2 0,1-4 0,77 12 0,136-5 42,87 10-66,-144-7-60,248-4 0,471-49 103,-863 25-15,717-90 33,-143 10-29,-227 52-9,439-41 62,116 10 110,-469 39-163,1045 5 38,-55 92-117,550-33 128,-1310-66-70,453-6 1,613 74-1064,-1 51 893,-1585-81 188,244 21-412,344 11-807,-101-32 1229,95-1-8,-2-41 308,-660 22-175,-70 5-99,-1-2-1,0-4 0,0-2 1,67-19-1,-128 28-7,0 0-1,1 0 0,-1 0 1,0 0-1,0-1 0,0 1 1,-1-1-1,1 0 1,0 0-1,0 0 0,-1 0 1,0 0-1,1-1 0,-1 1 1,0-1-1,0 1 0,0-1 1,0 0-1,-1 0 0,1 0 1,-1 0-1,2-4 0,-2 0 46,0 0 0,-1 0-1,0 0 1,0 0-1,-1 1 1,0-1 0,0 0-1,-1 0 1,-3-12-1,-10-45-45,12 50-36,0-1 1,0 1 0,-1-1-1,-1 1 1,-1 0 0,-10-20-1,-19-21-60,-2 2-1,-2 1 0,-2 2 1,-68-63-1,81 91-138,0 1 0,-1 2-1,-1 1 1,0 1 0,-1 1 0,-57-18-1,-205-48-576,291 82 779,-988-183-165,454 93-29,-936-113-1095,-9 75 700,1033 93 533,-1986-76 90,-4 100 49,1629 12-10,-1213 59 70,1042-21-138,-840 53 5,1418-68-21,-789 0-2,0-65 9,-502 1 72,1457 50 123,-317 56 0,-221 90 418,767-154-702,5-1 13,0-1-1,1 1 1,-1 0 0,0-1-1,0 1 1,0-1 0,0 0 0,0 0-1,0 0 1,1 0 0,-1 0-1,0 0 1,0 0 0,0 0-1,0-1 1,-2 0 0,2-11-3503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0.973"/>
    </inkml:context>
    <inkml:brush xml:id="br0">
      <inkml:brushProperty name="width" value="0.025" units="cm"/>
      <inkml:brushProperty name="height" value="0.025" units="cm"/>
    </inkml:brush>
  </inkml:definitions>
  <inkml:trace contextRef="#ctx0" brushRef="#br0">1 0 13229,'0'0'8584,"89"47"-7688,-33-36-511,4-6-289,7 1-32,-1-5-64,1-1-545,-13 0-672,-7-3-801,-15-5-1761,-14-4-1314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1.321"/>
    </inkml:context>
    <inkml:brush xml:id="br0">
      <inkml:brushProperty name="width" value="0.025" units="cm"/>
      <inkml:brushProperty name="height" value="0.025" units="cm"/>
    </inkml:brush>
  </inkml:definitions>
  <inkml:trace contextRef="#ctx0" brushRef="#br0">0 1 12107,'0'0'9642,"54"53"-8649,-1-45-481,10-1-384,4-2-64,4 0-128,-2-4-1025,-3-1-1633,-14 0-2724,-2-15-2593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1.679"/>
    </inkml:context>
    <inkml:brush xml:id="br0">
      <inkml:brushProperty name="width" value="0.025" units="cm"/>
      <inkml:brushProperty name="height" value="0.025" units="cm"/>
    </inkml:brush>
  </inkml:definitions>
  <inkml:trace contextRef="#ctx0" brushRef="#br0">301 0 13581,'10'4'651,"10"3"26,-5-2-211,0 1 1,0 0 0,-1 1 0,0 1 0,16 11 0,-27-17-425,1 0-1,-1 1 1,-1-1 0,1 1 0,0 0 0,-1 0 0,1 0 0,-1 0 0,0 1 0,0-1 0,0 0 0,-1 1 0,1 0 0,-1-1-1,1 1 1,-1 0 0,-1-1 0,1 1 0,0 0 0,-1 0 0,0 0 0,0 0 0,0 0 0,0 0 0,-1-1 0,0 1 0,1 0-1,-1 0 1,-2 3 0,-2 7 188,-1-2-1,-1 1 0,0-1 1,-1 0-1,0 0 0,-12 13 1,-67 65 1328,62-65-1230,-72 64 641,-24 26-414,52-34-8299,61-67-4940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2.421"/>
    </inkml:context>
    <inkml:brush xml:id="br0">
      <inkml:brushProperty name="width" value="0.025" units="cm"/>
      <inkml:brushProperty name="height" value="0.025" units="cm"/>
    </inkml:brush>
  </inkml:definitions>
  <inkml:trace contextRef="#ctx0" brushRef="#br0">57 0 11082,'0'0'13635,"-3"13"-13000,-11 41-108,-18 75 200,29-115-698,1 1 1,1 0 0,0 0 0,0 0 0,2 0 0,2 22 0,-2-35-30,-1 0 0,1 1 0,0-1 0,0 0 1,-1 0-1,1 0 0,1 0 0,-1 0 0,0 0 0,0 0 1,1-1-1,-1 1 0,1 0 0,-1-1 0,1 1 0,0-1 1,0 1-1,0-1 0,-1 0 0,1 0 0,3 2 0,-1-2 34,0 0 0,0 0 1,1 0-1,-1-1 0,0 1 0,0-1 0,1 0 0,-1 0 0,0 0 0,0-1 0,5 0 0,-2-1-306,1 0 0,-1 0-1,0-1 1,0 0 0,0 0 0,6-4 0,-9 4-422,0 1 1,-1 0-1,1-1 0,-1 0 1,0 0-1,0 0 0,0 0 1,0 0-1,4-8 0,6-22-6961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2.778"/>
    </inkml:context>
    <inkml:brush xml:id="br0">
      <inkml:brushProperty name="width" value="0.025" units="cm"/>
      <inkml:brushProperty name="height" value="0.025" units="cm"/>
    </inkml:brush>
  </inkml:definitions>
  <inkml:trace contextRef="#ctx0" brushRef="#br0">0 1 10762,'0'0'13389,"19"4"-15535,-6 3-4645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3.450"/>
    </inkml:context>
    <inkml:brush xml:id="br0">
      <inkml:brushProperty name="width" value="0.025" units="cm"/>
      <inkml:brushProperty name="height" value="0.025" units="cm"/>
    </inkml:brush>
  </inkml:definitions>
  <inkml:trace contextRef="#ctx0" brushRef="#br0">0 285 13677,'0'0'13442,"14"-10"-12764,14-14-403,0-2 0,-2-1 0,-1 0 0,-1-2 0,33-52 0,-47 60-149,15-19 20,-22 96-659,-21 70 403,2-22-740,12-35-3154,5-63-1874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3.996"/>
    </inkml:context>
    <inkml:brush xml:id="br0">
      <inkml:brushProperty name="width" value="0.025" units="cm"/>
      <inkml:brushProperty name="height" value="0.025" units="cm"/>
    </inkml:brush>
  </inkml:definitions>
  <inkml:trace contextRef="#ctx0" brushRef="#br0">107 175 4869,'0'0'11563,"-6"9"-8681,-18 30-586,24-39-2237,-1 1 0,1-1 0,0 1 0,-1-1 0,1 1 0,0 0 0,0-1 0,-1 1 0,1-1 0,0 1 0,0 0 0,0-1 0,0 1 0,0 0 0,0-1 1,0 1-1,0 0 0,0-1 0,0 1 0,0 0 0,0-1 0,1 1 0,-1 0 0,0-1 0,0 1 0,1 0 0,-1-1 0,0 1 0,1-1 0,-1 1 0,1-1 0,-1 1 0,0-1 0,1 1 0,-1-1 0,1 1 0,0-1 0,-1 0 1,1 1-1,-1-1 0,1 0 0,0 0 0,-1 1 0,1-1 0,-1 0 0,1 0 0,0 0 0,-1 0 0,1 0 0,0 1 0,-1-1 0,2-1 0,39 1 608,-36 0-449,9-2-68,-1 0 1,1 0-1,-1-2 0,0 1 0,0-2 0,0 0 1,-1 0-1,1-1 0,-1-1 0,21-15 0,-26 18-91,0-1-1,-1-1 1,0 1 0,0-1-1,-1 0 1,1 0-1,-1-1 1,0 1 0,-1-1-1,0 0 1,0-1-1,0 1 1,-1-1 0,0 1-1,-1-1 1,1 0-1,-2 0 1,1 0 0,0-10-1,-2 16-58,-1 0 0,1 0-1,0 0 1,-1 1 0,1-1 0,-1 0-1,0 1 1,0-1 0,0 0 0,0 1-1,0-1 1,0 1 0,0 0 0,0-1-1,0 1 1,-1 0 0,1-1 0,0 1-1,-1 0 1,1 0 0,-1 0-1,1 0 1,-1 1 0,0-1 0,1 0-1,-1 1 1,0-1 0,0 1 0,1-1-1,-1 1 1,0 0 0,0 0 0,0 0-1,1 0 1,-1 0 0,-3 1 0,-4-1-25,-1 0-1,0 1 1,1 1 0,-1-1 0,-16 6 0,9 0 18,1 1-1,-1 1 1,1 0 0,1 1-1,-1 0 1,2 1-1,0 1 1,0 1 0,1 0-1,-16 20 1,20-22 3,0 1 0,1 0 1,0 0-1,1 1 0,1 0 1,0 0-1,0 1 0,2-1 0,-1 1 1,2 0-1,0 0 0,1 1 0,-1 23 1,3-34 4,0 0 1,1 0-1,0-1 0,0 1 1,0 0-1,0-1 1,1 1-1,-1-1 1,1 1-1,0-1 0,0 0 1,0 0-1,0 0 1,1 0-1,-1 0 1,1 0-1,0-1 0,0 1 1,0-1-1,0 0 1,0 0-1,0 0 1,1 0-1,-1 0 0,1-1 1,-1 1-1,1-1 1,0 0-1,5 0 1,13 4-9,0-1 0,1-2 0,40 1 0,-45-3-40,6 1-221,61-1-2491,-31-9-2756,-8-9-4105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785"/>
    </inkml:context>
    <inkml:brush xml:id="br0">
      <inkml:brushProperty name="width" value="0.025" units="cm"/>
      <inkml:brushProperty name="height" value="0.025" units="cm"/>
    </inkml:brush>
  </inkml:definitions>
  <inkml:trace contextRef="#ctx0" brushRef="#br0">181 1 11243,'0'0'9705,"6"12"-9177,11 34-302,-1 2-1,-3 0 1,9 56 0,-13 8-13,-9-64-3085,-12-51-4902,-11-11 2624,-32-22 578,-1 0 4867,-62-42 10084,124 76-6317,33 0-3453,-30 2-548,138-4 255,-48-12-3667,-39 0-770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4.808"/>
    </inkml:context>
    <inkml:brush xml:id="br0">
      <inkml:brushProperty name="width" value="0.025" units="cm"/>
      <inkml:brushProperty name="height" value="0.025" units="cm"/>
    </inkml:brush>
  </inkml:definitions>
  <inkml:trace contextRef="#ctx0" brushRef="#br0">54 1 7815,'0'0'7682,"-9"2"-4238,-25 7-631,33-9-2765,1 0 0,-1 0 0,1 0 0,-1 0 0,1 0-1,0 0 1,-1 1 0,1-1 0,-1 0 0,1 0 0,0 0 0,-1 0 0,1 1 0,0-1 0,-1 0 0,1 0 0,0 1-1,-1-1 1,1 0 0,0 1 0,-1-1 0,1 0 0,0 1 0,0-1 0,0 0 0,-1 1 0,1-1 0,0 1 0,0-1 0,0 0-1,0 1 1,0-1 0,0 1 0,0-1 0,0 1 0,0-1 0,0 0 0,0 1 0,0-1 0,0 1 0,0-1 0,0 0-1,0 1 1,0-1 0,0 1 0,1-1 0,-1 0 0,0 1 0,0-1 0,0 1 0,1-1 0,-1 0 0,0 1 0,0-1 0,1 0-1,16 13 462,-2-6-303,1-1 1,1-1-1,-1 0 0,1-1 0,-1-1 0,25 2 0,109-3 88,-97-2-216,-14 0-146,-19 2-326,0-2-1,0 0 1,0-1-1,0-1 1,0-1-1,0-1 0,29-10 1,-48 14 162,0 0 0,-1 0 0,1 0-1,0-1 1,-1 1 0,1 0 0,-1-1 0,1 1 0,0 0 0,-1-1-1,1 1 1,-1-1 0,1 1 0,-1-1 0,1 1 0,-1-1 0,0 1 0,1-1-1,-1 1 1,0-1 0,1 0 0,-1 1 0,0-1 0,0 0 0,1 1-1,-1-1 1,0 0 0,0 1 0,0-1 0,0 0 0,0-9-5699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5.182"/>
    </inkml:context>
    <inkml:brush xml:id="br0">
      <inkml:brushProperty name="width" value="0.025" units="cm"/>
      <inkml:brushProperty name="height" value="0.025" units="cm"/>
    </inkml:brush>
  </inkml:definitions>
  <inkml:trace contextRef="#ctx0" brushRef="#br0">0 2 12075,'0'0'9738,"88"16"-7240,-36-16-640,8-4-609,11-5-576,-4 5-513,-5 4-128,-6 0-32,-11 0-1474,-13 2-1504,-10 0-3172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9.512"/>
    </inkml:context>
    <inkml:brush xml:id="br0">
      <inkml:brushProperty name="width" value="0.025" units="cm"/>
      <inkml:brushProperty name="height" value="0.025" units="cm"/>
    </inkml:brush>
  </inkml:definitions>
  <inkml:trace contextRef="#ctx0" brushRef="#br0">93 0 10858,'0'0'12780,"1"10"-12107,-1 3-384,0 0 1,-1 0-1,0 0 1,-1 0-1,-1 0 1,0 0-1,0-1 1,-7 14-1,-11 20 263,13-32-362,1 1-1,0 1 1,1-1 0,1 1-1,0 0 1,1 0-1,1 1 1,-2 22-1,5-37-154,1 0 0,-1 0 0,1 0 0,-1 0 0,1 0 0,0 0 0,0 0 0,0 0 0,0 0 0,0-1 0,0 1 0,0 0 0,1 0 0,-1-1 0,1 1 0,-1-1 0,1 0 0,-1 1 0,1-1 0,0 0 0,0 0 0,0 0 0,0 0 0,0 0 0,-1 0 0,2-1 0,-1 1 0,0-1 0,0 1 0,0-1 0,3 1 0,10 1 152,0 0 0,1-2 0,18 0 0,-21 0-122,-5 0-25,0 0 0,0-1 1,0 0-1,0 0 0,0-1 0,0 0 1,10-4-1,10-14-2660,-26 17 1772,0 1 0,0-1 0,-1 1 0,1-1-1,-1 0 1,0 0 0,1 1 0,-1-1 0,-1 0 0,2-4 0,0-15-7133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19.862"/>
    </inkml:context>
    <inkml:brush xml:id="br0">
      <inkml:brushProperty name="width" value="0.025" units="cm"/>
      <inkml:brushProperty name="height" value="0.025" units="cm"/>
    </inkml:brush>
  </inkml:definitions>
  <inkml:trace contextRef="#ctx0" brushRef="#br0">21 1 8456,'0'0'13132,"-6"64"-10601,6-38-673,-5 5-577,5 5-641,-6 0-383,6 2-129,-4-5-64,4-3-32,0-6-96,0-6-1089,10-6-1218,-5-9-1728,3-3-2948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0.189"/>
    </inkml:context>
    <inkml:brush xml:id="br0">
      <inkml:brushProperty name="width" value="0.025" units="cm"/>
      <inkml:brushProperty name="height" value="0.025" units="cm"/>
    </inkml:brush>
  </inkml:definitions>
  <inkml:trace contextRef="#ctx0" brushRef="#br0">239 1 13901,'0'0'8312,"-6"10"-7655,-39 62-3,4-9 638,2 2 1,-57 134 0,88-183-1377,4-23-2357,4-30-4721,1 29 5665,0-27-6265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0.586"/>
    </inkml:context>
    <inkml:brush xml:id="br0">
      <inkml:brushProperty name="width" value="0.025" units="cm"/>
      <inkml:brushProperty name="height" value="0.025" units="cm"/>
    </inkml:brush>
  </inkml:definitions>
  <inkml:trace contextRef="#ctx0" brushRef="#br0">166 1 10442,'-9'0'1383,"1"0"-900,-1 1 0,1 0 0,-1 1 1,1 0-1,-1 0 0,1 1 0,0 0 1,0 0-1,0 1 0,-8 5 0,12-6-257,-1-1-1,1 1 0,1 0 0,-1 0 1,0 1-1,1-1 0,-1 1 0,1 0 0,0 0 1,0 0-1,1 0 0,-1 0 0,1 1 1,0-1-1,0 1 0,1 0 0,-1-1 1,1 1-1,0 0 0,0 0 0,0 9 1,1-12-155,0 0 1,0 0 0,0 0 0,1 0 0,-1 0 0,0 0 0,1 0 0,0 0 0,-1 0 0,1 0-1,0-1 1,0 1 0,0 0 0,0 0 0,0-1 0,0 1 0,1 0 0,-1-1 0,1 0-1,-1 1 1,1-1 0,-1 0 0,1 0 0,2 2 0,1-1 37,-1 0 1,1-1 0,0 1-1,-1-1 1,1 0-1,0-1 1,0 1-1,0-1 1,0 0-1,5 0 1,2-1-1,0-1 0,0 0 0,0 0-1,0-1 1,-1-1 0,1 0 0,-1 0 0,13-8 0,-19 10-63,-1-1 1,1 1-1,-1-1 0,0-1 1,0 1-1,0 0 0,0-1 1,-1 0-1,1 0 0,-1 0 1,0 0-1,0-1 0,-1 1 1,1-1-1,-1 0 0,0 1 1,0-1-1,-1 0 0,1 0 1,-1-1-1,0 1 0,0 0 1,-1 0-1,0-6 0,0 9-51,-1 0 0,0 0 0,-1 1 0,1-1 0,0 1-1,0-1 1,-1 1 0,1-1 0,0 1 0,-1 0 0,0 0-1,1-1 1,-1 1 0,0 0 0,1 1 0,-1-1 0,0 0 0,0 0-1,0 1 1,0-1 0,0 1 0,0 0 0,0-1 0,0 1-1,0 0 1,0 0 0,1 0 0,-4 1 0,-5-1-9,0 0 0,0 0 0,0 1 0,-15 4 1,18-3-89,1 1 0,0 0 0,-1 0 1,2 1-1,-1 0 0,0 0 0,1 0 1,0 1-1,0-1 0,0 1 0,0 1 1,1-1-1,0 1 0,0-1 0,0 1 1,1 0-1,-5 11 0,7-13-209,-1 0 1,1 0-1,0 0 1,0 1-1,0-1 0,1 1 1,-1-1-1,1 0 0,0 1 1,0-1-1,1 1 0,1 5 1,-1-6-176,0-1-1,0 0 1,1 1 0,-1-1 0,1 0-1,0 0 1,0 0 0,0-1 0,0 1 0,1 0-1,-1-1 1,1 0 0,0 1 0,-1-1-1,1 0 1,0 0 0,5 2 0,22 9-4735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0.928"/>
    </inkml:context>
    <inkml:brush xml:id="br0">
      <inkml:brushProperty name="width" value="0.025" units="cm"/>
      <inkml:brushProperty name="height" value="0.025" units="cm"/>
    </inkml:brush>
  </inkml:definitions>
  <inkml:trace contextRef="#ctx0" brushRef="#br0">121 1 12716,'0'0'1511,"-11"10"1046,5-5-2380,-9 8 1035,0 2-1,-20 23 1,31-33-871,-1 1 1,1 0 0,1 0-1,-1 0 1,1 0 0,0 1-1,0-1 1,1 1 0,0 0-1,0 0 1,1-1-1,0 1 1,-1 8 0,2-14-275,0 0 1,0 0 0,0 0 0,0 0-1,1 0 1,-1-1 0,0 1 0,0 0-1,1 0 1,-1 0 0,0 0 0,1-1-1,-1 1 1,1 0 0,-1 0 0,1-1-1,0 1 1,-1 0 0,1-1 0,0 1-1,-1-1 1,1 1 0,0-1 0,-1 1-1,1-1 1,0 1 0,2 0 0,30 1 1579,-25-3-1375,0 0 1,-1 0-1,1-1 0,0-1 1,-1 1-1,11-6 0,-13 5-195,1-1 1,-1 0-1,0 0 0,0-1 0,0 0 0,-1 1 1,0-1-1,0-1 0,7-10 0,-10 14-66,0 0-1,0 0 0,0 0 0,-1 0 1,1 0-1,0 0 0,-1 0 0,0 0 1,1 0-1,-1 0 0,0-1 0,0 1 1,0 0-1,0 0 0,-1 0 1,1 0-1,0 0 0,-1 0 0,0 0 1,1 0-1,-1 0 0,0 0 0,0 0 1,0 0-1,0 0 0,0 0 0,-1 1 1,1-1-1,0 0 0,-1 1 0,0-1 1,1 1-1,-3-2 0,-4-2-78,0-1-1,-1 2 0,1-1 1,-1 1-1,0 1 0,-12-4 1,-31-1-6568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1.787"/>
    </inkml:context>
    <inkml:brush xml:id="br0">
      <inkml:brushProperty name="width" value="0.025" units="cm"/>
      <inkml:brushProperty name="height" value="0.025" units="cm"/>
    </inkml:brush>
  </inkml:definitions>
  <inkml:trace contextRef="#ctx0" brushRef="#br0">1 0 6086,'0'0'19912,"7"10"-19010,-2-2-732,-2-5-111,1 1-1,-2 1 1,1-1 0,0 0 0,-1 1 0,0-1-1,0 1 1,0 0 0,-1 0 0,1 0 0,-1 0-1,0 0 1,-1 0 0,1 5 0,2 121 462,0-1-3461,-3-129 2797,0-1 0,0 0-1,0 0 1,0 0-1,0 0 1,0 1 0,0-1-1,0 0 1,0 0 0,0 0-1,-1 0 1,1 0-1,0 1 1,0-1 0,0 0-1,0 0 1,0 0-1,0 0 1,0 0 0,0 1-1,0-1 1,0 0-1,-1 0 1,1 0 0,0 0-1,0 0 1,0 0-1,0 0 1,0 0 0,0 0-1,-1 1 1,1-1-1,0 0 1,0 0 0,0 0-1,0 0 1,0 0-1,-1 0 1,1 0 0,0 0-1,0 0 1,0 0-1,0 0 1,-1 0 0,1 0-1,0 0 1,0 0-1,0 0 1,0 0 0,0 0-1,-1-1 1,1 1-1,0 0 1,0 0 0,-2 0-992,-13-2-5832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2.147"/>
    </inkml:context>
    <inkml:brush xml:id="br0">
      <inkml:brushProperty name="width" value="0.025" units="cm"/>
      <inkml:brushProperty name="height" value="0.025" units="cm"/>
    </inkml:brush>
  </inkml:definitions>
  <inkml:trace contextRef="#ctx0" brushRef="#br0">1 10 13357,'0'0'10538,"78"-10"-9321,-37 10-128,6 1-673,3 8-320,-1-4-64,3 1-961,-5-5-1761,-4-1-3268,-2 0-5989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2.475"/>
    </inkml:context>
    <inkml:brush xml:id="br0">
      <inkml:brushProperty name="width" value="0.025" units="cm"/>
      <inkml:brushProperty name="height" value="0.025" units="cm"/>
    </inkml:brush>
  </inkml:definitions>
  <inkml:trace contextRef="#ctx0" brushRef="#br0">185 0 12172,'0'0'11066,"-8"10"-10618,-16 24 434,1 1 0,2 1-1,1 1 1,-28 75-1,39-89-686,1 1 0,2 0-1,0 0 1,2 1 0,0 0 0,2 0 0,1 0-1,1 0 1,1 0 0,4 27 0,-3-45-238,0 0 0,-1 0 0,2 0 0,-1 0 0,1-1 0,0 1 0,1-1 0,0 0 0,0 0 0,0 0 0,0 0 0,1-1 0,0 1 0,0-1 0,1 0 0,7 5 0,27 7-3178,5-13-3857,-8-9-4730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116"/>
    </inkml:context>
    <inkml:brush xml:id="br0">
      <inkml:brushProperty name="width" value="0.025" units="cm"/>
      <inkml:brushProperty name="height" value="0.025" units="cm"/>
    </inkml:brush>
  </inkml:definitions>
  <inkml:trace contextRef="#ctx0" brushRef="#br0">119 1 14862,'0'0'3048,"-8"8"-1868,2-2-1027,1 1 0,0 0 0,0 0 0,0 0 0,1 1 0,0 0 0,0 0 0,1 0 0,0 0 0,1 0 0,-3 11 0,-49 215 856,53-230-1004,0 0-1,0 0 1,0 1-1,0-1 1,1 0-1,-1 0 0,2 8 1,-1-11-8,0 1 1,1-1-1,0 0 1,-1 0-1,1 0 1,-1 0-1,1 0 1,0 0-1,0-1 1,0 1-1,-1 0 1,1 0-1,0 0 0,0-1 1,0 1-1,0 0 1,0-1-1,0 1 1,1-1-1,-1 0 1,0 1-1,0-1 1,0 0-1,0 1 1,0-1-1,1 0 1,-1 0-1,0 0 1,0 0-1,0 0 0,1 0 1,0-1-1,15 0-530,0 0 0,0-2 0,0 0-1,0-1 1,0-1 0,-1 0 0,0-1-1,26-14 1,11-9-4159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3.067"/>
    </inkml:context>
    <inkml:brush xml:id="br0">
      <inkml:brushProperty name="width" value="0.025" units="cm"/>
      <inkml:brushProperty name="height" value="0.025" units="cm"/>
    </inkml:brush>
  </inkml:definitions>
  <inkml:trace contextRef="#ctx0" brushRef="#br0">114 44 6694,'0'0'10821,"3"-9"-7853,12-25-272,-13 40 3006,-5 39-4346,-9-13-836,-1-1 1,-23 40 0,21-44-454,2 1 0,0 1 0,-10 36 1,22-63-65,0-1 0,0 1 0,1 0 0,-1 0 1,0 0-1,1-1 0,0 1 0,-1 0 0,1 0 1,0 0-1,0 0 0,0 0 0,0 0 0,1 0 0,-1 0 1,1 0-1,-1 0 0,1-1 0,-1 1 0,1 0 1,0 0-1,0-1 0,0 1 0,0 0 0,0-1 1,0 1-1,2 2 0,2-2 7,0-1 1,0 1-1,0-1 0,0 0 0,0 0 1,0 0-1,0-1 0,0 1 1,9-2-1,-8 1-89,23 1 173,0-2 0,36-5 0,-58 5-509,1 0 1,0-1 0,-1 0 0,1-1 0,-1 1 0,0-1 0,0-1 0,0 1 0,0-1 0,-1-1 0,1 1-1,-1-1 1,9-9 0,-13 12-399,0-1 0,-1 1 0,1-1 0,-1 0 0,1 0 0,-1 1 0,0-1 0,0 0 0,0 0-1,0 0 1,-1 0 0,1-6 0,0-13-8940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3.429"/>
    </inkml:context>
    <inkml:brush xml:id="br0">
      <inkml:brushProperty name="width" value="0.025" units="cm"/>
      <inkml:brushProperty name="height" value="0.025" units="cm"/>
    </inkml:brush>
  </inkml:definitions>
  <inkml:trace contextRef="#ctx0" brushRef="#br0">12 1 13421,'0'0'7174,"-8"57"-4611,4-28-353,4 0-32,0 2-801,0 1-704,0-1-449,4 0-128,7 0-64,2 0-288,1-3-1281,-1-4-1891,-2-8-4195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4.324"/>
    </inkml:context>
    <inkml:brush xml:id="br0">
      <inkml:brushProperty name="width" value="0.025" units="cm"/>
      <inkml:brushProperty name="height" value="0.025" units="cm"/>
    </inkml:brush>
  </inkml:definitions>
  <inkml:trace contextRef="#ctx0" brushRef="#br0">234 1 9897,'5'0'10175,"-6"8"-7757,-7 13-2337,-22 33 1018,-2-2 1,-50 63 0,1-3-283,77-104-2707,8-12-962,10-19-3681,-8 1-711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4.687"/>
    </inkml:context>
    <inkml:brush xml:id="br0">
      <inkml:brushProperty name="width" value="0.025" units="cm"/>
      <inkml:brushProperty name="height" value="0.025" units="cm"/>
    </inkml:brush>
  </inkml:definitions>
  <inkml:trace contextRef="#ctx0" brushRef="#br0">106 14 10954,'0'0'6743,"-5"11"-5462,1 3-858,0 0-1,0 1 1,2 0-1,0 0 1,0 20 0,2-33-319,0 1 0,0 0 0,0 0 0,0 0 0,1 0 0,-1 0 0,1 0 0,0 0 0,0-1 0,0 1 0,0 0 1,1-1-1,-1 1 0,1-1 0,-1 1 0,5 3 0,-4-5-14,0 1 1,0-1-1,1-1 1,-1 1-1,1 0 1,-1 0-1,1-1 0,-1 1 1,1-1-1,-1 0 1,1 0-1,0 0 1,-1 0-1,1 0 1,-1-1-1,1 1 1,-1-1-1,1 0 0,-1 0 1,0 1-1,1-2 1,-1 1-1,0 0 1,3-2-1,2 0 2,0-2 0,-1 1-1,1-1 1,-1 0 0,0 0 0,0 0 0,-1-1-1,1 0 1,-1 0 0,0-1 0,-1 1-1,0-1 1,0 0 0,0 0 0,-1-1-1,0 1 1,-1-1 0,1 1 0,-1-1 0,1-15-1,-3 21-88,0 1 0,0 0-1,0 0 1,0 0 0,0-1-1,-1 1 1,1 0 0,0 0-1,-1 0 1,1-1 0,-1 1-1,1 0 1,-1 0 0,0 0-1,1 0 1,-1 0 0,0 0-1,0 0 1,0 0 0,0 1-1,0-1 1,0 0 0,0 0-1,-2 0 1,0-1-16,0 1 1,0 0 0,-1 0-1,1 0 1,-1 1-1,1-1 1,-1 1-1,1 0 1,-4 0-1,-2 0-126,-1 1-1,1 1 0,0-1 1,0 1-1,0 1 0,-9 3 1,7-1-169,0 1 0,1 0 0,0 1 0,0 0 0,0 1 0,1 0 0,0 0 0,0 1 1,1 0-1,-14 20 0,20-25-41,0 1 1,-1-1 0,2 0-1,-1 1 1,0-1-1,1 1 1,0 0 0,0-1-1,0 1 1,0 0 0,1 0-1,0 9 1,1-10-159,0 1 0,0-1 0,1 0 0,-1 1 0,1-1 1,0 0-1,0 0 0,0 0 0,1-1 0,-1 1 0,1 0 0,0-1 0,0 0 1,0 1-1,7 4 0,28 21-6796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5.047"/>
    </inkml:context>
    <inkml:brush xml:id="br0">
      <inkml:brushProperty name="width" value="0.025" units="cm"/>
      <inkml:brushProperty name="height" value="0.025" units="cm"/>
    </inkml:brush>
  </inkml:definitions>
  <inkml:trace contextRef="#ctx0" brushRef="#br0">176 49 14414,'0'0'3331,"-12"-2"-187,2 1-2705,-1 0 25,1-1 0,-1 2 0,-19 1-1,25-1-390,1 1 0,0-1 0,0 1 0,0 1-1,0-1 1,0 1 0,0-1 0,0 1 0,0 0 0,1 0-1,-1 1 1,1-1 0,-1 1 0,1 0 0,-3 3-1,3-3-19,0 0 0,1 0 0,-1 0 0,1 0 0,0 1 0,0-1 0,0 1 0,1-1 0,-1 1 0,1 0 0,0-1 0,0 1-1,0 0 1,0 0 0,1 0 0,-1 0 0,1 0 0,0-1 0,0 1 0,1 5 0,0-6 27,0 0 0,1-1 1,-1 1-1,1 0 0,-1-1 0,1 0 1,0 1-1,0-1 0,0 0 0,0 0 0,0 0 1,0 0-1,0 0 0,1 0 0,-1-1 1,1 1-1,0-1 0,-1 0 0,1 1 1,0-1-1,0 0 0,-1-1 0,1 1 0,0-1 1,0 1-1,4-1 0,2 1 107,0 0-1,-1-1 1,1 0-1,-1 0 1,1-1-1,-1 0 1,1-1 0,-1 0-1,0 0 1,0 0-1,0-1 1,0-1-1,12-6 1,-15 7-131,-1 0 0,0-1 0,1 0 0,-1 1 0,-1-1 0,1 0 0,0-1 0,-1 1 0,0-1 0,0 0 0,-1 1 0,1-1 0,-1 0 0,0-1 0,0 1 0,-1 0 0,1 0 0,-1-1 0,0 1 0,-1-1 0,1-10 0,-2 14-159,0-1 0,1 0 0,-1 0 0,0 0 0,-1 1 0,1-1 0,0 1 0,-1-1 0,1 1 0,-1-1 0,0 1 0,0 0 0,0 0 0,0 0 0,0 0 0,0 0 0,0 0 0,-1 0 0,1 1 0,-1-1 0,1 1 0,-1 0 0,0 0 0,0 0 0,-5-1 0,-37-7-5043,7 12-5976,31 3 3242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5.377"/>
    </inkml:context>
    <inkml:brush xml:id="br0">
      <inkml:brushProperty name="width" value="0.025" units="cm"/>
      <inkml:brushProperty name="height" value="0.025" units="cm"/>
    </inkml:brush>
  </inkml:definitions>
  <inkml:trace contextRef="#ctx0" brushRef="#br0">38 1 16207,'0'0'9994,"-9"64"-8713,-3-31-384,3 3-417,2 0-223,7-1-129,0-4-96,0-1 64,0-3-64,1-3-64,5-2-417,-2-5-928,1-8-1121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5.709"/>
    </inkml:context>
    <inkml:brush xml:id="br0">
      <inkml:brushProperty name="width" value="0.025" units="cm"/>
      <inkml:brushProperty name="height" value="0.025" units="cm"/>
    </inkml:brush>
  </inkml:definitions>
  <inkml:trace contextRef="#ctx0" brushRef="#br0">0 40 15855,'0'0'10442,"71"-39"-8969,-31 38-704,6 1-385,7 0-256,-5 0-192,4 6-1441,-9-4-2883,-3-2-5285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6.087"/>
    </inkml:context>
    <inkml:brush xml:id="br0">
      <inkml:brushProperty name="width" value="0.025" units="cm"/>
      <inkml:brushProperty name="height" value="0.025" units="cm"/>
    </inkml:brush>
  </inkml:definitions>
  <inkml:trace contextRef="#ctx0" brushRef="#br0">11 85 4869,'0'0'7089,"-3"-9"-4713,2 3-2010,0 5-209,0 0-1,0-1 0,0 1 0,1-1 0,-1 0 0,1 1 0,-1-1 0,1 1 1,0-1-1,-1 0 0,1 1 0,0-1 0,0 0 0,0 1 0,0-1 0,0 0 0,1 1 1,-1-1-1,1 0 0,-1 1 0,1-1 0,-1 1 0,1-1 0,0 1 0,0-1 1,-1 1-1,1-1 0,0 1 0,0 0 0,1-1 0,-1 1 0,0 0 0,0 0 0,1 0 1,-1 0-1,0 0 0,1 0 0,-1 1 0,1-1 0,-1 0 0,4 0 0,11-3 570,1 1 0,0 1-1,0 0 1,1 1 0,-1 1-1,22 3 1,-27-2-492,1 1 1,-1 0 0,0 1-1,0 0 1,0 1 0,-1 0-1,1 1 1,-1 1 0,16 9-1,-25-13-230,0-1 0,0 1 1,0-1-1,0 1 0,0 0 0,0 0 0,0 0 0,-1 0 0,1 0 0,-1 0 0,1 1 1,-1-1-1,0 0 0,0 1 0,0-1 0,0 1 0,0 0 0,-1-1 0,1 1 1,-1-1-1,0 4 0,0-2 4,-1 0 0,0 0 0,0 0 1,0 0-1,0 0 0,-1 0 0,0-1 0,1 1 1,-1 0-1,-1-1 0,1 0 0,-5 5 0,-7 7 36,-1 0 0,-1-1 0,0-1-1,-22 13 1,32-22-27,-19 13 30,11-9-29,0 1 0,1 1 1,1 0-1,-19 19 0,31-29-11,-1 1-1,0-1 1,1 1-1,-1-1 0,1 1 1,-1 0-1,1-1 1,-1 1-1,1 0 0,-1 0 1,1-1-1,0 1 1,-1 0-1,1 0 1,0-1-1,0 1 0,-1 0 1,1 0-1,0 0 1,0 0-1,0-1 0,0 1 1,0 0-1,0 0 1,0 0-1,1 0 0,-1-1 1,0 1-1,0 0 1,1 0-1,-1 0 1,0-1-1,1 1 0,-1 0 1,1-1-1,-1 1 1,1 0-1,-1-1 0,1 1 1,0 0-1,-1-1 1,1 1-1,-1-1 0,1 1 1,0-1-1,0 0 1,-1 1-1,1-1 1,0 0-1,0 1 0,0-1 1,0 0-1,50 10 196,-45-10-188,132 7-1255,-116-8-1452,-1 0-1,28-7 1,-2-4-6137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6.451"/>
    </inkml:context>
    <inkml:brush xml:id="br0">
      <inkml:brushProperty name="width" value="0.025" units="cm"/>
      <inkml:brushProperty name="height" value="0.025" units="cm"/>
    </inkml:brush>
  </inkml:definitions>
  <inkml:trace contextRef="#ctx0" brushRef="#br0">305 0 17168,'0'0'6129,"-6"8"-4661,-166 207 2807,52-64-4643,114-144-832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6.829"/>
    </inkml:context>
    <inkml:brush xml:id="br0">
      <inkml:brushProperty name="width" value="0.025" units="cm"/>
      <inkml:brushProperty name="height" value="0.025" units="cm"/>
    </inkml:brush>
  </inkml:definitions>
  <inkml:trace contextRef="#ctx0" brushRef="#br0">78 49 10666,'0'0'2974,"-9"0"-1528,-31 1 12,39-1-1352,0 0 0,-1 0 1,1 1-1,0-1 1,0 0-1,-1 1 1,1-1-1,0 1 0,0-1 1,0 1-1,0 0 1,-1 0-1,1-1 1,0 1-1,0 0 0,0 0 1,1 0-1,-1 0 1,0 0-1,0 0 0,0 0 1,1 0-1,-1 0 1,1 0-1,-1 1 1,1-1-1,-1 0 0,1 0 1,-1 1-1,1-1 1,0 0-1,0 1 0,0-1 1,0 0-1,0 1 1,0-1-1,0 2 1,0-1 1,1 0 0,-1 0 0,1 0 1,-1 1-1,1-1 0,0 0 1,0 0-1,0 0 0,0 0 1,0 0-1,0 0 0,0 0 1,1-1-1,-1 1 0,1 0 0,-1-1 1,1 1-1,2 1 0,3 0 32,0 0 0,0-1-1,0 0 1,0-1-1,0 0 1,0 0-1,0 0 1,0-1-1,1 0 1,-1 0 0,0-1-1,0 0 1,0 0-1,0-1 1,8-2-1,-12 3-35,1 0-1,-1 0 0,0-1 1,0 1-1,1-1 0,-1 0 1,0 0-1,-1 0 0,1 0 1,0 0-1,-1 0 0,1-1 1,-1 1-1,1-1 0,-1 0 1,0 0-1,0 0 0,-1 0 1,1 0-1,-1 0 0,1 0 1,-1-1-1,0 1 0,0 0 1,0-1-1,-1 1 0,1-1 0,-1 1 1,0-1-1,0 1 0,0-1 1,-1-4-1,0 6-86,0-1 1,-1 1-1,1 0 0,-1 0 0,1 0 1,-1 0-1,0 0 0,1 0 0,-1 0 1,0 1-1,0-1 0,-1 1 0,1-1 1,0 1-1,0 0 0,-1 0 0,1 0 1,0 0-1,-1 0 0,1 0 0,-1 1 1,0-1-1,1 1 0,-1 0 0,1 0 1,-5 0-1,-2-1-69,0 1 0,0-1 0,-1 2 0,1-1 0,0 2 0,-12 2 0,18-3-57,0 0 0,0 1 0,0-1 1,0 1-1,1 0 0,-1 0 0,0 0 1,1 1-1,0-1 0,0 0 0,-1 1 1,1 0-1,0-1 0,1 1 0,-1 0 1,1 0-1,-1 0 0,1 0 0,0 0 1,0 0-1,-1 6 0,-4 32-3372,9-4-3490,3-11-54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460"/>
    </inkml:context>
    <inkml:brush xml:id="br0">
      <inkml:brushProperty name="width" value="0.025" units="cm"/>
      <inkml:brushProperty name="height" value="0.025" units="cm"/>
    </inkml:brush>
  </inkml:definitions>
  <inkml:trace contextRef="#ctx0" brushRef="#br0">230 24 18962,'0'0'1441,"-8"-5"-250,5 3-1145,-1 0 1,1 0-1,0 0 1,-1 0-1,1 0 1,-1 1 0,0 0-1,1 0 1,-1 0-1,0 0 1,0 0-1,0 1 1,1-1-1,-1 1 1,0 0-1,0 0 1,0 1 0,0-1-1,0 1 1,1 0-1,-1 0 1,0 0-1,0 0 1,1 1-1,-1 0 1,1-1-1,0 1 1,-1 0 0,1 1-1,0-1 1,-3 3-1,-4 5-13,1-1 1,-1 2-1,2-1 0,0 1 0,0 0 0,1 1 1,0-1-1,1 2 0,0-1 0,1 1 1,1-1-1,0 1 0,0 1 0,2-1 0,-1 0 1,2 1-1,-1 17 0,2-28-29,1-1 0,-1 1 0,0 0 0,1-1 0,-1 1-1,1-1 1,0 1 0,0-1 0,0 1 0,0-1 0,0 1 0,1-1 0,-1 0 0,1 0-1,-1 0 1,1 0 0,0 0 0,0 0 0,4 3 0,-2-2 0,1-1-1,0 1 1,-1-1 0,1 0 0,0 0 0,1 0-1,-1-1 1,0 0 0,8 1 0,1-1 37,-1 0 0,1-1-1,0-1 1,-1 0 0,1 0 0,-1-2 0,17-4 0,-20 3 91,-1 0 1,1-1-1,-1 0 0,0 0 1,0-1-1,0 0 0,-1-1 0,0 0 1,0 0-1,-1 0 0,0-1 0,0 0 1,-1-1-1,0 0 0,-1 0 1,1 0-1,-2 0 0,1-1 0,-1 0 1,-1 0-1,0 0 0,0 0 0,-1 0 1,-1-1-1,1 1 0,-1-16 1,-2 23-191,1 0 0,0 0 0,-1 0 0,0 0 0,0 0 0,0 0 0,0 0 1,0 1-1,-1-1 0,1 0 0,-1 1 0,0-1 0,1 1 0,-1-1 1,0 1-1,-1 0 0,1 0 0,0 0 0,0 0 0,-1 0 0,0 1 0,1-1 1,-1 1-1,0-1 0,1 1 0,-7-1 0,-36-7-3708,0 12-4209,19 5-11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7.187"/>
    </inkml:context>
    <inkml:brush xml:id="br0">
      <inkml:brushProperty name="width" value="0.025" units="cm"/>
      <inkml:brushProperty name="height" value="0.025" units="cm"/>
    </inkml:brush>
  </inkml:definitions>
  <inkml:trace contextRef="#ctx0" brushRef="#br0">89 77 15759,'0'0'9614,"-9"2"-8151,1 0-1167,1 1-1,0 0 1,-1 0-1,1 0 1,-11 8-1,16-10-240,0 0 0,0 0 0,1 1 0,-1-1 0,1 1 0,-1-1 0,1 1 1,-1 0-1,1-1 0,0 1 0,0 0 0,0 0 0,0 0 0,0 0 0,0 0 0,0 0 0,1 0 0,-1 0 0,1 0 0,0 1 0,-1-1 0,1 0 0,0 0 0,0 0 0,0 0 0,1 1 0,-1-1 0,1 0 0,-1 0 0,1 0 0,0 2 0,1-2-32,-1 0 0,0 0 0,1 0 0,0 0-1,-1 0 1,1-1 0,0 1 0,0-1 0,0 1 0,0-1 0,0 0-1,0 0 1,0 0 0,1 0 0,-1 0 0,0 0 0,1-1 0,-1 1-1,0-1 1,1 0 0,-1 1 0,1-1 0,-1 0 0,0 0 0,5-1-1,-2 1 34,-1-1 0,0 1-1,0-1 1,1 0-1,-1 0 1,0 0-1,0 0 1,0-1-1,0 1 1,0-1-1,0 0 1,-1-1-1,7-4 1,-8 5-22,0-1 0,0 0-1,0 1 1,0-1 0,-1 0 0,0 0 0,1 0-1,-1-1 1,0 1 0,0 0 0,-1 0-1,1-1 1,-1 1 0,1 0 0,-1 0 0,0-1-1,0 1 1,-1 0 0,1-1 0,-1 1 0,1 0-1,-1-1 1,0 1 0,-1 0 0,1 0-1,0 0 1,-1 0 0,1 0 0,-1 0 0,-4-4-1,2 1-467,-1 0-1,-1 0 0,1 0 0,-1 0 0,-8-5 0,8 6-1196,0 1 0,0 1-1,-1-1 1,1 1 0,-9-4 0,7 6-5021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27.548"/>
    </inkml:context>
    <inkml:brush xml:id="br0">
      <inkml:brushProperty name="width" value="0.025" units="cm"/>
      <inkml:brushProperty name="height" value="0.025" units="cm"/>
    </inkml:brush>
  </inkml:definitions>
  <inkml:trace contextRef="#ctx0" brushRef="#br0">215 1 12236,'0'0'1756,"1"11"1682,1 3-2403,1 0 0,0 0 0,1-1 0,1 1 0,0-1 0,0 0 0,11 17 0,-4-11-857,-2 0 1,0 1 0,-2 1 0,0-1 0,-1 1 0,-1 0 0,-1 1-1,-1-1 1,-1 1 0,-1 0 0,0 0 0,-2 0 0,-1 0-1,0 0 1,-2 0 0,-1 0 0,0-1 0,-2 1 0,0-1-1,-1 0 1,-1-1 0,-1 0 0,-16 26 0,4-13-1361,-1-1 1,-1-1 0,-2-1-1,0-1 1,-3-2 0,-35 30 0,8-19-6363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6.727"/>
    </inkml:context>
    <inkml:brush xml:id="br0">
      <inkml:brushProperty name="width" value="0.025" units="cm"/>
      <inkml:brushProperty name="height" value="0.025" units="cm"/>
    </inkml:brush>
  </inkml:definitions>
  <inkml:trace contextRef="#ctx0" brushRef="#br0">1 1 13453,'0'0'16212,"5"8"-15779,0 6-348,0 0-1,-1 1 1,0-1 0,-1 1 0,-1 0 0,-1 0 0,0 0-1,-1 27 1,2 14-100,0-36-332,-2-1 0,1 0 0,-2 1-1,-6 32 1,2-45-3475,-1-6-1458,-5-1-4286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7.073"/>
    </inkml:context>
    <inkml:brush xml:id="br0">
      <inkml:brushProperty name="width" value="0.025" units="cm"/>
      <inkml:brushProperty name="height" value="0.025" units="cm"/>
    </inkml:brush>
  </inkml:definitions>
  <inkml:trace contextRef="#ctx0" brushRef="#br0">1 48 16848,'0'0'10089,"75"-34"-8583,-38 28-545,11 2-385,8 1-319,4 3-193,-2 0-64,2 0-577,-8 0-2338,2 0-3715,-7 0-11947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7.716"/>
    </inkml:context>
    <inkml:brush xml:id="br0">
      <inkml:brushProperty name="width" value="0.025" units="cm"/>
      <inkml:brushProperty name="height" value="0.025" units="cm"/>
    </inkml:brush>
  </inkml:definitions>
  <inkml:trace contextRef="#ctx0" brushRef="#br0">73 1 12780,'0'0'14067,"-3"10"-13261,-16 46-17,8-29-518,2 0 0,0 1-1,2 0 1,1 1-1,-3 41 1,9-67-230,0-1 0,1 1 1,-1-1-1,0 0 0,1 1 0,0-1 0,-1 1 1,1-1-1,0 0 0,0 1 0,1-1 1,-1 0-1,0 0 0,1 0 0,-1 0 1,1 0-1,-1 0 0,1-1 0,0 1 1,4 2-1,-2-1 38,0-1 0,0 0 0,0 0 0,0 0 0,1-1 0,-1 1-1,1-1 1,-1 0 0,1 0 0,0-1 0,4 1 0,-3-1-188,0 0-1,-1-1 1,1 1 0,0-1-1,0 0 1,-1-1 0,1 1-1,-1-1 1,6-3-1,-8 4-199,0-1 0,0 1 0,-1-1-1,1 0 1,-1 0 0,1 0 0,-1 0-1,0 0 1,0-1 0,0 1 0,0-1-1,0 1 1,0-1 0,-1 1 0,1-1-1,1-5 1,3-26-5392,-2-7-2435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8.098"/>
    </inkml:context>
    <inkml:brush xml:id="br0">
      <inkml:brushProperty name="width" value="0.025" units="cm"/>
      <inkml:brushProperty name="height" value="0.025" units="cm"/>
    </inkml:brush>
  </inkml:definitions>
  <inkml:trace contextRef="#ctx0" brushRef="#br0">0 11 13421,'0'0'14349,"32"-10"-15470,-9 24-1794,-1 0-2145,0 7-5414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8.444"/>
    </inkml:context>
    <inkml:brush xml:id="br0">
      <inkml:brushProperty name="width" value="0.025" units="cm"/>
      <inkml:brushProperty name="height" value="0.025" units="cm"/>
    </inkml:brush>
  </inkml:definitions>
  <inkml:trace contextRef="#ctx0" brushRef="#br0">1 65 17168,'0'0'10479,"11"-9"-9598,40-29-123,-47 35-717,-1 1-1,1 0 0,0 0 0,0 1 1,0-1-1,0 1 0,0 0 0,0 0 0,0 0 1,0 1-1,1-1 0,-1 1 0,0 0 1,0 0-1,1 0 0,-1 1 0,0 0 1,0 0-1,0 0 0,0 0 0,0 0 1,0 1-1,0 0 0,0 0 0,0 0 0,-1 0 1,1 0-1,-1 1 0,1 0 0,4 5 1,-6-6-24,0 1 0,1-1 0,-1 1 0,0 0 0,-1 0 0,1 0 0,-1 0 0,1 0 1,-1 0-1,0 0 0,0 0 0,0 0 0,0 1 0,-1-1 0,1 0 0,-1 1 0,0-1 1,0 0-1,0 1 0,-1-1 0,1 0 0,-1 1 0,1-1 0,-1 0 0,0 0 0,-1 0 1,1 1-1,0-1 0,-1 0 0,0-1 0,1 1 0,-1 0 0,0 0 0,-1-1 0,-4 5 0,-60 46 322,46-38-153,1 1 0,-23 23 0,42-38-178,0-1 0,1 1 0,-1-1 0,0 1 0,1 0 0,-1-1 0,1 1-1,-1 0 1,1-1 0,-1 1 0,1 0 0,-1 0 0,1-1 0,0 1 0,0 0 0,-1 0-1,1 0 1,0-1 0,0 1 0,0 0 0,0 0 0,0 0 0,0 0 0,0-1-1,0 1 1,0 0 0,0 1 0,1-1-1,0 0 0,0 0 1,0 0-1,0 0 0,0-1 0,0 1 0,1 0 0,-1-1 1,0 1-1,0-1 0,0 1 0,1-1 0,-1 0 0,0 1 1,0-1-1,2 0 0,65 1 68,-55-2-66,36 2-312,-12 0-840,44-4 1,-68 1-1346,0 0 0,1-1 0,22-8 1,16-11-13539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8.808"/>
    </inkml:context>
    <inkml:brush xml:id="br0">
      <inkml:brushProperty name="width" value="0.025" units="cm"/>
      <inkml:brushProperty name="height" value="0.025" units="cm"/>
    </inkml:brush>
  </inkml:definitions>
  <inkml:trace contextRef="#ctx0" brushRef="#br0">1 23 6022,'0'0'24119,"71"0"-23095,-25 0-479,3 0-289,9 0-128,-10 0-96,1 0-192,-10 0-993,-3 0-1922,-10-6-3907,-6-11-8649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9.274"/>
    </inkml:context>
    <inkml:brush xml:id="br0">
      <inkml:brushProperty name="width" value="0.025" units="cm"/>
      <inkml:brushProperty name="height" value="0.025" units="cm"/>
    </inkml:brush>
  </inkml:definitions>
  <inkml:trace contextRef="#ctx0" brushRef="#br0">93 1 11403,'0'0'17942,"-3"8"-17451,-28 73 465,-14 36-502,42-106-413,0 0 0,0 0-1,1 0 1,1 1 0,0-1 0,1 0 0,0 1 0,2 15 0,-1-24-30,0 0 0,1 0 1,-1 0-1,1 0 0,-1 0 0,1-1 0,0 1 1,0 0-1,1-1 0,-1 0 0,0 1 0,1-1 1,-1 0-1,1 0 0,0 0 0,0-1 0,-1 1 1,1-1-1,0 1 0,1-1 0,-1 0 1,0 0-1,0-1 0,0 1 0,1 0 0,4-1 1,7 2 5,1-1 0,-1 0 1,0-1-1,21-3 1,-29 2-201,-1-1 1,0 1 0,1-1 0,-1-1-1,0 1 1,0-1 0,0 0 0,0 0 0,-1-1-1,1 1 1,-1-1 0,0 0 0,0-1-1,0 0 1,-1 1 0,1-1 0,3-7-1,-3 4-1528,0 0-1,0-1 0,0 1 0,-1-1 1,-1 0-1,5-17 0,1-26-14100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9.653"/>
    </inkml:context>
    <inkml:brush xml:id="br0">
      <inkml:brushProperty name="width" value="0.025" units="cm"/>
      <inkml:brushProperty name="height" value="0.025" units="cm"/>
    </inkml:brush>
  </inkml:definitions>
  <inkml:trace contextRef="#ctx0" brushRef="#br0">0 23 9353,'0'0'21076,"0"-23"-21236,15 32-1666,0-1-2082,-8-2-3074,1 2-6599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837"/>
    </inkml:context>
    <inkml:brush xml:id="br0">
      <inkml:brushProperty name="width" value="0.025" units="cm"/>
      <inkml:brushProperty name="height" value="0.025" units="cm"/>
    </inkml:brush>
  </inkml:definitions>
  <inkml:trace contextRef="#ctx0" brushRef="#br0">1 1 13997,'0'0'10923,"58"64"-10571,-22-39-256,7-5-320,8-3-1954,-2-7-4164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40.031"/>
    </inkml:context>
    <inkml:brush xml:id="br0">
      <inkml:brushProperty name="width" value="0.025" units="cm"/>
      <inkml:brushProperty name="height" value="0.025" units="cm"/>
    </inkml:brush>
  </inkml:definitions>
  <inkml:trace contextRef="#ctx0" brushRef="#br0">0 399 6854,'0'0'23425,"6"-9"-22330,53-79-6,77-126-812,-125 194-334,-6 9-41,0 2 1,0-1 0,1 1-1,14-17 1,-20 26 91,0-1 1,0 1 0,1 0-1,-1 0 1,0 0-1,0 0 1,0-1-1,0 1 1,1 0 0,-1 0-1,0 0 1,0 0-1,0 0 1,1 0-1,-1 0 1,0 0 0,0-1-1,0 1 1,1 0-1,-1 0 1,0 0-1,0 0 1,1 0 0,-1 0-1,0 0 1,0 0-1,0 0 1,1 0-1,-1 0 1,0 1 0,0-1-1,1 0 1,-1 0-1,0 0 1,0 0-1,0 0 1,1 0 0,-1 0-1,0 0 1,0 1-1,0-1 1,0 0-1,1 0 1,-1 0 0,0 0-1,0 1 1,0-1-1,0 0 1,0 0-1,0 0 1,0 1 0,0-1-1,1 0 1,-1 0-1,0 1 1,0-1-1,0 0 1,0 0 0,0 0-1,0 1 1,0-1-1,0 0 1,0 0-1,0 1 1,-1-1 0,2 19-175,-1-18 147,-2 42-2,-11 64 0,7-73 163,2-1 0,1 1 1,2 55-1,1-88-157,0 0 0,0 0 0,0 0 0,0 1 1,0-1-1,0 0 0,0 0 0,0 0 0,1 0 0,-1 0 1,0 0-1,1 0 0,-1 0 0,1 0 0,-1 0 0,1 0 1,-1 0-1,1 0 0,0 0 0,0 0 0,-1-1 0,1 1 1,0 0-1,0 0 0,0-1 0,0 1 0,0-1 0,0 1 1,0-1-1,0 1 0,0-1 0,0 1 0,0-1 0,0 0 1,0 0-1,0 0 0,0 1 0,0-1 0,0 0 1,1 0-1,-1 0 0,0-1 0,0 1 0,0 0 0,0 0 1,0-1-1,0 1 0,0 0 0,0-1 0,2 0 0,1-1-850,1-1-1,-1 1 0,0-1 1,1 0-1,-2 0 0,1 0 1,0 0-1,0-1 0,-1 0 1,3-4-1,15-27-9247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40.379"/>
    </inkml:context>
    <inkml:brush xml:id="br0">
      <inkml:brushProperty name="width" value="0.025" units="cm"/>
      <inkml:brushProperty name="height" value="0.025" units="cm"/>
    </inkml:brush>
  </inkml:definitions>
  <inkml:trace contextRef="#ctx0" brushRef="#br0">264 1 12940,'0'0'4623,"12"9"-2236,6 5-1648,-1 0 0,0 2 1,-2 0-1,0 1 0,18 24 1,-19-18-466,-1 0 0,-1 1 0,-2 0 0,0 1 0,-1 0 0,-1 1 0,-2 0 0,0 0-1,-2 0 1,1 31 0,-5-35-120,0 0-1,-2 0 1,0-1-1,-1 1 0,-2 0 1,0-1-1,-1 0 0,-1 0 1,-1-1-1,-1 0 0,-1 0 1,-20 31-1,5-17 159,0-1 0,-2-1 0,-46 41-1,53-56-637,0-1-1,-33 20 0,38-28-742,0 0-1,0-1 0,-1 0 0,-25 6 0,-14-3-7098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40.786"/>
    </inkml:context>
    <inkml:brush xml:id="br0">
      <inkml:brushProperty name="width" value="0.025" units="cm"/>
      <inkml:brushProperty name="height" value="0.025" units="cm"/>
    </inkml:brush>
  </inkml:definitions>
  <inkml:trace contextRef="#ctx0" brushRef="#br0">264 1 12780,'0'0'4596,"-6"10"-3186,-24 40 212,-116 215 2371,131-232-3715,1 0 1,2 1-1,2 1 1,1 0-1,2 0 1,-5 57-1,10-68-166,2 0 0,0 1-1,2-1 1,1 0 0,1-1 0,11 40-1,-10-49-71,1 1 0,0-2 0,1 1 0,1-1-1,0 0 1,1-1 0,0 0 0,1 0 0,0-1 0,1 0-1,21 16 1,-16-15-279,1 0-1,0-2 1,1 0 0,0-1-1,24 8 1,-19-9-958,1-1 0,0-1 1,0-2-1,26 2 0,59-3-11146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6.184"/>
    </inkml:context>
    <inkml:brush xml:id="br0">
      <inkml:brushProperty name="width" value="0.025" units="cm"/>
      <inkml:brushProperty name="height" value="0.025" units="cm"/>
    </inkml:brush>
  </inkml:definitions>
  <inkml:trace contextRef="#ctx0" brushRef="#br0">14 1 4004,'0'0'945,"-2"12"774,1-9-1649,-3 24 1387,1 0 1,0 0 0,3 36-1,0-54-1133,1 0 0,1 0 1,-1 0-1,1 0 0,1 0 0,0-1 1,0 1-1,1-1 0,0 0 0,0 0 0,1 0 1,0 0-1,0-1 0,0 0 0,10 9 0,4 0-141,1-1 0,1-1-1,0 0 1,1-2 0,1 0-1,-1-2 1,2 0-1,-1-2 1,2-1 0,-1 0-1,38 4 1,28 0 229,163-3 0,-250-8-406,71-2 213,133-22 1,71-33 1061,141-19 314,278 63-885,-570 17-126,0 6-1,182 38 1,-284-41-505,0 0 1,0 2-1,-1 0 0,0 2 1,37 22-1,99 84 253,-157-114-318,15 12-90,-13-9-6,0-1 0,1 0 1,0 0-1,0-1 0,0 1 1,1-1-1,0-1 0,-1 1 0,1-1 1,1 0-1,10 2 0,-17-49-18282,-2 30 13101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6.624"/>
    </inkml:context>
    <inkml:brush xml:id="br0">
      <inkml:brushProperty name="width" value="0.025" units="cm"/>
      <inkml:brushProperty name="height" value="0.025" units="cm"/>
    </inkml:brush>
  </inkml:definitions>
  <inkml:trace contextRef="#ctx0" brushRef="#br0">9 454 1826,'-1'-2'837,"0"1"0,0 0 1,0-1-1,0 1 0,1-1 1,-1 1-1,1-1 0,-1 1 1,1-1-1,-1 1 0,1-1 1,0 1-1,0-1 0,0 0 1,0 1-1,0-1 1,0 1-1,1-4 0,18-12 2280,16-4-2456,1 2 1,1 1 0,1 2-1,77-22 1,-42 21-883,134-15 0,-162 28 202,74 1-1,-101 5 11,0 0 0,-1 0 0,1 2 0,-1 0 0,0 1 0,0 1-1,17 9 1,3 1 72,-1-2 0,2-2 0,0-1 0,0-2 1,1-1-1,46 2 0,15-5 188,123-8 1,-67-12 1414,292-69 0,-196 31-1426,-222 47-232,67-15 38,-88 19-46,-1-1 0,1 0 0,-1 0 0,0-1 0,0 0-1,0-1 1,-1 0 0,11-8 0,-17 11-73,1 0 0,-1 0 0,1 0 0,-1 0 1,0 0-1,1 0 0,-1 0 0,0-1 0,-1 1 0,1 0 0,0-1 0,-1 1 0,1 0 0,-1-1 1,0 1-1,0-1 0,0 1 0,0-1 0,0 1 0,0-1 0,-1 1 0,0-5 0,-1 1-1218,0 0-1,0 0 0,-1 0 0,0 0 0,0 0 0,0 0 0,-5-5 1,-13-16-12248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7.866"/>
    </inkml:context>
    <inkml:brush xml:id="br0">
      <inkml:brushProperty name="width" value="0.025" units="cm"/>
      <inkml:brushProperty name="height" value="0.025" units="cm"/>
    </inkml:brush>
  </inkml:definitions>
  <inkml:trace contextRef="#ctx0" brushRef="#br0">3 101 9513,'1'-9'1799,"1"-12"-938,5-30 4853,-1 32-1037,-3 60-4088,-17 191 815,10-201-1143,2 1 1,1-1-1,4 48 1,-3-78-249,0-1 0,0 0-1,0 1 1,0-1 0,0 1 0,0-1 0,0 1-1,1-1 1,-1 0 0,0 1 0,0-1 0,0 1 0,1-1-1,-1 0 1,0 1 0,1-1 0,-1 0 0,0 1 0,1-1-1,-1 0 1,0 0 0,1 1 0,-1-1 0,0 0-1,1 0 1,-1 0 0,1 1 0,-1-1 0,1 0 0,-1 0-1,0 0 1,1 0 0,-1 0 0,1 0 0,-1 0-1,1 0 1,21-8 309,15-17 51,-10-3-254,31-38 1,-34 37-106,38-36 0,-62 65-17,1-1 1,-1 1-1,0 0 1,0-1-1,1 1 1,-1 0-1,0-1 1,0 1-1,1 0 1,-1 0-1,0-1 1,1 1-1,-1 0 1,0 0-1,1 0 1,-1-1-1,0 1 1,1 0-1,-1 0 1,1 0-1,-1 0 1,0 0-1,1 0 1,-1 0-1,1 0 1,-1 0-1,0 0 1,1 0-1,-1 0 1,1 0-1,-1 0 1,0 0-1,1 0 1,-1 0-1,1 1 1,-1-1-1,0 0 1,1 0-1,-1 0 1,0 1-1,1-1 1,-1 0-1,0 0 1,0 1-1,1-1 1,-1 0-1,0 1 1,0-1-1,1 0 1,-1 1-1,0 0 1,4 32-33,-10 39 82,1-17 456,5-54-563,0 0 0,0 0 0,0 0 0,0 0-1,0 0 1,0-1 0,0 1 0,1 0 0,-1 0 0,0 0 0,0 0 0,1-1 0,-1 1 0,1 0 0,-1 0-1,1-1 1,-1 1 0,1 0 0,-1 0 0,2 0 0,-1-1-169,0 0 0,0 0 0,0 0 0,0-1 0,0 1 0,0 0 0,0-1 0,0 1 0,0-1 0,0 1 0,0-1 0,0 1 0,0-1 0,0 0 0,0 0 0,-1 1 0,1-1 0,0 0 0,0 0 0,-1 0-1,1 0 1,0-1 0,12-18-6283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8.494"/>
    </inkml:context>
    <inkml:brush xml:id="br0">
      <inkml:brushProperty name="width" value="0.025" units="cm"/>
      <inkml:brushProperty name="height" value="0.025" units="cm"/>
    </inkml:brush>
  </inkml:definitions>
  <inkml:trace contextRef="#ctx0" brushRef="#br0">1 155 12940,'0'0'5872,"11"0"-3443,7 1-1799,1-2-1,-1 0 0,1-1 0,28-7 0,-41 7-520,0 0 0,0 0 0,0 0 0,-1-1 0,1 1 0,-1-2 0,1 1 0,-1 0 0,5-5 0,-8 5-53,0 1 1,0 0-1,0-1 1,0 1-1,-1-1 1,1 1-1,-1-1 1,1 0-1,-1 0 1,0 0-1,0 0 1,0 0-1,-1 0 1,1 0-1,-1 0 1,1 0-1,-1 0 1,0 0-1,-1-5 0,1 7-35,-1 0-1,1 1 0,-1-1 0,1 0 0,-1 1 0,0-1 0,1 0 1,-1 1-1,0-1 0,0 1 0,0-1 0,1 1 0,-1-1 0,0 1 0,0 0 1,0-1-1,0 1 0,0 0 0,0 0 0,1 0 0,-1-1 0,0 1 0,0 0 1,0 0-1,0 0 0,0 1 0,0-1 0,0 0 0,0 0 0,0 0 0,-1 1 1,-32 8-73,26-5 49,1 1-1,0 0 1,0 0-1,1 1 0,0 0 1,0 0-1,0 0 1,1 1-1,0 0 1,-5 7-1,7-10 40,1 1 0,-1-1 0,1 1 1,0 0-1,0 0 0,0-1 0,0 1 0,1 0 0,0 0 0,0 0 0,1 1 0,-1-1 0,1 0 0,0 0 0,0 0 0,1 0 0,0 1 0,1 4 0,-1-8-28,1 0-1,0 1 1,-1-1 0,1 0-1,0 0 1,0-1 0,0 1-1,1 0 1,-1 0 0,0-1 0,1 0-1,-1 1 1,1-1 0,-1 0-1,1 0 1,-1 0 0,1-1-1,0 1 1,-1-1 0,1 1-1,0-1 1,5 0 0,1 1 15,0-1-1,-1 0 1,1-1 0,0 0 0,0 0 0,10-4-1,-7 0 5,-1 0 0,-1-1-1,1 0 1,-1-1-1,-1 0 1,1-1 0,-1 0-1,0-1 1,-1 1-1,0-2 1,8-10 0,11-12 11,-31 72-342,1-30 333,0 0 0,1-1 1,0 1-1,0 0 1,1 0-1,1 0 0,1 20 1,-1-29-26,1 1 1,0-1 0,-1 1 0,1-1-1,0 1 1,0-1 0,0 0 0,0 0-1,0 0 1,0 1 0,1-1 0,-1 0 0,0 0-1,1 0 1,-1-1 0,0 1 0,1 0-1,-1 0 1,1-1 0,-1 1 0,1-1-1,-1 0 1,1 1 0,0-1 0,-1 0-1,1 0 1,-1 0 0,1 0 0,0 0-1,-1 0 1,1 0 0,2-1 0,2 0 17,1 1 1,0-1-1,-1-1 1,1 1-1,-1-1 1,11-5 0,-6-1-26,0 1 0,0-2 1,-1 1-1,0-2 0,-1 1 1,0-1-1,0-1 0,-1 1 1,0-2-1,-1 1 0,11-25 1,-22 52-98,1 0 1,1 0 0,1 0 0,0 1 0,2 15 0,-1-24 144,-1-6-32,1 0 0,0 0 1,1 0-1,-1-1 0,0 1 0,0 0 1,1 0-1,-1 0 0,1-1 0,-1 1 1,1 0-1,0-1 0,0 1 1,0 0-1,0-1 0,0 1 0,0-1 1,0 1-1,0-1 0,1 0 1,-1 0-1,1 1 0,2 0 0,-1 0 1,0-1 0,0 0 0,0 0 0,0 0 0,1-1 0,-1 1 0,0-1 0,0 1 0,1-1 0,-1 0 0,0-1 0,5 0 0,1 0 13,1-1 0,-1 0 0,0-1 0,0 0-1,-1-1 1,1 0 0,-1 0 0,14-10 0,-14 8-144,-1 0 0,-1 0 0,1-1 0,-1-1 0,0 1 0,-1-1 0,1 0 0,-2 0 0,1 0 0,-1-1 0,4-10 0,5-39-4060,-9-5-4950,-4 35 2193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9.025"/>
    </inkml:context>
    <inkml:brush xml:id="br0">
      <inkml:brushProperty name="width" value="0.025" units="cm"/>
      <inkml:brushProperty name="height" value="0.025" units="cm"/>
    </inkml:brush>
  </inkml:definitions>
  <inkml:trace contextRef="#ctx0" brushRef="#br0">22 0 8200,'0'0'2936,"0"9"-1014,-1 93 3154,3 145 642,-2-241-5692,0 0 0,1 0 0,0-1 1,0 1-1,0 0 0,1-1 0,0 1 0,0-1 0,5 11 0,-6-15 33,-2-25-24,-2 1 1,-1-1-1,0 1 0,-9-26 0,-2-8-83,15 56 89,0 1-1,-1-1 1,1 1-1,0-1 1,0 1-1,0-1 0,0 0 1,0 1-1,0-1 1,0 1-1,0-1 1,0 1-1,0-1 1,1 0-1,-1 1 0,0-1 1,0 1-1,0-1 1,1 1-1,-1-1 1,0 1-1,1-1 1,-1 1-1,0-1 0,1 1 1,-1 0-1,1-1 1,-1 1-1,1 0 1,-1-1-1,1 1 0,22-3 499,36 15-422,-46-9-11,11 2-69,0 0 0,1-2 0,-1-1 1,26-2-1,-41 0-24,-1 0 0,0-1 0,1 0 0,-1 0 0,0-1 0,0 0 0,0-1 0,0 1 0,0-2 0,-1 1 0,1-1 0,-1 0 0,0 0 1,0-1-1,9-9 0,-14 13 9,-1 0 1,1-1 0,-1 1 0,0 0-1,1-1 1,-1 1 0,0-1 0,0 0-1,0 1 1,0-1 0,-1 0 0,1 0-1,0 1 1,-1-1 0,1 0 0,-1 0-1,0 0 1,1 0 0,-1 0 0,0 0-1,0 0 1,0 0 0,-1 0-1,1-2 1,-2 2-14,1 1 0,0-1 0,0 1 0,-1 0 0,1 0 0,0 0 0,-1 0 0,1 0 0,-1 0 0,0 0-1,1 0 1,-1 0 0,0 1 0,1-1 0,-1 1 0,0-1 0,0 1 0,1 0 0,-1 0 0,0 0 0,0 0 0,0 0 0,1 0 0,-1 0-1,-2 1 1,-2 0-12,-1 1-1,1-1 1,0 1-1,1 1 1,-1-1 0,0 1-1,1 0 1,-1 0-1,1 1 1,0-1-1,0 1 1,0 0-1,1 1 1,0-1-1,-6 8 1,6-8 33,1 1 0,-1-1 1,1 1-1,0 0 1,0 0-1,1 0 0,0 0 1,0 0-1,0 0 1,0 0-1,1 1 0,0-1 1,0 1-1,0-1 0,1 1 1,0 0-1,1 9 1,0-12-40,0 1 0,1 0 0,0-1 0,0 1 0,0-1 1,1 1-1,-1-1 0,1 0 0,0 0 0,-1 0 0,1 0 0,1-1 1,-1 1-1,0-1 0,1 0 0,-1 0 0,1 0 0,-1 0 1,1-1-1,0 1 0,0-1 0,0 0 0,0 0 0,6 0 1,12 3-1636,1-1 1,44-1 0,-63-2 1226,57 0-7612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19.779"/>
    </inkml:context>
    <inkml:brush xml:id="br0">
      <inkml:brushProperty name="width" value="0.025" units="cm"/>
      <inkml:brushProperty name="height" value="0.025" units="cm"/>
    </inkml:brush>
  </inkml:definitions>
  <inkml:trace contextRef="#ctx0" brushRef="#br0">30 1 10250,'0'0'14734,"-5"14"-13870,-2 19-549,0 0 0,2 0 0,2 0 0,0 0 0,4 34 0,-1-64-312,0 0 0,0 0 0,1 0 0,-1-1 0,1 1-1,0 0 1,0-1 0,0 1 0,0-1 0,1 1 0,-1-1 0,1 1 0,-1-1-1,1 0 1,0 0 0,0 1 0,0-1 0,0-1 0,0 1 0,3 2 0,-1-2 9,0 0 0,1 0 0,-1-1 1,1 1-1,0-1 0,-1 0 1,1 0-1,0 0 0,0-1 0,8 0 1,9-2-94,-1 0 1,0-2-1,0-1 0,22-7 1,-39 11 31,8-3-103,-6 2 86,0 0 1,1 0-1,-1 0 1,1 1-1,0 0 1,-1 0-1,1 1 0,11 0 1,-17 2 65,-1 0 1,1 0-1,-1 0 0,1 0 1,-1-1-1,0 1 0,0 0 1,0 0-1,0 0 0,0 0 1,0 0-1,0 0 0,0 0 1,-1 0-1,0 3 0,-2 0 83,0 1 1,0-1-1,0 0 0,-1 0 0,0 0 0,0 0 0,0-1 0,-1 1 0,-8 6 0,-50 32 922,55-38-817,1 0-70,0-1 0,0 0 1,-1-1-1,1 0 1,-1 0-1,0 0 0,0-1 1,1 0-1,-1-1 1,-1 1-1,-13-1 1,19-1-199,-1-1 1,1 1 0,0-1 0,0 0 0,0 0 0,-1 0 0,1 0 0,0 0 0,0-1 0,0 1 0,1-1 0,-6-3 0,5 2-266,1 0 1,-1 1 0,1-1-1,0 0 1,-1-1-1,1 1 1,1 0 0,-1-1-1,0 1 1,1-1-1,0 1 1,-2-8 0,2 7-223,0 0-510,0 0-1,0-1 1,0 1 0,0-1-1,1 1 1,0-1-1,0 1 1,0-1-1,0 0 1,1 1 0,1-5-1,8-4-4057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0.112"/>
    </inkml:context>
    <inkml:brush xml:id="br0">
      <inkml:brushProperty name="width" value="0.025" units="cm"/>
      <inkml:brushProperty name="height" value="0.025" units="cm"/>
    </inkml:brush>
  </inkml:definitions>
  <inkml:trace contextRef="#ctx0" brushRef="#br0">1 101 9513,'8'1'3086,"6"0"-1448,13 2 557,-1-1 1,0-2-1,29-2 0,-47 1-2056,0 0-1,1-1 1,-1 0-1,-1 0 1,1-1-1,0 0 1,-1 0-1,1 0 1,-1-1-1,0-1 1,0 1-1,0-1 1,-1 0-1,12-12 1,-17 16-88,0 0 0,0 1 1,0-1-1,-1 0 0,1 0 1,0 0-1,0 0 1,-1 0-1,1 0 0,0 0 1,-1-1-1,1 1 0,-1 0 1,1 0-1,-1 0 0,0-1 1,0 1-1,1 0 0,-1 0 1,0-1-1,0 1 0,0 0 1,0 0-1,-1-1 1,1-1-1,-1 2-20,0 0 1,0 0-1,0 0 1,0 0-1,0 0 1,-1 0-1,1 1 1,0-1-1,0 0 1,-1 0-1,1 1 1,0-1-1,-1 1 1,1-1-1,-1 1 1,1 0-1,-3-1 0,-6 0-24,1 1 0,-1 0 0,1 0 0,-1 1 0,-13 2 0,12 0-13,0 1 0,0 0 1,0 1-1,0 0 0,1 1 0,0 0 1,0 0-1,-10 10 0,15-12 14,-1 1 1,1-1-1,1 1 0,-1 0 0,1 0 1,0 0-1,0 1 0,0 0 0,1 0 1,0 0-1,0 0 0,1 0 0,-1 0 1,1 1-1,-1 9 0,2-14-6,1 0 0,0-1 0,0 1 0,1 0 0,-1 0 0,0-1 0,0 1 0,1 0-1,-1 0 1,1-1 0,0 1 0,-1 0 0,1-1 0,0 1 0,0-1 0,0 1 0,0-1 0,0 0 0,0 1 0,1-1 0,1 2 0,1-1-55,0 1 1,0-1 0,0 0-1,0 0 1,0 0 0,1 0-1,-1-1 1,6 2 0,7 0-1578,1-1 1,0 0 0,21-1 0,-1-1-5381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046"/>
    </inkml:context>
    <inkml:brush xml:id="br0">
      <inkml:brushProperty name="width" value="0.025" units="cm"/>
      <inkml:brushProperty name="height" value="0.025" units="cm"/>
    </inkml:brush>
  </inkml:definitions>
  <inkml:trace contextRef="#ctx0" brushRef="#br0">161 34 12812,'0'-1'355,"-1"0"1,1 0-1,0-1 0,-1 1 0,1 0 0,-1 0 0,1 0 1,-1 0-1,0 0 0,0 0 0,1 0 0,-1 0 1,0 0-1,0 0 0,0 0 0,0 0 0,0 0 1,-2-1-1,-26-5 2343,25 6-2663,1 1 1,0 0-1,-1 1 1,1-1-1,-1 0 1,1 1-1,0 0 1,-1 0-1,1 0 1,0 0-1,0 0 1,0 1-1,0-1 1,0 1-1,-4 2 1,1 2-7,0 1 1,1-1 0,0 1-1,0 0 1,0 0-1,1 1 1,0-1-1,0 1 1,1 0-1,0 0 1,0 0-1,1 0 1,0 1-1,-1 8 1,3-16-25,0 0 0,1 0 1,-1-1-1,1 1 0,-1 0 0,1 0 1,-1-1-1,1 1 0,-1 0 0,1-1 1,0 1-1,-1 0 0,1-1 0,0 1 0,-1-1 1,1 1-1,0-1 0,0 0 0,0 1 1,-1-1-1,1 0 0,0 1 0,0-1 0,0 0 1,0 0-1,0 0 0,0 0 0,0 0 1,-1 0-1,1 0 0,0 0 0,0 0 1,0 0-1,0 0 0,1-1 0,37-7 496,-28 2-278,0 0 0,-1 0 1,0-1-1,0 0 1,0-1-1,10-11 0,-16 15-44,0 0 0,0-1-1,0 1 1,0-1 0,0 0 0,-1 0-1,0 0 1,0-1 0,-1 1-1,0-1 1,1 1 0,-2-1-1,1 0 1,1-10 0,-20 26-217,13-4-55,0 1 0,0 0 0,0 0 0,1 0 0,0 0 0,1 0 0,-1 1 0,1-1 0,1 1 0,-1 0 0,1-1 0,1 1 0,0 11 0,0-19 85,0 1 0,1-1 0,-1 1 1,1-1-1,-1 1 0,1-1 0,-1 0 1,1 1-1,-1-1 0,1 0 0,0 1 0,-1-1 1,1 0-1,-1 0 0,1 1 0,0-1 1,-1 0-1,1 0 0,0 0 0,-1 0 0,1 0 1,0 0-1,-1 0 0,1 0 0,0 0 1,-1 0-1,1 0 0,0-1 0,0 1 0,20-6 60,-11 2-15,0-2 0,-1 1 0,0-1 0,0-1 0,0 0 0,-1 0-1,0-1 1,0 1 0,-1-2 0,10-13 0,-26 83-224,9-59 187,-1 0 0,0 0 0,0 0-1,1 0 1,-1 0 0,1 0 0,0 0 0,0 0-1,0 0 1,0 0 0,0 0 0,0 1 0,0-1-1,1 2 1,0-3 12,-1-1-1,0 1 1,1-1-1,-1 1 1,0-1-1,1 0 0,-1 1 1,1-1-1,-1 0 1,1 1-1,-1-1 1,1 0-1,-1 0 0,1 1 1,0-1-1,-1 0 1,1 0-1,-1 0 1,1 0-1,-1 0 1,1 0-1,0 0 0,-1 0 1,1 0-1,-1 0 1,1 0-1,-1 0 1,1 0-1,0-1 1,-1 1-1,1 0 0,5-3 90,0 1 0,0-1 0,-1-1-1,1 1 1,-1-1 0,0 0 0,9-9-1,4-5 12,-1-1 0,19-28 1,-42 92-428,6-43 314,-5 14-239,2-1 0,0 1 0,-2 28 0,5-43 120,0 0 0,0-1 0,0 1 1,0 0-1,0 0 0,0-1 1,0 1-1,0 0 0,0-1 0,1 1 1,-1 0-1,0-1 0,1 1 0,-1 0 1,0-1-1,1 1 0,-1 0 0,1-1 1,-1 1-1,1-1 0,-1 1 1,1-1-1,-1 1 0,1-1 0,-1 0 1,1 1-1,0-1 0,1 1 0,23-2-3171,-20 0 2370,1-1 1,0-1-1,-1 1 1,1-1-1,-1 1 1,9-7 0,10-14-4451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0.507"/>
    </inkml:context>
    <inkml:brush xml:id="br0">
      <inkml:brushProperty name="width" value="0.025" units="cm"/>
      <inkml:brushProperty name="height" value="0.025" units="cm"/>
    </inkml:brush>
  </inkml:definitions>
  <inkml:trace contextRef="#ctx0" brushRef="#br0">66 1 14574,'0'0'10372,"-6"11"-9341,-4 10-661,1 0 1,1 1-1,1 0 1,1 0 0,1 0-1,-3 34 1,3 1 150,4 95-1,1-151-515,0-1 0,0 1 0,0 0 0,0-1 1,0 1-1,0 0 0,0-1 0,0 1 0,1 0 0,-1-1 0,0 1 0,0-1 0,1 1 0,-1 0 1,0-1-1,1 1 0,-1-1 0,1 1 0,-1-1 0,1 1 0,-1-1 0,1 1 0,-1-1 0,1 0 1,-1 1-1,1-1 0,-1 0 0,1 1 0,0-1 0,0 0 0,22-4 545,20-22 461,-1-9-499,14-12-362,57-61-1,-94 81-2618,-15 7-3795,-4 4-2539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0.915"/>
    </inkml:context>
    <inkml:brush xml:id="br0">
      <inkml:brushProperty name="width" value="0.025" units="cm"/>
      <inkml:brushProperty name="height" value="0.025" units="cm"/>
    </inkml:brush>
  </inkml:definitions>
  <inkml:trace contextRef="#ctx0" brushRef="#br0">0 1 14606,'0'0'9577,"6"52"-8584,11-42-737,3 2-128,3-2-96,1-1-544,-2 0-609,-1-1-1602,-4-5-3106,-2-3-3236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1.259"/>
    </inkml:context>
    <inkml:brush xml:id="br0">
      <inkml:brushProperty name="width" value="0.025" units="cm"/>
      <inkml:brushProperty name="height" value="0.025" units="cm"/>
    </inkml:brush>
  </inkml:definitions>
  <inkml:trace contextRef="#ctx0" brushRef="#br0">223 1 16303,'0'0'2296,"-11"1"-6,0 1-2017,-1 0 1,1 1-1,0 0 0,0 0 1,1 2-1,-1-1 0,1 1 1,0 1-1,0 0 0,0 0 1,1 1-1,0 0 0,1 0 1,-13 14-1,-13 27 414,32-45-623,0 0 1,1-1-1,-1 1 0,1 0 0,0 1 0,0-1 0,0 0 0,0 0 1,0 0-1,1 1 0,0-1 0,-1 0 0,1 1 0,1-1 0,-1 5 1,1-7-39,0 0 1,0 0 0,0 0 0,0 0-1,0-1 1,-1 1 0,1 0 0,1-1 0,-1 1-1,0 0 1,0-1 0,0 1 0,0-1-1,0 0 1,0 1 0,1-1 0,-1 0 0,0 0-1,0 0 1,0 0 0,1 0 0,-1 0-1,0 0 1,0 0 0,0 0 0,1-1 0,-1 1-1,0 0 1,2-1 0,37-12 317,-19 1-324,-1 0-1,-1-2 1,0 0-1,-1-1 1,28-30-1,11-9-242,-59 97 473,-2-23-102,2-15-86,1 1-1,0-1 1,0 0-1,0 0 1,1 1 0,0 7-1,0-12-53,0 0 0,1 0-1,-1 1 1,0-1-1,1 0 1,-1 0 0,1 0-1,0 0 1,-1 0 0,1 0-1,0 0 1,-1 0-1,1 0 1,0 0 0,0 0-1,0-1 1,0 1 0,0 0-1,0 0 1,0-1-1,0 1 1,0-1 0,0 1-1,1-1 1,-1 1 0,0-1-1,0 0 1,0 0-1,0 1 1,1-1 0,-1 0-1,0 0 1,2 0 0,9-1 5,0 0-1,0-1 1,-1 0 0,1-1 0,0 0 0,-1-1 0,0 0 0,0-1 0,0 0 0,-1-1 0,18-12 0,-12 9-88,-1 0 0,1 1 0,1 1 1,19-7-1,-36 14 72,1 0 0,-1 0 0,1-1-1,-1 1 1,0 0 0,1 0 0,-1 0 0,1 0 0,-1-1 0,1 1 0,-1 0 0,1 0 0,-1 0 0,1 0 0,-1 0 0,0 0 0,1 0 0,-1 1 0,1-1-1,-1 0 1,1 0 0,-1 0 0,1 0 0,-1 0 0,0 1 0,1-1 0,-1 0 0,1 0 0,-1 1 0,0-1 0,1 0 0,-1 1 0,0-1 0,1 0 0,-1 1-1,0-1 1,0 1 0,1-1 0,-1 0 0,0 1 0,0-1 0,0 1 0,1-1 0,-1 1 0,0-1 0,0 0 0,0 1 0,0-1 0,0 1 0,0-1 0,0 1-1,0-1 1,0 1 0,0-1 0,0 1 0,-1 0 0,-11 35 262,4-14 159,8-21-408,1-1 0,0 1 0,-1-1 0,1 1 0,0-1 0,-1 1 0,1-1 0,0 1 0,0-1 0,-1 1 0,1-1 0,0 0 0,0 0 0,0 1 0,0-1 0,-1 0 0,1 0 0,0 0 0,0 0 0,0 0 0,0 0 0,0 0 0,-1 0 0,1 0 0,0-1 0,0 1 1,0 0-1,0 0 0,-1-1 0,1 1 0,0-1 0,1 0 0,32-11 86,-16 2-312,24-11-1181,-12 15-3364,-24 14-254,-6 18 2371,0-19 683,0 9-2684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2.044"/>
    </inkml:context>
    <inkml:brush xml:id="br0">
      <inkml:brushProperty name="width" value="0.025" units="cm"/>
      <inkml:brushProperty name="height" value="0.025" units="cm"/>
    </inkml:brush>
  </inkml:definitions>
  <inkml:trace contextRef="#ctx0" brushRef="#br0">59 295 14638,'0'0'7735,"-6"11"-6454,-1 4-832,-27 53 1043,32-63-1428,0-1 0,0 1-1,1 0 1,0-1 0,-1 1 0,2 0 0,-1 0 0,0 0 0,1 0-1,0 0 1,0 0 0,2 7 0,0-10-65,0-1 0,0-1 0,0 1 1,0 0-1,0 0 0,0-1 0,0 1 0,0-1 0,0 0 1,1 0-1,-1 0 0,0 0 0,0 0 0,0 0 0,1 0 1,-1-1-1,0 1 0,3-2 0,7-3-164,-1 0 0,0 0 0,0-1 0,0-1-1,18-14 1,-21 14 121,0 1-1,0 0 1,0 0-1,1 1 1,0 0-1,0 1 1,1 0-1,-1 1 0,15-4 1,-24 8 113,1 0 1,-1 0-1,0 0 1,0 0-1,1 0 0,-1 1 1,0-1-1,0 0 1,0 0-1,0 0 0,0 1 1,0-1-1,0 0 1,-1 0-1,1 2 0,-10 16 486,9-17-490,0 0 1,-1 0-1,1 0 0,0 0 1,0 1-1,0-1 0,0 0 0,1 1 1,-1-1-1,0 0 0,1 1 0,0-1 1,0 1-1,-1-1 0,1 0 0,1 1 1,-1 2-1,1-4-61,0 0 0,0 0 0,0-1 0,-1 1 0,1 0 0,0-1 0,0 1 0,0-1 0,0 0 0,0 1 0,0-1 1,0 0-1,0 1 0,0-1 0,1 0 0,-1 0 0,0 0 0,0 0 0,0 0 0,0 0 0,0 0 0,0 0 0,0 0 0,0-1 0,0 1 0,0 0 0,2-2 0,31-9-315,33-32-2832,-56 34 1081,0 1-1,1 0 1,0 1 0,0 1 0,0 0-1,27-9 1,-30 12 2266,0 0-1,0 0 0,0-1 1,0 0-1,0 0 0,-1-1 1,0-1-1,0 1 0,0-1 1,-1-1-1,0 1 1,7-8-1,8-13 207,-1-1 0,19-31-1,-1 2 624,0-7-334,-25 38 976,-12 21 120,-4 8 875,-12 18-2162,0 1 0,2 1 1,1 0-1,0 1 0,-12 45 1,17-51-319,2 1 1,1 0 0,0 0 0,1 1 0,1-1-1,1 0 1,1 0 0,4 31 0,-3-44-185,0 0 0,0 0 0,1-1 0,-1 1 0,1-1 0,7 10 0,-9-13-44,0-1 0,-1 0 0,1 1-1,0-1 1,0 0 0,0 1 0,1-1-1,-1 0 1,0 0 0,0 0 0,1 0 0,-1 0-1,0 0 1,1-1 0,-1 1 0,1 0-1,-1-1 1,1 1 0,0-1 0,-1 1 0,1-1-1,-1 0 1,1 0 0,0 1 0,-1-1-1,1 0 1,0-1 0,-1 1 0,1 0 0,2-1-1,-3 0 14,0 0-1,-1 1 0,1-1 0,0 0 1,-1 0-1,1 0 0,0 0 0,-1 0 1,1 0-1,-1 0 0,0 0 1,1 0-1,-1 0 0,0 0 0,0-1 1,1 1-1,-1 0 0,0 0 0,0 0 1,0 0-1,-1 0 0,1 0 0,0-1 1,0 1-1,0 0 0,-1 0 0,1 0 1,-2-2-1,-12-31-487,-10-6 431,-1 1 1,-2 1-1,-54-59 1,81 97 162,0 0 0,0 0 0,-1 0 0,1-1-1,0 1 1,0 0 0,0 0 0,0 0 0,0 0 0,0 0 0,0 0 0,0-1 0,-1 1 0,1 0 0,0 0 0,0 0-1,0 0 1,0 0 0,0-1 0,0 1 0,0 0 0,0 0 0,0 0 0,0 0 0,0 0 0,0-1 0,0 1 0,0 0-1,0 0 1,0 0 0,0 0 0,0-1 0,0 1 0,0 0 0,1 0 0,-1 0 0,0 0 0,0 0 0,0-1 0,0 1-1,0 0 1,0 0 0,0 0 0,0 0 0,1 0 0,-1 0 0,0 0 0,0 0 0,0-1 0,14-2 1257,23 2-1358,-30 2 523,130 4 362,72-3-4266,-150-11-2973,-1-12-6331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1.214"/>
    </inkml:context>
    <inkml:brush xml:id="br0">
      <inkml:brushProperty name="width" value="0.025" units="cm"/>
      <inkml:brushProperty name="height" value="0.025" units="cm"/>
    </inkml:brush>
  </inkml:definitions>
  <inkml:trace contextRef="#ctx0" brushRef="#br0">98 44 8552,'2'-1'371,"1"0"0,0 1-1,0-1 1,0 0 0,-1 1 0,1 0-1,0 0 1,0 0 0,0 0 0,0 0-1,3 1 1,34-2 3668,-37-6 1303,-13-17-2756,7 22-2503,0 1 1,0 0 0,0 0-1,0 0 1,0 0-1,0 1 1,0-1 0,0 1-1,-1 0 1,1 0 0,0 0-1,0 0 1,0 1 0,0-1-1,-1 1 1,1 0-1,0-1 1,-3 3 0,0 0-59,1 0 0,-1 0 0,1 0 0,0 1 0,0 0 0,0 0 0,1 0 0,0 0 0,-5 6 0,3-3-32,1 1 0,-1 0 0,1 0 0,0 0 1,1 1-1,0-1 0,1 1 0,-1 0 1,2 0-1,-1 0 0,1 1 0,0 9 1,2-18 9,0 0 0,0 0 1,0 0-1,0 0 1,0 0-1,1 0 1,-1 0-1,0 0 1,1 0-1,-1 0 0,0 0 1,1 0-1,0-1 1,-1 1-1,1 0 1,-1 0-1,1 0 1,0-1-1,-1 1 0,1 0 1,0-1-1,0 1 1,0-1-1,0 1 1,-1-1-1,1 1 1,2 0-1,35 2 172,-29-3-134,0-2 0,-1 1 1,1-1-1,-1 0 0,0-1 1,13-5-1,-15 4-15,1 0 0,-1-1 0,0 0 0,0 0-1,-1-1 1,1 1 0,-1-1 0,0-1 0,-1 1 0,1 0-1,-1-1 1,-1 0 0,1 0 0,-1 0 0,0-1 0,-1 1 0,0-1-1,2-14 1,-4 22-21,0 0-1,0 0 0,0-1 1,0 1-1,0 0 0,0 0 0,0 0 1,0 0-1,0 0 0,0 0 1,0-1-1,0 1 0,0 0 1,-1 0-1,1 0 0,0 0 1,0 0-1,0 0 0,0 0 1,0 0-1,0-1 0,-1 1 1,1 0-1,0 0 0,0 0 0,0 0 1,0 0-1,0 0 0,-1 0 1,1 0-1,0 0 0,0 0 1,0 0-1,0 0 0,0 0 1,-1 0-1,1 0 0,0 0 1,0 0-1,0 0 0,0 0 0,-1 0 1,1 0-1,0 1 0,0-1 1,0 0-1,0 0 0,0 0 1,0 0-1,0 0 0,-1 0 1,1 0-1,0 0 0,0 1 1,0-1-1,0 0 0,0 0 1,0 0-1,0 0 0,0 1 0,-9 7-69,4-1 33,0 0 1,1 1 0,0-1-1,0 1 1,1 0-1,0 0 1,0 1 0,1-1-1,0 1 1,0-1-1,1 1 1,0 0 0,1-1-1,0 1 1,0 0-1,2 10 1,-1-17-159,0 0-1,0 0 1,0 0 0,0 0 0,1 0-1,-1-1 1,1 1 0,-1-1-1,1 1 1,-1-1 0,1 1 0,0-1-1,0 0 1,-1 0 0,1 0-1,0 0 1,0 0 0,0 0 0,0 0-1,0-1 1,1 1 0,-1-1-1,3 1 1,-3-1-475,0 0 0,1 0 0,-1 0-1,0 0 1,0 0 0,1 0 0,-1 0-1,0-1 1,1 1 0,-1-1 0,0 0 0,0 0-1,4-2 1,10-11-7412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1.609"/>
    </inkml:context>
    <inkml:brush xml:id="br0">
      <inkml:brushProperty name="width" value="0.025" units="cm"/>
      <inkml:brushProperty name="height" value="0.025" units="cm"/>
    </inkml:brush>
  </inkml:definitions>
  <inkml:trace contextRef="#ctx0" brushRef="#br0">16 8 9321,'0'0'6475,"-1"10"-4382,-5 56 1075,-3 39-706,9-94-2400,0 1 0,1-1 0,0 0 0,1 1 0,0-1 0,6 19 0,-7-27-53,1 0 0,-1 0 0,0 0 0,1 0 0,0 0 0,0-1 0,0 1 0,0 0 0,0-1 0,3 3 0,-4-4-24,0 0-1,0-1 1,1 1 0,-1 0 0,0-1-1,0 1 1,0-1 0,0 0-1,1 1 1,-1-1 0,0 0 0,0 0-1,1 1 1,-1-1 0,0 0 0,0 0-1,1 0 1,-1-1 0,2 1-1,0-2-59,1 1-1,-1-1 0,0 0 0,0 0 0,0 0 1,0-1-1,0 1 0,0-1 0,0 0 0,-1 1 0,1-1 1,-1 0-1,0-1 0,0 1 0,3-7 0,8-19-14,-1-1 0,-2-1 0,-1 0 0,-1 0 0,-2-1 0,4-61 0,-11 92 1308,-2 9-458,-7 30-175,-7 53-99,15-72-132,1 1 1,1-1 0,1 1-1,7 36 1,-7-52-417,0 0 0,0 0 0,1 0 0,-1 0 0,1-1-1,0 1 1,0 0 0,0-1 0,1 1 0,-1-1 0,1 0 0,6 6 0,-7-8-304,1 1 1,0-1-1,-1 1 1,1-1-1,0 0 1,0 0-1,0 0 0,0 0 1,0-1-1,0 1 1,0-1-1,0 0 1,0 0-1,0 0 1,0 0-1,0-1 0,0 1 1,0-1-1,0 1 1,3-2-1,9-5-7401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2.194"/>
    </inkml:context>
    <inkml:brush xml:id="br0">
      <inkml:brushProperty name="width" value="0.025" units="cm"/>
      <inkml:brushProperty name="height" value="0.025" units="cm"/>
    </inkml:brush>
  </inkml:definitions>
  <inkml:trace contextRef="#ctx0" brushRef="#br0">124 71 11499,'0'0'3737,"1"-8"779,3-28-774,-4 35-3646,0 0 0,0 0-1,0 0 1,1 0 0,-1 0-1,0 0 1,0 1 0,-1-1 0,1 0-1,0 0 1,0 0 0,0 0-1,-1 0 1,1 0 0,0 1-1,-1-1 1,1 0 0,0 0 0,-1 0-1,1 1 1,-1-1 0,0 0-1,1 1 1,-1-1 0,0 0 0,1 1-1,-1-1 1,0 1 0,1-1-1,-1 1 1,0-1 0,0 1-1,0 0 1,0-1 0,1 1 0,-1 0-1,0 0 1,0-1 0,0 1-1,0 0 1,0 0 0,0 0 0,0 0-1,1 0 1,-1 0 0,0 1-1,0-1 1,0 0 0,0 0-1,0 1 1,-1 0 0,-3 0-72,1 0 1,-1 1-1,1 0 1,-1 0 0,1 0-1,0 1 1,-7 5-1,5-2 2,1 0-1,0 0 1,0 1-1,0 0 1,1 0 0,-5 10-1,8-14-21,0 0 0,0-1-1,-1 1 1,2 0 0,-1-1 0,0 1-1,0 0 1,1 0 0,0 0 0,-1 0-1,1 0 1,0-1 0,0 1 0,1 0-1,-1 0 1,1 0 0,-1 0 0,1-1-1,0 1 1,0 0 0,2 4 0,-1-6-13,-1 1 0,0-1 0,1 0 0,-1 0 1,1 0-1,-1 0 0,1 0 0,-1 0 0,1 0 0,0-1 1,0 1-1,-1 0 0,1-1 0,0 1 0,0-1 0,0 0 1,0 0-1,-1 0 0,1 0 0,0 0 0,0 0 0,0 0 0,0-1 1,-1 1-1,1 0 0,3-2 0,1 0-80,0-1 1,0 1-1,-1-1 0,1 0 1,-1 0-1,8-6 0,-11 7-13,0 0 0,0 1-1,0-1 1,0 1 0,0-1 0,0 1-1,0 0 1,1 0 0,-1 0 0,0 0-1,5-1 1,-7 3 70,1-1 1,0 1-1,0-1 0,-1 1 1,1-1-1,0 1 0,0-1 0,-1 1 1,1-1-1,-1 1 0,1 0 0,0 0 1,-1-1-1,1 1 0,-1 0 0,0 0 1,1-1-1,-1 1 0,0 0 0,1 0 1,-1 0-1,0 0 0,0 0 0,0-1 1,0 1-1,0 0 0,0 0 1,0 0-1,0 0 0,0 0 0,0 0 1,0 0-1,-1 1 0,5 101 54,0-72 208,-2 0 0,-2-1 1,-1 1-1,-1 0 0,-1 0 0,-12 47 1,13-72-63,0-1 0,-1 0 0,0 0 0,0 0 0,0 0 1,0 0-1,0 0 0,-1-1 0,0 0 0,0 0 0,-8 7 1,10-10-111,1-1 1,-1 1-1,1 0 1,-1 0 0,1 0-1,-1-1 1,0 1-1,1-1 1,-1 1 0,0-1-1,1 0 1,-1 0-1,0 1 1,0-1 0,1-1-1,-1 1 1,0 0-1,1 0 1,-1 0 0,0-1-1,1 1 1,-1-1-1,0 0 1,1 1-1,-1-1 1,1 0 0,-1 0-1,1 0 1,-1 0-1,1 0 1,0 0 0,0 0-1,-1 0 1,1-1-1,0 1 1,0-1 0,0 1-1,0 0 1,1-1-1,-1 1 1,0-1 0,0-2-1,-5-9-6,0 1 0,2-2 0,-1 1 0,2 0 0,0-1 0,-2-24 0,2 7-132,4-61-1,0 90-4,-1 0 0,1-1 1,-1 1-1,1 0 0,0 0 0,0-1 0,0 1 0,0 0 0,0 0 1,0 0-1,0 0 0,1 0 0,-1 1 0,1-1 0,0 0 1,-1 1-1,1-1 0,0 1 0,0-1 0,0 1 0,0 0 0,0 0 1,0 0-1,0 0 0,0 0 0,4 0 0,8-3-1686,-1 1 0,0 1 0,23-1-1,-11 1-2972,19-3-4208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2.541"/>
    </inkml:context>
    <inkml:brush xml:id="br0">
      <inkml:brushProperty name="width" value="0.025" units="cm"/>
      <inkml:brushProperty name="height" value="0.025" units="cm"/>
    </inkml:brush>
  </inkml:definitions>
  <inkml:trace contextRef="#ctx0" brushRef="#br0">0 1 14798,'0'0'14350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2.993"/>
    </inkml:context>
    <inkml:brush xml:id="br0">
      <inkml:brushProperty name="width" value="0.025" units="cm"/>
      <inkml:brushProperty name="height" value="0.025" units="cm"/>
    </inkml:brush>
  </inkml:definitions>
  <inkml:trace contextRef="#ctx0" brushRef="#br0">104 1 16752,'0'0'10239,"-6"8"-9962,-11 23 7,0 1-1,-13 37 1,23-51 47,1 0 1,0 1-1,2 0 1,0 0-1,1 0 1,0 22-1,3-40-302,0 1-1,0 0 1,0 0-1,1-1 0,-1 1 1,0-1-1,1 1 1,-1 0-1,1-1 0,0 1 1,-1-1-1,1 1 1,0-1-1,0 1 0,0-1 1,0 0-1,0 1 0,0-1 1,1 0-1,-1 0 1,0 0-1,1 0 0,1 1 1,0 0 5,1 0 1,0-1-1,0 0 1,0 1-1,0-1 1,0-1-1,0 1 0,0-1 1,7 1-1,-3-1-24,0-1 0,0 1 0,0-1 1,0-1-1,0 1 0,0-2 0,-1 1 0,1-1 0,12-6 0,-15 5-266,0 0 1,0 0-1,-1 0 1,0-1-1,1 1 0,-2-1 1,1 0-1,-1 0 1,1-1-1,-2 1 1,1-1-1,0 1 0,-1-1 1,1-6-1,1-3-2024,-1 0-1,-1-1 1,0 1 0,-1-23-1,-1-15-7483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3.341"/>
    </inkml:context>
    <inkml:brush xml:id="br0">
      <inkml:brushProperty name="width" value="0.025" units="cm"/>
      <inkml:brushProperty name="height" value="0.025" units="cm"/>
    </inkml:brush>
  </inkml:definitions>
  <inkml:trace contextRef="#ctx0" brushRef="#br0">0 1 14029,'0'0'13229,"56"32"-13838,-41-14-1889,0 0-2435,-5 1-4868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617"/>
    </inkml:context>
    <inkml:brush xml:id="br0">
      <inkml:brushProperty name="width" value="0.025" units="cm"/>
      <inkml:brushProperty name="height" value="0.025" units="cm"/>
    </inkml:brush>
  </inkml:definitions>
  <inkml:trace contextRef="#ctx0" brushRef="#br0">128 187 11979,'0'0'2654,"-6"12"95,-4 6-2089,-46 97 3755,50-100-4167,0 0-1,1 0 0,1 0 0,1 1 1,0 0-1,-1 25 0,8 30-1508,0 25-281,-4-88 1496,-1-1 0,1 1-1,-2-1 1,1 1-1,-1-1 1,-1 0-1,1 0 1,-1 0 0,-7 13-1,10-20 50,0 0-1,0 0 0,0 0 1,0 1-1,0-1 1,0 0-1,0 0 0,0 0 1,0 0-1,0 0 1,0 0-1,0 0 0,0 1 1,0-1-1,0 0 1,-1 0-1,1 0 0,0 0 1,0 0-1,0 0 1,0 0-1,0 0 0,0 0 1,0 1-1,0-1 1,-1 0-1,1 0 0,0 0 1,0 0-1,0 0 1,0 0-1,0 0 1,0 0-1,0 0 0,-1 0 1,1 0-1,0 0 1,0 0-1,0 0 0,0 0 1,0 0-1,0 0 1,-1 0-1,1 0 0,0 0 1,0 0-1,0 0 1,0 0-1,0-1 0,0 1 1,0 0-1,-1 0 1,1 0-1,0 0 0,0 0 1,0 0-1,0 0 1,0 0-1,0 0 0,0-1 1,0 1-1,0 0 1,0 0-1,0 0 1,0 0-1,-1 0 0,-1-16 127,2-19 62,8-19-16,3 1 1,19-60-1,-13 55-136,-13 42-28,12-46 16,3 0 0,49-111-1,-63 164-1,0 1 1,0 0-1,0 0 0,13-13 0,-16 19-25,0 0-1,0 0 1,1 0-1,-1 0 1,0 0 0,1 1-1,-1-1 1,1 1-1,-1 0 1,1 0-1,0 0 1,0 0 0,-1 0-1,1 1 1,0-1-1,0 1 1,0 0-1,0-1 1,5 2 0,-6 0-6,0-1 1,0 1 0,-1 0 0,1 0 0,0 0-1,-1 1 1,1-1 0,-1 0 0,1 1-1,-1-1 1,0 0 0,1 1 0,-1 0 0,0-1-1,0 1 1,0 0 0,0 0 0,-1-1 0,1 1-1,0 0 1,-1 0 0,1 0 0,-1 0-1,0 0 1,1 0 0,-1 0 0,0 0 0,-1 3-1,2 4 65,-1 0-1,-1 0 0,1 0 0,-2 0 0,-2 11 0,1-10 243,-1 1 0,-1 0-1,0-1 1,0 0 0,-1 0 0,0-1-1,-1 1 1,-13 12 0,21-22-523,0-1 1,0 0-1,0 1 1,0-1 0,0 1-1,1-1 1,-1 1-1,0-1 1,0 1 0,0 0-1,0-1 1,1 1-1,-1 0 1,0 0 0,0 0-1,1 0 1,-1 0-1,0 0 1,0 0-1,0 1 1,1-1 0,-1 0-1,2 1 1,0 1-69,1 0 0,-1-1 1,1 1-1,-1 1 0,0-1 0,0 0 1,0 1-1,4 3 0,-5-3 318,1-1 1,-1 0-1,0 1 1,1 0-1,-1 0 0,0-1 1,-1 1-1,1 0 0,-1 1 1,1-1-1,-1 0 0,0 0 1,0 1-1,0-1 1,-1 0-1,1 1 0,-1-1 1,0 1-1,0-1 0,0 0 1,-1 6-1,-1-5 294,-1 0-1,1 0 1,-1-1-1,0 1 1,-1-1-1,1 1 1,-1-1-1,1 0 1,-1 0 0,0-1-1,0 1 1,0-1-1,-6 3 1,0 0 340,-1 0 1,-1-1 0,1 0 0,-14 3 0,21-6-600,-1 0 0,1 0 0,0-1 0,-1 1 1,1-1-1,-1 0 0,1 0 0,0 0 0,-1-1 1,1 0-1,-1 0 0,1 0 0,-6-2 0,9 2-232,-1 0 0,1 0-1,-1 0 1,1-1 0,0 1-1,-1 0 1,1 0-1,0-1 1,0 1 0,0-1-1,0 1 1,0-1 0,-1-2-1,-4-34-6116,6 14-8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3.749"/>
    </inkml:context>
    <inkml:brush xml:id="br0">
      <inkml:brushProperty name="width" value="0.025" units="cm"/>
      <inkml:brushProperty name="height" value="0.025" units="cm"/>
    </inkml:brush>
  </inkml:definitions>
  <inkml:trace contextRef="#ctx0" brushRef="#br0">1 199 14542,'0'0'13880,"10"-3"-12941,-2 1-859,-2 0 0,1-1-1,0 0 1,0 0 0,-1-1 0,0 0-1,0 0 1,0 0 0,0-1 0,0 0-1,-1 0 1,0-1 0,0 1-1,-1-1 1,7-10 0,66-98 603,-77 114-687,0 0 0,0-1 0,0 1 0,0 0 0,0 0 0,0 0 0,0-1 0,0 1 0,0 0 0,0 0 0,0 0 0,0-1 0,0 1 0,0 0 0,0 0 0,0 0 0,1 0 0,-1 0 0,0-1 0,0 1 0,0 0 0,0 0 0,0 0 0,1 0 0,-1 0 0,0 0 0,0 0 0,0-1 0,0 1 0,1 0 0,-1 0 0,0 0 0,0 0 0,0 0 0,1 0 0,-1 0 0,0 0 0,0 0 0,0 0 0,0 0 0,1 0 0,-1 0 0,0 0 0,0 0 0,0 0 0,1 0 0,-1 1 0,0-1 0,0 0 0,0 0 0,0 0 0,1 0 0,-1 0 0,0 0 0,0 0 0,0 1 0,0-1 0,0 0 0,0 0 0,1 0 0,-1 0 0,0 1 0,0-1 0,0 0 0,0 0 0,0 0 0,0 0 0,0 1 0,2 22-145,-9 32 46,-7-13 35,8-29-7,1 0-1,0 1 1,1 0-1,0 0 1,2 0-1,-1 0 1,2 0-1,0 27 0,1-41-33,0 1-1,0-1 0,1 0 1,-1 1-1,0-1 0,1 0 1,-1 0-1,0 0 0,0 1 1,1-1-1,-1 0 0,0 0 1,1 0-1,-1 0 0,0 1 1,1-1-1,-1 0 0,1 0 0,-1 0 1,0 0-1,1 0 0,-1 0 1,0 0-1,1 0 0,-1 0 1,0 0-1,1 0 0,-1 0 1,0-1-1,1 1 0,-1 0 1,0 0-1,1 0 0,-1 0 1,0-1-1,1 1 0,-1 0 1,0 0-1,1 0 0,-1-1 1,0 1-1,0 0 0,1-1 0,-1 1 1,0 0-1,0 0 0,0-1 1,1 0-1,14-13-5096,3-13-4873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4.096"/>
    </inkml:context>
    <inkml:brush xml:id="br0">
      <inkml:brushProperty name="width" value="0.025" units="cm"/>
      <inkml:brushProperty name="height" value="0.025" units="cm"/>
    </inkml:brush>
  </inkml:definitions>
  <inkml:trace contextRef="#ctx0" brushRef="#br0">16 112 12396,'0'0'8675,"-3"9"-6716,-9 26-790,12-34-1130,0 0 0,0 0 0,0-1 0,1 1 0,-1 0 0,0 0 0,0 0 0,1-1 0,-1 1 0,1 0 0,-1-1 0,1 1 0,-1 0-1,1-1 1,-1 1 0,1 0 0,-1-1 0,1 1 0,0-1 0,-1 1 0,1-1 0,0 1 0,-1-1 0,1 0 0,0 1 0,0-1 0,-1 0 0,1 0 0,0 0 0,0 1 0,0-1 0,-1 0 0,1 0 0,2 0 0,31 1 671,-29-1-542,9 0 90,1-1-1,-1-1 1,0 0-1,0-1 1,0 0-1,-1-1 1,21-9 0,-26 10-195,0-1 1,-1 0 0,0 0-1,0-1 1,-1 0 0,1 0 0,-1 0-1,0-1 1,0 0 0,-1 0-1,1-1 1,-2 1 0,1-1-1,5-11 1,-9 16-56,0 1-1,0-1 1,0 0-1,-1 0 0,1 0 1,-1 0-1,1 0 1,-1 0-1,1 0 1,-1 0-1,0 0 1,0 0-1,0 0 1,-1 0-1,1 0 0,0 0 1,-1-3-1,0 4-5,0-1-1,1 1 0,-1 0 0,0 0 0,0 0 1,0 0-1,0 0 0,0 1 0,0-1 0,0 0 1,0 0-1,0 0 0,0 1 0,-1-1 1,1 1-1,0-1 0,0 1 0,-1-1 0,1 1 1,-2 0-1,-2-1-4,0 1 0,0 0 0,0 0 0,0 0 1,0 1-1,0 0 0,0 0 0,0 0 0,0 0 0,0 1 1,0 0-1,-8 4 0,-3 4-5,1 1-1,0 0 1,0 1 0,1 1 0,-22 25-1,29-29 33,0-1 1,0 1-1,1 1 0,1-1 0,0 1 0,0 0 0,0 0 1,1 0-1,1 1 0,0 0 0,-2 12 0,5-20-20,0 0 0,1 0 0,-1 0 0,1 0 0,-1-1 0,1 1 0,0 0 0,0 0 0,0-1 0,0 1 0,1-1 0,-1 1 0,1-1 0,0 1 0,-1-1 0,1 0 0,0 0 0,0 0 0,0 0 0,1 0 0,-1 0 0,0-1 0,1 1 0,-1-1 0,1 1 0,0-1 0,-1 0 0,1 0 1,0 0-1,0-1 0,2 2 0,15 3-304,-1-1 1,1-1 0,25 2-1,-36-4-3,73 3-3653,2-5-4238,-25-6-321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4.426"/>
    </inkml:context>
    <inkml:brush xml:id="br0">
      <inkml:brushProperty name="width" value="0.025" units="cm"/>
      <inkml:brushProperty name="height" value="0.025" units="cm"/>
    </inkml:brush>
  </inkml:definitions>
  <inkml:trace contextRef="#ctx0" brushRef="#br0">71 0 14382,'0'0'13420,"49"9"-12299,-12-8-448,4 0-353,4 0-256,2 2-32,-4-1-96,-4 1-961,-13-3-1473,-9 0-1954,-11 0-3460</inkml:trace>
  <inkml:trace contextRef="#ctx0" brushRef="#br0" timeOffset="1">0 132 5061,'0'0'15791,"77"12"-13325,-36-10-993,4-2 65,2 2-225,3-2-896,0 1-385,1-1-96,-4 0-1986,-4-1-3588,-1-12-13836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5.674"/>
    </inkml:context>
    <inkml:brush xml:id="br0">
      <inkml:brushProperty name="width" value="0.025" units="cm"/>
      <inkml:brushProperty name="height" value="0.025" units="cm"/>
    </inkml:brush>
  </inkml:definitions>
  <inkml:trace contextRef="#ctx0" brushRef="#br0">104 16 7431,'10'-7'6219,"4"-1"447,-13 8-6537,-1 0 0,0 0 0,0 0 0,0-1-1,0 1 1,1 0 0,-1 0 0,0 0 0,0 0-1,0 0 1,1 0 0,-1 1 0,0-1 0,0 0 0,0 0-1,1 0 1,-1 0 0,0 0 0,0 0 0,0 0-1,0 0 1,1 0 0,-1 0 0,0 1 0,0-1-1,0 0 1,0 0 0,0 0 0,1 0 0,-1 0 0,0 1-1,0-1 1,0 0 0,0 0 0,0 0 0,0 1-1,0-1 1,0 0 0,0 0 0,0 0 0,0 0-1,0 1 1,0-1 0,0 0 0,0 0 0,0 0 0,0 1-1,0-1 1,0 0 0,0 0 0,0 0 0,0 1-1,0-1 1,0 0 0,0 0 0,0 0 0,0 0 0,-1 1-1,1-1 1,0 0 0,0 0 0,0 0 0,0 0-1,-8 23 153,0 0-1,-2-1 0,0 0 1,-15 22-1,12-21-154,0 1 0,2 0 0,-11 31 0,19-44-69,0 0-1,1 0 1,0 0-1,1 0 1,0 0 0,0 12-1,1-20-38,1-1-1,-1 1 0,0-1 1,1 1-1,-1-1 0,1 1 0,0-1 1,0 0-1,0 1 0,0-1 1,0 0-1,0 0 0,1 0 1,-1 1-1,1-1 0,0-1 1,-1 1-1,1 0 0,0 0 1,0-1-1,0 1 0,0-1 1,0 1-1,0-1 0,1 0 0,-1 0 1,0 0-1,1 0 0,-1-1 1,1 1-1,4 0 0,-1 0-34,0 0 0,1 0 0,-1-1 0,1 1 0,-1-2 0,1 1 0,-1-1 0,1 0 0,-1 0 0,1-1 0,-1 0 0,0 0 0,0 0 0,0-1 0,0 0 0,0 0 0,-1 0 0,10-9 0,-10 8-551,0-1 0,-1 0 0,0 0 1,0 0-1,0-1 0,-1 1 1,6-12-1,-6 8-1434,0 0-1,0-1 1,0 1-1,-2 0 1,3-17-1,-1-25-10996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6.050"/>
    </inkml:context>
    <inkml:brush xml:id="br0">
      <inkml:brushProperty name="width" value="0.025" units="cm"/>
      <inkml:brushProperty name="height" value="0.025" units="cm"/>
    </inkml:brush>
  </inkml:definitions>
  <inkml:trace contextRef="#ctx0" brushRef="#br0">0 13 13837,'0'0'12588,"0"-13"-16143,11 23-2019,-1 3-5957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0:36.396"/>
    </inkml:context>
    <inkml:brush xml:id="br0">
      <inkml:brushProperty name="width" value="0.025" units="cm"/>
      <inkml:brushProperty name="height" value="0.025" units="cm"/>
    </inkml:brush>
  </inkml:definitions>
  <inkml:trace contextRef="#ctx0" brushRef="#br0">1 284 5285,'0'0'23745,"10"1"-22533,-5-1-1154,1 1 0,-1-1 0,0-1 0,0 1 0,0-1 0,0 0 0,0 0 0,1-1 0,-2 1 0,1-1 0,5-3 0,1-1-19,-1 0 0,0-1 0,0-1 0,15-14 0,3-3 12,-2-1 0,-1-1 0,-1-2-1,-1 0 1,33-58 0,-68 134-457,5-28 350,0 0 1,2 0-1,0 0 0,1 1 0,1-1 0,1 1 1,1 0-1,1 25 0,7-29-2986,3-12-2025,6-3-5279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3.401"/>
    </inkml:context>
    <inkml:brush xml:id="br0">
      <inkml:brushProperty name="width" value="0.025" units="cm"/>
      <inkml:brushProperty name="height" value="0.025" units="cm"/>
    </inkml:brush>
  </inkml:definitions>
  <inkml:trace contextRef="#ctx0" brushRef="#br0">0 1 10282,'0'0'1831,"0"9"-950,1 136 3026,-1-143-3846,0 0 0,1-1 0,-1 1 0,1 0 0,-1-1 0,1 1 0,0-1 0,0 1 0,0 0 0,0-1 0,0 0 0,0 1 0,0-1 0,0 0 0,0 1-1,1-1 1,-1 0 0,1 0 0,-1 0 0,0 0 0,1 0 0,0-1 0,-1 1 0,1 0 0,-1-1 0,1 1 0,0-1 0,0 1 0,-1-1 0,1 0 0,0 0 0,0 0 0,-1 0 0,1 0-1,3-1 1,9 0 199,0 0-1,-1-2 0,22-5 0,-21 4-377,-6 2 112,0 0 0,0 0 0,0 1 0,0 0 1,0 1-1,10 0 0,-15 0 3,-1 1 1,1 0-1,0 0 0,0 0 1,-1 0-1,1 0 0,0 0 1,-1 1-1,1-1 1,-1 1-1,0 0 0,0 0 1,0 0-1,1 0 0,-2 0 1,1 0-1,0 0 0,0 1 1,-1-1-1,2 4 1,6 9 247,0 0 1,0-1-1,2-1 1,16 19 0,-21-27-153,-1 0-1,1-1 1,0 1 0,1-1 0,-1 0-1,1-1 1,0 0 0,0 0 0,0 0 0,0-1-1,0 0 1,13 2 0,1-2 108,1-2 1,-1 0-1,1-1 1,-1-1-1,39-9 1,-33 5-271,1 2 1,38-1-1,-64 5 81,0 0-1,-1 0 0,1 1 0,0-1 1,0 1-1,0-1 0,0 1 1,-1 0-1,1-1 0,0 1 0,-1 0 1,1 0-1,-1 0 0,1 1 0,-1-1 1,1 0-1,-1 0 0,0 1 0,1-1 1,-1 1-1,1 1 0,-1-1 98,1 0 1,-1 0-1,0 0 0,1-1 0,-1 1 0,1-1 0,0 1 0,-1-1 1,1 0-1,0 0 0,0 0 0,0 0 0,0 0 0,0 0 0,0 0 1,3 0-1,6 0 162,0-1 1,1 0 0,-1-1-1,1 0 1,-1-1-1,0 0 1,0-1 0,0 0-1,0-1 1,0 0-1,19-11 1,-19 9-399,0 1 0,1 0 1,0 1-1,0 0 0,0 1 0,1 0 0,-1 1 1,0 0-1,21 0 0,-30 3-9,-1-1 0,0 1 1,1 0-1,-1 0 0,0 0 0,1 0 0,-1 0 0,0 0 1,0 0-1,0 1 0,0-1 0,0 1 0,0 0 1,0 0-1,2 2 0,20 16-3556,-2-15-2930,-2-5-3825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4.881"/>
    </inkml:context>
    <inkml:brush xml:id="br0">
      <inkml:brushProperty name="width" value="0.025" units="cm"/>
      <inkml:brushProperty name="height" value="0.025" units="cm"/>
    </inkml:brush>
  </inkml:definitions>
  <inkml:trace contextRef="#ctx0" brushRef="#br0">60 250 11691,'0'0'1799,"-9"6"892,-28 19-342,24-8 1118,13-17-3413,0 0 1,0 1-1,0-1 1,0 0-1,0 1 1,0-1-1,0 0 1,0 0-1,1 1 1,-1-1-1,0 0 1,0 1-1,0-1 1,0 0-1,1 0 1,-1 1-1,0-1 1,0 0-1,1 0 1,-1 0-1,0 1 1,0-1-1,1 0 1,-1 0-1,0 0 1,0 0-1,1 0 1,-1 1-1,0-1 1,1 0-1,-1 0 0,0 0 1,1 0-1,33 0 1242,-29 0-1084,27-5 106,0-2 0,0 0 0,-1-2-1,44-19 1,-2 2-230,25-4-73,103-38-2478,-108 22-3680,-77 35 3179,0 0 0,0-1 0,16-15 1,-17 9-3241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5.224"/>
    </inkml:context>
    <inkml:brush xml:id="br0">
      <inkml:brushProperty name="width" value="0.025" units="cm"/>
      <inkml:brushProperty name="height" value="0.025" units="cm"/>
    </inkml:brush>
  </inkml:definitions>
  <inkml:trace contextRef="#ctx0" brushRef="#br0">1 34 6726,'0'0'11868,"2"-5"-11351,-1 3-457,0 0 0,0 0 0,0 1 0,1-1 1,-1 0-1,0 1 0,1-1 0,-1 1 0,1 0 0,-1-1 0,1 1 0,0 0 0,-1 0 0,1 0 0,0 0 0,0 0 0,3-1 0,-1 1 72,1 1 0,0-1 0,0 1 0,-1-1 0,1 1 0,0 1 0,0-1 0,7 2 0,-6-1-115,0 0-1,-1 1 1,1-1-1,-1 1 1,1 0 0,-1 0-1,0 1 1,0-1-1,0 1 1,0 1-1,0-1 1,-1 0-1,1 1 1,-1 0 0,0 0-1,0 1 1,-1-1-1,1 1 1,-1-1-1,5 10 1,-6-8 18,0 0 0,0 0 0,-1 0 0,0 1-1,0-1 1,0 0 0,-1 0 0,0 1 0,0-1 0,-1 0 0,0 0 0,0 1 0,0-1 0,-1 0 0,0 0 0,0 0 0,0 0 0,-1-1 0,-3 7 0,-98 164 1002,57-104-6746,42-65-3974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6.174"/>
    </inkml:context>
    <inkml:brush xml:id="br0">
      <inkml:brushProperty name="width" value="0.025" units="cm"/>
      <inkml:brushProperty name="height" value="0.025" units="cm"/>
    </inkml:brush>
  </inkml:definitions>
  <inkml:trace contextRef="#ctx0" brushRef="#br0">64 90 7239,'0'0'5600,"3"-9"-3363,-2 5-2070,0 0 1,1 1-1,-1-1 1,1 1 0,0-1-1,0 1 1,0 0 0,0 0-1,0 0 1,1 0-1,-1 0 1,1 0 0,0 0-1,0 1 1,0 0 0,0-1-1,0 1 1,1 0-1,-1 1 1,1-1 0,-1 1-1,1-1 1,0 1 0,6-1-1,68-11 1275,-74 13-1400,1-1-1,-1 1 0,1 0 0,0 0 1,-1 0-1,1 1 0,-1-1 0,1 1 0,-1 0 1,1 1-1,-1-1 0,0 1 0,1 0 1,5 3-1,-9-3-16,1 0 1,0 0 0,-1 1-1,0-1 1,1 0 0,-1 1-1,0-1 1,0 0 0,0 1-1,-1-1 1,1 1 0,-1 0-1,1-1 1,-1 1 0,0-1-1,0 1 1,0 0-1,0-1 1,0 1 0,-1 0-1,1-1 1,-2 5 0,-1 2 140,0 0 0,0 0 0,0-1-1,-1 1 1,-7 9 0,-14 17 167,-2-1 0,-54 54 0,45-52-141,-45 60 0,78-92-182,0 0-1,1-1 1,-1 1 0,1 0-1,0 0 1,0 0 0,1 1-1,-1-1 1,1 0 0,0 0-1,0 1 1,0-1 0,1 6-1,0-8 25,0 0 0,1 0 1,-1 0-1,1-1 0,0 1 0,0 0 0,-1 0 0,1-1 0,0 1 0,0 0 0,1-1 1,-1 1-1,0-1 0,1 1 0,-1-1 0,1 0 0,-1 1 0,1-1 0,-1 0 0,1 0 0,0 0 1,-1 0-1,1-1 0,0 1 0,0 0 0,0-1 0,0 1 0,0-1 0,3 1 0,15 2 143,1 0 0,-1-1 0,0-1-1,1-1 1,-1 0 0,1-2 0,-1 0-1,23-7 1,-42 9-353,0 0-1,0 0 0,-1-1 1,1 1-1,0 0 1,-1-1-1,1 1 1,0-1-1,-1 1 0,1-1 1,-1 1-1,1-1 1,0 1-1,-1-1 0,1 0 1,-1 1-1,0-1 1,1 0-1,-1 1 0,0-1 1,1 0-1,-1 0 1,0 1-1,0-1 0,1 0 1,-1 0-1,0 0 1,0 1-1,0-1 0,0 0 1,0 0-1,0 0 1,0 1-1,-1-1 1,1-1-1,0-5-2141,0-11-7659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119"/>
    </inkml:context>
    <inkml:brush xml:id="br0">
      <inkml:brushProperty name="width" value="0.025" units="cm"/>
      <inkml:brushProperty name="height" value="0.025" units="cm"/>
    </inkml:brush>
  </inkml:definitions>
  <inkml:trace contextRef="#ctx0" brushRef="#br0">0 59 13645,'0'0'11942,"9"3"-11494,-5-1-407,0-1 1,-1 0-1,1 0 0,0-1 0,1 1 0,-1-1 1,0 0-1,0 0 0,0 0 0,7-1 0,-9 0-37,0 1 0,0-1 0,-1 0-1,1 0 1,0 0 0,-1 0-1,1 0 1,0 0 0,-1 0-1,1 0 1,-1-1 0,0 1-1,1 0 1,-1-1 0,0 0-1,0 1 1,0-1 0,0 1 0,0-1-1,0 0 1,-1 0 0,1 0-1,0 1 1,-1-1 0,0 0-1,1 0 1,-1 0 0,0 0-1,0 0 1,0 0 0,0-3-1,0 5-21,0-1 0,0 0 0,0 1-1,0-1 1,0 1 0,0-1-1,0 1 1,0-1 0,0 0 0,0 1-1,0-1 1,0 1 0,0-1 0,-1 1-1,1-1 1,0 0 0,0 1-1,-1-1 1,1 1 0,0-1 0,-1 1-1,1 0 1,0-1 0,-1 1-1,1-1 1,-1 1 0,1 0 0,-1-1-1,1 1 1,0 0 0,-1-1-1,0 1 1,-17 8-443,-15 28 159,29-29 302,0 0 21,0 0-1,0 0 1,1 0 0,0 0 0,0 1-1,0-1 1,1 1 0,-2 13 0,5-20-7,-1 0-1,0 0 1,0-1 0,1 1 0,-1 0 0,1 0 0,-1 0 0,1 0 0,-1-1 0,1 1-1,-1 0 1,1-1 0,-1 1 0,1 0 0,0-1 0,0 1 0,-1-1 0,1 1-1,0-1 1,0 1 0,0-1 0,-1 1 0,1-1 0,0 0 0,0 0 0,0 1-1,0-1 1,0 0 0,0 0 0,0 0 0,0 0 0,0 0 0,0 0 0,0 0-1,38-3 428,-38 3-412,19-4 10,-1-2 0,-1 1 0,1-2 0,28-14 0,-28 11-559,1 2 0,0 0 1,34-8-1,-54 16 515,0 0 0,1 0 0,-1 0 0,0 0 1,1-1-1,-1 1 0,1 0 0,-1 0 0,0 0 0,1 0 1,-1 0-1,0 0 0,1 0 0,-1 0 0,1 1 0,-1-1 1,0 0-1,1 0 0,-1 0 0,0 0 0,1 0 0,-1 1 1,0-1-1,1 0 0,-1 0 0,0 1 0,0-1 0,1 0 0,-1 0 1,0 1-1,0-1 0,1 0 0,-1 1 0,0-1 0,-2 16 248,-18 22 1007,15-29-662,5-9-568,-1 0-1,1 1 1,0-1-1,0 0 1,0 0 0,0 1-1,-1-1 1,1 0-1,0 1 1,0-1 0,0 0-1,0 1 1,0-1-1,0 0 1,0 1-1,0-1 1,0 0 0,0 1-1,0-1 1,0 0-1,0 1 1,0-1 0,0 0-1,0 0 1,0 1-1,0-1 1,0 0 0,1 1-1,-1-1 1,0 0-1,0 1 1,0-1 0,0 0-1,1 0 1,-1 0-1,0 1 1,1-1-1,15 1 327,34-16-497,-27 8-281,-21 7 319,-1-1 0,1 1 0,-1 0-1,1-1 1,-1 1 0,1 0 0,0 0 0,-1 0 0,1 0 0,0 0-1,-1 1 1,1-1 0,-1 0 0,1 1 0,-1-1 0,1 1-1,-1-1 1,1 1 0,-1 0 0,1 0 0,1 1 0,-2 0-192,0 0 1,0 0-1,0 0 0,-1 0 1,1 0-1,0 0 1,-1 0-1,0 0 1,1 0-1,-1 0 1,0 0-1,0 2 1,3 22-5094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6.518"/>
    </inkml:context>
    <inkml:brush xml:id="br0">
      <inkml:brushProperty name="width" value="0.025" units="cm"/>
      <inkml:brushProperty name="height" value="0.025" units="cm"/>
    </inkml:brush>
  </inkml:definitions>
  <inkml:trace contextRef="#ctx0" brushRef="#br0">1 0 15150,'0'0'8905,"63"32"-8489,-27-26-288,5-2-32,0-1-992,-4-2-1571,2 0-1152,-7-1-289,2 0-1697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6.899"/>
    </inkml:context>
    <inkml:brush xml:id="br0">
      <inkml:brushProperty name="width" value="0.025" units="cm"/>
      <inkml:brushProperty name="height" value="0.025" units="cm"/>
    </inkml:brush>
  </inkml:definitions>
  <inkml:trace contextRef="#ctx0" brushRef="#br0">65 0 10090,'-5'9'3416,"-5"3"-2364,-24 33 2747,32-41-3478,0-1 0,0 0-1,1 1 1,-1-1 0,1 1 0,-1 0 0,1 0 0,0-1 0,1 1-1,-1 0 1,1 0 0,-1 6 0,2-9-305,-1-1 0,1 1 0,-1-1 0,1 1 0,0-1 0,-1 1 0,1-1 0,-1 1 0,1-1 0,0 0 0,-1 1 0,1-1 0,0 0 0,-1 0 1,1 1-1,0-1 0,0 0 0,-1 0 0,1 0 0,0 0 0,0 0 0,-1 0 0,1 0 0,0 0 0,1-1 0,20-1 325,-4-2-200,0-1 0,-1-1-1,0 0 1,19-11 0,-24 11-145,1 0 1,0 0-1,0 1 1,1 1 0,0 0-1,0 1 1,0 0-1,15 0 1,-28 3 16,-1 0 0,1 0 1,0 1-1,0-1 0,0 0 1,0 0-1,0 1 1,0-1-1,-1 1 0,1-1 1,0 1-1,0-1 0,-1 1 1,1-1-1,0 1 0,-1 0 1,1-1-1,-1 1 1,1 0-1,-1 0 0,1-1 1,-1 1-1,1 0 0,-1 0 1,1 0-1,-1-1 0,0 1 1,0 0-1,0 0 0,1 0 1,-1 0-1,0 0 1,0 1-1,0 39 1858,-1-27-1079,1-13-779,1-1 0,-1 1-1,1-1 1,0 1 0,-1-1-1,1 1 1,0-1 0,-1 1-1,1-1 1,0 0 0,0 1-1,-1-1 1,1 0 0,0 0-1,0 1 1,-1-1 0,1 0-1,0 0 1,0 0 0,0 0-1,0 0 1,-1 0 0,1 0 0,0 0-1,0 0 1,1-1 0,27-3 114,33-22-622,-52 20 226,0 1 0,0 1 0,0-1 0,1 2-1,-1 0 1,1 0 0,22-3 0,-33 7 253,1 0 0,-1 0 0,1 0 0,-1-1 1,1 1-1,-1 0 0,0 0 0,1 0 0,-1 0 0,0 0 0,0 0 0,0-1 0,1 1 0,-1 0 0,0 0 0,0 0 0,0 0 0,-1 0 0,1 0 0,0 0 0,0 0 0,0 0 1,-1 1-1,-5 24 121,5-21-578,-9 25 1535,3-17-2508,-1-8-4045,3-5 447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7.259"/>
    </inkml:context>
    <inkml:brush xml:id="br0">
      <inkml:brushProperty name="width" value="0.025" units="cm"/>
      <inkml:brushProperty name="height" value="0.025" units="cm"/>
    </inkml:brush>
  </inkml:definitions>
  <inkml:trace contextRef="#ctx0" brushRef="#br0">1 0 14125,'0'0'5606,"76"53"-8617,-37-38-961,-1-1-5765</inkml:trace>
  <inkml:trace contextRef="#ctx0" brushRef="#br0" timeOffset="1">281 122 15791,'0'0'6582,"-9"3"-4825,4-1-1625,-30 13 1072,33-14-1157,1 0-1,-1 1 1,1-1-1,-1 0 1,1 0-1,-1 1 1,1-1-1,0 1 1,0-1-1,0 1 1,0 0-1,0-1 1,0 1-1,0 0 1,0 0-1,1-1 1,-1 1-1,1 0 1,-1 0-1,1 0 1,0 3-1,0-3-62,-1 1 1,2 0-1,-1 0 0,0 0 0,1-1 1,-1 1-1,1 0 0,0 0 0,0-1 1,0 1-1,0-1 0,0 1 0,1-1 1,-1 1-1,3 2 0,0-1-149,1 1 0,1-1-1,-1 0 1,1 0 0,8 4-1,-13-8 151,0 1-1,0-1 0,0 1 1,0 0-1,0-1 1,0 1-1,0 0 1,-1 0-1,1 0 0,0 0 1,0 0-1,-1 0 1,1 0-1,-1 0 1,1 0-1,-1 0 0,1 0 1,-1 0-1,1 0 1,-1 0-1,0 1 0,0-1 1,0 0-1,1 0 1,-1 2-1,-1-1 34,1 1 1,-1 0-1,0-1 0,0 1 1,0 0-1,0-1 0,0 1 1,0-1-1,-1 0 0,-2 4 1,-3 2 295,0 0 0,0 0 0,-1-1 0,-14 12 0,21-19-392,-38 24 1376,15-19-2832,23-5 1194,1 0 1,-1 0 0,0 0-1,0 0 1,0 0-1,0-1 1,1 1 0,-1 0-1,0 0 1,0-1 0,0 1-1,1-1 1,-1 1-1,0-1 1,1 1 0,-1-1-1,0 1 1,1-1 0,-1 1-1,1-1 1,-1 0 0,0 0-1,-5-19-16422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7.982"/>
    </inkml:context>
    <inkml:brush xml:id="br0">
      <inkml:brushProperty name="width" value="0.025" units="cm"/>
      <inkml:brushProperty name="height" value="0.025" units="cm"/>
    </inkml:brush>
  </inkml:definitions>
  <inkml:trace contextRef="#ctx0" brushRef="#br0">207 7 9001,'0'0'17750,"-13"-2"-17606,5 1-139,0-1 1,1 2 0,-1-1 0,0 1-1,0 0 1,0 1 0,0 0 0,0 0-1,1 0 1,-1 1 0,0 1-1,1-1 1,-15 8 0,17-8-6,-41 28 25,45-29-36,-1 0 0,1 0 0,0 0 0,-1 0 0,1 0 0,0 0 0,0 0 0,0 1 0,0-1 0,0 0 0,0 1 0,0-1 0,0 1 0,0-1 0,1 1 0,-1-1 0,1 1 0,-1-1 0,1 1 0,0-1 0,-1 1 0,1 0 0,0-1 0,0 1 0,0 0 0,0-1 0,1 3 0,0-2-34,0-1 1,1 1-1,-1-1 1,1 0-1,-1 0 1,1 1-1,0-1 1,-1 0-1,1-1 1,0 1-1,0 0 1,0 0-1,0-1 1,-1 1-1,1-1 1,0 0-1,3 1 1,41 4-286,-36-5 217,24 2-227,-22-2 276,0 0 1,0 1-1,0 1 0,0-1 1,0 2-1,0 0 0,0 0 1,11 6-1,-22-9 75,0 1-1,0-1 0,0 1 0,0 0 1,0-1-1,0 1 0,0 0 1,0 0-1,0 0 0,0-1 1,-1 1-1,1 0 0,0 0 1,0 0-1,-1 0 0,1 1 1,-1-1-1,1 0 0,-1 0 1,1 0-1,-1 0 0,0 0 1,0 1-1,1-1 0,-1 0 1,0 2-1,-1-1 90,1 1 0,-1-1 0,0 0 0,0 1 0,0-1 0,0 0 0,0 0 0,-1 0 0,1 0 1,0 0-1,-1 0 0,-2 2 0,-5 4 353,0 0-1,0-1 1,-1 0 0,-13 7 0,15-9-435,-1 0 0,-1 0 0,1-1 0,-1 0 1,0 0-1,0-1 0,0-1 0,0 1 0,-14 0 0,23-3-133,1 0-1,-1 0 1,1-1-1,-1 1 1,1 0 0,-1 0-1,1 0 1,-1-1-1,1 1 1,-1 0-1,1-1 1,-1 1-1,1 0 1,0-1-1,-1 1 1,1-1-1,0 1 1,-1 0-1,1-1 1,0 1 0,-1-1-1,1 1 1,0-1-1,0 1 1,-1-1-1,1 1 1,0-1-1,0 1 1,0-1-1,0 0 1,0 1-1,0-1 1,0 1-1,0-1 1,0 1 0,0-1-1,0 1 1,0-1-1,0 0 1,1 1-1,-1-1 1,0 1-1,0-1 1,1 1-1,-1-1 1,13-27-6505,9 4 273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8.347"/>
    </inkml:context>
    <inkml:brush xml:id="br0">
      <inkml:brushProperty name="width" value="0.025" units="cm"/>
      <inkml:brushProperty name="height" value="0.025" units="cm"/>
    </inkml:brush>
  </inkml:definitions>
  <inkml:trace contextRef="#ctx0" brushRef="#br0">148 1 9129,'0'0'13799,"-12"5"-13703,1 1-89,0 0-1,0 0 1,1 1-1,0 1 0,0 0 1,-14 14-1,19-17 145,1 1-1,-1-1 1,1 1 0,0 0-1,0 0 1,0 0 0,1 1 0,0-1-1,0 1 1,1 0 0,0 0-1,0 0 1,1 0 0,0 0-1,-1 9 1,2-15-135,0 0 0,0 0 0,0 0-1,0 0 1,0-1 0,1 1 0,-1 0 0,0 0-1,0 0 1,1-1 0,-1 1 0,0 0 0,1 0-1,-1-1 1,1 1 0,-1 0 0,1-1 0,0 1-1,-1 0 1,1-1 0,-1 1 0,1-1 0,0 1 0,-1-1-1,1 1 1,0-1 0,0 0 0,1 1 0,30 1 447,-23-4-351,0 0 1,0 0-1,-1-1 0,1 0 1,8-4-1,-4-1-67,0 0 1,0-1-1,-1 0 0,0-1 0,0-1 0,-1 0 0,-1 0 1,1-1-1,-2 0 0,0-1 0,0 0 0,11-24 1,-36 72-851,10-24 795,1-1 0,0 1 0,1 0 0,1 0 0,-5 20 0,7-25-122,1 1 1,-1 0 0,1 0 0,0 0 0,1-1-1,-1 1 1,2 0 0,1 8 0,-2-13-33,0 0 0,-1 0 0,1-1 0,0 1 0,0 0 0,1-1 0,-1 1 0,0-1 0,0 1 0,1-1 0,-1 0 0,1 0 0,-1 1 0,1-1 0,0 0 0,-1 0 0,1-1 0,0 1 0,0 0 0,-1 0 0,1-1 0,0 1 0,0-1 0,0 0 0,0 1 0,0-1 0,0 0 0,0 0 0,0 0 0,0-1 0,-1 1 0,4-1 0,-3 1-254,1-1 1,0 0-1,-1 0 1,1 0 0,0 0-1,-1 0 1,0-1-1,1 1 1,-1-1-1,0 1 1,0-1 0,0 0-1,0 0 1,0 0-1,0 0 1,2-4-1,-3 5 329,21-28-6589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8.710"/>
    </inkml:context>
    <inkml:brush xml:id="br0">
      <inkml:brushProperty name="width" value="0.025" units="cm"/>
      <inkml:brushProperty name="height" value="0.025" units="cm"/>
    </inkml:brush>
  </inkml:definitions>
  <inkml:trace contextRef="#ctx0" brushRef="#br0">1 0 4740,'0'0'14761,"1"11"-14035,0 39 400,1 45 363,-2-85-1432,1-1 0,1 0-1,-1 1 1,2-1 0,-1 0 0,1 0 0,5 11 0,11 2 89,-17-20-144,-1-1 0,1 0 0,-1 0 0,0 0 0,1 1 0,-1-1 0,0 1 0,0-1 0,0 1 0,0-1 0,0 1 0,-1 0 0,1-1 0,0 1 0,-1 0 0,1 0 0,-1-1 0,0 1 0,1 0 0,-1 0 0,0 0 0,0 0 0,0-1 0,0 1 0,-1 0 0,1 0 0,0 0 0,-1-1 0,1 1 0,-2 2 0,-7 19 457,6-17-413,1 0 0,0-1 0,0 1 0,0 0 0,1 0 0,-2 12 0,3-17-42,0 1 0,1-1-1,-1 1 1,0-1-1,1 1 1,-1-1 0,1 0-1,0 1 1,-1-1-1,1 0 1,0 1 0,0-1-1,-1 0 1,1 0-1,0 0 1,0 0 0,1 0-1,-1 0 1,0 0-1,0 0 1,0 0 0,1-1-1,-1 1 1,0 0-1,1-1 1,-1 1 0,0-1-1,1 1 1,-1-1-1,1 0 1,-1 0 0,1 1-1,-1-1 1,3-1-1,13 4 43,1-2 0,-1 0-1,1-1 1,-1 0 0,0-2-1,1 0 1,-1-1 0,31-9-1,-46 11-187,-1 1-1,1-1 1,-1 0-1,1 0 0,-1 0 1,1 0-1,-1 0 0,0 0 1,1 0-1,-1 0 0,0 0 1,0-1-1,0 1 0,0 0 1,0-1-1,0 1 0,0-1 1,0 1-1,0-1 0,-1 0 1,1 1-1,-1-1 0,1 0 1,-1 1-1,0-1 0,0 0 1,0 0-1,0 1 0,0-3 1,0 0-454,-1 1 1,0-1-1,0 0 1,0 1-1,0-1 0,0 1 1,-1-1-1,0 1 1,0 0-1,0 0 1,0-1-1,-3-3 0,-22-19-4582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9.056"/>
    </inkml:context>
    <inkml:brush xml:id="br0">
      <inkml:brushProperty name="width" value="0.025" units="cm"/>
      <inkml:brushProperty name="height" value="0.025" units="cm"/>
    </inkml:brush>
  </inkml:definitions>
  <inkml:trace contextRef="#ctx0" brushRef="#br0">1 8 9289,'0'0'14926,"82"-7"-13485,-35 7-672,12 2-641,3 4-128,0-1-1409,-6-5-3332,0 0-8872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29.854"/>
    </inkml:context>
    <inkml:brush xml:id="br0">
      <inkml:brushProperty name="width" value="0.025" units="cm"/>
      <inkml:brushProperty name="height" value="0.025" units="cm"/>
    </inkml:brush>
  </inkml:definitions>
  <inkml:trace contextRef="#ctx0" brushRef="#br0">11 0 13293,'0'0'8674,"-1"10"-7857,-2 18-377,0-12-217,1 1 0,1-1-1,1 1 1,1 24 0,0-40-215,-1 0 1,1 0-1,-1 0 1,1 0 0,-1 0-1,1 0 1,0-1-1,-1 1 1,1 0 0,0 0-1,0 0 1,0-1-1,0 1 1,-1 0 0,1-1-1,0 1 1,0 0-1,0-1 1,1 0-1,-1 1 1,0-1 0,0 1-1,0-1 1,0 0-1,0 0 1,2 0 0,37 1 269,-28-2-169,1 1-103,-1-2 0,1 0 0,-1 0 0,19-7-1,-18 5-46,0 1 0,0 0 0,0 0 0,21 0 0,-34 3 57,1 0 0,-1 1 1,1-1-1,0 0 0,-1 1 0,1-1 1,-1 0-1,0 1 0,1-1 0,-1 1 1,1-1-1,-1 1 0,0-1 1,1 1-1,-1-1 0,0 1 0,1-1 1,-1 1-1,0-1 0,0 1 0,0 0 1,1-1-1,-1 1 0,0-1 0,0 1 1,0 0-1,0-1 0,0 1 0,0 0 1,0 0-1,-1 0 13,1 0-1,0 0 1,0 0-1,0 0 1,0 0 0,1 0-1,-1 1 1,0-1-1,0 0 1,1 0 0,-1-1-1,0 1 1,1 0-1,-1 0 1,1 0 0,-1 0-1,1 0 1,0 0 0,-1 0-1,1-1 1,0 1-1,0 0 1,-1-1 0,1 1-1,0 0 1,0-1-1,0 1 1,0-1 0,0 1-1,0-1 1,0 0-1,0 1 1,0-1 0,1 0-1,50-1 735,-33 0-1115,0 1 0,26 3 0,-44-3 329,-1 0 0,1 0 1,-1 0-1,1 1 0,-1-1 0,1 0 1,-1 0-1,1 0 0,-1 1 1,0-1-1,1 0 0,-1 0 1,1 1-1,-1-1 0,1 0 0,-1 1 1,0-1-1,1 0 0,-1 1 1,0-1-1,1 1 0,-1-1 1,0 1-1,0-1 0,0 1 0,1-1 1,-1 1-1,0-1 0,0 1 1,0-1-1,0 1 0,0-1 1,0 1-1,0-1 0,0 1 1,0-1-1,0 1 0,0-1 0,0 1 1,0-1-1,0 1 0,0-1 1,-1 1-1,1-1 0,0 1 1,0-1-1,-1 1 0,0 4-5448,-1-10-508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0.214"/>
    </inkml:context>
    <inkml:brush xml:id="br0">
      <inkml:brushProperty name="width" value="0.025" units="cm"/>
      <inkml:brushProperty name="height" value="0.025" units="cm"/>
    </inkml:brush>
  </inkml:definitions>
  <inkml:trace contextRef="#ctx0" brushRef="#br0">1 1 15054,'0'0'11211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0.895"/>
    </inkml:context>
    <inkml:brush xml:id="br0">
      <inkml:brushProperty name="width" value="0.025" units="cm"/>
      <inkml:brushProperty name="height" value="0.025" units="cm"/>
    </inkml:brush>
  </inkml:definitions>
  <inkml:trace contextRef="#ctx0" brushRef="#br0">99 241 6054,'0'0'6646,"6"-10"-3576,12-27-410,-15 28-1374,0 0 0,0 0 1,-1-1-1,0 1 0,0-1 1,0-16-1,-2 25-1246,-1 0-1,1 0 1,0 0 0,-1 0-1,1 0 1,0 1 0,-1-1-1,1 0 1,-1 0 0,0 0-1,1 1 1,-1-1 0,0 0-1,1 1 1,-1-1 0,0 0-1,0 1 1,1-1 0,-1 1-1,0-1 1,0 1 0,0 0-1,0-1 1,0 1 0,0 0-1,0 0 1,0-1 0,1 1-1,-1 0 1,0 0-1,0 0 1,0 0 0,0 0-1,0 0 1,0 0 0,0 1-1,0-1 1,0 0 0,0 1-1,-1 0 1,-3-1-58,1 1 0,0 0 0,0 1 0,0-1-1,0 1 1,0 0 0,0 0 0,-5 3 0,3-1 17,1 1 1,0 0-1,0 0 0,0 0 1,0 0-1,1 1 1,0 0-1,0 0 1,1 0-1,-1 0 0,2 1 1,-1-1-1,0 1 1,1 0-1,1-1 1,-1 1-1,1 0 1,-1 12-1,3-18 2,-1-1-1,1 1 1,-1 0 0,1-1-1,0 1 1,-1 0-1,1-1 1,0 1 0,0-1-1,-1 1 1,1-1 0,0 0-1,0 1 1,0-1-1,0 0 1,0 1 0,0-1-1,-1 0 1,1 0 0,0 0-1,0 0 1,0 0 0,0 0-1,0 0 1,0 0-1,0 0 1,1-1 0,29-2 45,-19-1-37,-1-1 0,1 0 1,-1-1-1,0 0 0,-1 0 0,19-15 0,57-55 21,-65 56-23,9-8-153,30-38-1,-68 100-526,6-31 670,-6 14-3,0 0 0,1 0 0,1 1-1,0 0 1,2 0 0,0 0 0,0 1 0,0 23 0,4-38 20,0 0 1,0 1 0,0-1 0,1 0 0,0 0 0,-1 0 0,1 0 0,1 0-1,-1 0 1,1 0 0,-1 0 0,5 6 0,-5-8-7,1-1 1,-1 0-1,1 0 0,0 1 1,-1-1-1,1 0 0,0-1 1,0 1-1,0 0 0,0 0 1,0-1-1,0 1 0,0-1 0,0 0 1,0 0-1,0 1 0,0-1 1,0 0-1,0-1 0,0 1 1,0 0-1,0-1 0,-1 1 1,1-1-1,0 1 0,0-1 1,0 0-1,0 0 0,2-1 1,4-2 11,-1-1 0,0 1 0,0-1 0,0 0 0,-1-1 0,0 0 0,0 0 0,0 0-1,5-8 1,3-5 11,23-42 0,-40 66-47,1 1 0,0-1 0,0 0 0,0 1 0,0-1 0,1 1 0,0-1 0,0 1 0,1 0 1,-1-1-1,1 1 0,1 0 0,-1-1 0,1 1 0,2 8 0,-2-10 11,0-1 0,1 1 0,0-1 1,0 0-1,0 1 0,0-1 0,0 0 1,0 0-1,1 0 0,0-1 0,-1 1 0,1-1 1,0 1-1,0-1 0,0 0 0,1 0 1,-1 0-1,1-1 0,-1 1 0,1-1 0,-1 0 1,1 1-1,0-2 0,-1 1 0,1 0 1,4-1-1,7 2-61,1 0 0,0-2 0,0 0-1,26-3 1,-38 2 114,0 1 0,-1-1 0,1 0 0,0 0-1,-1 0 1,1-1 0,0 1 0,-1-1 0,0 0-1,1 0 1,-1 0 0,0 0 0,0-1 0,0 1 0,0-1-1,0 0 1,-1 0 0,1 0 0,-1 0 0,0 0-1,0 0 1,0-1 0,0 1 0,1-7 0,0 2 215,-1 0 1,0-1-1,-1 1 1,0 0 0,0-1-1,-1 1 1,0-1-1,-1 1 1,0-1 0,0 1-1,-4-14 1,4 19-303,0-1 1,-1 1 0,0 0-1,1-1 1,-1 1-1,0 0 1,-1 0 0,1 0-1,0 1 1,-1-1-1,0 0 1,1 1 0,-1 0-1,0-1 1,0 1 0,0 0-1,-1 1 1,1-1-1,0 0 1,-1 1 0,1 0-1,-1 0 1,0 0-1,1 0 1,-1 1 0,1-1-1,-1 1 1,-6 0 0,10 1-184,0 1 0,1-1 1,-1 0-1,1 0 1,-1 0-1,1 1 1,-1-1-1,1 0 1,0 0-1,0 0 1,-1 0-1,1 0 1,0-1-1,0 1 0,1 1 1,63 33-6308,-18-19-566,-19-8 17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954"/>
    </inkml:context>
    <inkml:brush xml:id="br0">
      <inkml:brushProperty name="width" value="0.025" units="cm"/>
      <inkml:brushProperty name="height" value="0.025" units="cm"/>
    </inkml:brush>
  </inkml:definitions>
  <inkml:trace contextRef="#ctx0" brushRef="#br0">33 0 12460,'0'0'13356,"-4"11"-13227,-1 4-95,1-3-25,0-1 1,0 1-1,1 0 0,0 0 1,1 0-1,1 0 1,-1 0-1,2 0 0,1 19 1,0-30-10,0 1 1,0-1-1,-1 0 1,1 0-1,1 1 1,-1-1 0,0 0-1,0 0 1,0 0-1,0 0 1,1 0-1,-1-1 1,0 1-1,1 0 1,-1-1 0,1 1-1,-1-1 1,1 1-1,-1-1 1,1 0-1,-1 1 1,1-1-1,-1 0 1,1 0-1,-1 0 1,1 0 0,0 0-1,-1-1 1,1 1-1,-1 0 1,1-1-1,1 0 1,4 0 14,-1-1 0,1 0 0,-1 0 0,1 0 0,-1-1 0,7-3-1,-4-1-1,0-1-1,0 1 0,-1-1 1,-1-1-1,1 0 0,-1 0 0,-1 0 1,1-1-1,8-18 0,-19 45 17,1 0-1,-2 30 1,5-45-6,0-1 1,0 1 0,0-1 0,0 1 0,1-1 0,-1 1 0,1-1-1,-1 1 1,1-1 0,-1 1 0,1-1 0,0 1 0,0-1-1,0 0 1,0 0 0,0 0 0,0 1 0,0-1 0,0 0-1,0 0 1,1 0 0,-1 0 0,0-1 0,0 1 0,1 0-1,-1 0 1,1-1 0,-1 1 0,1-1 0,-1 0 0,1 1-1,-1-1 1,1 0 0,-1 0 0,1 0 0,-1 0 0,1 0 0,0 0-1,-1 0 1,3-1 0,2 1 109,-1-1-1,1 1 0,0-1 1,0-1-1,0 1 1,-1-1-1,1 0 1,-1 0-1,1-1 1,4-3-1,-2 0-68,-2 0-1,1 0 1,-1-1-1,0 0 1,7-11-1,16-18-204,-35 63-347,6-27 489,0 1 1,0 0-1,0 0 1,-1 0-1,1 0 1,0 0-1,0 0 1,1-1-1,-1 1 1,0 0-1,0 0 1,0 0-1,0 0 1,1 0-1,-1-1 0,0 1 1,1 0-1,-1 0 1,1 0-1,-1-1 1,1 1-1,-1 0 1,1-1-1,0 1 1,-1 0-1,2 0 1,7-1-183,0 0-1,1-1 1,-1 0 0,0-1 0,0 0 0,0 0 0,10-4-1,13-4-9477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1.429"/>
    </inkml:context>
    <inkml:brush xml:id="br0">
      <inkml:brushProperty name="width" value="0.025" units="cm"/>
      <inkml:brushProperty name="height" value="0.025" units="cm"/>
    </inkml:brush>
  </inkml:definitions>
  <inkml:trace contextRef="#ctx0" brushRef="#br0">0 90 13837,'0'0'3427,"6"-9"-53,-1 3-3052,-1 0-1,1 1 1,0-1-1,0 1 1,0 0 0,1 0-1,0 1 1,0 0-1,0 0 1,1 0-1,-1 1 1,1 0-1,0 0 1,0 0 0,0 1-1,9-2 1,5 1-38,0 0 0,0 1 0,0 1 0,32 3 0,-47-2-278,1 1-1,-1-1 1,0 1-1,0 1 1,0-1 0,0 1-1,0 0 1,0 1-1,0-1 1,0 1-1,-1 0 1,0 1 0,1-1-1,-1 1 1,-1 0-1,1 0 1,0 1 0,-1-1-1,4 7 1,-5-7-10,-1 1 1,-1 0 0,1 0-1,0 0 1,-1 0 0,0 0-1,-1 0 1,1 0 0,-1 0-1,0 0 1,0 1 0,0-1-1,-1 0 1,0 0 0,0 0-1,0 0 1,0 0 0,-1 0-1,0 0 1,0-1 0,0 1-1,-5 7 1,-6 9 45,-1-1 1,-1-1-1,-23 25 0,29-35-11,-44 45 279,35-36-217,0 0 0,1 1 1,-23 33-1,39-52-94,0 1 0,0 0 1,0 0-1,1 0 0,-1 0 0,0 0 0,1 0 1,-1 0-1,1 0 0,-1 1 0,1-1 0,-1 0 1,1 0-1,0 0 0,0 1 0,0-1 1,-1 0-1,1 0 0,0 0 0,0 1 0,1-1 1,-1 0-1,0 0 0,0 0 0,1 1 1,-1-1-1,0 0 0,1 0 0,-1 0 0,1 0 1,0 0-1,-1 0 0,1 0 0,0 0 0,-1 0 1,1 0-1,0 0 0,0 0 0,0 0 1,0-1-1,0 1 0,0 0 0,0-1 0,0 1 1,0-1-1,0 1 0,1-1 0,-1 1 1,0-1-1,0 0 0,0 0 0,2 1 0,9 1 32,1-1 0,-1 0 0,1 0 0,15-2 0,-12 0 5,-8 1-206,11 1 249,0-2 1,0 0-1,-1-1 0,28-6 1,-42 6-263,1 1 1,-1-1 0,1 0 0,-1 0-1,0 0 1,0 0 0,0-1-1,0 0 1,0 0 0,3-3-1,-5 3-243,0 1 0,0-1-1,0 0 1,0 0 0,-1 0-1,1 0 1,-1 0 0,0 0-1,0 0 1,0-1 0,0 1 0,0 0-1,-1 0 1,0-1 0,1-5-1,-1-19-5920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1.798"/>
    </inkml:context>
    <inkml:brush xml:id="br0">
      <inkml:brushProperty name="width" value="0.025" units="cm"/>
      <inkml:brushProperty name="height" value="0.025" units="cm"/>
    </inkml:brush>
  </inkml:definitions>
  <inkml:trace contextRef="#ctx0" brushRef="#br0">1 14 14221,'0'0'6791,"52"2"-4069,-11-2-736,6 0-1121,7-2-705,4-3-128,2 3-160,0 0-1409,-8 2-1346,-5-1-3427,-10-3-4804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2.126"/>
    </inkml:context>
    <inkml:brush xml:id="br0">
      <inkml:brushProperty name="width" value="0.025" units="cm"/>
      <inkml:brushProperty name="height" value="0.025" units="cm"/>
    </inkml:brush>
  </inkml:definitions>
  <inkml:trace contextRef="#ctx0" brushRef="#br0">48 1 7399,'0'0'9961,"-7"10"-7628,0 0-1745,1 0-1,1 0 1,-1 0-1,2 1 0,-6 16 1,9-25-495,1 0 0,-1 1 0,1-1-1,0 0 1,-1 1 0,1-1 0,0 1 0,0-1 0,1 0 0,-1 1 0,0-1 0,1 0 0,0 1 0,-1-1 0,1 0 0,2 3 0,-2-3-75,1 0 0,-1 0 0,1-1 0,0 1 0,0-1 1,0 0-1,0 0 0,0 1 0,0-1 0,0 0 0,0-1 1,0 1-1,1 0 0,-1-1 0,0 1 0,1-1 0,-1 0 1,0 1-1,1-1 0,-1 0 0,3-1 0,2 1 48,0-1-1,1-1 1,-1 1 0,0-1-1,0 0 1,-1 0 0,1-1-1,0 0 1,-1 0 0,1-1-1,-1 0 1,0 0 0,-1 0-1,1-1 1,5-6-1,-2 4-67,0 0 0,0 0-1,0 1 1,1 0-1,15-7 1,-25 13-5,1 0-1,-1 0 1,0 0 0,0 0 0,1 0 0,-1 0 0,0 0-1,0 0 1,1 0 0,-1 0 0,0 0 0,0 0 0,1 0-1,-1 1 1,0-1 0,0 0 0,0 0 0,1 0 0,-1 0-1,0 0 1,0 1 0,0-1 0,0 0 0,1 0 0,-1 0 0,0 1-1,0-1 1,0 0 0,0 0 0,0 0 0,0 1 0,1-1-1,-1 0 1,0 0 0,0 1 0,0-1 0,0 0 0,0 0-1,0 1 1,0-1 0,0 0 0,0 0 0,0 1 0,0 21-55,-7 19 353,0-20-35,5-17-104,0 0 0,0 0 1,1 0-1,0 1 0,0-1 0,0 0 0,0 1 1,1-1-1,0 1 0,0-1 0,1 9 0,-1-12-129,1 0-1,0 0 0,0-1 0,0 1 0,-1 0 0,1-1 0,0 1 0,0-1 1,0 1-1,0-1 0,0 1 0,0-1 0,0 0 0,0 1 0,0-1 0,0 0 1,0 0-1,0 0 0,1 0 0,-1 0 0,0 0 0,0 0 0,1 0 0,28-4 205,-12-1-199,0-1 1,-1 0-1,30-17 0,-32 15-436,0 1 1,1 0-1,-1 1 1,1 1-1,24-5 1,-40 9 383,0 1 0,0 0 0,1 0 0,-1 0 1,0 0-1,1 0 0,-1 0 0,0 0 1,1 0-1,-1 0 0,0 0 0,1 0 0,-1 1 1,0-1-1,1 0 0,-1 0 0,0 0 0,1 0 1,-1 0-1,0 1 0,0-1 0,1 0 1,-1 0-1,0 0 0,0 1 0,1-1 0,-1 0 1,0 0-1,0 1 0,0-1 0,1 0 1,-1 1-1,0-1 0,0 0 0,0 0 0,0 1 1,0-1-1,0 0 0,0 1 0,0-1 0,0 0 1,0 1-1,0-1 0,0 0 0,0 1 1,0-1-1,0 0 0,0 1 0,0-1 0,0 0 1,0 1-1,0-1 0,0 0 0,-1 0 1,1 1-1,0-1 0,0 0 0,0 1 0,-1-1 1,1 0-1,0 0 0,-1 1 0,-13 17-5663,9-16-1002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2.630"/>
    </inkml:context>
    <inkml:brush xml:id="br0">
      <inkml:brushProperty name="width" value="0.025" units="cm"/>
      <inkml:brushProperty name="height" value="0.025" units="cm"/>
    </inkml:brush>
  </inkml:definitions>
  <inkml:trace contextRef="#ctx0" brushRef="#br0">83 0 13164,'0'0'13720,"0"11"-13031,-4 36-374,-2 0-1,-2-1 1,-24 76 0,2-4 502,29-117-802,1-1-1,0 1 0,0 0 1,-1-1-1,1 1 0,0-1 1,0 1-1,0 0 0,0-1 1,-1 1-1,1-1 0,0 1 1,0 0-1,0-1 0,1 1 1,-1 0-1,0-1 0,0 1 1,0-1-1,0 1 0,0 0 1,1-1-1,-1 1 0,0-1 1,1 1-1,-1-1 0,0 1 1,1-1-1,-1 1 0,1-1 1,-1 1-1,1-1 0,-1 1 1,1-1-1,-1 0 0,1 1 1,-1-1-1,1 0 0,-1 1 1,1-1-1,0 0 0,2 0 27,0 0 0,0 0 0,0-1-1,0 1 1,0-1 0,0 0 0,-1 0 0,1 0-1,5-3 1,56-36 337,22-25 487,130-127 0,-213 190-1414,-1-1 1,0 0-1,1 0 0,-1 1 1,0-1-1,0 0 0,-1-1 1,1 1-1,2-7 0,-4 10 317,0-1 0,0 0-1,0 0 1,0 0-1,0 1 1,-1-1-1,1 0 1,0 0 0,0 0-1,-1 1 1,1-1-1,0 0 1,-1 1 0,1-1-1,-1 0 1,1 1-1,-1-1 1,1 0-1,-1 1 1,1-1 0,-1 1-1,0-1 1,1 1-1,-1-1 1,0 1-1,1 0 1,-1-1 0,0 1-1,0 0 1,1-1-1,-1 1 1,0 0-1,0 0 1,1 0 0,-1 0-1,0 0 1,0 0-1,0 0 1,0 0-1,1 0 1,-1 0 0,0 0-1,0 0 1,-1 1-1,-18-1-11367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3.121"/>
    </inkml:context>
    <inkml:brush xml:id="br0">
      <inkml:brushProperty name="width" value="0.025" units="cm"/>
      <inkml:brushProperty name="height" value="0.025" units="cm"/>
    </inkml:brush>
  </inkml:definitions>
  <inkml:trace contextRef="#ctx0" brushRef="#br0">21 25 9865,'0'0'4095,"-4"11"101,3-7-3874,-3 5 593,1 1 1,1-1-1,0 0 1,0 1 0,-1 14-1,3-21-824,0 0 0,0 0 0,0-1 0,1 1 0,-1 0-1,1 0 1,0-1 0,-1 1 0,1 0 0,0-1 0,1 1 0,-1-1 0,0 1-1,1-1 1,-1 0 0,1 1 0,0-1 0,0 0 0,0 0 0,0 0 0,0-1-1,0 1 1,0 0 0,1-1 0,-1 1 0,1-1 0,4 2 0,-2-1-75,1 0 1,0 0 0,0-1-1,0 0 1,1 0 0,-1-1-1,0 0 1,0 0 0,0 0-1,0 0 1,0-1-1,0 0 1,0-1 0,0 1-1,0-1 1,0 0 0,0-1-1,-1 1 1,1-1 0,-1 0-1,0-1 1,8-5 0,3-4-87,-1-1 0,-1-1-1,0 0 1,-1-1 0,18-28 0,-69 130 396,37-84-259,0 0-1,-1 1 1,1-1 0,0 1-1,0-1 1,1 1 0,-1 0-1,0 0 1,1-1 0,0 1 0,-1 0-1,1-1 1,0 1 0,1 0-1,-1 0 1,0-1 0,2 5-1,-1-6-39,0 1 0,1-1-1,-1 0 1,0 0 0,1 0 0,-1 0-1,1 0 1,-1 0 0,1 0 0,0 0-1,-1-1 1,1 1 0,0-1-1,-1 1 1,1-1 0,0 0 0,0 1-1,-1-1 1,1 0 0,0 0 0,0 0-1,-1-1 1,1 1 0,0 0-1,0-1 1,2 0 0,8-2-3,0-1 0,-1 0 0,1 0 0,-1-1 1,0-1-1,18-12 0,-20 12-57,1 0 1,1 0 0,-1 1-1,1 0 1,0 1-1,0 0 1,16-3-1,-27 7 29,1 0 0,-1 0 0,1 1 0,-1-1 0,1 0 0,-1 1 0,1-1 0,-1 0 0,1 1 0,-1-1 0,1 1-1,-1-1 1,0 1 0,1-1 0,-1 1 0,0-1 0,0 1 0,1-1 0,-1 1 0,0-1 0,0 1 0,0-1 0,0 1 0,1 0 0,-1-1 0,0 1 0,0-1 0,0 1 0,0-1 0,0 1-1,-1 0 1,2 34 156,0-8 205,0-25-342,0-1 0,1 1 0,-1 0 0,1-1-1,-1 1 1,1-1 0,0 1 0,0-1 0,-1 0 0,1 0 0,0 0-1,0 0 1,0 0 0,0 0 0,0 0 0,1 0 0,-1-1 0,0 0-1,0 1 1,0-1 0,1 0 0,-1 0 0,0 0 0,0 0 0,0 0-1,1-1 1,-1 1 0,3-2 0,6 1-162,0-1 0,0 0 0,-1-1 0,15-6 0,-4-1-1539,-1-1 1,24-17-1,-18 8-2890,0-1-1,34-36 1,-33 28-800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3.753"/>
    </inkml:context>
    <inkml:brush xml:id="br0">
      <inkml:brushProperty name="width" value="0.025" units="cm"/>
      <inkml:brushProperty name="height" value="0.025" units="cm"/>
    </inkml:brush>
  </inkml:definitions>
  <inkml:trace contextRef="#ctx0" brushRef="#br0">84 152 96,'3'-9'3214,"-3"7"-2591,14-40 1787,-9 15 1774,-9 7 4961,3 20-8990,1 0 0,0-1 1,0 1-1,-1 0 0,1 0 0,0 0 1,-1-1-1,1 1 0,-1 0 0,1 0 0,0 0 1,-1 0-1,1 0 0,0 0 0,-1 0 1,1-1-1,-1 1 0,1 0 0,0 0 0,-1 1 1,1-1-1,-1 0 0,1 0 0,0 0 1,-1 0-1,1 0 0,0 0 0,-1 0 0,1 1 1,-1-1-1,-16 14 1103,10-5-937,1 1 1,0 1-1,0-1 0,1 1 1,1 0-1,0 0 1,0 1-1,-2 16 1,-2 12 214,-1 45 1,4-20-724,3 1 0,2-1 1,15 105-1,-15-170 196,0 0 0,0 1 0,0-1 0,0 1 1,0-1-1,0 0 0,0 1 0,0-1 0,0 1 0,0-1 1,0 0-1,0 1 0,0-1 0,1 1 0,-1-1 0,0 0 1,0 1-1,0-1 0,0 0 0,1 1 0,-1-1 0,0 0 1,0 1-1,1-1 0,-1 0 0,0 1 0,1-1 0,-1 0 1,0 0-1,1 1 0,-1-1 0,0 0 0,1 0 1,-1 0-1,1 1 0,8-16 289,4-34-52,-12 45-271,88-297-243,-66 238 179,3 1 0,56-97 1,-65 135 66,-17 24 26,0-1 1,0 1-1,0 0 0,0 0 0,0 0 0,0 0 0,0-1 0,1 1 0,-1 0 0,0 0 1,0 0-1,0 0 0,0-1 0,0 1 0,0 0 0,1 0 0,-1 0 0,0 0 0,0 0 0,0 0 1,1-1-1,-1 1 0,0 0 0,0 0 0,0 0 0,1 0 0,-1 0 0,0 0 0,0 0 1,0 0-1,1 0 0,-1 0 0,0 0 0,0 0 0,0 0 0,1 0 0,-1 0 0,0 0 0,0 0 1,0 0-1,1 1 0,-1-1 0,0 0 0,0 0 0,0 0 0,0 0 0,1 0 0,-1 1 0,3 12 128,-3 15 5,-12 63 111,4-45-6,-1 71-1,9-89-205,7 52-1,-6-72-32,1 1 0,0-1 0,1 1-1,-1-1 1,2 0 0,-1 0 0,1 0 0,0-1-1,1 1 1,7 8 0,-12-16-2,0 0 0,0 1 1,0-1-1,0 0 0,0 0 0,0 1 1,1-1-1,-1 0 0,0 1 0,0-1 0,0 0 1,1 0-1,-1 1 0,0-1 0,0 0 1,1 0-1,-1 0 0,0 1 0,0-1 0,1 0 1,-1 0-1,0 0 0,1 0 0,-1 0 1,0 0-1,1 0 0,-1 1 0,0-1 1,0 0-1,1 0 0,-1 0 0,0 0 0,1 0 1,-1 0-1,0 0 0,1-1 0,-1 1 1,0 0-1,1 0 0,-1 0 0,0 0 1,1 0-1,-1 0 0,0-1 0,0 1 0,1 0 1,2-20 125,-9-26 67,-7 16-342,-1 1 0,-1 1 1,-1 0-1,-37-45 0,15 20 86,38 53 83,-1-1-1,0 1 0,1-1 1,-1 0-1,1 1 1,-1-1-1,1 0 0,-1 1 1,1-1-1,0 0 1,-1 1-1,1-1 0,0 0 1,-1 0-1,1 0 1,0 1-1,0-1 0,0 0 1,0 0-1,0 0 1,0 1-1,0-1 0,0 0 1,0 0-1,0 0 1,0 1-1,0-1 0,1 0 1,-1 0-1,0 1 1,1-1-1,-1 0 0,0 0 1,1 1-1,-1-1 1,1 0-1,-1 1 0,1-1 1,0 1-1,-1-1 1,1 0-1,-1 1 0,1 0 1,0-1-1,-1 1 1,1-1-1,0 1 0,0 0 1,-1-1-1,1 1 1,0 0-1,0 0 0,0 0 1,-1 0-1,1-1 1,0 1-1,0 0 0,0 0 1,1 1-1,62 0-36,-49 1 47,43 2-374,33 2-2443,-1-8-4314,-41-5-1137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4.131"/>
    </inkml:context>
    <inkml:brush xml:id="br0">
      <inkml:brushProperty name="width" value="0.025" units="cm"/>
      <inkml:brushProperty name="height" value="0.025" units="cm"/>
    </inkml:brush>
  </inkml:definitions>
  <inkml:trace contextRef="#ctx0" brushRef="#br0">1 1 15631,'0'0'16207,"11"92"-16047,-11-41-96,0 5-128,0 1-608,6 0-834,1-2-1120,-1-4-1378,-1-5-3747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4.478"/>
    </inkml:context>
    <inkml:brush xml:id="br0">
      <inkml:brushProperty name="width" value="0.025" units="cm"/>
      <inkml:brushProperty name="height" value="0.025" units="cm"/>
    </inkml:brush>
  </inkml:definitions>
  <inkml:trace contextRef="#ctx0" brushRef="#br0">1 0 17553,'0'0'11114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1:34.824"/>
    </inkml:context>
    <inkml:brush xml:id="br0">
      <inkml:brushProperty name="width" value="0.025" units="cm"/>
      <inkml:brushProperty name="height" value="0.025" units="cm"/>
    </inkml:brush>
  </inkml:definitions>
  <inkml:trace contextRef="#ctx0" brushRef="#br0">1 144 15118,'0'0'6027,"8"0"-4446,935-23 3330,447-45-4463,-886 45 609,108 14-486,-602 6-2551,-18-4-2179,-10-4-1830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4:03.040"/>
    </inkml:context>
    <inkml:brush xml:id="br0">
      <inkml:brushProperty name="width" value="0.025" units="cm"/>
      <inkml:brushProperty name="height" value="0.025" units="cm"/>
    </inkml:brush>
  </inkml:definitions>
  <inkml:trace contextRef="#ctx0" brushRef="#br0">19922 170 8392,'0'0'945,"-6"2"-716,-10 4-274,-1-1 0,0-1-1,-1-1 1,-31 3-1,3 0 567,-36 1-206,1-4-1,-156-12 1,156 3-298,-595-15 564,356 15 1208,-1164 60-983,1068-13-785,-1069 99 174,-2-41-58,655-78-432,248-10 114,-389-3-93,-59 2-402,-1213 15 589,2088-25 105,-371 13 63,0 1-109,-482-55-105,-901-147 1190,305 62-1730,547 68 1164,1036 57-476,-105-6-41,-174 12 0,277-2 16,0 1 0,0 0 0,1 2 0,-1 1 0,1 1 0,1 1 0,0 1 0,0 1 0,-25 17-1,32-17 65,1 1-1,0 0 0,0 1 1,2 0-1,-1 1 0,2 1 1,0 0-1,1 1 0,0 0 1,1 1-1,1 0 0,-10 28 0,8-13 71,1 0-1,1 1 0,3 0 1,0 1-1,2-1 0,2 1 1,2 53-1,5-32-68,3 1 0,1-1 0,32 97 0,-30-117-203,79 234-295,-65-207 382,2-1 0,42 70 0,-54-109 53,1-1 1,0-1-1,2 0 0,0-1 1,1-1-1,1-1 0,1 0 1,0-2-1,2-1 0,-1 0 1,26 11-1,37 11-287,163 48 0,-85-32-1089,-78-26 1498,1-3 0,1-4 0,0-4-1,2-3 1,169-1 0,817-65 875,-855 38-921,320-30-49,251-15 5,-273 46-4,-364 18-14,210 30 0,-223-10 2,213 65-1,-280-64 24,-2 3 0,-1 3 1,-1 4-1,101 65 0,-15 14 273,76 48-53,-162-120-288,150 62 1,-176-87 19,1-2 1,1-2 0,0-2-1,88 8 1,-18-14 44,160-15 0,115-35 70,-138 15-60,149-20 42,84-9-66,5 32-359,153 62 265,-260 12 145,632 93 228,-783-101-277,317 9 0,304-20-37,-585-25 82,467-57 0,1287-122-290,-1179 159 131,402-15 164,-705-7 34,-369 18-51,190-50-1,-266 45 65,-1-5-1,-2-3 0,169-90 0,-246 116-149,-1-1 1,0-1-1,-1-1 1,0 0-1,-1-1 1,0 0-1,-1-1 1,0 0 0,-1-1-1,-1 0 1,0-1-1,-2 0 1,1-1-1,-2 0 1,0 0-1,-1 0 1,6-30-1,52-227 649,44-152 15,-84 352-801,-4-1 0,19-130 0,-35 173 154,-2 0 1,-2 0 0,-1 0-1,-1 1 1,-1-1 0,-2 0-1,-1 1 1,-2 0 0,-16-41-1,4 25 122,-2 0-1,-3 2 1,-1 0-1,-3 2 1,-1 1-1,-2 1 0,-68-66 1,85 94-51,0 1 0,0 1 1,-1 1-1,-1 0 0,-28-12 0,-90-26-569,32 14-1150,59 14-1679,7-7-4277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393"/>
    </inkml:context>
    <inkml:brush xml:id="br0">
      <inkml:brushProperty name="width" value="0.025" units="cm"/>
      <inkml:brushProperty name="height" value="0.025" units="cm"/>
    </inkml:brush>
  </inkml:definitions>
  <inkml:trace contextRef="#ctx0" brushRef="#br0">161 0 9577,'0'0'12113,"-9"13"-11611,-5 9-182,1 0 0,1 1 1,2 0-1,0 0 0,1 1 0,1 1 1,1 0-1,2 0 0,-6 48 1,14-27-244,-1-12 21,-2-26-195,-2-11-173,-22-54 242,19 47 261,0 0 0,1 0 0,0 0 0,1-1 0,0 0 0,0 0 0,-1-18 0,61 26 242,2 5-1005,-29-1-1684,0-1-3493,-22 0 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4:15.390"/>
    </inkml:context>
    <inkml:brush xml:id="br0">
      <inkml:brushProperty name="width" value="0.025" units="cm"/>
      <inkml:brushProperty name="height" value="0.025" units="cm"/>
    </inkml:brush>
  </inkml:definitions>
  <inkml:trace contextRef="#ctx0" brushRef="#br0">0 140 7143,'0'0'-139,"9"-2"918,276-57 673,-219 48-1425,-1 4 0,1 2-1,86 5 1,197 40-75,-194-20 1442,293-2 0,-121-11-381,137 53-645,-96-7-101,694 12 684,-823-67-843,135 0-96,-2 33-15,-229-12 72,1-7 1,0-5-1,253-22 1,15-9-3,96-11 4,-67-31-48,106-14 8,115 5-5,-468 43 227,-110 16-126,162-9 1,-237 24-153,72-1-803,-29-4-3535,-21 0-2187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4:45.777"/>
    </inkml:context>
    <inkml:brush xml:id="br0">
      <inkml:brushProperty name="width" value="0.025" units="cm"/>
      <inkml:brushProperty name="height" value="0.025" units="cm"/>
    </inkml:brush>
  </inkml:definitions>
  <inkml:trace contextRef="#ctx0" brushRef="#br0">2738 105 6726,'-43'-19'151,"0"2"-1,-2 2 0,0 1 1,-1 3-1,0 2 0,-62-4 1,-287 7-592,277 8 1052,-41-1 187,-326 14 560,403-7-1227,0 3 0,1 4 0,-149 49 0,116-23 413,2 6 1,2 5-1,-143 90 1,237-132-470,0 1-1,1 0 1,1 1 0,0 1-1,-21 24 1,31-32-79,1 0 1,0 0-1,0 0 0,0 0 1,1 0-1,-1 1 0,1-1 0,0 1 1,1-1-1,0 1 0,0 0 1,0 0-1,0-1 0,1 1 0,0 0 1,0 0-1,1 0 0,-1 0 1,1 0-1,1-1 0,-1 1 1,3 7-1,5 5-50,0 1 0,1-1 0,0-1 1,2 0-1,0 0 0,1-1 0,0-1 1,2 0-1,19 17 0,1-5-75,0 0 1,1-2 0,53 26-1,-29-23 78,1-2 0,1-4 0,1-1 1,121 20-1,273 15 154,-323-44-85,249 21-148,1-16 0,419-36 0,380-43-2299,-1091 61 2592,1-4 0,-1-4 0,122-29 0,-179 29-60,0-2 0,-1-2 0,-1-1 1,55-32-1,-66 33-97,-2-2 0,0 0 0,0-1 0,-2-1 1,0-1-1,-1-1 0,26-35 0,-33 39 21,-1-1 0,-1 1-1,0-2 1,-1 1 0,-1-1 0,0 0-1,-2 0 1,0-1 0,3-31 0,-6 39-49,0-1 1,-1 0-1,-1 0 1,1 0 0,-2 1-1,0-1 1,0 0 0,-1 1-1,0 0 1,-1-1-1,0 1 1,0 1 0,-1-1-1,-1 1 1,1-1-1,-2 2 1,-9-13 0,-6 0 153,-2 1 1,0 1 0,-1 1-1,-1 1 1,0 1 0,-1 2-1,-40-17 1,-212-60 2300,250 83-2238,-108-28 45,-1 6 0,-2 6 0,-143-6 0,162 25-1685,0 6-1,-1 5 1,-216 39 0,188-14-963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5:25.472"/>
    </inkml:context>
    <inkml:brush xml:id="br0">
      <inkml:brushProperty name="width" value="0.025" units="cm"/>
      <inkml:brushProperty name="height" value="0.025" units="cm"/>
    </inkml:brush>
  </inkml:definitions>
  <inkml:trace contextRef="#ctx0" brushRef="#br0">0 332 5157,'0'0'-518,"6"-2"299,-3 0 254,1 0 0,-1-1-1,1 1 1,-1-1 0,0 0 0,0 0-1,0 0 1,0 0 0,-1 0-1,1-1 1,-1 1 0,0-1 0,0 0-1,2-5 1,19-29 1366,-20 36-1187,-1-1-1,1 1 1,0 0-1,0-1 1,-1 1 0,2 1-1,-1-1 1,0 0 0,0 1-1,0 0 1,1-1-1,-1 1 1,1 1 0,-1-1-1,1 0 1,5 1 0,67 1 3274,-39 1-3108,161-4 730,239 5-1077,-273 12-23,191 41 1,-94-10 69,21-12 32,404-1 0,34-51-3,0 0-20,284 10 767,-5-43 744,205-132-282,-823 115-4043,-170 32-2152,-99 15 724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6:20.393"/>
    </inkml:context>
    <inkml:brush xml:id="br0">
      <inkml:brushProperty name="width" value="0.025" units="cm"/>
      <inkml:brushProperty name="height" value="0.025" units="cm"/>
    </inkml:brush>
  </inkml:definitions>
  <inkml:trace contextRef="#ctx0" brushRef="#br0">2129 363 10154,'-128'-24'1078,"-1"6"0,-1 5 1,-163 5-1,252 11-1128,-1 2-1,1 2 1,1 2-1,-1 2 1,2 1-1,-1 2 1,2 1-1,0 3 1,1 1 0,1 1-1,0 2 1,2 2-1,-47 42 1,43-32-54,1 1-1,3 2 1,0 2 0,3 1 0,1 1 0,3 2-1,1 0 1,2 2 0,1 1 0,-26 83 0,40-100 107,2 1 1,1 0-1,1 0 1,2 1-1,1-1 1,1 1-1,2 0 1,5 36 0,-2-45-7,0 0 1,2-1-1,0 0 1,2 0-1,0 0 1,1-1-1,1 0 1,1-1-1,1 0 1,1-1 0,0 0-1,16 16 1,0-7-79,1-1 1,1-1-1,1-2 0,1-1 1,1-2-1,1-1 1,1-2-1,0-1 1,1-2-1,1-1 1,65 12-1,-10-8-219,1-5 0,0-3-1,168-7 1,-162-10 357,-1-3 0,0-5 0,-1-5-1,-1-3 1,-1-5 0,-1-4 0,-2-4 0,-2-4 0,-2-4-1,-1-4 1,-3-3 0,-2-4 0,149-134 0,-188 148-29,-2-2 0,-2-2 1,-2-2-1,-2-1 0,54-101 0,-75 121-16,-1-2-1,-2 0 0,-1 0 0,-1-1 0,-2-1 0,-2 1 1,0-1-1,-2 0 0,-2-1 0,-1 1 0,-1 0 0,-7-44 1,3 57 10,0 0 0,-1 1 0,-1 0 0,-1 0 0,-1 0 0,0 1 0,-1 0 0,-1 1 0,-22-29 0,15 26 53,0 0 1,-2 2 0,0 0-1,-1 1 1,-1 1 0,-42-24-1,23 18 35,-2 3 0,0 2 0,-1 1 0,-1 2 1,0 2-1,-1 2 0,0 2 0,-61-3 0,-33 8 120,-1 6 0,1 6 0,-262 51 0,-398 154 1076,330-51-799,384-127-494,1 3 1,2 5-1,-100 68 1,153-90-159,0 1 1,-34 35 0,52-46-239,1-1 1,1 1-1,0 0 1,0 1-1,1 0 1,1 1-1,0-1 0,-5 16 1,9-18-689,1-1 0,0 1 0,1 0 0,-1 11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6:27.974"/>
    </inkml:context>
    <inkml:brush xml:id="br0">
      <inkml:brushProperty name="width" value="0.025" units="cm"/>
      <inkml:brushProperty name="height" value="0.025" units="cm"/>
    </inkml:brush>
  </inkml:definitions>
  <inkml:trace contextRef="#ctx0" brushRef="#br0">1737 398 8552,'-97'-27'4516,"2"-2"-3619,-4-5-448,6 4-257,3-4 0,0 3-192,-1-3 0,-1 2-352,-9-1-129,-11 4-255,-15 4-610,-9 5-287,-23 4-641,-12 3-129,-12 2-1152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6:29.441"/>
    </inkml:context>
    <inkml:brush xml:id="br0">
      <inkml:brushProperty name="width" value="0.025" units="cm"/>
      <inkml:brushProperty name="height" value="0.025" units="cm"/>
    </inkml:brush>
  </inkml:definitions>
  <inkml:trace contextRef="#ctx0" brushRef="#br0">15809 115 2755,'-456'-25'2353,"-1087"-36"-1413,-3325 54 1174,2148-5-2215,1598 3 400,-379 39 502,1475-29-748,-771 55 868,8 59-1751,-216 133 766,901-218 131,0 6 1,-173 84 0,237-99-34,1 2 1,1 1 0,0 2-1,3 2 1,0 1 0,2 2 0,1 1-1,1 1 1,-36 53 0,51-60-47,2 0 0,1 1 1,1 0-1,1 0 0,1 2 1,2-1-1,0 1 0,2 0 1,2 1-1,0-1 0,2 1 1,2 0-1,0-1 1,6 37-1,-1-30-100,2 0 0,1 0 1,2-1-1,2 0 0,1-1 0,1 0 0,2-1 1,2-1-1,0 0 0,3-2 0,26 33 0,1-11 65,1-2 0,3-2 0,2-2-1,2-3 1,99 58 0,-45-40 170,4-5 0,152 54 0,366 75 182,17-58-252,496-23 17,6-98 9,185-50-48,-227 4 7,1822 24-37,-1721 17 169,-844-1 31,2549-35 324,-2228 14-202,678-27 1105,-4-37-744,-1123 61-585,367-85 0,-456 70-50,-1-7 0,-3-6 1,210-107-1,-294 126-200,-1-3 0,66-51 1,-93 60 136,0-2 1,-2-1 0,-1-1 0,45-62 0,-66 81 54,-1-2-1,0 1 1,-1-1 0,-1-1 0,0 1-1,0-1 1,-2 0 0,0 0 0,-1 0-1,0-1 1,-1 1 0,-1-1 0,0 0-1,-1 1 1,-1-1 0,-3-19 0,-1 12 97,-1-1 0,-2 0 1,0 1-1,-1 1 1,-1 0-1,-1 0 0,-1 0 1,-1 2-1,-26-33 0,-13-7 160,-2 2-1,-3 3 0,-114-86 0,-217-109-332,272 188-421,-2 5 0,-3 5 0,-184-52 0,6 31-3806,137 42-671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6:56.106"/>
    </inkml:context>
    <inkml:brush xml:id="br0">
      <inkml:brushProperty name="width" value="0.025" units="cm"/>
      <inkml:brushProperty name="height" value="0.025" units="cm"/>
    </inkml:brush>
  </inkml:definitions>
  <inkml:trace contextRef="#ctx0" brushRef="#br0">0 8 10634,'0'0'288,"8"3"-1425,54 16 1116,0-3 0,71 9 0,141 7 80,-161-21-76,625 33 13,5-45 510,-304-2-367,206 7 40,983-19 981,658-23-1005,-840 22 2541,-1433 17-2758,-11-1 129,0 0 0,1 0-1,-1 0 1,1 0 0,-1 0-1,0 0 1,1-1 0,-1 1-1,0-1 1,1 1 0,2-2-1,-5 1-86,0 0 1,0-1-1,1 1 0,-1 0 0,0 0 0,0 0 0,0 0 1,0 0-1,0-1 0,0 1 0,-1 0 0,1 0 1,0 0-1,0 0 0,-1 0 0,1 0 0,-1 0 0,1 0 1,-1 0-1,1 0 0,-1 0 0,0 0 0,0 0 0,1 0 1,-1 0-1,-1 0 0,-10-22-1816,-2-10-2093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7:21.288"/>
    </inkml:context>
    <inkml:brush xml:id="br0">
      <inkml:brushProperty name="width" value="0.025" units="cm"/>
      <inkml:brushProperty name="height" value="0.025" units="cm"/>
    </inkml:brush>
  </inkml:definitions>
  <inkml:trace contextRef="#ctx0" brushRef="#br0">177 51 9129,'-9'-3'-3123,"-158"-44"4938,262 54-3492,8 3 1501,0-5 0,159-12 0,-29 0 165,-172 10 17,0 4-1,0 2 1,69 19-1,78 12 11,-114-31 15,0-4 1,101-7-1,187-33 112,-226 19-71,-21 5-44,1 5 0,-1 7 0,0 6-1,143 25 1,0 14 17,335 12 1,270-82 1074,-882 24-1119,663-11 606,-485 12 718,-24 14-5126,-84-14-576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7:26.315"/>
    </inkml:context>
    <inkml:brush xml:id="br0">
      <inkml:brushProperty name="width" value="0.025" units="cm"/>
      <inkml:brushProperty name="height" value="0.025" units="cm"/>
    </inkml:brush>
  </inkml:definitions>
  <inkml:trace contextRef="#ctx0" brushRef="#br0">1088 320 7495,'0'0'2466,"-11"-3"-1702,-22-5-607,-64-6 0,82 13-272,-1 0 0,0 1-1,0 1 1,1 0-1,-1 1 1,0 1 0,-19 6-1,-41 20 114,1 4-1,2 3 1,-85 56 0,107-58 664,2 2 1,1 2 0,2 2 0,-81 93 0,116-119-629,0 1 1,1 1-1,0 0 1,1 0 0,1 1-1,1 0 1,0 0-1,1 0 1,1 1 0,1 0-1,0 0 1,1 1-1,1-1 1,1 1 0,1-1-1,0 1 1,2-1-1,0 1 1,1-1 0,0 0-1,2 0 1,0 0-1,1 0 1,11 21 0,-4-13-81,0 0 0,2-1 0,1 0 1,1-2-1,1 0 0,1 0 1,1-2-1,1-1 0,35 27 0,-28-27 5,1-2 0,1-1 1,0-1-1,1-1 0,1-2 0,0-1 0,62 13 0,4-6 151,175 9 0,103-21-95,-312-8-16,1-4 1,-1-2-1,-1-3 1,0-3-1,0-2 1,-1-4 0,-1-2-1,-1-2 1,70-39-1,-68 27 16,-2-3 0,-2-2-1,-2-2 1,-1-3 0,-3-2 0,-1-3-1,-3-1 1,52-73 0,-77 93 5,-2-2 1,0-1-1,-3 0 1,-1-1-1,-1-1 1,-2-1-1,-2 0 1,9-43-1,-17 58-3,-1-1 0,0 0 0,-2 0-1,-1 0 1,-1 0 0,0 0 0,-2 1 0,-1-1 0,0 0 0,-2 1-1,-1 0 1,0 1 0,-2-1 0,0 1 0,-14-21 0,9 20-15,0 1 0,-2 1 0,0 0 0,-1 1 0,-1 1 1,-1 1-1,0 0 0,-2 2 0,0 0 0,-29-15 0,19 14-10,0 3-1,-1 0 1,0 3-1,-1 0 0,0 2 1,0 1-1,-37-2 0,7 6-119,1 3-1,0 2 1,0 3 0,0 3-1,1 2 1,0 3-1,1 3 1,-68 27-1,12 7-1341,1 6-1,3 4 0,-165 120 1,83-43-2753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7:31.937"/>
    </inkml:context>
    <inkml:brush xml:id="br0">
      <inkml:brushProperty name="width" value="0.025" units="cm"/>
      <inkml:brushProperty name="height" value="0.025" units="cm"/>
    </inkml:brush>
  </inkml:definitions>
  <inkml:trace contextRef="#ctx0" brushRef="#br0">654 72 6342,'-9'2'-598,"-44"13"1342,-29 8 3904,82-23-4638,-1 0 0,1 0 0,0 0-1,0 0 1,-1 0 0,1 1 0,0-1 0,0 0 0,0 0 0,-1 0 0,1 0-1,0 0 1,0 0 0,-1 0 0,1 1 0,0-1 0,0 0 0,0 0 0,0 0 0,-1 0-1,1 1 1,0-1 0,0 0 0,0 0 0,0 1 0,0-1 0,0 0 0,-1 0-1,1 0 1,0 1 0,0-1 0,0 0 0,0 0 0,0 1 0,0-1 0,0 0 0,0 0-1,0 1 1,0-1 0,0 0 0,0 0 0,0 1 0,0-1 0,1 1 0,10 11 573,15 6 140,-1-7-641,0-2 0,0 0 0,1-2 0,0-1 0,0-1 0,36 2 0,166-4 826,-122-5-714,-75 2-141,111 1 86,197-25 0,-161-3-122,570-61 62,894 63 1156,-1273 25-1077,320 20 122,4-1-202,172-40-35,-235 2-11,44-2-51,505 1 33,-226 34 124,-586-14 3946,-1094 19-9905,4 1 3971,-134-51 1599,-742 10-1975,415 87 1544,474-18-2490,-8-14 2851,-584 38 3001,-61-32-2963,1026-35 1530,-485 71-1,574-44 516,259-35-2108,-1 0-1,0-1 1,0 1 0,16-11-1,8-2 173,59-23-409,2 3 1,1 5-1,1 5 0,2 3 0,113-10 1,602 28 2322,-460 15-1270,392-32-77,0-36-347,-736 57-48,595-41-1476,876 52-1,-1256 5 859,1352 55 306,-259-98 3930,-633 7-2748,-143 4-2171,-287 4-1323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771"/>
    </inkml:context>
    <inkml:brush xml:id="br0">
      <inkml:brushProperty name="width" value="0.025" units="cm"/>
      <inkml:brushProperty name="height" value="0.025" units="cm"/>
    </inkml:brush>
  </inkml:definitions>
  <inkml:trace contextRef="#ctx0" brushRef="#br0">1 0 7944,'0'0'13452,"52"28"-16463,-18-14-1921,-3-1-4421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02.737"/>
    </inkml:context>
    <inkml:brush xml:id="br0">
      <inkml:brushProperty name="width" value="0.025" units="cm"/>
      <inkml:brushProperty name="height" value="0.025" units="cm"/>
    </inkml:brush>
  </inkml:definitions>
  <inkml:trace contextRef="#ctx0" brushRef="#br0">1594 350 7335,'0'0'-507,"-9"-9"1441,-42-40-592,-89-65 0,112 95-238,1 1 0,-2 2-1,0 1 1,-1 1-1,-1 1 1,-33-8-1,23 12 101,0 1-1,0 3 0,-1 1 0,0 2 1,0 2-1,0 2 0,0 1 0,1 2 1,-1 3-1,1 1 0,1 1 1,-59 25-1,59-19-7,2 1 0,0 2-1,1 2 1,1 1 0,1 2 0,2 2 0,0 1 0,1 1 0,2 2 0,1 0 0,2 3-1,-32 47 1,45-57-240,2 0 0,0 2 0,1-1 0,2 1 0,1 0 0,1 1 0,1 0 0,1 0 0,1 1 0,1-1 0,2 1 0,0 0 0,2-1 0,1 1 0,2-1 0,0 1 0,1-1 0,2 0 0,1-1 0,1 0 1,1 0-1,1 0 0,1-2 0,18 28 0,-10-20 6,2-1 0,1-1 0,1-1 1,1-2-1,2 0 0,57 43 1,-61-54 91,1 0 0,0-2 0,1-1 0,0-1 0,1-2 0,0 0 0,0-1 0,1-2 0,0-1 0,28 2 1,-19-3 15,1-2 0,-1-2 0,0-1 1,0-2-1,0-1 0,0-2 1,-1-2-1,0-1 0,0-2 0,-1-1 1,46-23-1,-29 6-120,-1-1 0,-2-3 1,-1-2-1,-2-2 0,-2-1 0,-1-3 0,-2-1 0,-2-2 1,-2-2-1,-2-1 0,-2-2 0,-2-1 0,-2-2 0,-3 0 1,-2-1-1,-2-2 0,13-59 0,-28 89 289,-1 1-1,-1-1 1,-2 0 0,0 0-1,-2 0 1,-3-40-1,1 52-4,-1 0-1,0 0 1,-1 0-1,0 0 0,-1 1 1,0 0-1,-1 0 1,0 0-1,-1 0 0,0 1 1,-1 0-1,0 1 1,-19-19-1,8 13-80,0 1 1,-2 0-1,0 2 0,0 0 0,-1 2 0,0 0 1,-1 1-1,-1 2 0,1 0 0,-1 1 0,-28-3 1,-29-1-2280,0 4 1,-84 3 0,51 3-3454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08.308"/>
    </inkml:context>
    <inkml:brush xml:id="br0">
      <inkml:brushProperty name="width" value="0.025" units="cm"/>
      <inkml:brushProperty name="height" value="0.025" units="cm"/>
    </inkml:brush>
  </inkml:definitions>
  <inkml:trace contextRef="#ctx0" brushRef="#br0">6807 596 5862,'-72'-14'1355,"0"-2"0,2-4 0,-76-31 0,-69-21-1133,-402-61-415,-10 39 784,539 81-327,-359-45 428,-485 0-1,37 74-835,6 72 688,270 31-453,517-93-64,1 5 0,1 4-1,-185 95 1,239-103-107,1 2 0,2 1 0,1 3 0,1 2 0,-67 73 0,84-80-60,2 1 0,0 0 0,2 2 1,1 0-1,2 2 0,1 0 0,2 0 0,1 2 0,-12 49 0,21-66 149,0 1 0,2-1 0,1 1 0,0-1 0,1 1 0,1-1 0,1 1 0,0-1 0,1 0 0,2 0 0,5 18 0,-1-15 10,0-1-1,1 0 0,1-1 0,1 0 0,0-1 0,2-1 1,0 1-1,30 26 0,-5-10-29,1-2 0,2-1 0,2-3 0,0-1 1,2-3-1,77 31 0,12-7 118,159 35 1,48-8-35,375 34 1,359-38 318,-504-67-401,0-26 0,858-141 0,-773 40 20,-468 79-1,262-98 1,-375 112 120,-2-3-1,100-60 1,-145 75-28,-1-2 1,0 0 0,-2-2-1,0-1 1,-2-1-1,0-1 1,-2-1 0,27-40-1,-39 49-57,0-1 0,-2 0 0,0 0 0,-1-1 0,-1 1-1,0-2 1,-2 1 0,0-1 0,-1 1 0,-1-1 0,-1-32 0,-3 24-44,-1 1 1,-2-1-1,0 1 0,-2 0 1,-1 0-1,-1 0 1,-20-39-1,4 19-62,-2 3-1,-2 0 1,-2 1 0,-2 2-1,-1 2 1,-2 1-1,-2 2 1,-62-47 0,37 40 15,-3 2 0,0 4 0,-3 3 1,-1 2-1,-1 4 0,-1 3 0,-132-28 1,37 23-245,-1 7 1,-244-1 0,-376 43-5525,508 6 517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55.019"/>
    </inkml:context>
    <inkml:brush xml:id="br0">
      <inkml:brushProperty name="width" value="0.025" units="cm"/>
      <inkml:brushProperty name="height" value="0.025" units="cm"/>
    </inkml:brush>
  </inkml:definitions>
  <inkml:trace contextRef="#ctx0" brushRef="#br0">58 104 3075,'0'0'5648,"-4"-3"-5424,-30-11 637,14 12 6078,43-12-2720,-4 2-3863,5 1-307,1 1 0,0 2 0,1 0 0,-1 2 1,2 0-1,-1 2 0,0 1 0,47 1 1,-71 2-37,-1 0-1,1 1 1,-1-1 0,0 1 0,0-1 0,1 1 0,-1-1 0,0 1 0,0 0 0,0 0 0,0 0 0,0 0-1,0 0 1,0 0 0,0 0 0,0 0 0,0 0 0,0 0 0,0 0 0,-1 1 0,1-1 0,-1 0 0,1 0-1,-1 1 1,1 1 0,11 43 90,-8-28-82,-2-11-14,0-1 0,-1 1 0,0 0 0,0 0 0,-1 0 0,0 0 0,0 0 0,-1 0 0,0 0 0,0 0 0,0-1 0,-1 1 0,0 0 0,0-1 0,-1 1 0,0-1 0,0 0 1,-6 9-1,-2 0 31,0-2 1,-1 0 0,-1 0 0,0-1 0,0 0 0,-18 10-1,-62 48 341,134-74-37,58-9 78,-72 11-292,0-1 1,32-8 0,-59 11-279,1-1 0,-1 1 0,1 0-1,-1 0 1,0 0 0,1-1 0,-1 1 0,0 0 0,1-1-1,-1 1 1,0 0 0,0-1 0,1 1 0,-1 0-1,0-1 1,0 1 0,0-1 0,1 1 0,-1 0-1,0-1 1,0 1 0,0-1 0,0 1 0,0 0 0,0-1-1,0 1 1,0-1 0,0 1 0,0-1 0,0 1-1,0 0 1,0-2 0,0-1-1572,0-7-6403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02.088"/>
    </inkml:context>
    <inkml:brush xml:id="br0">
      <inkml:brushProperty name="width" value="0.025" units="cm"/>
      <inkml:brushProperty name="height" value="0.025" units="cm"/>
    </inkml:brush>
  </inkml:definitions>
  <inkml:trace contextRef="#ctx0" brushRef="#br0">47 54 8808,'0'0'2376,"-9"0"459,-25 0 467,30 1-34,29-1-2210,469-27 2177,-38 0-3176,-12 49-241,-429-20 185,-10-1 4,-12-1 3,-9 0 2,-164-1-286,-331 5-53,1 32 453,487-31-76,44-4-80,44-3 10,231-19 107,329-12-238,-883 58-50,133-9 199,45-8 3,-578 41 105,1350-109-335,-340 18-604,-250 37 609,-95 8 39,-18 4 154,-21 5 92,-462 50 173,386-53-212,-309 6 357,415-15-407,1 0 0,-1 0-1,0 0 1,0 0 0,0 0 0,1-1-1,-1 1 1,0 0 0,1-1 0,-1 0 0,0 1-1,1-1 1,-1 0 0,1 0 0,-1 0-1,1 0 1,-3-1 0,4 1-165,0 0 0,0 0 0,0 0 1,0 0-1,0 0 0,0 0 0,0 0 0,0 0 1,0 0-1,0 0 0,0 0 0,1 0 0,-1 0 0,0 0 1,1 0-1,-1 0 0,0 0 0,1 0 0,-1 1 1,1-1-1,0 0 0,-1 0 0,1 0 0,0 1 0,-1-1 1,1 0-1,0 1 0,0-1 0,0 1 0,-1-1 1,3 0-1,26-20-7126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6:58.541"/>
    </inkml:context>
    <inkml:brush xml:id="br0">
      <inkml:brushProperty name="width" value="0.025" units="cm"/>
      <inkml:brushProperty name="height" value="0.025" units="cm"/>
    </inkml:brush>
  </inkml:definitions>
  <inkml:trace contextRef="#ctx0" brushRef="#br0">51 0 7399,'0'0'-416,"-50"2"-3140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6:59.234"/>
    </inkml:context>
    <inkml:brush xml:id="br0">
      <inkml:brushProperty name="width" value="0.025" units="cm"/>
      <inkml:brushProperty name="height" value="0.025" units="cm"/>
    </inkml:brush>
  </inkml:definitions>
  <inkml:trace contextRef="#ctx0" brushRef="#br0">53 242 5958,'0'0'5685,"-8"2"-5135,-37 7 373,57-1-736,7-1-203,27-3 395,64-2 1,9 0-108,-21 2-144,1-3 1,99-14-1,193-48 26,-266 38 65,2 6-1,0 5 1,0 6 0,210 16 0,-233-2-225,0-5 0,0-4-1,0-4 1,0-6 0,138-31 0,-178 28-18,257-53-360,-236 54 238,156-3 0,-5 21 3563,-246 3-6423,-10-3-832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04.387"/>
    </inkml:context>
    <inkml:brush xml:id="br0">
      <inkml:brushProperty name="width" value="0.025" units="cm"/>
      <inkml:brushProperty name="height" value="0.025" units="cm"/>
    </inkml:brush>
  </inkml:definitions>
  <inkml:trace contextRef="#ctx0" brushRef="#br0">159 69 7976,'0'0'3715,"-58"-20"-3619,39 5-96,5 4 0,4-1-32,1 5 128,-2 3-1121,-4 4-1409,-8 4-577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05.249"/>
    </inkml:context>
    <inkml:brush xml:id="br0">
      <inkml:brushProperty name="width" value="0.025" units="cm"/>
      <inkml:brushProperty name="height" value="0.025" units="cm"/>
    </inkml:brush>
  </inkml:definitions>
  <inkml:trace contextRef="#ctx0" brushRef="#br0">648 216 7944,'0'0'3736,"-11"0"-2481,-19 0-684,0-2 286,1 2 0,-1 1-1,-53 9 1,79-8-870,1 0-1,0 0 0,0 0 0,0 0 1,0 1-1,1-1 0,-1 1 1,1-1-1,-1 1 0,1 0 0,0 0 1,0 0-1,0 0 0,0 0 0,1 1 1,-1-1-1,1 1 0,0-1 1,0 1-1,-1 5 0,-3 15-166,-5 44 0,9-57 166,-3 54-4,2 0 0,4-1 0,15 109 0,63 186-38,-73-334 66,1-1-1,1-1 0,1 1 1,1-1-1,1-1 0,1 0 1,20 26-1,-27-41-3,0 0 0,0 0-1,0-1 1,1 1 0,0-1 0,1-1-1,-1 0 1,1 0 0,0 0 0,0-1 0,1 0-1,-1-1 1,1 1 0,0-2 0,0 1 0,0-1-1,0-1 1,0 0 0,0 0 0,0-1-1,1 0 1,-1 0 0,11-2 0,-12-1 29,0 1 1,0-1-1,0 0 1,0-1-1,0 0 1,0 0-1,-1-1 1,0 0-1,0 0 0,0 0 1,-1-1-1,0 0 1,0 0-1,0-1 1,5-9-1,6-9 68,0-1 0,24-54-1,-15 19-27,-3-1 0,-2-1 0,-3 0 0,11-74 0,-21 84-24,-3-1-1,-1 0 1,-3 0-1,-3 0 1,-12-80-1,10 110 56,-2-1 0,-1 0 0,-1 1 0,0 0 0,-2 1 0,-1 0 0,-1 1 0,-1 0-1,-21-27 1,24 37 16,0-1-1,-1 2 0,-1 0 1,0 0-1,0 1 0,-1 0 1,0 2-1,-1-1 0,0 1 1,0 1-1,-1 1 0,0 0 1,0 1-1,0 0 0,-30-4 0,20 5-107,1 2 0,-1 1 0,0 2 0,1 0 0,-1 1 0,1 1 0,-1 2 0,1 0 0,0 1 0,1 2 0,0 0 0,0 2-1,1 0 1,0 2 0,0 0 0,2 2 0,0 0 0,0 1 0,1 1 0,1 1 0,1 0 0,-21 27 0,5 4-1944,2 1 0,2 2 0,-36 88 0,22-32-5944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06.675"/>
    </inkml:context>
    <inkml:brush xml:id="br0">
      <inkml:brushProperty name="width" value="0.025" units="cm"/>
      <inkml:brushProperty name="height" value="0.025" units="cm"/>
    </inkml:brush>
  </inkml:definitions>
  <inkml:trace contextRef="#ctx0" brushRef="#br0">923 82 12588,'-11'-3'1399,"-11"-1"-1366,1 0 0,-1 1 0,0 1 1,0 1-1,0 1 0,0 1 1,0 1-1,0 1 0,0 0 0,0 2 1,1 1-1,0 0 0,0 2 1,1 0-1,0 2 0,-27 16 0,2 3-42,2 3 0,2 1 0,0 2 0,3 2 0,1 2 0,-37 50 0,48-55 1,1 1-1,3 2 1,1 0 0,1 1-1,2 1 1,2 1-1,2 0 1,-11 49 0,20-62 13,1-1 1,1 1 0,1 0 0,1 0 0,2 0 0,1 0-1,1-1 1,1 1 0,1 0 0,10 28 0,-8-36-3,1 1 0,1-1 0,0-1 0,1 0 0,2 0 0,0-1 0,0-1 0,1 0 0,1-1 0,1 0 0,0-1 0,1 0 0,30 18 0,-19-16-20,1-2 0,0 0-1,1-2 1,1-1-1,0-2 1,0 0 0,54 6-1,-35-9 56,1-2-1,0-3 1,0-2-1,56-8 0,-67 2 102,1-2-1,-2-1 0,0-2 0,0-2 0,-1-1 0,-1-2 0,0-1 1,-2-2-1,0-2 0,53-44 0,-45 30 174,-2-2 0,-1-1 0,-3-2-1,-1-2 1,-2-1 0,-2-1 0,32-62 0,-48 76-214,-1 0 1,-1-1-1,-2 0 1,-1-1 0,-2-1-1,-1 1 1,4-61-1,-10 72-95,-1 0-1,-1 0 0,-1 1 1,-1-1-1,-1 0 1,-1 1-1,-1-1 0,0 1 1,-2 1-1,0 0 1,-2 0-1,0 0 1,-14-19-1,8 18-45,-1 0 0,-1 1-1,-1 1 1,0 0 0,-2 2 0,0 0 0,-1 2 0,0 0-1,-1 1 1,-1 2 0,0 0 0,-1 2 0,-43-13-1,36 15-101,1 1-1,0 1 0,-1 2 0,0 2 0,0 0 1,0 2-1,0 2 0,0 1 0,0 1 0,0 2 1,-37 11-1,4 6-1966,-88 44 1,56-16-3158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7.945"/>
    </inkml:context>
    <inkml:brush xml:id="br0">
      <inkml:brushProperty name="width" value="0.025" units="cm"/>
      <inkml:brushProperty name="height" value="0.025" units="cm"/>
    </inkml:brush>
  </inkml:definitions>
  <inkml:trace contextRef="#ctx0" brushRef="#br0">875 238 2114,'0'2'28,"1"0"-1,0-1 1,-1 1 0,1-1-1,0 0 1,0 1 0,0-1-1,0 0 1,0 0 0,1 1 0,-1-1-1,0 0 1,1 0 0,-1 0-1,0-1 1,1 1 0,-1 0-1,1 0 1,-1-1 0,1 1-1,0-1 1,-1 1 0,1-1-1,-1 0 1,1 0 0,0 1-1,-1-1 1,4-1 0,57 4-888,-55-3 768,19-1 392,0-1 1,0-1-1,0-1 1,-1-1-1,0-2 1,0 0-1,0-2 1,-1-1-1,41-22 1,-63 31-119,0 0 1,-1 1-1,1-1 0,-1 0 0,1 0 1,0 0-1,-1-1 0,0 1 0,1 0 1,-1-1-1,0 1 0,0 0 0,1-1 1,-1 1-1,0-1 0,-1 0 0,1 1 1,0-1-1,0 0 0,-1 0 1,1 0-1,-1 1 0,1-1 0,-1 0 1,0 0-1,0 0 0,0 0 0,0 0 1,0 1-1,-1-5 0,0 4 81,0-1 0,-1 0 0,1 1 0,-1-1 0,0 1-1,0-1 1,0 1 0,0 0 0,0 0 0,0 0 0,-1 0 0,1 0 0,-1 0-1,1 1 1,-1-1 0,1 1 0,-1 0 0,-3-2 0,-46-13 397,0 3 0,-1 2 0,-77-7 0,25 4-161,35 3-113,-1 4 1,0 3-1,0 3 1,-88 10-1,133-6-355,1 2 0,0 1 0,0 1 1,0 1-1,1 1 0,1 1 0,-1 1 0,1 1 0,-27 20 0,37-23-30,1 1 0,0 0 0,1 1-1,0 0 1,1 0 0,0 1 0,1 1 0,0 0 0,1 0 0,1 0 0,0 1 0,0 0-1,2 1 1,0 0 0,0-1 0,-3 26 0,5-20-5,1-1 0,0 1 1,2 0-1,0 0 0,2-1 0,0 1 1,1-1-1,1 1 0,1-1 0,0 0 1,2-1-1,0 1 0,1-1 0,1-1 1,0 1-1,1-2 0,1 1 0,1-1 0,0-1 1,1 0-1,1-1 0,0 0 0,1-1 1,1-1-1,0-1 0,26 15 0,-22-15-9,2-2-1,-1-1 0,1 0 0,0-2 0,1 0 0,-1-2 0,1 0 0,0-2 0,0 0 0,0-2 0,1 0 0,35-6 0,22-8 83,-1-3-1,93-33 1,-99 28-62,212-56-54,140-44-66,-411 117 125,9-3-11,0-1 1,39-21-1,-59 28 10,1 0 0,-1-1 0,1 0 0,-1 0 0,0 0 0,0-1 0,0 0 0,-1 1 0,1-1 0,-1 0 0,0-1 0,0 1-1,0 0 1,-1-1 0,0 0 0,1 1 0,-2-1 0,1 0 0,1-9 0,-3 11 2,0-1 1,0 1-1,-1-1 0,1 1 0,-1-1 1,0 1-1,0 0 0,0-1 0,-1 1 0,1 0 1,-1 0-1,0 0 0,0 0 0,0 0 0,0 0 1,0 0-1,-1 1 0,1-1 0,-1 1 1,-5-4-1,-7-5 50,0 1 0,-29-15 0,42 24-60,-47-22 125,-2 1 0,-99-27-1,-114-12 349,236 55-422,-251-35 696,72 13-790,206 29-52,0-1 0,0 0 1,0 0-1,0 0 0,0 0 0,0 0 1,0 0-1,0-1 0,0 1 0,0 0 1,0 0-1,1-1 0,-1 1 0,0 0 1,0-1-1,0 1 0,0-1 0,0 1 1,1-1-1,-1 1 0,0-1 0,1 0 1,-1 1-1,0-1 0,1 0 0,-1 0 1,1 0-1,-1 1 0,1-1 0,-1 0 1,1 0-1,-1 0 0,1 0 1,0 0-1,0 0 0,-1 0 0,1 0 1,0 1-1,0-1 0,0 0 0,0 0 1,0-2-1,5-19-5652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103"/>
    </inkml:context>
    <inkml:brush xml:id="br0">
      <inkml:brushProperty name="width" value="0.025" units="cm"/>
      <inkml:brushProperty name="height" value="0.025" units="cm"/>
    </inkml:brush>
  </inkml:definitions>
  <inkml:trace contextRef="#ctx0" brushRef="#br0">143 1 13837,'0'0'8686,"-9"1"-6455,-4 1-1613,0-1-320,0 1 0,1 1 0,-1 0-1,0 0 1,1 1 0,0 1 0,-13 6-1,24-11-397,1 1-1,-1-1 1,1 0-1,-1 0 1,1 1-1,0-1 1,-1 0-1,1 1 1,0-1-1,-1 0 1,1 1-1,0-1 1,-1 0-1,1 1 1,0-1-1,0 1 0,-1-1 1,1 1-1,0-1 1,0 1-1,0-1 1,0 0-1,0 1 1,0-1-1,0 1 1,0-1-1,0 1 1,0-1-1,0 1 1,0-1-1,0 1 1,0-1-1,0 1 1,0-1-1,0 1 1,1-1-1,-1 1 1,0-1-1,0 0 1,1 1-1,-1-1 1,0 1-1,0-1 1,1 0-1,-1 1 1,0-1-1,1 0 0,-1 1 1,1-1-1,-1 0 1,0 0-1,1 1 1,-1-1-1,1 0 1,-1 0-1,1 0 1,-1 0-1,1 1 1,-1-1-1,1 0 1,-1 0-1,1 0 1,-1 0-1,1 0 1,41 8-1474,-35-6 921,8 0 145,49 12-971,-62-14 1624,0 1 1,0-1-1,0 1 1,0-1 0,-1 1-1,1 0 1,0 0 0,0 0-1,-1 0 1,1 0 0,-1 0-1,1 0 1,-1 0-1,1 1 1,-1-1 0,0 0-1,1 1 1,-1-1 0,0 1-1,0 0 1,0-1 0,0 1-1,-1 0 1,1 0-1,0 3 1,-1-4 104,0 1 0,-1-1 1,0 1-1,1 0 0,-1-1 0,0 1 0,0-1 1,0 0-1,0 1 0,0-1 0,0 0 0,0 0 1,-1 1-1,1-1 0,0 0 0,-1 0 0,1 0 0,0 0 1,-1-1-1,1 1 0,-1 0 0,0-1 0,1 1 1,-3 0-1,2 0-452,-1 0 1,0 0-1,0-1 0,1 1 1,-1-1-1,0 1 1,0-1-1,0 0 1,0 0-1,0 0 0,1 0 1,-1-1-1,-4 0 1,5-4-4134,2-2-2680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04.120"/>
    </inkml:context>
    <inkml:brush xml:id="br0">
      <inkml:brushProperty name="width" value="0.025" units="cm"/>
      <inkml:brushProperty name="height" value="0.025" units="cm"/>
    </inkml:brush>
  </inkml:definitions>
  <inkml:trace contextRef="#ctx0" brushRef="#br0">111 71 7175,'0'0'9860,"14"-1"-9444,391-9 384,-126 8-666,-217 1-121,-36 2-22,0-1 0,0-2-1,0 0 1,0-2 0,28-7 0,-49 5-96,-14 1 49,-17-2-13,-82-6 21,-1 5 0,-193 10 0,-126 57 279,351-46-110,219-13 296,86-12-383,349-33 60,-740 42-446,141 3 345,-274 5 36,210 0-142,-119 22 1,194-25-1719,18-2-2253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31.682"/>
    </inkml:context>
    <inkml:brush xml:id="br0">
      <inkml:brushProperty name="width" value="0.025" units="cm"/>
      <inkml:brushProperty name="height" value="0.025" units="cm"/>
    </inkml:brush>
  </inkml:definitions>
  <inkml:trace contextRef="#ctx0" brushRef="#br0">4199 313 8520,'-15'-4'-1425,"-162"-26"2027,-216-9 1,-198 24-623,468 19 609,0 6 1,-206 42-1,-236 93 25,342-84-583,15-9 23,47-13-282,-282 107 0,395-126 327,1 3 0,1 1 1,2 2-1,0 3 0,2 1 0,1 2 0,2 1 0,1 3 0,2 1 0,-36 47 0,60-67-85,0 0-1,2 1 1,0 1-1,1 0 1,1 0-1,1 1 1,0 0-1,2 0 1,-4 21-1,7-26-5,0 0 1,1 0-1,1 0 0,0 1 1,1-1-1,1 0 0,0 0 1,1 0-1,0 0 0,2 0 0,0-1 1,0 0-1,8 15 0,10 7-5,1 0 0,2-2-1,1-1 1,1-1 0,2-1-1,1-2 1,2-1 0,56 37-1,-2-10-90,2-4 0,135 57 0,-111-62 13,3-6 0,0-4 0,219 36 0,-140-47-149,317 0 1,-172-27 244,759 25 38,-142 33-692,-702-54 146,445-54 0,-400 4 241,474-139-1,-603 132 154,-2-8-1,-3-7 0,-4-8 1,168-107-1,-242 127 100,-2-4 1,93-86-1,-140 111-1,-1-2 0,-3-1 0,-1-2 0,-1-1 0,-3-2-1,29-57 1,-49 83-11,-2 0-1,0-1 0,-2 0 0,0 0 0,-1 0 0,-1 0 0,-1-1 0,0 0 0,-2-29 0,-1 35 5,-2 1-1,0-1 1,-1 1-1,0-1 1,-1 1-1,-1 0 1,0 0-1,-1 1 1,0 0-1,-1 0 1,-1 0-1,0 1 1,-1 0-1,-10-11 1,-5-2 86,-1 1 1,-2 2 0,0 1-1,-1 1 1,-1 1 0,-58-28-1,-199-66-20,127 63-521,-247-44-1,-173 9 26,386 59 760,-93-5 337,-314 5 1,-291 68-348,-1626 189-291,1977-161-226,373-37-22,-201 65 0,262-61 71,2 4 1,-184 102-1,217-100 105,2 3 1,1 4-1,4 2 0,-92 94 1,122-109 17,1 1 0,3 2-1,-31 51 1,48-70 22,2 1-1,1 0 0,0 0 0,2 1 1,0 1-1,2-1 0,1 1 0,-5 40 1,9-36 3,1 0 0,2 0 0,0 0 0,2 0 0,1-1 0,1 1 0,1-1 0,2 0 0,0-1 0,2 0 1,1-1-1,1 0 0,23 32 0,4 2-8,2-2 1,3-2-1,2-2 1,90 78-1,-63-71-284,2-3 0,165 91 0,-83-71 141,4-7 0,3-7-1,240 59 1,28-22 63,445 44 0,452-27 548,-780-90-264,1-24 0,664-82 0,-300-73-773,-672 95-1302,402-153 0,-441 125-1012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32.024"/>
    </inkml:context>
    <inkml:brush xml:id="br0">
      <inkml:brushProperty name="width" value="0.025" units="cm"/>
      <inkml:brushProperty name="height" value="0.025" units="cm"/>
    </inkml:brush>
  </inkml:definitions>
  <inkml:trace contextRef="#ctx0" brushRef="#br0">1 471 32,'84'-109'577,"-27"-8"-449,-25-3-385,-21-4-191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23.921"/>
    </inkml:context>
    <inkml:brush xml:id="br0">
      <inkml:brushProperty name="width" value="0.025" units="cm"/>
      <inkml:brushProperty name="height" value="0.025" units="cm"/>
    </inkml:brush>
  </inkml:definitions>
  <inkml:trace contextRef="#ctx0" brushRef="#br0">1373 53 6598,'-12'-5'-656,"-12"-3"571,-1 1 1,1 1 0,-1 1-1,-44-4 1,-145 7-2099,-110-5 1424,195 3 818,0 6 0,-171 24 0,203-12-1341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25.085"/>
    </inkml:context>
    <inkml:brush xml:id="br0">
      <inkml:brushProperty name="width" value="0.025" units="cm"/>
      <inkml:brushProperty name="height" value="0.025" units="cm"/>
    </inkml:brush>
  </inkml:definitions>
  <inkml:trace contextRef="#ctx0" brushRef="#br0">1063 27 10250,'-13'0'74,"-46"-3"168,1 4 0,-114 15 0,111-5-209,38-9-84,1 2 0,-1 1 0,1 1-1,0 0 1,0 2 0,-35 18 0,14 1 119,2 1 1,1 2 0,1 3-1,2 0 1,1 3-1,2 0 1,1 3-1,2 0 1,2 2 0,2 2-1,1 0 1,-35 86-1,53-105-79,2-1-1,0 1 1,2 1 0,1-1-1,0 0 1,2 1-1,1-1 1,1 1 0,1 0-1,1-1 1,1 0-1,1 0 1,9 25-1,3 0-28,1-1 0,3-1 0,2-1 0,1 0 0,39 51 0,-46-72-1,2-1-1,0-1 1,2-1 0,0 0-1,2-2 1,0 0 0,1-2 0,1-1-1,1 0 1,0-2 0,1-1-1,0-1 1,1-2 0,1 0-1,0-2 1,0-2 0,1 0 0,30 2-1,-9-5 56,-1-2 0,1-2 1,0-3-1,-1-1 0,0-3 0,0-2 0,-1-3 0,0-1 0,-1-3 0,0-1 1,-2-3-1,0-2 0,-1-1 0,54-39 0,-57 32 32,-2-1 1,-1-2-1,-2-1 1,-1-2-1,-2-2 0,-1-1 1,-2-1-1,-2-2 0,-2-1 1,-2-1-1,-1-1 1,-3-2-1,-2 0 0,17-60 1,-31 87 215,0 0 1,-1-1-1,-1 1 0,-1 0 1,-1-1-1,-1 0 1,-1 1-1,0-1 0,-2 1 1,0-1-1,-2 1 1,-9-30-1,-24-78-97,27 86-157,-1 0 0,-24-52 0,30 81-9,0 1 0,-1 0-1,-1 1 1,0-1 0,0 1 0,-1 1 0,0 0 0,-1 0 0,0 1 0,-1 0 0,-18-12 0,9 11-12,1 0 0,-2 2-1,1 0 1,-1 1 0,0 1-1,-1 1 1,1 1 0,-31-3 0,-2 5-6,0 1 0,-69 9 0,51 1-277,1 4-1,0 3 1,1 3 0,1 3 0,0 3-1,2 3 1,-125 73 0,70-26-2571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41.958"/>
    </inkml:context>
    <inkml:brush xml:id="br0">
      <inkml:brushProperty name="width" value="0.025" units="cm"/>
      <inkml:brushProperty name="height" value="0.025" units="cm"/>
    </inkml:brush>
  </inkml:definitions>
  <inkml:trace contextRef="#ctx0" brushRef="#br0">0 0 10410,'0'0'11493,"2"14"-11220,21 333 166,-20-278-425,-1-30-354,2 72-755,-9-40-6150,-1-52-650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42.308"/>
    </inkml:context>
    <inkml:brush xml:id="br0">
      <inkml:brushProperty name="width" value="0.025" units="cm"/>
      <inkml:brushProperty name="height" value="0.025" units="cm"/>
    </inkml:brush>
  </inkml:definitions>
  <inkml:trace contextRef="#ctx0" brushRef="#br0">0 429 11819,'0'0'6321,"13"-9"-5889,22-15-160,-1-2 1,-1-1-1,57-62 0,-69 65-27,-2-1 0,0-1 0,-2 0 0,-1-2 0,-1 0 0,-1 0 0,12-41-1,-24 256 461,-2-171-1181,2 1 1,0-1-1,1 1 1,1-1-1,0 0 0,2 0 1,-1 0-1,2-1 0,11 21 1,-1-9-4634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42.778"/>
    </inkml:context>
    <inkml:brush xml:id="br0">
      <inkml:brushProperty name="width" value="0.025" units="cm"/>
      <inkml:brushProperty name="height" value="0.025" units="cm"/>
    </inkml:brush>
  </inkml:definitions>
  <inkml:trace contextRef="#ctx0" brushRef="#br0">0 1 10314,'0'0'6272,"1"10"-6170,1 6-61,47 467 617,-39-363-433,-11 206 0,0-299-184,1 1 460,0-18-1667,0-32-9897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43.120"/>
    </inkml:context>
    <inkml:brush xml:id="br0">
      <inkml:brushProperty name="width" value="0.025" units="cm"/>
      <inkml:brushProperty name="height" value="0.025" units="cm"/>
    </inkml:brush>
  </inkml:definitions>
  <inkml:trace contextRef="#ctx0" brushRef="#br0">0 189 10858,'0'12'497,"2"9"-168,1 1 1,0-2 0,2 1-1,0 0 1,1-1 0,1 0-1,16 31 1,7 7 97,52 93 171,-80-148-540,-1-1-1,1 0 1,-1 1 0,1-1-1,0 0 1,0 0 0,0 0-1,0 0 1,0 0-1,0-1 1,1 1 0,-1-1-1,1 1 1,-1-1 0,1 0-1,-1 0 1,1 0 0,0 0-1,-1 0 1,5 0 0,-4-2 133,0 1 0,1 0 1,-1-1-1,0 0 0,1 0 1,-1 0-1,0 0 0,0 0 0,0-1 1,0 1-1,0-1 0,0 0 1,0 0-1,-1 0 0,1 0 0,3-4 1,37-39 1023,-2-3 0,38-55 1,-16 18-944,-55 76-401,106-145 282,-94 123-3304,23-49 0,-19 21-8236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7:46.506"/>
    </inkml:context>
    <inkml:brush xml:id="br0">
      <inkml:brushProperty name="width" value="0.025" units="cm"/>
      <inkml:brushProperty name="height" value="0.025" units="cm"/>
    </inkml:brush>
  </inkml:definitions>
  <inkml:trace contextRef="#ctx0" brushRef="#br0">5 75 8392,'0'0'14515,"-1"-1"-14496,1 1 1,-1-1-1,1 1 0,0-1 1,-1 1-1,1-1 0,0 0 1,-1 1-1,1-1 0,0 1 1,0-1-1,0 0 0,0 1 1,0-1-1,-1 0 0,1 1 1,0-1-1,0 1 0,1-1 1,-1 0-1,0 1 0,0-1 1,0 0-1,0 1 0,0-1 1,1 1-1,-1-1 0,1 0 1,4-3 28,0 1 0,0 0 0,1 0 0,0 0 1,-1 1-1,1 0 0,0 0 0,0 0 0,10-1 1,4-2 88,3-2-74,1 2 0,-1 0 0,1 2 0,37-2 0,-59 6-61,0-1 1,0 0-1,0 1 1,-1-1-1,1 1 1,0-1-1,0 1 1,0 0-1,0 0 1,-1 0-1,1 0 1,-1 0-1,1 0 1,-1 1-1,1-1 1,-1 0-1,1 1 1,-1-1-1,0 1 1,0 0-1,0-1 1,0 1-1,0 0 1,0 0-1,0-1 1,-1 1-1,1 0 1,-1 0-1,1 0 1,-1 0-1,0 0 1,0 0-1,0 0 1,0 0-1,0 0 1,0 0-1,0 2 1,-1 2 24,1 1 0,0 0 1,-1-1-1,-1 1 0,1-1 1,-1 1-1,0-1 0,0 0 1,-7 12-1,-6 2 289,-2-1 1,0-1-1,-1 0 0,-34 25 0,28-24-94,1 2 0,-28 29 1,50-48-227,0-1 1,-1 0-1,1 1 1,0-1-1,0 1 0,0 0 1,0-1-1,0 1 1,0 0-1,0-1 1,1 1-1,-1 0 1,1 0-1,-1 0 1,1-1-1,-1 1 1,1 0-1,0 0 1,0 3-1,1-4 11,-1 0-1,1 0 0,0 1 1,0-1-1,-1 0 1,1 0-1,0 0 0,0-1 1,0 1-1,0 0 1,0 0-1,0 0 0,0-1 1,0 1-1,1 0 1,-1-1-1,0 1 0,0-1 1,0 0-1,1 1 1,1-1-1,11 2 77,0 0 0,1-1 0,-1-1 0,17-1 0,-11 0-40,142-7-128,-161 8-577,-1-15-16560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431"/>
    </inkml:context>
    <inkml:brush xml:id="br0">
      <inkml:brushProperty name="width" value="0.025" units="cm"/>
      <inkml:brushProperty name="height" value="0.025" units="cm"/>
    </inkml:brush>
  </inkml:definitions>
  <inkml:trace contextRef="#ctx0" brushRef="#br0">101 219 12940,'0'0'5894,"-11"4"-3940,6-2-1772,-5 2 361,1 0 0,-1 1 0,-16 11 0,24-15-441,0 0 1,0 1-1,0-1 0,0 1 0,0 0 0,1-1 1,-1 1-1,0 0 0,1 0 0,-1 0 0,1 0 1,0 0-1,0 0 0,0 1 0,0-1 1,0 0-1,0 1 0,1-1 0,-1 1 0,1-1 1,-1 0-1,1 1 0,0-1 0,0 1 0,0-1 1,1 4-1,-1-5-95,1 0 0,0 0 1,-1 0-1,1 0 0,0 0 1,0 0-1,0 0 0,0 0 1,0 0-1,0 0 0,0 0 1,0-1-1,0 1 0,0 0 1,1-1-1,-1 1 0,0-1 1,0 1-1,1-1 0,-1 0 1,0 1-1,1-1 0,-1 0 1,0 0-1,2 0 0,38 0 261,-35 0-208,2-2-34,0 1 1,0-1-1,0 0 1,0-1 0,0 0-1,-1 0 1,1-1 0,-1 0-1,0 0 1,0-1-1,0 0 1,-1 0 0,1 0-1,-2-1 1,1 0-1,0 0 1,-1 0 0,0-1-1,6-11 1,-4 6-92,1 0 1,-2-1 0,0 0-1,0 0 1,-2 0-1,1-1 1,-2 0 0,0 0-1,0 0 1,0-21-1,-3 33 30,0-1-1,0 0 1,0 1-1,0-1 1,0 0-1,-1 1 1,1-1-1,-1 0 0,0 1 1,0-1-1,0 1 1,0-1-1,0 1 1,-1 0-1,1 0 0,-1-1 1,1 1-1,-1 0 1,0 0-1,0 0 1,0 1-1,0-1 0,-3-2 1,2 3 12,0 0 0,-1 0-1,1 0 1,-1 0 0,0 0 0,1 1 0,-1-1 0,0 1-1,1 0 1,-1 0 0,1 0 0,-1 1 0,0-1 0,1 1-1,-1 0 1,1 0 0,-5 2 0,1 0 75,0 1 0,0-1 0,0 2 0,1-1 0,-1 1 0,1-1 0,0 2 0,1-1 1,-7 8-1,9-10-1,0 0 0,0 1 0,1-1 1,-1 1-1,1 0 0,0-1 0,0 1 1,0 0-1,1 0 0,-1 0 1,1 1-1,0-1 0,0 0 0,1 0 1,-1 1-1,1-1 0,0 0 0,0 6 1,1-8-47,0 0 0,0 1 0,0-1 0,1 0 0,-1 0 0,0-1 0,1 1 0,0 0 0,-1 0 0,1-1 0,0 1 0,0-1 0,0 1 0,0-1 0,0 0 0,0 0 0,0 0 0,0 0 0,0 0 0,0 0 0,5 0 0,57 11-594,-47-10-32,-12-1 581,4 0-998,-1 0 1,1 0-1,-1 2 1,1-1-1,-1 1 1,9 4-1,-15-6 510,0 1 0,0-1 0,1 1 0,-2 0 0,1-1 0,0 1 0,0 0 0,-1 0-1,1 1 1,-1-1 0,1 0 0,-1 0 0,0 1 0,0-1 0,0 1 0,0-1 0,0 1 0,-1-1 0,1 1 0,-1-1 0,0 1-1,1 0 1,-1-1 0,-1 4 0,1 6-3438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7:47.092"/>
    </inkml:context>
    <inkml:brush xml:id="br0">
      <inkml:brushProperty name="width" value="0.025" units="cm"/>
      <inkml:brushProperty name="height" value="0.025" units="cm"/>
    </inkml:brush>
  </inkml:definitions>
  <inkml:trace contextRef="#ctx0" brushRef="#br0">35 134 8840,'0'0'10309,"-4"-9"-8318,3 7-1912,0 0-20,0 0 0,0 1 0,0-1 0,0 0 0,0 0 0,0 0 0,1 0 0,-1 0 0,0 0 0,1 0 0,0 0 0,0 0 0,-1 0 0,1 0 0,0 0 0,1 0 0,-1 0 0,0 0 0,0 0 0,1 0 0,0 0 0,-1 0 0,1 0 0,0 0 0,0 1 0,0-1 0,0 0 0,0 0 0,0 1 0,0-1 0,1 1 0,-1-1 0,1 1 0,-1-1 0,1 1 0,-1 0 0,1 0 0,0 0 0,0 0 0,3-2 0,6-4 76,1 1 1,0 0-1,0 0 0,0 1 0,1 1 0,-1 0 0,1 1 0,0 0 0,1 1 0,-1 0 0,0 1 1,24 1-1,-34 0-130,0 1 1,-1-1 0,1 1 0,0 0-1,0 0 1,-1 0 0,1 0 0,0 0-1,-1 0 1,0 1 0,1-1 0,-1 1-1,0 0 1,1 0 0,-1 0 0,0 0-1,-1 0 1,1 0 0,0 0 0,0 1-1,-1-1 1,0 1 0,1-1 0,-1 1-1,0 0 1,0-1 0,0 1 0,-1 0-1,1 0 1,-1-1 0,1 1-1,-1 0 1,0 0 0,-1 4 0,1 1 19,0 0 1,-1-1-1,0 1 1,0-1-1,-1 1 1,0-1-1,-1 1 1,1-1-1,-1 0 1,-1 0-1,-7 12 1,-14 11 207,-1-2 1,-2 0 0,0-2-1,-2-2 1,-1 0-1,0-2 1,-37 19-1,125-52-94,-7 1-127,0 2 0,0 2-1,0 2 1,61 4 0,-99 0 1240,-17-11-16848,-4 1 5784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7:47.580"/>
    </inkml:context>
    <inkml:brush xml:id="br0">
      <inkml:brushProperty name="width" value="0.025" units="cm"/>
      <inkml:brushProperty name="height" value="0.025" units="cm"/>
    </inkml:brush>
  </inkml:definitions>
  <inkml:trace contextRef="#ctx0" brushRef="#br0">0 99 6502,'0'0'14270,"7"-9"-13534,-2 2-617,1 1-1,0 0 0,0 0 0,0 1 0,0 0 0,1 0 0,0 0 1,0 1-1,0 0 0,1 0 0,-1 1 0,1 0 0,0 0 1,12-2-1,-9 2-66,2-1-24,0 1 1,-1 0-1,1 1 0,0 0 1,0 1-1,0 0 1,1 1-1,-1 1 1,18 3-1,-29-3-11,0 0 0,1 0-1,-1 1 1,0-1 0,0 1 0,0 0 0,0-1-1,-1 1 1,1 0 0,0 0 0,-1 0 0,1 0 0,-1 1-1,0-1 1,0 0 0,0 0 0,0 1 0,0-1-1,0 1 1,0-1 0,-1 1 0,0-1 0,1 1-1,-1-1 1,0 1 0,0 0 0,0-1 0,-1 1-1,1-1 1,0 1 0,-2 2 0,1 3 65,-1 1 0,0-1 0,0 0 0,-1 0 0,0 0 0,-1-1 0,1 1 0,-8 10 0,-34 37 582,-3-2-1,-70 61 1,118-114-651,0 0 0,0 0 0,1 0 0,-1 0 0,0 0 0,0 0 0,0 0 0,0 0 0,0 0 0,0 0 0,0 0 0,0 0 0,0 0 0,0 1 0,1-1 0,-1 0 0,0 0 0,0 0 0,0 0 0,0 0 0,0 0 0,0 0 0,0 0 1,0 0-1,0 0 0,0 0 0,0 0 0,0 0 0,0 0 0,0 0 0,1 1 0,-1-1 0,0 0 0,0 0 0,0 0 0,0 0 0,0 0 0,0 0 0,0 0 0,0 0 0,0 0 0,0 0 0,0 1 0,0-1 0,0 0 0,0 0 0,0 0 0,0 0 0,0 0 0,18-4 256,28-12-150,-42 14-85,45-13-50,1 3 0,62-8 0,16-4-6934,-78 11-3631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13.688"/>
    </inkml:context>
    <inkml:brush xml:id="br0">
      <inkml:brushProperty name="width" value="0.025" units="cm"/>
      <inkml:brushProperty name="height" value="0.025" units="cm"/>
    </inkml:brush>
  </inkml:definitions>
  <inkml:trace contextRef="#ctx0" brushRef="#br0">2053 215 4324,'8'-9'470,"60"-82"2257,-55 70-666,0-1 0,-1-1-1,10-26 1,-45 73 213,-58 104-2011,-115 248 0,21-33-127,22-72-88,-116 198-21,13-105-516,-28-21 471,123-151 34,-56 62-13,-108 134 122,320-382-124,-1 0-3,1 0 0,0 1 0,1 0 0,-1 0 1,1 0-1,1 0 0,-1 1 0,-3 13 0,7-21 50,14-11-1078,-12 7 572,0 0 0,-1 0 1,0 1-1,0-1 0,0 0 0,0 0 0,0-7 1,-1-15-3558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14.084"/>
    </inkml:context>
    <inkml:brush xml:id="br0">
      <inkml:brushProperty name="width" value="0.025" units="cm"/>
      <inkml:brushProperty name="height" value="0.025" units="cm"/>
    </inkml:brush>
  </inkml:definitions>
  <inkml:trace contextRef="#ctx0" brushRef="#br0">293 1 13036,'0'0'107,"-8"0"240,4-1-303,0 1 0,0 0-1,0 1 1,0-1 0,0 1-1,0 0 1,0 0 0,0 0 0,1 0-1,-1 0 1,0 1 0,1 0 0,-1 0-1,1 0 1,-1 0 0,1 1 0,0-1-1,0 1 1,0 0 0,0 0 0,1 0-1,-1 0 1,1 0 0,0 0-1,-3 6 1,-21 43 545,2 0 1,-34 112-1,-10 117 905,62-256-1472,1 0 1,2 0-1,0 1 1,2 33-1,1-58-20,0 0 0,0 0 0,1 0 0,-1 0 0,0 0 0,1 0 0,-1 0 0,1 1 0,-1-1 0,1 0 0,0-1 0,-1 1 0,1 0 0,0 0 0,0 0 0,-1 0 0,1 0 0,0-1 0,0 1 0,0 0 0,0-1 0,0 1 0,0-1 0,0 1 0,0-1 0,0 0 0,1 1 0,-1-1 0,0 0 0,0 0 0,0 1 0,0-1 0,0 0 0,1 0 1,-1-1-1,0 1 0,0 0 0,0 0 0,1-1 0,5 0 56,-1 0 1,0 0 0,0-1-1,0 0 1,0-1 0,8-4-1,39-26 332,-2-4-1,-2-1 0,52-52 1,-15 12-229,-14 19-714,1 2-1,157-89 1,-180 118-3307,-8 3-2599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16.508"/>
    </inkml:context>
    <inkml:brush xml:id="br0">
      <inkml:brushProperty name="width" value="0.025" units="cm"/>
      <inkml:brushProperty name="height" value="0.025" units="cm"/>
    </inkml:brush>
  </inkml:definitions>
  <inkml:trace contextRef="#ctx0" brushRef="#br0">0 0 5573,'0'0'1890,"11"7"-1580,198 105 1820,-83-47-1260,-80-43-824,2-1 0,1-3 0,0-2 1,1-2-1,0-2 0,1-2 0,1-3 1,-1-1-1,1-4 0,85-5 0,32-14 315,316-75-1,-184 28 253,-251 56-246,97-5 0,-125 12-247,-1 2 1,1 1-1,0 0 1,-1 2-1,1 0 0,-1 2 1,22 8-1,62 39 606,-69-33-501,70 28-1,-96-44-203,1-1 0,0 0 0,0 0 0,0-1 0,0-1-1,0 0 1,0 0 0,0-1 0,1-1 0,-1 0 0,15-3 0,4-11-977,-8-6-1270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17.152"/>
    </inkml:context>
    <inkml:brush xml:id="br0">
      <inkml:brushProperty name="width" value="0.025" units="cm"/>
      <inkml:brushProperty name="height" value="0.025" units="cm"/>
    </inkml:brush>
  </inkml:definitions>
  <inkml:trace contextRef="#ctx0" brushRef="#br0">116 1 5605,'0'0'3673,"8"9"-2509,-4-5-1060,0 0 0,-1 1 0,1 0 0,-1 0 0,0 0 0,0 0-1,-1 0 1,1 1 0,-1-1 0,0 1 0,-1-1 0,1 1 0,-1 0 0,0 0 0,-1 0 0,1 7 0,-51 1133 5451,29-795-4992,15-135-287,-2 42-104,8-246-164,0-9-3,0 0 0,0 1 0,0-1 1,-1 0-1,1 1 0,-1-1 0,0 0 0,0 1 0,0-1 0,0 0 1,0 0-1,-3 4 0,4-7-50,-1 0 1,1 0 0,-1 0-1,1 0 1,-1 0 0,0 0-1,1 0 1,-1 0 0,1 0-1,-1 0 1,1 0 0,-1-1-1,0 1 1,1 0-1,-1 0 1,1-1 0,-1 1-1,1 0 1,-1 0 0,1-1-1,0 1 1,-1-1 0,1 1-1,-1 0 1,1-1 0,0 1-1,-1-1 1,1 1-1,0-1 1,-1 1 0,1-1-1,0 1 1,0-1 0,0 1-1,-1-1 1,1 1 0,0-2-1,-12-26-2025,11 26 1731,-17-45-4257,-2-12-2488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17.544"/>
    </inkml:context>
    <inkml:brush xml:id="br0">
      <inkml:brushProperty name="width" value="0.025" units="cm"/>
      <inkml:brushProperty name="height" value="0.025" units="cm"/>
    </inkml:brush>
  </inkml:definitions>
  <inkml:trace contextRef="#ctx0" brushRef="#br0">0 0 13869,'0'10'-299,"1"34"410,2 0 0,2 0-1,12 50 1,7 3 262,4-1-1,4-1 0,50 104 1,-78-192-353,0-1 1,0 1 0,0-1-1,0 1 1,1-1-1,0-1 1,1 1 0,-1-1-1,11 8 1,-13-11 70,0 0 1,0-1-1,0 0 1,0 1-1,0-1 1,1 0-1,-1 0 0,0-1 1,0 1-1,1-1 1,-1 1-1,0-1 1,1 0-1,-1-1 1,0 1-1,1 0 0,-1-1 1,0 0-1,1 0 1,-1 0-1,0 0 1,0 0-1,0-1 1,0 1-1,4-3 0,8-8 174,1-1 0,-2 0-1,0-1 1,0 0-1,-1-1 1,10-17-1,6-4-55,229-283 338,-87 103-4441,-101 120-767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2.378"/>
    </inkml:context>
    <inkml:brush xml:id="br0">
      <inkml:brushProperty name="width" value="0.025" units="cm"/>
      <inkml:brushProperty name="height" value="0.025" units="cm"/>
    </inkml:brush>
  </inkml:definitions>
  <inkml:trace contextRef="#ctx0" brushRef="#br0">1 51 9065,'0'0'17232,"24"-37"-17232,-2 34-384,-7-2-2595,-3 0-4100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0.457"/>
    </inkml:context>
    <inkml:brush xml:id="br0">
      <inkml:brushProperty name="width" value="0.025" units="cm"/>
      <inkml:brushProperty name="height" value="0.025" units="cm"/>
    </inkml:brush>
  </inkml:definitions>
  <inkml:trace contextRef="#ctx0" brushRef="#br0">50 0 9801,'0'0'10133,"-3"12"-9600,-2 6-279,-28 125 854,30-123-1025,0 0 0,1 0-1,2 0 1,0 0 0,4 34-1,-3-50-68,-1 0 0,1 0 0,0 0 0,0 0 0,0-1 0,1 1 0,0 0 0,-1-1 0,1 1 0,0-1 0,1 1 0,-1-1 0,0 0 0,1 0 0,0 0-1,0 0 1,0-1 0,0 1 0,0-1 0,1 1 0,-1-1 0,1 0 0,-1-1 0,1 1 0,0-1 0,-1 1 0,1-1 0,0 0 0,0 0 0,0-1 0,0 1 0,6-1 0,-3 0 4,0-1 1,0 0 0,1 0-1,-1-1 1,0 0-1,0 0 1,-1 0 0,1-1-1,0 0 1,-1 0-1,0-1 1,1 0 0,-2 0-1,1-1 1,0 1-1,-1-1 1,6-7 0,-2 1-756,-2 0 1,0 0 0,0-1 0,-1 0 0,0 0 0,-1-1 0,-1 1 0,5-20 0,1-21-4678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0.848"/>
    </inkml:context>
    <inkml:brush xml:id="br0">
      <inkml:brushProperty name="width" value="0.025" units="cm"/>
      <inkml:brushProperty name="height" value="0.025" units="cm"/>
    </inkml:brush>
  </inkml:definitions>
  <inkml:trace contextRef="#ctx0" brushRef="#br0">13 19 12812,'0'0'11595,"-13"-18"-11659,34 26-1441,3 1-1634,8 3-1762,-12 2-2818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326"/>
    </inkml:context>
    <inkml:brush xml:id="br0">
      <inkml:brushProperty name="width" value="0.025" units="cm"/>
      <inkml:brushProperty name="height" value="0.025" units="cm"/>
    </inkml:brush>
  </inkml:definitions>
  <inkml:trace contextRef="#ctx0" brushRef="#br0">119 246 13004,'0'0'3518,"-10"-1"-416,3 1-2712,0 0 0,0 0 0,0 0 0,0 1 0,0 0 1,0 1-1,-13 4 0,17-5-290,1 0 0,0 0 0,0 0 1,0 0-1,-1 0 0,1 0 0,0 1 0,0-1 1,1 1-1,-1 0 0,0-1 0,1 1 0,-1 0 1,1 0-1,-1 0 0,1 0 0,0 0 0,0 0 1,0 1-1,0-1 0,0 0 0,0 1 0,1-1 1,-1 0-1,1 1 0,-1-1 0,1 1 0,0-1 1,0 0-1,0 1 0,1-1 0,0 4 0,-1-4-68,1 0 0,1 1 0,-1-1 0,0 0 0,0-1 0,1 1 0,-1 0 0,1 0 0,0-1 0,-1 1 0,1 0 0,0-1 0,0 0 0,0 1 0,0-1 0,0 0 0,0 0 0,0 0 0,0 0 0,1-1 0,-1 1 0,0-1 0,1 1 0,-1-1 0,0 0 0,1 0 0,2 0 0,68-1 743,-65-1-809,0 1 0,-1-2 0,1 1 0,-1-1 0,0 0-1,0 0 1,0-1 0,0 0 0,0 0 0,7-6 0,-6 3-841,0 1 0,-1-2-1,0 1 1,7-9 0,-13 15 218,-4 2 772,0 0 0,0 1 0,0 0 1,1 0-1,-1 0 0,1 0 0,-1 0 0,1 0 0,0 1 0,0-1 0,0 1 0,0-1 0,0 1 0,1 0 0,-1 0 0,1 0 0,0 0 0,0 0 0,0 0 0,0 0 0,-1 5 0,3-7-99,0-1 0,-1 1 1,1-1-1,0 1 0,0 0 1,-1-1-1,1 0 0,0 1 1,0-1-1,0 0 0,-1 1 1,1-1-1,0 0 0,0 0 1,0 1-1,0-1 0,0 0 1,0 0-1,0 0 0,0 0 1,-1 0-1,1-1 0,0 1 1,2-1-1,26-3 83,-15-2-318,1 0 0,-1-1 1,-1-1-1,1 0 0,-2-1 1,1 0-1,-1-1 0,18-19 0,-17 15-1340,-1 0 0,0 0 0,17-29 0,-17 18-1127,-20 30 3376,-30 40 3445,28-33-4053,-4 5 994,0 0 1,1 1 0,1 0 0,-11 24 0,18-31-911,1 0 0,0 0 0,0 1 1,1-1-1,1 1 0,0 0 1,0 0-1,1 0 0,1 14 0,0-24-184,0-1-1,0 1 0,0 0 0,0-1 1,0 1-1,0-1 0,1 1 1,-1-1-1,0 1 0,1-1 0,-1 1 1,1-1-1,0 0 0,-1 1 0,1-1 1,0 0-1,0 1 0,0-1 0,0 0 1,0 0-1,0 0 0,0 0 1,1 0-1,-1 0 0,0 0 0,0 0 1,1 0-1,-1-1 0,1 1 0,-1 0 1,1-1-1,-1 1 0,1-1 1,-1 0-1,1 0 0,-1 1 0,1-1 1,1 0-1,1-1-11,-1 1 0,0-1-1,1 0 1,-1 1 0,1-2 0,-1 1 0,0 0-1,0-1 1,1 1 0,-1-1 0,0 0-1,-1 0 1,1 0 0,0-1 0,-1 1 0,4-4-1,153-216 308,0 1-158,-162 228 82,-81 206 895,74-169-575,1 1 1,-4 83-1,19-331-1236,-3 202 717,0 0 1,0 0 0,0 0 0,0 0 0,0 0-1,1 1 1,-1 0 0,0 0 0,0 0 0,1 0-1,5 1 1,-2-1-4,12 0 18,12 1-10,-1-2 1,42-6 0,-61 4 31,0 1-1,0-2 1,0 1 0,-1-2-1,1 1 1,-1-1 0,0-1-1,0 0 1,15-13 0,20-25 124,-43 42-160,0 0-1,0 0 1,0-1-1,-1 1 1,1-1-1,-1 1 1,1-1-1,-1 1 1,0-1-1,0 0 1,-1 1-1,1-1 1,0 0-1,-1 0 1,0 0-1,1 0 1,-1 1-1,0-1 1,-1-5-1,0 7-15,1 1 0,-1-1 0,0 0 0,0 1 0,1-1 0,-1 1 0,0-1 0,0 1 0,1-1 0,-1 1 0,0 0 0,0-1 0,0 1 0,0 0 0,0-1 0,0 1 0,0 0 0,0 0 0,1 0 0,-1 0 0,0 0 0,0 0 0,0 0 0,0 1 0,0-1 0,0 0 0,0 0 0,0 1 0,-1 0 0,-27 9-131,16-3 219,0 2-1,0 0 1,1 0-1,1 1 0,0 0 1,-20 24-1,24-26 64,1 1 0,-1 0 0,1 0 0,1 1 0,0-1 0,0 1 0,1 0 1,0 1-1,0-1 0,-2 16 0,6-24-138,0 0 1,0 0-1,-1 0 1,1 0-1,1 0 1,-1 0-1,0 0 1,0 0-1,1 0 1,0 0 0,-1 0-1,1 0 1,0-1-1,0 1 1,-1 0-1,2 0 1,-1-1-1,0 1 1,0 0-1,0-1 1,1 1 0,-1-1-1,1 0 1,-1 1-1,1-1 1,0 0-1,-1 0 1,1 0-1,0 0 1,0 0-1,-1-1 1,4 2-1,5 0-552,0 1-1,0-2 0,0 1 0,0-1 0,10-1 1,-12 0-297,34 1-5739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1.175"/>
    </inkml:context>
    <inkml:brush xml:id="br0">
      <inkml:brushProperty name="width" value="0.025" units="cm"/>
      <inkml:brushProperty name="height" value="0.025" units="cm"/>
    </inkml:brush>
  </inkml:definitions>
  <inkml:trace contextRef="#ctx0" brushRef="#br0">67 31 8040,'0'0'7890,"9"-3"-6593,1 0-965,53-17 1444,-59 19-1698,0 0 1,0 0-1,1 0 0,-1 1 0,0-1 0,0 1 1,0 0-1,1 1 0,-1-1 0,0 1 0,0-1 1,0 1-1,7 3 0,-10-3-58,1 1 1,-1-1-1,1 1 0,-1-1 0,0 1 1,1 0-1,-1 0 0,0-1 1,0 1-1,0 0 0,0 0 0,0 0 1,-1 0-1,1 0 0,-1 0 1,1 1-1,-1-1 0,0 0 0,0 0 1,0 0-1,0 0 0,0 0 1,0 1-1,-1-1 0,1 0 0,-1 2 1,-1 5 145,0-1-1,-1 1 1,0-1 0,0 0 0,-6 10 0,-11 14 539,-2-1 1,-45 49-1,37-45-100,-31 45 0,60-79-599,1-1 0,-1 1 1,1-1-1,-1 1 1,1-1-1,-1 1 1,1 0-1,-1-1 0,1 1 1,0-1-1,-1 1 1,1 0-1,0-1 0,-1 1 1,1 0-1,0 0 1,0-1-1,0 1 1,0 0-1,0 0 0,0-1 1,0 1-1,0 0 1,0-1-1,0 1 1,0 0-1,0 0 0,1-1 1,-1 1-1,0 0 1,0-1-1,1 1 0,-1 0 1,0-1-1,1 2 1,1-2 6,0 1 0,0-1 0,0 1 0,0-1 0,0 0 0,0 0 0,0 0 0,0 0 0,0 0 0,0 0 0,0 0 0,0-1 0,2 0 0,73-23 70,-69 21-120,143-58-6218,-147 59 5837,47-19-5951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1.551"/>
    </inkml:context>
    <inkml:brush xml:id="br0">
      <inkml:brushProperty name="width" value="0.025" units="cm"/>
      <inkml:brushProperty name="height" value="0.025" units="cm"/>
    </inkml:brush>
  </inkml:definitions>
  <inkml:trace contextRef="#ctx0" brushRef="#br0">422 1 14446,'0'0'7132,"-10"5"-6187,-186 113 1230,4-2-256,170-101-1642,22-14-275,0-1 1,0 0 0,0 0-1,0 0 1,0 0-1,0 1 1,-1-1-1,1 0 1,0 0-1,0 0 1,0 0-1,0 1 1,0-1 0,0 0-1,0 0 1,0 0-1,0 1 1,0-1-1,0 0 1,0 0-1,0 0 1,0 1-1,0-1 1,0 0 0,0 0-1,0 0 1,0 0-1,0 1 1,0-1-1,1 0 1,-1 0-1,0 0 1,0 0-1,0 1 1,0-1 0,0 0-1,0 0 1,1 0-1,-1 0 1,0 0-1,0 1 1,0-1-1,0 0 1,1 0-1,-1 0 1,0 0 0,0 0-1,0 0 1,1 0-1,40 3 93,-30-3-55,264 0-511,-92 0-7220,-134 0 1926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2.005"/>
    </inkml:context>
    <inkml:brush xml:id="br0">
      <inkml:brushProperty name="width" value="0.025" units="cm"/>
      <inkml:brushProperty name="height" value="0.025" units="cm"/>
    </inkml:brush>
  </inkml:definitions>
  <inkml:trace contextRef="#ctx0" brushRef="#br0">87 13 6182,'0'0'16704,"-3"11"-16427,-26 58-87,-11 27 82,37-86-176,0-1 1,0 1-1,1 0 1,0 0-1,1 1 1,0-1-1,1 15 0,0-23-74,1-1 0,-1 1-1,0 0 1,1 0-1,-1 0 1,1-1 0,0 1-1,-1 0 1,1-1 0,0 1-1,0 0 1,0-1-1,0 1 1,0-1 0,1 0-1,-1 1 1,0-1-1,1 0 1,-1 0 0,1 0-1,-1 0 1,1 0-1,2 1 1,0 0 38,0-1-1,1 0 1,-1 0 0,1 0 0,0 0-1,-1-1 1,1 0 0,0 0-1,5 0 1,2-2 37,0 0 0,0 0 0,-1-1 0,1 0-1,-1-1 1,18-9 0,-16 6-376,-2 0 1,1-1-1,-1-1 1,0 0-1,-1 0 0,0-1 1,0 0-1,-1-1 0,-1 0 1,14-22-1,-17 23-682,0-1-1,0 0 1,-2 0-1,1-1 1,-1 1 0,-1-1-1,0 1 1,0-16-1,-1-31-5695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2.708"/>
    </inkml:context>
    <inkml:brush xml:id="br0">
      <inkml:brushProperty name="width" value="0.025" units="cm"/>
      <inkml:brushProperty name="height" value="0.025" units="cm"/>
    </inkml:brush>
  </inkml:definitions>
  <inkml:trace contextRef="#ctx0" brushRef="#br0">0 508 17969,'0'0'3977,"8"-8"-2007,388-485-38,-389 487-2454,-5 10 198,-8 28 95,-16 42 221,13-46 12,2 1-1,0 0 1,2 0 0,1 0 0,2 0 0,1 50-1,1-75-40,1 0 0,-1 0-1,1 1 1,0-1 0,0 0-1,1 0 1,-1 0-1,1 0 1,0 0 0,3 5-1,-4-7-356,1-1-1,-1 1 0,1 0 1,-1-1-1,1 1 0,0-1 1,-1 0-1,1 0 0,0 1 1,0-1-1,0 0 0,0-1 1,0 1-1,2 1 0,17-1-8488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43.827"/>
    </inkml:context>
    <inkml:brush xml:id="br0">
      <inkml:brushProperty name="width" value="0.025" units="cm"/>
      <inkml:brushProperty name="height" value="0.025" units="cm"/>
    </inkml:brush>
  </inkml:definitions>
  <inkml:trace contextRef="#ctx0" brushRef="#br0">0 120 4164,'0'0'5675,"10"1"-4239,83 12 1759,248 22 21,1516-79-2730,-1014-16-427,-138 6 31,-178 44 1795,-520 10-1927,38 2 278,-44-2-268,0 0 0,1 0 0,-1 0-1,0 0 1,0 1 0,0-1-1,0 0 1,0 0 0,0 1-1,1-1 1,-1 1 0,0-1 0,0 1-1,0-1 1,0 1 0,0 0-1,-1-1 1,1 1 0,0 0-1,0 0 1,0 0 0,-1 0 0,1 0-1,0-1 1,-1 1 0,1 1-1,-1-1 1,2 2 0,-3-3-162,1 0 1,0 1 0,0-1-1,0 0 1,-1 0 0,1 1-1,0-1 1,-1 0-1,1 0 1,0 1 0,-1-1-1,1 0 1,0 0 0,-1 0-1,1 0 1,0 1-1,-1-1 1,1 0 0,-1 0-1,1 0 1,0 0 0,-1 0-1,1 0 1,-1 0 0,1 0-1,0 0 1,-1 0-1,1 0 1,0 0 0,-2-1-1,0 1-1600,-16 0-9112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44.243"/>
    </inkml:context>
    <inkml:brush xml:id="br0">
      <inkml:brushProperty name="width" value="0.025" units="cm"/>
      <inkml:brushProperty name="height" value="0.025" units="cm"/>
    </inkml:brush>
  </inkml:definitions>
  <inkml:trace contextRef="#ctx0" brushRef="#br0">263 48 6983,'10'-6'1019,"0"0"1,0 0 0,1 1-1,0 0 1,0 1-1,0 0 1,1 1 0,-1 0-1,1 1 1,0 0 0,13 0-1,-25 2-981,0 0-1,1 1 0,-1-1 1,0 0-1,0 0 1,1 1-1,-1-1 1,0 0-1,0 1 0,1-1 1,-1 0-1,0 0 1,0 1-1,0-1 1,0 1-1,1-1 0,-1 0 1,0 1-1,0-1 1,0 0-1,0 1 1,0-1-1,0 0 0,0 1 1,0-1-1,0 1 1,0-1-1,0 0 1,0 1-1,0-1 0,0 0 1,-1 1-1,1-1 1,0 1-1,0-1 1,0 0-1,0 1 0,-1-1 1,1 0-1,-1 1 1,-8 15 637,-12 4-288,-1-2 0,-1 0 0,-1-2 0,-35 19 0,9-4-64,-137 86 580,186-117-897,0 1 0,0-1 0,0 1 0,1-1 0,-1 1 0,0 0 0,0-1 0,0 1 0,1 0 0,-1 0 0,0-1 0,1 1 0,-1 0 1,0 0-1,1 0 0,-1 0 0,1 0 0,0 0 0,-1 0 0,1 0 0,-1 2 0,2-3 0,-1 1 0,1 0-1,-1-1 1,1 1 0,-1-1 0,1 1 0,-1-1-1,1 1 1,0-1 0,-1 1 0,1-1 0,0 1-1,-1-1 1,1 0 0,0 0 0,0 1-1,-1-1 1,1 0 0,0 0 0,0 0 0,1 0-1,60 2 218,-50-3-167,238-17 804,-124 5-1935,-2 7-5666,-117 6 548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45.089"/>
    </inkml:context>
    <inkml:brush xml:id="br0">
      <inkml:brushProperty name="width" value="0.025" units="cm"/>
      <inkml:brushProperty name="height" value="0.025" units="cm"/>
    </inkml:brush>
  </inkml:definitions>
  <inkml:trace contextRef="#ctx0" brushRef="#br0">49 0 9097,'0'0'3763,"-8"1"-1825,-27 1 197,30 1 1542,16-1-2926,20 2-577,59-5 915,-10-1-901,0 4 1,118 17 0,-195-16-161,-9 1 4,-10 3 4,-205 83 1810,72-28-334,145-59-1926,19-5-516,26-9-2621,-8-7-3432,3-3-6149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45.465"/>
    </inkml:context>
    <inkml:brush xml:id="br0">
      <inkml:brushProperty name="width" value="0.025" units="cm"/>
      <inkml:brushProperty name="height" value="0.025" units="cm"/>
    </inkml:brush>
  </inkml:definitions>
  <inkml:trace contextRef="#ctx0" brushRef="#br0">0 0 6150,'0'0'192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8:46.242"/>
    </inkml:context>
    <inkml:brush xml:id="br0">
      <inkml:brushProperty name="width" value="0.025" units="cm"/>
      <inkml:brushProperty name="height" value="0.025" units="cm"/>
    </inkml:brush>
  </inkml:definitions>
  <inkml:trace contextRef="#ctx0" brushRef="#br0">324 9 6374,'0'0'8205,"5"-1"-6614,10-6 366,-32 6 295,-41 9-797,38 0-1314,1 1 1,0 0-1,0 1 1,1 1-1,1 1 1,0 0-1,1 2 1,-27 26-1,35-32-27,0 1 0,1 0 0,0 0 0,0 1 0,1-1 0,0 1 0,1 1 1,0-1-1,1 1 0,0 0 0,0 0 0,1 0 0,1 1 0,0-1 0,0 1 0,2-1 0,-1 17 0,2-25-104,-1 1 1,1-1-1,0 1 1,0-1-1,0 1 1,0-1-1,0 0 1,1 1-1,0-1 0,0 0 1,0 0-1,0 0 1,0-1-1,0 1 1,1 0-1,-1-1 1,4 3-1,-1-1 11,1-1 0,0 1-1,0-1 1,0 0 0,0-1-1,1 1 1,-1-1 0,11 1-1,3 0 47,1 0 1,-1-2-1,1-1 0,39-4 0,-42 2 32,1-2-1,-1 0 1,0-1 0,0-1-1,-1-1 1,0 0 0,0-1 0,-1-1-1,0-1 1,22-17 0,-32 23-11,0-1 0,0 0 0,0 0-1,-1 0 1,0-1 0,0 0 0,-1 0 0,1 0 0,-2-1 0,1 1 0,0-1 0,-1 0 0,0 0 0,-1 0-1,0-1 1,0 1 0,0 0 0,-1-1 0,0 1 0,-1-1 0,0 1 0,0-1 0,0 0 0,-1 1 0,0-1 0,0 1-1,-1-1 1,-3-7 0,2 9-74,0-1-1,0 1 1,-1-1-1,0 1 0,0 0 1,-1 0-1,0 1 1,0-1-1,0 1 1,0 0-1,-1 1 0,0-1 1,0 1-1,0 0 1,-11-5-1,6 5-118,0-1-1,0 1 1,0 1 0,0 0 0,0 1-1,-1 0 1,1 1 0,-1 0-1,-14 1 1,5 5-1553,15 8-4222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1.685"/>
    </inkml:context>
    <inkml:brush xml:id="br0">
      <inkml:brushProperty name="width" value="0.025" units="cm"/>
      <inkml:brushProperty name="height" value="0.025" units="cm"/>
    </inkml:brush>
  </inkml:definitions>
  <inkml:trace contextRef="#ctx0" brushRef="#br0">0 38 6790,'0'0'11665,"7"4"-10197,2-1-1229,0 1 0,-1-2 1,1 1-1,0-1 0,0 0 0,1-1 1,10 1-1,78-2 375,-57-1-526,73-3-1247,167-26 1,-273 29 577,24-6-1278,-31 7 1605,0-1 0,-1 1 0,1 0-1,0-1 1,-1 1 0,1 0 0,0-1 0,-1 1 0,1-1 0,-1 1 0,1-1 0,-1 1 0,1-1 0,-1 1 0,1-1 0,-1 1 0,0-1 0,1 0 0,-1 1 0,0-1 0,1-1 0,-1-3-5597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686"/>
    </inkml:context>
    <inkml:brush xml:id="br0">
      <inkml:brushProperty name="width" value="0.025" units="cm"/>
      <inkml:brushProperty name="height" value="0.025" units="cm"/>
    </inkml:brush>
  </inkml:definitions>
  <inkml:trace contextRef="#ctx0" brushRef="#br0">47 1 17969,'-17'13'4965,"4"-3"-353,2 1-1825,5-5-1570,6 2-929,0-5-224,6-3-32,5 0-1793,-3-3-4902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2.080"/>
    </inkml:context>
    <inkml:brush xml:id="br0">
      <inkml:brushProperty name="width" value="0.025" units="cm"/>
      <inkml:brushProperty name="height" value="0.025" units="cm"/>
    </inkml:brush>
  </inkml:definitions>
  <inkml:trace contextRef="#ctx0" brushRef="#br0">90 70 10378,'-12'5'1473,"-3"0"-943,10-4-324,0 1 1,0 0 0,0 0-1,0 0 1,0 0 0,1 1-1,-1 0 1,1 0 0,-1 0-1,-5 5 1,10-8-153,0 0 1,0 1-1,-1-1 0,1 0 1,0 0-1,-1 0 1,1 0-1,0 1 0,0-1 1,-1 0-1,1 0 1,0 0-1,0 1 0,0-1 1,-1 0-1,1 1 1,0-1-1,0 0 0,0 0 1,0 1-1,0-1 1,0 0-1,-1 1 0,1-1 1,0 0-1,0 0 1,0 1-1,0-1 0,0 0 1,0 1-1,0-1 1,0 0-1,0 1 0,0-1 1,1 0-1,-1 1 1,0-1-1,0 0 0,0 1 1,0-1-1,0 0 1,0 0-1,1 1 0,-1-1 1,0 0-1,0 0 1,1 1-1,-1-1 0,0 0 1,0 0-1,1 0 1,-1 0-1,0 1 0,0-1 1,1 0-1,-1 0 1,0 0-1,1 0 0,-1 0 1,0 0-1,1 1 1,24 1 1320,-22-2-1335,107 0 453,1-5-1,-1-5 0,0-5 0,116-32 0,-220 46-606,58-17-2420,-25 0-2825,-19 4-818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2.440"/>
    </inkml:context>
    <inkml:brush xml:id="br0">
      <inkml:brushProperty name="width" value="0.025" units="cm"/>
      <inkml:brushProperty name="height" value="0.025" units="cm"/>
    </inkml:brush>
  </inkml:definitions>
  <inkml:trace contextRef="#ctx0" brushRef="#br0">128 36 5349,'0'0'11542,"8"-6"-10331,0 2-1124,0 0 0,0 0-1,0 1 1,0 0-1,1 0 1,0 1-1,-1 0 1,1 0-1,0 1 1,0 0 0,0 1-1,0 0 1,14 2-1,-3 0-42,0 1-1,0 2 1,-1 0-1,22 8 1,-31-9-42,0 0 0,0 0 0,-1 1 1,0 1-1,0 0 0,0 0 1,0 0-1,-1 1 0,10 11 1,-16-15-6,0-1 0,0 1 0,0 0 0,-1 0 1,1 0-1,-1 1 0,0-1 0,0 0 0,0 1 1,0-1-1,-1 0 0,1 1 0,-1-1 1,0 1-1,0-1 0,0 0 0,0 1 0,-1-1 1,1 1-1,-1-1 0,0 0 0,0 1 0,0-1 1,0 0-1,-1 0 0,1 0 0,-1 0 1,0 0-1,0 0 0,0 0 0,0-1 0,-4 5 1,-8 7 66,0 0 0,0-1 0,-2 0 1,-21 13-1,-81 51 42,-32 22 2,57-24-2927,67-49-1836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6.297"/>
    </inkml:context>
    <inkml:brush xml:id="br0">
      <inkml:brushProperty name="width" value="0.025" units="cm"/>
      <inkml:brushProperty name="height" value="0.025" units="cm"/>
    </inkml:brush>
  </inkml:definitions>
  <inkml:trace contextRef="#ctx0" brushRef="#br0">107 0 10122,'0'0'12118,"-9"6"-11894,1 0-200,0-1-1,1 2 1,0-1 0,1 0 0,-1 1-1,1 1 1,0-1 0,1 1-1,0 0 1,0 0 0,1 0 0,0 1-1,0-1 1,1 1 0,0 0 0,0 0-1,-1 11 1,3-11 28,0 1 0,1-1-1,0 0 1,0 0 0,1 0 0,0 0 0,1 0-1,0 0 1,0 0 0,1 0 0,4 9 0,-5-13-24,1-1 0,-1 0 0,1 0 0,0-1 0,0 1 1,0-1-1,1 1 0,0-1 0,-1 0 0,1 0 0,0-1 0,0 1 1,0-1-1,1 0 0,-1 0 0,1 0 0,-1-1 0,1 1 0,-1-1 1,1 0-1,0 0 0,0-1 0,5 1 0,1-1-55,0 1 0,0-1 0,0-1 1,16-3-1,-22 3-372,-1 0 0,0 0 0,1-1 1,-1 0-1,0 0 0,0 0 0,0 0 0,-1-1 1,1 1-1,0-1 0,-1 0 0,0 0 1,6-6-1,13-24-5900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6.642"/>
    </inkml:context>
    <inkml:brush xml:id="br0">
      <inkml:brushProperty name="width" value="0.025" units="cm"/>
      <inkml:brushProperty name="height" value="0.025" units="cm"/>
    </inkml:brush>
  </inkml:definitions>
  <inkml:trace contextRef="#ctx0" brushRef="#br0">73 13 16271,'0'0'3235,"-56"-12"-2146,45 12-544,5 0-129,6 10-384,0 3 32,13 1-192,10-2-2178,5-5-2178,-8-2-3235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6.988"/>
    </inkml:context>
    <inkml:brush xml:id="br0">
      <inkml:brushProperty name="width" value="0.025" units="cm"/>
      <inkml:brushProperty name="height" value="0.025" units="cm"/>
    </inkml:brush>
  </inkml:definitions>
  <inkml:trace contextRef="#ctx0" brushRef="#br0">0 317 14862,'0'0'6604,"7"-10"-5435,27-30-916,2 2-1,1 2 1,55-41 0,33-32-170,-115 103-305,-12 18 127,-22 39 111,9-21 2,12-21-81,-5 7-87,2 1 0,0 0-1,1 1 1,1-1-1,1 1 1,-2 25-1,13-43-6474,-2-9 497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7.380"/>
    </inkml:context>
    <inkml:brush xml:id="br0">
      <inkml:brushProperty name="width" value="0.025" units="cm"/>
      <inkml:brushProperty name="height" value="0.025" units="cm"/>
    </inkml:brush>
  </inkml:definitions>
  <inkml:trace contextRef="#ctx0" brushRef="#br0">105 135 9385,'0'0'10399,"3"9"-9539,-2-5-811,0-1 1,1 0 0,-1 1-1,1-1 1,0 0 0,0 0-1,0 0 1,0 0 0,0 0 0,1-1-1,-1 1 1,1-1 0,0 1-1,0-1 1,0 0 0,0 0-1,0 0 1,0-1 0,0 1 0,1-1-1,-1 0 1,1 0 0,-1 0-1,1 0 1,-1 0 0,1-1-1,-1 0 1,6 1 0,6-1 20,0 0 1,0 0 0,0-2-1,0 1 1,-1-2-1,1 0 1,15-6-1,-26 8-61,0 0 0,-1 0 0,1-1 0,0 1-1,-1-1 1,0 0 0,1 0 0,-1 0 0,0 0 0,0-1-1,0 1 1,-1-1 0,1 0 0,0 0 0,-1 0 0,0 0-1,0 0 1,0 0 0,0-1 0,0 1 0,-1-1 0,1 1 0,-1-1-1,0 0 1,0 1 0,0-1 0,-1 0 0,1 0 0,-1 0-1,0 1 1,0-1 0,-1 0 0,0-4 0,0 4-11,-1-1 0,0 1 0,0 0 0,0 0 0,-1 0 1,1 0-1,-1 0 0,0 0 0,0 1 0,0-1 0,-1 1 1,1 0-1,-1 0 0,0 0 0,0 1 0,0-1 0,0 1 1,0 0-1,0 0 0,-1 1 0,1-1 0,-1 1 0,1 0 0,-7-1 1,-3-1-18,0 0 1,0 2 0,0-1 0,0 2-1,0 0 1,0 1 0,-15 2 0,18-1 39,0 1 0,0 1 0,1 0 0,-1 1 0,1-1 0,0 2 1,0 0-1,1 0 0,0 0 0,-11 11 0,15-13 43,1 0 0,-1 0 0,1 1 0,0 0 0,1-1 0,-1 1 0,1 0-1,0 1 1,0-1 0,1 1 0,-1-1 0,1 1 0,0 0 0,1 0 0,-1-1 0,1 1 0,0 0 0,1 1 0,0-1-1,0 10 1,2-12-41,0 1 0,0 0-1,0-1 1,0 0 0,1 1-1,-1-1 1,1 0 0,0 0-1,1-1 1,-1 1 0,1 0-1,-1-1 1,1 0 0,0 0-1,0 0 1,7 3 0,6 4-64,0-1-1,35 12 1,-36-16-571,-1-1 1,1 0-1,30 2 0,48-3-5264,-23-3-1298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7.757"/>
    </inkml:context>
    <inkml:brush xml:id="br0">
      <inkml:brushProperty name="width" value="0.025" units="cm"/>
      <inkml:brushProperty name="height" value="0.025" units="cm"/>
    </inkml:brush>
  </inkml:definitions>
  <inkml:trace contextRef="#ctx0" brushRef="#br0">435 1 9673,'0'0'11376,"-13"10"-10148,-27 20-760,-1-1 0,-80 39 0,50-37-353,29-13 57,-47 27 0,88-45-168,0 1 1,0-1-1,0 1 0,0-1 0,0 1 0,0 0 0,0 0 1,0 0-1,0-1 0,0 1 0,0 0 0,0 0 1,1 0-1,-1 0 0,0 0 0,1 0 0,-1 1 0,1-1 1,-1 0-1,0 2 0,1-3 1,1 1 0,-1 0 0,0 0 0,1-1 0,-1 1 0,1 0 0,-1-1 0,0 1 1,1-1-1,0 1 0,-1 0 0,1-1 0,-1 1 0,1-1 0,0 1 0,-1-1 0,1 0 0,0 1 0,-1-1 0,1 0 0,0 1 0,0-1 0,0 0 0,61 12 197,-52-11-186,225 24-265,-156-21-2326,0-2-3308,-33-2-1041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8.166"/>
    </inkml:context>
    <inkml:brush xml:id="br0">
      <inkml:brushProperty name="width" value="0.025" units="cm"/>
      <inkml:brushProperty name="height" value="0.025" units="cm"/>
    </inkml:brush>
  </inkml:definitions>
  <inkml:trace contextRef="#ctx0" brushRef="#br0">107 1 11915,'0'0'9924,"-4"8"-9497,-34 67 356,29-61-664,1-1 1,0 1 0,1 1 0,0 0 0,2 0 0,-1 0-1,2 0 1,0 1 0,-3 28 0,7-41-102,1-1 0,-1 1-1,0 0 1,1-1 0,0 1 0,-1 0 0,1-1 0,0 1-1,0-1 1,1 1 0,-1-1 0,0 0 0,1 0-1,0 1 1,-1-1 0,1 0 0,0 0 0,0 0 0,0-1-1,0 1 1,0 0 0,1-1 0,-1 0 0,0 1-1,1-1 1,-1 0 0,1 0 0,0 0 0,-1 0 0,6 0-1,8 2 76,0-1 0,0 0-1,0-1 1,17-2-1,-24 1-82,0 0-148,0-1 1,0 0-1,-1-1 0,1 1 1,0-2-1,-1 1 1,1-1-1,-1-1 0,0 1 1,0-2-1,0 1 1,7-6-1,-6 3-1052,-1 0-1,0 0 1,0-1 0,0 0-1,10-15 1,6-15-5190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8.526"/>
    </inkml:context>
    <inkml:brush xml:id="br0">
      <inkml:brushProperty name="width" value="0.025" units="cm"/>
      <inkml:brushProperty name="height" value="0.025" units="cm"/>
    </inkml:brush>
  </inkml:definitions>
  <inkml:trace contextRef="#ctx0" brushRef="#br0">10 20 12396,'0'0'10986,"-10"-19"-10858,33 29-96,3 2-1057,0-4-2658,0-1-3972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9:58.873"/>
    </inkml:context>
    <inkml:brush xml:id="br0">
      <inkml:brushProperty name="width" value="0.025" units="cm"/>
      <inkml:brushProperty name="height" value="0.025" units="cm"/>
    </inkml:brush>
  </inkml:definitions>
  <inkml:trace contextRef="#ctx0" brushRef="#br0">0 341 12460,'0'0'12988,"15"-11"-12700,50-38-206,-2-4 0,63-67 0,-40 13-280,-86 121-175,-28 82 157,20-75 235,0 1 0,2 0 0,1 1 0,1-1 0,-3 39 0,7-54 23,1 1-1,-1-1 1,1 1 0,0-1-1,1 1 1,0-1-1,0 0 1,0 1-1,1-1 1,0 0 0,0-1-1,6 9 1,-6-12-167,0 1 0,0-1 0,0 0 1,0 1-1,1-1 0,-1-1 0,1 1 0,0-1 1,4 3-1,-4-3-586,1 0 0,0 0 0,0-1 0,0 1 0,0-1 1,0 0-1,1-1 0,8 1 0,11-1-9678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273"/>
    </inkml:context>
    <inkml:brush xml:id="br0">
      <inkml:brushProperty name="width" value="0.025" units="cm"/>
      <inkml:brushProperty name="height" value="0.025" units="cm"/>
    </inkml:brush>
  </inkml:definitions>
  <inkml:trace contextRef="#ctx0" brushRef="#br0">354 84 13549,'0'0'4014,"6"-11"-266,20-36-967,-25 47-2731,-1-1 0,1 1 0,-1-1 0,1 1-1,-1-1 1,1 1 0,-1-1 0,0 1 0,1-1 0,-1 0 0,0 1 0,0-1-1,0 1 1,1-1 0,-1 0 0,0 1 0,0-1 0,0 0 0,0 1 0,0-1-1,0 0 1,0 1 0,0-1 0,0 0 0,-1 1 0,1-1 0,0 0 0,0 1-1,0-1 1,-1 1 0,1-1 0,0 0 0,-1 1 0,1-1 0,-1 1 0,1-1-1,-1 1 1,1-1 0,0 1 0,-1-1 0,0 1 0,1 0 0,-1-1-1,1 1 1,-1 0 0,-1-1 0,-27 2 406,26-1-400,-9 3-56,-1 1 0,1 0 0,0 0 0,0 1 0,1 1 0,0 0 0,0 0 0,0 1 0,-12 11 0,-6 6-48,-49 54 0,58-57 147,2 1 0,-24 36 1,38-50-77,-1-1 1,1 1-1,0 0 1,1 0-1,0 0 1,0 0-1,1 1 1,0-1-1,1 1 1,-1-1-1,2 1 1,-1 14-1,1-22-22,1 1 0,-1 0-1,1 0 1,0 0 0,-1 0 0,1-1-1,0 1 1,0 0 0,0-1 0,0 1-1,0 0 1,1-1 0,-1 1-1,0-1 1,1 0 0,-1 0 0,1 1-1,-1-1 1,1 0 0,0 0-1,-1 0 1,1-1 0,0 1 0,0 0-1,-1-1 1,1 1 0,0-1 0,0 1-1,0-1 1,0 0 0,0 0-1,0 0 1,0 0 0,0 0 0,2-1-1,3 1 8,0-1-1,0 0 0,0 0 0,-1-1 0,1 0 0,0 0 1,-1 0-1,12-7 0,-10 5 2,0-1-1,-1 1 1,0-2-1,0 1 1,0-1 0,-1 0-1,1 0 1,-2-1-1,1 0 1,-1 0 0,0 0-1,0 0 1,-1-1-1,0 0 1,0 0 0,-1 0-1,4-13 1,-7 20-8,1-1-1,-1 1 1,0 0 0,0 0-1,0-1 1,0 1 0,0 0-1,-1 0 1,1-1 0,0 1 0,0 0-1,-1 0 1,1 0 0,-1 0-1,1-1 1,-1 1 0,1 0-1,-1 0 1,0 0 0,0 0 0,1 0-1,-1 0 1,0 0 0,0 1-1,-1-2 1,0 1-7,-1 0 0,1 0 0,-1 0-1,1 0 1,-1 0 0,1 0 0,-1 1 0,1-1 0,-1 1-1,0 0 1,-3 0 0,0 0-5,-1 1-1,1-1 1,0 1-1,0 1 1,0-1-1,0 1 1,0 0-1,1 0 1,-10 6-1,12-6 39,0 0-1,0 0 1,1 0 0,-1 0 0,1 0-1,-1 1 1,1-1 0,0 1-1,0 0 1,0 0 0,0 0-1,1 0 1,-1 0 0,1 0-1,0 0 1,0 0 0,0 1 0,0-1-1,0 0 1,1 1 0,-1 6-1,2-10-20,0 1-1,-1 0 1,1 0-1,0-1 0,-1 1 1,1 0-1,0-1 1,0 1-1,0 0 1,0-1-1,-1 1 1,1-1-1,0 0 0,0 1 1,0-1-1,0 0 1,0 1-1,0-1 1,0 0-1,0 0 0,0 0 1,0 0-1,2 0 1,32-1 98,-26 1-50,11-2-68,0-2 1,-1 1 0,1-2 0,-1-1 0,0 0 0,34-18-1,32-10-2013,-84 34 2011,-1 0 1,0 0-1,0 0 0,1-1 0,-1 1 1,0 0-1,1 0 0,-1 0 0,0 0 0,1 0 1,-1 0-1,0 0 0,1 0 0,-1 0 0,0 0 1,1 0-1,-1 0 0,0 0 0,1 0 1,-1 0-1,0 0 0,1 0 0,-1 1 0,0-1 1,0 0-1,1 0 0,-1 0 0,0 0 1,1 1-1,-1-1 0,0 0 0,0 0 0,0 0 1,1 1-1,-1-1 0,0 0 0,0 1 0,0-1 1,1 0-1,-1 0 0,0 1 0,-2 17 104,-15 19 637,-10 4 118,-19 29 616,43-64-1375,0 0 1,0 1-1,0-1 0,1 0 0,0 1 0,0 0 0,1-1 1,-1 1-1,1 7 0,1-14-138,0 1 0,0-1 1,0 1-1,0-1 0,0 0 0,0 1 0,0-1 1,0 0-1,0 1 0,0-1 0,1 1 1,-1-1-1,0 0 0,0 1 0,0-1 0,0 0 1,1 1-1,-1-1 0,0 0 0,0 0 0,1 1 1,-1-1-1,0 0 0,1 0 0,-1 1 0,0-1 1,1 0-1,-1 0 0,0 0 0,1 0 1,-1 1-1,0-1 0,1 0 0,-1 0 0,1 0 1,-1 0-1,0 0 0,1 0 0,-1 0 0,0 0 1,1 0-1,-1 0 0,1 0 0,-1 0 0,1-1 1,17-6-3372,3-13-3216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00.920"/>
    </inkml:context>
    <inkml:brush xml:id="br0">
      <inkml:brushProperty name="width" value="0.025" units="cm"/>
      <inkml:brushProperty name="height" value="0.025" units="cm"/>
    </inkml:brush>
  </inkml:definitions>
  <inkml:trace contextRef="#ctx0" brushRef="#br0">343 69 6662,'-40'2'653,"-27"0"1982,27-10 2549,46 9-4713,1 0-1,-1 0 0,0-1 0,0 0 1,1 0-1,7-2 0,12 0-308,298 9 560,94-1-718,-407-6-10,-7 1 3,0-1-1,1 0 1,-1 0 0,0 0-1,1 0 1,-1-1 0,0 0 0,0 0-1,0 0 1,0 0 0,0-1 0,0 1-1,0-1 1,0 0 0,4-3 0,-8 4 1,0 1 0,0-1 0,0 0 1,0 1-1,0-1 0,0 0 0,0 1 0,0-1 1,0 0-1,-1 1 0,1-1 0,0 0 1,0 1-1,-1-1 0,1 1 0,0-1 1,-1 0-1,1 1 0,-1-1 0,1 1 1,-1-1-1,1 1 0,-1 0 0,1-1 1,-1 1-1,1-1 0,-1 1 0,1 0 1,-1-1-1,0 1 0,1 0 0,-1 0 1,0 0-1,1-1 0,-1 1 0,0 0 1,1 0-1,-1 0 0,0 0 0,0 0 0,-35-10-1,34 10 9,-87-14 50,-1 4 0,0 5 0,-130 7 0,152-1 105,-32 3 234,-1 4 0,-130 28 0,224-35-368,-1 1 1,1 0-1,0 0 1,-1 1 0,-7 4-1,15-7-26,0 0-1,0 0 1,0 0-1,1 0 1,-1 0-1,0 0 1,0 0 0,0 0-1,0 0 1,0 0-1,0 0 1,1 0-1,-1 0 1,0 0-1,0 0 1,0 0-1,0 0 1,0 0 0,0 0-1,0 0 1,1 1-1,-1-1 1,0 0-1,0 0 1,0 0-1,0 0 1,0 0-1,0 0 1,0 0 0,0 0-1,0 1 1,0-1-1,0 0 1,0 0-1,0 0 1,0 0-1,1 0 1,-1 0-1,0 1 1,0-1 0,0 0-1,0 0 1,0 0-1,0 0 1,-1 0-1,1 0 1,0 1-1,0-1 1,0 0-1,0 0 1,0 0 0,0 0-1,0 0 1,0 0-1,0 1 1,0-1-1,0 0 1,0 0-1,0 0 1,0 0-1,-1 0 1,1 0 0,0 0-1,0 0 1,0 0-1,0 1 1,14 0 48,836-47 806,-733 34-952,-61 4-10,14 0-59,-252 4 186,-1 8-1,-255 39 1,379-30 173,-5 0-4454,57-13-3325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1.575"/>
    </inkml:context>
    <inkml:brush xml:id="br0">
      <inkml:brushProperty name="width" value="0.025" units="cm"/>
      <inkml:brushProperty name="height" value="0.025" units="cm"/>
    </inkml:brush>
  </inkml:definitions>
  <inkml:trace contextRef="#ctx0" brushRef="#br0">197 1 224,'0'0'112,"-9"0"225,-79 8 1128,77-6-295,0 0 1,0 0-1,0 1 0,0 1 0,0 0 1,-18 10-1,29-14-1092,-1 0 1,1 0-1,0 0 1,-1 1-1,1-1 0,0 0 1,0 0-1,-1 1 1,1-1-1,0 0 1,0 1-1,0-1 0,-1 0 1,1 1-1,0-1 1,0 0-1,0 1 1,0-1-1,0 0 0,0 1 1,-1-1-1,1 0 1,0 1-1,0-1 1,0 1-1,0-1 1,1 0-1,-1 1 0,0-1 1,0 0-1,0 1 1,0-1-1,0 1 1,0-1-1,0 0 0,1 1 1,-1-1-1,0 0 1,0 0-1,0 1 1,1-1-1,-1 0 1,0 1-1,1-1 0,-1 0 1,0 0-1,0 0 1,1 1-1,-1-1 1,0 0-1,1 0 0,-1 0 1,0 0-1,1 0 1,-1 1-1,1-1 1,-1 0-1,0 0 1,1 0-1,0 0 0,23 8 971,-23-8-967,73 15 830,1-4 1,0-4 0,90-1-1,5 1-1092,-149-4-328,5 0-1099,-11-4-4969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1.922"/>
    </inkml:context>
    <inkml:brush xml:id="br0">
      <inkml:brushProperty name="width" value="0.025" units="cm"/>
      <inkml:brushProperty name="height" value="0.025" units="cm"/>
    </inkml:brush>
  </inkml:definitions>
  <inkml:trace contextRef="#ctx0" brushRef="#br0">60 1 9993,'0'0'961,"-50"20"769,40-13-769,10 3 0,6-2 288,24-3 417,15 0-898,12-4-223,9 1-289,10-2-160,5 0 0,-5 0-64,-5-8-672,-9-1-1731,-8-6-1216,-7 0-2435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2.255"/>
    </inkml:context>
    <inkml:brush xml:id="br0">
      <inkml:brushProperty name="width" value="0.025" units="cm"/>
      <inkml:brushProperty name="height" value="0.025" units="cm"/>
    </inkml:brush>
  </inkml:definitions>
  <inkml:trace contextRef="#ctx0" brushRef="#br0">60 0 12332,'0'0'2973,"10"5"-2375,7 4-205,15 6-29,-1 1 1,-1 2-1,-1 1 1,41 35-1,-68-52-363,0 0 0,0 0 0,0 0 0,-1 0 0,1 0 0,-1 0-1,1 0 1,-1 1 0,0-1 0,0 0 0,0 1 0,0-1 0,-1 1-1,1-1 1,0 1 0,-1-1 0,0 1 0,0 0 0,0-1-1,0 1 1,0-1 0,0 1 0,-1 0 0,1-1 0,-1 1 0,0-1-1,0 1 1,1-1 0,-2 0 0,1 1 0,0-1 0,0 0 0,-1 0-1,1 1 1,-1-1 0,0 0 0,0-1 0,0 1 0,0 0 0,0 0-1,-2 1 1,-12 8 58,0 0-1,0-1 0,-1 0 1,-26 10-1,28-13-60,-18 9-50,12-5-712,-1-1 0,-30 9 1,32-15-4416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3.544"/>
    </inkml:context>
    <inkml:brush xml:id="br0">
      <inkml:brushProperty name="width" value="0.025" units="cm"/>
      <inkml:brushProperty name="height" value="0.025" units="cm"/>
    </inkml:brush>
  </inkml:definitions>
  <inkml:trace contextRef="#ctx0" brushRef="#br0">65 153 6694,'0'0'2584,"3"-10"-91,19-49 1628,-56 152-1119,-21 143-1738,56-241 232,42-137 8,-34 90-1483,-1-1 1,0-69-1,-22 177-501,13-51 477,1 0 0,0 0 1,0 0-1,0 0 0,0 1 1,1-1-1,-1 0 0,1 0 1,0 0-1,0 0 0,1 0 1,-1 0-1,1-1 0,3 6 1,-3-7 16,-1 0 1,1-1-1,0 1 1,1-1-1,-1 1 1,0-1-1,0 0 1,0 0-1,1 0 0,-1 0 1,1 0-1,-1-1 1,1 1-1,-1-1 1,1 1-1,-1-1 1,1 0-1,-1 0 1,1 0-1,-1 0 1,1-1-1,-1 1 0,1-1 1,-1 1-1,3-2 1,3 0 55,0-1 0,-1-1 0,0 1 0,0-1 0,0 0 0,0-1 0,-1 0 0,1 0 0,-1 0 0,-1-1 0,7-7 0,1-2 11,0 0 0,-2-1 0,15-25 0,-14 15-27,-12 26-59,0 0 1,0 0-1,0 0 1,0 0-1,0 0 1,0 0-1,-1 0 1,1 0 0,0 0-1,0 0 1,0 0-1,0 0 1,0 1-1,0-1 1,0 0-1,0 0 1,0 0-1,0 0 1,-1 0-1,1 0 1,0 0-1,0 0 1,0 0-1,0 0 1,0 0-1,0 0 1,0 0-1,0 0 1,-1 0-1,1 0 1,0 0-1,0 0 1,0 0-1,0 0 1,0 0-1,0-1 1,0 1-1,0 0 1,0 0-1,-1 0 1,1 0-1,0 0 1,0 0-1,0 0 1,0 0-1,0 0 1,0 0-1,-27 42-271,16-19 273,1 2-1,0-1 1,2 1 0,1 1 0,1-1 0,1 1-1,1 0 1,2 1 0,0 27 0,2-50 15,1-1 0,-1 0-1,1 0 1,0 0 0,0 0 0,0 0 0,0 0 0,0-1 0,1 1-1,-1 0 1,1-1 0,0 1 0,0-1 0,0 1 0,0-1 0,0 0-1,0 0 1,1 0 0,-1 0 0,1 0 0,-1 0 0,1-1-1,0 1 1,0-1 0,0 0 0,0 0 0,4 1 0,-3-1-146,0 0 0,0-1 1,0 1-1,0-1 0,0 0 1,-1 0-1,1-1 0,0 1 1,6-2-1,-6 1-322,-1 0 0,0-1 0,1 1 0,-1-1 0,0 1 0,0-1-1,0 0 1,0 0 0,0-1 0,5-4 0,13-17-4482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4.360"/>
    </inkml:context>
    <inkml:brush xml:id="br0">
      <inkml:brushProperty name="width" value="0.025" units="cm"/>
      <inkml:brushProperty name="height" value="0.025" units="cm"/>
    </inkml:brush>
  </inkml:definitions>
  <inkml:trace contextRef="#ctx0" brushRef="#br0">92 275 10794,'0'0'1570,"-11"8"608,5-4-1865,-39 27 2004,42-29-2197,1 0 1,-1 0-1,1 0 0,0 0 1,0 1-1,0-1 1,0 1-1,0-1 0,1 1 1,-1 0-1,1-1 0,0 1 1,0 0-1,0 0 0,0 0 1,-1 6-1,2-8-114,0 0 0,0 0 0,0 0 1,1 0-1,-1 0 0,0 0 0,1 0 0,-1 0 0,0 0 0,1 0 0,0 0 0,-1 0 0,1 0 1,-1 0-1,1 0 0,0 0 0,0-1 0,-1 1 0,1 0 0,0 0 0,0-1 0,0 1 0,0-1 1,1 2-1,34 6 180,-26-8-128,1 0 0,-1-1 1,0 0-1,19-4 0,11-12 18,-34 14-81,1 0-1,-1 0 1,1 0-1,-1 1 1,1 0-1,0 1 1,13-3-1,-19 47 369,-1-151 1233,0 108-1660,0 0 15,0 1-1,0 0 0,1-1 1,-1 1-1,0 0 1,0-1-1,1 1 0,-1-1 1,0 1-1,1 0 1,-1-1-1,1 1 0,-1-1 1,1 1-1,-1-1 1,1 1-1,-1-1 0,1 1 1,0-1-1,-1 0 1,1 1-1,-1-1 0,2 0 1,5 1-438,1 0 1,-1 0-1,1-1 0,-1 0 1,1-1-1,-1 0 0,0 0 1,1-1-1,-1 1 0,0-2 1,0 1-1,0-1 0,0 0 1,0 0-1,-1-1 0,1 0 1,-1 0-1,0 0 0,8-8 1,-4 3-235,0-1 0,0 0-1,-1 0 1,0 0 0,-1-1 0,0-1 0,-1 1 0,0-1 0,9-24 0,-11 20 2173,0 0 0,-2 0 0,0 0 0,0 0 0,-1-23 0,-2 39-1420,0-1 1,0 1-1,0 0 1,-1 0-1,1-1 0,0 1 1,0 0-1,-1 0 1,1-1-1,0 1 0,0 0 1,-1 0-1,1 0 1,0 0-1,-1-1 0,1 1 1,0 0-1,0 0 1,-1 0-1,1 0 0,0 0 1,-1 0-1,1 0 1,0 0-1,-1 0 0,1 0 1,0 0-1,-1 0 1,1 0-1,0 0 0,-1 0 1,1 0-1,0 1 1,-1-1-1,1 0 0,0 0 1,0 0-1,-1 0 1,1 1-1,-16 6 129,11-3-88,0 1-1,1 0 0,0-1 0,0 1 0,0 1 0,0-1 0,1 0 1,0 1-1,0 0 0,0 0 0,1 0 0,-3 10 0,1 4 238,1-1 0,-1 36 0,3-35-89,-1 1 0,-7 34 0,4-37-23,-6 34 1504,11-51-1657,0-1 0,0 0 0,1 1 0,-1-1 0,0 0 0,1 1 0,-1-1 0,0 0 0,1 0 0,-1 1 0,0-1 0,1 0-1,-1 0 1,0 0 0,1 0 0,-1 1 0,1-1 0,-1 0 0,1 0 0,-1 0 0,0 0 0,1 0 0,-1 0 0,1 0 0,-1 0 0,1 0 0,-1 0 0,0 0 0,1 0-1,-1 0 1,1-1 0,-1 1 0,0 0 0,1 0 0,-1 0 0,1-1 0,-1 1 0,0 0 0,1 0 0,-1-1 0,0 1 0,0 0 0,1-1 0,-1 1 0,20-12 682,19-16-48,-24 19-564,-1-1 0,1-1 0,-2 0 0,1-1 0,-2 0-1,0-1 1,0 0 0,16-25 0,-28 38-155,0 0-1,1-1 1,-1 1-1,0 0 1,0 0-1,0 0 0,0 0 1,1-1-1,-1 1 1,0 0-1,0 0 1,0 0-1,0-1 1,0 1-1,0 0 1,0 0-1,0 0 1,0-1-1,1 1 1,-1 0-1,0 0 1,0-1-1,0 1 1,0 0-1,0 0 1,0-1-1,0 1 0,-1 0 1,1 0-1,0 0 1,0-1-1,0 1 1,0 0-1,0 0 1,0-1-1,0 1 1,0 0-1,-1 0 1,1 0-1,0 0 1,0-1-1,0 1 1,0 0-1,-1 0 1,1 0-1,0 0 1,0 0-1,0-1 0,-1 1 1,1 0-1,-16 5-2116,-16 15-6986,22-11 2016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4.706"/>
    </inkml:context>
    <inkml:brush xml:id="br0">
      <inkml:brushProperty name="width" value="0.025" units="cm"/>
      <inkml:brushProperty name="height" value="0.025" units="cm"/>
    </inkml:brush>
  </inkml:definitions>
  <inkml:trace contextRef="#ctx0" brushRef="#br0">23 1 11435,'0'0'6278,"-22"49"-5862,33-26-128,2 0 33,8-5-129,-1 0-32,4-5-96,-3-2 64,-1 0-64,-3-2-32,-4 0-1057,-3-3-1537,-5-6-929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5.054"/>
    </inkml:context>
    <inkml:brush xml:id="br0">
      <inkml:brushProperty name="width" value="0.025" units="cm"/>
      <inkml:brushProperty name="height" value="0.025" units="cm"/>
    </inkml:brush>
  </inkml:definitions>
  <inkml:trace contextRef="#ctx0" brushRef="#br0">158 0 9513,'0'0'7089,"2"12"-6704,50 275 2076,-50-267-2905,-3-15-7082,-6-6 2838</inkml:trace>
  <inkml:trace contextRef="#ctx0" brushRef="#br0" timeOffset="1">1 157 7239,'0'0'12620,"65"-29"-11787,-24 22-289,12 4-192,-1-5-223,0 7-97,-1-3-96,-7 2-2050,-8-3-2723,-14-2-5797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6.112"/>
    </inkml:context>
    <inkml:brush xml:id="br0">
      <inkml:brushProperty name="width" value="0.025" units="cm"/>
      <inkml:brushProperty name="height" value="0.025" units="cm"/>
    </inkml:brush>
  </inkml:definitions>
  <inkml:trace contextRef="#ctx0" brushRef="#br0">169 259 11403,'1'-10'3176,"0"1"-2721,0 2 209,0 0 0,-1 0-1,0 0 1,0 0 0,0 1-1,-3-10 1,3 14-556,-1 0-1,1 0 1,-1 0-1,0 0 1,0 0-1,0 1 1,0-1 0,0 0-1,0 1 1,0-1-1,-1 1 1,1-1-1,0 1 1,-1 0-1,0-1 1,1 1 0,-1 0-1,0 0 1,1 0-1,-1 0 1,0 0-1,0 1 1,0-1 0,0 1-1,0-1 1,1 1-1,-1-1 1,0 1-1,-4 0 1,1 0-105,0 0 0,-1 1 0,1 0 0,0 0 0,-1 0-1,1 0 1,0 1 0,0 0 0,0 0 0,1 0 0,-1 1 0,0-1 0,1 1 0,0 0-1,-1 1 1,1-1 0,0 1 0,1 0 0,-1 0 0,1 0 0,-1 0 0,1 0 0,1 1 0,-1 0-1,1-1 1,-1 1 0,1 0 0,1 0 0,-1 0 0,1 0 0,0 1 0,0-1 0,0 0 0,1 9-1,0-12 3,0-1 0,1 1-1,-1 0 1,1-1-1,0 1 1,0 0 0,-1-1-1,1 1 1,0-1-1,0 1 1,1-1-1,-1 0 1,0 1 0,0-1-1,1 0 1,-1 0-1,0 0 1,1 0-1,-1 0 1,1 0 0,-1 0-1,1-1 1,0 1-1,-1-1 1,1 1 0,0-1-1,2 1 1,62 11 145,-40-9-178,-19-1-44,1-1-1,-1 2 0,1-1 0,-1 1 1,0 0-1,0 1 0,0 0 0,-1 0 1,1 0-1,-1 1 0,0 0 0,7 6 1,-11-8 55,0 0 0,1 0 1,-1 0-1,0 0 0,0 0 0,-1 0 1,1 0-1,-1 1 0,1-1 0,-1 1 1,0-1-1,-1 1 0,1-1 1,0 1-1,-1 0 0,0-1 0,0 1 1,0 0-1,0-1 0,-1 1 0,1-1 1,-1 1-1,0-1 0,0 1 1,0-1-1,-1 1 0,1-1 0,-3 5 1,0-3 69,0 0 0,0 0 1,-1 0-1,1 0 1,-1-1-1,0 0 0,0 0 1,-1 0-1,1-1 0,-1 1 1,0-1-1,0 0 1,0-1-1,0 0 0,0 0 1,0 0-1,-1-1 1,1 0-1,-1 0 0,-10 0 1,16-1-32,0 0 1,0 0-1,0 0 1,0 0-1,0-1 1,0 1-1,0 0 1,0 0-1,0-1 1,0 1-1,0-1 1,1 1-1,-1-1 1,0 1-1,0-1 1,0 0-1,1 1 1,-1-1-1,0 0 1,1 0-1,-1 0 1,0 1 0,1-1-1,-1 0 1,0-1-1,-5-32 253,6 23-289,1 1 0,0 0 0,0-1 0,6-17 0,-4 19-61,1 0-1,0 0 1,1 1 0,0 0 0,0 0-1,0 0 1,1 0 0,1 1 0,-1 0-1,1 0 1,0 1 0,1 0 0,-1 0-1,14-7 1,8-2 86,0 1-1,61-19 0,-20 7 25,-67 25-26,0-1 1,0 1-1,0-1 0,0 0 0,0 0 0,-1 0 0,1 0 0,-1 0 0,1 0 0,-1-1 0,0 0 0,0 1 0,3-5 0,-5 7-9,0-1 0,1 0 0,-1 1 0,0-1 0,0 0 0,1 1 0,-1-1 0,0 0 0,0 1 0,0-1 0,0 0 0,0 1 0,0-1 0,0 0 0,0 0 1,0 1-1,-1-1 0,1 0 0,0 1 0,0-1 0,-1 0 0,1 1 0,0-1 0,-1 0 0,-1-1-3,1 1 0,0 0 1,-1 0-1,1 1 1,-1-1-1,1 0 0,-1 0 1,1 1-1,-1-1 1,1 1-1,-1-1 0,0 1 1,1 0-1,-1 0 0,-2-1 1,0 1 8,1 0 1,-1-1-1,0 1 1,0 1-1,0-1 1,1 0-1,-1 1 1,0 0-1,1 0 1,-1 0-1,0 0 1,1 1 0,0-1-1,-1 1 1,1 0-1,0 0 1,0 0-1,0 0 1,0 1-1,0-1 1,0 1-1,1 0 1,-1 0-1,1 0 1,0 0-1,0 0 1,0 0-1,0 1 1,0-1-1,1 1 1,0-1-1,0 1 1,0-1-1,0 1 1,0 0-1,1 0 1,-1-1-1,1 1 1,0 0-1,1 6 1,-1-8 4,1-1 0,0 1 0,-1 0 0,1-1 0,0 1 0,0-1 0,0 1 0,0-1 0,0 0 0,1 1 0,-1-1 0,0 0 0,1 0 0,-1 0 1,0 0-1,1 0 0,0 0 0,-1 0 0,1 0 0,-1-1 0,1 1 0,0-1 0,-1 1 0,1-1 0,0 1 0,0-1 0,-1 0 0,1 0 0,2 0 0,57-2 352,-48-1-325,0 0 1,0-1-1,0 0 1,0-1 0,-1 0-1,0-1 1,0-1-1,0 0 1,-1 0-1,17-14 1,-21 15-23,0 0 0,0-1-1,0 0 1,-1 0 0,0 0 0,0-1 0,0 1 0,-1-2 0,-1 1 0,1 0-1,-1-1 1,-1 0 0,0 0 0,0 0 0,3-17 0,-6 23-20,1 1 1,-1 0-1,0-1 0,0 1 1,0 0-1,-1-1 1,1 1-1,-1 0 0,1-1 1,-1 1-1,0 0 1,1 0-1,-1 0 0,0 0 1,-1 0-1,1 0 1,0 0-1,-1 0 0,1 0 1,-1 0-1,1 0 1,-1 1-1,0-1 0,0 1 1,1-1-1,-1 1 1,0 0-1,0 0 0,-1 0 1,1 0-1,0 0 1,0 0-1,0 1 0,-1-1 1,1 1-1,0-1 1,-1 1-1,1 0 0,0 0 1,-1 0-1,1 0 1,-4 1-1,-3 0-25,0 0 0,0 0 0,0 1 1,0 0-1,0 1 0,0 0 0,0 0 0,1 1 0,-13 7 1,19-10 26,-1 0 0,1 1 0,0-1 0,0 0 0,1 1 1,-1-1-1,0 1 0,0-1 0,1 1 0,-1 0 0,1 0 0,-1-1 0,1 1 1,0 0-1,0 1 0,0-1 0,0 0 0,0 0 0,0 0 0,1 1 1,-1-1-1,0 4 0,2-5 8,0 1 0,0 0 0,0-1 0,0 1 0,0-1 0,0 0-1,1 1 1,-1-1 0,0 0 0,1 0 0,-1 1 0,1-1 0,-1 0 0,1-1 0,0 1 0,-1 0 0,1 0 0,0-1 0,0 1 0,-1-1 0,1 1-1,0-1 1,0 0 0,0 0 0,0 0 0,2 0 0,42 4 153,40 6-1294,-79-8 973,0-1 0,0 1 0,0 0 0,0 1 0,0 0 0,-1 0 0,1 0 0,11 9 0,-16-10 143,0-1-1,0 1 1,0 0 0,-1 0-1,1 0 1,0 0 0,-1 0-1,0 0 1,0 1 0,1-1 0,-1 0-1,0 1 1,-1-1 0,1 1-1,0-1 1,-1 1 0,1 0-1,-1-1 1,0 1 0,0-1 0,0 1-1,0-1 1,-1 1 0,0 3-1,-1 4 113,-1-1-1,-1 1 0,1-1 0,-10 16 0,11-21-33,26-30-9246,-9 1-3305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6.457"/>
    </inkml:context>
    <inkml:brush xml:id="br0">
      <inkml:brushProperty name="width" value="0.025" units="cm"/>
      <inkml:brushProperty name="height" value="0.025" units="cm"/>
    </inkml:brush>
  </inkml:definitions>
  <inkml:trace contextRef="#ctx0" brushRef="#br0">195 0 10602,'0'0'9257,"-5"11"-8702,1-5-484,1 1 0,0 1-1,1-1 1,-1 0 0,1 1 0,1-1 0,-1 1-1,1-1 1,1 1 0,-1 0 0,2-1 0,-1 1-1,1 0 1,0-1 0,0 1 0,1 0 0,0-1-1,3 8 1,13 18-27,-14-26-185,0 0 0,0-1 0,0 1 0,-1 1 0,0-1 0,0 0-1,-1 1 1,0-1 0,0 1 0,-1 0 0,1 15 0,-2-22-156,-1 1 1,0-1-1,1 0 1,-1 0-1,0 0 0,0 0 1,0 0-1,0 0 1,0 0-1,0 0 1,0 0-1,-1 0 1,1-1-1,0 1 0,0 0 1,-1-1-1,1 1 1,0-1-1,0 0 1,-1 1-1,1-1 1,-1 0-1,1 0 1,0 0-1,-1 0 0,1 0 1,-1 0-1,1 0 1,0 0-1,-1 0 1,-1-1-1,-45-10-7035,37 6 7508,0-1-1,1 0 1,-18-14-1,10 5 3744,0 0 1,-25-31-1,42 46-3719,1-1 0,-1 1-1,1-1 1,-1 1 0,1-1 0,-1 0-1,1 1 1,0-1 0,-1 1 0,1-1-1,0 0 1,-1 0 0,1 1 0,0-1-1,0 0 1,-1 1 0,1-1 0,0 0-1,0 0 1,0 1 0,0-1 0,0 0-1,0 0 1,0 1 0,0-1 0,1 0-1,-1 0 1,0 1 0,1-2 0,0 1-77,0 0 1,0 0-1,0 0 0,0 1 1,0-1-1,1 0 1,-1 0-1,0 1 0,0-1 1,1 1-1,-1-1 1,1 1-1,-1 0 1,2-1-1,62-1-660,-53 2 1067,26 0-589,78-2-454,-39-6-5140,-24-2-4596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757"/>
    </inkml:context>
    <inkml:brush xml:id="br0">
      <inkml:brushProperty name="width" value="0.025" units="cm"/>
      <inkml:brushProperty name="height" value="0.025" units="cm"/>
    </inkml:brush>
  </inkml:definitions>
  <inkml:trace contextRef="#ctx0" brushRef="#br0">254 0 19699,'0'0'2268,"-12"5"108,-5 1-1986,0 1-1,0 1 1,1 1 0,1 0 0,-1 1-1,2 0 1,-1 1 0,2 1-1,-1 1 1,1 0 0,-11 15-1,18-20-364,0 1-1,0 0 0,1 1 0,1-1 0,-1 1 1,1 0-1,1 0 0,0 0 0,0 0 0,1 1 1,1-1-1,-1 1 0,2 0 0,0 14 0,0-23-9,0 0 0,1 1-1,-1-1 1,1 0-1,-1 0 1,1 1-1,0-1 1,0 0-1,0 0 1,0 0-1,0 0 1,1 0-1,-1 0 1,1-1 0,-1 1-1,1 0 1,0-1-1,-1 1 1,1-1-1,3 3 1,0-2 9,0 1 1,1-1-1,-1 0 1,0 0-1,1-1 1,-1 1-1,1-1 1,8 0-1,-2 0 8,-1-1 0,1 0-1,-1-1 1,1 0 0,-1-1 0,0 0-1,0-1 1,15-5 0,-17 4-18,-1-1-1,1 0 1,-1 0 0,0-1-1,0 0 1,-1 0 0,9-10-1,-13 13 47,1-1-1,-1-1 0,0 1 0,0 0 1,-1-1-1,1 0 0,-1 1 0,0-1 1,0 0-1,-1 0 0,1 0 0,-1 0 1,0-1-1,0-8 0,-1 13-42,0 0 0,0 0 0,0 0-1,0 1 1,-1-1 0,1 0 0,0 0-1,0 1 1,-1-1 0,1 0 0,-1 0 0,1 1-1,-1-1 1,1 0 0,-1 1 0,1-1-1,-1 0 1,1 1 0,-1-1 0,0 1 0,1-1-1,-1 1 1,0 0 0,0-1 0,1 1-1,-1 0 1,0-1 0,0 1 0,-1 0 0,-34-3 63,25 4-106,0 0 0,0 1 0,0 1 0,-15 5 0,-18 17-35,42-24 57,0 0 1,0 1 0,1-1-1,-1 1 1,0-1 0,1 1-1,0 0 1,-1 0 0,1-1-1,0 1 1,0 0 0,0 0-1,0 0 1,0 1 0,0-1-1,1 0 1,-1 0 0,1 0-1,-1 3 1,1-4 1,0 0 1,1-1-1,-1 1 0,0 0 1,0-1-1,1 1 1,-1-1-1,0 1 1,1-1-1,-1 1 0,1-1 1,-1 1-1,1-1 1,-1 0-1,1 1 0,-1-1 1,1 1-1,-1-1 1,1 0-1,-1 0 0,1 1 1,0-1-1,-1 0 1,1 0-1,0 0 1,-1 1-1,1-1 0,-1 0 1,1 0-1,1 0 1,26 0 36,-22 0-16,20-2 2,0 0-1,50-13 1,-51 9-828,0 1 0,50-2 0,-74 7 784,0 0 1,-1 0-1,1 0 1,0 0-1,-1 0 1,1 0-1,0 0 1,-1 0-1,1 1 1,-1-1-1,1 0 1,0 0-1,-1 1 1,1-1-1,-1 0 1,1 1-1,-1-1 1,1 1-1,-1-1 1,1 1-1,-1-1 1,1 1-1,-1-1 1,0 1-1,1-1 1,-1 1-1,0 0 1,1-1-1,-1 2 1,1 23 23,-16 30 561,13-52-552,-3 11-99,1-4-203,1 0 0,0 1 0,0-1 0,1 0-1,-2 21 1,6-26-5836,11-5-5515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7.023"/>
    </inkml:context>
    <inkml:brush xml:id="br0">
      <inkml:brushProperty name="width" value="0.025" units="cm"/>
      <inkml:brushProperty name="height" value="0.025" units="cm"/>
    </inkml:brush>
  </inkml:definitions>
  <inkml:trace contextRef="#ctx0" brushRef="#br0">17 146 11211,'0'0'1740,"-3"-10"486,-10-34 166,13 42-2276,0 0 1,0 0-1,0 0 0,0 0 1,0 0-1,1 0 1,-1 0-1,1 0 1,-1 0-1,1 0 1,0 1-1,-1-1 0,1 0 1,0 0-1,0 1 1,0-1-1,1 0 1,-1 1-1,0-1 1,1 1-1,-1-1 0,1 1 1,-1 0-1,1 0 1,-1 0-1,1 0 1,0 0-1,0 0 1,3-1-1,7-4 149,1 1 0,0 1 0,15-4 0,-18 6-94,10-4 24,0 2 0,1 1 0,-1 0-1,1 2 1,37 1 0,-56 0-196,-1 0 0,0 0 0,0 0 0,0 0 0,1 1 0,-1-1 0,0 0 0,0 1 0,0-1 0,1 1 0,-1-1 0,0 1 0,0-1-1,0 1 1,0 0 0,0-1 0,0 1 0,0 0 0,0 0 0,-1 0 0,1 0 0,0 0 0,0 0 0,-1 0 0,2 2 0,-2-1 8,1 1 1,-1-1 0,0 0-1,0 1 1,0-1-1,0 1 1,0-1-1,0 0 1,-1 1 0,1-1-1,-1 0 1,-1 4-1,-4 8 49,0 0 0,-1-1 0,-12 18 0,15-25-52,-5 6 45,-23 42-76,31-52 51,-1 0 0,1 0 0,1 0 0,-1 0 0,0 1 0,0-1 0,1 0 0,-1 0 0,1 1 0,0-1 0,0 1 0,0-1 0,0 0 0,0 1 0,0-1 0,0 0 0,1 1 0,0-1 0,-1 0 0,1 0 0,1 4 0,0-5 15,-1 0-1,1 0 1,-1 1 0,1-1-1,-1 0 1,1-1 0,0 1-1,-1 0 1,1 0 0,0-1-1,0 1 1,0-1 0,0 1-1,-1-1 1,1 0 0,0 0-1,2 0 1,38-1 444,-36 0-413,11-1-62,0-1-1,0-1 1,-1-1-1,0 0 1,0-1-1,0 0 1,0-2-1,-1 0 0,-1 0 1,1-2-1,-1 0 1,-1 0-1,0-1 1,21-23-1,-32 31-215,1-1 1,-1 1-1,0-1 0,-1 1 0,1-1 0,0 0 0,-1 0 0,0 1 0,0-1 0,0 0 1,0 0-1,-1 0 0,0 0 0,0-6 0,0 7-356,0-1 0,-1 1 0,1 0 1,-1-1-1,0 1 0,0-1 0,-1 1 0,1 0 0,-1 0 0,-2-4 0,-11-13-5185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7.443"/>
    </inkml:context>
    <inkml:brush xml:id="br0">
      <inkml:brushProperty name="width" value="0.025" units="cm"/>
      <inkml:brushProperty name="height" value="0.025" units="cm"/>
    </inkml:brush>
  </inkml:definitions>
  <inkml:trace contextRef="#ctx0" brushRef="#br0">35 0 2114,'0'0'8392,"10"1"-5339,2-1-2097,7 1 43,2-1 3282,-25 2-4115,1-1 0,-1 1-1,1 0 1,0 0 0,-1 0 0,1 1 0,0-1 0,0 1 0,1 0 0,-6 5 0,1 0 11,2-4-77,0 0 0,1 1 0,0 0 0,-1 0 1,2 0-1,-1 0 0,1 1 0,-1-1 0,1 1 1,1 0-1,-1 0 0,-1 9 0,4-14-86,0-1 0,0 1 0,0 0 0,0 0 0,0-1 0,0 1 0,0 0 0,0-1 0,1 1 0,-1 0 0,0-1-1,1 1 1,-1 0 0,0-1 0,1 1 0,-1-1 0,1 1 0,-1 0 0,1-1 0,-1 1 0,1-1 0,-1 0 0,1 1 0,-1-1 0,1 1 0,0-1 0,-1 0 0,1 1-1,0-1 1,-1 0 0,1 0 0,0 0 0,0 1 0,-1-1 0,2 0 0,32 1 321,-27-1-238,29-3-38,1-1 0,-1-2 0,-1-2-1,1-1 1,-1-2 0,-1-1-1,45-22 1,-77 33-139,-32 19-128,-2 10 577,32-28-361,-1 0 0,1 0 0,0 1 0,0-1 0,0 0-1,-1 0 1,1 1 0,0-1 0,0 0 0,0 0 0,0 1 0,0-1-1,0 0 1,0 1 0,-1-1 0,1 0 0,0 1 0,0-1 0,0 0-1,0 0 1,0 1 0,0-1 0,0 0 0,1 1 0,-1-1-1,0 0 1,0 0 0,0 1 0,0-1 0,0 0 0,0 1 0,0-1-1,1 0 1,-1 0 0,0 1 0,1-1 0,22 3 373,1-6-197,1-2 0,38-11 0,-43 10-385,1 0 0,0 1 0,1 2-1,27-2 1,-49 5 191,1 0 0,-1 0 0,1 0 0,-1 0 0,1 0 0,-1 0 0,0 0 0,1 0 0,-1 0 0,1 0 0,-1 0 0,1 0 0,-1 1 0,0-1 0,1 0 0,-1 0 0,1 0 0,-1 1 0,0-1 0,1 0 0,-1 0 0,0 1 0,0-1 0,1 0 0,-1 1 0,0-1 0,1 0 0,-1 1 0,0-1 0,0 1 0,0-1 0,0 0 0,1 1 0,-1-1 0,0 1 0,0 0 0,-6 19-101,-17 17 128,17-29-248,-11 16-12,10-8-4552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8.520"/>
    </inkml:context>
    <inkml:brush xml:id="br0">
      <inkml:brushProperty name="width" value="0.025" units="cm"/>
      <inkml:brushProperty name="height" value="0.025" units="cm"/>
    </inkml:brush>
  </inkml:definitions>
  <inkml:trace contextRef="#ctx0" brushRef="#br0">200 195 6566,'6'-14'1869,"-6"13"-1832,8-15 839,-1 0 0,-1 0 0,-1 0 0,0-1 0,-1 0 1,-1 0-1,0 0 0,0-25 0,-3 41-846,-1 1 0,1 0 0,0-1 0,-1 1 0,1 0 0,0-1 0,-1 1 0,1 0 1,-1-1-1,1 1 0,0 0 0,-1 0 0,1 0 0,-1-1 0,1 1 0,-1 0 0,1 0 0,-1 0 0,1 0 0,-1 0 0,1 0 1,-1 0-1,1 0 0,-1 0 0,1 0 0,-1 0 0,1 0 0,-1 0 0,1 0 0,-1 1 0,1-1 0,-1 0 0,1 0 0,0 0 1,-1 1-1,1-1 0,-1 0 0,1 1 0,0-1 0,-1 1 0,-6 6 16,2 0 0,-1 1 0,1-1 0,0 1 0,0 0 0,1 1-1,0-1 1,1 1 0,-4 11 0,0 0 88,-8 20 387,3 1 0,1 0 0,1 1 0,3 0 0,2 1 0,1-1 1,3 75-1,3-107-483,-1 0 0,1-1 1,1 1-1,0-1 0,7 16 1,4 12 153,-22-76 573,-6-15-735,-54-78-125,14 33-2,138 145-955,-66-37-161,2-2 1,-1 0-1,1-1 0,21 4 0,42-2-6923,-52-8 2157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8.882"/>
    </inkml:context>
    <inkml:brush xml:id="br0">
      <inkml:brushProperty name="width" value="0.025" units="cm"/>
      <inkml:brushProperty name="height" value="0.025" units="cm"/>
    </inkml:brush>
  </inkml:definitions>
  <inkml:trace contextRef="#ctx0" brushRef="#br0">125 113 1249,'0'0'9161,"-9"-7"-7560,-29-19-245,36 26-1288,1-1 0,-1 0 0,1 1 0,-1-1 0,0 1 0,1-1 0,-1 1 0,0 0 0,0 0 0,1 0 0,-1 0 0,0 0 0,1 0 0,-1 1 0,0-1 0,1 0 0,-1 1 0,0-1 0,1 1 0,-1 0 0,1-1 0,-1 1 0,1 0 0,-1 0 0,1 0 0,-1 0 0,1 0 0,0 0 0,0 1-1,0-1 1,0 0 0,0 1 0,-2 2 0,0 1 135,0-1-1,0 1 0,0 0 1,1 0-1,0 0 0,0 1 1,0-1-1,-1 8 0,3-11-145,-1-1-1,1 1 1,0-1-1,0 1 1,-1-1 0,1 1-1,0 0 1,0-1-1,1 1 1,-1-1-1,0 1 1,0-1-1,1 1 1,-1-1 0,1 1-1,-1-1 1,1 1-1,0-1 1,0 0-1,-1 1 1,1-1-1,0 0 1,0 0-1,0 0 1,1 1 0,-1-1-1,0 0 1,0 0-1,0-1 1,1 1-1,2 1 1,1-1 81,0 0 0,0 0 1,0 0-1,0-1 0,0 0 1,1 0-1,-1-1 0,0 1 0,6-3 1,4-1-106,-1-1 0,0 0 1,0-1-1,-1-1 1,0 0-1,0 0 1,0-2-1,-1 1 0,-1-2 1,1 0-1,-1 0 1,-1-1-1,0 0 1,-1-1-1,0 0 1,-1 0-1,0-1 0,9-20 1,-16 32-461,-15 27-513,5-12 849,2 2-68,0-5 149,2 1-1,-1 0 0,2 0 0,-1 0 0,2 1 1,0-1-1,0 1 0,0 15 0,3-27-33,0 0-1,0 0 0,0 0 1,0 0-1,0 0 0,0 0 1,0 0-1,0-1 0,1 1 1,-1 0-1,0 0 0,1 0 1,-1 0-1,1-1 0,-1 1 1,1 0-1,-1-1 0,1 1 1,0 0-1,-1-1 0,1 1 1,0 0-1,-1-1 0,1 1 1,0-1-1,0 0 0,-1 1 1,1-1-1,0 1 0,0-1 1,0 0-1,0 0 0,0 0 1,-1 1-1,1-1 1,0 0-1,0 0 0,0 0 1,0 0-1,0 0 0,0-1 1,0 1-1,-1 0 0,1 0 1,0 0-1,0-1 0,0 1 1,0-1-1,-1 1 0,2-1 1,3-1-697,0 0 1,0 0 0,0-1 0,0 1-1,-1-1 1,1-1 0,5-4-1,13-18-4266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9.244"/>
    </inkml:context>
    <inkml:brush xml:id="br0">
      <inkml:brushProperty name="width" value="0.025" units="cm"/>
      <inkml:brushProperty name="height" value="0.025" units="cm"/>
    </inkml:brush>
  </inkml:definitions>
  <inkml:trace contextRef="#ctx0" brushRef="#br0">54 1 11435,'0'0'3069,"-4"9"-2529,-7 19-154,2 1 1,1 0 0,1 1-1,2-1 1,1 1-1,-1 31 1,5-59-361,0 0-1,0 0 1,0 0 0,0 0-1,0 0 1,0 0-1,1 0 1,-1 0-1,1 0 1,-1 0 0,1 0-1,0 0 1,0 0-1,0 0 1,0-1 0,0 1-1,0 0 1,0-1-1,1 1 1,-1-1 0,1 1-1,-1-1 1,1 0-1,-1 1 1,1-1 0,0 0-1,0 0 1,-1 0-1,1 0 1,0-1 0,0 1-1,0 0 1,0-1-1,0 1 1,0-1-1,4 0 1,-2 0 18,1 0-1,-1 0 1,1-1-1,0 0 1,-1 0-1,0 0 1,1-1-1,-1 1 1,0-1-1,0 0 1,0 0-1,0 0 1,0-1-1,0 0 1,0 1 0,3-6-1,1 0-61,0-1 1,-1 0-1,-1-1 0,0 0 1,0 0-1,-1 0 0,0-1 0,0 0 1,-2 1-1,1-2 0,-1 1 1,-1 0-1,0-1 0,0 1 1,-1-1-1,-1 1 0,0-1 0,-2-16 1,1 28 2,1-1 0,0 1 0,-1-1 0,1 0 0,0 1 0,-1-1 0,1 1 0,-1-1 0,1 1 0,-1-1 0,1 1 0,-1 0 0,1-1 0,-1 1 1,0-1-1,1 1 0,-1 0 0,0 0 0,1-1 0,-1 1 0,0 0 0,1 0 0,-1 0 0,0 0 0,1 0 0,-1 0 0,0 0 0,1 0 0,-1 0 0,0 0 0,1 0 0,-1 0 0,0 0 1,1 1-1,-1-1 0,0 0 0,1 0 0,-1 1 0,1-1 0,-1 1 0,0-1 0,1 0 0,-1 1 0,1-1 0,-1 1 0,1-1 0,-1 1 0,1-1 0,0 1 0,-1 0 0,1-1 1,0 1-1,-1-1 0,1 2 0,-10 15 102,2 1 0,0 0 1,1 0-1,1 0 0,1 1 1,0 0-1,1 0 0,1 0 1,1 1-1,1-1 0,1 0 0,0 1 1,4 21-1,-3-36-76,0-1 1,0-1-1,0 1 0,1 0 1,-1 0-1,1 0 0,0-1 1,0 1-1,0-1 0,1 1 1,-1-1-1,1 0 0,0 0 1,-1 0-1,2-1 0,-1 1 1,0 0-1,6 2 0,-3-2-467,0 0-1,0 0 0,1-1 1,0 0-1,-1 0 1,1 0-1,0-1 1,0 0-1,13 0 0,7-1-4443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19.657"/>
    </inkml:context>
    <inkml:brush xml:id="br0">
      <inkml:brushProperty name="width" value="0.025" units="cm"/>
      <inkml:brushProperty name="height" value="0.025" units="cm"/>
    </inkml:brush>
  </inkml:definitions>
  <inkml:trace contextRef="#ctx0" brushRef="#br0">11 33 15086,'0'0'1895,"-3"9"-512,3-9-1374,-2 3 84,1-1 0,0 1-1,0-1 1,1 1 0,-1 0 0,1-1-1,-1 1 1,1 0 0,0 0-1,0-1 1,0 5 0,1-6-52,0 1 1,0-1-1,0 0 0,0 1 1,0-1-1,0 0 0,0 0 1,0 0-1,1 0 0,-1 0 1,0 0-1,1 0 0,-1 0 1,0-1-1,1 1 0,0 0 1,-1-1-1,1 1 0,-1-1 1,1 0-1,-1 0 0,1 1 1,0-1-1,-1 0 0,1 0 1,0 0-1,1-1 1,13 2 84,0-1 1,0-1 0,0 0-1,22-5 1,-35 5-135,1 1-1,-1-1 0,1 0 0,-1 0 1,1-1-1,-1 1 0,1-1 1,-1 1-1,0-1 0,0 0 1,0 0-1,0-1 0,0 1 1,0-1-1,-1 1 0,1-1 0,-1 0 1,0 0-1,0 0 0,0 0 1,0 0-1,0-1 0,-1 1 1,3-7-1,-4 9-46,0-1 1,0 1-1,0 0 0,0 0 0,-1 0 1,1 0-1,0 0 0,0-1 1,-1 1-1,1 0 0,-1 0 1,1 0-1,-1 0 0,1 0 1,-1 0-1,0 0 0,1 0 1,-1 1-1,0-1 0,0 0 1,0 0-1,0 1 0,0-1 0,0 0 1,0 1-1,0-1 0,0 1 1,0-1-1,0 1 0,0-1 1,0 1-1,0 0 0,0 0 1,0-1-1,0 1 0,-1 0 1,1 0-1,0 0 0,0 0 0,0 0 1,0 1-1,-2-1 0,-5 0-36,1 1 0,0-1 0,-1 1 0,1 0-1,-10 4 1,10-2 161,0 0-1,0 1 0,1 0 1,-1 0-1,1 1 1,0 0-1,0 0 0,1 0 1,0 1-1,0-1 1,0 1-1,0 1 0,1-1 1,0 1-1,1-1 1,-1 1-1,1 0 0,0 0 1,1 1-1,0-1 1,0 0-1,-1 13 0,3-19-34,1 1-1,-1-1 0,1 1 0,0-1 0,-1 0 0,1 1 0,0-1 1,0 0-1,0 1 0,0-1 0,0 0 0,0 0 0,0 0 0,0 0 1,1 0-1,-1 0 0,0 0 0,1 0 0,-1-1 0,0 1 1,1 0-1,-1-1 0,1 1 0,-1-1 0,1 0 0,-1 1 0,1-1 1,-1 0-1,1 0 0,2 0 0,57 0 673,-55 0-647,16-3-29,0-1 1,-1-1-1,1-1 0,-1-1 0,0-1 1,-1-1-1,27-15 0,43-17-873,-90 41 827,1-1 1,-1 1-1,0 0 1,1 0 0,-1 0-1,0 0 1,1 0-1,-1-1 1,0 1 0,1 0-1,-1 0 1,1 0-1,-1 0 1,0 0 0,1 0-1,-1 0 1,1 0-1,-1 0 1,0 0 0,1 1-1,-1-1 1,0 0-1,1 0 1,-1 0 0,1 0-1,-1 0 1,0 1-1,1-1 1,-1 0 0,0 0-1,0 1 1,1-1-1,-1 0 1,0 1 0,0-1-1,1 0 1,-1 0-1,0 1 1,0-1 0,0 1-1,1 0 1,-2 22 120,-17 33 993,16-50-888,1-5-137,0 1 0,1-1-1,-1 1 1,0-1 0,1 1 0,0-1-1,-1 1 1,1 0 0,0-1 0,0 1-1,0-1 1,0 1 0,0 0 0,0-1 0,0 1-1,1-1 1,-1 1 0,0-1 0,1 1-1,-1-1 1,1 1 0,0-1 0,0 1-1,-1-1 1,1 0 0,1 2 0,0-2-9,0 1-1,1-1 1,-1 0 0,0 0 0,0 0 0,0-1 0,1 1-1,-1 0 1,0-1 0,1 0 0,-1 1 0,1-1-1,-1 0 1,0 0 0,4-1 0,6 0-18,-1-1 0,1-1 0,-1 0 0,0 0 0,0-1 0,12-6 0,14-15-2367,-20 1-4500,-12 8-3242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0.178"/>
    </inkml:context>
    <inkml:brush xml:id="br0">
      <inkml:brushProperty name="width" value="0.025" units="cm"/>
      <inkml:brushProperty name="height" value="0.025" units="cm"/>
    </inkml:brush>
  </inkml:definitions>
  <inkml:trace contextRef="#ctx0" brushRef="#br0">222 108 8456,'0'0'1671,"-10"-1"470,-4-1-735,-1 0 1,0 1 0,-26 2-1,34 0-1054,1 0 0,0 0-1,0 1 1,0-1-1,0 1 1,0 1-1,0-1 1,1 1-1,-1 0 1,1 0 0,0 1-1,0-1 1,-9 9-1,10-7-138,-1 0 0,1 0-1,0 1 1,0 0 0,1 0 0,0 0-1,-3 7 1,5-12-198,0 0-1,1 0 1,-1 0 0,1 0-1,0 0 1,-1 1 0,1-1-1,0 0 1,-1 0 0,1 0-1,0 1 1,0-1-1,0 0 1,0 0 0,0 0-1,1 1 1,-1-1 0,0 0-1,0 0 1,1 0 0,-1 0-1,1 0 1,-1 1 0,1-1-1,-1 0 1,1 0 0,0 0-1,-1 0 1,1 0-1,0-1 1,0 1 0,0 0-1,0 0 1,0 0 0,0-1-1,0 1 1,0-1 0,0 1-1,0-1 1,0 1 0,0-1-1,0 1 1,1-1 0,-1 0-1,1 1 1,11 0-13,-1 0 1,1-1-1,0 0 0,-1-1 1,1 0-1,-1-1 1,1-1-1,-1 0 0,0 0 1,0-1-1,0-1 1,-1 0-1,1 0 0,19-14 1,-19 11-10,0-1 1,-1 1-1,0-2 1,-1 1 0,0-2-1,0 1 1,-1-1-1,-1-1 1,0 0-1,0 0 1,-1 0-1,10-27 1,-15 18-83,-2 20 82,0 1 0,0 0 0,-1-1 0,1 1 0,0 0 0,-1-1 0,1 1 0,0 0 0,0 0 0,-1-1 0,1 1 0,-1 0 0,1 0 0,0-1 0,-1 1 0,1 0 0,0 0 0,-1 0 0,1 0 0,-1 0 0,1 0 0,-1 0 0,1-1 0,0 1 0,-1 0 0,1 0-1,-1 1 1,0-1 1,-1 0-23,-1 1 1,1 0 0,-1 0 0,1 0 0,-1 0 0,1 0 0,0 1 0,0-1 0,-1 1 0,1-1 0,0 1 0,-3 3 0,-2 4 74,0 0 0,0 1-1,1 0 1,1 0 0,-1 0 0,1 1-1,1 0 1,0 0 0,1 0-1,0 0 1,-2 15 0,4-22-139,1 0 1,0 0-1,0 0 1,0 0-1,0 0 1,0 0-1,1 0 1,0 0-1,0 0 1,0 0-1,0-1 1,1 1-1,-1 0 1,1-1-1,0 1 1,0-1-1,0 1 1,1-1-1,2 3 1,-2-3-343,1-1 0,-1 1 0,1-1 1,0 0-1,0 0 0,0 0 0,0 0 1,0-1-1,0 0 0,0 0 0,0 0 0,0 0 1,7 0-1,16 0-6094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0.588"/>
    </inkml:context>
    <inkml:brush xml:id="br0">
      <inkml:brushProperty name="width" value="0.025" units="cm"/>
      <inkml:brushProperty name="height" value="0.025" units="cm"/>
    </inkml:brush>
  </inkml:definitions>
  <inkml:trace contextRef="#ctx0" brushRef="#br0">5 77 15439,'0'0'9251,"12"0"-8973,-10 0-265,72-10 229,-69 9-229,0 0 1,1 0-1,-1-1 0,0 0 1,0 0-1,0 0 1,0-1-1,-1 0 1,1 0-1,-1 0 0,1 0 1,-1-1-1,7-7 1,-11 11-14,1-1 0,-1 1 1,1-1-1,-1 1 0,0-1 1,1 1-1,-1-1 0,1 1 1,-1-1-1,0 1 1,0-1-1,1 1 0,-1-1 1,0 1-1,0-1 0,0 0 1,0 1-1,1-1 0,-1 0 1,0 1-1,0-1 0,0 1 1,-1-1-1,1 0 0,0 1 1,0-1-1,0 1 0,0-1 1,0 0-1,-1 1 0,1-1 1,0 1-1,-1-1 1,1 1-1,0-1 0,-1 0 1,-24-4-129,-30 15-115,-1 22 89,54-30 157,-1-1 0,1 1 0,0 0 0,-1 0 0,1 0 0,0 1 0,0-1 0,0 0 0,1 1 0,-1 0 0,1-1 0,-1 1 1,1 0-1,0-1 0,0 1 0,0 0 0,0 0 0,0 4 0,1-6 6,0 0 0,1 0 0,-1 0-1,0 0 1,1-1 0,-1 1 0,1 0 0,-1 0 0,1 0 0,-1-1 0,1 1 0,0 0-1,-1-1 1,1 1 0,0 0 0,-1-1 0,1 1 0,0-1 0,0 1 0,0-1 0,-1 1-1,1-1 1,0 0 0,0 1 0,0-1 0,0 0 0,0 0 0,0 0 0,0 0-1,0 0 1,1 0 0,40 1 189,-30-2-146,4 0-42,1 0 1,-1-2 0,24-6-1,-24 5-370,-1 0 0,1 1-1,24 0 1,-39 3 339,0 0 0,-1 0 0,1 0 0,0 0 0,-1 0-1,1 0 1,0 0 0,-1 1 0,1-1 0,-1 0 0,1 1 0,0-1 0,-1 0 0,1 1-1,-1-1 1,1 1 0,-1-1 0,1 0 0,-1 1 0,0-1 0,1 1 0,-1 0 0,1-1 0,-1 1-1,0-1 1,0 1 0,1 0 0,-1-1 0,0 1 0,0-1 0,0 1 0,0 0 0,1 0-1,-1 33-122,-1-32 159,1 0 0,-1 0-1,1 1 1,0-1 0,0 0 0,0 1 0,0-1 0,0 0 0,0 1 0,0-1 0,1 0 0,-1 0 0,1 1 0,0-1 0,0 0 0,0 0 0,0 0 0,0 0 0,0 0 0,0 0 0,1 0 0,1 2 0,4-2 18,-1-1-1,1 0 0,0 0 0,1 0 0,-1-1 1,0 0-1,0 0 0,0 0 0,0-1 0,0 0 1,0-1-1,0 0 0,0 0 0,-1 0 1,11-6-1,-12 6-1163,1-1 1,-1 0-1,0 0 1,1-1-1,7-7 1,2-4-7657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1.102"/>
    </inkml:context>
    <inkml:brush xml:id="br0">
      <inkml:brushProperty name="width" value="0.025" units="cm"/>
      <inkml:brushProperty name="height" value="0.025" units="cm"/>
    </inkml:brush>
  </inkml:definitions>
  <inkml:trace contextRef="#ctx0" brushRef="#br0">36 17 11115,'9'-3'1713,"4"0"-904,0 0 0,0 0 0,1 1 0,-1 1 0,20 0-1,-30 1-680,-1 0-1,1 0 0,-1 1 1,1-1-1,-1 1 0,1-1 1,-1 1-1,1 0 0,-1 0 1,0 0-1,0 0 0,1 1 1,-1-1-1,0 1 0,0-1 0,3 4 1,-3-2-112,-1-1 0,0 0 1,0 0-1,-1 1 1,1-1-1,0 1 0,-1-1 1,0 1-1,1-1 0,-1 1 1,0-1-1,0 1 0,-1-1 1,1 0-1,0 1 0,-1-1 1,1 1-1,-1-1 0,0 1 1,0-1-1,0 0 0,-1 3 1,-6 7 242,1 1 1,-2-1-1,0-1 1,0 1-1,-1-1 1,0-1-1,-23 18 1,-14 15 552,44-40-727,-4 4 82,1 0 0,0 0 1,0 1-1,-6 9 0,12-16-153,-1 0 1,1 0-1,-1-1 0,1 1 1,-1 0-1,1 0 0,0 0 1,-1 0-1,1 0 0,0 0 1,0 0-1,0-1 0,-1 1 1,1 0-1,0 0 0,0 0 1,0 0-1,1 0 1,-1 0-1,0 0 0,0 0 1,0 0-1,1 0 0,-1 0 1,1 0-1,-1 0 0,0-1 1,1 1-1,-1 0 0,1 0 1,0-1-1,-1 1 0,1 0 1,0 0-1,-1-1 0,1 1 1,0-1-1,0 1 1,0-1-1,-1 1 0,1-1 1,0 1-1,0-1 0,0 0 1,0 1-1,0-1 0,0 0 1,0 0-1,0 0 0,0 0 1,0 0-1,1 0 0,26 3 20,0-1-1,-1-1 1,1-1-1,0-2 1,0 0-1,-1-2 1,1-1-1,-1-2 1,0 0-1,45-21 1,-68 27-281,0-1 0,-1 1 1,0-1-1,1 0 0,-1-1 1,0 1-1,0 0 0,0-1 0,0 0 1,3-4-1,-4 5-235,-1-1 1,0 1-1,0 0 1,0 0-1,-1 0 0,1-1 1,0 1-1,-1 0 0,0-1 1,1 1-1,-1-4 0,0-15-5358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1.479"/>
    </inkml:context>
    <inkml:brush xml:id="br0">
      <inkml:brushProperty name="width" value="0.025" units="cm"/>
      <inkml:brushProperty name="height" value="0.025" units="cm"/>
    </inkml:brush>
  </inkml:definitions>
  <inkml:trace contextRef="#ctx0" brushRef="#br0">0 0 8808,'0'0'6438,"92"42"-7078,-42-40-3941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9.386"/>
    </inkml:context>
    <inkml:brush xml:id="br0">
      <inkml:brushProperty name="width" value="0.025" units="cm"/>
      <inkml:brushProperty name="height" value="0.025" units="cm"/>
    </inkml:brush>
  </inkml:definitions>
  <inkml:trace contextRef="#ctx0" brushRef="#br0">4452 836 15054,'-16'-17'3161,"-23"-23"-3183,-2 0 1,-2 3 0,-72-49-1,-17 10 626,-3 6 0,-3 6 0,-2 6 0,-164-44 0,48 34 22,-399-54-1,110 71-969,398 47 284,-261 26 1,317-10 76,0 5-1,1 3 1,-166 62 0,192-55 14,2 2-1,2 3 1,0 3 0,3 2-1,1 2 1,-53 49-1,76-57-35,2 1-1,1 2 0,1 0 1,2 2-1,1 2 1,2 0-1,2 1 0,1 1 1,3 1-1,-24 74 1,31-77 8,3 1 0,0 0 0,3 0 0,1 1 0,2-1 0,1 1 0,3 0 0,1 0 1,2-1-1,1 0 0,3 0 0,17 53 0,-10-52-10,1-1 0,2 0 1,1-1-1,3-1 0,0-2 0,3 0 1,0-1-1,3-2 0,0-1 0,56 45 1,-34-37-28,2-3 0,1-1 1,2-4-1,1-2 1,1-2-1,97 30 0,-34-23 146,1-5 0,1-5 0,2-5 0,0-6 0,0-6 0,198-13 0,-174-7 524,-2-7 0,0-6 1,-2-7-1,-1-6 1,171-70-1,-183 53-114,-3-6 1,227-146-1,-284 159-381,-3-4 0,-2-3 0,-3-2 0,-2-3 0,104-137 0,-139 160-190,-1-2 0,-3-1 0,-1 0 0,-2-2 1,-2 0-1,-2-2 0,11-50 0,-22 73 13,-2-1 1,0 0-1,-1 1 1,-2-1-1,0 0 1,-1 0-1,-6-27 0,4 35 23,-1 0-1,-1 0 1,0 0-1,-1 1 1,0 0-1,-2 0 1,1 0-1,-2 1 1,1 0-1,-2 1 0,-16-18 1,10 15-35,-1 1-1,-1 0 1,0 1 0,-1 1 0,0 0-1,-1 2 1,0 0 0,-1 1-1,0 1 1,-28-6 0,-7 1-254,-1 3 1,-110-4-1,32 12-796,1 5 1,-214 35-1,-263 89-8501,267-40-1382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1.850"/>
    </inkml:context>
    <inkml:brush xml:id="br0">
      <inkml:brushProperty name="width" value="0.025" units="cm"/>
      <inkml:brushProperty name="height" value="0.025" units="cm"/>
    </inkml:brush>
  </inkml:definitions>
  <inkml:trace contextRef="#ctx0" brushRef="#br0">2 192 352,'0'0'19587,"-1"8"-18455,1-6-1109,0 0 13,0 0 0,0 0 0,0 0 0,0 0 0,0 0 0,0 0 0,1 1 1,-1-1-1,1 0 0,-1 0 0,2 3 0,0-3-16,-1-1 0,0 0 0,1 0 1,-1 0-1,1 0 0,-1 0 0,1 0 1,-1 0-1,1-1 0,0 1 0,-1 0 0,1-1 1,0 1-1,0-1 0,-1 0 0,1 0 1,0 0-1,0 0 0,-1 0 0,4 0 0,24-2-466,0-1-1,-1-1 1,1-2-1,28-9 1,22-5-1886,-79 20 2361,1 0 0,-1 0 0,1 0 0,-1 0 0,1 0 0,-1-1 0,0 1 0,1 0 0,-1 0 0,1 0 0,-1 0 0,1 0 0,-1 0 0,1 1 0,-1-1-1,0 0 1,1 0 0,-1 0 0,1 0 0,-1 0 0,0 1 0,1-1 0,-1 0 0,1 0 0,-1 1 0,0-1 0,1 0 0,-1 1 0,0-1 0,1 0 0,-1 1 0,0-1 0,1 1 0,-3 18 1353,-21 29 1296,16-35-2054,6-12-562,0 0 0,0 1 0,0-1 0,1 0-1,-1 0 1,0 1 0,1-1 0,-1 0-1,1 0 1,0 1 0,-1-1 0,1 1-1,0-1 1,0 0 0,0 1 0,0-1-1,0 1 1,0-1 0,0 0 0,1 1 0,-1-1-1,0 0 1,1 1 0,-1-1 0,1 0-1,-1 1 1,1-1 0,0 0 0,-1 0-1,3 2 1,-1-2-13,1-1 0,-1 1 0,1-1 1,0 0-1,-1 1 0,1-1 0,-1 0 0,1-1 0,0 1 0,-1 0 0,1-1 0,-1 0 0,1 1 0,-1-1 1,1 0-1,2-2 0,44-18-25,-19 3-5045,-27 8-2880,-3 3 2424</inkml:trace>
  <inkml:trace contextRef="#ctx0" brushRef="#br0" timeOffset="1">321 1 8904,'0'0'9898,"65"59"-9770,-25-41-32,3-6-1537,1-1-1570,-1-7-2146,-5-4-2434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2.210"/>
    </inkml:context>
    <inkml:brush xml:id="br0">
      <inkml:brushProperty name="width" value="0.025" units="cm"/>
      <inkml:brushProperty name="height" value="0.025" units="cm"/>
    </inkml:brush>
  </inkml:definitions>
  <inkml:trace contextRef="#ctx0" brushRef="#br0">188 4 8072,'0'0'3704,"-12"-1"-1200,4 0-2336,-9 0 696,1 0 0,-1 1 1,-20 3-1,33-3-653,0 1 1,-1 0-1,1 0 1,0 0-1,0 0 1,0 0-1,0 1 1,0 0-1,0 0 1,0 0-1,1 0 1,-1 1-1,1-1 1,0 1-1,-1 0 1,1 0-1,0 0 1,1 0-1,-1 1 1,-2 3-1,5-6-199,-1 0 0,1 0 0,-1 0 0,1 0 0,0 0-1,0 0 1,-1 0 0,1 0 0,0 0 0,0 0 0,0 0-1,0 0 1,0 0 0,0 0 0,0 0 0,1-1 0,-1 1-1,0 0 1,0 0 0,1 0 0,-1 0 0,1 0 0,-1 0-1,1 0 1,-1 0 0,1-1 0,-1 1 0,1 0-1,0 0 1,-1-1 0,1 1 0,0 0 0,0-1 0,0 1-1,-1-1 1,1 1 0,0-1 0,0 1 0,0-1 0,0 0-1,2 1 1,47 10 69,-40-9-103,20 2-326,-16-3-354,-1 1-1,1 0 0,-1 1 0,1 0 0,-1 1 0,0 1 0,0 0 1,22 13-1,-33-17 727,-1-1 0,0 1 0,0 0 0,0 0 0,0 0 0,-1 0 0,1 0 0,0 0 0,0 0 1,0 0-1,-1 0 0,1 0 0,-1 0 0,1 0 0,-1 1 0,1-1 0,-1 0 0,0 0 0,1 0 0,-1 1 0,0-1 1,0 0-1,0 1 0,0-1 0,0 0 0,0 0 0,0 1 0,-1-1 0,1 0 0,0 1 0,-1-1 0,1 0 0,-1 0 1,1 0-1,-1 0 0,0 0 0,1 1 0,-1-1 0,0 0 0,0 0 0,0-1 0,0 1 0,0 0 0,0 0 0,0 0 1,0-1-1,0 1 0,0 0 0,-2 0 0,-8 6 967,1-1 0,-1 0 0,-21 7 0,30-12-890,-5 2 199,-45 15 1291,48-17-1518,1 0 0,-1 0-1,1-1 1,-1 1 0,0-1 0,1 1 0,-1-1 0,0 0-1,1-1 1,-1 1 0,-6-2 0,9-1-636,0 1 0,1-1 0,-1 1 0,1-1 1,0 1-1,0-1 0,0 1 0,0-1 0,0 0 0,0 1 0,1-1 1,-1 1-1,1-1 0,0 1 0,2-5 0,11-20-8608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2.541"/>
    </inkml:context>
    <inkml:brush xml:id="br0">
      <inkml:brushProperty name="width" value="0.025" units="cm"/>
      <inkml:brushProperty name="height" value="0.025" units="cm"/>
    </inkml:brush>
  </inkml:definitions>
  <inkml:trace contextRef="#ctx0" brushRef="#br0">24 87 14478,'0'0'4612,"10"2"-3203,-6-2-1249,4 2 44,-1-1 0,1 0-1,0 0 1,-1-1-1,1 0 1,8-2 0,-14 2-189,0 0 0,0-1 0,0 1 0,0-1 1,0 0-1,0 1 0,-1-1 0,1 0 1,0 0-1,0 0 0,-1-1 0,1 1 1,-1 0-1,1 0 0,-1-1 0,0 1 1,1-1-1,-1 0 0,0 1 0,0-1 1,0 0-1,0 1 0,0-1 0,-1 0 1,1 0-1,-1 0 0,1 0 0,-1 0 1,1 0-1,-1 0 0,0 0 0,0 0 0,0-3 1,0 3-25,0 1 0,0-1 0,-1 0 0,1 0 0,0 1 0,-1-1 0,1 0 0,-1 1 0,1-1 0,-1 1 0,0-1 0,0 0 0,1 1 0,-1 0 1,0-1-1,-1 1 0,1-1 0,0 1 0,0 0 0,-1 0 0,1 0 0,0 0 0,-1 0 0,1 0 0,-1 0 0,1 0 0,-1 1 0,0-1 0,1 0 0,-1 1 0,0 0 0,1-1 1,-1 1-1,0 0 0,1 0 0,-1 0 0,-3 0 0,1 0-2,0 0 0,0 1-1,0-1 1,1 1 0,-1 0 0,0 0 0,0 0 0,1 0 0,-1 1 0,0 0 0,1-1 0,0 1 0,-1 1 0,1-1-1,0 0 1,-4 5 0,4-3 81,-1 0-1,2 0 0,-1 0 0,0 0 1,1 1-1,0 0 0,0-1 1,0 1-1,0 0 0,1 0 1,0 0-1,-1 9 0,2-12-25,0 0 0,0 1 0,0-1-1,0 0 1,1 1 0,0-1 0,-1 0 0,1 0 0,0 0-1,0 1 1,0-1 0,0 0 0,0 0 0,0 0-1,1-1 1,-1 1 0,1 0 0,-1 0 0,1-1-1,0 1 1,0-1 0,0 1 0,0-1 0,0 0 0,0 0-1,0 0 1,0 0 0,0 0 0,4 1 0,13 2 28,1 0 1,-1-1-1,0 0 0,1-2 1,0 0-1,-1-2 1,1 0-1,-1-1 1,1-1-1,-1 0 1,0-2-1,0 0 0,32-15 1,-48 19-67,0 0 4,1-1 0,-1 1 0,1-1 0,-1 0-1,0 0 1,1 0 0,-1-1 0,0 1 0,-1-1 0,1 1 0,0-1-1,-1 0 1,4-4 0,-9 6 13,1 1 1,0 0-1,0 1 1,-1-1-1,1 0 1,0 1-1,-1-1 0,1 1 1,0 0-1,0-1 1,0 1-1,-4 3 0,-3 10 408,18-6 72,29-6 125,-33-2-641,187-20-1194,-191 21 1192,0-1 0,-1 0 0,1 0 0,0 0 0,0 1 0,0-1 0,0 0 0,0 1 0,-1-1-1,1 1 1,0-1 0,0 1 0,-1 0 0,1-1 0,0 1 0,-1-1 0,1 1 0,0 0 0,-1 0 0,1-1 0,-1 1 0,0 0 0,1 0 0,-1 0 0,1 0 0,-1 0 0,0-1-1,0 1 1,0 0 0,1 0 0,-1 0 0,0 0 0,0 0 0,-1 1 0,2 1-374,-1-1 0,0 1 0,-1-1 0,1 1 0,0-1 0,-1 1 0,1-1 1,-1 1-1,0-1 0,0 0 0,-2 5 0,-1-3-6386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3.119"/>
    </inkml:context>
    <inkml:brush xml:id="br0">
      <inkml:brushProperty name="width" value="0.025" units="cm"/>
      <inkml:brushProperty name="height" value="0.025" units="cm"/>
    </inkml:brush>
  </inkml:definitions>
  <inkml:trace contextRef="#ctx0" brushRef="#br0">28 0 7143,'0'0'9545,"-4"9"-8205,-1 4-1052,1-5 165,1-1 1,0 1-1,1 0 1,0 0-1,0 0 1,-1 10-1,3-16-398,0-1-1,0 1 1,0 0-1,0 0 1,1 0-1,-1 0 1,1 0-1,-1-1 1,1 1-1,-1 0 0,1 0 1,0-1-1,0 1 1,0 0-1,0-1 1,0 1-1,0-1 1,1 1-1,-1-1 1,0 0-1,1 0 1,-1 1-1,1-1 1,-1 0-1,1 0 1,0 0-1,-1-1 1,1 1-1,0 0 1,0-1-1,-1 1 1,1-1-1,0 1 1,0-1-1,3 0 1,10 2 40,1 0 0,-1-2 0,1 0 0,-1 0 0,0-2 0,1 0 0,-1 0 0,0-2 1,25-8-1,-8-1-110,-1-1 0,-1-2 0,37-24 0,-76 50-6,1 1 1,1 0-1,0 1 0,0 0 1,1 0-1,1 1 0,-7 23 1,11-35 59,1 0 0,0 0 1,0 0-1,0 1 1,0-1-1,0 0 1,1 0-1,-1 0 1,0 0-1,1 0 1,-1 0-1,0 0 1,1 0-1,-1 0 0,1 0 1,-1 0-1,1 0 1,0 0-1,-1 0 1,1-1-1,0 1 1,0 0-1,0 0 1,0-1-1,1 2 0,1 0 53,0-1-1,0 0 0,0 0 0,1 0 0,-1 0 0,0-1 0,0 1 0,7 0 0,1-1 27,1-1-1,-1 0 1,0 0 0,17-5 0,-23 5-246,0-1 0,0 1 0,0-1 0,0 0 0,0 0 0,0-1 0,-1 0 0,1 1 0,-1-2 0,0 1 0,0 0 0,0-1 0,0 0 0,-1 0 0,0 0 0,1 0 1,4-9-1,-6 8-889,0-1 1,0 1-1,-1-1 1,1 0-1,-1 1 1,0-1-1,-1 0 1,0 0-1,1 0 1,-2-7-1,-4-25-11694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3.512"/>
    </inkml:context>
    <inkml:brush xml:id="br0">
      <inkml:brushProperty name="width" value="0.025" units="cm"/>
      <inkml:brushProperty name="height" value="0.025" units="cm"/>
    </inkml:brush>
  </inkml:definitions>
  <inkml:trace contextRef="#ctx0" brushRef="#br0">1 0 16015,'0'0'9193,"41"52"-9033,-26-36-96,-6-5-1922,-9-3-6181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4.312"/>
    </inkml:context>
    <inkml:brush xml:id="br0">
      <inkml:brushProperty name="width" value="0.025" units="cm"/>
      <inkml:brushProperty name="height" value="0.025" units="cm"/>
    </inkml:brush>
  </inkml:definitions>
  <inkml:trace contextRef="#ctx0" brushRef="#br0">153 217 9001,'0'0'2749,"1"-8"-363,4-25-464,-5 32-1855,0 0 0,0 0 0,0 0 0,0 1 0,-1-1 0,1 0 0,0 0 0,-1 0 0,1 0 0,0 1 0,-1-1 0,1 0 0,-1 0 0,1 1 1,-1-1-1,1 0 0,-1 1 0,0-1 0,1 1 0,-1-1 0,0 0 0,0 1 0,1 0 0,-1-1 0,0 1 0,0-1 0,0 1 0,1 0 0,-1 0 0,0-1 0,0 1 0,0 0 0,0 0 0,0 0 0,0 0 0,1 0 1,-1 0-1,0 0 0,0 0 0,0 1 0,-1-1 0,-35 7 181,30-2-161,-1-1-1,1 1 1,-1 0 0,1 1-1,1 0 1,-1 0 0,-8 11-1,12-14-27,0 1 0,0 0 0,0 0-1,1-1 1,0 2 0,-1-1 0,2 0 0,-1 0-1,0 1 1,1-1 0,0 1 0,0-1-1,0 1 1,0-1 0,1 1 0,0 5-1,0-9-43,1 0-1,0 0 1,0 0-1,0-1 1,-1 1-1,1 0 0,0 0 1,0 0-1,0-1 1,0 1-1,0 0 1,1-1-1,-1 1 1,0-1-1,0 0 1,0 1-1,0-1 0,1 0 1,-1 0-1,0 1 1,0-1-1,0 0 1,1 0-1,-1 0 1,0-1-1,0 1 0,2 0 1,37-5 392,-23 0-303,0-1 0,-1-1 0,0 0 0,0-1 0,0 0 0,23-19 0,-3 0-54,47-46-1,-73 64-53,-1 1 0,0-1 1,0-1-1,-1 0 0,0 0 0,-1 0 0,0-1 0,-1 0 0,0-1 0,4-11 1,-10 22-8,1 1 0,-1 0 1,0-1-1,0 1 0,0 0 1,0-1-1,0 1 1,0 0-1,0-1 0,0 1 1,0 0-1,0-1 0,0 1 1,0 0-1,0 0 1,-1-1-1,1 1 0,0 0 1,0-1-1,0 1 0,0 0 1,0 0-1,-1-1 1,1 1-1,0 0 0,0 0 1,0-1-1,-1 1 0,1 0 1,0 0-1,0 0 1,-1 0-1,1-1 0,0 1 1,-1 0-1,1 0 0,0 0 1,0 0-1,-1 0 1,1 0-1,0 0 0,-1 0 1,1 0-1,0 0 0,-1 0 1,1 0-1,0 0 1,-1 0-1,1 0 0,0 0 1,-1 0-1,1 0 0,-19 7-242,9 1 291,-1 0 1,1 1 0,1 0-1,0 1 1,0 0 0,1 0-1,0 1 1,1 0-1,0 1 1,0 0 0,2 0-1,-1 0 1,2 0 0,-1 1-1,2 0 1,-4 21-1,7-32-12,0 1 0,0 0 0,0-1 0,0 1 0,0-1 0,0 1 0,1-1 0,0 1 0,-1-1 0,1 1 0,0-1 0,0 0 0,0 1 0,1-1 0,-1 0 0,0 0 0,1 0-1,-1 0 1,1 0 0,0 0 0,0 0 0,2 1 0,1 0 13,-1-1 0,1 1 0,-1-1 0,1-1 0,0 1 1,0 0-1,0-1 0,0 0 0,0 0 0,9 0 0,1-1 17,0-1 0,0 0-1,0-1 1,0 0 0,0-1 0,0-1 0,14-5 0,-18 4-47,-1 0 0,1 0 0,-1-1 0,0 0 0,9-8 0,-16 12-32,0 0 0,-1-1 0,1 0 0,0 0 0,-1 0 0,1 0-1,-1 0 1,0 0 0,0-1 0,0 1 0,0-1 0,-1 1 0,0-1 0,1 1 0,-1-1 0,-1 0 0,1 0-1,0-5 1,-1 7 8,-1 1 0,1-1-1,-1 1 1,1-1 0,-1 1-1,1 0 1,-1-1 0,0 1-1,0 0 1,0-1 0,0 1-1,0 0 1,0 0 0,0 0-1,0 0 1,0 0 0,-1 0-1,1 0 1,0 0 0,-1 0-1,1 1 1,-1-1 0,1 1-1,0-1 1,-1 1 0,1-1-1,-1 1 1,0 0 0,1 0-1,-1-1 1,1 1 0,-1 0-1,-2 1 1,-2-1-24,-1 0 0,1 0 0,-1 0 0,1 1 0,-1 0 0,1 1 1,-8 2-1,7-1 55,-1 1 1,1 0-1,1 1 1,-1 0 0,1 0-1,-1 0 1,-9 13 0,14-16 15,0 0 0,0 0 1,0 0-1,0 1 1,0-1-1,1 0 1,-1 1-1,1 0 1,0-1-1,0 1 1,0 0-1,0 0 1,0 0-1,1-1 0,-1 1 1,1 0-1,0 0 1,0 0-1,0 0 1,0 0-1,0 0 1,1 0-1,-1 0 1,1 0-1,1 3 1,-1-5-17,0 1 1,1 0 0,-1-1 0,1 0 0,0 1 0,-1-1 0,1 0-1,0 0 1,0 0 0,-1 0 0,1 0 0,0-1 0,0 1 0,0 0-1,0-1 1,0 1 0,3-1 0,43 4 144,-35-3-118,228 3-948,-155-4 192,-85-32 2315,-10-179 581,9 210-2239,0 1-1,1-1 1,-1 1-1,1-1 1,-1 1-1,1 0 1,-1-1-1,1 1 1,-1 0-1,1-1 1,-1 1-1,1 0 1,0 0-1,-1-1 1,1 1-1,-1 0 1,1 0-1,0 0 1,-1 0-1,1 0 1,-1 0-1,1 0 1,0 0-1,-1 0 1,1 0-1,0 0 1,-1 0-1,1 1 1,-1-1-1,1 0 1,-1 0-1,1 1 1,0-1-1,-1 0 1,1 1-1,0 0 1,25 9-1526,-26-9 1491,68 24-7570,-30-14 1479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4.875"/>
    </inkml:context>
    <inkml:brush xml:id="br0">
      <inkml:brushProperty name="width" value="0.025" units="cm"/>
      <inkml:brushProperty name="height" value="0.025" units="cm"/>
    </inkml:brush>
  </inkml:definitions>
  <inkml:trace contextRef="#ctx0" brushRef="#br0">142 0 12812,'0'0'5653,"-1"10"-4782,0 0-658,-1-1 1,0 1-1,0-1 1,-1 0-1,0 0 1,-1 0-1,0-1 1,0 1-1,-1-1 1,0 0 0,-6 8-1,-3 1 220,4-6-216,1 0-1,0 0 0,1 1 0,0 0 0,1 1 0,1 0 0,-1 0 0,2 0 0,-6 19 1,11-30-208,0-1 0,-1 1 0,1-1 0,0 0 0,0 1 0,0-1 1,0 1-1,0-1 0,1 1 0,-1-1 0,0 1 0,1-1 0,-1 0 1,1 1-1,-1-1 0,1 0 0,-1 1 0,1-1 0,0 0 0,0 0 1,0 0-1,0 1 0,0-1 0,1 1 0,1 0 13,-1-1-1,1 1 0,0-1 0,0 1 1,0-1-1,0 0 0,1 0 1,-1 0-1,0-1 0,5 2 1,4-2 42,0 1 0,0-1 1,-1-1-1,1 0 0,16-4 0,-12 0-113,-1-1-1,0-1 0,0 0 1,-1-1-1,0 0 0,0-1 0,-1-1 1,0 0-1,0-1 0,-1 0 1,-1-1-1,14-18 0,-14 8 10,-16 11-257,4 10 281,-1 1 0,1 0 0,-1 0 0,1 0-1,-1 0 1,1 0 0,-1 0 0,0 1-1,1-1 1,-1 0 0,1 1 0,-1-1 0,1 1-1,0 0 1,-1-1 0,1 1 0,0 0 0,-1 0-1,1 0 1,0 0 0,0 0 0,0 0 0,-2 2-1,-35 39 45,37-39-2,-1-1 0,0 1 1,1 0-1,0 0 0,-1-1 1,1 1-1,0 0 0,0 0 1,1 1-1,-1-1 0,1 0 0,0 0 1,-1 0-1,1 0 0,1 6 1,0-7-8,0-1 0,0 0 0,0 1-1,1-1 1,-1 0 0,0 0 0,0 0 0,1 1 0,-1-1 0,1-1 0,-1 1 0,1 0 0,-1 0 0,1-1 0,0 1 0,-1 0-1,1-1 1,0 0 0,-1 1 0,1-1 0,0 0 0,0 0 0,-1 0 0,1 0 0,3-1 0,48-3 236,-35-1-225,0-1 0,-1 0 0,0-2 0,0 0 0,0-1 0,-1 0-1,-1-2 1,0 0 0,17-15 0,-37 30-38,-1 0 1,1 1-1,1 0 1,-1 0-1,0 0 0,1 0 1,0 0-1,1 1 0,-1 0 1,1 0-1,0 0 1,0 0-1,-2 10 0,5-16 19,0 1 0,0-1-1,0 1 1,0-1-1,1 1 1,-1 0 0,0-1-1,0 1 1,0-1 0,1 1-1,-1-1 1,0 1 0,1-1-1,-1 1 1,0-1-1,1 0 1,-1 1 0,0-1-1,1 1 1,-1-1 0,1 0-1,-1 1 1,1-1 0,-1 0-1,1 0 1,-1 1-1,1-1 1,0 0 0,0 0-1,25 5 267,30-8 63,-55 3-336,14-3-495,1 0 1,-1-1-1,0 0 1,-1-2 0,1 0-1,-1 0 1,17-11-1,12-8-5611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5.363"/>
    </inkml:context>
    <inkml:brush xml:id="br0">
      <inkml:brushProperty name="width" value="0.025" units="cm"/>
      <inkml:brushProperty name="height" value="0.025" units="cm"/>
    </inkml:brush>
  </inkml:definitions>
  <inkml:trace contextRef="#ctx0" brushRef="#br0">0 3 12364,'0'0'6406,"9"0"-4698,-7-1-1652,0 1-1,0-1 1,0 1-1,0 0 1,0-1-1,0 1 1,0 0 0,0 1-1,0-1 1,0 0-1,0 0 1,0 1-1,0-1 1,-1 1 0,1 0-1,0 0 1,0-1-1,0 1 1,-1 0-1,1 1 1,0-1 0,-1 0-1,1 0 1,-1 1-1,1-1 1,-1 1-1,0-1 1,0 1 0,0-1-1,0 1 1,0 0-1,0 0 1,0-1-1,0 1 1,0 0 0,-1 0-1,1 0 1,-1 0-1,0 0 1,1 0-1,-1 0 1,0 0-1,0 2 1,0 21 325,0 1-1,-2 0 1,0-1-1,-10 41 1,1-10 535,10-51-859,1-1 0,-1 0 0,1 1 1,0-1-1,0 0 0,0 1 0,1 5 1,-1-9-44,1 0 0,-1 0 0,1 0 0,-1 0 1,1-1-1,-1 1 0,1 0 0,0-1 1,-1 1-1,1 0 0,0-1 0,-1 1 0,1-1 1,0 1-1,0-1 0,0 1 0,-1-1 1,1 1-1,0-1 0,0 0 0,0 0 0,0 1 1,0-1-1,0 0 0,0 0 0,0 0 1,0 0-1,-1 0 0,1 0 0,0 0 0,0 0 1,0-1-1,0 1 0,0 0 0,0-1 1,0 1-1,1-1 0,5-1 30,0-1 0,0 0 1,0-1-1,0 1 0,0-1 0,-1 0 1,0-1-1,10-8 0,45-50-25,-38 39-4,-1 1-203,-4 6-244,0-1 0,-2-1 0,0-1 0,16-27-1,-32 47 269,0-1 0,1 1 0,-1 0 0,0 0 0,0 0 0,0-1 0,0 1-1,0 0 1,0 0 0,0 0 0,0 0 0,0-1 0,0 1 0,0 0-1,0 0 1,0 0 0,0-1 0,-1 1 0,1 0 0,0 0 0,0 0-1,0-1 1,0 1 0,0 0 0,0 0 0,0 0 0,0 0 0,-1 0-1,1-1 1,0 1 0,0 0 0,0 0 0,0 0 0,-1 0 0,1 0 0,0 0-1,0 0 1,0 0 0,0 0 0,-1-1 0,1 1 0,0 0 0,0 0-1,0 0 1,-1 0 0,1 0 0,0 0 0,0 0 0,0 0 0,-1 0-1,1 0 1,0 0 0,0 1 0,0-1 0,0 0 0,-1 0 0,1 0 0,0 0-1,0 0 1,0 0 0,0 0 0,-1 0 0,1 1 0,0-1 0,0 0-1,0 0 1,-3 1-33,-12 6-5713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5.819"/>
    </inkml:context>
    <inkml:brush xml:id="br0">
      <inkml:brushProperty name="width" value="0.025" units="cm"/>
      <inkml:brushProperty name="height" value="0.025" units="cm"/>
    </inkml:brush>
  </inkml:definitions>
  <inkml:trace contextRef="#ctx0" brushRef="#br0">18 16 9449,'-3'8'2749,"2"-4"-2642,-2 5 771,0 1 0,1 0 0,0 0-1,0 0 1,0 18 0,2-26-764,0 1-1,0-1 1,1 1 0,-1-1 0,1 1 0,-1-1 0,1 0 0,0 1 0,0-1 0,0 0 0,0 0 0,0 0 0,0 1 0,1-1 0,-1 0 0,1-1 0,-1 1 0,1 0 0,0 0 0,0-1 0,0 1 0,0-1 0,0 1 0,0-1 0,0 0-1,0 0 1,1 0 0,-1 0 0,0 0 0,1-1 0,-1 1 0,5 0 0,3 0-162,-1-1-1,1 0 1,0-1 0,-1 0-1,1 0 1,-1-1-1,0 0 1,0 0-1,1-1 1,-1-1 0,-1 1-1,1-2 1,10-5-1,-6 2-841,1-1 0,-2 0 0,1-1 0,-1 0-1,-1-1 1,0-1 0,13-16 0,-12-1 268,-13 26 1391,-7 16 477,4-7-843,1 0 0,1 0 0,-1 0 0,1 1 0,0-1 0,1 1 0,-1-1 0,1 1 0,1 0 0,-1 0 0,1-1 0,1 10 0,0-13-314,-1-1 0,1 1 0,1 0 0,-1 0-1,0-1 1,0 1 0,1-1 0,0 1-1,-1-1 1,1 1 0,0-1 0,0 0 0,0 0-1,1 0 1,-1 0 0,0-1 0,1 1 0,-1 0-1,1-1 1,0 0 0,-1 0 0,1 1-1,0-2 1,0 1 0,0 0 0,0 0 0,-1-1-1,1 0 1,0 0 0,4 0 0,21 1-65,-1-2 1,1-1 0,-1-1 0,0-1-1,0-2 1,-1 0 0,49-20 0,-60 21-229,-14 52-100,0-47 317,-1 1-1,1 0 1,-1 0-1,1 0 1,-1-1 0,1 1-1,0 0 1,-1-1 0,1 1-1,0 0 1,0-1-1,-1 1 1,1-1 0,0 1-1,0-1 1,0 0-1,0 1 1,0-1 0,-1 0-1,1 0 1,0 1-1,0-1 1,0 0 0,0 0-1,0 0 1,1 0-1,32 0 167,-27 0-148,109-4-1351,-39-12-7209,-46 6 889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6.504"/>
    </inkml:context>
    <inkml:brush xml:id="br0">
      <inkml:brushProperty name="width" value="0.025" units="cm"/>
      <inkml:brushProperty name="height" value="0.025" units="cm"/>
    </inkml:brush>
  </inkml:definitions>
  <inkml:trace contextRef="#ctx0" brushRef="#br0">138 48 9289,'0'0'6107,"-10"1"-4586,5 0-1338,0 0 0,0 0 0,0 1 0,0-1 0,0 1 0,1 0 0,-1 1 0,1-1 0,0 1 0,-1-1 0,1 1 0,0 1 0,1-1 0,-1 0 0,0 1 0,1 0 0,0 0 0,0 0 0,0 0 0,0 0 0,1 1 0,0-1 0,0 1 0,-3 7 0,-2 12-15,0 0 1,2 0-1,1 1 0,0-1 0,2 1 0,1 0 0,1 0 1,1-1-1,1 1 0,1 0 0,11 42 0,-14-65-144,0-1 0,1 1 0,-1-1 0,0 1 0,1-1 1,-1 1-1,1-1 0,-1 1 0,1-1 0,0 1 0,0-1 0,-1 0 0,1 1 0,0-1 0,0 0 0,0 0 0,1 0 0,1 2 0,3-35 395,-5 27-462,4-39 136,-3 18-137,2 0-1,0 1 0,10-30 1,-11 47 34,0 1 0,0 0 0,0-1 0,1 1 0,0 1 0,1-1 0,-1 0 0,1 1 0,1 0 0,-1 0 0,1 1 0,0 0 0,0-1 0,12-6 0,23-9 392,-23 12-282,0 0 0,-1-1 0,27-20 0,-41 28-97,0-1 1,0 1-1,-1-1 0,1 0 1,-1 0-1,1 1 0,-1-2 1,0 1-1,0 0 0,0 0 1,-1-1-1,1 1 0,-1-1 0,0 1 1,0-1-1,0 0 0,0 1 1,0-1-1,-1 0 0,0 0 1,0 1-1,0-1 0,0 0 1,-2-6-1,2 9-10,0 0-1,0 1 1,-1-1 0,1 0 0,0 1-1,0-1 1,-1 1 0,1-1 0,-1 0-1,1 1 1,0-1 0,-1 1 0,1 0-1,-1-1 1,1 1 0,-1-1 0,0 1-1,1 0 1,-1-1 0,1 1 0,-1 0-1,0-1 1,1 1 0,-1 0 0,1 0-1,-1 0 1,0 0 0,1 0-1,-1-1 1,0 1 0,0 0 0,1 1-1,-1-1 1,0 0 0,1 0 0,-1 0-1,1 0 1,-1 0 0,0 1 0,1-1-1,-1 0 1,0 1 0,0 0 0,-25 18-181,19-9 256,1 1 0,0 0 0,0 0 0,2 0 0,-1 1-1,1-1 1,1 1 0,0 0 0,1 1 0,0-1 0,1 0 0,1 19 0,-1-22-15,1 0 1,1-1-1,0 1 0,0 0 0,1 0 1,0 0-1,0-1 0,1 1 0,0-1 1,1 0-1,-1 0 0,2 0 0,-1 0 1,1-1-1,0 0 0,1 0 0,-1 0 1,9 7-1,-12-13-26,0 1 0,0 0 0,1-1 0,-1 0 0,1 1 0,-1-1 0,0 0 1,1 0-1,0 0 0,-1-1 0,1 1 0,0-1 0,3 1 0,-6-3-159,0 1 0,0-1 0,-1 1-1,1-1 1,-1 0 0,1 1 0,-1-1 0,0 1 0,0-1 0,1 1 0,-1-1-1,0 1 1,0 0 0,0-1 0,-2 0 0,-81-70-5335,55 49 6172,0-2-1,2 0 1,-28-34 0,55 59-654,0 0 0,-1-1 0,1 1 0,0 0 0,-1 0 0,1-1-1,0 1 1,0-1 0,-1 1 0,1 0 0,0-1 0,0 1 0,0-1 0,-1 1 0,1 0-1,0-1 1,0 1 0,0-1 0,0 1 0,0-1 0,0 1 0,0-1 0,0 1 0,0 0 0,0-1-1,0 1 1,0-1 0,0 1 0,0-1 0,1 1 0,-1-1 0,0 1 0,0 0 0,0-1 0,1 1-1,-1 0 1,0-1 0,0 1 0,1 0 0,-1-1 0,0 1 0,1 0 0,-1-1 0,1 1-1,-1 0 1,0 0 0,1-1 0,33-4 436,46 11-962,-76-6 561,120 11-5285,-58-11-1213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02.201"/>
    </inkml:context>
    <inkml:brush xml:id="br0">
      <inkml:brushProperty name="width" value="0.025" units="cm"/>
      <inkml:brushProperty name="height" value="0.025" units="cm"/>
    </inkml:brush>
  </inkml:definitions>
  <inkml:trace contextRef="#ctx0" brushRef="#br0">145 847 13453,'-10'-1'-1677,"-4"-2"2030,0 0 0,1 0 0,-17-7 0,25 9-175,1-1 1,0 0 0,0 0-1,0 0 1,0-1-1,0 1 1,0-1-1,1 0 1,-1 0-1,1 0 1,0-1 0,0 1-1,0-1 1,0 0-1,0 0 1,-3-6-1,6 9-182,0 1 0,0-1 0,1 0 0,-1 1 0,0-1-1,0 1 1,0-1 0,0 1 0,0-1 0,0 1 0,1 0 0,-1-1-1,0 1 1,0-1 0,1 1 0,-1-1 0,0 1 0,1 0 0,-1-1-1,0 1 1,1-1 0,-1 1 0,1 0 0,-1 0 0,0-1 0,1 1-1,-1 0 1,1 0 0,-1-1 0,1 1 0,-1 0 0,1 0 0,-1 0-1,1 0 1,-1 0 0,1 0 0,-1 0 0,1 0 0,-1 0 0,1 0-1,-1 0 1,1 0 0,-1 0 0,1 0 0,-1 0 0,1 1-1,0-1 1,30 5-395,-12 3 309,0 0-1,-1 1 1,-1 1-1,1 1 0,15 13 1,79 70 30,-92-76 82,49 49 542,60 76 0,39 40 437,-141-157-900,1-2 1,1-2 0,1 0-1,57 30 1,-79-47-110,0-1 0,0 0 1,1-1-1,-1 0 0,1 0 0,0-1 1,0 0-1,0-1 0,0 1 1,0-2-1,0 1 0,0-2 0,0 1 1,0-1-1,0 0 0,0-1 1,0 0-1,0 0 0,0-1 1,-1 0-1,1-1 0,-1 0 0,0 0 1,0-1-1,-1 0 0,11-8 1,14-15 54,0-1 0,-2-1 1,31-42-1,72-114 303,-107 148-318,127-199-2096,141-297 1,-145 223-2725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7.338"/>
    </inkml:context>
    <inkml:brush xml:id="br0">
      <inkml:brushProperty name="width" value="0.025" units="cm"/>
      <inkml:brushProperty name="height" value="0.025" units="cm"/>
    </inkml:brush>
  </inkml:definitions>
  <inkml:trace contextRef="#ctx0" brushRef="#br0">101 114 8936,'0'0'3583,"1"-8"-541,1-3-2482,0 6 225,-1-1 0,0 1 1,-1 0-1,1-1 1,-1 1-1,-1-8 0,1 12-685,0 0 0,-1-1-1,1 1 1,0 0 0,-1 0 0,0-1-1,1 1 1,-1 0 0,1 0-1,-1-1 1,0 1 0,0 0 0,0 0-1,0 0 1,0 0 0,0 0-1,0 1 1,0-1 0,0 0 0,0 0-1,-1 1 1,1-1 0,0 0-1,0 1 1,-1-1 0,1 1 0,0 0-1,-1-1 1,1 1 0,0 0-1,-1 0 1,-1 0 0,-1 0-92,0 0 0,0 0 0,0 1 0,0-1 0,0 1 0,0 0-1,1 0 1,-1 0 0,0 1 0,1-1 0,-1 1 0,1 0 0,-5 3 0,7-4-9,-1 0 1,1 0-1,-1 0 1,1 0-1,0 1 0,0-1 1,0 1-1,0-1 0,0 1 1,0-1-1,0 1 1,1-1-1,-1 1 0,0 0 1,1-1-1,-1 1 1,1 0-1,0 0 0,0 0 1,-1-1-1,1 1 0,0 0 1,0 0-1,1-1 1,-1 1-1,0 0 0,1 0 1,-1-1-1,1 1 1,-1 0-1,1-1 0,1 3 1,-1-3 13,1 1 1,-1-1 0,1 1-1,0-1 1,0 0 0,-1 0-1,1 0 1,0 0-1,0 0 1,0-1 0,0 1-1,0 0 1,0-1 0,0 1-1,0-1 1,0 0 0,0 0-1,0 0 1,4 0 0,43-3 257,-39 1-229,1-1 0,-1 0 0,0-1-1,1 0 1,-2 0 0,17-11 0,-19 12-97,-1-1-1,0 0 1,-1 0 0,1-1 0,-1 0 0,0 0 0,0 0 0,0 0 0,-1-1 0,0 0 0,4-7 0,-8 13 33,0 0 1,0 0-1,0 0 1,-1 0-1,1 0 1,0 0-1,0 0 0,0 0 1,0 0-1,-1 1 1,1-1-1,0 0 1,0 0-1,0 0 1,-1 0-1,1 0 0,0 0 1,0-1-1,0 1 1,-1 0-1,1 0 1,0 0-1,0 0 1,0 0-1,0 0 0,-1 0 1,1 0-1,0 0 1,0 0-1,0-1 1,0 1-1,0 0 1,-1 0-1,1 0 0,0 0 1,0 0-1,0-1 1,0 1-1,0 0 1,0 0-1,0 0 1,0 0-1,-1-1 1,1 1-1,0 0 0,0 0 1,0 0-1,0-1 1,0 1-1,0 0 1,0 0-1,0 0 1,0-1-1,0 1 0,0 0 1,0 0-1,1 0 1,-1 0-1,0-1 1,-15 11-218,10-4 242,-1 0 1,2 1 0,-1 0-1,1 0 1,0 0-1,0 0 1,1 1 0,0-1-1,0 1 1,-3 14-1,5-19 21,1-1 0,-1 0 0,1 1 0,0-1-1,-1 0 1,1 1 0,0-1 0,0 0-1,1 1 1,-1-1 0,0 0 0,1 1-1,0-1 1,-1 0 0,1 0 0,0 1 0,0-1-1,0 0 1,0 0 0,1 0 0,-1 0-1,0 0 1,1 0 0,0-1 0,-1 1-1,1 0 1,0-1 0,0 1 0,0-1 0,0 0-1,0 0 1,0 0 0,0 0 0,0 0-1,0 0 1,1 0 0,-1-1 0,0 1-1,1-1 1,2 1 0,7 0 44,1-1 0,-1 0 0,1-1 0,-1 0 0,0-1 0,1-1 0,-1 0 0,0 0 0,0-1 0,14-7 0,-20 9-63,-1-1-1,0 1 1,0-1 0,0 0-1,0 0 1,0-1 0,-1 1-1,1-1 1,-1 0 0,0 0-1,0-1 1,0 1 0,-1-1-1,0 0 1,0 0 0,0 0-1,0 0 1,-1 0 0,0-1-1,0 1 1,0-1 0,-1 0-1,0 1 1,1-9 0,-2 14-20,0-1 0,-1 1 0,1-1 0,0 1 0,-1-1 0,1 1 0,0-1 0,-1 1 0,1-1 0,-1 1 0,1-1 0,0 1 0,-1 0 0,1-1 0,-1 1 0,1 0 0,-1 0 0,0-1 0,1 1 0,-1 0 0,1 0 0,-1 0 0,1 0 0,-1 0 0,0 0 0,1-1 0,-1 1 0,1 1 0,-1-1 0,0 0 0,1 0 0,-1 0 0,1 0 0,-1 0 0,1 0 0,-1 1 0,1-1 0,-1 0 0,0 1 0,-26 10-175,3 22 271,18-13 355,6-20-413,0 1 1,0-1 0,0 1-1,0-1 1,0 1-1,0-1 1,1 1-1,-1-1 1,0 0-1,0 1 1,1-1-1,-1 1 1,0-1-1,0 0 1,1 1-1,-1-1 1,1 0-1,-1 1 1,0-1-1,1 0 1,-1 0-1,0 1 1,1-1-1,-1 0 1,1 0-1,-1 0 1,1 0-1,-1 0 1,1 1-1,-1-1 1,1 0-1,-1 0 1,0 0-1,2 0 1,16-1 101,1-1 0,0 0 0,-1-1 0,0-1 0,0-1 0,0 0 0,0-2 0,-1 0 0,18-10 0,7-1-94,-39 17-111,-7 2 38,1 0 0,0 0 0,0 1 0,0 0 0,0-1 0,0 1 0,1 0 0,-1 0 0,0 1 0,1-1 0,0 0 0,-1 1 0,-2 4 0,-23 37 11,26-42 20,1 0 1,0 0 0,-1 1 0,1-1 0,1 0 0,-1 1 0,0-1 0,0 1 0,1-1 0,0 1 0,-1-1 0,1 1 0,0-1 0,0 1 0,0-1 0,1 1 0,-1-1 0,0 1 0,1-1 0,0 1-1,0-1 1,-1 0 0,1 1 0,1-1 0,-1 0 0,0 0 0,1 0 0,-1 0 0,1 0 0,-1 0 0,1 0 0,0 0 0,0 0 0,0-1 0,0 1 0,0-1 0,0 0 0,0 1 0,0-1-1,1 0 1,-1 0 0,1-1 0,-1 1 0,3 0 0,4 2-489,-1-1 1,1-1-1,-1 1 0,1-1 0,11-1 0,38-8-6972,-25-6-676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7.729"/>
    </inkml:context>
    <inkml:brush xml:id="br0">
      <inkml:brushProperty name="width" value="0.025" units="cm"/>
      <inkml:brushProperty name="height" value="0.025" units="cm"/>
    </inkml:brush>
  </inkml:definitions>
  <inkml:trace contextRef="#ctx0" brushRef="#br0">24 1 6086,'0'0'18898,"-6"8"-18808,4-5-89,0-1 5,0 0 0,1 0 0,-1 0 1,1 0-1,0 0 0,0 0 0,-1 1 0,1-1 1,1 0-1,-1 1 0,0 2 0,1-4-9,0 0-1,1 1 1,-1-1-1,0 0 0,1 0 1,0 0-1,-1 1 1,1-1-1,0 0 1,-1 0-1,1 0 1,0 0-1,0 0 0,0 0 1,0 0-1,0 0 1,0 0-1,0-1 1,0 1-1,1 0 0,-1-1 1,0 1-1,0-1 1,1 1-1,-1-1 1,0 0-1,1 1 0,-1-1 1,3 0-1,88 22-1427,-60-16 255,-1 1 0,38 15 0,-68-22 1145,0 1 0,1-1 0,-1 0 0,0 1 0,0-1 0,0 1 0,1 0-1,-1-1 1,0 1 0,0 0 0,0 0 0,0 0 0,0 0 0,0 0 0,0 0 0,0 0 0,-1 0 0,1 0 0,0 1 0,-1-1 63,0 0 0,0-1 1,0 1-1,0 0 0,0-1 1,-1 1-1,1 0 0,0-1 1,-1 1-1,1 0 0,0-1 0,-1 1 1,1-1-1,-1 1 0,1-1 1,-1 1-1,1-1 0,-1 1 1,1-1-1,-1 0 0,1 1 1,-1-1-1,0 0 0,1 1 1,-2-1-1,-49 15 2685,1-9-817,-81-3 0,107-3-2614,24 0 586,0 0 0,0 0 1,0 0-1,-1 0 0,1 0 0,0 0 1,0 0-1,0 0 0,0 0 1,-1 0-1,1 0 0,0 0 0,0 0 1,0 0-1,0-1 0,0 1 1,-1 0-1,1 0 0,0 0 1,0 0-1,0 0 0,0 0 0,0-1 1,0 1-1,0 0 0,-1 0 1,1 0-1,0 0 0,0-1 0,0 1 1,0 0-1,0 0 0,0 0 1,0 0-1,0-1 0,0 1 0,0 0 1,0 0-1,0 0 0,0 0 1,0-1-1,0 1 0,0 0 1,0 0-1,0 0 0,0 0 0,0-1 1,1-1-1916,-1-7-9067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8.071"/>
    </inkml:context>
    <inkml:brush xml:id="br0">
      <inkml:brushProperty name="width" value="0.025" units="cm"/>
      <inkml:brushProperty name="height" value="0.025" units="cm"/>
    </inkml:brush>
  </inkml:definitions>
  <inkml:trace contextRef="#ctx0" brushRef="#br0">21 1 17232,'0'0'4773,"-15"58"-3972,11-16-33,2 7-255,2 6-225,0 3-128,2-3 0,11-2-96,-2-3-64,4-5-1569,-5-9-2115,-5-11-2593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8.478"/>
    </inkml:context>
    <inkml:brush xml:id="br0">
      <inkml:brushProperty name="width" value="0.025" units="cm"/>
      <inkml:brushProperty name="height" value="0.025" units="cm"/>
    </inkml:brush>
  </inkml:definitions>
  <inkml:trace contextRef="#ctx0" brushRef="#br0">0 1 18738,'0'0'5157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0:28.825"/>
    </inkml:context>
    <inkml:brush xml:id="br0">
      <inkml:brushProperty name="width" value="0.025" units="cm"/>
      <inkml:brushProperty name="height" value="0.025" units="cm"/>
    </inkml:brush>
  </inkml:definitions>
  <inkml:trace contextRef="#ctx0" brushRef="#br0">77 104 12684,'-10'5'625,"-32"19"-252,40-24-371,1 1-1,-1 0 0,1-1 0,-1 1 1,1 0-1,0 0 0,-1 0 0,1 0 1,0 0-1,0 0 0,0 1 0,0-1 1,0 0-1,0 1 0,0-1 0,0 0 1,1 1-1,-1-1 0,0 1 0,1-1 1,-1 1-1,1 0 0,-1 1 0,2-1 3,-1-1-1,1 1 1,0-1-1,-1 0 1,1 1-1,0-1 0,0 0 1,0 0-1,0 1 1,0-1-1,0 0 1,0 0-1,0 0 1,1 0-1,-1 0 1,0-1-1,0 1 1,1 0-1,1 0 0,9 4 297,0-1-1,0 0 1,0 0-1,14 1 0,198 18 2844,120-20-2888,-185-5-65,959-17 38,-482 5-163,-24 5 713,1621-50 4690,-2200 57-5486,303-20 98,-232 11-1304,120-30 0,-161 23-1372,-28 1-2009,-11-3-3974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1:36.275"/>
    </inkml:context>
    <inkml:brush xml:id="br0">
      <inkml:brushProperty name="width" value="0.025" units="cm"/>
      <inkml:brushProperty name="height" value="0.025" units="cm"/>
    </inkml:brush>
  </inkml:definitions>
  <inkml:trace contextRef="#ctx0" brushRef="#br0">1121 30 6694,'-60'-12'2371,"-5"3"-1891,-6 6 161,-2-2-481,0 5-96,0 0-32,-1 0-96,1 0-64,-7 0-449,-4 0-160,-6 0-127,-3 0-289,-12 8-801,-1 2-1025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1:36.874"/>
    </inkml:context>
    <inkml:brush xml:id="br0">
      <inkml:brushProperty name="width" value="0.025" units="cm"/>
      <inkml:brushProperty name="height" value="0.025" units="cm"/>
    </inkml:brush>
  </inkml:definitions>
  <inkml:trace contextRef="#ctx0" brushRef="#br0">2129 1 2530,'-1036'277'5237,"978"-260"-5228,1 2-1,1 3 0,1 3 0,2 2 1,0 2-1,2 2 0,1 3 0,2 1 1,1 3-1,-42 44 0,21-10 9,3 3-1,-89 134 0,125-165-97,3 1-1,2 2 0,2 0 0,2 1 0,2 2 1,-20 87-1,34-117 59,1 1 0,0-1 0,2 0 0,1 1 0,0-1 0,1 1 1,2-1-1,4 22 0,-3-29 33,0 0 1,1-1-1,0 0 1,1 0-1,1 0 1,0 0-1,0-1 1,1 0 0,0-1-1,1 0 1,0 0-1,1-1 1,11 9-1,20 13 42,0-1 0,3-3 0,0-1 0,1-3-1,1-1 1,1-2 0,77 20 0,-57-24 74,2-3-1,-1-3 1,2-3 0,-1-3 0,73-6-1,-12-7 56,151-31-1,128-47-112,-226 45-182,1018-190-1015,-600 122 924,-162 16 233,-312 59 257,169-68 0,-237 77-156,96-56 0,-135 70-21,-1-1 0,0-1-1,-1-1 1,0 0 0,-2-2-1,0 0 1,0 0 0,13-22-1,-23 30 29,-1 0 0,0-1-1,0 0 1,-1 0 0,0-1-1,-1 1 1,0-1 0,0 0-1,-1 0 1,-1 0 0,0 0-1,0 0 1,-1 0-1,-3-17 1,0 13-40,0 1 0,-1-1 0,-1 1-1,-1 0 1,0 0 0,0 1 0,-2-1 0,1 2 0,-16-20-1,-10-5 59,-1 1-1,-2 2 0,-1 2 1,-2 1-1,-61-37 0,28 24-79,-2 4 1,-2 3-1,-1 3 0,-1 3 0,-2 4 0,-1 4 0,-1 3 0,-121-14 0,83 23-652,1 5-1,-1 5 1,0 6 0,0 4 0,-159 35 0,37 7-2097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8:12.822"/>
    </inkml:context>
    <inkml:brush xml:id="br0">
      <inkml:brushProperty name="width" value="0.025" units="cm"/>
      <inkml:brushProperty name="height" value="0.025" units="cm"/>
    </inkml:brush>
  </inkml:definitions>
  <inkml:trace contextRef="#ctx0" brushRef="#br0">3613 148 6342,'-793'-8'3112,"444"3"-1670,-92 9-319,319 3-1047,-194 39 1,163-12-67,1 6 1,3 8 0,1 6-1,-253 131 1,345-153-18,2 1 0,1 4 0,2 1 0,2 3 0,-49 50 1,75-65 1,0 0 1,1 2-1,2 0 1,1 2-1,1 0 1,2 1-1,1 0 1,1 2-1,2-1 1,-15 67-1,20-63-14,2 1 1,1 0-1,2 0 0,1 0 1,2 0-1,2 0 0,1 0 0,10 38 1,-7-47-36,2 0-1,1-1 1,1-1 0,2 1 0,0-2 0,1 0 0,2-1 0,1 0 0,0-1 0,41 40 0,-21-31 39,2 0 1,1-3 0,1-2-1,1-1 1,2-2 0,0-2-1,90 30 1,-28-19 129,1-5-1,163 21 1,-78-30-33,1-8 0,0-8 0,261-30 1,575-125-289,-885 127 179,-90 15 42,778-152-120,-656 118 91,-2-7-1,277-124 1,-389 146 143,-2-3 0,-1-2 0,-1-3 0,-2-3 0,92-84 0,-126 102-67,-1-1 0,-1 0 0,-1-2 1,-1 0-1,-1-1 0,-1-1 0,-1 0 0,-2-1 0,-1-1 0,-1 0 0,-1 0 0,-2-1 0,-1 0 0,-1-1 0,1-32 0,-5 36-9,-3-1-1,0 1 1,-1 1 0,-2-1 0,-1 0-1,0 1 1,-3 0 0,0 0 0,-1 0-1,-23-42 1,14 38-13,0 1-1,-3 1 1,0 0-1,-2 2 1,0 1 0,-2 0-1,-46-34 1,17 22-37,0 3 0,-3 2 0,-1 2 0,0 3 0,-2 3 0,-1 2 0,-1 3 0,-108-18-1,36 18-82,-168-2-1,-138 26-302,-233 49-1844,375-25-249,68-9-188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3:08.395"/>
    </inkml:context>
    <inkml:brush xml:id="br0">
      <inkml:brushProperty name="width" value="0.025" units="cm"/>
      <inkml:brushProperty name="height" value="0.025" units="cm"/>
    </inkml:brush>
  </inkml:definitions>
  <inkml:trace contextRef="#ctx0" brushRef="#br0">0 118 9385,'0'0'4949,"10"-1"-4506,40-7 171,77-23 0,38-7-593,-7 20 8,197 5 1,-160 10-68,655-3 1213,-283 41 25,-224-9-1076,-161-12-225,110 5 727,-236-19-1834,1-2-1,-1-2 1,61-13-1,-42 0-2778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3:23.466"/>
    </inkml:context>
    <inkml:brush xml:id="br0">
      <inkml:brushProperty name="width" value="0.025" units="cm"/>
      <inkml:brushProperty name="height" value="0.025" units="cm"/>
    </inkml:brush>
  </inkml:definitions>
  <inkml:trace contextRef="#ctx0" brushRef="#br0">1 113 5157,'0'0'5835,"10"0"-5024,9-2-424,1-1-1,0-1 0,36-12 1,-28 7-193,-1 4-132,0 1-1,1 1 1,-1 1-1,1 2 1,36 3-1,19-1 222,31-8 76,123-22 0,112-7-244,-278 35-101,0 2 1,-1 4 0,92 18-1,-39-1 112,0-6-1,0-5 1,185-6-1,-27-16 31,-79 0 28,271 22-1,-97 29-172,716 49 64,-743-80-68,516 16 34,630-31 23,46-2-147,-544 13 475,-239-64 3,-740 58-469,18-2 375,-22-3-4483,-12-4-68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3:28.420"/>
    </inkml:context>
    <inkml:brush xml:id="br0">
      <inkml:brushProperty name="width" value="0.025" units="cm"/>
      <inkml:brushProperty name="height" value="0.025" units="cm"/>
    </inkml:brush>
  </inkml:definitions>
  <inkml:trace contextRef="#ctx0" brushRef="#br0">78 16 10186,'0'0'582,"-9"-1"-396,-2-1-96,6 1-15,0 0 0,1 0 0,-1 1 0,0 0-1,0 0 1,1 0 0,-7 1 0,-3 5 181,19 2-277,21 4-54,41-6-476,127-4 0,-124-4-40,118 11-1,92 47 1416,27 4 445,281-37-369,-198-15-743,549 22-93,-371-28 184,726-7-128,148-79 18,-107 3-30,365 90-97,-1332 0-6,1427-2 41,-1033-10-39,236-2 4,1256 17 5,363 24 21,-1787-50-64,-222 2 65,1052-47 115,-760 19-23,1115 39 15,-1724 6-130,1283 34 241,434-40 278,-147 24-326,-1841-22-158,1 0 132,0 1 1,0 0-1,35 10 1,-47 0 2193,-3-7-8638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43:33.877"/>
    </inkml:context>
    <inkml:brush xml:id="br0">
      <inkml:brushProperty name="width" value="0.025" units="cm"/>
      <inkml:brushProperty name="height" value="0.025" units="cm"/>
    </inkml:brush>
  </inkml:definitions>
  <inkml:trace contextRef="#ctx0" brushRef="#br0">2316 234 9001,'-76'23'938,"-143"40"101,173-53-705,-1-2 0,-86 5-1,18-12 161,38-2-338,0 3-1,1 4 1,-102 20-1,-382 135-251,510-142 104,0 2 0,1 2-1,1 3 1,2 2 0,0 1 0,2 3 0,2 1-1,1 2 1,1 2 0,2 2 0,2 1 0,-57 85-1,80-105-28,2 2 0,1 0 0,1 0 0,1 1 0,0 0 0,2 0 0,-4 30 0,3 8-71,0 101 0,8-145 73,0 0-1,1 1 1,1-1-1,1 0 1,0 0-1,1-1 1,1 0 0,0 1-1,1-2 1,1 1-1,1-1 1,0 0 0,1-1-1,0 0 1,1-1-1,0 0 1,2-1-1,-1 0 1,28 20 0,17 6-14,2-2 1,1-3 0,113 44-1,-62-28 71,117 63-38,155 66 39,-316-153-73,1-2 0,0-3 0,140 20 1,362-10 59,-142-13 70,198 50-15,124 8 9,-276-53-55,394 26-16,-148 20-31,912 59 669,-1194-114-398,750 36 64,-336-17-273,-584-37-30,313-45 1,-201-8-10,507-57 37,-357 78-189,460-49-711,-319-12 811,-8-40 23,-580 116 42,-1-3 0,-1-4 0,-1-3-1,-2-3 1,-1-5 0,79-53 0,-121 68-4,-1-2 0,-1-2 1,-2-1-1,-1-1 0,49-65 0,-60 68-12,-1-1 0,-2-1 0,0-1-1,-3 0 1,0 0 0,-2-1-1,-2-1 1,8-45 0,-14 65-3,-1-1 0,0 0 0,-1 0 0,0 0 0,-1 0 0,-1 0 0,0 0 0,-1 0 0,-1 0 0,0 1 0,-1-1 0,0 1 0,-1 0 0,0 0 0,-1 0 0,-1 1 1,-15-23-1,-2 7-2,0 2 0,-2 1 1,0 1-1,-2 1 0,-1 1 1,0 2-1,-2 1 0,0 1 1,-51-20-1,-29-6 74,-175-44-1,-120-9 309,-4 18-1,-703-45 1,1013 118-383,-1404-102 33,-289-25-131,-710-39 256,1673 93 332,-309-22 88,-2 99-504,421 99-369,13 64-3653,489-105-1227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14.057"/>
    </inkml:context>
    <inkml:brush xml:id="br0">
      <inkml:brushProperty name="width" value="0.025" units="cm"/>
      <inkml:brushProperty name="height" value="0.025" units="cm"/>
    </inkml:brush>
  </inkml:definitions>
  <inkml:trace contextRef="#ctx0" brushRef="#br0">65 156 6726,'0'0'3294,"-9"3"-1772,-2 0-1149,7-2-190,-1 0 1,0 1 0,1-1 0,-1 1 0,1 0 0,-8 5 0,12-7-135,-1 0 0,1 0 0,0 0 0,-1 0 0,1 1 0,0-1 0,0 0 0,-1 0 0,1 0 0,0 0 0,0 0 0,-1 1 1,1-1-1,0 0 0,0 0 0,0 1 0,-1-1 0,1 0 0,0 0 0,0 1 0,0-1 0,0 0 0,0 0 0,-1 1 0,1-1 0,0 0 0,0 1 0,0-1 0,0 0 0,0 0 0,0 1 1,0-1-1,0 0 0,0 1 0,0-1 0,0 0 0,0 1 0,0-1 0,13 5 490,21-1-488,-32-4 67,77 3-82,297 21 435,-187-6-148,319-10 0,-392-18-211,134-30 0,-142 19-77,179-10 0,-78 29 83,257-16 84,281-42 722,-565 57-698,183-27 1,-206 16-352,168 6 0,-285 8-239,-12-2-1723,-4-8-1399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1:55.527"/>
    </inkml:context>
    <inkml:brush xml:id="br0">
      <inkml:brushProperty name="width" value="0.025" units="cm"/>
      <inkml:brushProperty name="height" value="0.025" units="cm"/>
    </inkml:brush>
  </inkml:definitions>
  <inkml:trace contextRef="#ctx0" brushRef="#br0">27 204 9929,'0'0'3679,"-4"-11"-2025,-1-4-1131,0 0 0,1-1 0,1 1 0,1-1 0,-1-22 0,3 34-434,0 0-1,0 0 1,0 0-1,1 0 1,-1-1-1,1 1 1,0 1-1,1-1 1,-1 0-1,1 0 1,-1 0-1,1 1 1,3-6-1,-3 8-98,0-1 1,0 0-1,0 1 0,0-1 0,0 1 0,0 0 1,0 0-1,1 0 0,-1 0 0,0 0 0,1 0 1,-1 0-1,1 1 0,-1 0 0,1-1 0,-1 1 1,1 0-1,-1 0 0,1 0 0,-1 0 0,1 1 1,-1-1-1,1 1 0,3 1 0,-3-1 22,-1 0 0,1 0-1,-1 0 1,1 1 0,-1 0-1,0-1 1,0 1-1,1 0 1,-1 0 0,-1 0-1,1 0 1,0 0 0,0 1-1,-1-1 1,1 0-1,-1 1 1,0-1 0,0 1-1,2 5 1,14 57 178,-16-60-170,5 38 149,-3 0 0,-1 62 0,-3-68 12,2 1 1,1-1 0,13 69 0,-14-103-176,0 1 1,0-1-1,0 1 0,0-1 1,1 0-1,-1 1 1,1-1-1,0 0 1,0 0-1,0 0 1,0 0-1,0 0 1,1-1-1,-1 1 1,1-1-1,0 0 1,0 0-1,0 1 1,0-2-1,0 1 0,0 0 1,1-1-1,5 2 1,-5-2 44,0 0 0,0-1 1,1 0-1,-1 0 0,0 0 0,0-1 0,1 0 1,-1 1-1,0-1 0,0-1 0,0 1 1,0-1-1,0 1 0,0-1 0,0 0 0,-1-1 1,1 1-1,-1 0 0,6-6 0,12-11 307,-1-2 0,-1 0-1,31-44 1,-35 41-1439,24-48 0,-59 69-9178,19 3 9745,-28 2-8118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1:55.899"/>
    </inkml:context>
    <inkml:brush xml:id="br0">
      <inkml:brushProperty name="width" value="0.025" units="cm"/>
      <inkml:brushProperty name="height" value="0.025" units="cm"/>
    </inkml:brush>
  </inkml:definitions>
  <inkml:trace contextRef="#ctx0" brushRef="#br0">18 240 8712,'0'0'11819,"-17"-62"-11178,37 40-449,5 0-192,5 2 0,5 1 64,2 1-800,-1 0-1314,-1 0-1153,-5-1-737,-7-3-3940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1:56.242"/>
    </inkml:context>
    <inkml:brush xml:id="br0">
      <inkml:brushProperty name="width" value="0.025" units="cm"/>
      <inkml:brushProperty name="height" value="0.025" units="cm"/>
    </inkml:brush>
  </inkml:definitions>
  <inkml:trace contextRef="#ctx0" brushRef="#br0">0 265 11723,'0'0'529,"4"12"351,-2-5-819,5 18 646,2-1-1,0 1 1,14 22 0,-21-41-597,1-1-1,0 0 1,0 1 0,0-1 0,1-1-1,0 1 1,0 0 0,0-1-1,0 0 1,1 0 0,0 0-1,-1-1 1,1 1 0,1-1 0,-1 0-1,0-1 1,1 1 0,-1-1-1,1 0 1,0-1 0,9 3-1,-14-5-35,1 1 0,-1 0-1,1-1 1,-1 1 0,1 0-1,-1-1 1,0 0-1,1 1 1,-1-1 0,0 0-1,0 0 1,1 1-1,-1-1 1,0 0 0,0 0-1,0-1 1,0 1-1,0 0 1,0 0 0,0 0-1,-1-1 1,1 1 0,0 0-1,-1-1 1,1 1-1,-1 0 1,1-1 0,-1 1-1,1-1 1,-1 1-1,0-3 1,5-58 1665,-5 46-1509,3-204 1745,-2 220-2006,0 1 1,0-1 0,0 0-1,0 1 1,-1-1 0,1 0-1,0 1 1,0-1 0,0 1-1,-1 0 1,1-1 0,0 1-1,-1 0 1,1-1 0,0 1-1,-1 0 1,1 0 0,-1-1-1,1 1 1,-1 0 0,1 1-1,13 32 74,-10-23-10,0 0-1,0-1 1,1 0 0,0 0 0,1 0 0,9 11 0,-14-20-29,0 0 0,0 0 0,0 0 1,1 0-1,-1 0 0,0 0 1,0 0-1,0-1 0,1 1 0,-1-1 1,0 1-1,1-1 0,-1 1 0,0-1 1,1 0-1,-1 0 0,1 1 0,-1-1 1,0 0-1,1 0 0,-1-1 0,1 1 1,-1 0-1,0 0 0,1-1 0,-1 1 1,1-1-1,-1 1 0,0-1 0,0 1 1,1-1-1,-1 0 0,0 0 1,0 1-1,0-1 0,0 0 0,0 0 1,0 0-1,0 0 0,0 0 0,1-3 1,5-4 76,-1 0 1,-1-1 0,0 0-1,6-13 1,14-35 102,29-93 0,-54 149-190,0 0-1,0 1 1,0-1 0,0 0-1,1 0 1,-1 0-1,0 0 1,1 0 0,-1 0-1,1 0 1,-1 0-1,1 1 1,-1-1-1,1 0 1,-1 0 0,1 1-1,0-1 1,0 0-1,-1 1 1,1-1 0,0 0-1,0 1 1,0-1-1,1 0 1,-1 2-11,0-1-1,0 0 1,0 0 0,0 1 0,0-1-1,0 1 1,0-1 0,0 1-1,-1-1 1,1 1 0,0-1-1,0 1 1,-1 0 0,1 0 0,0-1-1,0 1 1,-1 0 0,1 0-1,0 1 1,27 52-345,-25-46 472,47 107 162,-49-114-256,-1 0-1,1 0 0,-1 0 0,1 1 0,0-1 0,-1 0 0,1 0 0,0 0 0,0 0 1,0 0-1,0 0 0,0 0 0,0-1 0,0 1 0,0 0 0,2 0 0,-3-1-8,0 0 0,1 0 0,-1 0 0,1 0 0,-1 0 0,1 0 1,-1 0-1,1 0 0,-1 0 0,1 0 0,-1-1 0,0 1 0,1 0 0,-1 0 0,1-1 0,-1 1 0,0 0 0,1-1 0,-1 1 0,0 0 0,0-1 0,1 1 0,-1 0 0,0-1 0,0 1 0,1-1 0,-1 1 0,0 0 0,0-1 0,2-3-197,-1 0 0,0 0 1,0 0-1,0 0 0,-1 0 0,1 1 0,-1-1 0,0 0 1,0-6-1,-1 6-416,0 0 0,0 0 1,-1 0-1,1 0 0,-1 1 1,1-1-1,-1 1 0,-1-1 0,1 1 1,0-1-1,-1 1 0,-5-5 1,-20-21-5897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1:56.631"/>
    </inkml:context>
    <inkml:brush xml:id="br0">
      <inkml:brushProperty name="width" value="0.025" units="cm"/>
      <inkml:brushProperty name="height" value="0.025" units="cm"/>
    </inkml:brush>
  </inkml:definitions>
  <inkml:trace contextRef="#ctx0" brushRef="#br0">0 6 14670,'0'0'8392,"51"-5"-12108,-16 5 289,8 0-801,-2 0-1345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1:56.959"/>
    </inkml:context>
    <inkml:brush xml:id="br0">
      <inkml:brushProperty name="width" value="0.025" units="cm"/>
      <inkml:brushProperty name="height" value="0.025" units="cm"/>
    </inkml:brush>
  </inkml:definitions>
  <inkml:trace contextRef="#ctx0" brushRef="#br0">45 0 8456,'0'0'15241,"-2"7"-14979,-9 17-137,5-13-57,1-1-1,0 1 1,1 1-1,1-1 1,-1 1-1,-1 13 1,27-25-1029,38-22 540,-50 17 223,-1 1-1,1 0 1,0 1-1,0 0 1,0 0-1,1 1 1,-1 0-1,1 1 1,-1 1-1,0-1 1,16 3-1,-25-2 158,0 0 0,1 0 0,-1 1 0,0-1 0,0 1 0,0-1 0,0 1 0,1-1 0,-1 1 0,0 0 0,0-1 0,0 1 0,0 0 0,-1 0 0,1 0-1,0 0 1,0 0 0,0 0 0,-1 0 0,1 0 0,0 0 0,-1 0 0,1 0 0,0 2 0,0 0 117,-1 1 0,1-1 0,-1 1 0,0-1-1,0 1 1,0-1 0,0 0 0,-2 8 0,0-2 329,0 1 0,-1-1 0,0 0 0,-1 0 0,-8 14 0,5-11-9,-1-1 0,-1 0-1,-14 14 1,21-23-409,0 1 0,0-1 0,0 0 1,-1 0-1,1 0 0,-1-1 0,1 1 0,-1 0 0,0-1 0,1 0 0,-1 1 1,0-1-1,0 0 0,0-1 0,0 1 0,0 0 0,0-1 0,0 0 0,0 0 1,0 0-1,0 0 0,-5-1 0,6 0-470,0 0-1,1-1 1,-1 1 0,0-1 0,1 0-1,-1 1 1,1-1 0,0 0 0,0 0-1,0 0 1,0 0 0,0 0 0,0 0 0,0 0-1,0 0 1,1-1 0,0 1 0,-1 0-1,1 0 1,0-1 0,0 1 0,0-5-1,-1-20-8244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1:57.291"/>
    </inkml:context>
    <inkml:brush xml:id="br0">
      <inkml:brushProperty name="width" value="0.025" units="cm"/>
      <inkml:brushProperty name="height" value="0.025" units="cm"/>
    </inkml:brush>
  </inkml:definitions>
  <inkml:trace contextRef="#ctx0" brushRef="#br0">27 275 14382,'0'0'8173,"5"-11"-7511,0-2-578,0 0 1,-1 0 0,-1-1 0,0 1 0,0-1 0,-2 1-1,0-1 1,0-19 0,-1 31-81,0 1 0,-1 0 0,1-1 0,0 1 1,-1-1-1,1 1 0,-1 0 0,1-1 0,-1 1 0,0 0 0,1-1 0,-1 1 0,0 0 1,0 0-1,0 0 0,0 0 0,0 0 0,0 0 0,0 0 0,0 0 0,0 0 0,-1 0 1,1 1-1,-2-2 0,2 2-7,0 0-1,1 0 1,-1 0 0,0-1-1,0 1 1,0 0 0,0 0 0,0 0-1,0 1 1,0-1 0,1 0 0,-1 0-1,0 0 1,0 1 0,0-1 0,0 0-1,0 1 1,1-1 0,-1 1-1,0-1 1,0 1 0,1-1 0,-1 1-1,0-1 1,1 1 0,-1 0 0,1-1-1,-1 1 1,1 0 0,-1 0 0,1-1-1,-1 1 1,1 0 0,-1 0-1,1 0 1,0 0 0,-1 1 0,-1 7-30,-1 1 1,2 0-1,-1 1 1,1-1-1,1 0 1,0 0-1,0 0 1,1 1-1,2 11 1,-2-19 39,0 0 0,-1 1 0,2-1 0,-1 0 0,0 0 0,0 0 0,1 0 0,0 0 0,0 0 1,0-1-1,0 1 0,0-1 0,4 5 0,-4-6 9,1 0 1,-1 0 0,0 0-1,0 0 1,0 0-1,1 0 1,-1-1-1,0 1 1,1-1 0,-1 1-1,0-1 1,1 0-1,-1 0 1,0 0-1,1 0 1,-1-1 0,1 1-1,-1-1 1,0 1-1,0-1 1,4-2-1,1 0 43,0-1 0,-1 1 0,0-2 0,1 1 0,-2-1-1,1 0 1,0 0 0,-1-1 0,0 1 0,-1-1 0,7-9-1,-1-1 26,0 0 0,-1-1 0,9-25-1,-18 42-91,0-1-1,1 1 1,-1-1-1,0 1 1,0-1-1,0 1 1,0-1-1,1 1 1,-1-1-1,0 1 0,0 0 1,1-1-1,-1 1 1,0-1-1,1 1 1,-1 0-1,1-1 1,-1 1-1,0 0 1,1-1-1,-1 1 0,1 0 1,-1 0-1,1 0 1,-1-1-1,1 1 1,-1 0-1,1 0 1,-1 0-1,1 0 1,-1 0-1,1 0 0,-1 0 1,1 0-1,-1 0 1,1 0-1,-1 0 1,1 0-1,-1 0 1,1 0-1,-1 0 1,1 1-1,-1-1 0,0 0 1,1 0-1,-1 1 1,1-1-1,-1 0 1,1 1-1,-1-1 1,0 0-1,1 1 0,-1-1 1,0 0-1,1 1 1,-1-1-1,0 1 1,1 0-1,24 35 243,-15-20 26,-9-15-237,1 0 1,-1 0 0,1 1-1,-1-1 1,1 0 0,0-1-1,-1 1 1,1 0 0,0 0-1,-1-1 1,1 1 0,0-1-1,0 1 1,0-1 0,-1 0-1,1 0 1,0 0 0,0 0-1,0 0 1,0 0 0,-1 0 0,1-1-1,0 1 1,0-1 0,0 1-1,-1-1 1,1 0 0,0 1-1,-1-1 1,1 0 0,-1 0-1,1 0 1,-1 0 0,3-3-1,6-5 193,-1 0-1,0 0 0,15-20 1,-15 17-193,19-29 34,8-9-429,-35 50 358,-1-1-1,0 1 1,0 0-1,1 0 1,-1-1-1,0 1 1,1 0-1,-1 0 1,1 0-1,-1-1 0,0 1 1,1 0-1,-1 0 1,1 0-1,-1 0 1,0 0-1,1 0 1,-1 0-1,1 0 1,-1 0-1,0 0 0,1 0 1,-1 0-1,1 0 1,-1 0-1,0 0 1,1 0-1,-1 1 1,1-1-1,-1 0 1,0 0-1,1 0 0,-1 1 1,0-1-1,1 0 1,-1 0-1,0 1 1,0-1-1,1 0 1,-1 1-1,0-1 1,0 0-1,1 1 0,-1-1 1,0 0-1,0 1 1,0-1-1,0 1 1,1-1-1,-1 1 1,10 28-165,-6-16 224,-2-9-506,13 27 1060,-7-20-3065,0-10-4842,-6-8-5120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1:59.941"/>
    </inkml:context>
    <inkml:brush xml:id="br0">
      <inkml:brushProperty name="width" value="0.025" units="cm"/>
      <inkml:brushProperty name="height" value="0.025" units="cm"/>
    </inkml:brush>
  </inkml:definitions>
  <inkml:trace contextRef="#ctx0" brushRef="#br0">56 297 11082,'0'0'2227,"-9"0"-1587,-26 0-218,34 0-411,1 0 0,-1 0 1,1 0-1,0 0 0,-1 0 0,1 0 1,-1 0-1,1 0 0,0 0 0,-1 0 0,1 0 1,-1 0-1,1 0 0,0-1 0,-1 1 1,1 0-1,-1 0 0,1 0 0,0-1 1,-1 1-1,1 0 0,0 0 0,-1-1 0,1 1 1,0 0-1,0-1 0,-1 1 0,1 0 1,0-1-1,0 1 0,0 0 0,-1-1 1,1 0-1,7-12 94,18-6 43,-4 9-64,1 0-1,0 1 1,1 2 0,37-9-1,102-9 34,-84 14-59,172-28 336,810-92 536,-116 161 173,-361 2-808,486-54 250,-864 12-182,0 9 0,326 41 0,-393-26-474,-48-14-3349,-47-3-1681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10.901"/>
    </inkml:context>
    <inkml:brush xml:id="br0">
      <inkml:brushProperty name="width" value="0.025" units="cm"/>
      <inkml:brushProperty name="height" value="0.025" units="cm"/>
    </inkml:brush>
  </inkml:definitions>
  <inkml:trace contextRef="#ctx0" brushRef="#br0">0 614 7431,'0'0'10223,"4"1"-9385,-1 0-727,0-1 0,0 0-1,0 0 1,0 0 0,1 0 0,-1-1-1,0 1 1,0-1 0,0 0-1,0 1 1,0-1 0,0-1 0,0 1-1,-1 0 1,1-1 0,3-2 0,52-36 663,-41 27-489,64-51-37,-2-3 1,-3-4 0,-4-3 0,80-105-1,-136 159-239,45-53-87,-123 104-12691,28-16 6549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11.262"/>
    </inkml:context>
    <inkml:brush xml:id="br0">
      <inkml:brushProperty name="width" value="0.025" units="cm"/>
      <inkml:brushProperty name="height" value="0.025" units="cm"/>
    </inkml:brush>
  </inkml:definitions>
  <inkml:trace contextRef="#ctx0" brushRef="#br0">98 40 7751,'0'0'1260,"-10"-5"924,1 0-1450,-34-15 1168,9 10 2738,34 12-4544,-1-1-1,1 1 1,0 0 0,0-1 0,0 1-1,0 0 1,0-1 0,0 1 0,0-1-1,0 1 1,1 0 0,-1-1 0,1 1-1,-1-1 1,1 2 0,17 33 126,1-2 1,2 0-1,1-1 1,1-1-1,2-1 1,37 35-1,-27-32-164,2-2 0,1-1 0,1-2 0,76 41 0,-89-56-25,0-3 0,1 0 1,0-1-1,1-2 0,35 6 0,25-6-4882,-58-8-1172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3.147"/>
    </inkml:context>
    <inkml:brush xml:id="br0">
      <inkml:brushProperty name="width" value="0.025" units="cm"/>
      <inkml:brushProperty name="height" value="0.025" units="cm"/>
    </inkml:brush>
  </inkml:definitions>
  <inkml:trace contextRef="#ctx0" brushRef="#br0">1 354 8392,'0'0'4949,"6"-2"-4704,5-2-140,0 1 0,0 1 0,0 0 0,0 0 0,0 1-1,22 1 1,81 8 140,-33 0-177,867-40 163,-262-4-297,-473 34 20,914-33-100,756-63 1155,-1824 97-975,147-3 130,272-40 1,-466 41-300,14-1 12,43-13 0,-64 16-232,0-1 1,0 0 0,0 0 0,0 0 0,-1-1-1,1 1 1,-1-1 0,1 0 0,-1 0 0,0-1-1,0 1 1,-1-1 0,1 0 0,-1 0 0,3-5-1,1-17-5314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3.742"/>
    </inkml:context>
    <inkml:brush xml:id="br0">
      <inkml:brushProperty name="width" value="0.025" units="cm"/>
      <inkml:brushProperty name="height" value="0.025" units="cm"/>
    </inkml:brush>
  </inkml:definitions>
  <inkml:trace contextRef="#ctx0" brushRef="#br0">490 102 4676,'5'-9'3481,"0"1"-2846,19-38 1196,-15 8 2173,-38 44-2632,6 7-1086,0 1 0,1 1-1,1 1 1,-32 31 0,23-20-49,-154 147 161,164-152-397,1 1 0,1 0 0,1 1 0,1 1 0,1 1 0,-18 42 0,31-64-3,1 1 0,-1-1 0,1 1 0,0 0 0,0-1-1,0 1 1,1 0 0,-1-1 0,1 1 0,0 0-1,1 0 1,1 8 0,-1-10 5,0 0-1,1 0 1,0 0-1,-1 0 1,1 0 0,0 0-1,1 0 1,-1-1 0,0 1-1,1-1 1,-1 0-1,1 0 1,0 0 0,0 0-1,0 0 1,0 0 0,0-1-1,6 3 1,8 2 29,1 0 0,-1-2 0,1 0 0,0 0 0,22 0 1,96-1 181,-94-4-173,462-22-1381,-243 6-2156,-131 10-1047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4.628"/>
    </inkml:context>
    <inkml:brush xml:id="br0">
      <inkml:brushProperty name="width" value="0.025" units="cm"/>
      <inkml:brushProperty name="height" value="0.025" units="cm"/>
    </inkml:brush>
  </inkml:definitions>
  <inkml:trace contextRef="#ctx0" brushRef="#br0">1 130 8776,'1'-10'1255,"18"-99"4222,-13 193-3400,-8 1-1673,4 96-184,-2-180-205,0 0 0,0 0 0,0 0-1,1 0 1,-1 0 0,0 0 0,0 0-1,1-1 1,-1 1 0,0 0 0,1 0 0,-1 0-1,1 0 1,-1 0 0,1-1 0,-1 1 0,1 0-1,0-1 1,-1 1 0,1 0 0,0-1-1,-1 1 1,1-1 0,0 1 0,0-1 0,0 1-1,0-1 1,-1 1 0,1-1 0,0 0-1,0 0 1,0 1 0,0-1 0,0 0 0,0 0-1,0 0 1,0 0 0,0 0 0,0 0 0,0 0-1,0-1 1,0 1 0,-1 0 0,1 0-1,1-1 1,3-1 125,0 1-1,0-2 0,0 1 0,0 0 1,-1-1-1,9-6 0,27-28 121,-3-1 0,-1-1 0,-2-3 0,46-72 0,-26 37-97,-53 76-168,-1 0 1,0 1 0,0-1-1,1 0 1,-1 1-1,0-1 1,0 1-1,1-1 1,-1 1 0,1-1-1,-1 0 1,1 1-1,-1-1 1,1 1-1,-1 0 1,1-1 0,-1 1-1,1-1 1,-1 1-1,1 0 1,0-1-1,-1 1 1,1 0 0,0 0-1,-1 0 1,1-1-1,0 1 1,-1 0-1,1 0 1,0 0 0,0 0-1,1 22-98,-13 36 326,3-30-180,1-1 0,2 1 0,1 1-1,-2 51 1,7-79-89,-1 0 1,0 0-1,0 0 1,0 0-1,1 0 1,-1 0-1,1 0 0,-1 0 1,1 0-1,-1 0 1,1 0-1,-1 0 0,1 0 1,0-1-1,-1 1 1,1 0-1,0 0 1,0-1-1,0 1 0,0-1 1,0 1-1,-1 0 1,1-1-1,0 0 0,0 1 1,0-1-1,0 0 1,0 1-1,0-1 1,0 0-1,1 0 0,-1 0 1,1 0-1,1 0-386,0 0 0,0 0-1,0 0 1,0 0 0,0-1 0,-1 1-1,1-1 1,0 0 0,0 0-1,0 0 1,-1 0 0,3-2 0,18-17-4501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5.350"/>
    </inkml:context>
    <inkml:brush xml:id="br0">
      <inkml:brushProperty name="width" value="0.025" units="cm"/>
      <inkml:brushProperty name="height" value="0.025" units="cm"/>
    </inkml:brush>
  </inkml:definitions>
  <inkml:trace contextRef="#ctx0" brushRef="#br0">133 168 11179,'0'0'5247,"-8"5"-4414,-1 1-695,0 0 0,0 0-1,1 1 1,-1 0 0,2 0 0,-1 1-1,1 0 1,0 1 0,1 0 0,0 0 0,0 0-1,1 0 1,0 1 0,1 0 0,0 0-1,0 1 1,1-1 0,0 0 0,1 1 0,-1 19-1,3-29-130,0 0 0,0-1 0,0 1 0,0-1 0,0 1 0,0-1 0,0 1 0,0 0 0,0-1 0,0 1 0,1-1 0,-1 1 0,0-1 0,0 1 0,1-1 0,-1 1 0,0-1 0,1 0 0,-1 1 0,0-1 0,1 1 0,-1-1 0,1 0 0,-1 1 0,1-1 0,-1 0 0,1 1 0,-1-1 0,1 0 0,-1 0 0,1 1 0,-1-1 0,1 0 0,-1 0 0,1 0 0,-1 0 0,1 0 0,0 0 0,-1 0 0,1 0 0,-1 0 0,1 0 0,-1 0 0,1 0 0,-1 0 0,1-1 0,-1 1 0,1 0 0,-1 0 0,1 0 0,-1-1 0,1 1 0,-1 0 0,1-1 0,-1 1 0,1 0 0,-1-1 0,1 0 0,28-24 701,-22 13-457,0-1-1,-2 0 1,1 0-1,-1 0 0,-1-1 1,-1 0-1,3-15 1,-2-7 228,0-58 1,-4 94-645,27 13-257,-18-10 446,1 0 0,0-1 0,0-1 0,0 0 0,0 0 1,0-1-1,0 0 0,0-1 0,17-3 0,3-3 55,53-20 1,-60 18-135,1 1 1,0 1-1,47-8 1,-71 15 34,1 0 0,0 0 1,-1 0-1,1 0 1,0 0-1,-1 0 1,1 0-1,0 0 1,-1 0-1,1 0 1,0 1-1,-1-1 0,1 0 1,0 0-1,-1 1 1,1-1-1,0 0 1,-1 1-1,1-1 1,-1 1-1,1-1 0,-1 0 1,1 1-1,-1-1 1,1 1-1,-1-1 1,0 1-1,1 0 1,-1-1-1,1 1 1,-1 0-1,0 26-20,-19 25 237,18-52-204,1 1 15,-1-1 0,1 1 0,-1 0 0,1 0 0,0-1 0,-1 1 0,1 0 0,0 0 0,-1 0 0,1-1 0,0 1 0,0 0 0,0 0 0,-1 0 0,1 0 0,0 0 0,0-1 0,1 1 0,-1 0 0,0 0 0,0 0 0,0 0 0,0 0-1,1 1 1,0-2 5,0 0 0,0 1 0,0-1-1,0 0 1,0 0 0,0 0 0,0 0-1,-1 0 1,1 0 0,0 0 0,0-1-1,0 1 1,0 0 0,0 0 0,0-1-1,-1 1 1,1 0 0,2-2 0,47-28 331,-45 26-334,28-20 107,-22 15-120,0 1-1,0 0 0,1 0 1,0 1-1,0 0 1,1 2-1,-1-1 1,22-5-1,-33 11-5,0 0-1,0 1 0,0-1 1,0 0-1,0 1 0,0-1 1,0 1-1,0-1 0,0 1 1,0-1-1,0 1 0,0 0 1,0-1-1,0 1 1,-1 0-1,1 0 0,0 0 1,0 0-1,-1 0 0,1-1 1,-1 1-1,1 0 0,-1 1 1,1-1-1,-1 0 0,1 0 1,-1 0-1,0 0 0,0 0 1,0 0-1,0 0 1,0 0-1,0 1 0,0-1 1,0 1-1,0 56 180,-1-43-116,1-14-44,0 0-1,0 0 1,0 0-1,0 0 0,1 0 1,-1 0-1,0 0 1,0 0-1,1 0 0,-1 0 1,0 0-1,1 0 1,-1 0-1,1 0 0,-1 0 1,1 0-1,0-1 0,-1 1 1,1 0-1,0 0 1,0-1-1,-1 1 0,1 0 1,0-1-1,0 1 1,0-1-1,0 1 0,0-1 1,0 1-1,0-1 0,0 0 1,0 1-1,0-1 1,0 0-1,0 0 0,0 0 1,0 0-1,0 0 1,0 0-1,0 0 0,0 0 1,0 0-1,0 0 0,0-1 1,0 1-1,0 0 1,0-1-1,0 1 0,0-1 1,1 0-1,7-3 95,1 1 0,-1-2 0,-1 1 0,10-8 0,54-46 137,-56 44-273,0 0 0,0 1-1,36-20 1,-52 33 20,1 0 0,-1 0 0,0 0 1,1 0-1,-1 1 0,0-1 0,1 0 0,-1 0 0,0 0 1,1 1-1,-1-1 0,0 0 0,0 1 0,0-1 0,1 0 1,-1 0-1,0 1 0,0-1 0,0 0 0,1 1 1,-1-1-1,0 1 0,0-1 0,0 0 0,0 1 0,0-1 1,0 0-1,0 1 0,0-1 0,0 1 0,0-1 0,0 0 1,0 1-1,0-1 0,0 0 0,0 1 0,-1-1 0,1 0 1,0 1-1,0-1 0,0 0 0,-1 1 0,-3 20-392,2-14 264,-12 43-2299,13-49 2348,1 0 0,0 0-1,-1 0 1,1 0 0,0 1 0,0-1 0,0 0 0,0 0 0,0 0 0,0 0 0,0 1 0,0-1 0,0 0 0,0 0 0,1 0 0,-1 0 0,0 1 0,1-1 0,-1 0 0,1 0 0,0 0 0,-1 0 0,1 0 0,0 0 0,-1 0 0,1-1 0,0 1 0,0 0 0,0 0 0,0 0 0,0-1 0,0 1 0,0-1 0,2 2 0,4-1-657,1-1-1,0 0 1,0-1 0,-1 1 0,1-2 0,0 1 0,-1-1 0,1 0 0,-1 0 0,0-1 0,0 0 0,0 0 0,0-1 0,0 0 0,10-8 0,18-11-4516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6.006"/>
    </inkml:context>
    <inkml:brush xml:id="br0">
      <inkml:brushProperty name="width" value="0.025" units="cm"/>
      <inkml:brushProperty name="height" value="0.025" units="cm"/>
    </inkml:brush>
  </inkml:definitions>
  <inkml:trace contextRef="#ctx0" brushRef="#br0">65 498 1730,'0'0'4393,"5"-11"-517,2 0-2654,-5 7-820,0 1-1,1-1 1,-1 0 0,-1 0-1,1 0 1,-1 0 0,1-1-1,-1 1 1,0 0-1,-1-1 1,1 1 0,-1-5-1,0 9-311,0-1 0,0 1 0,0-1 0,0 1 0,0-1 0,0 1 0,0 0 0,0-1 0,0 1 0,0-1 0,0 1 0,-1 0 0,1-1 0,0 1 0,0-1 0,0 1 0,-1 0 0,1-1 0,0 1 0,-1 0 0,1-1 0,0 1-1,-1 0 1,1 0 0,0-1 0,-1 1 0,1 0 0,0 0 0,-1 0 0,1-1 0,-1 1 0,1 0 0,0 0 0,-1 0 0,1 0 0,-1 0 0,1 0 0,-1 0 0,1 0 0,0 0 0,-1 0 0,1 0 0,-1 0 0,1 0 0,0 0 0,-1 0 0,1 1 0,-1-1 0,1 0 0,0 0 0,-1 0 0,1 1 0,-1-1-1,1 0 1,-1 1 0,-21 14 371,16-9-395,1 0 0,0 0 0,0 0 0,1 0-1,0 1 1,0 0 0,0 0 0,1 0 0,0 0 0,0 0 0,1 1 0,0-1 0,0 1 0,1-1 0,0 1 0,0 9 0,1-16-55,1 1 0,0-1 1,-1 0-1,1 0 0,0 1 1,0-1-1,0 0 0,0 0 0,0 0 1,0 0-1,0 0 0,0 0 1,1 0-1,-1 0 0,0-1 0,0 1 1,1 0-1,-1-1 0,1 1 1,-1-1-1,0 1 0,1-1 1,-1 0-1,1 1 0,-1-1 0,1 0 1,-1 0-1,1 0 0,-1 0 1,3-1-1,3 1 51,0 0 1,0-1 0,0 0-1,1-1 1,8-2 0,-3-1-3,-1-1 0,1-1 0,-2 1 0,1-2 0,-1 0 0,16-13 0,-22 17-57,-1 0 0,1-1 0,-1 1 1,1-1-1,-2 0 0,1 0 0,0 0 1,-1-1-1,0 1 0,0-1 0,-1 0 1,1 1-1,-1-1 0,-1 0 0,1-1 1,0-8-1,-2 15-9,0 0 1,0 0 0,0-1-1,0 1 1,0 0-1,0-1 1,0 1-1,0 0 1,0 0-1,0-1 1,0 1-1,-1 0 1,1 0-1,0-1 1,0 1-1,0 0 1,0 0-1,-1 0 1,1-1-1,0 1 1,0 0-1,-1 0 1,1 0 0,0 0-1,0 0 1,-1-1-1,1 1 1,0 0-1,0 0 1,-1 0-1,1 0 1,0 0-1,0 0 1,-1 0-1,1 0 1,0 0-1,-1 0 1,1 0-1,0 0 1,0 0-1,-1 0 1,1 0-1,0 0 1,-1 0 0,1 1-1,0-1 1,0 0-1,-1 0 1,1 0-1,0 0 1,0 0-1,0 1 1,-1-1-1,1 0 1,0 0-1,0 0 1,0 1-1,-1-1 1,1 0-1,0 0 1,0 1-1,0-1 1,0 0-1,-15 14-188,-11 38 141,22-23 194,4-28-133,0-1 0,0 1 0,0 0 0,0-1 0,1 1 0,-1 0 0,0-1 0,0 1 0,1 0 0,-1-1 0,1 1 0,-1-1 0,1 1 0,-1-1 0,0 1 0,1-1 0,0 1 0,-1-1 0,1 1 0,-1-1 0,1 1 0,0-1 1,-1 0-1,1 0 0,0 1 0,-1-1 0,1 0 0,0 0 0,-1 0 0,2 1 0,9-1 68,0-1 1,-1 0-1,1 0 1,0-1-1,-1 0 1,1-1 0,-1 0-1,0-1 1,0 0-1,0-1 1,-1 0-1,1 0 1,-1-1-1,16-13 1,4-4-10,-1-2 1,49-55-1,-57 56-24,-2 0-1,0-2 0,25-49 0,-35 60-33,-1-1-1,-1 0 1,-1 0-1,0-1 1,-1 0-1,0 0 1,-1 0-1,0-20 1,-3 36-13,0 1 0,0 0 0,0 0-1,0 0 1,0-1 0,0 1 0,0 0 0,0 0 0,0 0 0,0 0 0,0-1-1,0 1 1,0 0 0,0 0 0,0 0 0,0 0 0,0-1 0,0 1 0,-1 0-1,1 0 1,0 0 0,0 0 0,0-1 0,0 1 0,0 0 0,0 0 0,0 0-1,-1 0 1,1 0 0,0 0 0,0 0 0,0-1 0,0 1 0,0 0-1,-1 0 1,1 0 0,0 0 0,0 0 0,0 0 0,-1 0 0,1 0 0,0 0-1,0 0 1,0 0 0,0 0 0,-1 0 0,1 0 0,0 0 0,0 0 0,0 0-1,0 0 1,-1 0 0,1 0 0,0 0 0,0 0 0,0 1 0,-1-1 0,-13 11-137,-11 17 46,12-8 88,0 0 1,1 0 0,1 2 0,-10 29-1,17-40 25,0 0-1,1 0 0,0 0 0,1 1 1,1-1-1,0 1 0,0-1 1,1 1-1,0-1 0,1 1 1,3 11-1,-3-18-10,0-1 1,1 0-1,0 0 0,0 0 0,0 0 1,1 0-1,-1 0 0,1 0 1,0-1-1,0 1 0,0-1 0,0 0 1,1 0-1,-1 0 0,1-1 1,0 1-1,0-1 0,0 0 0,0 0 1,0 0-1,0 0 0,0-1 1,1 0-1,5 1 0,-4 0 13,0-1-1,1-1 0,-1 1 1,1-1-1,-1 0 1,0-1-1,1 1 1,-1-1-1,0-1 0,1 1 1,-1-1-1,0 0 1,0 0-1,0-1 1,-1 0-1,11-6 0,-1-3 22,0-1 1,-1 0-1,-1 0 0,19-25 0,-27 31-32,0-1 1,0 1 0,0-1-1,-1 0 1,0 0 0,-1 0-1,0 0 1,0 0 0,0-1-1,-1 0 1,-1 1 0,1-10-1,-1 17-13,-1 0 0,0 0 0,0 1 0,0-1-1,0 0 1,0 0 0,0 1 0,0-1 0,0 0-1,0 0 1,0 0 0,-1 1 0,1-1-1,0 0 1,0 0 0,-1 1 0,1-1 0,0 0-1,-1 1 1,1-1 0,-1 0 0,1 1 0,-1-1-1,1 1 1,-1-1 0,0 1 0,1-1-1,-1 1 1,1-1 0,-1 1 0,0-1 0,0 1-1,1 0 1,-1-1 0,0 1 0,0 0 0,1 0-1,-1 0 1,0 0 0,0-1 0,1 1 0,-1 0-1,0 0 1,0 0 0,0 1 0,1-1-1,-1 0 1,0 0 0,0 0 0,1 1 0,-1-1-1,0 0 1,0 1 0,1-1 0,-1 0 0,0 1-1,1-1 1,-1 1 0,1-1 0,-2 2-1,-3 1-16,0 0 0,0 1 0,0 0-1,1 0 1,-1 0 0,-6 8 0,6-3 8,0-1 0,1 0 0,-1 1 0,1 0 0,1 0 0,0 0 0,0 0 0,1 0 0,-2 19 0,3-24 12,1-1 0,0 1 0,0 0 0,1-1 0,-1 1 0,0-1 0,1 1 0,0 0 0,0-1 0,0 0 0,1 1 0,-1-1 0,1 0 0,-1 1 0,1-1 0,0 0 0,1 0 0,-1-1 0,0 1 0,1 0 0,-1-1 0,1 1 0,0-1 0,0 0 0,0 0 0,0 0 0,0 0 0,0-1 0,4 2 0,8 2-131,0-1 0,0-1 0,1 0 0,-1-1 0,0-1 0,1 0 0,0-1 0,27-3 0,-22 0-1282,0-1 0,0-1 0,24-8 0,35-20-8083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6.621"/>
    </inkml:context>
    <inkml:brush xml:id="br0">
      <inkml:brushProperty name="width" value="0.025" units="cm"/>
      <inkml:brushProperty name="height" value="0.025" units="cm"/>
    </inkml:brush>
  </inkml:definitions>
  <inkml:trace contextRef="#ctx0" brushRef="#br0">22 414 7303,'-4'-10'1089,"-1"-2"-593,2-1 1,0 1-1,0-1 1,1 0-1,1 0 1,0 0-1,1 0 1,0 0-1,1 0 1,1 0-1,0 1 1,6-22-1,-1 15 174,0 2 0,2-1 0,0 1 0,1 1 1,23-31-1,-27 40-515,0-1 0,0 2 0,1-1 0,0 1 0,0 0 0,0 0 0,1 1 1,0 0-1,0 0 0,0 1 0,1 0 0,-1 1 0,1 0 0,12-3 0,-19 5-153,1 1-1,-1 0 1,0 0-1,0 0 1,0 0-1,1 0 0,-1 0 1,0 0-1,0 1 1,0-1-1,1 1 1,-1-1-1,0 1 0,0 0 1,0 0-1,0 0 1,0 0-1,0 1 1,-1-1-1,1 0 0,0 1 1,-1-1-1,1 1 1,-1-1-1,1 1 1,-1 0-1,0 0 0,0 0 1,1 0-1,-1 0 1,-1 0-1,1 0 1,0 0-1,0 0 0,-1 0 1,1 0-1,-1 0 1,0 1-1,0-1 1,0 2-1,1 9 44,0-1 0,-2 0 0,1 0 0,-2 1 0,0-1 0,-3 13 0,-6 9 89,-2 0 0,-1-1 0,-1-1 0,-23 35 0,14-26 324,-28 69 0,49-103-351,0 1-1,1-1 1,0 1 0,1-1 0,-2 15 0,3-21-93,0 1-1,0-1 1,0 1-1,0-1 1,0 1 0,1-1-1,-1 1 1,0-1-1,1 1 1,-1-1-1,1 1 1,-1-1-1,1 1 1,0-1-1,0 0 1,0 0-1,-1 1 1,1-1 0,0 0-1,1 0 1,-1 0-1,0 0 1,0 0-1,0 0 1,1 0-1,-1 0 1,0 0-1,1-1 1,-1 1 0,0-1-1,1 1 1,-1-1-1,1 1 1,1-1-1,13 2 110,0-2 0,0 0 1,0-1-1,0 0 0,-1-2 0,1 1 0,-1-2 0,1 0 0,25-11 0,4-5-343,78-45-1,-117 62-179,0-1 0,0 0 0,-1 0 0,1-1-1,-1 0 1,9-9 0,-13 12 109,0 1 1,0 0-1,-1-1 0,1 1 0,0-1 0,-1 1 1,1-1-1,0 1 0,-1-1 0,0 1 1,1-1-1,-1 0 0,0 1 0,0-4 1,0 3-168,-1 1 0,1-1 1,-1 0-1,0 1 1,1-1-1,-1 1 0,0-1 1,0 1-1,0-1 1,0 1-1,0-1 0,0 1 1,0 0-1,0 0 0,-1-1 1,-2 0-1,-23-17-7640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7.023"/>
    </inkml:context>
    <inkml:brush xml:id="br0">
      <inkml:brushProperty name="width" value="0.025" units="cm"/>
      <inkml:brushProperty name="height" value="0.025" units="cm"/>
    </inkml:brush>
  </inkml:definitions>
  <inkml:trace contextRef="#ctx0" brushRef="#br0">37 112 8136,'0'0'1986,"-8"3"485,-20 7-537,37-9 289,64-14 1002,-32 5-3491,35-4 609,249-47-12772,-324 58 12585,0 1-1,0-1 1,0 1-1,0 0 1,0 0-1,0-1 1,0 1 0,0 0-1,0 0 1,0 0-1,0 0 1,0 0-1,0 1 1,0-1-1,0 0 1,0 0-1,0 1 1,0-1 0,0 0-1,0 1 1,0-1-1,0 1 1,0-1-1,-1 1 1,1 0-1,0-1 1,0 1-1,-1 0 1,1-1-1,1 3 1,3 30 3640,0 4-1376,-5-35-2389,1-1 0,0 0 0,-1 1 0,1-1-1,0 0 1,0 0 0,0 0 0,0 1 0,0-1 0,0 0-1,0-1 1,0 1 0,0 0 0,0 0 0,1 0-1,-1-1 1,0 1 0,1 0 0,-1-1 0,0 1-1,1-1 1,-1 0 0,1 1 0,1-1 0,6 1 42,0 0 1,0-1 0,0 0-1,0-1 1,0 0 0,0 0-1,0-1 1,0 0-1,13-6 1,4-3-240,43-25 1,-50 24-165,2 2 1,-1 0-1,35-12 1,-54 23 317,-1 0 0,1-1 0,-1 1 0,0 0 0,1 0 0,-1-1 0,0 1 0,1 0 0,-1 0 0,0-1 0,0 1 0,0 0 0,0 0 0,0 0 0,0-1 0,0 1 0,0 0 0,0 0 0,0 0 0,0 0 0,0-1 0,0 1 0,-1 1 0,-3 23 524,1-14-291,-5 34 807,7-44-1008,1-1-1,0 1 1,0-1-1,0 1 1,1-1-1,-1 1 1,0-1-1,0 1 1,0-1-1,0 1 1,0-1-1,0 1 1,1-1-1,-1 0 1,0 1-1,0-1 1,1 1-1,-1-1 1,0 0-1,1 1 1,-1-1-1,0 0 1,1 1-1,-1-1 1,1 0-1,-1 0 1,0 1-1,1-1 1,1 0 11,-1 0 0,0 0 0,1 0 0,-1 0 0,0-1 0,1 1 0,-1-1 0,0 1 0,1-1 0,-1 1 0,0-1 0,0 1 0,0-1 0,0 0 1,2-1-1,0-1-192,1 1 0,-1-1 0,0 0 1,-1-1-1,1 1 0,0 0 0,-1-1 1,0 1-1,4-8 0,-3 4-1070,-1 1 0,0 0-1,0-1 1,0 0 0,1-12-1,-2-15-6663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7.369"/>
    </inkml:context>
    <inkml:brush xml:id="br0">
      <inkml:brushProperty name="width" value="0.025" units="cm"/>
      <inkml:brushProperty name="height" value="0.025" units="cm"/>
    </inkml:brush>
  </inkml:definitions>
  <inkml:trace contextRef="#ctx0" brushRef="#br0">1 1 11531,'0'0'7815,"65"34"-7847,-31-27-2210,3-3-1762,4-4-2081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7.730"/>
    </inkml:context>
    <inkml:brush xml:id="br0">
      <inkml:brushProperty name="width" value="0.025" units="cm"/>
      <inkml:brushProperty name="height" value="0.025" units="cm"/>
    </inkml:brush>
  </inkml:definitions>
  <inkml:trace contextRef="#ctx0" brushRef="#br0">110 0 8872,'0'0'6353,"-9"5"-4468,7-4-1799,-54 33 1667,52-32-1668,1 1 1,0 0 0,-1-1-1,1 1 1,0 0-1,0 1 1,1-1-1,-1 1 1,1-1-1,0 1 1,0 0 0,0-1-1,0 1 1,0 0-1,0 5 1,2-9-97,0 1 0,0 0 0,0-1 0,0 1 0,0 0 0,0-1-1,0 1 1,1-1 0,-1 1 0,0 0 0,0-1 0,1 1 0,-1-1 0,0 1 0,1-1 0,-1 1 0,1-1 0,-1 1 0,0-1 0,1 0 0,-1 1-1,1-1 1,-1 1 0,1-1 0,0 0 0,-1 0 0,1 1 0,-1-1 0,1 0 0,-1 0 0,1 0 0,0 1 0,-1-1 0,1 0 0,0 0 0,-1 0 0,2 0-1,29 0-944,-22 0 678,125 0-1740,-133 0 2016,-1 0 0,1 0 0,0 0 1,-1 0-1,1 0 0,0 0 0,-1 0 0,1 1 0,0-1 0,0 0 0,-1 0 0,1 0 1,-1 1-1,1-1 0,0 0 0,-1 1 0,1-1 0,-1 1 0,1-1 0,-1 1 1,1-1-1,-1 1 0,1-1 0,-1 1 0,1-1 0,-1 1 0,0 0 0,1-1 0,-1 1 1,0 0-1,1-1 0,-1 2 0,0 0 78,0 0 0,-1 0 0,1-1 1,0 1-1,-1 0 0,0 0 0,1-1 0,-1 1 0,0 0 0,0-1 1,0 1-1,-1 1 0,-37 38 2002,29-33-1796,-57 41 1858,60-45-2064,1 0 0,-1-1 0,0 1 0,0-1 0,0-1 0,0 1 0,0-1 0,-11 1 1,15-4-2245,3-8-2759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8.125"/>
    </inkml:context>
    <inkml:brush xml:id="br0">
      <inkml:brushProperty name="width" value="0.025" units="cm"/>
      <inkml:brushProperty name="height" value="0.025" units="cm"/>
    </inkml:brush>
  </inkml:definitions>
  <inkml:trace contextRef="#ctx0" brushRef="#br0">132 77 9993,'0'0'4490,"4"-10"-2611,1-1-1269,-3 7-340,-1 1 1,1-1 0,0 0 0,-1 0-1,0 0 1,0 0 0,0 0-1,-1 0 1,1 0 0,-1-6 0,-1 9-190,1 1 0,-1-1 0,1 1 1,-1-1-1,0 1 0,1-1 1,-1 1-1,0 0 0,1-1 0,-1 1 1,0 0-1,0 0 0,1-1 1,-1 1-1,0 0 0,0 0 1,0 0-1,1 0 0,-1 0 0,0 0 1,0 0-1,0 0 0,1 0 1,-1 0-1,0 1 0,0-1 0,0 1 1,-27 5 103,20-2-181,1-1 0,-1 1 0,1 1 0,1 0 0,-1 0 0,1 0 0,-1 0 0,1 1 0,1 0 0,-1 1 0,1-1 1,1 1-1,-1 0 0,1 0 0,0 0 0,-4 12 0,8-18-3,0 0 1,0 0 0,0 0-1,0 0 1,1 0-1,-1 0 1,0 0-1,1 0 1,-1 0-1,0 0 1,1-1 0,-1 1-1,1 0 1,-1 0-1,1 0 1,0-1-1,-1 1 1,1 0-1,0-1 1,0 1-1,-1 0 1,1-1 0,0 1-1,0-1 1,0 1-1,0-1 1,0 0-1,-1 1 1,1-1-1,0 0 1,0 0-1,0 0 1,0 1 0,0-1-1,0 0 1,0 0-1,0 0 1,2-1-1,47 0 195,-42 1-169,66-8-14,24-1-880,-98 9 854,1 0 1,-1 0 0,0 0 0,0 0-1,1 0 1,-1 0 0,0 0-1,0 0 1,1 0 0,-1 0 0,0 0-1,0 0 1,1 0 0,-1 0-1,0 0 1,0 0 0,1 1 0,-1-1-1,0 0 1,0 0 0,0 0-1,1 0 1,-1 0 0,0 1 0,0-1-1,0 0 1,0 0 0,1 0-1,-1 1 1,0-1 0,0 0-1,0 0 1,0 1 0,0-1 0,0 0-1,0 0 1,0 0 0,0 1-1,0-1 1,0 0 0,0 0 0,0 1-1,0-1 1,-6 14-118,-15 11 368,-15 7 430,-61 42-1,87-71-1583,11-11-706,13-17-2386,-12 21 2995,15-26-5014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8.815"/>
    </inkml:context>
    <inkml:brush xml:id="br0">
      <inkml:brushProperty name="width" value="0.025" units="cm"/>
      <inkml:brushProperty name="height" value="0.025" units="cm"/>
    </inkml:brush>
  </inkml:definitions>
  <inkml:trace contextRef="#ctx0" brushRef="#br0">97 1 10890,'0'0'10245,"-10"7"-10224,6-5-18,-1 1 9,1 0 0,-1 1 0,0-1 0,1 1 0,0 0 0,0 0 0,0 0 0,0 1 0,1-1 0,-1 1 0,1 0 0,1 0 0,-6 11 0,3-2 13,1 1 0,0 0 0,0 0 1,2 0-1,0 0 0,0 26 0,2-39-18,0 0 0,1-1 1,-1 1-1,1 0 0,0 0 0,-1-1 0,1 1 1,0 0-1,0-1 0,0 1 0,0-1 0,1 1 0,-1-1 1,0 0-1,0 1 0,1-1 0,-1 0 0,1 0 1,-1 0-1,1 0 0,0 0 0,-1 0 0,1-1 1,0 1-1,0-1 0,-1 1 0,1-1 0,0 1 0,0-1 1,3 0-1,9 2 48,0-1 1,0 0-1,15-2 1,-12 0-15,41-1-19,-34 1-228,0 0 1,0 2-1,32 4 0,-54-5 218,0 1 0,-1 0 1,1 0-1,-1 1 0,1-1 0,0 0 0,-1 0 1,0 1-1,1-1 0,-1 1 0,0-1 0,0 1 0,0-1 1,0 1-1,0 0 0,0 0 0,0-1 0,-1 1 1,1 0-1,0 0 0,-1 0 0,0 0 0,1 0 0,-1 0 1,0 0-1,0 0 0,0 0 0,0 0 0,-1 0 1,1 0-1,0-1 0,-1 1 0,1 0 0,-1 0 1,0 0-1,0 0 0,0-1 0,0 1 0,0 0 0,0-1 1,0 1-1,0-1 0,-1 1 0,1-1 0,-2 2 1,3-3 49,-1-1 0,1 1 1,-1 0-1,1 0 0,-1-1 1,1 1-1,0 0 0,-1-1 0,1 1 1,0-1-1,-1 1 0,1-1 1,0 1-1,-1 0 0,1-1 1,0 1-1,0-1 0,0 1 1,0-1-1,-1 1 0,1-1 1,0 1-1,0-1 0,0 1 1,0-1-1,0 0 0,0 1 1,0-1-1,0 1 0,0-1 1,1 1-1,-1-1 0,0 1 1,0-1-1,0 1 0,1-1 1,-1 1-1,0 0 0,0-1 0,1 0 1,7-27 152,38-111 116,-47 145-401,1 1 0,0 0 0,0 0 0,1 0 1,0-1-1,0 1 0,1 0 0,-1-1 0,6 12 0,-6-16 78,1 0 0,0-1 1,0 1-1,1-1 0,-1 1 0,0-1 1,0 0-1,1 1 0,-1-1 1,1-1-1,-1 1 0,1 0 0,-1 0 1,1-1-1,-1 0 0,1 1 0,0-1 1,-1 0-1,1 0 0,-1 0 0,1-1 1,0 1-1,-1-1 0,1 1 0,-1-1 1,1 0-1,-1 0 0,1 0 1,-1 0-1,4-3 0,3-1 33,0 0 0,0-1 1,-1 0-1,0-1 0,0 1 0,11-13 0,-14 13-27,0 0 1,0 0-1,-1 0 0,0 0 0,0-1 0,-1 0 0,0 1 0,0-1 0,0-1 0,-1 1 1,0 0-1,0 0 0,1-14 0,-20 41-553,13-13 521,1 0 0,0 0 1,0 1-1,1-1 1,0 0-1,0 1 0,1 0 1,0-1-1,-1 9 1,3-15 21,-1 0 0,1 0 0,-1 0 0,1 0 0,0 0 0,-1 0 0,1-1 0,0 1 0,0 0 1,0 0-1,-1-1 0,1 1 0,0 0 0,0-1 0,0 1 0,0-1 0,0 1 0,0-1 0,0 0 1,0 1-1,0-1 0,0 0 0,1 0 0,-1 0 0,0 0 0,0 0 0,0 0 0,0 0 0,0 0 1,0 0-1,0 0 0,1-1 0,42-5 277,-27-2-215,0 0-1,-1-1 1,0-1-1,0 0 1,-2-1-1,28-26 1,-60 81-1840,11-6-269,10-20-2158,5-13 368,4-5-1554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9.177"/>
    </inkml:context>
    <inkml:brush xml:id="br0">
      <inkml:brushProperty name="width" value="0.025" units="cm"/>
      <inkml:brushProperty name="height" value="0.025" units="cm"/>
    </inkml:brush>
  </inkml:definitions>
  <inkml:trace contextRef="#ctx0" brushRef="#br0">6 0 9257,'0'0'8280,"-1"9"-7821,-2 24-63,2 1 0,0-1 1,3 1-1,1 0 1,1-1-1,2 0 0,13 44 1,18 35-200,-38-111-201,1-1-1,0 1 1,0-1 0,0 1-1,1 0 1,-1-1 0,0 1-1,0-1 1,0 1 0,0 0-1,1-1 1,-1 1 0,0-1-1,0 1 1,1-1-1,-1 1 1,0-1 0,1 1-1,-1-1 1,1 1 0,-1-1-1,0 0 1,1 1 0,-1-1-1,1 0 1,-1 1 0,1-1-1,0 0 1,-1 1-1,1-1 1,-1 0 0,1 0-1,-1 0 1,1 0 0,0 1-1,-1-1 1,1 0 0,-1 0-1,1 0 1,0 0-1,-1-1 1,1 1 0,-1 0-1,1 0 1,0 0 0,-1 0-1,1 0 1,-1-1 0,1 1-1,-1 0 1,1-1 0,-1 1-1,1 0 1,-1-1-1,1 1 1,-1-1 0,1 1-1,-1 0 1,0-1 0,1 1-1,-1-1 1,0 1 0,1-1-1,-1 0 1,0 1 0,0-1-1,1 1 1,-1-2-1,23-39-820,16-66-7797,-29 76 1458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49.940"/>
    </inkml:context>
    <inkml:brush xml:id="br0">
      <inkml:brushProperty name="width" value="0.025" units="cm"/>
      <inkml:brushProperty name="height" value="0.025" units="cm"/>
    </inkml:brush>
  </inkml:definitions>
  <inkml:trace contextRef="#ctx0" brushRef="#br0">1 477 5958,'0'0'5034,"12"-1"-4153,-10 1-844,3 0-6,0-1-1,0 1 0,0-1 0,-1 0 1,1-1-1,0 1 0,-1-1 0,1 0 0,-1 0 1,1 0-1,-1-1 0,0 1 0,0-1 1,0 0-1,0 0 0,-1 0 0,7-8 0,4-8-47,-1-2 0,0 1-1,-2-2 1,0 0-1,-2 0 1,0 0 0,8-37-1,-8 20 447,-2-1-1,-2-1 1,0-65-1,-13 117 2192,-3 17-2592,4-3 224,2 1-1,0-1 1,2 1-1,1 0 1,1 45-1,2-57-223,0-1 0,1 0-1,1 1 1,0-1 0,0 0-1,1 0 1,1 0-1,0-1 1,1 0 0,0 0-1,1 0 1,15 19 0,-22-30-9,1 0 0,0 0 0,-1 0 0,1 0 1,0 0-1,0 0 0,0 0 0,-1-1 1,1 1-1,0 0 0,0 0 0,0-1 1,0 1-1,0-1 0,1 1 0,-1-1 0,0 1 1,0-1-1,0 0 0,0 1 0,0-1 1,1 0-1,-1 0 0,0 0 0,0 0 1,0 0-1,1 0 0,-1 0 0,0 0 0,2-1 1,-2-1 53,1 1 0,0-1 0,0 1 0,-1-1 1,1 0-1,-1 0 0,0 0 0,1 0 0,-1 0 1,0 0-1,0 0 0,0 0 0,-1 0 0,2-4 1,1-7 233,0-1 1,0-1 0,0-27 0,-1 22-218,-1 14-69,0 1 0,-1 0-1,0-1 1,0 1 0,0-1 0,-1 1 0,1 0 0,-3-8 0,3 12-22,-1 1 1,1 0 0,0 0 0,0 0 0,-1 0-1,1 0 1,0 0 0,0 0 0,-1 0-1,1 0 1,0 1 0,0-1 0,-1 0 0,1 0-1,0 0 1,0 0 0,-1 0 0,1 0 0,0 0-1,0 0 1,0 1 0,-1-1 0,1 0-1,0 0 1,0 0 0,0 1 0,0-1 0,-1 0-1,1 0 1,0 0 0,0 1 0,0-1 0,0 0-1,0 0 1,0 1 0,0-1 0,0 0-1,0 0 1,0 1 0,0-1 0,-1 0 0,1 0-1,1 1 1,-1-1 0,0 0 0,0 1 0,-5 13-49,4-9 49,1 0-1,-1 0 1,1-1 0,0 1-1,0 0 1,1 0 0,-1 0 0,1-1-1,0 1 1,0 0 0,0-1-1,1 1 1,0-1 0,0 1-1,0-1 1,0 0 0,1 0 0,3 5-1,-3-7 18,0 1-1,0-1 1,1 0-1,-1 1 1,1-1-1,-1-1 1,1 1-1,0 0 1,0-1-1,0 0 1,0 0-1,0 0 1,0-1-1,0 1 1,0-1-1,0 0 1,0 0-1,0 0 1,0-1-1,0 1 1,0-1-1,5-1 1,-2-1 10,1 0 0,-2 0 0,1 0 0,0-1 0,-1 0 1,1 0-1,-1 0 0,0-1 0,-1 0 0,1 0 0,-1-1 1,0 1-1,0-1 0,4-7 0,-4 5-8,0 1 0,0-1 0,0 0 0,-1 0 0,-1-1 0,1 1 0,-2-1 0,1 0 0,-1 0 0,0 1 0,1-13 0,-4 21-25,1 0 1,0 0-1,0 0 0,0-1 1,-1 1-1,1 0 0,0 0 1,0 0-1,0-1 0,-1 1 1,1 0-1,0 0 0,0 0 1,-1 0-1,1 0 1,0 0-1,0 0 0,-1 0 1,1 0-1,0-1 0,0 1 1,-1 0-1,1 0 0,0 0 1,0 0-1,-1 1 1,1-1-1,0 0 0,-1 0 1,1 0-1,0 0 0,0 0 1,-1 0-1,1 0 0,0 0 1,0 1-1,0-1 1,-1 0-1,1 0 0,0 0 1,0 0-1,0 1 0,-1-1 1,1 0-1,0 0 0,0 0 1,0 1-1,0-1 1,0 0-1,-1 0 0,1 1 1,-12 10-92,10-7 99,-1-1 0,2 1 1,-1-1-1,0 1 0,1 0 0,-1 0 0,1 0 1,0 0-1,0 0 0,1 0 0,-1 0 0,1 0 1,0 0-1,0 0 0,0 0 0,2 7 0,-1-8 7,0 0-1,0-1 0,0 1 0,0-1 0,1 1 0,-1-1 0,1 0 0,-1 1 1,1-1-1,0 0 0,0 0 0,0 0 0,0 0 0,1 0 0,-1-1 0,0 1 0,1-1 1,-1 1-1,1-1 0,-1 0 0,1 0 0,0 0 0,-1-1 0,4 2 0,11 0 34,-1 0 0,1-1 0,0-1 0,-1 0-1,1-1 1,-1-1 0,1-1 0,19-5 0,1 1-45,-36 6 510,24-33 2034,-17 26-2518,-2 0 1,1 0-1,-1-1 0,0 0 0,-1 0 0,0 0 0,0-1 0,-1 0 0,-1 0 1,1 0-1,-2 0 0,1 0 0,-1-1 0,0-12 0,37 29-1368,23-1-1882,-19-5-4095,-8-1-6557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2:50.643"/>
    </inkml:context>
    <inkml:brush xml:id="br0">
      <inkml:brushProperty name="width" value="0.025" units="cm"/>
      <inkml:brushProperty name="height" value="0.025" units="cm"/>
    </inkml:brush>
  </inkml:definitions>
  <inkml:trace contextRef="#ctx0" brushRef="#br0">445 1836 14029,'-94'25'841,"-256"60"2472,946-214-2192,-223 57-837,892-176 319,-4-33-460,2390-632 3055,-2133 644-3001,-1494 266-1590,0 0-1,33-10 1,-20-2-4799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3:34.366"/>
    </inkml:context>
    <inkml:brush xml:id="br0">
      <inkml:brushProperty name="width" value="0.025" units="cm"/>
      <inkml:brushProperty name="height" value="0.025" units="cm"/>
    </inkml:brush>
  </inkml:definitions>
  <inkml:trace contextRef="#ctx0" brushRef="#br0">1 0 5958,'6'27'289,"2"-1"1,1 0-1,1-1 1,1 0-1,1-1 1,1 0-1,1-1 1,1 0-1,1-2 1,1 1-1,1-2 1,28 25-1,33 21 511,91 58 0,-10-8-142,354 335-141,-158-129-308,402 272 841,34-42-834,-333-238-175,814 525 99,-1231-814-133,40 25 35,160 72 0,-210-116-3325,-40-17-2328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23:35.136"/>
    </inkml:context>
    <inkml:brush xml:id="br0">
      <inkml:brushProperty name="width" value="0.025" units="cm"/>
      <inkml:brushProperty name="height" value="0.025" units="cm"/>
    </inkml:brush>
  </inkml:definitions>
  <inkml:trace contextRef="#ctx0" brushRef="#br0">1 276 14670,'0'0'-219,"14"2"59,74 11 125,1-4-1,-1-4 1,104-7 0,283-41 76,-63 4-37,802 8 311,-624 24-43,2983-8 187,-3480 15-454,1321-36 70,-864-9-10,490-27-685,-873 65-1334,-12 0-2498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2:58.785"/>
    </inkml:context>
    <inkml:brush xml:id="br0">
      <inkml:brushProperty name="width" value="0.025" units="cm"/>
      <inkml:brushProperty name="height" value="0.025" units="cm"/>
    </inkml:brush>
  </inkml:definitions>
  <inkml:trace contextRef="#ctx0" brushRef="#br0">139 0 1281,'0'0'2194,"-8"4"-1318,-53 33 211,-7 10 3372,68-46-4433,0-1-1,0 0 1,-1 0 0,1 1-1,0-1 1,0 0-1,0 1 1,0-1-1,0 0 1,0 1 0,0-1-1,0 0 1,0 0-1,0 1 1,0-1-1,0 0 1,0 1-1,0-1 1,0 0 0,0 1-1,0-1 1,0 0-1,0 1 1,0-1-1,0 0 1,0 0 0,1 1-1,-1-1 1,0 0-1,0 0 1,0 1-1,0-1 1,1 0-1,-1 0 1,0 1 0,0-1-1,1 0 1,-1 0-1,0 0 1,0 0-1,1 1 1,-1-1-1,0 0 1,1 0 0,-1 0-1,0 0 1,1 0-1,-1 0 1,0 0-1,0 0 1,1 0 0,-1 0-1,0 0 1,1 0-1,-1 0 1,0 0-1,1 0 1,-1 0-1,23 5 840,-22-5-809,87 10 523,1-4 0,154-9 0,-64-2-490,684 19-212,-309 5 1303,144-23-647,-542-2-479,341-1 462,-7 1-268,-25 8 106,-168 3-223,-167-5 184,-130 0-277,-9 0-2558,-6 0-2268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09.151"/>
    </inkml:context>
    <inkml:brush xml:id="br0">
      <inkml:brushProperty name="width" value="0.025" units="cm"/>
      <inkml:brushProperty name="height" value="0.025" units="cm"/>
    </inkml:brush>
  </inkml:definitions>
  <inkml:trace contextRef="#ctx0" brushRef="#br0">1 1 6790,'0'0'2243,"0"3"-1864,1 1-320,0-1-1,0 0 1,0 1 0,0-1 0,1 0 0,-1 0 0,1 0 0,0 0 0,0 0 0,0 0 0,0-1 0,0 1 0,1-1 0,-1 1 0,1-1 0,0 0 0,0 0 0,3 2 0,65 41 88,-64-41-133,5 2-3,0 0 1,0-1-1,1-1 1,0 0 0,-1 0-1,1-2 1,1 1-1,-1-2 1,0 0-1,17 0 1,15-4 254,77-13 0,16-1 46,-133 16-307,531-31 215,-435 23-148,-1 5 1,1 4-1,0 5 1,132 22 0,111 19 450,482 3 0,-107-56-432,-188-3-86,515-8 86,56 1 72,-342 9-70,14 19-42,-647-7-49,1180 4 39,-785-10-34,274-10 524,0 0-453,1679 7-51,-1977 25-29,-136-3 9,9 12 7,-214-4-2772,-104-17-2062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16.732"/>
    </inkml:context>
    <inkml:brush xml:id="br0">
      <inkml:brushProperty name="width" value="0.025" units="cm"/>
      <inkml:brushProperty name="height" value="0.025" units="cm"/>
    </inkml:brush>
  </inkml:definitions>
  <inkml:trace contextRef="#ctx0" brushRef="#br0">0 109 7175,'0'0'2770,"9"0"-2727,549-13 2872,-400 6-2554,169-29-1,-1-2-216,-51 24-83,346 25 0,124 10 162,89 7 238,420 45-216,-281-69-449,-498-7 104,742 24 452,-94-14-509,-912-9-1,84-5 545,36-1-3128,-318 12-2122,-3-4 1916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1.846"/>
    </inkml:context>
    <inkml:brush xml:id="br0">
      <inkml:brushProperty name="width" value="0.025" units="cm"/>
      <inkml:brushProperty name="height" value="0.025" units="cm"/>
    </inkml:brush>
  </inkml:definitions>
  <inkml:trace contextRef="#ctx0" brushRef="#br0">0 189 9993,'7'-8'1944,"7"-8"-1861,1 2 1,0 0 0,1 1-1,0 0 1,1 2-1,1-1 1,-1 2 0,22-8-1,-7 4-159,2 2 0,50-11 0,-66 19 48,0 1 1,1 1-1,-1 1 0,1 0 1,-1 1-1,28 4 1,-35-1 16,-1 1 0,1-1 1,-1 2-1,0-1 1,0 1-1,0 1 1,-1 0-1,0 0 1,0 1-1,0 0 0,-1 1 1,0-1-1,-1 2 1,0-1-1,10 15 1,7 13 89,-2 1 1,28 62-1,-23-35 26,-3 2 0,-3 1 1,-2 0-1,-4 2 0,13 133 0,-16 357 903,-15-354-864,15 1759 96,-14-1685-115,8 393 55,-6-668-181,24 282 12,-18-248-11,1 1 0,2-1 0,2 0 0,1-1 0,22 44 0,-25-65-8,0 0 0,1 0 0,1-2 0,1 1 0,0-1 0,0-1 0,28 22 0,3-3-36,63 35 0,-58-39 21,60 47 1,-48-19-15,-2 3 0,-3 2 0,63 91 1,-17-21-20,-73-97-13,-2 2 0,39 69 0,-54-82 17,-1 0 0,-1 0 0,-1 1 0,-1 1 0,-1-1 0,4 35 0,3 64-359,-5 0 1,-12 198-1,-2-261 628,-2-1 0,-3 1-1,-2-2 1,-2 0 0,-4-1-1,-2 0 1,-40 77-1,-25 13 1557,-6-3-1,-187 221 0,239-319-1442,-55 50-1,84-85-312,-1-1 0,0-1 0,-1 1-1,0-2 1,0 0 0,-1-1 0,0 0 0,0-1-1,-1 0 1,-21 4 0,34-9-102,-1 0 0,0-1 0,1 0 0,-1 1 0,0-1 0,0 0 0,1 0-1,-1-1 1,0 1 0,0-1 0,1 1 0,-1-1 0,0 0 0,1 0 0,-1 0 0,1 0 0,-1 0 0,1-1 0,0 1 0,0-1 0,-1 1 0,1-1 0,0 0 0,0 0 0,0 0-1,1 0 1,-1 0 0,1-1 0,-1 1 0,-1-4 0,-1-4-628,1 0 0,0-1 0,0 1 0,1-1 0,0 0 0,0-16-1,-2-49-4624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2.752"/>
    </inkml:context>
    <inkml:brush xml:id="br0">
      <inkml:brushProperty name="width" value="0.025" units="cm"/>
      <inkml:brushProperty name="height" value="0.025" units="cm"/>
    </inkml:brush>
  </inkml:definitions>
  <inkml:trace contextRef="#ctx0" brushRef="#br0">0 1290 6662,'0'0'-512,"6"-14"992,13-33 1221,-3-2 1,17-86-1,9-122 744,-31 185-1671,6-53-283,-5-1 0,-7-208 0,-5 323-437,-7-52 332,7 59-336,-1 0-1,0 0 1,0 0-1,0 0 1,0 1-1,-1-1 1,1 0-1,-1 1 1,0-1-1,0 1 1,-1-1-1,-2-2 1,5 5-52,-1 1-1,1 0 1,0-1-1,0 1 1,-1 0 0,1-1-1,0 1 1,-1 0 0,1 0-1,-1-1 1,1 1 0,0 0-1,-1 0 1,1 0-1,-1-1 1,1 1 0,-1 0-1,1 0 1,0 0 0,-1 0-1,1 0 1,-1 0 0,1 0-1,-1 0 1,1 0-1,-1 0 1,1 0 0,0 0-1,-1 0 1,1 1 0,-1-1-1,1 0 1,-1 0 0,1 0-1,0 1 1,-1-1-1,1 0 1,0 0 0,-1 1-1,1-1 1,0 0 0,-1 1-1,1-1 1,0 0 0,0 1-1,-1-1 1,1 0-1,0 1 1,0-1 0,0 1-1,-1 0 1,-5 24-126,1 47 198,3 0 1,8 83-1,29 143 809,-35-297-875,5 37 98,21 131 147,-20-145-236,0-1 0,1 1 0,2-1 1,19 39-1,-23-55-33,-1 0-1,1-1 1,0 0 0,0 0 0,1 0 0,0 0 0,11 8-1,-15-13-144,-1 0 0,1 1 0,0-1 0,0 0 0,0 0 1,-1 0-1,1 0 0,0 0 0,0-1 0,1 1 0,-1-1 0,0 1 0,0-1 0,0 0 0,0 1 0,0-1 0,1 0 0,-1-1 0,0 1 0,0 0 0,0-1 0,0 1 0,0-1 0,0 1 0,0-1 0,0 0 0,0 0 0,0 0 0,0 0 0,0 0 0,0-1 0,-1 1 0,3-3 0,12-21-5051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3.148"/>
    </inkml:context>
    <inkml:brush xml:id="br0">
      <inkml:brushProperty name="width" value="0.025" units="cm"/>
      <inkml:brushProperty name="height" value="0.025" units="cm"/>
    </inkml:brush>
  </inkml:definitions>
  <inkml:trace contextRef="#ctx0" brushRef="#br0">13 18 8552,'0'0'8141,"-2"14"-7591,0-3-466,-2 19 94,1-1 1,2 46-1,1-66-156,1 1 0,1 0 0,0-1 0,0 0 0,5 15 0,-5-21-25,-1 1-1,1-1 1,0 0-1,0 0 1,0 1-1,0-1 1,0 0-1,1-1 1,0 1 0,-1 0-1,1-1 1,0 1-1,0-1 1,6 3-1,-6-4-3,0 0 0,-1 0 0,1 0 0,0-1 0,0 1 0,-1-1 0,1 0-1,0 0 1,0 0 0,-1 0 0,1 0 0,0-1 0,0 1 0,-1-1 0,1 0 0,0 0 0,-1 0-1,1 0 1,-1 0 0,1 0 0,-1-1 0,0 1 0,1-1 0,-1 0 0,0 1 0,0-1 0,0 0-1,0 0 1,-1-1 0,4-3 0,5-7 75,-1-2 0,0 1 1,12-27-1,-16 31-30,20-43 124,-8 15 82,28-44 1,-45 82-246,0-1-1,0 1 1,1 0-1,-1 0 1,0 0 0,0 0-1,0 0 1,1 0-1,-1 0 1,0 0-1,0 0 1,0 0-1,1 0 1,-1 0-1,0 0 1,0 0-1,1 0 1,-1 0 0,0 0-1,0 0 1,0 0-1,1 0 1,-1 1-1,0-1 1,0 0-1,0 0 1,0 0-1,1 0 1,-1 0-1,0 0 1,0 1 0,0-1-1,0 0 1,0 0-1,1 0 1,-1 0-1,0 1 1,0-1-1,0 0 1,0 0-1,0 0 1,0 1-1,0-1 1,0 0 0,0 0-1,0 0 1,0 1-1,0-1 1,0 0-1,0 0 1,0 1-1,0-1 1,0 0-1,0 0 1,0 0-1,0 1 1,0-1 0,0 0-1,0 0 1,0 0-1,-1 1 1,3 15 81,-2 123 203,0-139-289,0 1 0,0-1 1,0 0-1,-1 1 0,1-1 1,0 1-1,0-1 1,0 0-1,0 1 0,0-1 1,0 1-1,0-1 0,0 1 1,0-1-1,0 0 0,0 1 1,0-1-1,1 1 1,-1-1-1,0 0 0,0 1 1,0-1-1,0 0 0,1 1 1,-1-1-1,0 0 1,0 1-1,1-1 0,-1 0 1,0 1-1,1-1 0,-1 0 1,0 0-1,1 1 0,-1-1 1,0 0-1,1 0 1,-1 0-1,1 1 0,12-14-161,9-26 143,-10 17-192,11-20 190,-17 16-7115,-6 17-268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3.922"/>
    </inkml:context>
    <inkml:brush xml:id="br0">
      <inkml:brushProperty name="width" value="0.025" units="cm"/>
      <inkml:brushProperty name="height" value="0.025" units="cm"/>
    </inkml:brush>
  </inkml:definitions>
  <inkml:trace contextRef="#ctx0" brushRef="#br0">19 3 14061,'0'0'1447,"-2"11"-716,-7 54-148,4 1 0,3 0 0,6 68 0,-4-119-480,5 75 252,31 171 0,-36-258-349,1 1-1,0 0 1,0-1 0,0 1 0,1-1 0,-1 1 0,1-1 0,0 0-1,0 0 1,0 0 0,4 4 0,-6-6-2,1-1 0,-1 0 0,1 1 0,-1-1 0,1 0-1,-1 1 1,1-1 0,-1 0 0,1 0 0,-1 0 0,1 1 0,-1-1 0,1 0 0,-1 0 0,1 0 0,0 0 0,-1 0-1,1 0 1,-1 0 0,1 0 0,-1 0 0,1 0 0,0 0 0,-1-1 0,1 1 0,0 0 0,0-1 12,1 0 1,-1 0 0,0-1 0,1 1 0,-1 0-1,0-1 1,0 1 0,0 0 0,0-1 0,0 1-1,0-1 1,-1 0 0,2-1 0,9-26 2,0-1 0,-2-1 0,-1 1 1,5-39-1,-10 87-632,0 1 618,0-1 0,1 1 0,1-1 0,0 1 1,14 26-1,-18-43-5,0-1-1,0 1 1,0-1 0,0 0 0,1 0-1,-1 1 1,1-1 0,-1 0-1,1 0 1,-1 0 0,1-1 0,0 1-1,-1 0 1,1 0 0,0-1-1,0 1 1,-1-1 0,1 0 0,0 0-1,0 1 1,0-1 0,0 0 0,-1 0-1,1-1 1,0 1 0,0 0-1,0-1 1,-1 1 0,1-1 0,0 1-1,0-1 1,-1 0 0,1 0 0,-1 0-1,1 0 1,-1 0 0,1 0-1,-1 0 1,3-3 0,3-3 20,1 0-1,-2 0 1,1-1-1,-1 1 1,10-18 0,0-5 18,-2 0 1,-1 0-1,-2-1 1,-1-1-1,-1 0 1,-2 0-1,4-41 1,1-232-550,-12 255 255,1 49-300,2 6 258,5 21 227,8 34 264,57 268 1218,-51-223-1258,-22-77-120,0-28-44,0 0 1,0 1 0,0-1-1,-1 1 1,1-1-1,0 0 1,-1 1 0,1-1-1,0 1 1,-1-1 0,1 0-1,0 0 1,-1 1 0,1-1-1,-1 0 1,1 0-1,0 1 1,-1-1 0,1 0-1,-1 0 1,1 0 0,-1 0-1,1 0 1,-1 0 0,1 1-1,-1-1 1,1 0-1,-1 0 1,0-1 0,-2 0-40,-1 0 0,1 0 1,-1-1-1,1 1 0,0-1 0,0 0 1,0 0-1,0 0 0,0 0 0,0-1 1,-2-2-1,-21-23 5,0 0 0,3-1 0,0-2 1,-19-33-1,41 62 119,-1 0 0,1 0 1,0 0-1,0 0 0,-1 0 1,1 0-1,0-1 0,1 1 1,-1 0-1,0-1 0,1 1 0,-1 0 1,1-1-1,0 1 0,0-1 1,0 1-1,0-1 0,0 1 1,0-1-1,1 1 0,-1 0 1,1-1-1,0 1 0,0 0 1,0-1-1,0 1 0,0 0 0,0 0 1,0 0-1,1 0 0,-1 0 1,3-3-1,4-1 10,1 1 0,0 0 0,0 0 0,0 0 0,0 1-1,17-5 1,-18 7-373,0-1-1,0 0 0,0 0 1,-1-1-1,1 0 0,-1 0 0,0-1 1,8-6-1,-9-5-3084,-5-1-1099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4.284"/>
    </inkml:context>
    <inkml:brush xml:id="br0">
      <inkml:brushProperty name="width" value="0.025" units="cm"/>
      <inkml:brushProperty name="height" value="0.025" units="cm"/>
    </inkml:brush>
  </inkml:definitions>
  <inkml:trace contextRef="#ctx0" brushRef="#br0">0 113 16207,'0'0'1474,"86"-34"-1154,-33 13-224,1-2-192,4 4-2819,-10 3-2786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5.048"/>
    </inkml:context>
    <inkml:brush xml:id="br0">
      <inkml:brushProperty name="width" value="0.025" units="cm"/>
      <inkml:brushProperty name="height" value="0.025" units="cm"/>
    </inkml:brush>
  </inkml:definitions>
  <inkml:trace contextRef="#ctx0" brushRef="#br0">0 209 11147,'0'0'2605,"2"-11"-401,-1-1-1497,0 1-122,1 0 0,0 1 0,0-1 0,7-16-1,-8 24-533,0 1 0,0 0 1,0 0-1,0-1 0,0 1 0,1 0 0,-1 0 0,1 0 0,0 0 0,-1 0 0,1 1 0,0-1 0,0 0 0,0 1 0,0 0 0,1-1 0,-1 1 1,0 0-1,1 0 0,-1 0 0,0 0 0,1 1 0,-1-1 0,1 1 0,-1-1 0,1 1 0,3 0 0,-4 0-62,-1 1-1,1 0 0,-1-1 0,1 1 1,-1 0-1,1 0 0,-1 0 1,0 0-1,1 0 0,-1 0 1,0 0-1,0 1 0,0-1 1,0 0-1,0 1 0,0-1 0,0 1 1,0-1-1,-1 1 0,1-1 1,-1 1-1,1-1 0,-1 1 1,1 0-1,-1-1 0,0 1 1,0 0-1,0 2 0,4 56 66,-4-54 7,0 208 318,-1-213-380,1-1 1,0 1-1,0 0 0,0-1 1,0 1-1,0-1 0,0 1 1,-1 0-1,1-1 0,0 1 0,1 0 1,-1-1-1,0 1 0,0-1 1,0 1-1,0 0 0,0-1 1,1 1-1,-1-1 0,0 1 1,1 0-1,-1-1 0,0 1 0,1-1 1,-1 1-1,0-1 0,1 1 1,-1-1-1,1 0 0,-1 1 1,1-1-1,-1 0 0,1 1 1,0-1-1,-1 0 0,1 1 1,-1-1-1,1 0 0,-1 0 0,1 0 1,0 0-1,-1 1 0,1-1 1,0 0-1,-1 0 0,1 0 1,0 0-1,-1-1 0,1 1 1,-1 0-1,1 0 0,0 0 0,-1 0 1,1-1-1,-1 1 0,1 0 1,-1 0-1,1-1 0,0 0 1,32-26 137,-7-9-59,-1-2 0,-2 0 0,31-73 0,-5 12 27,-49 99-111,0 0 0,0 0 0,0 0 0,0 1 0,0-1 0,0 0 0,0 0 0,0 0 0,0 0 0,0 0 1,0 1-1,0-1 0,0 0 0,1 0 0,-1 0 0,0 0 0,0 0 0,0 0 0,0 0 0,0 1 1,0-1-1,0 0 0,0 0 0,1 0 0,-1 0 0,0 0 0,0 0 0,0 0 0,0 0 0,0 0 1,1 0-1,-1 0 0,0 0 0,0 0 0,0 0 0,0 0 0,0 0 0,1 0 0,-1 0 0,0 0 1,0 0-1,0 0 0,0 0 0,0 0 0,1 0 0,-1 0 0,0 0 0,0 0 0,0 0 0,0 0 1,0 0-1,0-1 0,1 1 0,-1 0 0,0 0 0,0 0 0,0 0 0,0 0 0,0 0 0,0-1 1,3 29-213,-1 45 137,-3-62 115,0 33-8,-1-30-20,1-1 0,0 0 0,1 0 0,1 0 0,0 0 0,1 0 0,0 0 0,8 25 0,-10-36 3,1-1-1,0 0 1,-1 0-1,1 0 1,-1 1 0,1-1-1,0 0 1,0 0-1,0 0 1,0 0 0,0 0-1,0 0 1,0 0-1,0-1 1,0 1 0,0 0-1,0-1 1,1 1-1,-1 0 1,0-1 0,0 1-1,1-1 1,-1 0 0,0 0-1,1 1 1,-1-1-1,0 0 1,3 0 0,-1-1 35,-1 0 1,1 0 0,0 0 0,-1-1-1,1 1 1,-1 0 0,1-1 0,-1 0-1,0 0 1,0 0 0,0 0 0,3-4-1,6-6 246,-2-1 0,0-1 0,12-23 0,-6 2-55,-1 0 0,-2 0 0,-1-1 0,-2-1 0,9-69 0,-19 123-263,-2 37-28,6 72 1,-3-123 61,0-1 1,1 1-1,-1 0 0,0-1 1,1 1-1,0 0 1,-1-1-1,1 1 1,0-1-1,0 1 0,1-1 1,-1 1-1,0-1 1,1 0-1,0 0 0,-1 0 1,1 0-1,0 0 1,0 0-1,0 0 1,0 0-1,0-1 0,1 1 1,-1-1-1,0 0 1,1 0-1,-1 1 0,1-2 1,-1 1-1,1 0 1,0 0-1,-1-1 1,1 0-1,0 1 0,3-1 1,-1 0-180,0-1 0,0 1 0,0-1 0,1 0 0,-1 0 1,0-1-1,7-3 0,-6 2-662,0 0-1,-1 0 1,1 0 0,-1-1 0,0 0-1,5-4 1,11-16-8432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5.578"/>
    </inkml:context>
    <inkml:brush xml:id="br0">
      <inkml:brushProperty name="width" value="0.025" units="cm"/>
      <inkml:brushProperty name="height" value="0.025" units="cm"/>
    </inkml:brush>
  </inkml:definitions>
  <inkml:trace contextRef="#ctx0" brushRef="#br0">106 407 9033,'-1'-9'1841,"1"5"-1612,-7-44 2698,7 46-2693,0 0 0,-1 0 1,0 0-1,1 1 1,-1-1-1,0 0 1,0 0-1,0 0 0,0 0 1,0 1-1,0-1 1,-1 0-1,1 1 1,-1 0-1,1-1 0,-1 1 1,1 0-1,-1-1 1,0 1-1,0 0 1,1 0-1,-1 0 0,-4-1 1,5 2-176,-1 1-1,0-1 1,1 0 0,-1 1 0,1-1 0,-1 1-1,0 0 1,1-1 0,0 1 0,-1 0-1,1 0 1,-1 0 0,1 0 0,0 0 0,0 0-1,-1 1 1,1-1 0,0 0 0,0 0-1,0 1 1,1-1 0,-1 1 0,0-1-1,0 1 1,1-1 0,-1 1 0,1-1 0,-1 1-1,1 2 1,-15 55-55,14-54 60,-12 82 1,12-78-61,1-1 0,0 1 0,0 0 0,1 0 0,0-1-1,0 1 1,5 16 0,-5-24-2,-1 0 0,1 1 0,-1-1-1,1 1 1,0-1 0,-1 0 0,1 0 0,0 1 0,0-1 0,0 0-1,0 0 1,0 0 0,0 0 0,1 0 0,-1 0 0,0 0-1,0-1 1,1 1 0,-1 0 0,0-1 0,1 1 0,-1-1-1,1 1 1,-1-1 0,1 0 0,-1 1 0,1-1 0,-1 0-1,1 0 1,-1 0 0,1 0 0,-1 0 0,1-1 0,-1 1 0,1 0-1,-1-1 1,1 1 0,-1-1 0,0 1 0,1-1 0,-1 0-1,2-1 1,4-2 61,-1 0 0,0 0 0,0-1 0,0 0-1,0 0 1,-1 0 0,7-9 0,17-27 169,-2-1 0,-2-1 0,-2-2 0,-2 0 0,-2-1 0,-1-1-1,-3-1 1,15-85 0,-29 130-221,0-5 48,1 0 0,-1 0-1,-1 0 1,0-15 0,0 23-58,0-1 1,0 1 0,-1 0 0,1 0 0,0 0 0,0 0 0,0 0-1,0 0 1,0-1 0,0 1 0,0 0 0,0 0 0,-1 0 0,1 0 0,0 0-1,0 0 1,0 0 0,0 0 0,0 0 0,-1 0 0,1 0 0,0 0-1,0 0 1,0 0 0,0 0 0,0 0 0,-1 0 0,1 0 0,0 0 0,0 0-1,0 0 1,0 0 0,-1 0 0,1 0 0,0 0 0,0 0 0,0 0-1,0 0 1,0 0 0,-1 0 0,1 0 0,0 0 0,0 0 0,0 1 0,0-1-1,0 0 1,0 0 0,0 0 0,0 0 0,-1 0 0,1 0 0,0 1-1,0-1 1,0 0 0,0 0 0,0 0 0,0 1 0,-8 9-30,2 6 6,0 1-1,1 0 1,0 0 0,1 0 0,-2 27 0,-2 93-75,8-134 97,0 4-28,-1 17-1108,1-1-1,5 37 1,-5-56 889,1 1 0,-1-1-1,1 0 1,0 0 0,0 0-1,1 0 1,-1 0 0,1 0-1,0 0 1,0 0 0,0 0-1,1-1 1,-1 1 0,1-1 0,0 0-1,0 0 1,0 0 0,0 0-1,1 0 1,-1-1 0,6 4-1,10-2-5320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6.192"/>
    </inkml:context>
    <inkml:brush xml:id="br0">
      <inkml:brushProperty name="width" value="0.025" units="cm"/>
      <inkml:brushProperty name="height" value="0.025" units="cm"/>
    </inkml:brush>
  </inkml:definitions>
  <inkml:trace contextRef="#ctx0" brushRef="#br0">92 204 14542,'0'0'7655,"5"-8"-7372,-2 4-243,0 0-23,0 0 0,0 1 0,-1-1 0,1 0 0,-1-1 0,0 1 0,0 0-1,-1-1 1,1 1 0,-1-1 0,0 1 0,0-1 0,-1 1 0,1-9 0,-2 13-20,1-1-1,0 0 1,-1 0 0,1 0 0,-1 1 0,1-1 0,-1 0 0,0 1 0,1-1 0,-1 0 0,0 1 0,1-1 0,-1 1 0,0-1 0,0 1 0,1-1 0,-1 1 0,0 0 0,0-1 0,0 1 0,0 0 0,0 0 0,0 0 0,1 0 0,-1-1 0,0 1 0,0 0 0,0 0 0,0 1-1,0-1 1,0 0 0,0 0 0,0 0 0,1 1 0,-1-1 0,0 0 0,0 1 0,0-1 0,0 1 0,1-1 0,-1 1 0,0 0 0,-35 22-165,29-13 149,0-1 0,1 1 0,0 0 0,1 0 0,0 1 0,1 0 1,0-1-1,1 1 0,0 1 0,1-1 0,0 0 0,0 1 0,1-1 1,1 15-1,0-25 15,0 1 0,0 0 0,0 0 0,0-1 0,0 1 0,1 0 1,-1-1-1,1 1 0,-1 0 0,1-1 0,-1 1 0,1 0 0,0-1 1,0 1-1,0-1 0,0 0 0,0 1 0,0-1 0,0 0 0,0 1 1,1-1-1,-1 0 0,0 0 0,1 0 0,-1 0 0,1 0 0,-1-1 1,1 1-1,-1 0 0,1-1 0,0 1 0,-1-1 0,1 1 0,0-1 1,-1 0-1,1 0 0,0 0 0,0 0 0,-1 0 0,3 0 0,2-1 21,0 0 0,0 0 0,0-1 0,0 1-1,0-1 1,0-1 0,-1 1 0,1-1 0,-1 0 0,7-5-1,24-22 314,62-66 0,-29 25-237,-68 71-99,-1-1-1,0 1 1,0 0 0,0 0-1,0 0 1,0 0 0,1 0-1,-1 0 1,0-1 0,0 1 0,0 0-1,1 0 1,-1 0 0,0 0-1,0 0 1,0 0 0,1 0-1,-1 0 1,0 0 0,0 0-1,0 0 1,1 0 0,-1 0-1,0 0 1,0 0 0,0 0-1,1 0 1,-1 0 0,0 0-1,0 0 1,0 0 0,1 0-1,-1 0 1,0 1 0,0-1-1,0 0 1,0 0 0,1 0-1,-1 0 1,0 0 0,0 1-1,0-1 1,0 0 0,0 0 0,0 0-1,1 0 1,-1 1 0,0-1-1,0 0 1,0 0 0,0 0-1,0 1 1,0-1 0,0 0-1,0 0 1,0 1 0,4 22 5,-5 36 245,1-51-276,-1-3 44,1-1-14,0 1-1,0-1 1,0 1-1,0-1 0,1 1 1,-1-1-1,1 1 1,2 4-1,-3-9 9,0 1-1,1-1 1,-1 1 0,0-1 0,1 1-1,-1-1 1,1 1 0,-1-1-1,0 1 1,1-1 0,-1 0 0,1 1-1,-1-1 1,1 0 0,0 1-1,-1-1 1,1 0 0,-1 0 0,1 1-1,0-1 1,-1 0 0,1 0-1,-1 0 1,2 0 0,25-10 449,-12-1-315,-1-1 0,0 0 1,-1-1-1,-1 0 0,13-17 0,-14 15-133,2 1 0,0 0-1,1 0 1,0 2-1,16-12 1,-30 24-23,1-1 0,-1 1 0,1 0 1,-1-1-1,1 1 0,-1 0 1,1-1-1,-1 1 0,0 0 0,1 0 1,-1 0-1,1-1 0,0 1 1,-1 0-1,1 0 0,-1 0 0,1 0 1,-1 0-1,1 0 0,-1 0 1,1 0-1,-1 0 0,1 0 0,-1 0 1,1 1-1,-1-1 0,1 0 0,-1 0 1,1 0-1,-1 1 0,1-1 1,-1 0-1,1 1 0,-1-1 0,1 0 1,-1 1-1,1 0 0,5 25-140,-12 39 268,5-60-127,3 23-23,-2-27 41,0-1-1,0 1 1,1-1-1,-1 1 0,0-1 1,1 1-1,-1-1 1,1 1-1,-1-1 0,0 1 1,1-1-1,-1 0 1,1 1-1,-1-1 1,1 0-1,-1 1 0,1-1 1,0 0-1,-1 0 1,1 0-1,-1 1 0,1-1 1,-1 0-1,1 0 1,1 0-1,1-1 27,0 1 0,0-1 0,0 0 0,0 0 1,0-1-1,0 1 0,0-1 0,-1 1 0,1-1 0,0 0 0,-1 0 0,1 0 0,3-5 0,156-171 302,-160 177-349,-1-1 0,1 0 0,0 1 0,-1-1 0,1 1-1,0 0 1,0-1 0,0 1 0,0 0 0,0 0-1,0 0 1,3 0 0,-5 1 8,1 0-1,-1 0 0,1 0 1,0 0-1,-1 0 1,1 0-1,-1 0 1,1 0-1,-1 1 0,1-1 1,-1 0-1,1 0 1,-1 1-1,1-1 1,-1 0-1,0 1 0,1-1 1,-1 0-1,1 1 1,-1-1-1,0 0 1,1 1-1,-1-1 0,0 1 1,1-1-1,-1 1 1,0-1-1,0 1 1,0-1-1,1 2 0,0 5-40,1 0 0,-2 1-1,1-1 1,-1 1 0,-1 11-1,1-1 214,-1-1-335,1 32 253,0-47-292,0-1-1,1 1 1,-1-1-1,0 0 0,0 1 1,1-1-1,-1 1 0,1-1 1,-1 0-1,1 1 0,0-1 1,0 0-1,-1 1 1,1-1-1,0 0 0,0 0 1,0 0-1,0 0 0,0 0 1,0 0-1,1 0 1,-1 0-1,0 0 0,0-1 1,3 2-1,14-1-5520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6.615"/>
    </inkml:context>
    <inkml:brush xml:id="br0">
      <inkml:brushProperty name="width" value="0.025" units="cm"/>
      <inkml:brushProperty name="height" value="0.025" units="cm"/>
    </inkml:brush>
  </inkml:definitions>
  <inkml:trace contextRef="#ctx0" brushRef="#br0">0 92 17232,'0'0'1346,"11"-10"-615,-5 4-658,50-40 719,-51 42-715,1 0 0,-1 1 0,1 0 0,0 0 0,0 1-1,0-1 1,0 1 0,0 1 0,0-1 0,1 1 0,8-1 0,-13 3-55,-1-1 0,1 1 0,0-1 0,-1 1 0,1 0-1,-1-1 1,1 1 0,-1 0 0,1 0 0,-1 0 0,0 0 0,1 1-1,-1-1 1,0 0 0,0 0 0,0 1 0,0-1 0,0 1 0,0-1-1,0 1 1,0-1 0,0 1 0,-1 0 0,1-1 0,-1 1 0,1 0 0,-1-1-1,0 1 1,0 0 0,0 0 0,0-1 0,0 1 0,0 2 0,-4 71 719,4-70-710,-6 24 57,0-1-1,-3 0 0,0 0 0,-1-1 0,-24 44 0,14-31 490,-18 58 0,37-97-562,0 1 1,0-1 0,0 1 0,1 0 0,-1-1-1,1 1 1,-1 0 0,1 0 0,0-1 0,0 1 0,0 0-1,0 0 1,0 0 0,0 0 0,0-1 0,0 1-1,1 0 1,-1 0 0,1-1 0,-1 1 0,1 0-1,0-1 1,0 1 0,-1 0 0,1-1 0,0 1 0,1-1-1,-1 0 1,0 1 0,0-1 0,1 0 0,-1 0-1,0 1 1,3 0 0,1-1 4,0 0 0,-1 0 1,1 0-1,0 0 0,0-1 1,0 0-1,-1 0 0,1-1 0,0 1 1,0-1-1,0 0 0,8-3 0,3-2 32,1 0-1,-1-1 0,0-1 0,0-1 0,21-15 0,68-60-411,-68 43-979,-28 15-1443,-9 25 2489,0 0 0,0 0 0,0 0 0,0 0-1,0 0 1,0 0 0,-1 0 0,1 0 0,0 0 0,-1 0-1,1 0 1,-1 0 0,1 0 0,-1 0 0,1 1 0,-1-1-1,0 0 1,0 0 0,1 1 0,-1-1 0,0 0 0,-1 0-1,-26-10-7649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0:24.680"/>
    </inkml:context>
    <inkml:brush xml:id="br0">
      <inkml:brushProperty name="width" value="0.025" units="cm"/>
      <inkml:brushProperty name="height" value="0.025" units="cm"/>
    </inkml:brush>
  </inkml:definitions>
  <inkml:trace contextRef="#ctx0" brushRef="#br0">74 40 8840,'0'0'1410,"-10"-3"-273,-34-11 406,25 3 1168,19 11-2688,0 0-1,0-1 0,0 1 0,0 0 1,0-1-1,0 1 0,0 0 1,0 0-1,0-1 0,0 1 0,0 0 1,0 0-1,0-1 0,1 1 1,-1 0-1,0 0 0,0-1 0,0 1 1,0 0-1,1 0 0,-1 0 1,0-1-1,0 1 0,1 0 0,-1 0 1,0 0-1,0 0 0,1 0 1,-1-1-1,0 1 0,0 0 0,1 0 1,-1 0-1,0 0 0,0 0 1,1 0-1,30-5-46,16 5 76,992 33 40,-758-5 64,871 60 41,997-67-89,-1078-18-83,1157-60 39,-1293 36-251,-909 23-835,-20 0-3305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6.979"/>
    </inkml:context>
    <inkml:brush xml:id="br0">
      <inkml:brushProperty name="width" value="0.025" units="cm"/>
      <inkml:brushProperty name="height" value="0.025" units="cm"/>
    </inkml:brush>
  </inkml:definitions>
  <inkml:trace contextRef="#ctx0" brushRef="#br0">0 139 10890,'0'0'5734,"69"-2"-4389,-26-18-448,8-2-385,-1 0-416,0-3-960,-3 2-3140,-10-1-6919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7.328"/>
    </inkml:context>
    <inkml:brush xml:id="br0">
      <inkml:brushProperty name="width" value="0.025" units="cm"/>
      <inkml:brushProperty name="height" value="0.025" units="cm"/>
    </inkml:brush>
  </inkml:definitions>
  <inkml:trace contextRef="#ctx0" brushRef="#br0">124 0 9833,'0'0'4837,"-11"11"-3022,-2 1-1548,-45 47 1534,53-54-1589,0 0 0,1 1 0,0 0 0,0 0 0,0 0-1,1 1 1,0-1 0,0 1 0,1-1 0,-2 8 0,5-13-218,-1 0-1,1 0 1,0 0 0,-1 0 0,1 0-1,0-1 1,0 1 0,0 0 0,0-1-1,0 1 1,0 0 0,0-1 0,0 1 0,0-1-1,0 0 1,0 1 0,0-1 0,0 0-1,0 0 1,0 0 0,1 1 0,-1-1-1,0 0 1,0-1 0,0 1 0,0 0 0,0 0-1,0 0 1,2-1 0,41-4-277,29-17-401,-56 15 121,0 2 1,1 0-1,-1 1 1,36-4-1,-53 8 580,1-1 1,-1 1-1,1 0 0,-1 0 0,1 0 0,-1 0 0,1 0 1,-1 0-1,1 0 0,-1 0 0,1 0 0,-1 1 0,1-1 0,-1 0 1,1 0-1,-1 0 0,1 1 0,-1-1 0,1 0 0,-1 0 1,1 1-1,-1-1 0,0 0 0,1 1 0,-1-1 0,0 0 0,1 1 1,-1-1-1,0 1 0,1-1 0,-1 1 0,0-1 0,0 1 1,1-1-1,-1 1 0,0-1 0,0 1 0,0-1 0,0 1 0,0-1 1,0 1-1,0 0 0,-11 28 1182,-30 25 559,39-51-1688,-19 21 728,0 0 1,-2-1-1,-1-2 1,-50 36-1,69-56-1228,6-9-1233,21-57-8501,-6 14 117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27.672"/>
    </inkml:context>
    <inkml:brush xml:id="br0">
      <inkml:brushProperty name="width" value="0.025" units="cm"/>
      <inkml:brushProperty name="height" value="0.025" units="cm"/>
    </inkml:brush>
  </inkml:definitions>
  <inkml:trace contextRef="#ctx0" brushRef="#br0">71 0 14638,'0'0'1986,"-3"11"-289,-10 41-306,-1-5-784,2 0 1,2 1-1,2 1 0,3 0 0,0 53 0,5-98-603,0-1 0,0 1 0,1-1-1,0 1 1,-1-1 0,1 1-1,0-1 1,1 1 0,-1-1 0,1 0-1,-1 1 1,1-1 0,0 0 0,0 0-1,0 0 1,1-1 0,-1 1-1,1 0 1,0-1 0,-1 0 0,1 1-1,0-1 1,0 0 0,0-1-1,1 1 1,4 2 0,-3-3 25,0 0-1,0 0 1,0 0 0,0-1-1,0 0 1,0 0 0,0 0 0,0-1-1,0 1 1,0-1 0,0 0-1,0-1 1,0 1 0,0-1 0,0 0-1,-1 0 1,1 0 0,5-5-1,9-7-34,-1 0-1,17-18 0,-19 16 7,1 1-1,19-12 1,-36 26-8,0 1-1,1-1 1,-1 1-1,1 0 1,-1-1-1,1 1 1,-1 0 0,1 0-1,-1-1 1,1 1-1,-1 0 1,1 0-1,-1 0 1,1 0-1,-1 0 1,1 0 0,0 0-1,-1 0 1,1 0-1,-1 0 1,1 0-1,-1 0 1,1 0-1,-1 0 1,1 0 0,-1 0-1,1 1 1,-1-1-1,1 0 1,-1 0-1,1 1 1,-1-1 0,1 0-1,-1 1 1,1-1-1,-1 0 1,0 1-1,1-1 1,-1 1-1,1-1 1,-1 1 0,0-1-1,0 0 1,1 1-1,-1-1 1,0 1-1,0 0 1,0-1 0,0 1-1,1-1 1,-1 1-1,0-1 1,0 1-1,0-1 1,0 1-1,0 0 1,0 42 23,-1-32 152,0 24 65,0-17-92,1-1 0,3 28-1,-2-44-139,-1 0-1,0 0 0,1 0 1,-1-1-1,0 1 0,1 0 1,-1 0-1,1-1 0,-1 1 1,1 0-1,0-1 1,-1 1-1,1 0 0,0-1 1,-1 1-1,1-1 0,0 1 1,0-1-1,-1 0 0,1 1 1,0-1-1,0 0 0,0 1 1,0-1-1,-1 0 0,1 0 1,0 0-1,0 0 0,0 0 1,0 0-1,0 0 0,0 0 1,0 0-1,-1 0 1,1 0-1,0-1 0,0 1 1,0 0-1,0-1 0,-1 1 1,1 0-1,0-1 0,0 1 1,-1-1-1,1 1 0,1-2 1,35-23-1256,-9-5-3090,-3-6-4329</inkml:trace>
  <inkml:trace contextRef="#ctx0" brushRef="#br0" timeOffset="1">596 415 18289,'0'0'7015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0.458"/>
    </inkml:context>
    <inkml:brush xml:id="br0">
      <inkml:brushProperty name="width" value="0.025" units="cm"/>
      <inkml:brushProperty name="height" value="0.025" units="cm"/>
    </inkml:brush>
  </inkml:definitions>
  <inkml:trace contextRef="#ctx0" brushRef="#br0">1 293 8936,'1'-11'4244,"2"-8"-3818,1-1 0,1 1-1,1 1 1,0-1-1,1 1 1,2 0-1,-1 0 1,2 1-1,0 0 1,1 1-1,1 0 1,1 1 0,15-16-1,-26 29-355,1 0 0,-1 1 0,0-1-1,1 0 1,-1 0 0,1 1 0,-1 0 0,1-1-1,0 1 1,0 0 0,-1 0 0,1 1 0,0-1 0,6 0-1,-8 1-53,0 1 1,1-1-1,-1 1 0,0-1 0,0 1 0,0 0 0,1-1 1,-1 1-1,0 0 0,0 0 0,0 0 0,0 0 0,0 0 0,-1 0 1,1 0-1,0 0 0,0 0 0,-1 0 0,1 0 0,0 1 0,-1-1 1,1 0-1,-1 0 0,0 1 0,1-1 0,-1 0 0,0 1 1,0-1-1,0 1 0,0-1 0,0 0 0,0 3 0,-1 26 189,-1 0 0,-1-1 0,-1 1-1,-2-1 1,-1 0 0,-19 50 0,16-51-76,0 1 0,2 0 1,1 1-1,2 0 0,1-1 0,-1 56 0,5-82-115,0-1 0,1 0-1,-1 0 1,0 0 0,1 0-1,-1 0 1,1 0 0,0 0-1,0 0 1,0 0 0,0-1-1,0 1 1,0 0 0,0 0-1,0-1 1,1 1 0,-1-1-1,1 1 1,-1-1 0,1 1-1,0-1 1,-1 0 0,1 0-1,0 0 1,0 0 0,0 0-1,0 0 1,0-1 0,0 1-1,0-1 1,0 1 0,0-1-1,0 0 1,0 0 0,0 1-1,0-2 1,0 1 0,0 0-1,0 0 1,3-1 0,4-1 50,-1 1 0,0-1 0,1-1 0,-1 1 0,0-2 0,0 1 0,0-1 0,11-7 1,3-5-22,-1 0 1,0-1-1,-1-1 0,-1-1 1,-1-1-1,25-34 1,-42 53-152,-1 1 1,1-1 0,0 0-1,0 0 1,-1 0 0,1 0-1,-1 1 1,1-1 0,-1 0-1,1 0 1,-1 0 0,0 0-1,1 0 1,-1 0 0,0-1-1,0 1 1,0 0 0,0 0-1,0 0 1,0 0-1,0 0 1,0 0 0,0 0-1,0 0 1,0 0 0,-1 0-1,1 0 1,-1-2 0,-1 2-657,0 0 0,-1 0 0,1 0 1,0 0-1,0 0 0,-1 1 0,1-1 1,0 1-1,-1-1 0,1 1 0,-5 0 1,-27-3-8574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0.792"/>
    </inkml:context>
    <inkml:brush xml:id="br0">
      <inkml:brushProperty name="width" value="0.025" units="cm"/>
      <inkml:brushProperty name="height" value="0.025" units="cm"/>
    </inkml:brush>
  </inkml:definitions>
  <inkml:trace contextRef="#ctx0" brushRef="#br0">0 189 14189,'0'0'7592,"51"-18"-6920,-20-3-319,5-5-257,9-6-96,1 2-1410,-5 5-1921,-9 5-993,-4 9-1249,-7 5-2499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1.122"/>
    </inkml:context>
    <inkml:brush xml:id="br0">
      <inkml:brushProperty name="width" value="0.025" units="cm"/>
      <inkml:brushProperty name="height" value="0.025" units="cm"/>
    </inkml:brush>
  </inkml:definitions>
  <inkml:trace contextRef="#ctx0" brushRef="#br0">0 343 5830,'0'0'2348,"2"11"268,-1-8-2419,1 11 908,1 0 0,0 0 0,9 24-1,-11-36-925,1 1-1,-1 0 1,0-1-1,1 1 0,0 0 1,-1-1-1,1 0 1,0 0-1,0 1 1,0-1-1,1 0 0,2 2 1,-3-4-143,-1 1 1,1 0-1,-1-1 1,1 0-1,-1 1 1,1-1-1,-1 0 1,1 0-1,-1 0 1,1 0-1,0 0 1,-1 0-1,1 0 1,-1 0-1,1-1 1,-1 1-1,1-1 1,-1 1-1,1-1 1,-1 0-1,1 1 1,-1-1 0,0 0-1,1 0 1,1-1-1,8-9 190,0 0 0,-1 0 0,0-1 0,0 0 0,-1-1 0,-1 0 0,13-28 0,18-26 966,-21 50-717,-17 17-459,-1 0-1,1 0 0,-1 0 1,0 0-1,1 1 0,-1-1 1,1 0-1,-1 0 0,0 0 0,1 0 1,-1 0-1,1 0 0,-1 1 1,0-1-1,1 0 0,-1 0 1,0 1-1,1-1 0,-1 0 1,0 0-1,1 1 0,-1-1 1,0 0-1,0 1 0,1-1 1,-1 0-1,0 1 0,0-1 1,0 1-1,1-1 0,-1 1 1,8 50 788,-3-20-572,-5-30-213,0 0 0,0 1 0,0-1 0,1 0-1,-1 0 1,0 0 0,1 0 0,-1 1 0,1-1 0,-1 0 0,1 0-1,0 0 1,-1 0 0,1 0 0,0 0 0,0 0 0,0-1 0,0 1-1,0 0 1,-1 0 0,2-1 0,-1 1 0,0 0 0,0-1 0,0 1-1,0-1 1,0 1 0,0-1 0,0 0 0,1 0 0,-1 1 0,0-1 0,0 0-1,1 0 1,-1 0 0,0 0 0,0 0 0,0 0 0,1-1 0,-1 1-1,0 0 1,0-1 0,0 1 0,0-1 0,1 1 0,-1-1 0,0 1-1,0-1 1,0 0 0,0 0 0,0 1 0,1-2 0,7-7 179,0 0 0,-1 0 0,1-1 0,7-13 1,-4 7-263,0-1 53,-8 11-103,-1 1 1,1-1 0,0 1 0,1 0 0,-1 0-1,1 0 1,0 1 0,8-7 0,-21 45-5343,-5-16 240,0-2-3085</inkml:trace>
  <inkml:trace contextRef="#ctx0" brushRef="#br0" timeOffset="1">294 111 13741,'0'0'5445,"-4"-52"-3203,4 41-1409,0-2-481,6 7-320,8 2-32,5 3-64,5 0-704,6-1-1891,6-3-1345,-1 0-576,1-6-1089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1.483"/>
    </inkml:context>
    <inkml:brush xml:id="br0">
      <inkml:brushProperty name="width" value="0.025" units="cm"/>
      <inkml:brushProperty name="height" value="0.025" units="cm"/>
    </inkml:brush>
  </inkml:definitions>
  <inkml:trace contextRef="#ctx0" brushRef="#br0">88 0 2883,'0'0'17771,"-6"9"-16949,-15 15-314,11-13-193,0 0 0,1 1 0,0 0 0,-13 24-1,22-36-319,0 0 0,0 0 0,0 1 0,0-1 0,-1 0 0,1 0 0,0 0 0,0 1 0,0-1 0,0 0 0,1 0 0,-1 0 0,0 1 0,0-1 0,0 0 0,0 0 0,0 0 0,0 1 0,0-1 0,0 0 0,0 0 0,0 0 0,0 1 0,1-1 0,-1 0 0,0 0 0,0 0 0,0 0 0,0 0 0,0 0 0,1 1 0,-1-1 0,0 0 0,0 0 0,0 0 0,1 0 0,-1 0 0,0 0 0,0 0 0,0 0 0,1 0 0,-1 0 0,0 0 0,1 0 0,15 0-332,14-5-446,-22 3 571,-1 0-1,1 0 1,-1 1-1,1-1 1,-1 2-1,1-1 1,0 1-1,0 1 1,12 1-1,-19-1 207,0 0 0,0 0-1,0 0 1,0 0-1,0 0 1,0 0 0,0 0-1,0 0 1,0 1-1,0-1 1,-1 0 0,1 0-1,0 1 1,-1-1-1,1 1 1,-1-1 0,0 1-1,0-1 1,1 0-1,-1 1 1,0-1 0,0 1-1,0-1 1,0 1-1,-1-1 1,1 1 0,-1 1-1,-10 41 1339,10-43-1286,-2 6 131,0-1 1,0 1 0,-1-1 0,0 0-1,-1 0 1,1 0 0,-1-1 0,0 0-1,0 0 1,-1 0 0,-10 8-1,16-13-229,0 0 0,-1 0-1,1 0 1,0 0-1,0 0 1,0 0-1,-1 0 1,1 0 0,0 0-1,0 0 1,0 0-1,0 0 1,-1 0-1,1 0 1,0 0 0,0-1-1,0 1 1,0 0-1,-1 0 1,1 0-1,0 0 1,0 0-1,0 0 1,0 0 0,0 0-1,-1-1 1,1 1-1,0 0 1,0 0-1,0 0 1,0 0 0,0 0-1,0-1 1,0 1-1,0 0 1,0 0-1,0 0 1,-1 0-1,1-1 1,0 1 0,0 0-1,0 0 1,0 0-1,0-1 1,0 1-1,0 0 1,2-16-2202,6-15-3331,6-2-2598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1.844"/>
    </inkml:context>
    <inkml:brush xml:id="br0">
      <inkml:brushProperty name="width" value="0.025" units="cm"/>
      <inkml:brushProperty name="height" value="0.025" units="cm"/>
    </inkml:brush>
  </inkml:definitions>
  <inkml:trace contextRef="#ctx0" brushRef="#br0">106 46 11723,'0'0'8291,"-8"9"-7352,-6 7-558,2 1 0,-1 0-1,-14 29 1,22-37-230,1 0-1,0 0 1,0 1 0,1-1-1,0 1 1,0 0 0,1 0 0,1 0-1,-1 0 1,2 0 0,0 10-1,0-19-145,0-1-1,0 1 1,0-1-1,0 1 1,0-1-1,1 1 1,-1-1-1,0 1 1,0-1-1,1 1 1,-1-1-1,0 1 0,1-1 1,-1 1-1,1-1 1,-1 1-1,0-1 1,1 0-1,-1 1 1,1-1-1,-1 0 1,1 0-1,-1 1 1,1-1-1,0 0 1,-1 0-1,1 0 1,-1 1-1,1-1 1,-1 0-1,1 0 0,-1 0 1,1 0-1,0 0 1,-1 0-1,1 0 1,-1 0-1,1-1 1,-1 1-1,1 0 1,0 0-1,-1 0 1,1-1-1,-1 1 1,2-1-1,23-13 233,-12 3-172,-1-2-1,0 0 1,-1 0-1,0-1 0,-1 0 1,-1-1-1,0 0 1,-1-1-1,0 1 0,-2-2 1,0 1-1,0-1 1,-2 0-1,0 0 0,3-32 1,-18 122-333,6-43 234,-3 56-1,8-85-29,0 1-1,0 0 0,0 0 0,0-1 0,0 1 0,1 0 0,-1-1 0,1 1 1,-1 0-1,1-1 0,0 1 0,0 0 0,0-1 0,0 1 0,0-1 1,0 0-1,0 1 0,0-1 0,3 3 0,-3-4-210,1 1 0,-1 0 0,1 0-1,0 0 1,0-1 0,-1 1 0,1-1 0,0 1-1,0-1 1,-1 0 0,1 0 0,0 0 0,0 0-1,0 0 1,-1 0 0,1 0 0,0 0 0,0-1-1,2 0 1,18-10-4668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2.207"/>
    </inkml:context>
    <inkml:brush xml:id="br0">
      <inkml:brushProperty name="width" value="0.025" units="cm"/>
      <inkml:brushProperty name="height" value="0.025" units="cm"/>
    </inkml:brush>
  </inkml:definitions>
  <inkml:trace contextRef="#ctx0" brushRef="#br0">43 0 12300,'0'0'12299,"-6"13"-11781,-3 11-264,2 0 0,1 1 0,1-1 0,1 1-1,1 0 1,1 0 0,1 1 0,4 32 0,-3-56-251,0 1 0,0-1 1,1 1-1,-1-1 0,1 1 0,0-1 0,-1 0 1,1 1-1,0-1 0,0 0 0,0 0 0,1 0 1,-1 0-1,0 0 0,1 0 0,0 0 0,-1 0 1,1 0-1,0-1 0,0 1 0,0-1 0,0 1 1,0-1-1,0 0 0,0 0 0,1 0 1,-1 0-1,0 0 0,1 0 0,2 0 0,-1-1 0,-1 0 0,1 0 0,0 0 0,-1-1 1,1 0-1,-1 1 0,1-1 0,-1 0 0,1-1 0,-1 1 0,1-1 0,-1 1 0,0-1 0,0 0 0,0 0 0,0-1 0,0 1 0,0 0 0,2-4 0,33-43-464,-30 38 261,0 0 0,0 1 0,1-1 0,0 2 1,12-10-1,-21 19 184,0-1 0,0 1-1,1 0 1,-1-1 0,0 1 0,1 0 0,-1-1 0,0 1 0,1 0 0,-1-1 0,1 1-1,-1 0 1,0 0 0,1-1 0,-1 1 0,1 0 0,-1 0 0,1 0 0,-1 0-1,1 0 1,-1 0 0,1 0 0,-1 0 0,1 0 0,-1 0 0,1 0 0,-1 0-1,0 0 1,1 0 0,-1 0 0,1 0 0,-1 1 0,1-1 0,-1 0 0,1 0 0,-1 0-1,0 1 1,1-1 0,-1 0 0,0 1 0,1-1 0,-1 0 0,0 1 0,1-1-1,-1 0 1,0 1 0,1-1 0,-1 1 0,0-1 0,0 0 0,0 1 0,0-1-1,1 1 1,-1-1 0,0 2 0,1 31-228,-2-25 259,1 2-9,-1-1-1,-1 0 1,0 0-1,-4 12 1,3-12 12,1 1 0,0-1 0,0 0 0,0 13 0,22-34 510,2-6-342,48-28 1,-13 9-661,-37 14-2522,-20 22 2627,1 1-1,-1-1 1,1 0-1,-1 0 1,0 0 0,1 0-1,-1 0 1,0 0-1,0 0 1,0 0-1,0 0 1,0 0-1,0 0 1,0 0-1,0-1 1,0 1-1,0 0 1,0 0-1,0 0 1,-1 0-1,1 0 1,-1 0-1,1 1 1,-1-1-1,1 0 1,-1 0-1,0-1 1,-16-7-8050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2.583"/>
    </inkml:context>
    <inkml:brush xml:id="br0">
      <inkml:brushProperty name="width" value="0.025" units="cm"/>
      <inkml:brushProperty name="height" value="0.025" units="cm"/>
    </inkml:brush>
  </inkml:definitions>
  <inkml:trace contextRef="#ctx0" brushRef="#br0">1 125 8808,'0'0'11884,"48"-52"-11500,-18 36-256,6 0-96,-1 4-288,-5-2-3620,0 0-4868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1:12.887"/>
    </inkml:context>
    <inkml:brush xml:id="br0">
      <inkml:brushProperty name="width" value="0.025" units="cm"/>
      <inkml:brushProperty name="height" value="0.025" units="cm"/>
    </inkml:brush>
  </inkml:definitions>
  <inkml:trace contextRef="#ctx0" brushRef="#br0">0 40 9257,'0'0'-54,"8"-6"-197,24-20 75,-28 25 177,-1 0 0,0-1-1,1 1 1,-1 1-1,1-1 1,0 0 0,-1 1-1,1 0 1,-1 0-1,1 0 1,0 0 0,-1 1-1,1-1 1,-1 1 0,1 0-1,-1 0 1,1 0-1,-1 1 1,0-1 0,5 4-1,13 2 249,33 1-8,1-2 0,-1-2 0,59-4 0,-20 0-159,609-25 148,-548 19-131,1 7 1,194 25 0,232-7 26,-278-16-33,736 5 1124,-791-15-1167,301-5 23,617-3 33,-780 45-1694,-103-3-961,-163-22-1556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2.942"/>
    </inkml:context>
    <inkml:brush xml:id="br0">
      <inkml:brushProperty name="width" value="0.025" units="cm"/>
      <inkml:brushProperty name="height" value="0.025" units="cm"/>
    </inkml:brush>
  </inkml:definitions>
  <inkml:trace contextRef="#ctx0" brushRef="#br0">27 180 14830,'0'0'7015,"46"70"-6855,-38-41 32,1-3-128,-1-5-32,1-8-737,-5-7-1601,1-6-1121</inkml:trace>
  <inkml:trace contextRef="#ctx0" brushRef="#br0" timeOffset="1">1 71 13645,'0'0'9417,"70"-40"-12941,-34 26-1216,-1-3-3684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3.272"/>
    </inkml:context>
    <inkml:brush xml:id="br0">
      <inkml:brushProperty name="width" value="0.025" units="cm"/>
      <inkml:brushProperty name="height" value="0.025" units="cm"/>
    </inkml:brush>
  </inkml:definitions>
  <inkml:trace contextRef="#ctx0" brushRef="#br0">86 6 11243,'-6'10'1820,"-12"16"-659,4-6 58,1 0 0,1 1 0,-10 23 1,47-62-969,-14 6-601,10-8-390,0 0 1,29-19 0,-43 34 532,1 1 1,-1 0 0,1 0-1,0 0 1,0 1-1,0 0 1,1 0 0,-1 1-1,1 0 1,-1 1-1,16-1 1,-23 2 195,0 0 0,0 1 0,0-1 0,-1 1 1,1-1-1,0 0 0,0 1 0,-1-1 0,1 1 0,0 0 0,-1-1 0,1 1 1,-1 0-1,1-1 0,-1 1 0,1 0 0,-1 0 0,1-1 0,-1 1 0,1 0 1,-1 0-1,0 0 0,0 0 0,1-1 0,-1 1 0,0 0 0,0 0 1,0 0-1,0 0 0,0 0 0,0 0 0,0-1 0,0 1 0,-1 0 0,1 0 1,0 1-1,-8 36 680,-1-20 22,-1 0 1,-1-1 0,0 0-1,-1-1 1,-1-1-1,0 0 1,-1 0 0,-27 21-1,13-19 36,27-17-768,1 0 0,-1 0 0,1 0 0,-1 0 0,1 0 0,-1 0 0,1 0 0,-1 0 0,0 0-1,1 0 1,-1 0 0,1-1 0,-1 1 0,1 0 0,-1 0 0,1-1 0,-1 1 0,1 0 0,-1-1 0,1 1-1,0 0 1,-1-1 0,1 1 0,-1-1 0,1 1 0,0-1 0,0 1 0,-1-1 0,1 1 0,0-1-1,0 1 1,-1-1 0,1 1 0,0-1 0,0 1 0,0-1 0,0 1 0,0-1 0,0 1 0,0-1 0,0 0-1,0 1 1,0-1 0,0 1 0,0-1 0,0 1 0,0-1 0,1 0 0,0-67-8725,4 23-250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3.661"/>
    </inkml:context>
    <inkml:brush xml:id="br0">
      <inkml:brushProperty name="width" value="0.025" units="cm"/>
      <inkml:brushProperty name="height" value="0.025" units="cm"/>
    </inkml:brush>
  </inkml:definitions>
  <inkml:trace contextRef="#ctx0" brushRef="#br0">70 1 13196,'0'0'4453,"-8"78"-3749,8-39-287,0 3-225,2-2-32,11-3-64,10-5 0,-1-5 0,-1-9-192,1 1-512,-9-7-577,-2-5-225,-11-1-1408</inkml:trace>
  <inkml:trace contextRef="#ctx0" brushRef="#br0" timeOffset="1">92 308 6694,'0'0'6855,"-65"-55"-4485,50 43-64,4 0-320,11 1-577,0 2-768,9-1-481,12 0-224,12-4 64,6 1-2018,4-5-2562,-2 0-6951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4.119"/>
    </inkml:context>
    <inkml:brush xml:id="br0">
      <inkml:brushProperty name="width" value="0.025" units="cm"/>
      <inkml:brushProperty name="height" value="0.025" units="cm"/>
    </inkml:brush>
  </inkml:definitions>
  <inkml:trace contextRef="#ctx0" brushRef="#br0">0 39 11531,'0'0'4820,"9"13"-3608,12 19-836,-3 1-1,0 1 1,-3 0-1,0 1 1,16 64-1,-20-52 449,-2 1-1,-3 0 0,2 53 1,-8-100-784,0 0 1,0 0 0,0 0-1,0 0 1,0 0-1,0 0 1,0 0-1,-1-1 1,1 1-1,0 0 1,0 0 0,-1 0-1,1 0 1,-1-1-1,1 1 1,-1 0-1,1 0 1,-1 0-1,1-1 1,-1 1-1,1 0 1,-1-1 0,-1 2-1,1-2-21,0 0 1,1-1-1,-1 1 0,0 0 0,1 0 1,-1 0-1,0 0 0,1-1 0,-1 1 1,0 0-1,1-1 0,-1 1 1,1-1-1,-1 1 0,1 0 0,-1-1 1,1 1-1,-1-1 0,1 1 0,-1-1 1,1 0-1,-1 1 0,1-1 0,0 1 1,-1-1-1,1 0 0,0 1 0,0-1 1,0 0-1,-1 0 0,1 1 1,0-1-1,0-1 0,-5-18 32,0-1-1,1 0 1,1 0 0,0-33-1,7-90-122,-3 117-13,-1 4 19,1 1 0,1 0 1,1 0-1,1 0 0,1 1 0,1-1 0,1 1 0,13-29 1,-19 48 30,0 0 1,0 0-1,0 0 1,1 0-1,-1 0 1,0 0-1,1 0 1,-1 1-1,1-1 1,0 1-1,-1-1 1,1 1-1,0-1 1,0 1-1,0 0 1,0 0-1,0 0 1,0 0-1,0 0 1,0 1-1,1-1 1,-1 1-1,0-1 1,0 1-1,1 0 1,-1-1-1,0 1 1,0 1-1,1-1 1,-1 0-1,0 0 1,0 1-1,1-1 1,-1 1-1,0 0 1,0 0-1,3 1 1,-3 0 1,1 0 1,-1 0-1,-1 0 1,1-1-1,0 2 1,0-1-1,-1 0 1,1 0 0,-1 1-1,0-1 1,0 0-1,0 1 1,0-1-1,0 1 1,0 0 0,-1-1-1,1 1 1,-1 0-1,1-1 1,-1 1-1,0 0 1,0-1 0,-1 1-1,1 0 1,0-1-1,-1 1 1,0 0-1,0-1 1,1 1 0,-2-1-1,-1 5 1,-8 10 233,-2 0-1,0 0 1,-1-2 0,0 1 0,-1-2 0,-1 0 0,-30 20 0,45-33-212,0 1 1,0-1 0,-1 0 0,1 0 0,0-1 0,0 1 0,-1 0 0,1 0 0,0-1-1,-1 1 1,1 0 0,0-1 0,-1 1 0,1-1 0,-1 0 0,1 0 0,-1 1 0,-1-1-1,3-1-120,-1 0-1,1 0 0,0 0 0,0 0 0,0 0 1,0 0-1,0 0 0,0 0 0,0 0 1,1 0-1,-1 1 0,0-1 0,0 0 0,1 0 1,-1 0-1,1 0 0,-1 0 0,0 0 0,2-1 1,34-54-7772,-9 18-2816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4.495"/>
    </inkml:context>
    <inkml:brush xml:id="br0">
      <inkml:brushProperty name="width" value="0.025" units="cm"/>
      <inkml:brushProperty name="height" value="0.025" units="cm"/>
    </inkml:brush>
  </inkml:definitions>
  <inkml:trace contextRef="#ctx0" brushRef="#br0">42 1 14189,'-4'13'1271,"0"2"-893,-22 85 2343,24-88-2315,-1 1 1,2-1 0,0 1 0,0 0 0,1-1 0,2 19 0,-1-30-392,-1 0 0,0 1 0,0-1 0,1 0-1,-1 0 1,1 0 0,-1 0 0,1 0 0,0 0 0,-1 1 0,1-1 0,0-1 0,0 1 0,-1 0-1,1 0 1,0 0 0,0 0 0,0 0 0,0-1 0,0 1 0,0 0 0,0-1 0,1 1 0,-1-1 0,0 0-1,0 1 1,0-1 0,0 0 0,1 1 0,-1-1 0,0 0 0,0 0 0,1 0 0,-1 0 0,0 0-1,0-1 1,1 1 0,-1 0 0,0 0 0,2-1 0,1-1 69,0 1-1,-1 0 1,1-1 0,0 0 0,0 0-1,-1 0 1,0 0 0,1-1 0,-1 1-1,5-6 1,-2 0 47,0 0 1,-1-1-1,0 0 0,-1 1 0,0-1 1,-1-1-1,0 1 0,0 0 0,0-1 1,-2 0-1,1 1 0,-1-1 0,0 0 1,-1 0-1,-1 0 0,-1-14 0,1 21-128,0 0 0,-1-1 0,1 1-1,-1 0 1,0 0 0,0 0 0,0 1 0,0-1-1,0 0 1,-1 1 0,1-1 0,-1 1-1,1 0 1,-1 0 0,0 0 0,0 0-1,0 0 1,0 1 0,0-1 0,-1 1-1,1 0 1,-4-1 0,5 1-38,0 1 0,0-1 0,1 1 0,-1 0 0,0-1 1,0 1-1,0 0 0,0 0 0,0 0 0,0 0 0,1 0 0,-1 1 0,0-1 1,0 0-1,0 1 0,0 0 0,1-1 0,-1 1 0,0 0 0,1 0 0,-1 0 0,0 0 1,1 0-1,-1 0 0,1 1 0,0-1 0,-1 0 0,1 1 0,0-1 0,0 1 1,0-1-1,0 1 0,0 0 0,0-1 0,0 1 0,1 0 0,-1 0 0,0-1 1,1 1-1,-1 3 0,1 27-2459,1-31 2225,-1-1-1,1 1 1,-1 0 0,1 0 0,-1 0-1,1 0 1,-1-1 0,1 1-1,0 0 1,-1-1 0,1 1 0,0-1-1,0 1 1,0 0 0,-1-1-1,1 0 1,0 1 0,0-1 0,0 1-1,0-1 1,0 0 0,0 0-1,0 0 1,0 1 0,0-1 0,0 0-1,0 0 1,1-1 0,22 1-6538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4.825"/>
    </inkml:context>
    <inkml:brush xml:id="br0">
      <inkml:brushProperty name="width" value="0.025" units="cm"/>
      <inkml:brushProperty name="height" value="0.025" units="cm"/>
    </inkml:brush>
  </inkml:definitions>
  <inkml:trace contextRef="#ctx0" brushRef="#br0">131 1 14221,'0'0'5766,"-11"6"-4437,-4 3-985,0 0 1,-22 20-1,32-26-271,0 1 0,1 1 0,0-1 0,-1 1 0,2-1 0,-1 1 0,0 0 0,1 0 0,0 1 0,0-1 0,1 1 0,0-1 0,-3 12 0,5-17-99,0 1-1,1-1 1,-1 1-1,0-1 1,1 1-1,-1-1 1,1 0-1,-1 1 1,0-1-1,1 0 1,-1 1-1,1-1 1,-1 0-1,1 0 1,-1 1-1,1-1 0,0 0 1,-1 0-1,1 0 1,-1 0-1,1 0 1,-1 0-1,1 0 1,0 0-1,-1 0 1,1 0-1,-1 0 1,1 0-1,-1 0 1,1 0-1,-1 0 1,1-1-1,0 1 0,23-5-715,-13 2 438,12-4-537,0 0-1,1 2 1,-1 1 0,40-2-1,-63 6 852,1 0-1,0 1 1,-1-1-1,1 0 1,0 0-1,-1 1 0,1-1 1,-1 1-1,1-1 1,0 0-1,-1 1 1,1-1-1,-1 1 1,1-1-1,-1 1 1,0 0-1,1-1 1,-1 1-1,0-1 0,1 1 1,-1 0-1,0-1 1,0 1-1,1 0 1,-1-1-1,0 1 1,0 0-1,0 0 1,0-1-1,0 1 0,0 0 1,0-1-1,0 1 1,0 0-1,0-1 1,-1 1-1,1 0 1,0-1-1,-1 2 1,-10 32 1944,-1-13-753,-1-1 0,-21 25 0,28-38-1028,0 0 0,-1 0 0,1-1 0,-1 0 0,-1 0 0,1 0 0,-1-1 0,0 0 0,-9 3 0,16-27-2463,3 11 1187,0 0 1,0-1-1,1 2 0,0-1 0,0 0 0,5-7 1,13-25-5219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5.172"/>
    </inkml:context>
    <inkml:brush xml:id="br0">
      <inkml:brushProperty name="width" value="0.025" units="cm"/>
      <inkml:brushProperty name="height" value="0.025" units="cm"/>
    </inkml:brush>
  </inkml:definitions>
  <inkml:trace contextRef="#ctx0" brushRef="#br0">1 0 11307,'0'0'8231,"5"50"-6789,-5-20-321,0 0-448,0 0-129,6-6-352,-2-4-160,3-9-160,1-9-2114,-3-2-2627,-1-8-6886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6.178"/>
    </inkml:context>
    <inkml:brush xml:id="br0">
      <inkml:brushProperty name="width" value="0.025" units="cm"/>
      <inkml:brushProperty name="height" value="0.025" units="cm"/>
    </inkml:brush>
  </inkml:definitions>
  <inkml:trace contextRef="#ctx0" brushRef="#br0">0 49 12492,'0'0'4639,"5"12"-3886,63 209 2855,-58-164-3224,-7-35-307,1 0 0,1-1 0,1 0 0,16 39 0,-22-60-70,0 0 0,0 1 0,0-1-1,0 0 1,0 1 0,0-1 0,0 0 0,0 0-1,0 1 1,0-1 0,0 0 0,0 0 0,1 1-1,-1-1 1,0 0 0,0 0 0,0 1 0,0-1-1,1 0 1,-1 0 0,0 0 0,0 1 0,0-1 0,1 0-1,-1 0 1,0 0 0,0 0 0,1 1 0,-1-1-1,0 0 1,0 0 0,1 0 0,-1 0 0,0 0-1,1 0 1,-1 0 0,0 0 0,0 0 0,1 0 0,-1 0-1,0 0 1,1 0 0,-1 0 0,0 0 0,0 0-1,1 0 1,-1-1 0,5-16 289,-3-33 5,-2 46-307,-14-136-1136,18 142 1144,-1 0 0,1 0-1,-1 0 1,1 0 0,0-1 0,-1 0 0,1 0 0,0 0 0,0 0-1,0 0 1,0-1 0,0 0 0,0 0 0,0 0 0,0 0 0,0-1-1,0 1 1,7-3 0,6-2 25,1-2-1,31-15 1,-3 1-3,-43 20-26,-1 0 0,1 0 0,0 1 0,-1-1 0,1 1 0,0-1 0,0 1 0,0 0 0,-1 0 0,1 0 0,3 1 0,-5-1-1,0 1 0,0-1 0,0 0 1,0 1-1,0-1 0,0 1 0,0 0 1,0-1-1,0 1 0,0 0 0,0-1 0,-1 1 1,1 0-1,0 0 0,0 0 0,-1 0 1,1 0-1,-1 0 0,2 1 0,-1 4-10,1 1-1,-1-1 0,0 1 1,-1-1-1,1 0 0,-1 1 1,-2 10-1,2 8 5,-1-25 16,1 1 0,0 0 0,0-1 0,0 1 0,0-1 0,-1 1 0,1-1 0,0 1 0,0 0 0,0-1 0,0 1 0,0-1 0,1 1 0,-1-1 0,0 1 0,0 0 0,0-1 0,0 1 0,1-1 0,-1 1 0,0-1 0,1 1 0,-1-1 0,0 1 0,1-1 0,-1 1 0,0-1 0,1 0 0,-1 1 0,1-1 0,-1 1 0,1-1 0,-1 0 0,2 1 0,13-15 295,12-32-21,-24 41-225,0-1 0,-1 0 0,0 0 0,-1 0 0,1 0 0,-1 0 0,0-1 0,0 1 0,-1-7 0,0 13 8,21-33 2130,-13 19-2063,-1 1 0,0-1 0,9-26-1,-14 34-111,0 0-1,0-1 0,-1 1 0,1-1 1,-2 1-1,1-1 0,-1 1 0,0-1 1,0 0-1,-1 1 0,-1-9 0,1 13-20,0 0-1,1 1 0,-1 0 1,0-1-1,0 1 0,1-1 1,-1 1-1,0 0 0,0 0 1,-1 0-1,1-1 0,0 1 1,0 0-1,-1 0 0,1 1 1,0-1-1,-1 0 0,1 0 1,-1 1-1,1-1 0,-1 1 1,1-1-1,-3 0 0,5 45-3141,8-19-3203,-8-15 971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6.524"/>
    </inkml:context>
    <inkml:brush xml:id="br0">
      <inkml:brushProperty name="width" value="0.025" units="cm"/>
      <inkml:brushProperty name="height" value="0.025" units="cm"/>
    </inkml:brush>
  </inkml:definitions>
  <inkml:trace contextRef="#ctx0" brushRef="#br0">1 1 14350,'0'0'4131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7.045"/>
    </inkml:context>
    <inkml:brush xml:id="br0">
      <inkml:brushProperty name="width" value="0.025" units="cm"/>
      <inkml:brushProperty name="height" value="0.025" units="cm"/>
    </inkml:brush>
  </inkml:definitions>
  <inkml:trace contextRef="#ctx0" brushRef="#br0">1 195 13869,'0'0'2119,"2"-8"-341,0 2-1611,-1 1-1,1-1 0,1 1 1,-1 0-1,1 0 1,0 0-1,0 0 1,0 0-1,1 0 1,-1 1-1,1 0 0,0 0 1,1 0-1,-1 0 1,1 0-1,-1 1 1,1 0-1,0 0 1,0 1-1,1-1 0,-1 1 1,0 0-1,1 0 1,0 1-1,-1-1 1,1 1-1,8 0 1,-12 1-176,0 1 1,0-1-1,0 1 1,0 0-1,0-1 1,-1 1-1,1 0 1,0 0-1,-1 0 1,1 0-1,0 1 1,-1-1-1,1 0 1,-1 1-1,0-1 1,0 1-1,1-1 1,-1 1-1,0-1 1,0 1-1,0 0 1,0 0 0,-1 0-1,1-1 1,-1 1-1,1 0 1,-1 0-1,1 0 1,-1 3-1,3 12 102,-1-1 1,0 29-1,-1-18-70,-1-23-24,0 1 1,1-1 0,0 0 0,0 1 0,0-1 0,0 0 0,1 0 0,-1 1-1,1-1 1,0 0 0,1-1 0,-1 1 0,5 6 0,-5-9 36,0 0 1,-1 0-1,1 0 1,0 0-1,0 0 1,-1 0-1,1 0 1,0-1-1,0 1 1,0-1-1,0 0 1,0 1-1,0-1 1,0 0-1,0 0 0,0 0 1,0 0-1,0-1 1,-1 1-1,1 0 1,0-1-1,0 0 1,0 1-1,0-1 1,0 0-1,-1 0 1,1 0-1,0 0 1,-1 0-1,1 0 1,-1 0-1,1-1 1,1-1-1,7-6 221,0 0-1,0-1 0,-1-1 1,0 1-1,-1-2 1,0 1-1,-1-1 0,0 0 1,7-18-1,-11 23-148,0-1-1,-1 0 1,0 0 0,0 0-1,0 0 1,-1-1-1,0-13 1,-2 18-83,1 0 0,0 0 0,-1 0 1,0 0-1,0 0 0,0 0 0,-1 0 0,1 0 0,-1 0 1,0 0-1,0 1 0,0-1 0,-1 1 0,1-1 1,-5-4-1,4 6-51,1 0-1,0 0 1,-1 0 0,1 0 0,-1 1 0,1-1 0,-1 1 0,0-1 0,1 1 0,-1 0-1,0 0 1,0 1 0,0-1 0,0 0 0,0 1 0,0 0 0,0 0 0,0 0 0,0 0-1,-4 1 1,5-1-114,0 0-1,1 1 1,-1 0-1,1-1 0,-1 1 1,1 0-1,-1 0 0,1 0 1,-1 0-1,1 0 1,0 0-1,0 1 0,-1-1 1,1 0-1,0 1 0,0-1 1,0 1-1,0-1 1,1 1-1,-1-1 0,0 1 1,1-1-1,-1 1 1,1 0-1,-1-1 0,1 1 1,0 0-1,0 0 0,0-1 1,0 1-1,0 0 1,0 0-1,0-1 0,0 1 1,1 2-1,-1-3-172,1 0-1,-1 1 1,0-1 0,1 1-1,-1-1 1,1 0-1,-1 1 1,1-1 0,0 0-1,-1 0 1,1 1-1,0-1 1,0 0 0,0 0-1,0 0 1,0 0 0,0 0-1,0 0 1,0 0-1,1 0 1,-1-1 0,0 1-1,0 0 1,1-1 0,-1 1-1,2 0 1,22 4-6654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1:24.263"/>
    </inkml:context>
    <inkml:brush xml:id="br0">
      <inkml:brushProperty name="width" value="0.025" units="cm"/>
      <inkml:brushProperty name="height" value="0.025" units="cm"/>
    </inkml:brush>
  </inkml:definitions>
  <inkml:trace contextRef="#ctx0" brushRef="#br0">0 28 9737,'0'0'1495,"10"-1"-1196,70-4-209,95 8 0,13-1 13,488-21 532,-99 12-365,1420 13 47,-633 32-142,-983-29 109,1035 5 263,-787-11-624,778 104 414,-1372-103-1517,-34-7-1361,-6-11-2851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7.375"/>
    </inkml:context>
    <inkml:brush xml:id="br0">
      <inkml:brushProperty name="width" value="0.025" units="cm"/>
      <inkml:brushProperty name="height" value="0.025" units="cm"/>
    </inkml:brush>
  </inkml:definitions>
  <inkml:trace contextRef="#ctx0" brushRef="#br0">30 57 9289,'0'0'11856,"-5"11"-11252,-1-1-405,4-7-127,-1 1 0,1-1 0,0 1 0,1 0 0,-1-1 1,0 1-1,1 0 0,0 0 0,0 0 0,0 0 0,1 0 1,-1 6-1,1-9-49,1 0 0,-1 0 0,0-1 0,1 1 0,-1 0 0,1-1 0,-1 1 0,1-1 1,-1 1-1,1 0 0,-1-1 0,1 1 0,-1-1 0,1 1 0,0-1 0,-1 0 0,1 1 1,0-1-1,-1 0 0,1 1 0,0-1 0,0 0 0,-1 0 0,1 0 0,0 1 0,0-1 0,-1 0 1,1 0-1,0 0 0,0 0 0,-1 0 0,1-1 0,0 1 0,0 0 0,-1 0 0,1 0 0,0-1 1,0 1-1,-1 0 0,1-1 0,1 0 0,35-14 939,100-99-33,-119 105-1068,-10 15 72,-6 28 65,-2 0 38,0-34-37,0 1 0,0 0 0,1-1 0,-1 1 0,0 0 0,0-1 0,0 1 0,0 0 0,1-1 0,-1 1 0,0 0 0,1-1 0,-1 1 0,0-1 0,1 1 0,-1 0 1,1-1-1,-1 1 0,1-1 0,-1 1 0,1-1 0,0 0 0,-1 1 0,1-1 0,-1 0 0,1 1 0,0-1 0,-1 0 0,1 0 0,0 1 0,0-1 0,6-1 59,-1 1 0,0-1 0,0-1 0,0 1-1,-1-1 1,1 0 0,0-1 0,-1 1 0,1-1 0,-1 0-1,0 0 1,0-1 0,0 0 0,0 0 0,-1 0 0,6-6-1,-3 4-883,0-1 0,1 1 0,-1 1 0,1-1 0,1 1 0,9-4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8.472"/>
    </inkml:context>
    <inkml:brush xml:id="br0">
      <inkml:brushProperty name="width" value="0.025" units="cm"/>
      <inkml:brushProperty name="height" value="0.025" units="cm"/>
    </inkml:brush>
  </inkml:definitions>
  <inkml:trace contextRef="#ctx0" brushRef="#br0">88 408 10025,'0'0'6679,"-10"-4"-4918,-30-13-330,40 17-1393,-1 0 1,0-1-1,0 1 0,0 0 1,0 0-1,0 0 0,0 0 1,0 0-1,0 0 0,1 0 1,-1 0-1,0 0 0,0 0 0,0 0 1,0 1-1,0-1 0,0 0 1,0 1-1,1-1 0,-1 0 1,0 1-1,0-1 0,1 1 1,-1 0-1,0-1 0,0 1 0,1-1 1,-1 1-1,1 0 0,-1 0 1,1-1-1,-1 1 0,1 0 1,-1 0-1,1 0 0,0-1 1,-1 1-1,1 0 0,0 0 0,0 0 1,-1 0-1,1 0 0,0 0 1,0 0-1,0 0 0,0 0 1,0-1-1,1 1 0,-1 2 1,0 2 42,-9 73 68,9-73-152,-1-1-1,1 0 1,1 0 0,-1 0-1,0 1 1,1-1 0,0 0-1,0 0 1,0 0 0,1 0-1,-1 0 1,1 0 0,0-1-1,0 1 1,5 5 0,-6-8 2,1 0-1,-1 0 1,1 0 0,-1 0 0,1 0-1,0-1 1,-1 1 0,1-1 0,0 1 0,-1-1-1,1 0 1,0 0 0,0 0 0,-1 0-1,1 0 1,0 0 0,0 0 0,-1 0 0,1-1-1,0 1 1,0 0 0,-1-1 0,1 0 0,-1 1-1,1-1 1,0 0 0,-1 0 0,1 0-1,-1 0 1,0 0 0,1 0 0,-1-1 0,0 1-1,0 0 1,0-1 0,2-1 0,5-7 48,0 0 0,0-1 1,10-17-1,6-16 74,-1-2-1,32-94 1,-47 115-61,-2-1-1,0 0 1,-1-1-1,-2 1 1,-1 0-1,-1-1 1,-3-38-1,2 64-58,0 1-1,0-1 1,1 0-1,-1 1 1,0-1-1,0 1 1,-1-1-1,1 0 1,0 1-1,0-1 1,0 0-1,0 1 1,-1-1 0,1 1-1,0-1 1,0 1-1,-1-1 1,1 0-1,0 1 1,-1-1-1,1 1 1,-1 0-1,1-1 1,-1 1-1,1-1 1,-1 1-1,1 0 1,-1-1 0,1 1-1,-1 0 1,1-1-1,-1 1 1,0 0-1,1 0 1,-1 0-1,1-1 1,-1 1-1,0 0 1,1 0-1,-1 0 1,0 0-1,1 0 1,-1 0 0,1 0-1,-1 0 1,0 1-1,1-1 1,-1 0-1,1 0 1,-1 0-1,0 1 1,1-1-1,-1 0 1,1 1-1,-1-1 1,1 1-1,-1-1 1,1 0 0,-1 1-1,1-1 1,0 1-1,-1-1 1,1 1-1,-1-1 1,1 1-1,0-1 1,0 1-1,-1 0 1,1 0-1,-4 7-23,1-1 0,-1 1 0,2 0 0,-1 0 0,1 0 0,0 0 0,1 0 0,-1 11 0,-1 75 36,2-67-27,1 5 5,1 61-18,0-86 26,0 1 1,0-1-1,0 0 1,1 0-1,1 0 0,-1 0 1,1-1-1,0 1 1,1-1-1,4 8 1,-6-12 2,-1 0 1,1 0 0,0 0-1,0 0 1,0 0 0,0 0-1,0-1 1,0 1 0,0 0-1,1-1 1,-1 0 0,0 0-1,1 0 1,-1 0 0,1 0 0,0 0-1,-1 0 1,1-1 0,-1 0-1,1 1 1,0-1 0,0 0-1,-1 0 1,1-1 0,0 1-1,-1 0 1,1-1 0,0 0 0,-1 1-1,1-1 1,-1 0 0,1 0-1,-1-1 1,0 1 0,1 0-1,-1-1 1,0 1 0,3-4-1,4-2 47,0-1-1,-1 0 0,0 0 1,0-1-1,-1 0 0,0-1 0,9-16 1,-9 13-9,-1 0 0,0-1 1,-1 1-1,-1-1 0,0-1 0,0 1 1,-2 0-1,0-1 0,-1 0 0,0-24 1,-6 25 16,-4 20-127,-6 21-61,10-11 116,1 1 0,1 0 0,1 0 0,0 0 0,1 0 1,1 1-1,1-1 0,3 21 0,-3-36 12,-1-1 0,0 0-1,1 1 1,-1-1 0,1 0 0,-1 0-1,1 1 1,0-1 0,-1 0 0,1 0-1,0 0 1,0 0 0,0 0-1,0 0 1,0 0 0,0 0 0,0 0-1,0 0 1,0-1 0,0 1 0,1 0-1,-1-1 1,0 1 0,0-1 0,1 1-1,1-1 1,-1 0 10,1 0 0,0 0-1,0 0 1,0-1 0,0 1 0,-1-1-1,1 0 1,0 1 0,-1-1 0,1-1 0,4-1-1,4-4 41,0-1-1,0 1 0,-1-2 0,10-9 0,15-19 43,31-29-156,-65 65 339,-17-9 2605,-95-71-1094,111 81-1819,0-1-1,-1 1 1,1 0 0,-1-1-1,1 1 1,-1 0-1,1-1 1,0 1-1,-1-1 1,1 1-1,0-1 1,-1 1 0,1 0-1,0-1 1,0 1-1,-1-1 1,1 0-1,0 1 1,0-1 0,0 1-1,0-1 1,0 1-1,0-1 1,0 1-1,0-1 1,0 1-1,0-1 1,0 1 0,0-1-1,0 0 1,0 1-1,0-1 1,0 1-1,1-1 1,-1 1-1,0-1 1,0 1 0,1 0-1,-1-1 1,0 1-1,1-1 1,-1 1-1,1-1 1,-1 1-1,0 0 1,1-1 0,-1 1-1,1 0 1,-1 0-1,1-1 1,-1 1-1,2 0 1,34-16-3569,-27 12 2548,31-12-2957,4-3-2120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8.879"/>
    </inkml:context>
    <inkml:brush xml:id="br0">
      <inkml:brushProperty name="width" value="0.025" units="cm"/>
      <inkml:brushProperty name="height" value="0.025" units="cm"/>
    </inkml:brush>
  </inkml:definitions>
  <inkml:trace contextRef="#ctx0" brushRef="#br0">0 1 14670,'0'0'6022,"10"9"-4987,-2-1-847,-1 0 0,0 1 0,-1 0 1,0 0-1,0 0 0,-1 1 0,0-1 0,-1 1 0,0 1 0,0-1 0,-1 0 0,2 15 0,11 124 735,-13-99-664,17 87 1,-20-134-250,0 0 0,1 0 0,0 0 0,-1-1 0,1 1 1,1 0-1,-1 0 0,0 0 0,0-1 0,1 1 0,0 0 1,-1-1-1,1 0 0,0 1 0,0-1 0,0 0 0,1 0 1,-1 0-1,1 0 0,-1 0 0,1-1 0,-1 1 0,1-1 1,0 0-1,0 0 0,-1 0 0,1 0 0,0 0 0,0 0 0,0-1 1,0 1-1,0-1 0,0 0 0,0 0 0,0 0 0,0-1 1,0 1-1,0-1 0,0 1 0,0-1 0,0 0 0,0 0 1,0 0-1,-1-1 0,1 1 0,0-1 0,-1 1 0,1-1 1,-1 0-1,0 0 0,4-3 0,21-19-685,42-47-1,-11 1-6146,-30 36 288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39.851"/>
    </inkml:context>
    <inkml:brush xml:id="br0">
      <inkml:brushProperty name="width" value="0.025" units="cm"/>
      <inkml:brushProperty name="height" value="0.025" units="cm"/>
    </inkml:brush>
  </inkml:definitions>
  <inkml:trace contextRef="#ctx0" brushRef="#br0">106 443 10858,'0'0'4132,"-9"3"-555,5-2-3366,-1 1 0,1 0 0,-1 0 0,1 0 0,0 1 0,0-1 0,0 1 0,0 0 0,0 0 0,0 0 0,1 1 0,0-1 0,0 1 0,0 0 0,0 0 0,0 0 0,1 0 0,0 1 0,0-1 0,-2 7 0,-1 0-40,1 0 1,0 1-1,1 0 0,1 0 1,0 0-1,0 0 1,1 0-1,2 23 1,-1-34-166,0 1 0,0-1 1,0 0-1,1 1 0,-1-1 1,0 0-1,1 0 0,-1 1 1,1-1-1,-1 0 0,1 0 1,0 0-1,-1 0 0,1 0 1,0 0-1,0 0 1,0 0-1,0 0 0,0 0 1,0 0-1,0-1 0,0 1 1,0 0-1,0-1 0,1 1 1,-1 0-1,0-1 0,0 0 1,0 1-1,1-1 0,-1 0 1,0 0-1,1 1 0,-1-1 1,0 0-1,1 0 1,-1-1-1,0 1 0,0 0 1,1 0-1,-1-1 0,0 1 1,3-1-1,1-1 27,0 0 1,0 0-1,0 0 1,-1 0-1,1-1 1,0 0-1,-1 0 1,0 0-1,7-6 0,-4 0 6,1-1 0,-1 1 0,-1-1 0,0-1 0,0 1 0,-1-1 0,-1 0 0,1 0 0,3-19 0,-3 6 1,-1-1 0,-1 0 0,-1-39 0,-1 63-46,-1 0-1,0 0 0,0-1 0,0 1 0,-1 0 0,1 0 1,0 0-1,0-1 0,-1 1 0,1 0 0,0 0 1,-1 0-1,1 0 0,-1-1 0,0 1 0,1 0 1,-1 0-1,0 0 0,0 0 0,0 0 0,1 1 1,-1-1-1,0 0 0,-2-1 0,2 2-4,1 0 0,-1 0-1,0 0 1,0 0 0,0 1-1,0-1 1,0 0 0,0 0-1,0 0 1,1 1 0,-1-1-1,0 0 1,0 1 0,0-1 0,1 1-1,-1-1 1,0 1 0,1-1-1,-1 1 1,0 0 0,1-1-1,-1 1 1,1 0 0,-1-1 0,1 1-1,-1 0 1,1 0 0,-1 0-1,1-1 1,0 1 0,-1 0-1,1 0 1,0 0 0,0 1-1,-7 18-30,2-1-1,0 1 0,1 0 1,1 0-1,1 0 0,1 1 0,3 37 1,-2-57 43,0 1 0,0 0 1,0 0-1,1-1 1,-1 1-1,0 0 0,1-1 1,0 1-1,-1 0 0,1-1 1,0 1-1,0-1 0,0 1 1,0-1-1,0 0 0,0 1 1,0-1-1,0 0 0,0 0 1,1 1-1,-1-1 1,1 0-1,-1-1 0,1 1 1,-1 0-1,1 0 0,-1 0 1,1-1-1,0 1 0,-1-1 1,3 1-1,-1-1 21,-1 0 0,1 0 0,-1 0 0,1 0 0,-1-1 1,1 1-1,-1-1 0,1 0 0,-1 1 0,1-1 0,-1 0 0,0 0 0,0-1 0,1 1 0,-1 0 0,0-1 1,0 1-1,0-1 0,-1 0 0,3-2 0,7-11 40,-2 1-1,0-1 1,-1-1-1,0 0 1,-1 0-1,-1 0 1,-1-1-1,0 0 1,-1 0 0,-1-1-1,-1 1 1,0 0-1,-1-1 1,-2-23-1,1 41-65,0 1-1,0-1 0,0 0 0,0 0 0,0 0 0,0 0 0,0 0 0,0 0 0,0 0 0,-1 0 0,1 0 0,0 0 0,0 0 0,0 0 0,0 0 0,0 0 0,0 0 0,0 0 0,0 0 0,0 0 0,0 0 0,0 0 0,0 0 0,0-1 0,-1 1 0,1 0 0,0 0 1,0 0-1,0 0 0,0 0 0,0 0 0,0 0 0,0 0 0,0 0 0,0 0 0,0 0 0,0 0 0,0 0 0,0 0 0,0 0 0,0 0 0,0 0 0,0-1 0,0 1 0,0 0 0,-5 13-130,-4 17 34,6 19 104,4 54-1,-1-102 5,-1 1-1,1-1 1,0 0-1,0 0 1,0 1-1,0-1 1,0 0-1,0 0 1,1 1-1,-1-1 1,0 0-1,1 0 1,-1 0-1,1 1 1,-1-1 0,1 0-1,-1 0 1,1 0-1,0 0 1,0 0-1,0 0 1,-1 0-1,1 0 1,0 0-1,0-1 1,0 1-1,0 0 1,0 0-1,0-1 1,1 1-1,-1-1 1,0 1-1,0-1 1,0 0-1,1 1 1,-1-1-1,0 0 1,0 0-1,2 1 1,1-2 36,-1 0 1,0 1-1,0-1 1,-1 0-1,1-1 0,0 1 1,0 0-1,0-1 1,-1 1-1,1-1 1,-1 0-1,1 0 1,-1 0-1,0 0 0,2-3 1,6-7 6,-1 0 0,-1-1 0,0 0 0,-1 0 0,-1-1 0,0 0 0,0 0 0,-1-1 0,-1 0-1,-1 1 1,0-1 0,-1 0 0,1-18 0,-3 33-56,-1 0 0,1 0 0,0 0 0,0 0-1,0 0 1,0 0 0,0 1 0,0-1 0,0 0 0,-1 0-1,1 0 1,0 0 0,0 0 0,0 0 0,0 0 0,0 0-1,-1 0 1,1 0 0,0 0 0,0 0 0,0 0 0,0 0-1,0 0 1,-1 0 0,1 0 0,0 0 0,0 0 0,0 0-1,0 0 1,-1 0 0,1 0 0,0 0 0,0 0 0,0 0-1,0 0 1,0 0 0,0 0 0,-1-1 0,1 1 0,0 0-1,0 0 1,0 0 0,0 0 0,0 0 0,0 0 0,0 0-1,0-1 1,0 1 0,-1 0 0,1 0 0,0 0 0,0 0-1,0 0 1,0-1 0,-7 15-151,2 9 111,1 1-1,2-1 1,0 1 0,1-1-1,6 45 1,-5-65 52,0-1-1,0 1 1,0-1 0,1 1-1,0-1 1,-1 1-1,1-1 1,0 1-1,0-1 1,0 0 0,1 0-1,-1 1 1,0-1-1,1 0 1,-1 0-1,1 0 1,3 2 0,-4-3 5,1 0 1,-1-1 0,1 1 0,-1 0-1,1-1 1,0 0 0,-1 1-1,1-1 1,0 0 0,-1 0 0,1 0-1,0 0 1,-1 0 0,1 0 0,0 0-1,-1-1 1,1 1 0,0 0-1,2-2 1,3-1 35,0-1 0,-1 0 1,1 0-1,-1 0 0,0-1 0,0 0 0,-1 0 0,1 0 0,8-11 0,0-4 8,-1-1-1,0 0 1,-2-1-1,-1 0 1,0 0-1,-1-1 1,7-34 0,-8 19-19,-2 1 0,-2-2 1,0-75-1,-4 108-44,0 3-1,0 0 0,0 0 0,1 0 0,-2 0-1,1 0 1,0 0 0,-1 0 0,1 0 0,-1 0 0,0 0 0,0 0 0,0 0-1,0 0 1,-1 1 0,1-1 0,-1 0 0,0 1 0,-3-5 0,4 7 1,0 0 0,0 1 0,1-1 0,-1 1 0,0-1 0,1 1 0,-1-1 0,0 1 0,1-1 0,-1 1 0,1 0 0,-1-1 0,1 1 0,-1 0 0,1-1 0,-1 1 0,1 0 0,0 0 0,-1-1 0,1 1 0,0 0 0,0 0 0,0 0 0,0-1 0,-1 1 0,1 0 0,0 0 0,0 0 0,1 1 0,-7 32-75,6-33 75,-9 72-17,2 113 1,7-160 28,2 0 0,2 0 0,0 0 0,1 0 0,2 0 0,1-1 1,19 43-1,-16-46-1,0-2 6,0 0 1,-2 1-1,0 0 0,-1 0 0,-2 1 0,0 0 0,-1 0 0,4 43 0,-14-131 123,-2-1 0,-3 2-1,-29-101 1,22 98-130,19 67-164,0 0 1,0 0-1,0 0 1,1 1-1,-1-1 1,0 0-1,1 1 1,-1 0-1,0-1 0,1 1 1,-1 0-1,1 0 1,2 1-1,8-2-956,28-14-4957,-21 5 571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0.228"/>
    </inkml:context>
    <inkml:brush xml:id="br0">
      <inkml:brushProperty name="width" value="0.025" units="cm"/>
      <inkml:brushProperty name="height" value="0.025" units="cm"/>
    </inkml:brush>
  </inkml:definitions>
  <inkml:trace contextRef="#ctx0" brushRef="#br0">1 75 4708,'10'-25'11186,"7"5"-5207,-14 17-5519,1 0-1,0 0 1,0 0-1,0 1 1,0 0-1,0 0 1,1 0-1,7-2 1,-5 2-456,0 1 0,0-1 0,1 2 0,-1-1 0,0 1 0,0 0 0,1 1 1,-1 0-1,0 0 0,0 0 0,0 1 0,13 4 0,-17-4 0,0 0 0,0-1 1,1 1-1,-1 0 0,0 0 0,-1 1 0,1-1 0,0 1 1,-1-1-1,1 1 0,-1 0 0,0 0 0,0 0 1,0 0-1,0 0 0,0 1 0,-1-1 0,1 0 0,-1 1 1,0-1-1,0 1 0,-1 0 0,1-1 0,-1 1 1,1 0-1,-1-1 0,0 1 0,-1 0 0,1-1 0,-1 1 1,-1 7-1,-3 10 157,-1 0 1,-1 0-1,-1-1 1,-11 23 0,11-26 135,6-14-257,0 2 29,-1 1-1,0 0 1,1 0-1,0 0 0,1 0 1,-1 0-1,1 0 1,0 9-1,1-15-68,0 0 0,0 1 1,0-1-1,0 1 0,0-1 0,0 0 0,0 1 0,1-1 0,-1 1 1,0-1-1,0 0 0,0 1 0,1-1 0,-1 0 0,0 1 0,0-1 1,1 0-1,-1 1 0,0-1 0,1 0 0,-1 0 0,0 1 0,1-1 1,-1 0-1,0 0 0,1 1 0,-1-1 0,1 0 0,-1 0 0,0 0 1,1 0-1,-1 0 0,1 0 0,21-1 25,18-13 20,-26 6-170,0-1-1,-1 0 1,-1 0 0,0-2-1,19-19 1,6-21-2164,-34 45 1462,0-1 0,0 0 0,0 1 0,-1-1 0,0 0 0,1-8 0,-4-1-4901,-8 2-3038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0.556"/>
    </inkml:context>
    <inkml:brush xml:id="br0">
      <inkml:brushProperty name="width" value="0.025" units="cm"/>
      <inkml:brushProperty name="height" value="0.025" units="cm"/>
    </inkml:brush>
  </inkml:definitions>
  <inkml:trace contextRef="#ctx0" brushRef="#br0">45 102 8296,'0'0'7463,"-45"36"-5669,45-25-673,4-6 352,17-5 161,5 0-225,9-5-544,10-10-513,2-2-256,-2-6-32,1-6-865,-5-2-2466,-11-3-6470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1.375"/>
    </inkml:context>
    <inkml:brush xml:id="br0">
      <inkml:brushProperty name="width" value="0.025" units="cm"/>
      <inkml:brushProperty name="height" value="0.025" units="cm"/>
    </inkml:brush>
  </inkml:definitions>
  <inkml:trace contextRef="#ctx0" brushRef="#br0">0 584 12812,'0'0'5963,"9"6"-4564,-4-3-1164,-3-1-168,0 0 0,0 0 0,0-1 0,0 1 0,0-1 0,0 0-1,0 0 1,1 0 0,-1 0 0,0 0 0,1 0 0,-1 0 0,0-1 0,1 0 0,-1 1 0,1-1-1,-1 0 1,1 0 0,-1 0 0,1 0 0,-1-1 0,1 1 0,-1-1 0,1 1 0,-1-1 0,1 0 0,2-1-1,2-4 87,1 0 0,-1 0-1,0 0 1,-1-1 0,1 0-1,-1-1 1,-1 1 0,0-1 0,0 0-1,0-1 1,-1 1 0,0-1-1,0 0 1,-1 0 0,-1 0-1,1 0 1,-1 0 0,-1-1-1,1-15 1,-2 23-149,-1 1-1,1-1 1,-1 0-1,0 0 1,1 0-1,-1 0 1,0 1-1,0-1 1,0 0 0,0 1-1,0-1 1,-1 1-1,1-1 1,0 1-1,-1 0 1,1-1-1,-1 1 1,1 0 0,-1 0-1,0 0 1,1 0-1,-1 0 1,0 1-1,0-1 1,0 0-1,0 1 1,0-1 0,1 1-1,-1 0 1,0 0-1,0 0 1,0 0-1,0 0 1,0 0 0,0 0-1,0 0 1,0 1-1,0-1 1,0 1-1,1 0 1,-1-1-1,0 1 1,0 0 0,1 0-1,-1 0 1,0 0-1,1 0 1,-1 1-1,1-1 1,-3 3-1,0 3-27,-1 0-1,1 0 0,0 0 0,1 1 0,0 0 0,0-1 0,1 1 0,0 0 0,0 0 0,0 11 0,-2 88-26,4-82 35,0-17 6,0-1 0,0 1 1,1 0-1,0-1 0,1 0 0,0 1 0,0-1 1,4 9-1,-5-14 6,0-1 1,0 1-1,0 0 1,0-1-1,0 1 1,1-1-1,-1 1 1,0-1-1,1 1 1,-1-1-1,1 0 1,0 0-1,0 0 1,-1 0 0,1 0-1,0 0 1,0 0-1,0 0 1,0-1-1,0 1 1,0-1-1,0 0 1,0 1-1,0-1 1,0 0-1,0 0 1,0 0-1,0-1 1,0 1-1,0 0 1,0-1-1,0 1 1,0-1-1,0 0 1,2-1-1,3-2 20,0 1 1,0-2-1,0 1 0,-1-1 0,0 0 0,0 0 0,0 0 0,-1-1 0,1 0 0,-2 0 1,1-1-1,-1 1 0,4-8 0,9-16 69,19-50-1,-30 63-101,0-1 0,-1 0-1,-1-1 1,-1 1 0,0-1-1,-1 0 1,-1-30 0,-8 122-479,0 13 499,7-79-2,0 0 0,1 0-1,0 0 1,0-1 0,0 1-1,1 0 1,0-1-1,0 1 1,6 10 0,-7-15 11,0 0 1,0 0-1,1 0 1,-1 0-1,0 0 1,1 0-1,0 0 1,-1 0-1,1-1 1,0 1-1,0-1 1,0 1-1,0-1 1,0 0-1,0 0 1,0 0-1,0 0 1,0 0-1,1 0 1,-1 0-1,0-1 1,1 1-1,-1-1 1,1 0-1,-1 0 1,0 0-1,1 0 1,-1 0-1,1 0 1,-1-1-1,0 1 1,1-1-1,-1 1 1,0-1-1,0 0 1,1 0-1,-1 0 1,0 0 0,0-1-1,0 1 1,3-3-1,5-4 66,-1 1 0,-1-1-1,1-1 1,-1 1 0,-1-1 0,0-1 0,7-11-1,-2 0 28,-2-1 0,0 0 0,-1-1 0,-2 0 0,0 0 0,-2-1 0,0 0-1,2-38 1,-5 26-64,-2 0 0,-1 0 1,-2 0-1,-2 1 0,-10-42 0,2 41-64,5 32-39,2 23-67,1 9 94,3-1 0,0 1-1,1 0 1,2 0 0,1 0-1,1 0 1,8 32 0,-5-40 33,-1-1 1,2 0-1,1-1 1,0 1-1,1-2 1,1 1-1,1-1 1,0-1-1,2 0 1,24 26-1,-29-35 18,-4-4-7,0 0-1,-1 1 0,1-1 1,-1 1-1,0-1 0,0 1 1,0 0-1,3 6 0,-6-9-13,-9-8-198,-157-118-534,62 51 631,90 59 118,16 7 12,30 0 95,-11 5 3,11-2-186,-2-1 0,1-2 0,-1-2 0,0 0 0,46-24 0,-75 33-127,1 0 0,0 0 0,-1-1 0,1 1 0,-1 0 0,1-1 0,-1 1 0,0 0 0,1-1 0,-1 0 0,0 1 0,2-4 0,-3 4-40,0 0 1,0 1-1,0-1 0,0 0 1,0 1-1,0-1 0,0 0 0,0 0 1,0 1-1,0-1 0,0 0 0,0 1 1,0-1-1,0 0 0,-1 1 1,1-1-1,0 0 0,-1 1 0,1-1 1,0 1-1,-1-1 0,1 0 0,-1 1 1,1-1-1,-1 1 0,0-1 1,-23-12-8798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1.704"/>
    </inkml:context>
    <inkml:brush xml:id="br0">
      <inkml:brushProperty name="width" value="0.025" units="cm"/>
      <inkml:brushProperty name="height" value="0.025" units="cm"/>
    </inkml:brush>
  </inkml:definitions>
  <inkml:trace contextRef="#ctx0" brushRef="#br0">1 0 13933,'0'0'4773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2.114"/>
    </inkml:context>
    <inkml:brush xml:id="br0">
      <inkml:brushProperty name="width" value="0.025" units="cm"/>
      <inkml:brushProperty name="height" value="0.025" units="cm"/>
    </inkml:brush>
  </inkml:definitions>
  <inkml:trace contextRef="#ctx0" brushRef="#br0">113 141 10090,'0'0'2226,"-6"-10"-230,-21-31 326,27 40-2224,0 0-1,-1 0 0,0 0 1,1 1-1,-1-1 0,1 0 0,-1 0 1,0 1-1,1-1 0,-1 0 1,0 1-1,0-1 0,0 0 0,1 1 1,-1-1-1,0 1 0,0-1 1,0 1-1,0 0 0,0 0 1,0-1-1,0 1 0,0 0 0,0 0 1,0 0-1,0 0 0,0 0 1,0 0-1,0 0 0,0 0 0,0 0 1,0 1-1,0-1 0,0 0 1,0 1-1,0-1 0,0 0 0,0 1 1,1-1-1,-1 1 0,0 0 1,0-1-1,0 1 0,1 0 1,-1-1-1,0 1 0,1 0 0,-1 0 1,0 1-1,-3 3 95,1 0 0,1 1 0,-1-1 0,1 1 0,-3 10 0,-1 3 7,2 0 0,1 0 0,0 0 0,1 1 0,1-1 0,2 24 0,-1-41-191,0-1-1,0 1 0,0 0 1,0-1-1,0 1 1,1-1-1,-1 1 0,0 0 1,1-1-1,0 1 1,-1-1-1,1 0 1,0 1-1,0-1 0,-1 1 1,1-1-1,0 0 1,1 0-1,-1 0 1,0 0-1,0 1 0,0-1 1,1-1-1,-1 1 1,0 0-1,1 0 1,-1 0-1,1-1 0,-1 1 1,1-1-1,-1 1 1,1-1-1,-1 0 1,1 1-1,0-1 0,1 0 1,1 0 31,-1-1 0,0 0 0,1 1 0,-1-1 0,0 0 0,0 0 1,0-1-1,0 1 0,0-1 0,0 1 0,0-1 0,0 0 0,0 0 0,-1-1 0,1 1 1,2-4-1,5-6 50,-2 0 0,0 0-1,0-1 1,-1 0 0,-1-1 0,0 0 0,-1 0 0,6-25 0,-5 10-34,-2 0 0,-1-1-1,0-40 1,-5 134-531,0-33 459,4 62-1,-2-83-43,2-1-1,0 0 1,0 0-1,0-1 1,1 1-1,0 0 1,1-1-1,0 0 1,0 0-1,1 0 1,8 10-1,-12-16-104,0 0 0,0 0 1,1 0-1,-1-1 0,1 1 0,-1 0 0,1-1 0,0 0 1,0 1-1,-1-1 0,1 0 0,0 0 0,0 0 0,0 0 1,0 0-1,1 0 0,-1 0 0,0-1 0,0 1 0,0-1 1,0 0-1,1 0 0,-1 0 0,0 0 0,0 0 0,1 0 1,-1 0-1,0-1 0,0 1 0,0-1 0,1 1 1,-1-1-1,0 0 0,0 0 0,0 0 0,0 0 0,-1-1 1,1 1-1,0 0 0,0-1 0,2-2 0,2-3-735,0 0 0,0 0-1,-1 0 1,0-1 0,-1 1-1,0-1 1,0 0 0,0-1 0,2-8-1,6-32-3198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2.478"/>
    </inkml:context>
    <inkml:brush xml:id="br0">
      <inkml:brushProperty name="width" value="0.025" units="cm"/>
      <inkml:brushProperty name="height" value="0.025" units="cm"/>
    </inkml:brush>
  </inkml:definitions>
  <inkml:trace contextRef="#ctx0" brushRef="#br0">43 278 448,'0'-57'4100,"-12"-83"-1,-5 59 2911,14 102-3051,-3 47-3700,4-42-145,1-11 131,0 1-1,0-1 1,2 0-1,0 1 1,0-1-1,5 18 1,-5-31-224,0 0 0,0-1 0,-1 1 1,1-1-1,0 1 0,0-1 0,0 1 1,0-1-1,1 1 0,-1-1 1,0 0-1,1 0 0,-1 1 0,1-1 1,-1 0-1,1 0 0,-1-1 0,1 1 1,0 0-1,-1 0 0,1-1 0,0 1 1,0-1-1,-1 0 0,1 1 1,0-1-1,0 0 0,0 0 0,0 0 1,-1 0-1,1 0 0,0-1 0,0 1 1,0 0-1,-1-1 0,1 0 1,0 1-1,-1-1 0,1 0 0,2-1 1,11-5 95,-1-1 0,-1 0 0,23-17 0,-23 15-70,0 1-38,-8 5-51,-1 0 0,1 0-1,0 1 1,1-1 0,-1 1 0,0 1 0,1-1-1,0 1 1,0 0 0,-1 0 0,1 0 0,0 1-1,1 0 1,5 0 0,-11 1 31,1 1 0,-1 0 1,0 0-1,0 0 0,0-1 0,0 1 0,-1 0 1,1 0-1,0 1 0,0-1 0,0 0 0,-1 0 1,1 0-1,-1 0 0,1 0 0,-1 1 0,1-1 1,-1 0-1,0 1 0,1-1 0,-1 0 0,0 1 1,0-1-1,0 0 0,0 1 0,0 0 0,-2 46 214,2-41-125,-1 4 177,-1 0-1,0 0 1,0 0-1,-1 0 1,-1 0-1,0-1 0,0 0 1,-1 0-1,0 0 1,-1 0-1,-8 10 1,10-15-133,0 1 0,0-1 1,-1 0-1,0 0 0,0-1 0,0 1 1,-1-1-1,1 0 0,-1-1 0,0 0 1,0 1-1,0-2 0,-1 1 0,1-1 1,-1 0-1,1 0 0,-1-1 0,0 0 1,-7 1-1,12-2-216,1 0-1,0 0 1,-1 0 0,1-1 0,0 1-1,0 0 1,-1 0 0,1-1 0,0 1-1,0-1 1,0 1 0,-1-1 0,1 1-1,0-1 1,0 0 0,0 0 0,0 1-1,0-1 1,0 0 0,0 0 0,1 0-1,-1 0 1,0 0 0,0 0 0,1 0-1,-1-1 1,1 1 0,-1 0 0,1 0-1,-1 0 1,1-2 0,-3-42-7471,4 37 5659,0-15-5615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1:52.906"/>
    </inkml:context>
    <inkml:brush xml:id="br0">
      <inkml:brushProperty name="width" value="0.025" units="cm"/>
      <inkml:brushProperty name="height" value="0.025" units="cm"/>
    </inkml:brush>
  </inkml:definitions>
  <inkml:trace contextRef="#ctx0" brushRef="#br0">4 0 5669,'0'0'14,"0"0"0,0 0 0,0 0 0,-1 0 0,1 0 0,0 1 0,0-1 0,0 0 0,0 0 0,-1 0 0,1 0 0,0 0 0,0 0 0,0 0 0,0 0 0,0 0 0,-1 0 0,1 0 0,0 1 0,0-1 0,0 0 0,0 0 0,0 0 0,0 0 0,0 0 0,0 1 0,-1-1 0,1 0 0,0 0 0,0 0 0,0 0-1,0 1 1,0-1 0,0 0 0,0 0 0,0 0 0,0 0 0,0 1 0,0-1 0,0 0 0,0 0 0,0 0 0,0 0 0,0 1 0,0-1 0,0 0 0,1 0 0,-1 0 0,0 0 0,0 0 0,0 1 0,12 4 1269,13-1 1109,-25-4-2368,104 16 1489,87 6-378,-46-9-147,24 1-743,354 7 1269,-492-19-1501,140 0 84,184-22 0,-195 8-88,424-29 44,-60 34-58,-308 9 15,631 38-10,-551-10 8,205 11 22,899-70 535,-1339 23-532,52-2-130,-111 8-186,4 0 51,-5-4-3000,-4-2-2437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2.806"/>
    </inkml:context>
    <inkml:brush xml:id="br0">
      <inkml:brushProperty name="width" value="0.025" units="cm"/>
      <inkml:brushProperty name="height" value="0.025" units="cm"/>
    </inkml:brush>
  </inkml:definitions>
  <inkml:trace contextRef="#ctx0" brushRef="#br0">3 1 15439,'0'0'6662,"0"12"-6481,-3 54 655,8 71-1,-3-107-429,2-1 0,1 0-1,1 0 1,1 0 0,15 35 0,-21-61-386,0 0-1,1 0 1,-1 0 0,1 0 0,0-1 0,-1 1 0,1 0 0,1-1 0,-1 0 0,0 1 0,0-1 0,1 0 0,-1 0-1,1 0 1,0-1 0,0 1 0,0-1 0,-1 1 0,1-1 0,5 1 0,-6-1-4,1-1 0,-1 0 0,0-1 0,1 1 1,-1 0-1,0-1 0,0 1 0,0-1 0,1 0 0,-1 0 0,0 1 1,0-1-1,0-1 0,0 1 0,0 0 0,0 0 0,-1-1 0,1 1 0,0-1 1,-1 0-1,1 1 0,-1-1 0,0 0 0,1 0 0,-1 0 0,0 0 1,0 0-1,1-4 0,10-21-76,-2 0 1,-1 0-1,-2-1 0,0 0 1,4-51-1,-12 134-117,-1-31 209,1 1 1,2-1-1,6 47 0,3-56-742,-10-15 560,1 0-1,-1 0 1,1 0-1,-1 0 1,0 0-1,1 0 0,-1 0 1,1 0-1,-1 0 1,0-1-1,1 1 1,-1 0-1,1 0 1,-1 0-1,0-1 1,1 1-1,-1 0 0,0-1 1,1 1-1,-1 0 1,0 0-1,0-1 1,1 1-1,-1-1 1,0 1-1,0 0 0,0-1 1,1 1-1,-1 0 1,0-1-1,0 1 1,0-1-1,0 1 1,0-1-1,0 1 1,0 0-1,0-1 0,0 1 1,0-1-1,3-20-8678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3.591"/>
    </inkml:context>
    <inkml:brush xml:id="br0">
      <inkml:brushProperty name="width" value="0.025" units="cm"/>
      <inkml:brushProperty name="height" value="0.025" units="cm"/>
    </inkml:brush>
  </inkml:definitions>
  <inkml:trace contextRef="#ctx0" brushRef="#br0">133 165 13132,'0'0'8526,"-11"-7"-7501,6 4-898,-29-15 181,33 17-293,0 1 1,0-1-1,-1 1 0,1 0 0,0 0 0,0 0 1,-1 0-1,1 0 0,0 0 0,-1 0 0,1 0 1,0 0-1,-1 0 0,1 1 0,0-1 0,0 0 1,-1 1-1,1 0 0,0-1 0,0 1 0,0-1 1,0 1-1,0 0 0,0 0 0,0 0 1,0 0-1,0 0 0,0 0 0,-1 2 0,-6 11 33,1 1 0,1 1-1,0-1 1,1 1-1,1 0 1,1 0 0,0 0-1,1 0 1,0 1 0,2-1-1,0 1 1,2 18 0,-2-33-46,0 0 0,1 0 0,-1 0 1,0 0-1,1 0 0,-1 0 1,1 0-1,-1 0 0,1 0 1,0 0-1,0 0 0,0-1 1,0 1-1,0 0 0,0-1 1,0 1-1,3 1 0,-3-2 8,0 0-1,0 0 1,1-1-1,-1 1 0,0-1 1,1 1-1,-1-1 1,0 1-1,1-1 1,-1 0-1,0 0 0,1 0 1,-1 0-1,1 0 1,-1 0-1,1 0 1,-1 0-1,3-1 0,1-1 34,-1 0-1,1 1 0,-1-2 0,1 1 0,-1 0 0,0-1 0,0 0 1,0 0-1,0 0 0,0-1 0,-1 1 0,5-6 0,3-10-43,0 1-1,0-2 0,-2 1 0,-1-1 0,0-1 1,-1 0-1,-1 0 0,5-37 0,-13 93-148,1-22 133,0-1-1,1 0 0,0 1 1,1-1-1,4 21 0,-5-32 21,1 1 1,-1-1-1,1 0 0,0 1 0,0-1 1,-1 0-1,1 0 0,0 0 1,0 1-1,0-1 0,1 0 0,-1 0 1,0 0-1,0-1 0,0 1 1,1 0-1,-1 0 0,0-1 0,1 1 1,-1 0-1,1-1 0,-1 0 1,1 1-1,-1-1 0,1 0 0,-1 0 1,1 0-1,-1 0 0,1 0 1,-1 0-1,1 0 0,-1 0 0,1-1 1,-1 1-1,1 0 0,-1-1 1,0 1-1,2-2 0,4 0 46,0-1 0,0 0 0,-1-1-1,1 0 1,-1 0 0,8-6 0,10-12 7,0-1 0,-2-1 0,0-1 0,-2 0 0,19-33 0,-39 58-58,0 1 0,0-1 0,0 0 0,0 0 0,0 0 0,0 0 0,0 0 0,0 0 0,0 1 0,0-1 0,0 0 0,0 0 1,0 0-1,0 0 0,0 0 0,0 0 0,0 1 0,0-1 0,0 0 0,0 0 0,0 0 0,0 0 0,0 0 0,1 0 0,-1 0 0,0 1 0,0-1 0,0 0 0,0 0 0,0 0 0,0 0 0,0 0 0,0 0 0,0 0 0,1 0 0,-1 0 0,0 0 0,0 0 0,0 0 0,0 0 0,0 0 0,0 0 0,1 0 0,-1 0 1,0 0-1,0 0 0,0 0 0,0 0 0,0 0 0,0 0 0,1 0 0,-1 0 0,0 0 0,0 0 0,0 0 0,0 0 0,0 0 0,0 0 0,1 0 0,-1 0 0,0 0 0,0 0 0,0 0 0,0 0 0,0-1 0,3 23-62,-2 28 34,-1-48 30,0 0 1,0 1 0,0-1-1,0 0 1,1 0-1,-1 0 1,0 1 0,1-1-1,0 0 1,0 0-1,0 0 1,0 0 0,0 0-1,0 0 1,0 0-1,0-1 1,1 1 0,1 2-1,-2-4 16,1 1 0,-1-1 0,0 1 0,1-1 0,-1 1 0,1-1 0,-1 0 0,1 1 0,-1-1 0,1 0 0,-1 0 0,1 0 0,-1 0 0,1 0 0,-1-1 0,1 1 0,-1 0 0,1-1 0,-1 1 0,0-1 0,1 1 0,-1-1 0,0 0 0,1 0 0,-1 0 0,0 1 0,0-1 0,1 0 0,0-2 0,21-19 124,-2 1 1,-1-2-1,-1-1 0,-1-1 1,-1 0-1,21-42 0,-37 78-326,-5 13 148,1-16-167,1 0 1,0-1-1,0 1 1,1 0-1,0 15 0,1-23 128,0 0 0,0 1-1,-1-1 1,1 0 0,0 0 0,0 1-1,0-1 1,0 0 0,0 0-1,0 1 1,1-1 0,-1 0 0,0 0-1,0 0 1,0 1 0,0-1-1,0 0 1,0 0 0,0 1 0,0-1-1,0 0 1,1 0 0,-1 0 0,0 1-1,0-1 1,0 0 0,0 0-1,1 0 1,-1 0 0,0 0 0,0 1-1,0-1 1,1 0 0,-1 0-1,0 0 1,0 0 0,1 0 0,-1 0-1,0 0 1,0 0 0,1 0-1,-1 0 1,0 0 0,0 0 0,1 0-1,-1 0 1,0 0 0,15-8-2959,10-16-3052,-4-4-2368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4.188"/>
    </inkml:context>
    <inkml:brush xml:id="br0">
      <inkml:brushProperty name="width" value="0.025" units="cm"/>
      <inkml:brushProperty name="height" value="0.025" units="cm"/>
    </inkml:brush>
  </inkml:definitions>
  <inkml:trace contextRef="#ctx0" brushRef="#br0">58 233 10826,'0'0'6994,"-7"12"-5719,-1-2-971,2 1 1,-1 0-1,1 0 0,1 1 0,0 0 0,-3 13 0,6-20-242,1 0 0,0 0-1,0 0 1,1 0 0,0 0 0,0 0 0,0-1-1,0 1 1,1 0 0,-1 0 0,1 0 0,1 0-1,-1 0 1,1-1 0,0 1 0,0-1 0,0 1-1,0-1 1,1 0 0,0 1 0,0-1 0,4 4-1,29 27 50,-23-23-82,0 1 0,-1 0 0,12 18-1,-20-25-22,0 1 0,0-1-1,-1 1 1,0 0 0,-1 0-1,0 0 1,0 1-1,0-1 1,-1 0 0,0 1-1,0 8 1,0-1 18,-1 47 37,0-60-53,0 1 0,0-1 1,0 1-1,-1-1 1,1 0-1,-1 1 1,1-1-1,-1 0 0,0 0 1,0 1-1,0-1 1,0 0-1,0 0 1,-1 0-1,1 0 0,-1 0 1,1-1-1,-1 1 1,0 0-1,-2 1 1,4-3 3,-1 1 0,1-1 0,-1 0 0,1 0 0,-1 0 1,1 1-1,-1-1 0,1 0 0,-1 0 0,1 0 0,-1 0 0,0 0 1,1 0-1,-1 0 0,1 0 0,-1 0 0,1 0 0,-1-1 1,1 1-1,-1 0 0,1 0 0,-1 0 0,1-1 0,-1 1 0,1 0 1,-1-1-1,1 1 0,-1 0 0,1-1 0,-1 1 0,0-1 1,-8-22 121,3-33-202,6 52 61,1-48-3,2 0 0,3 0-1,2 0 1,19-69 0,13-80-201,-38 157 401,-6 33 169,-6 28-123,3 5-80,1 0 0,1 0 1,1 0-1,1 0 0,1 1 0,1-1 0,3 41 0,-2-61-138,0 0-1,1-1 0,-1 1 1,1 0-1,-1 0 0,1-1 1,0 1-1,-1 0 0,1-1 1,0 1-1,0-1 0,0 1 0,0-1 1,0 0-1,1 1 0,-1-1 1,0 0-1,1 0 0,-1 0 1,1 0-1,-1 0 0,1 0 1,-1 0-1,1 0 0,0-1 1,-1 1-1,1-1 0,0 1 0,0-1 1,-1 0-1,3 1 0,-1-1 9,-1 0-1,1 0 0,-1 0 1,0 0-1,1-1 1,-1 1-1,1-1 0,-1 1 1,0-1-1,1 0 0,-1 0 1,0 0-1,0 0 0,0 0 1,0-1-1,0 1 0,0-1 1,0 1-1,0-1 0,-1 1 1,1-1-1,2-3 0,0-4-179,1 0 0,-2 0 0,1 0 0,-2-1-1,1 1 1,-1-1 0,0 1 0,-1-1 0,0 0 0,-1 0-1,0 1 1,-1-1 0,1 0 0,-2 0 0,-2-11-1,-3-7-2049,-1 0-1,-2 1 1,-22-49-1,17 56 1032,-2 17-6484,13 3 4705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4.758"/>
    </inkml:context>
    <inkml:brush xml:id="br0">
      <inkml:brushProperty name="width" value="0.025" units="cm"/>
      <inkml:brushProperty name="height" value="0.025" units="cm"/>
    </inkml:brush>
  </inkml:definitions>
  <inkml:trace contextRef="#ctx0" brushRef="#br0">113 66 18449,'0'0'3422,"-9"-9"-475,3 2-2454,3 2-358,-1 1 0,1 0 0,-1 0 0,0 1 0,0-1 1,0 1-1,0-1 0,-1 1 0,1 1 0,-1-1 0,0 1 0,0-1 1,0 1-1,-6-1 0,10 3-133,-1 1-1,1-1 1,0 1 0,-1-1-1,1 1 1,0 0 0,0 0-1,0-1 1,-1 1 0,1 0-1,0 0 1,0 0 0,0 0-1,1 0 1,-1 1 0,0-1 0,0 0-1,0 0 1,1 1 0,-1-1-1,1 0 1,-1 1 0,1-1-1,0 0 1,-1 1 0,1-1-1,0 1 1,0-1 0,0 0-1,0 1 1,0 1 0,-3 55-73,3-53 77,0 14-20,0 0 0,2 0 0,5 31 0,-4-41 11,0-1-1,0 0 0,0 1 1,1-1-1,0-1 0,1 1 1,0 0-1,0-1 0,0 0 1,7 6-1,7 4-102,0-2 1,0 0-1,1-1 1,25 13-1,-26-17-237,0 1 1,-1 1-1,-1 1 1,0 1-1,25 25 1,-38-34 313,0 1 0,0-1 1,-1 1-1,0 0 0,0 0 0,0 1 0,-1-1 0,1 1 1,-2-1-1,1 1 0,-1 0 0,0-1 0,0 1 1,-1 0-1,1 0 0,-2 0 0,1 0 0,-1-1 1,0 1-1,0 0 0,-1-1 0,-3 9 0,1-5 95,0-1 0,-1 0 0,1 0 0,-2 0 0,0-1-1,0 0 1,0 0 0,-1 0 0,0-1 0,-15 13 0,19-18 14,0 0 1,0 0-1,-1 0 1,1 0-1,0 0 1,-1-1-1,1 0 1,-1 1-1,1-1 0,-1-1 1,0 1-1,1 0 1,-1-1-1,-4 0 1,5 0-27,1-1-1,-1 1 1,0-1 0,1 0-1,-1 0 1,0 0 0,1-1-1,-1 1 1,1 0 0,0-1-1,0 0 1,-1 1 0,1-1-1,0 0 1,0 0 0,1 0-1,-1-1 1,0 1 0,1 0-1,-1-1 1,-1-2 0,-9-18-43,1 0 1,1-1 0,1 0-1,1-1 1,1 0 0,2 0-1,0-1 1,1 1-1,2-1 1,1-39 0,1 58-18,1 0 0,0 0 0,0 0 1,1 0-1,0 0 0,0 0 0,0 0 0,1 1 0,0-1 1,1 1-1,5-10 0,3 2-35,0 0 0,0 1 0,15-12 0,-13 13-1246,-1-1 0,-1 0 1,18-23-1,-19 11-4303,-9-1-3042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5.116"/>
    </inkml:context>
    <inkml:brush xml:id="br0">
      <inkml:brushProperty name="width" value="0.025" units="cm"/>
      <inkml:brushProperty name="height" value="0.025" units="cm"/>
    </inkml:brush>
  </inkml:definitions>
  <inkml:trace contextRef="#ctx0" brushRef="#br0">1 284 16400,'0'0'3587,"58"-60"-2018,-23 34-448,10-6-320,13 4-480,1 0-225,7 1-64,3 0-1346,-6 1-3875,3-3-9641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3:45.458"/>
    </inkml:context>
    <inkml:brush xml:id="br0">
      <inkml:brushProperty name="width" value="0.025" units="cm"/>
      <inkml:brushProperty name="height" value="0.025" units="cm"/>
    </inkml:brush>
  </inkml:definitions>
  <inkml:trace contextRef="#ctx0" brushRef="#br0">0 1 12236,'0'0'11178,"41"63"-10633,-24-18-161,2 10-160,-3 0-160,1 4 0,2-1-672,0-6-2755,1-2-3460</inkml:trace>
  <inkml:trace contextRef="#ctx0" brushRef="#br0" timeOffset="1">323 955 17457,'0'0'4003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4:31.695"/>
    </inkml:context>
    <inkml:brush xml:id="br0">
      <inkml:brushProperty name="width" value="0.025" units="cm"/>
      <inkml:brushProperty name="height" value="0.025" units="cm"/>
    </inkml:brush>
  </inkml:definitions>
  <inkml:trace contextRef="#ctx0" brushRef="#br0">0 237 6182,'19'20'3069,"-6"-13"-2806,0-1-1,1 0 0,0-1 0,0-1 1,0 0-1,0-1 0,1 0 0,19 1 1,123-4 958,-93-2-964,190-23 75,-101 6-301,323-10-24,-224 15 28,543 23 474,-275 6-478,145-13-78,776-5 454,-1-34-137,-664-15-194,354-11 8,-864 61-110,669-34-263,-906 33 272,333-32 20,-1 31-246,-306 10-1112,-7 6-1646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5:11.618"/>
    </inkml:context>
    <inkml:brush xml:id="br0">
      <inkml:brushProperty name="width" value="0.025" units="cm"/>
      <inkml:brushProperty name="height" value="0.025" units="cm"/>
    </inkml:brush>
  </inkml:definitions>
  <inkml:trace contextRef="#ctx0" brushRef="#br0">5 308 7847,'0'0'1613,"-5"0"-1261,214 1 3427,137-1-3442,479-67-234,-611 45-73,27 5 34,454 27 0,815 21-24,-1160-32-42,675-81 121,-751 51-105,-118 13 45,338-27 416,-480 45-17,24-4-79,-36 3-530,-1 0 0,1 0 1,-1 1-1,0-1 0,1 0 0,-1 0 0,0 0 0,0 0 0,1-1 0,-1 1 0,0 0 1,0 0-1,0-1 0,-1 1 0,1-1 0,0 1 0,0-1 0,-1 1 0,1-1 1,-1 1-1,1-4 0,4-27-3677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6:07.073"/>
    </inkml:context>
    <inkml:brush xml:id="br0">
      <inkml:brushProperty name="width" value="0.025" units="cm"/>
      <inkml:brushProperty name="height" value="0.025" units="cm"/>
    </inkml:brush>
  </inkml:definitions>
  <inkml:trace contextRef="#ctx0" brushRef="#br0">2655 173 1185,'-422'-32'3495,"-4"0"-1550,250 14-940,0 7 0,-199 15 0,287 3-839,0 4-1,0 3 1,1 5 0,1 3-1,1 4 1,-97 43 0,152-55-175,1 2 1,0 1 0,2 1 0,-1 1 0,2 1 0,1 2 0,1 0-1,0 2 1,-29 39 0,43-50-18,1 0 0,0 0 0,2 0 0,-1 1 1,2 1-1,0-1 0,0 1 0,1 0 0,1 0 0,1 0 0,0 1 0,1 0 0,1-1 0,0 1 1,1 0-1,0-1 0,2 1 0,0 0 0,0-1 0,2 1 0,9 27 0,-3-21-14,1-2 1,1 1-1,1-1 0,0-1 0,2 0 0,0-1 0,1-1 0,0 0 0,2-1 1,32 23-1,-5-9 141,1-1 1,2-2 0,79 31-1,-30-22 43,2-4 0,1-4 0,1-5-1,132 13 1,-31-19-82,249-10 1,-252-17-30,0-8 0,-1-9 0,-2-9 0,263-82 0,-353 82-8,194-93-1,-247 101 51,-1-2-1,-2-3 1,-1-2 0,-2-1-1,54-55 1,-86 75 14,-1 0 1,0-1-1,-1 0 1,-1-1-1,-1 0 1,0-1-1,14-38 0,-21 46-22,-1 0 0,0 1-1,0-1 1,-2 0-1,1-1 1,-1 1-1,-1 0 1,0 0-1,-1 0 1,0 0-1,0-1 1,-1 1 0,-1 0-1,0 1 1,0-1-1,-10-19 1,3 12-36,-2 1 1,0 0-1,-1 0 1,-1 2-1,0 0 1,-1 0-1,-1 1 1,0 1-1,-1 1 1,0 0-1,-1 1 1,0 1-1,-23-9 1,-15-5-70,-2 3-1,0 3 1,-73-14 0,-25 3 173,-247-13 1,-159 31-4699,395 11 639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6:16.067"/>
    </inkml:context>
    <inkml:brush xml:id="br0">
      <inkml:brushProperty name="width" value="0.025" units="cm"/>
      <inkml:brushProperty name="height" value="0.025" units="cm"/>
    </inkml:brush>
  </inkml:definitions>
  <inkml:trace contextRef="#ctx0" brushRef="#br0">164 148 4356,'0'0'-91,"-9"-1"-218,-146-19-1928,334 50 9755,12-14-4780,201-5-3138,-231-9 1130,691 2-583,-518-5-70,322 52 155,-336-17-208,1088 10 702,-379-108-435,-1021 63-288,447-62 177,-5-32 59,-432 91-236,46-10 242,0 3 1,1 3-1,82 0 1,-145 8-378,-1 0 0,1 0 0,0 0-1,-1 0 1,1 0 0,0 0 0,-1-1 0,1 1 0,-1-1-1,1 1 1,-1-1 0,1 0 0,-1 1 0,1-1-1,-1 0 1,0 0 0,1 0 0,-1 0 0,0 0 0,0 0-1,0-1 1,0 1 0,0 0 0,0-1 0,0 1 0,0 0-1,0-1 1,1-2 0,-1-20-5863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1:57.816"/>
    </inkml:context>
    <inkml:brush xml:id="br0">
      <inkml:brushProperty name="width" value="0.025" units="cm"/>
      <inkml:brushProperty name="height" value="0.025" units="cm"/>
    </inkml:brush>
  </inkml:definitions>
  <inkml:trace contextRef="#ctx0" brushRef="#br0">34 108 3491,'0'-6'839,"-4"-24"5975,3 29-6671,0 0 0,0 0 0,0 0 0,0 0 0,0 0 0,0 0 0,0 1 1,0-1-1,0 1 0,-1-1 0,1 1 0,0-1 0,0 1 0,-1-1 0,1 1 0,0 0 0,0 0 0,-1 0 1,1 0-1,0 0 0,-1 0 0,-1 0 0,2 0 49,6-1-160,-1 1 0,0-1-1,1 1 1,-1 0 0,0 0 0,1 0 0,4 1-1,2 0-7,18-1-19,11-1 31,0 2 0,0 2 0,60 11 0,-61-7-26,2-2 0,-1-2-1,52-2 1,44 3 21,671 16-10,-47-4 48,-41 13 244,-665-28-300,-34-1-12,867-10 142,-252-45-133,499-30 12,-1006 85 71,38-2-1734,-162-1-1813,-3-6-2968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6:45.912"/>
    </inkml:context>
    <inkml:brush xml:id="br0">
      <inkml:brushProperty name="width" value="0.025" units="cm"/>
      <inkml:brushProperty name="height" value="0.025" units="cm"/>
    </inkml:brush>
  </inkml:definitions>
  <inkml:trace contextRef="#ctx0" brushRef="#br0">1 39 9705,'0'0'-1009,"8"1"668,47-2 474,1-1 0,101-19 1,-106 14-72,1 2 1,-1 2-1,1 3 0,-1 2 0,101 17 1,290 19 339,6-37-373,-211-3 41,87 1-27,1428 25 982,-1021-11-190,-48-1-501,-619-10-250,295 22 996,-349-22-1106,-1 0 1,0 1-1,0 0 0,0 0 0,0 1 1,10 6-1,21 8-3467,-25-14 605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7:00.725"/>
    </inkml:context>
    <inkml:brush xml:id="br0">
      <inkml:brushProperty name="width" value="0.025" units="cm"/>
      <inkml:brushProperty name="height" value="0.025" units="cm"/>
    </inkml:brush>
  </inkml:definitions>
  <inkml:trace contextRef="#ctx0" brushRef="#br0">0 429 6598,'0'0'1324,"6"-6"-1473,-1 1 131,1 1 0,-1 0 1,1 0-1,0 1 0,0 0 1,0 0-1,1 0 0,-1 0 1,1 1-1,-1 0 0,1 1 0,0 0 1,-1 0-1,1 0 0,13 1 1,365-25 22,-192 12 130,255 17 1,-191 3-156,189 1 3,654-9 141,599-31 1002,-1304 47-896,207 4 10,1664-139 150,-841 33-652,-974 79 276,-2 0-164,-2-36-253,-320 22 357,38-7 18,321-16 0,-478 45 27,23-1 110,0 1 1,0 2 0,-1 1 0,1 1-1,54 15 1,-83-18-72,-1-1-1,0 1 1,0-1 0,0 1 0,0 0-1,0 0 1,0 0 0,0 0-1,0 0 1,0 0 0,0 0-1,0 0 1,0 0 0,-1 0 0,1 0-1,-1 1 1,1-1 0,-1 0-1,1 0 1,-1 1 0,1-1-1,-1 0 1,0 2 0,1 35-1467,-1-25 384,0 18-1662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7:02.837"/>
    </inkml:context>
    <inkml:brush xml:id="br0">
      <inkml:brushProperty name="width" value="0.025" units="cm"/>
      <inkml:brushProperty name="height" value="0.025" units="cm"/>
    </inkml:brush>
  </inkml:definitions>
  <inkml:trace contextRef="#ctx0" brushRef="#br0">1 118 5157,'0'0'-320,"10"6"400,12 5 15,0 0 1,1-1 0,0-2-1,1 0 1,0-2 0,0 0-1,1-2 1,-1 0-1,36-1 1,37-3 244,110-14 0,-75 3-39,627 7 19,-25 1-95,-122-41-197,172-9 29,887-8 269,-1316 57-259,461 54 0,451 35-30,-54-113-32,48-11-21,-715-4-675,-387 26 720,-137 14-134,11 0 705,-33 3-591,0 0-1,0 0 1,0 0-1,-1 0 0,1 0 1,0 0-1,0 0 1,0 0-1,0 0 1,0 0-1,0 0 0,0 1 1,0-1-1,0 0 1,0 0-1,0 0 1,0 0-1,0 0 1,0 0-1,0 0 0,0 0 1,0 0-1,0 0 1,0 0-1,0 1 1,0-1-1,0 0 0,0 0 1,0 0-1,0 0 1,0 0-1,0 0 1,0 0-1,0 0 0,0 0 1,0 0-1,0 0 1,0 0-1,0 0 1,0 1-1,1-1 0,-1 0 1,0 0-1,0 0 1,0 0-1,0 0 1,0 0-1,0 0 0,0 0 1,0 0-1,0 0 1,0 0-1,0 0 1,0 0-1,0 0 0,1 0 1,-1 0-1,0 0 1,0 0-1,0 0 1,0 0-1,0 0 0,0 0 1,-17 9 606,-76 36-460,41-19-1479,-99 35 0,55-36-3636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7:32.515"/>
    </inkml:context>
    <inkml:brush xml:id="br0">
      <inkml:brushProperty name="width" value="0.025" units="cm"/>
      <inkml:brushProperty name="height" value="0.025" units="cm"/>
    </inkml:brush>
  </inkml:definitions>
  <inkml:trace contextRef="#ctx0" brushRef="#br0">0 0 8040,'0'0'4788,"15"4"-4964,91 34 802,-72-24-405,64 18 0,-39-22-133,0-1 0,74 0 0,123-10 11,-134-2-25,218 1-48,611-14 44,-162 0 19,2 56 15,-508-9-46,394 38-6,3-33 3,426-33 324,-419-3-197,-276 16-182,-4 0-32,239-52-96,-577 28 375,137-11 2084,-205 20-2438,0-1 0,1 1 0,-1-1 0,0 1 0,1 0-1,-1-1 1,0 1 0,0 0 0,1 0 0,-1 0 0,0 0 0,0 0 0,0 0 0,0 0 0,0 1 0,-1-1 0,1 0-1,0 0 1,1 3 0,5 7-1723,7 2-2115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8:35.051"/>
    </inkml:context>
    <inkml:brush xml:id="br0">
      <inkml:brushProperty name="width" value="0.025" units="cm"/>
      <inkml:brushProperty name="height" value="0.025" units="cm"/>
    </inkml:brush>
  </inkml:definitions>
  <inkml:trace contextRef="#ctx0" brushRef="#br0">1 0 4388,'0'0'3673,"8"7"-3321,-4-3-318,1 0 0,0-1 0,0 0 0,0 0-1,0 0 1,0 0 0,1-1 0,-1 0 0,1 0-1,0-1 1,-1 1 0,1-1 0,0 0 0,11 0-1,466 7 1265,-292-8-1170,617 9 827,-667-1-661,136 2 56,-215-11-264,-1-3 0,91-18 1,-140 21-54,-4-1 28,-12 2-2606,-10 0 319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8:38.727"/>
    </inkml:context>
    <inkml:brush xml:id="br0">
      <inkml:brushProperty name="width" value="0.025" units="cm"/>
      <inkml:brushProperty name="height" value="0.025" units="cm"/>
    </inkml:brush>
  </inkml:definitions>
  <inkml:trace contextRef="#ctx0" brushRef="#br0">1 60 6438,'8'0'-811,"54"0"426,21 1 1292,136-16 1,241-25 463,2 36-640,-323 4-377,471 34 20,-12 1-284,26-64 289,303-13 1020,-923 42-1398,56 6-83,-59-6 56,1 0 0,0 1 0,-1-1 0,1 0 0,0 1 0,-1-1-1,1 1 1,-1 0 0,1-1 0,-1 1 0,1 0 0,-1 0 0,1 0 0,-1 0-1,0 0 1,1 0 0,-1 1 0,0-1 0,0 0 0,0 1 0,0-1-1,0 0 1,0 1 0,0-1 0,-1 1 0,1 0 0,-1-1 0,1 1-1,0 2 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8:46.839"/>
    </inkml:context>
    <inkml:brush xml:id="br0">
      <inkml:brushProperty name="width" value="0.025" units="cm"/>
      <inkml:brushProperty name="height" value="0.025" units="cm"/>
    </inkml:brush>
  </inkml:definitions>
  <inkml:trace contextRef="#ctx0" brushRef="#br0">51 178 6662,'0'0'6214,"-7"-4"-5536,-21-9-144,28 13-522,-1 0-1,1 0 1,0 0 0,-1 0 0,1-1-1,0 1 1,-1 0 0,1 0-1,0 0 1,-1 0 0,1 0 0,-1 0-1,1 0 1,0 0 0,-1 0 0,1 1-1,0-1 1,-1 0 0,1 0-1,0 0 1,-1 0 0,1 0 0,0 1-1,-1-1 1,1 0 0,0 0-1,-1 1 1,1-1 0,0 0 0,0 0-1,-1 1 1,1-1 0,0 0 0,0 1-1,0-1 1,-1 0 0,1 1-1,0-1 1,0 0 0,0 1 0,0-1-1,0 0 1,0 1 0,-3 19-37,3-17 46,-1 95 1,4 0-1,5-1 0,20 100 0,4 42-591,-16 46-599,-18-575 1226,12-559 104,-9 830-207,0-27-486,-1 46 525,0 0-1,0 0 1,0 0 0,0 0 0,0 0-1,0 0 1,0 0 0,0 0 0,0 0-1,0 0 1,0 1 0,0-1 0,0 0-1,0 0 1,-1 0 0,1 0 0,0 0-1,0 0 1,0 0 0,0 0-1,0 0 1,0 0 0,0 0 0,0 0-1,0 0 1,0 0 0,-1 0 0,1 0-1,0 0 1,0 0 0,0 0 0,0 0-1,0 0 1,0 0 0,0 0 0,0 0-1,0 0 1,0 0 0,-1 0 0,1 0-1,0 0 1,0-1 0,0 1 0,0 0-1,-8 29-240,-17 76 254,5 2-1,5 1 0,4 0 1,7 196-1,7-278-560,1 0-1,11 35 1,2 15-5573,-16-61 1884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8:55.674"/>
    </inkml:context>
    <inkml:brush xml:id="br0">
      <inkml:brushProperty name="width" value="0.025" units="cm"/>
      <inkml:brushProperty name="height" value="0.025" units="cm"/>
    </inkml:brush>
  </inkml:definitions>
  <inkml:trace contextRef="#ctx0" brushRef="#br0">37 1 8104,'0'0'7393,"2"8"-6896,1 15-129,-1 0 1,-1 0 0,-2 1-1,0-1 1,-4 23 0,-28 123 2170,28-149-2328,7-25-144,11-32-607,15-35-1383,-17 42 1793,0 1-1,2-1 1,2 2-1,0 0 0,24-31 1,-39 58 185,0 0-1,1 1 1,-1-1 0,1 1 0,-1-1-1,1 0 1,-1 1 0,1-1-1,-1 1 1,1-1 0,0 1 0,-1-1-1,1 1 1,0 0 0,-1-1 0,1 1-1,0 0 1,0-1 0,-1 1 0,1 0-1,0 0 1,0 0 0,-1 0 0,1 0-1,0 0 1,0 0 0,-1 0 0,1 0-1,0 0 1,0 0 0,-1 0 0,1 0-1,0 1 1,0-1 0,1 2-9,0-1 0,-1 1 0,1 0 0,-1 0 1,1-1-1,-1 1 0,0 0 0,0 0 0,0 0 0,0 0 0,1 4 1,12 60 45,-13-50 28,0 0 0,-2 1 1,0-1-1,-1 0 0,-1 0 0,0-1 0,-1 1 0,-1 0 0,0-1 0,-1 0 0,-1 0 1,0-1-1,-13 19 0,16-20-998,15-22-688,17-24-3496,-11 3-1734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8:56.445"/>
    </inkml:context>
    <inkml:brush xml:id="br0">
      <inkml:brushProperty name="width" value="0.025" units="cm"/>
      <inkml:brushProperty name="height" value="0.025" units="cm"/>
    </inkml:brush>
  </inkml:definitions>
  <inkml:trace contextRef="#ctx0" brushRef="#br0">225 61 7079,'0'0'6085,"0"-9"-4942,-2-28-118,1 37-963,1-1-1,0 0 1,0 1 0,0-1-1,-1 0 1,1 0 0,0 1 0,-1-1-1,1 0 1,0 1 0,-1-1 0,1 1-1,-1-1 1,1 0 0,-1 1-1,1-1 1,-1 1 0,1-1 0,-1 1-1,0 0 1,1-1 0,-1 1 0,0 0-1,1-1 1,-1 1 0,0 0-1,0 0 1,1 0 0,-1-1 0,0 1-1,1 0 1,-1 0 0,0 0 0,0 0-1,1 0 1,-1 0 0,0 1-1,-1-1 1,-25 9 221,11 3 101,-1 1 0,2 1 0,0 0 0,1 1 0,0 1-1,1 0 1,1 1 0,0 0 0,-9 20 0,18-31-363,0 0 0,0 0 1,0 0-1,1 0 0,0 1 1,0-1-1,0 1 1,1-1-1,-1 14 0,2-20-15,1 1-1,-1 0 1,1-1-1,0 1 0,-1-1 1,1 1-1,0 0 1,-1-1-1,1 1 1,0-1-1,-1 0 0,1 1 1,0-1-1,0 0 1,0 1-1,-1-1 1,1 0-1,0 0 1,0 0-1,0 1 0,0-1 1,-1 0-1,1 0 1,0-1-1,0 1 1,0 0-1,0 0 1,-1 0-1,1 0 0,0-1 1,0 1-1,0 0 1,-1-1-1,2 0 1,33-11 188,-15 0-102,0-1 1,-1 0 0,-1-2 0,29-29 0,-29 25-63,2 1 1,0 1 0,31-20 0,-51 37-34,0-1 0,1 1 0,-1 0 0,1-1 0,-1 1 0,1-1 0,-1 1 0,1 0 0,-1-1 0,1 1 0,-1 0 0,1 0 0,-1-1 0,1 1 0,0 0 0,-1 0-1,1 0 1,-1 0 0,1 0 0,0 0 0,-1 0 0,1 0 0,0 0 0,-1 0 0,1 0 0,-1 0 0,1 0 0,-1 1 0,1-1 0,0 0 0,-1 0 0,1 1 0,-1-1 0,1 0 0,-1 1 0,1-1 0,-1 0 0,1 1 0,-1-1 0,0 1 0,1-1 0,-1 1 0,1-1 0,-1 1 0,0-1 0,0 1 0,1-1 0,-1 1 0,0 0 0,2 41 115,-2-40-102,-1 1 0,1 0 0,0 0 0,0 0 0,0 0 0,0-1 0,0 1 0,1 0 0,-1 0 0,1 0 0,0 0 0,0-1 0,1 4 0,1-4-7,0-1 0,0 0 1,0 0-1,0 0 0,0 0 0,0-1 0,1 1 0,-1-1 0,0 0 0,0 0 0,0 0 0,1 0 0,-1 0 1,0-1-1,0 0 0,0 1 0,0-1 0,5-2 0,57-26 51,-61 27-71,-1 1-2,3-3 1,1 1 0,0-1-1,0 1 1,0 1 0,0 0-1,0 0 1,12-2 0,-18 5 4,-1-1-1,1 1 1,-1 0 0,1-1-1,-1 1 1,1 0 0,-1-1 0,1 1-1,-1 0 1,0 0 0,1 0 0,-1 0-1,0-1 1,0 1 0,0 0-1,0 0 1,1 0 0,-1 0 0,0 0-1,-1-1 1,1 1 0,0 0 0,0 0-1,0 0 1,-1 1 0,-2 27 97,3-28-78,-1 0-5,1 0 0,0 1 0,-1-1 1,1 0-1,0 0 0,0 0 0,0 0 0,0 0 0,0 1 1,0-1-1,0 0 0,1 0 0,-1 0 0,0 0 1,1 0-1,-1 0 0,1 0 0,-1 1 0,1-1 0,-1 0 1,1-1-1,0 1 0,-1 0 0,1 0 0,0 0 0,0 0 1,0 0-1,-1-1 0,1 1 0,2 0 0,-1 0-2,1 0-1,0 0 1,0-1 0,0 0-1,0 1 1,0-1-1,0 0 1,0 0 0,0-1-1,0 1 1,5-2-1,11-3-17,0-2 0,31-14-1,-45 19 20,138-79-303,-136 82-220,-9 9 348,-14 19 326,11-20-96,-1 1 9,3-5-49,1-1 0,-1 1 0,1-1-1,0 1 1,0 0 0,1 0 0,-1 0 0,1 0 0,0 0 0,1 0-1,-1 8 1,1-12-71,1-1 1,-1 1-1,1 0 0,-1-1 0,1 1 0,-1-1 0,1 1 1,-1-1-1,1 1 0,0-1 0,-1 1 0,1-1 0,0 1 0,-1-1 1,1 0-1,0 1 0,0-1 0,-1 0 0,1 0 0,0 0 0,0 1 1,0-1-1,-1 0 0,1 0 0,0 0 0,0 0 0,-1 0 1,1-1-1,1 1 0,26-3-1921,-21 0 1067,0 1 0,1-2 0,-1 1 0,0-1 0,-1 0 1,1 0-1,8-8 0,16-14-8271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8:57.107"/>
    </inkml:context>
    <inkml:brush xml:id="br0">
      <inkml:brushProperty name="width" value="0.025" units="cm"/>
      <inkml:brushProperty name="height" value="0.025" units="cm"/>
    </inkml:brush>
  </inkml:definitions>
  <inkml:trace contextRef="#ctx0" brushRef="#br0">148 282 6822,'0'0'10533,"-9"4"-10341,-4 4 148,-1 1 0,1 0 0,-21 20 0,26-22-86,1 0 0,0 0 0,1 1 0,-1 0 0,2 0 0,-1 0 0,1 1 0,-7 15 0,12-24-254,0 1-1,0-1 1,-1 0-1,1 1 1,0-1 0,0 0-1,0 1 1,0-1-1,-1 0 1,1 1-1,0-1 1,0 0-1,0 1 1,0-1-1,0 0 1,0 1-1,0-1 1,0 1-1,0-1 1,0 0-1,0 1 1,1-1 0,-1 0-1,0 1 1,0-1-1,0 0 1,0 1-1,0-1 1,1 0-1,-1 1 1,0-1-1,0 0 1,1 0-1,-1 1 1,0-1-1,0 0 1,1 0-1,-1 1 1,0-1-1,1 0 1,17-4-54,16-17-108,-25 13 145,-1 0-1,0-1 0,0 0 0,-1 0 1,8-14-1,-59 73-308,40-45 347,0 1-1,1 0 1,0 0 0,0 1-1,0-1 1,1 1 0,-3 12-1,5-17-15,0-1 0,0 1-1,0-1 1,-1 1 0,2-1-1,-1 1 1,0-1 0,0 1 0,0 0-1,1-1 1,-1 1 0,1-1-1,-1 0 1,1 1 0,-1-1-1,1 1 1,0-1 0,0 0-1,0 1 1,0-1 0,0 0 0,0 0-1,0 0 1,0 0 0,0 0-1,1 0 1,-1 0 0,0 0-1,1 0 1,-1-1 0,0 1-1,1-1 1,-1 1 0,1-1 0,-1 1-1,1-1 1,-1 0 0,1 0-1,-1 1 1,4-1 0,8 0 61,1 0 0,0-1 0,0-1 1,-1 0-1,1 0 0,-1-1 0,0-1 1,0-1-1,0 1 0,0-2 0,-1 0 0,0 0 1,0-2-1,17-13 0,13-12 213,-2-2 0,50-56 0,-84 84-241,5-5 49,83-93 358,-84 92-394,-1 0-1,0 0 1,-1-1 0,0 0-1,-1 0 1,8-24-1,-15 37-49,0-1-1,1 1 0,-1 0 0,1 0 1,-1-1-1,0 1 0,0 0 0,0 0 1,0-1-1,0 1 0,0 0 0,0-1 1,0 1-1,-1 0 0,1 0 1,0-1-1,-1 1 0,1 0 0,-2-2 1,2 3-6,-1-1 0,0 0 1,1 1-1,-1-1 0,0 1 0,0 0 1,1-1-1,-1 1 0,0 0 1,0-1-1,0 1 0,0 0 1,0 0-1,1-1 0,-1 1 1,0 0-1,0 0 0,0 0 1,0 0-1,-1 1 0,-3-1-13,1 1 1,0 1-1,0-1 0,0 0 1,0 1-1,1 0 0,-1 0 0,0 0 1,1 0-1,-4 3 0,-13 14 55,1 1-1,0 1 1,2 0-1,1 1 1,0 1-1,2 1 1,1 0-1,0 1 1,2 0 0,1 0-1,1 1 1,-7 38-1,14-59-38,2 1 1,-1-1-1,0 0 0,1 1 0,0-1 1,0 1-1,1-1 0,0 0 1,0 1-1,0-1 0,3 8 0,-3-10 10,1-1 0,0 0 0,-1 0-1,1 0 1,0 0 0,0 0 0,0 0-1,1 0 1,-1-1 0,0 1 0,1-1-1,-1 0 1,1 1 0,-1-1 0,1 0 0,-1-1-1,1 1 1,0 0 0,0-1 0,-1 1-1,1-1 1,0 0 0,5 0 0,0 0-6,-1 0-1,1 0 1,0 0 0,-1-1 0,1 0 0,0-1 0,-1 1-1,1-2 1,-1 1 0,0-1 0,0 0 0,12-7 0,20-25-2760,-12-1-3509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47.684"/>
    </inkml:context>
    <inkml:brush xml:id="br0">
      <inkml:brushProperty name="width" value="0.025" units="cm"/>
      <inkml:brushProperty name="height" value="0.025" units="cm"/>
    </inkml:brush>
  </inkml:definitions>
  <inkml:trace contextRef="#ctx0" brushRef="#br0">1 26 7719,'0'0'7896,"10"-5"-7224,0 1-610,0 0 0,0 1 0,1 0 0,-1 1 0,1 0 0,-1 1 0,1 0 0,0 1 0,-1-1 0,1 2 0,0 0 1,12 3-1,133 23 14,2-7 1,244 1-1,90-37-46,1-1 4,62 15-15,689 7 368,13 49 526,-800 3 493,-386-46-1312,1-1 795,114 0-1,-185-10-706,-25-12-3716,6 1-1260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8:58.705"/>
    </inkml:context>
    <inkml:brush xml:id="br0">
      <inkml:brushProperty name="width" value="0.025" units="cm"/>
      <inkml:brushProperty name="height" value="0.025" units="cm"/>
    </inkml:brush>
  </inkml:definitions>
  <inkml:trace contextRef="#ctx0" brushRef="#br0">3292 434 6726,'3'-9'657,"-1"2"-475,2-8 21,0-1 0,2-30 1,-5 41-219,-1 0-1,0 0 1,0 0 0,-1 0 0,1 0 0,-1 0 0,0 0 0,-1 0 0,1 0 0,-1 0-1,0 1 1,0-1 0,0 1 0,-1-1 0,-3-4 0,-6-3 18,0 0 0,-1 0 0,-1 1 0,0 1 0,0 0 0,-1 1 0,0 1 0,0 0 1,-1 1-1,-18-5 0,-17-4 70,-103-19 1,-304-10 1243,-4 39 1475,404 6-2598,-82 3-43,0 8 1,-252 50-1,207-17-36,-278 106-1,381-118-32,1 4-1,2 2 1,-126 84-1,191-112-13,0 1 0,1 1 1,1 0-1,-1 0 0,2 1 0,0 1 0,0 0 0,2 1 1,0 0-1,0 0 0,1 1 0,-7 23 0,11-27-28,0 1 0,2-1 0,-1 1 0,2 0 0,0 0 0,0 0 1,1 0-1,1 0 0,0 0 0,1 0 0,0 0 0,1-1 0,0 1 0,1-1 0,1 0 0,0 0 0,8 14 0,1-3-36,2 0-1,1-1 1,0 0 0,2-2-1,1 0 1,0-1 0,1-1 0,27 17-1,17 7-212,115 57 1,-52-41 97,2-5 1,2-6 0,2-6-1,151 26 1,-93-35 899,1-8 0,272-2 0,-380-23-638,0-4 0,0-4 0,-1-3 0,0-4 0,-1-3 0,127-48 0,-159 46-143,0-2-1,-1-3 1,-1-1-1,-2-3 1,-1-1-1,-1-3 1,-2-1-1,-1-2 1,-2-3-1,-2 0 1,35-50-1,-55 65-1,-2 0 0,-1-1 0,-1 0 1,-1-1-1,-1-1 0,-2 0 0,-1-1 0,-1 0 0,6-42 0,-12 50 100,0 0 0,-2 0 1,0 0-1,-1-1 0,-1 1 1,-2 1-1,0-1 0,0 0 0,-2 1 1,-1 0-1,-1 0 0,0 1 1,-1 0-1,-13-19 0,3 10-35,0 1 0,-2 2 0,-1 0 0,-1 1 0,-2 1 0,-36-27 0,22 23 175,-1 2 0,-1 1 0,-85-34 1,57 32-767,-136-30 1,-69 15-5054,187 33-908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07.929"/>
    </inkml:context>
    <inkml:brush xml:id="br0">
      <inkml:brushProperty name="width" value="0.025" units="cm"/>
      <inkml:brushProperty name="height" value="0.025" units="cm"/>
    </inkml:brush>
  </inkml:definitions>
  <inkml:trace contextRef="#ctx0" brushRef="#br0">25 8 2883,'0'0'11040,"-5"-2"-10944,-11-3-72,12 6 187,25 16 545,45 24 516,468 252-162,-71-61-965,13-30-1,-399-175-142,67 25-209,229 115 1,-354-156 147,-13-6-254,0-1 0,1 0 1,-1-1-1,1 0 1,-1 0-1,1 0 1,0-1-1,11 3 1,-17-5-382,-16-2-278,-28-13 805,0-2-1,-53-29 1,-1 0 178,-482-190 866,183 78-612,155 68-147,-113-50 640,308 114-654,2-1 0,0-3 0,2-1 0,2-2 0,-46-48 0,83 75-230,16 10 41,17 9 46,161 115 382,-56-37-510,165 85 1,338 82-707,-330-142 876,-295-111-6,299 126 59,-293-120-1153,-11-6-3085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09.172"/>
    </inkml:context>
    <inkml:brush xml:id="br0">
      <inkml:brushProperty name="width" value="0.025" units="cm"/>
      <inkml:brushProperty name="height" value="0.025" units="cm"/>
    </inkml:brush>
  </inkml:definitions>
  <inkml:trace contextRef="#ctx0" brushRef="#br0">30 109 8232,'0'0'1382,"-4"-9"263,-15-39 566,13 31 2817,17 51-4907,3-1 0,1-1 0,1 0 0,1-1 0,33 43 0,-45-67-111,23 29 27,-27-34-29,1-1 0,-1 1-1,1-1 1,0 1 0,-1-1 0,1 0-1,0 0 1,0 0 0,0 0-1,0 0 1,0 0 0,0 0 0,0-1-1,0 1 1,0-1 0,0 1 0,3-1-1,-4 0 24,0 0-1,0-1 1,-1 1-1,1-1 0,0 1 1,0-1-1,-1 0 1,1 1-1,0-1 0,-1 0 1,1 1-1,-1-1 1,1 0-1,-1 0 0,1 1 1,-1-1-1,1 0 1,-1 0-1,0 0 0,1 0 1,-1 1-1,0-1 1,0-1-1,6-27 327,-5 23-280,4-41 192,-3 30-236,0 0 1,0 0 0,2 1 0,8-25 0,-12 41-35,0-1 0,0 1 1,0-1-1,0 1 0,0-1 1,0 1-1,0-1 0,1 1 1,-1-1-1,0 1 0,0-1 1,1 1-1,-1-1 0,0 1 0,1-1 1,-1 1-1,0 0 0,1-1 1,-1 1-1,1 0 0,-1-1 1,0 1-1,1 0 0,-1 0 0,1-1 1,-1 1-1,1 0 0,-1 0 1,1 0-1,-1 0 0,1 0 1,-1-1-1,1 1 0,-1 0 1,1 0-1,-1 0 0,1 0 0,0 1 1,-1-1-1,1 0 0,-1 0 1,1 0-1,-1 0 0,1 0 1,-1 1-1,0-1 0,1 0 1,-1 0-1,1 1 0,-1-1 0,1 0 1,-1 1-1,0-1 0,1 1 1,-1-1-1,0 0 0,1 1 1,-1 0-1,18 29 72,-17-28-37,58 117 340,-58-118-372,-1 0-1,1 0 1,-1 0 0,1 0 0,0 0 0,-1 0 0,1 0 0,0 0 0,0-1-1,-1 1 1,1 0 0,0 0 0,0-1 0,0 1 0,0-1 0,0 1 0,0-1 0,0 1-1,0-1 1,2 1 0,-2-1 2,-1 0 1,1-1-1,0 1 0,-1 0 1,1-1-1,0 1 0,-1 0 0,1-1 1,-1 1-1,1-1 0,0 1 0,-1-1 1,1 0-1,-1 1 0,1-1 0,-1 1 1,0-1-1,1 0 0,-1 1 1,0-1-1,1 0 0,-1-1 0,12-53 246,-11 46-205,8-58 140,-6 33-117,2-1 0,12-38 1,-17 73-65,0 0 0,0 1 1,0-1-1,0 0 1,0 1-1,0-1 0,0 0 1,0 0-1,0 1 0,1-1 1,-1 0-1,0 1 0,0-1 1,0 0-1,1 0 1,-1 0-1,0 1 0,0-1 1,1 0-1,-1 0 0,0 0 1,0 1-1,1-1 1,-1 0-1,0 0 0,1 0 1,-1 0-1,0 0 0,0 0 1,1 0-1,-1 0 0,0 0 1,1 0-1,-1 0 1,0 0-1,1 0 0,-1 0 1,0 0-1,1 0 0,-1 0 1,0 0-1,0 0 0,1 0 1,-1 0-1,0-1 1,1 1-1,-1 0 0,0 0 1,0 0-1,1 0 0,-1-1 1,0 1-1,0 0 0,0 0 1,1-1-1,-1 1 1,0 0-1,0 0 0,0-1 1,0 1-1,0 0 0,1-1 1,-1 1-1,0 0 0,0 0 1,0-1-1,0 1 1,0-1-1,10 23 367,19 90 1140,-21-75-1383,16 47 0,-20-82-413,-3-10 34,-1-14-723,-3 15-170,1 0 1,-1 0-1,0 1 1,0-1-1,0 1 1,-1 0-1,0 0 1,-1 0-1,-5-6 1,-10-10-7516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09.504"/>
    </inkml:context>
    <inkml:brush xml:id="br0">
      <inkml:brushProperty name="width" value="0.025" units="cm"/>
      <inkml:brushProperty name="height" value="0.025" units="cm"/>
    </inkml:brush>
  </inkml:definitions>
  <inkml:trace contextRef="#ctx0" brushRef="#br0">1 1 14798,'0'0'7847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10.510"/>
    </inkml:context>
    <inkml:brush xml:id="br0">
      <inkml:brushProperty name="width" value="0.025" units="cm"/>
      <inkml:brushProperty name="height" value="0.025" units="cm"/>
    </inkml:brush>
  </inkml:definitions>
  <inkml:trace contextRef="#ctx0" brushRef="#br0">50 291 11723,'-4'-9'2071,"1"1"-1448,-18-35 2417,0 20 2170,21 43-4260,3-2-921,0 1 0,2-1-1,1 1 1,0-1 0,1-1-1,1 0 1,0 0 0,1 0 0,1-1-1,1 0 1,0-1 0,16 17 0,-25-30-24,0-1 0,-1 1 0,1 0 0,0-1 1,0 1-1,0-1 0,0 0 0,0 0 0,1 1 0,-1-1 1,0-1-1,0 1 0,1 0 0,-1-1 0,1 1 0,-1-1 1,4 1-1,-4-2 24,-1 1 1,0-1-1,1 1 0,-1-1 1,0 1-1,0-1 0,0 0 1,0 0-1,0 1 0,0-1 1,0 0-1,0 0 1,0 0-1,0 0 0,0 0 1,0 0-1,-1 0 0,1-1 1,0 1-1,-1 0 1,1 0-1,-1-1 0,1 1 1,-1 0-1,0-1 0,0 1 1,1 0-1,-1-1 1,0 1-1,-1-3 0,2-10 45,0-1 0,-2 0 0,1 1 0,-2-1 0,0 1-1,-1 0 1,0-1 0,-2 1 0,1 1 0,-1-1 0,-12-20-1,17 35-93,0 3-52,0 0 0,1 1 0,-1-1-1,1 0 1,0 0 0,0 0 0,2 4 0,2 0 56,0 0 0,1 0 0,1 0 0,-1-1 1,1 0-1,12 9 0,-18-14 18,0-1-1,1 0 1,-1 0 0,0 0-1,1 1 1,-1-1-1,1 0 1,0-1 0,-1 1-1,1 0 1,0 0-1,0-1 1,-1 1 0,1-1-1,0 0 1,0 1 0,0-1-1,-1 0 1,1 0-1,0 0 1,0 0 0,0 0-1,0-1 1,0 1-1,-1 0 1,1-1 0,0 0-1,0 1 1,-1-1 0,1 0-1,0 0 1,-1 0-1,1 0 1,-1 0 0,1 0-1,-1 0 1,0-1-1,1 1 1,-1 0 0,0-1-1,1-1 1,4-10 49,-1 1 0,0-1 1,-1 0-1,0 0 0,-2-1 0,1 1 1,-1-1-1,-1 1 0,-1-1 0,-1-24 1,1 18 19,-2 34-417,1 37 258,1-50 67,0 0 0,0 1 0,0-1 0,1 0 1,-1 1-1,1-1 0,-1 0 0,1 0 0,-1 1 0,1-1 1,0 0-1,0 0 0,-1 0 0,1 0 0,0 0 1,0 0-1,0 0 0,0 0 0,0 0 0,0 0 0,1 0 1,-1-1-1,0 1 0,0-1 0,0 1 0,1-1 0,-1 1 1,0-1-1,1 1 0,-1-1 0,0 0 0,1 0 1,2 0-1,19 0-193,-15-1 168,0 0 1,1 1-1,-1 0 1,0 1-1,0 0 1,1 0-1,-1 0 1,0 1-1,0 1 1,0-1-1,0 1 0,-1 0 1,1 1-1,8 5 1,-15-8 46,0 1 1,0-1-1,0 0 1,0 0 0,1 0-1,-1 0 1,0 0-1,1-1 1,-1 1-1,1 0 1,-1 0-1,0-1 1,1 1-1,-1-1 1,1 0-1,0 1 1,-1-1-1,1 0 1,-1 0-1,1 0 1,-1 0 0,1 0-1,2-1 1,-3 0 25,0 0 1,-1 0 0,1 0 0,-1 0 0,1 0-1,-1-1 1,1 1 0,-1 0 0,1-1 0,-1 1-1,0 0 1,0 0 0,0-1 0,0 1 0,0 0-1,0-1 1,0 1 0,0 0 0,0-1 0,-1-1-1,-2-9 301,0 0-1,-1 0 1,0 1-1,-9-20 1,-20-6 707,14 17-956,19 19-138,0 1 0,0 0 0,0 0-1,-1 0 1,1 0 0,0 0 0,0 0-1,0 0 1,0 0 0,-1 0 0,1 0-1,0-1 1,0 1 0,0 0 0,0 0-1,0 0 1,0 0 0,-1 0 0,1-1-1,0 1 1,0 0 0,0 0 0,0 0-1,0-1 1,0 1 0,0 0 0,0 0-1,0 0 1,0 0 0,0-1 0,0 1-1,0 0 1,0 0 0,0 0 0,0-1-1,0 1 1,0 0 0,0 0 0,0 0-1,0 0 1,0-1 0,0 1 0,1 0-1,-1 0 1,0 0 0,0 0 0,0 0-1,0-1 1,0 1 0,0 0-1,1 0 1,-1 0 0,0 0 0,0 0-1,0 0 1,0 0 0,1-1 0,-1 1-1,0 0 1,0 0 0,0 0 0,0 0-1,1 0 1,-1 0 0,0 0 0,0 0-1,1 0 1,4 0-890,0-1 0,1-1-1,-1 1 1,0-1 0,1 1-1,-1-2 1,0 1 0,0 0-1,-1-1 1,1 0 0,0 0-1,-1 0 1,0-1 0,0 0-1,0 0 1,4-4 0,26-35-2439,-10 2 7433,-25 49 3888,-1 8-4036,-2 98-3016,3-113-883,1 0 1,0 0 0,0 0-1,0 0 1,1 0 0,-1 0-1,0-1 1,0 1 0,0 0 0,1 0-1,-1 0 1,0 0 0,1 0-1,-1-1 1,1 1 0,-1 0-1,1 0 1,-1-1 0,1 1-1,0 0 1,-1-1 0,1 1-1,0-1 1,-1 1 0,1-1 0,0 1-1,0-1 1,-1 1 0,1-1-1,0 0 1,0 1 0,0-1-1,0 0 1,0 0 0,0 0-1,-1 1 1,1-1 0,0 0-1,0 0 1,0 0 0,0-1 0,0 1-1,0 0 1,0 0 0,-1 0-1,1-1 1,0 1 0,0 0-1,0-1 1,1 0 0,51-25-446,-40 20 315,-11 4 95,0 1-1,0 0 1,0 0 0,0 0 0,1 0 0,-1 1-1,0-1 1,1 1 0,-1-1 0,1 1 0,-1 0-1,0 0 1,1 0 0,-1 0 0,1 0 0,-1 0 0,4 2-1,-5-2 28,1 1 0,-1 0 0,1 0-1,-1 0 1,0 1 0,1-1-1,-1 0 1,0 0 0,0 1 0,0-1-1,0 0 1,0 1 0,0 0-1,0-1 1,0 1 0,-1-1 0,1 1-1,0 2 1,2 9 126,-2 1 0,1-1 1,-2 0-1,1 1 0,-3 15 0,1-1 372,1-26-452,0-1 0,0 1 0,0-1 1,0 0-1,0 1 0,0-1 0,-1 1 0,1-1 0,0 1 1,-1-1-1,1 0 0,-1 1 0,0-1 0,1 0 0,-1 1 1,-1 1-1,1-3-62,1 0 0,-1 1 0,1-1 0,-1 0 0,1 0 0,-1 0-1,0 1 1,1-1 0,-1 0 0,1 0 0,-1 0 0,1 0 0,-1 0 0,0 0 0,1 0 0,-1 0 0,1 0 0,-1-1 0,0 1 0,1 0 0,-1 0 0,1 0 0,-1-1 0,1 1 0,-1 0 0,0-1 0,-2-1-498,-1-1 1,1 0 0,0 0-1,0 0 1,0 0-1,0 0 1,1 0-1,-1-1 1,-2-4 0,-8-18-4917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10.855"/>
    </inkml:context>
    <inkml:brush xml:id="br0">
      <inkml:brushProperty name="width" value="0.025" units="cm"/>
      <inkml:brushProperty name="height" value="0.025" units="cm"/>
    </inkml:brush>
  </inkml:definitions>
  <inkml:trace contextRef="#ctx0" brushRef="#br0">0 196 8648,'4'-2'693,"0"1"-1,0 0 0,-1-1 1,1 1-1,-1-1 1,1 0-1,-1-1 0,0 1 1,0 0-1,5-5 1,-5 3-184,0 0 1,0 0 0,0 1 0,-1-2-1,0 1 1,0 0 0,4-9 0,-4 4-156,1-1 1,-2 0 0,1 0-1,-1 0 1,-1 0-1,0 0 1,-1-18-1,0 27-329,1-1-1,0 1 1,0-1-1,0 1 1,-1-1-1,1 1 0,-1 0 1,1-1-1,-1 1 1,0-1-1,1 1 1,-1 0-1,0 0 1,0-1-1,0 1 1,0 0-1,0 0 1,0 0-1,0 0 0,-1 0 1,1 0-1,0 0 1,-1 1-1,1-1 1,0 0-1,-1 1 1,1-1-1,-3 0 1,3 1-29,-1 0 1,1 0 0,0 0-1,0 0 1,-1 1 0,1-1-1,0 0 1,0 1 0,-1-1-1,1 0 1,0 1 0,0 0-1,0-1 1,0 1 0,0 0-1,0-1 1,0 1 0,0 0-1,0 0 1,0 0 0,0 0-1,0 0 1,1 0 0,-1 0-1,0 0 1,1 0 0,-1 0-1,1 1 1,-1-1 0,1 0-1,0 0 1,-1 1-1,1-1 1,0 2 0,-3 9-1,1 0-1,1 0 1,0 0 0,1 0 0,0 0 0,1 0 0,0 1-1,5 18 1,-5-27 11,0-1 0,0 0 0,0 0 0,0 0 0,1 0 0,-1 0 0,1 0 0,0 0 0,0 0 0,0-1-1,0 1 1,0-1 0,0 1 0,1-1 0,-1 0 0,1 0 0,0 0 0,-1 0 0,1 0 0,0-1 0,0 1 0,0-1 0,0 0 0,1 0 0,-1 0-1,0 0 1,0-1 0,1 1 0,-1-1 0,0 0 0,1 0 0,-1 0 0,0 0 0,1-1 0,-1 1 0,3-2 0,3 0-18,-1-1 1,1 0-1,-1-1 1,0 0 0,-1 0-1,1-1 1,-1 0-1,0 0 1,0 0-1,9-10 1,3-4-1669,0-2 0,15-22 0,-12 13-3163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11.279"/>
    </inkml:context>
    <inkml:brush xml:id="br0">
      <inkml:brushProperty name="width" value="0.025" units="cm"/>
      <inkml:brushProperty name="height" value="0.025" units="cm"/>
    </inkml:brush>
  </inkml:definitions>
  <inkml:trace contextRef="#ctx0" brushRef="#br0">19 863 11179,'0'0'4938,"-5"9"-4223,2-4-639,2-3-75,-1 1 0,1-1 0,0 1 0,0-1 0,0 1 0,0-1-1,0 1 1,1 0 0,-1 5 0,1-7 10,0 0 0,1 0 0,-1 0 0,1 1-1,-1-1 1,1 0 0,-1 0 0,1 0 0,0 0 0,0 0 0,-1 0-1,1 0 1,0 0 0,0-1 0,0 1 0,0 0 0,0 0-1,0-1 1,0 1 0,0-1 0,0 1 0,1-1 0,-1 1 0,0-1-1,0 1 1,0-1 0,1 0 0,-1 0 0,0 0 0,0 0-1,3 0 1,14 2 209,1-2 0,0 0-1,-1 0 1,1-2-1,-1 0 1,1-2 0,-1 0-1,0-1 1,0 0 0,-1-1-1,0-2 1,17-8 0,26-18 352,104-76 1,-163 110-570,463-359 779,-87 64-608,-357 279-174,41-27 13,-56 39-13,-1 2 1,1-1-1,0 0 0,1 1 0,-1 0 1,0 0-1,1 1 0,-1 0 0,11-2 1,-15 4-1,0-1 0,0 1 1,-1 0-1,1 0 1,0-1-1,0 1 0,-1 0 1,1 0-1,-1 0 0,1 0 1,-1 0-1,1 0 1,-1 0-1,0 0 0,1 0 1,-1 0-1,0 0 0,0 0 1,0 0-1,0 0 1,1 0-1,-2 0 0,1 0 1,0 0-1,0 0 0,-1 2 1,2-1-315,-1 0-1,0 0 1,-1 0 0,1 0 0,0 0-1,-1 0 1,1 0 0,-1 0-1,1-1 1,-1 1 0,0 0 0,0 0-1,0 0 1,0-1 0,-1 3 0,-12 0-5153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1:46.376"/>
    </inkml:context>
    <inkml:brush xml:id="br0">
      <inkml:brushProperty name="width" value="0.025" units="cm"/>
      <inkml:brushProperty name="height" value="0.025" units="cm"/>
    </inkml:brush>
  </inkml:definitions>
  <inkml:trace contextRef="#ctx0" brushRef="#br0">214 66 4516,'-16'-5'499,"-10"-1"2847,-43-19 0,78 34-2848,0 0-1,-1 0 0,12 17 1,14 16-240,8 0-153,1-2 0,3-2 0,1-2-1,1-2 1,2-2 0,1-3 0,2-1 0,106 38 0,-37-14 184,124 75-1,10 5-203,-106-73-60,-108-44-10,-1 0-1,-1 3 0,0 1 0,68 46 0,-27-5-574,104 59-1,-177-114 606,-17-7-69,-19-11-408,-146-136 675,-67-51-224,70 86-108,-5 8-1,-4 7 1,-365-141-1,317 137 118,-8-2-98,183 81 43,79 41-216,-1 1 0,-1 1 0,-1 2 0,24 25 0,28 25 422,-17-24-133,3-3-1,67 37 0,140 64-331,50 29-23,-254-134 286,223 132 107,-222-138 18,2-3 1,109 35-1,75-3 158,-151-42-1735,163 59 0,-216-61-1814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2:46.395"/>
    </inkml:context>
    <inkml:brush xml:id="br0">
      <inkml:brushProperty name="width" value="0.025" units="cm"/>
      <inkml:brushProperty name="height" value="0.025" units="cm"/>
    </inkml:brush>
  </inkml:definitions>
  <inkml:trace contextRef="#ctx0" brushRef="#br0">1 77 6822,'0'0'759,"10"1"-567,420-1-139,0 0-21,862-35 1826,-1203 28-1297,489-27 1408,-578 34-1734,-6 0-3769,1-2-1826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2:50.448"/>
    </inkml:context>
    <inkml:brush xml:id="br0">
      <inkml:brushProperty name="width" value="0.025" units="cm"/>
      <inkml:brushProperty name="height" value="0.025" units="cm"/>
    </inkml:brush>
  </inkml:definitions>
  <inkml:trace contextRef="#ctx0" brushRef="#br0">19724 312 5765,'0'0'1853,"-3"-10"-1175,2 5-645,-1-8 34,-1-1 0,-1 1 0,0 0 0,-7-15 0,9 24-65,0 1 0,-1-1 0,1 0 0,0 1 0,-1-1 0,0 1-1,0-1 1,0 1 0,0 0 0,0 1 0,-1-1 0,0 0 0,1 1-1,-1 0 1,0 0 0,0 0 0,0 0 0,0 1 0,-9-3 0,-24 1-13,0 1 1,0 1-1,0 3 1,0 1-1,-44 9 1,-62 4 46,-461-14 421,283-6-434,-879-33-1862,793 19 1965,-312-13 460,-2055-50 3307,420 94-5559,28 30 2596,1314-17-974,-1366 45 242,-347 153-150,1759-114-5,875-100-44,-393 56 120,422-53-100,2 3-1,-1 2 1,2 3-1,1 3 1,-96 53-1,119-55-23,2 2 0,0 1 0,2 2 0,1 1 0,1 2 0,-25 33 0,34-38 0,1 2-1,2-1 0,1 2 1,1 0-1,1 1 1,1 1-1,2 0 0,-9 39 1,17-58 3,1 0 1,1 1 0,0-1-1,0 0 1,1 1 0,0-1-1,1 0 1,1 1 0,0-1-1,0 0 1,1 0-1,0 0 1,1-1 0,0 1-1,7 10 1,-2-6-1,1 0 0,1-2 0,0 1 0,1-1 0,1-1-1,0 0 1,0-1 0,1-1 0,18 11 0,26 14-15,1-4 1,2-2-1,97 33 0,205 42-424,-241-72 319,1001 193-24,21-124 244,1001 10 25,51-58 10,2-89 1,117-67 177,-2-61-8,1250-143-293,-2929 253 583,706-79-236,-744 22-337,-527 93-41,-1-4 0,-1-2 0,-1-4 0,-2-2 0,-1-3-1,85-59 1,-131 80 18,-2-1 0,0 0 0,0-1 0,-1-1 0,-1 0-1,-1 0 1,0-2 0,-1 1 0,0-2 0,-2 1 0,15-38-1,-19 41-13,-2-1 0,1 0 0,-2 0-1,0 0 1,0-1 0,-2 1 0,0 0-1,0 0 1,-2-1 0,0 1 0,0 0 0,-2 0-1,1 1 1,-2-1 0,0 1 0,-9-18-1,-4-1 129,0 0-1,-2 2 1,-2 0 0,-1 2-1,-1 0 1,-1 2-1,-35-30 1,19 23-16,-1 3-1,-2 1 1,-1 2 0,-72-33 0,5 16-507,-2 5 0,-1 5 1,-212-36-1,112 34-2620,-11-1-2707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01.404"/>
    </inkml:context>
    <inkml:brush xml:id="br0">
      <inkml:brushProperty name="width" value="0.025" units="cm"/>
      <inkml:brushProperty name="height" value="0.025" units="cm"/>
    </inkml:brush>
  </inkml:definitions>
  <inkml:trace contextRef="#ctx0" brushRef="#br0">163 35 3395,'-8'0'288,"-12"1"62,9 1 679,-1-1-1,1 0 0,-1-1 0,1-1 0,-1 0 1,1 0-1,0-1 0,-20-6 0,30 8-870,1 0 0,-1-1 0,0 1 0,1 0 0,-1-1 0,0 1 0,1-1 0,-1 1 0,0-1 1,1 1-1,-1-1 0,1 0 0,-1 1 0,1-1 0,-1 1 0,1-1 0,0 0 0,-1 0 0,1 1 0,0-1 0,-1 0 0,1 0 0,0 1 0,0-1 0,0 0 0,0 0 0,0 1 0,0-1 0,0 0 0,0-1 0,0 1-125,1 1-1,0-1 1,-1 1-1,1-1 0,0 1 1,-1-1-1,1 1 1,0-1-1,0 1 1,0 0-1,-1-1 1,1 1-1,0 0 1,0 0-1,0-1 1,0 1-1,0 0 1,-1 0-1,1 0 1,0 0-1,0 0 1,0 0-1,0 1 0,0-1 1,-1 0-1,1 0 1,2 1-1,57 18-107,25 5-165,24-12 373,0-4 0,132-8 0,-51-1-94,1802 10 554,-1434-10-406,30 21 47,-25 0-185,-366-17-32,-17 1 196,226-24 0,-274-7-221,-25 4 1030,-104 57-4313,-3-32 1895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02.304"/>
    </inkml:context>
    <inkml:brush xml:id="br0">
      <inkml:brushProperty name="width" value="0.025" units="cm"/>
      <inkml:brushProperty name="height" value="0.025" units="cm"/>
    </inkml:brush>
  </inkml:definitions>
  <inkml:trace contextRef="#ctx0" brushRef="#br0">1005 356 5445,'-13'-1'817,"-474"-17"2290,477 19-3101,0 0 0,0 0 0,0 1 1,0 0-1,1 1 0,-1 0 0,1 0 0,0 1 0,0 0 1,0 1-1,0 0 0,1 0 0,0 1 0,0 0 1,1 1-1,-1 0 0,1 0 0,1 0 0,-1 1 0,1 0 1,1 0-1,-1 0 0,1 1 0,-3 9 0,2-5 23,1 0 0,0 1 0,1-1 0,1 1 0,0 0 0,1 0 0,0 0 0,2 0 0,-1 1-1,2-1 1,-1 0 0,2 0 0,0 0 0,1 0 0,0 0 0,9 21 0,6 3-41,1-1 1,2-2-1,1 0 1,2-1-1,2-1 1,47 48-1,8-4-102,113 83-1,-132-112 121,3-4 1,1-2-1,3-3 0,0-3 0,3-3 0,0-4 0,2-2 0,1-4 1,1-3-1,1-4 0,0-3 0,141 6 0,-134-18-31,-1-4-1,1-3 0,155-33 0,-190 27 33,0-3-1,-2-2 0,1-2 0,-2-1 0,-1-3 1,0-2-1,70-53 0,-67 39 36,-1-3 1,-2-1-1,-1-3 1,70-98-1,-86 103-11,-2-1-1,-2-2 1,-2 0 0,-1-2 0,-3 0-1,21-84 1,-33 105-11,-2-1 0,0 0-1,-2 0 1,-1 0 0,-1 0 0,-4-33-1,2 43 5,-1 1-1,-1 0 0,0 0 0,-1 0 0,0 1 0,-2-1 1,1 1-1,-2 1 0,0-1 0,0 1 0,-19-21 0,4 12 134,0 1 0,-1 1 0,-1 1 0,-1 1 0,0 2 0,-1 0 0,-1 2 0,0 1 0,-54-17 0,4 8-134,-1 3 0,-129-13 0,76 20-77,0 6 0,-1 6-1,0 6 1,-250 43 0,219-14-4,1 8 1,2 6-1,-223 102 0,291-110-732,3 5 0,1 3 0,3 5 0,2 3 0,-101 89 0,95-59-1858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21.132"/>
    </inkml:context>
    <inkml:brush xml:id="br0">
      <inkml:brushProperty name="width" value="0.025" units="cm"/>
      <inkml:brushProperty name="height" value="0.025" units="cm"/>
    </inkml:brush>
  </inkml:definitions>
  <inkml:trace contextRef="#ctx0" brushRef="#br0">232 93 1730,'0'0'774,"-8"-5"-812,-2-1-32,-76-40 989,73 40-128,-1 0 0,0 1 0,0 1 0,0 0 0,-18-3 0,15 4 212,8 2 1038,21 11-1434,10 1-368,1-1-1,-1-1 1,2-1-1,36 8 1,10 4 202,-13-4 11,67 9 0,-68-15-159,85 27-1,353 116-180,-66-37-69,-337-93-84,1-3 0,154 11 0,-216-29-106,-26 0-128,-20-1 249,-49 0 217,22 0-235,1-1 0,-55-8 0,6-3 108,-142 2 0,37 3-155,95-6 75,2-5 1,0-4-1,-106-38 1,29 9 8,107 27-96,2-2 1,0-3-1,2-3 1,-92-59-1,87 48 12,124 54-1628,-43-8 1742,886 346-766,134 37-1195,-930-356-1473,-4-1-2419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48.665"/>
    </inkml:context>
    <inkml:brush xml:id="br0">
      <inkml:brushProperty name="width" value="0.025" units="cm"/>
      <inkml:brushProperty name="height" value="0.025" units="cm"/>
    </inkml:brush>
  </inkml:definitions>
  <inkml:trace contextRef="#ctx0" brushRef="#br0">0 1 7847,'0'0'9791,"8"10"-9380,369 423 2835,-372-428-3243,39 39-1061,59 73-1,-98-107-631,-9-6-1351,-16-9-1218,-10-9-2473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49.027"/>
    </inkml:context>
    <inkml:brush xml:id="br0">
      <inkml:brushProperty name="width" value="0.025" units="cm"/>
      <inkml:brushProperty name="height" value="0.025" units="cm"/>
    </inkml:brush>
  </inkml:definitions>
  <inkml:trace contextRef="#ctx0" brushRef="#br0">1 486 11339,'0'0'7436,"1"-7"-7078,3-9-156,0 0 0,11-26 0,-7 21 5,-1 0 1,5-23-1,-7 8 176,-2-1-1,-2-53 1,-2 48-204,6-55-1,-5 96-183,0 1 0,0-1 0,1 0 1,-1 0-1,0 1 0,0-1 0,0 0 0,0 1 0,1-1 0,-1 0 0,0 1 0,1-1 1,-1 0-1,0 1 0,1-1 0,-1 1 0,1-1 0,-1 1 0,1-1 0,-1 1 1,1-1-1,0 1 0,-1-1 0,1 1 0,-1 0 0,1-1 0,0 1 0,-1 0 0,2-1 1,22 7-341,19 24-13,8 14-34,136 105 1243,-161-132-2097,50 24 0,-55-32-648,-1-1 0,1-1 0,30 6 0,-4-7-6023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49.517"/>
    </inkml:context>
    <inkml:brush xml:id="br0">
      <inkml:brushProperty name="width" value="0.025" units="cm"/>
      <inkml:brushProperty name="height" value="0.025" units="cm"/>
    </inkml:brush>
  </inkml:definitions>
  <inkml:trace contextRef="#ctx0" brushRef="#br0">0 1 9673,'0'0'6534,"30"50"-5317,-9-7-352,-1 6-384,5 5-289,3-2-96,-4-2-64,0-10-288,2-6-1154,-11-7-639,-4-12-65,-5-8-1410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49.874"/>
    </inkml:context>
    <inkml:brush xml:id="br0">
      <inkml:brushProperty name="width" value="0.025" units="cm"/>
      <inkml:brushProperty name="height" value="0.025" units="cm"/>
    </inkml:brush>
  </inkml:definitions>
  <inkml:trace contextRef="#ctx0" brushRef="#br0">88 439 8488,'-9'-13'1345,"-2"-2"-775,1-1 1,1 0-1,1-1 0,0 1 0,1-1 0,1-1 0,0 0 0,2 1 1,-5-30-1,9 37-403,0 0 1,0 0 0,1 0 0,1 0-1,-1 1 1,2-1 0,-1 0-1,1 1 1,1-1 0,0 1 0,0 0-1,1 0 1,0 0 0,0 1-1,11-12 1,-11 14-163,1 0 0,0 0 0,0 1 0,0 0 0,1 0-1,0 0 1,0 1 0,0 0 0,0 0 0,1 1 0,-1 0 0,1 1 0,0-1 0,0 1 0,0 1-1,0 0 1,0 0 0,0 0 0,14 1 0,-19 1 1,1 0 0,-1-1 0,1 1 0,-1 0 0,1 1 0,-1-1 0,0 1 0,0-1 0,0 1 0,0 0 0,0 0 0,0 0 0,0 1 0,0-1 0,-1 1 0,0-1 0,1 1 0,-1 0 0,0 0 0,0 0 0,0 0 0,-1 0 0,1 1 0,-1-1 0,0 0 0,0 1 0,0-1 0,0 1 0,0-1 0,-1 4 0,3 15 644,-1 0 0,0 0 0,-4 37 1,1-43-32,1-6-431,-1 0 0,0 0 0,0 1 0,-1-1 0,0 0 0,-1-1 0,0 1 0,-1 0 1,0-1-1,0 0 0,-1 0 0,-9 13 0,14-22-265,0 0 0,0 0 0,0 0 0,-1 1 0,1-1 0,0 0 0,0 0 1,0 0-1,-1 0 0,1 0 0,0 1 0,0-1 0,-1 0 0,1 0 0,0 0 0,-1 0 0,1 0 0,0 0 0,0 0 0,-1 0 1,1 0-1,0 0 0,0 0 0,-1 0 0,1 0 0,0 0 0,0 0 0,-1 0 0,1-1 0,0 1 0,-1 0 0,1 0 1,0 0-1,0 0 0,0 0 0,-1-1 0,1 1 0,0 0 0,0 0 0,0 0 0,-1-1 0,1 1 0,0 0 0,0 0 0,0 0 1,0-1-1,0 1 0,0 0 0,-1 0 0,1-1 0,0 1 0,0 0 0,0-1 0,0 1 0,0 0 0,0 0 0,0-1 1,0 1-1,0 0 0,0 0 0,0-1 0,0 1 0,0 0 0,1 0 0,-1-1 0,0 1 0,0 0 0,0 0 0,0-1 0,2-23-5450,6 6-457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50.223"/>
    </inkml:context>
    <inkml:brush xml:id="br0">
      <inkml:brushProperty name="width" value="0.025" units="cm"/>
      <inkml:brushProperty name="height" value="0.025" units="cm"/>
    </inkml:brush>
  </inkml:definitions>
  <inkml:trace contextRef="#ctx0" brushRef="#br0">1 1 11915,'0'0'8899,"1"10"-8781,12 43 96,1-2-1,3 0 1,33 68 0,-12-28 297,-18-34 15,-15-40-310,0-1-1,1 1 0,0-1 0,2-1 0,-1 1 1,2-1-1,10 13 0,-18-27-205,0 1 1,0-1 0,0 0-1,0 0 1,0 0-1,1 0 1,-1-1 0,0 1-1,0 0 1,1 0-1,-1-1 1,0 1 0,1-1-1,-1 1 1,1-1-1,-1 0 1,1 0 0,-1 1-1,1-1 1,-1 0-1,3 0 1,-3-1-80,0 1-1,0 0 1,-1-1 0,1 1-1,0-1 1,0 1 0,0-1-1,0 1 1,-1-1 0,1 0-1,0 1 1,-1-1 0,1 0-1,0 0 1,-1 0 0,1 1-1,-1-1 1,1 0-1,-1 0 1,0 0 0,1 0-1,-1 0 1,0 0 0,1 0-1,-1 0 1,0 0 0,0 0-1,0 0 1,0 0 0,0-1-1,-2-42-6736,-8 18 560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51.138"/>
    </inkml:context>
    <inkml:brush xml:id="br0">
      <inkml:brushProperty name="width" value="0.025" units="cm"/>
      <inkml:brushProperty name="height" value="0.025" units="cm"/>
    </inkml:brush>
  </inkml:definitions>
  <inkml:trace contextRef="#ctx0" brushRef="#br0">1 458 8520,'0'0'10741,"10"5"-9988,-6-3-727,44 16 533,-45-17-522,0 0 1,-1-1-1,1 1 1,0-1-1,0 0 1,0 0-1,-1 0 1,1 0-1,0-1 1,0 1-1,0-1 1,-1 1-1,1-1 0,0 0 1,-1 0-1,1 0 1,-1-1-1,1 1 1,4-4-1,0-2 13,-1-1 0,0 1 0,0-2 0,-1 1 0,0 0 0,-1-1 0,1 0 0,-2 0 0,1 0 0,-1-1 0,-1 1 0,1-1 0,-2 1 0,1-1 0,-1 0 0,-1 0 0,0 0 0,-2-18 0,1 25-12,1 1 0,-1 0-1,1 0 1,-1 0 0,0 0-1,0 0 1,0 0 0,0 0-1,-1 0 1,1 0 0,0 0-1,-1 0 1,1 1 0,-1-1-1,0 1 1,1-1 0,-1 1-1,-4-2 1,6 2-31,-1 1 0,0-1 0,0 1 0,0 0 0,0-1-1,0 1 1,0 0 0,0 0 0,0 0 0,0 0 0,0-1 0,0 2-1,0-1 1,0 0 0,0 0 0,0 0 0,0 0 0,0 1 0,1-1 0,-1 0-1,0 1 1,0-1 0,0 0 0,0 1 0,0 0 0,1-1 0,-1 1 0,0-1-1,0 1 1,1 0 0,-1-1 0,0 1 0,1 0 0,-1 0 0,1 0 0,-1 0-1,1-1 1,-1 1 0,1 0 0,0 0 0,0 0 0,-1 0 0,1 0 0,0 2-1,-4 15-25,0 1 0,1-1 0,2 1 0,0 0 0,0 0 0,2 0 0,0-1 0,2 1 0,0 0 0,1-1 0,0 0 0,2 1 0,0-2 0,1 1 0,12 21 0,-18-37 19,1 1 0,-1-1 1,0 1-1,1-1 0,-1 0 0,1 0 0,0 0 0,0 0 0,0 0 1,0 0-1,0-1 0,0 1 0,1 0 0,-1-1 0,0 0 0,1 0 0,-1 1 1,1-1-1,-1-1 0,1 1 0,0 0 0,-1-1 0,1 1 0,0-1 1,-1 0-1,5 0 0,-3-1 14,-1 0 0,0-1 1,1 1-1,-1-1 0,0 0 0,0 0 0,0 0 1,0 0-1,0 0 0,-1-1 0,1 1 1,-1-1-1,1 1 0,-1-1 0,0 0 0,0 0 1,0 0-1,-1-1 0,2-3 0,7-16-21,-2-1 0,-1-1 0,-1 0 0,0 0 0,-2 0 0,-2 0 0,0 0-1,-2-39 1,2 96-257,2-1 0,1 1 0,2-1-1,1 0 1,21 51 0,-27-76 314,0-1 0,1 0 0,-1 0 0,1 0 0,0 0 0,1-1 0,-1 1 0,1-1 0,8 7 0,-11-10-44,0 0 1,0-1-1,0 1 1,1 0-1,-1-1 1,0 1-1,1-1 1,-1 1-1,0-1 1,1 1-1,-1-1 1,0 0-1,1 0 1,-1 0-1,1 0 0,-1 0 1,1 0-1,-1 0 1,0-1-1,1 1 1,-1 0-1,0-1 1,1 1-1,-1-1 1,0 1-1,1-1 1,-1 0-1,0 1 1,0-1-1,0 0 0,0 0 1,0 0-1,0 0 1,0 0-1,0 0 1,0 0-1,0 0 1,0-1-1,-1 1 1,1 0-1,0 0 1,-1-1-1,2-2 1,7-16-54,0 0 1,-1 0 0,-2-1 0,0 0-1,-1-1 1,0 0 0,-2 1 0,-1-1 0,-1 0-1,-1 0 1,-4-38 0,0 26 18,-1 0-1,-2 0 1,-2 1 0,-1 0-1,-1 0 1,-28-55 0,47 138 364,29 40-240,3-2-1,62 99 1,-38-72 274,-63-114-258,-5-13 950,-12-20-894,-1 1-1,-34-46 0,-2-2-108,46 65-156,17 26-107,16 16-13,-22-25 222,1 0 0,0 0 0,0-1 0,0 1 0,0-1 0,1 0 0,-1 0 0,0-1 0,1 1 0,-1-1 0,1-1 0,0 1-1,-1-1 1,1 0 0,0 0 0,-1-1 0,1 1 0,-1-1 0,1 0 0,-1-1 0,1 1 0,-1-1 0,0-1 0,0 1 0,0 0 0,0-1 0,0 0 0,0 0 0,-1-1 0,1 1 0,-1-1 0,0 0 0,4-6 0,-1 3 15,0-1-1,-1 1 1,0-1 0,-1-1 0,0 1-1,0-1 1,0 0 0,-1 0 0,-1-1 0,0 1-1,0-1 1,0 1 0,-1-1 0,-1 0-1,0 0 1,0 0 0,-1 0 0,-1-13-1,1 22-16,0 1-1,0-1 0,0 0 1,0 1-1,-1-1 0,1 1 0,0-1 1,0 0-1,0 1 0,0-1 0,-1 1 1,1-1-1,0 1 0,-1-1 0,1 1 1,0-1-1,-1 1 0,1-1 0,-1 1 1,1-1-1,0 1 0,-1 0 0,1-1 1,-1 1-1,1 0 0,-1-1 0,0 1 1,1 0-1,-1 0 0,1 0 1,-1-1-1,1 1 0,-1 0 0,0 0 1,1 0-1,-1 0 0,1 0 0,-1 0 1,0 0-1,1 0 0,-1 0 0,1 0 1,-1 1-1,0-1 0,1 0 0,-1 0 1,1 0-1,-1 1 0,1-1 0,-1 0 1,1 1-1,-1-1 0,1 0 0,-1 1 1,0 0-1,-2 1-17,1 0 1,-1 0-1,1 1 0,-1-1 1,1 1-1,0 0 0,0-1 1,-3 6-1,-2 13 17,1-1 0,1 1-1,1 0 1,0 0 0,2 1 0,1-1 0,0 0-1,5 40 1,-4-57 43,1 1 0,-1-1 0,1 0 0,0 1 0,0-1 0,0 0 0,0 0 0,1 0 0,-1 0 1,1 0-1,0 0 0,0 0 0,1-1 0,-1 1 0,1-1 0,0 0 0,0 1 0,0-1 0,0-1 0,1 1 0,-1 0 0,1-1 0,-1 1 0,1-1 0,0 0 0,7 2 0,-6-3-14,1 0 0,-1 0 0,1-1-1,0 1 1,-1-1 0,1-1 0,-1 1 0,1-1 0,-1 0-1,1 0 1,-1-1 0,0 1 0,1-1 0,-1 0-1,0-1 1,0 1 0,0-1 0,-1 0 0,1 0-1,5-5 1,0-2-5,1 1 1,-1-2-1,-1 1 0,0-1 0,0-1 1,-1 1-1,8-17 0,-14 23-264,0 1-1,0-1 1,0 0 0,-1 0 0,0 0-1,0 0 1,0 0 0,0 0-1,-1 0 1,0-7 0,-1 9-218,1 0-1,-1 0 1,1 0 0,-1 0 0,0 0 0,-1 0 0,1 0 0,0 0 0,-1 1 0,0-1 0,1 1 0,-1-1 0,0 1-1,0-1 1,0 1 0,-1 0 0,1 0 0,-4-2 0,-33-21-9916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51.485"/>
    </inkml:context>
    <inkml:brush xml:id="br0">
      <inkml:brushProperty name="width" value="0.025" units="cm"/>
      <inkml:brushProperty name="height" value="0.025" units="cm"/>
    </inkml:brush>
  </inkml:definitions>
  <inkml:trace contextRef="#ctx0" brushRef="#br0">30 44 15214,'-13'-8'1121,"2"-1"-128,6-2-1281,5-4-5349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52.272"/>
    </inkml:context>
    <inkml:brush xml:id="br0">
      <inkml:brushProperty name="width" value="0.025" units="cm"/>
      <inkml:brushProperty name="height" value="0.025" units="cm"/>
    </inkml:brush>
  </inkml:definitions>
  <inkml:trace contextRef="#ctx0" brushRef="#br0">0 1 8648,'0'0'8686,"6"13"-7645,-5-10-976,6 10 194,-2 0-1,0 1 0,-1-1 1,0 1-1,-1 0 0,2 24 1,-5 256 1283,-2-125 151,1-165-1622,1 0 0,1-1 0,-1 1 0,0 0 1,1 0-1,0-1 0,0 1 0,0 0 1,0-1-1,1 1 0,-1-1 0,1 1 1,2 2-1,-3-4-50,0-1 1,1 0-1,-1 0 1,1 0 0,-1 0-1,1 0 1,0 0-1,-1 0 1,1-1 0,0 1-1,0 0 1,-1-1-1,1 0 1,0 1-1,0-1 1,0 0 0,-1 0-1,1 0 1,0 0-1,0 0 1,0 0-1,0-1 1,-1 1 0,1 0-1,0-1 1,0 0-1,-1 1 1,4-3-1,16-9-289,0 0-1,0-2 0,-1-1 0,-1 0 0,25-27 0,-30 29-1070,11-13-3300,-4 1-3043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3:56.614"/>
    </inkml:context>
    <inkml:brush xml:id="br0">
      <inkml:brushProperty name="width" value="0.025" units="cm"/>
      <inkml:brushProperty name="height" value="0.025" units="cm"/>
    </inkml:brush>
  </inkml:definitions>
  <inkml:trace contextRef="#ctx0" brushRef="#br0">0 119 9257,'0'0'6283,"9"-3"-6219,7-2-1,1 1-1,-1 1 1,1 0-1,31 0 1,83 4 36,-83 0-100,43 3 34,-46 0-1,1-3 0,47-5-1,129-23-4,265-21 69,-273 43-82,121-8-1,126 1-7,0 34-6,-414-20-1,663 25 6,-13-21 15,-172-7-8,575 17-12,-755-9 0,389 19 0,-168 5 32,-534-26-165,-19 2-103,-13-7 225,0 0 1,0 1-1,0-1 0,0 0 0,0 1 0,0-1 1,0 0-1,1 1 0,-1-1 0,0 0 0,0 1 1,-1-1-1,1 0 0,0 1 0,0-1 0,0 0 1,0 1-1,0-1 0,0 0 0,0 1 1,0-1-1,-1 0 0,1 1 0,0-1 0,0 0 1,0 0-1,-1 1 0,1-1 0,0 0 0,0 0 1,-1 0-1,1 1 0,0-1 0,-1 0 0,1 0 1,0 0-1,-1 1 0,-11 2-1809,-3-2-2211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52.649"/>
    </inkml:context>
    <inkml:brush xml:id="br0">
      <inkml:brushProperty name="width" value="0.025" units="cm"/>
      <inkml:brushProperty name="height" value="0.025" units="cm"/>
    </inkml:brush>
  </inkml:definitions>
  <inkml:trace contextRef="#ctx0" brushRef="#br0">23 94 16816,'0'0'1463,"-4"9"213,3-6-1506,-14 39 1478,14-41-1619,1 0-1,0 0 0,0 1 1,-1-1-1,1 0 0,0 0 1,0 0-1,0 0 0,0 0 1,0 0-1,0 1 0,0-1 1,1 0-1,-1 0 0,0 0 1,1 0-1,-1 0 0,1 0 1,-1 0-1,1 0 1,-1 0-1,1 0 0,0 0 1,-1 0-1,1 0 0,0 0 1,0-1-1,0 1 0,-1 0 1,1 0-1,0-1 0,0 1 1,0-1-1,0 1 0,0-1 1,0 1-1,1-1 0,-1 0 1,2 1-1,4-1-7,0 0-1,0-1 1,0 1-1,0-2 1,0 1-1,0-1 1,0 0-1,0 0 1,0-1-1,-1 0 1,0 0 0,1 0-1,-1-1 1,0 0-1,-1 0 1,11-10-1,-10 9 4,0 0 0,0-1-1,-1 0 1,0 0 0,0-1-1,0 0 1,-1 1 0,0-1-1,0-1 1,0 1 0,-1-1 0,0 1-1,-1-1 1,3-15 0,-5 22-13,0 1 1,1-1-1,-1 0 1,0 1-1,0-1 1,0 0-1,0 0 1,0 1-1,0-1 1,0 0 0,0 1-1,-1-1 1,1 0-1,0 1 1,0-1-1,-1 0 1,1 1-1,0-1 1,-1 0-1,1 1 1,0-1-1,-1 1 1,1-1-1,-1 1 1,1-1-1,-1 1 1,1-1 0,-1 1-1,0-1 1,0 1-1,-21 4 175,17-1-177,0 0-1,0 0 1,0 1-1,0-1 1,1 1-1,-6 6 1,4-1-20,1-1 1,1 1-1,0 0 0,0 0 1,0 0-1,1 1 0,1-1 1,-3 18-1,2 3-40,0 45 0,3-73 0,0 1 0,0-1 0,0 1 0,0-1-1,0 1 1,0 0 0,0-1 0,1 1 0,0-1-1,-1 1 1,1-1 0,0 1 0,0-1 0,0 0-1,1 0 1,-1 1 0,0-1 0,1 0 0,0 0-1,-1 0 1,1 0 0,0-1 0,0 1 0,0 0-1,0-1 1,0 1 0,1-1 0,-1 0 0,0 0-1,0 0 1,1 0 0,-1 0 0,5 1 0,-1-2-532,-1 0 1,0 0 0,0 0 0,1-1 0,-1 0 0,0 0-1,0 0 1,0-1 0,0 0 0,0 0 0,-1 0 0,1 0-1,0-1 1,-1 1 0,0-1 0,5-4 0,18-18-6833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53.326"/>
    </inkml:context>
    <inkml:brush xml:id="br0">
      <inkml:brushProperty name="width" value="0.025" units="cm"/>
      <inkml:brushProperty name="height" value="0.025" units="cm"/>
    </inkml:brush>
  </inkml:definitions>
  <inkml:trace contextRef="#ctx0" brushRef="#br0">10 1 13901,'0'0'3326,"-2"9"-2344,-1 7-702,1 1-1,0-1 0,2 1 1,0-1-1,1 1 0,0-1 1,1 1-1,7 24 1,1 0 294,-6-15-328,2 1 0,2-1 0,0 0 0,1-1-1,2 0 1,21 37 0,-31-60-236,-1 0 0,1-1 0,0 0 0,0 1 0,1-1 0,-1 1 0,0-1 0,0 0 0,1 0 0,-1 0 1,0 0-1,1 0 0,-1 0 0,1 0 0,0 0 0,-1-1 0,1 1 0,0-1 0,-1 1 0,1-1 0,0 1 0,-1-1 0,1 0 0,0 0 0,0 0 0,-1 0 0,1 0 0,0 0 0,0-1 0,-1 1 0,1 0 0,0-1 0,-1 0 0,1 1 0,0-1 0,-1 0 1,1 0-1,-1 0 0,1 0 0,-1 0 0,1 0 0,1-2 0,7-7-70,-1 1 0,-1-1 0,0-1 0,12-19 1,-9 14-416,-11 14 466,1 1-1,0-1 1,0 1-1,0 0 0,0 0 1,0-1-1,0 1 1,0 0-1,1 0 0,-1 0 1,0 0-1,1 0 1,-1 1-1,0-1 0,1 0 1,-1 1-1,1-1 1,1 0-1,-2 1 1,0 0 0,0 1-1,0-1 1,0 0 0,0 0 0,-1 1 0,1-1 0,0 1-1,0-1 1,0 1 0,-1-1 0,1 1 0,0-1-1,-1 1 1,1-1 0,0 1 0,-1 0 0,1 0 0,-1-1-1,1 1 1,-1 0 0,1 0 0,0 0 0,3 9 4,-1 0 0,1 0 0,-2 1 0,3 13 0,-1-7 283,-3-12-251,0 0 1,1-1-1,-1 1 0,1-1 1,0 0-1,0 1 0,1-1 1,-1 0-1,1 0 0,5 6 1,-7-10-22,0 1 0,0 0 0,-1-1 0,1 1 1,0-1-1,0 0 0,0 1 0,-1-1 0,1 0 0,0 1 0,0-1 0,0 0 1,0 0-1,0 0 0,0 0 0,0 1 0,-1-1 0,1-1 0,0 1 1,0 0-1,0 0 0,1 0 0,0-2 13,0 1-1,0 0 1,0 0 0,0 0 0,0-1 0,0 1-1,-1-1 1,1 0 0,-1 1 0,1-1-1,-1 0 1,0 0 0,2-2 0,15-30 83,-15 26-237,1 0 1,0 1-1,0-1 1,1 1-1,-1 0 1,2 0-1,-1 1 1,1 0-1,0-1 1,11-8-1,-16 15 119,0 0-1,0-1 1,0 1-1,0 0 1,0-1-1,0 1 1,0 0-1,0 0 1,0 0-1,0 0 1,0 0-1,0 0 1,0 0-1,0 1 1,0-1-1,0 0 1,0 0-1,0 1 1,0-1-1,0 1 1,0-1-1,0 1 1,0-1-1,0 1 1,-1-1-1,1 1 1,0 0-1,0-1 1,-1 1-1,1 0 1,0 0-1,-1 0 1,1 0-1,-1-1 1,1 1-1,-1 0 1,1 0-1,-1 0 1,0 0-1,1 2 1,13 50 329,-12-41-40,0-1 78,0 4-107,1-1 1,1 0 0,7 20 0,-10-32-219,-1-1 1,1 1-1,0-1 0,0 1 1,0-1-1,0 1 1,0-1-1,0 0 0,0 1 1,0-1-1,0 0 0,1 0 1,-1 0-1,1 0 1,2 2-1,-3-3-6,0 0 1,1 0-1,-1 0 1,0 0-1,0 0 1,1 0-1,-1-1 1,0 1-1,0 0 1,1 0-1,-1-1 1,0 1-1,0-1 1,0 0-1,0 1 1,0-1-1,0 0 1,0 1-1,0-1 1,0 0-1,0 0 1,0 0-1,0 0 0,-1 0 1,2-1-1,25-40 368,9-13-660,-34 53 199,-1 0-1,1 0 0,0 0 1,0 0-1,0 0 1,1 1-1,-1-1 0,0 1 1,0 0-1,1-1 1,-1 1-1,1 0 1,-1 0-1,1 1 0,0-1 1,-1 0-1,1 1 1,0 0-1,3-1 0,-4 2 58,0-1 0,-1 1-1,1 0 1,0-1 0,-1 1-1,1 0 1,-1 0 0,0 0-1,1 0 1,-1 0-1,0 0 1,1 0 0,-1 1-1,0-1 1,0 0 0,0 1-1,0-1 1,0 1 0,0-1-1,-1 1 1,2 2 0,15 44 742,-10-25 39,-6-21-740,-1 0 0,1-1-1,-1 1 1,1 0 0,0-1-1,0 1 1,0-1 0,0 1-1,0-1 1,0 1 0,0-1-1,0 0 1,1 0 0,-1 1-1,0-1 1,1 0 0,-1 0-1,1 0 1,-1-1 0,3 2-1,-2-2-1,-1 0-1,0 0 0,1 0 0,-1 0 0,1 0 0,-1-1 1,1 1-1,-1-1 0,0 1 0,1-1 0,-1 1 0,0-1 1,0 0-1,1 1 0,-1-1 0,0 0 0,0 0 1,0 0-1,2-2 0,6-8 66,0-1 0,-1 1-1,0-2 1,7-14 0,-2 5-160,-8 14-123,1 0 0,0 0 0,0 1-1,1-1 1,9-8 0,-15 15 172,1 1 1,-1-1-1,0 0 1,0 0-1,0 0 0,1 1 1,-1-1-1,0 1 1,1-1-1,-1 1 1,0 0-1,1-1 0,-1 1 1,1 0-1,-1 0 1,0 0-1,1 0 1,-1 0-1,1 0 0,-1 0 1,1 1-1,-1-1 1,0 0-1,1 1 0,-1-1 1,0 1-1,1-1 1,-1 1-1,0 0 1,0 0-1,0-1 0,1 1 1,-1 0-1,0 0 1,0 0-1,0 0 1,-1 0-1,1 1 0,0-1 1,0 0-1,0 0 1,-1 1-1,1-1 1,-1 0-1,1 3 0,9 16-138,14 23 1442,-7-28-2838,7-10-3526,-7-7-1515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39:53.910"/>
    </inkml:context>
    <inkml:brush xml:id="br0">
      <inkml:brushProperty name="width" value="0.025" units="cm"/>
      <inkml:brushProperty name="height" value="0.025" units="cm"/>
    </inkml:brush>
  </inkml:definitions>
  <inkml:trace contextRef="#ctx0" brushRef="#br0">107 1 15599,'-7'8'491,"-10"11"-76,-36 48 2706,49-62-2996,1 1 0,-1-1 0,1 1 0,0 0 0,1 0 0,-1 0 0,1 0 0,1 1 0,-1-1 0,-1 12 0,4-15-117,-1-1 1,1 0-1,0 1 0,0-1 0,0 0 0,0 0 0,0 1 1,0-1-1,1 0 0,-1 0 0,1-1 0,-1 1 0,1 0 1,0 0-1,0-1 0,0 1 0,0-1 0,0 1 0,0-1 1,0 0-1,0 0 0,0 0 0,1 0 0,-1 0 0,0-1 1,1 1-1,-1-1 0,5 1 0,1 1 0,1-1 0,0 1 0,0-2 1,0 1-1,0-1 0,16-3 0,-22 2-40,-1 0 1,0 0-1,0-1 0,0 1 1,1-1-1,-1 1 0,-1-1 1,1 0-1,0 0 0,0 0 1,1-2-1,18-16 89,-21 20-51,1-1 0,0 1 1,-1 0-1,1 0 1,-1 0-1,1 0 1,0 0-1,-1-1 0,1 1 1,0 0-1,-1 0 1,1 1-1,0-1 1,-1 0-1,1 0 0,0 0 1,-1 0-1,1 0 1,-1 1-1,1-1 1,0 0-1,-1 1 0,1-1 1,-1 0-1,1 1 1,-1-1-1,1 1 1,-1-1-1,1 1 0,-1-1 1,1 1-1,-1-1 1,0 1-1,1-1 1,-1 1-1,1 0 0,-1 1 32,1 0 0,1 0 0,-1-1 0,0 1 0,0 0 0,1-1 0,-1 1 0,1-1 0,-1 0 0,1 1 0,-1-1 0,1 0 0,0 0 0,0 0 0,-1 0-1,4 1 1,-4-2-50,1-1-1,0 1 0,-1 0 0,1-1 0,-1 1 0,0-1 1,1 1-1,-1-1 0,1 0 0,-1 0 0,0 1 1,1-1-1,-1 0 0,0 0 0,0 0 0,0 0 0,0-1 1,0 1-1,0 0 0,0 0 0,1-3 0,11-15-597,-9 13 322,0 0 0,0 0 1,0 0-1,0 1 0,1 0 1,0 0-1,0 0 0,0 0 1,1 1-1,0 0 1,8-5-1,-14 9 300,1 0 0,-1 0-1,1 0 1,0 0 0,-1 0 0,1 0 0,0 0 0,-1 0 0,1 0 0,-1 0-1,1 1 1,-1-1 0,1 0 0,0 0 0,-1 1 0,1-1 0,-1 0-1,1 1 1,-1-1 0,1 0 0,-1 1 0,0-1 0,1 1 0,-1-1 0,1 1-1,-1-1 1,0 1 0,0-1 0,1 1 0,-1-1 0,0 1 0,0 0 0,1-1-1,-1 1 1,0-1 0,0 1 0,0 0 0,0-1 0,0 1 0,0-1-1,0 1 1,0 0 0,0 35 1055,0-27-674,-1-7-205,1 10 382,1 1-1,0-1 1,3 18 0,-4-29-534,1 0 0,-1 0 0,0 1 0,1-1 0,-1 0 0,1 0 0,-1 0 0,1 1 0,0-1 0,-1 0 0,1 0 1,0 0-1,0 0 0,0 0 0,0 0 0,0-1 0,0 1 0,1 1 0,-1-2-23,1 0-1,-1 0 1,0 0-1,0 0 1,0 0-1,1 0 1,-1 0-1,0-1 1,0 1-1,0 0 1,0-1-1,1 1 0,-1-1 1,0 1-1,0-1 1,0 1-1,0-1 1,0 0-1,0 0 1,-1 1-1,1-1 1,0 0-1,0 0 1,0-1-1,21-23 531,-16 18-763,0-1-1,0 1 1,0 1 0,1 0 0,0-1 0,11-6-1,-16 12 233,0 1-1,0-1 1,0 0-1,-1 1 0,1-1 1,0 1-1,0 0 1,0-1-1,0 1 1,0 0-1,0 0 0,0 0 1,0 1-1,0-1 1,-1 0-1,1 1 0,0-1 1,0 1-1,0 0 1,0-1-1,-1 1 1,1 0-1,0 0 0,-1 0 1,1 0-1,-1 1 1,1-1-1,-1 0 0,0 1 1,1-1-1,-1 1 1,0-1-1,0 1 1,0-1-1,0 1 0,1 3 1,4 5 403,28 37 1487,-33-45-2032,0-1 0,1 0 0,-1 0 0,0 0 0,0 0 0,0 0 0,1 0 0,-1 0 0,1 0 0,-1 0 0,0-1 0,1 1 0,-1 0 0,1-1 0,0 1 0,-1-1 0,1 0 0,-1 0-1,1 1 1,0-1 0,-1 0 0,1 0 0,-1 0 0,1-1 0,0 1 0,-1 0 0,1-1 0,-1 1 0,1-1 0,1 0 0,9-12-7520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22.440"/>
    </inkml:context>
    <inkml:brush xml:id="br0">
      <inkml:brushProperty name="width" value="0.025" units="cm"/>
      <inkml:brushProperty name="height" value="0.025" units="cm"/>
    </inkml:brush>
  </inkml:definitions>
  <inkml:trace contextRef="#ctx0" brushRef="#br0">796 183 4036,'-14'0'977,"-86"-1"-1184,-185 4 1604,265-1-1169,0 1-1,0 1 0,0 0 1,0 2-1,0 0 1,1 1-1,1 1 1,-1 1-1,-31 21 0,37-21-110,1 0 0,0 1-1,0 0 1,1 1 0,1 1-1,0-1 1,1 2 0,0-1-1,0 1 1,2 1 0,-1-1 0,2 1-1,-8 24 1,6-14-38,2 1 0,1-1 0,1 1 0,1 0 0,1 1 1,1-1-1,2 0 0,0 0 0,2 1 0,0-1 0,2-1 0,1 1 0,1-1 0,0 0 0,2 0 1,1-1-1,1 0 0,1-1 0,1 0 0,1-1 0,30 36 0,9 0-53,2-2 0,2-3 0,3-2 0,2-3 0,85 51 0,-41-38-48,3-5 1,189 69-1,-170-83-341,2-6 0,1-6-1,227 22 1,407-36 230,-686-19-344,-1-3 0,0-3 0,83-23 0,-120 22 401,-2-1-1,1-2 1,-2-2-1,0-2 1,-1-1 0,-1-2-1,52-39 1,-74 48 133,0 0 0,-2 0 0,1-1 1,-2-1-1,0 0 0,0 0 0,-2-1 1,0 0-1,0-1 0,-1 0 0,-1-1 1,-1 1-1,-1-1 0,0 0 0,-1-1 1,0 1-1,-2-1 0,0 0 0,-1 1 1,-1-1-1,0 0 0,-2 0 0,0 0 1,-1 1-1,0-1 0,-2 1 0,0 0 1,-10-22-1,-4 1 77,-1 0 0,-2 2 0,-1 0 0,-2 2 0,-2 0 0,-55-53 0,8 19 804,-144-102-1,111 99-729,-2 5 0,-3 4 0,-3 5-1,-2 6 1,-3 5 0,-1 4 0,-2 7-1,-1 4 1,-2 6 0,-1 6 0,-212-6-1,235 23-403,0 6 0,-114 17 0,167-12-816,0 2 0,1 2 1,0 2-1,1 3 0,1 1 0,-56 33 0,-8 16-6120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2.359"/>
    </inkml:context>
    <inkml:brush xml:id="br0">
      <inkml:brushProperty name="width" value="0.025" units="cm"/>
      <inkml:brushProperty name="height" value="0.025" units="cm"/>
    </inkml:brush>
  </inkml:definitions>
  <inkml:trace contextRef="#ctx0" brushRef="#br0">1 1066 5894,'0'0'8402,"8"-12"-7606,275-414 2137,-14 23-2791,-265 397-179,11-15-329,-1-2 1,-1 1-1,-1-2 0,-1 0 0,14-43 0,-24 46-2164,-1 4-1138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2.720"/>
    </inkml:context>
    <inkml:brush xml:id="br0">
      <inkml:brushProperty name="width" value="0.025" units="cm"/>
      <inkml:brushProperty name="height" value="0.025" units="cm"/>
    </inkml:brush>
  </inkml:definitions>
  <inkml:trace contextRef="#ctx0" brushRef="#br0">280 0 7207,'0'0'1425,"-10"10"-272,-1 1-769,0 0 0,1 1-1,1 0 1,0 1 0,1 0-1,0 0 1,-9 21 0,-122 428 1686,132-434-1941,0-3-9,-1 4 41,0 0-1,2 0 1,1 0-1,2 1 1,0-1 0,3 41-1,0-69-170,1 1 0,-1 0 0,1-1 0,-1 1 0,1 0 0,0-1 0,0 1 0,0-1-1,0 1 1,0-1 0,0 0 0,0 1 0,0-1 0,0 0 0,1 0 0,-1 1 0,1-1 0,-1 0 0,1-1 0,-1 1 0,1 0 0,-1 0-1,1-1 1,0 1 0,-1-1 0,1 1 0,0-1 0,-1 0 0,1 1 0,0-1 0,0 0 0,-1 0 0,1-1 0,0 1 0,0 0 0,-1 0-1,3-1 1,5-1 8,-1 1-1,0-1 1,0 0-1,-1-1 1,1 0-1,13-7 1,224-149 393,-87 46-4303,-141 101 3002,51-38-4183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3.316"/>
    </inkml:context>
    <inkml:brush xml:id="br0">
      <inkml:brushProperty name="width" value="0.025" units="cm"/>
      <inkml:brushProperty name="height" value="0.025" units="cm"/>
    </inkml:brush>
  </inkml:definitions>
  <inkml:trace contextRef="#ctx0" brushRef="#br0">16 82 7783,'-1'-9'2200,"-4"-21"-528,-2-13 4466,4 365-5790,5-249-301,-2-61-37,6 111 94,-5-111-104,1 0 0,1 0 1,-1 0-1,2-1 1,0 0-1,0 1 1,12 19-1,-15-28 11,1-1-1,-1 0 1,1 0-1,0 0 1,-1 0-1,1 0 0,0-1 1,1 1-1,-1 0 1,0-1-1,0 0 1,1 1-1,-1-1 1,0 0-1,1 0 1,-1 0-1,1-1 0,0 1 1,-1-1-1,1 1 1,0-1-1,-1 0 1,1 0-1,0 0 1,-1 0-1,1 0 0,0-1 1,-1 1-1,1-1 1,-1 0-1,1 0 1,-1 0-1,1 0 1,-1 0-1,0 0 1,1-1-1,-1 1 0,3-3 1,9-6-191,-1 0 0,0-1 1,0-1-1,16-20 0,-18 18-1328,0 0 0,-2 0 0,11-21 0,3-4-3740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3.790"/>
    </inkml:context>
    <inkml:brush xml:id="br0">
      <inkml:brushProperty name="width" value="0.025" units="cm"/>
      <inkml:brushProperty name="height" value="0.025" units="cm"/>
    </inkml:brush>
  </inkml:definitions>
  <inkml:trace contextRef="#ctx0" brushRef="#br0">47 149 8616,'0'0'1821,"-6"10"383,4-7-2027,-28 54 2244,29-54-2268,-1 1 0,1-1 0,0 1 0,0 0 0,0-1 0,0 1 0,1 0 1,-1 0-1,1-1 0,0 1 0,0 0 0,1 0 0,-1 0 0,1-1 0,0 1 0,2 7 0,-2-10-146,0 0 0,-1 0 0,1 0 0,0-1 0,0 1 0,0 0 0,0 0 1,0-1-1,1 1 0,-1 0 0,0-1 0,0 1 0,0-1 0,0 0 0,1 1 0,-1-1 0,0 0 0,0 0 0,1 0 0,-1 0 1,0 0-1,1 0 0,-1 0 0,0 0 0,0 0 0,1 0 0,-1-1 0,0 1 0,0-1 0,0 1 0,0-1 0,1 1 1,-1-1-1,0 0 0,0 1 0,0-1 0,1-2 0,39-30 268,-24 12 118,-1 0 0,-1-1 0,14-27-1,-23 38-174,-1 0-1,0-1 1,-1 1-1,0-1 1,-1 0-1,0 0 1,-1-1 0,2-22-1,-4 34-203,0 1 0,0 0 0,0-1 0,1 1 0,-1-1-1,0 1 1,0 0 0,0-1 0,0 1 0,0-1 0,0 1 0,0-1 0,0 1 0,0 0-1,0-1 1,0 1 0,0-1 0,0 1 0,0-1 0,0 1 0,-1 0 0,1-1 0,0 1-1,0-1 1,0 1 0,-1 0 0,1-1 0,0 1 0,0 0 0,-1-1 0,1 1 0,0 0-1,-1-1 1,1 1 0,0 0 0,-1 0 0,1-1 0,-1 1 0,1 0 0,0 0 0,-1 0-1,1 0 1,-1 0 0,1-1 0,-1 1 0,1 0 0,0 0 0,-1 0 0,1 0 0,-1 0-1,1 0 1,-1 0 0,1 1 0,-1-1 0,1 0 0,-1 0 0,-1 1-19,1 0 0,-1 0 0,1 1-1,0-1 1,-1 0 0,1 1 0,0-1 0,0 1 0,0-1 0,0 1 0,0 0 0,0-1 0,-1 3 0,-7 23-24,2 1 1,0 0-1,2 0 1,1 0-1,1 1 1,1-1-1,2 1 1,4 41 0,-4-67 21,0 0 0,1-1 0,-1 1 0,0-1 0,1 1 1,0-1-1,-1 0 0,1 1 0,0-1 0,0 1 0,0-1 1,0 0-1,1 0 0,-1 0 0,1 0 0,-1 0 0,1 0 0,0 0 1,0 0-1,0-1 0,0 1 0,0-1 0,0 1 0,0-1 1,0 0-1,0 0 0,1 0 0,-1 0 0,1 0 0,-1 0 1,1-1-1,-1 1 0,1-1 0,-1 0 0,1 1 0,-1-1 1,1 0-1,-1-1 0,1 1 0,-1 0 0,1-1 0,3-1 1,3-1 18,0 0 1,0-1 0,-1 0-1,1 0 1,-1-1-1,0 0 1,0-1 0,0 1-1,-1-2 1,8-7 0,-2 1 7,-1-1 1,0 0 0,-1-1-1,-1 0 1,0-1 0,-1 0-1,0 0 1,-2-1-1,0 0 1,-1-1 0,0 1-1,-2-1 1,0 0 0,3-36-1,-22 96-772,11-11 657,-2 45-1,6-64 105,0 0 0,1 0 0,0 0 0,1 0 0,1 0 0,6 21-1,-8-31-5,-1 0 0,1 0 0,0 0-1,0 1 1,0-1 0,1 0-1,-1 0 1,0-1 0,1 1 0,-1 0-1,1 0 1,0-1 0,0 1-1,-1-1 1,1 1 0,0-1 0,0 0-1,0 0 1,0 0 0,1 0-1,-1 0 1,0 0 0,0-1-1,1 1 1,-1-1 0,0 1 0,1-1-1,-1 0 1,0 0 0,1 0-1,-1 0 1,0 0 0,1-1 0,-1 1-1,0-1 1,0 1 0,1-1-1,2-1 1,1-1 17,0 0-1,0-1 1,0 0 0,0 1-1,-1-2 1,1 1 0,-1-1-1,0 0 1,0 0 0,-1 0-1,8-11 1,-7 8-266,-1-1-1,0 0 1,0 0-1,-1 0 1,0-1-1,-1 1 1,2-12-1,-3 9-1000,0 0 0,0-1 0,-1 0 0,-1 1 0,-2-15 0,-11-23-6937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4.121"/>
    </inkml:context>
    <inkml:brush xml:id="br0">
      <inkml:brushProperty name="width" value="0.025" units="cm"/>
      <inkml:brushProperty name="height" value="0.025" units="cm"/>
    </inkml:brush>
  </inkml:definitions>
  <inkml:trace contextRef="#ctx0" brushRef="#br0">0 1 12588,'0'0'3043,"12"55"-3075,8-47-1089,6-7-1538,0-1-2818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4.486"/>
    </inkml:context>
    <inkml:brush xml:id="br0">
      <inkml:brushProperty name="width" value="0.025" units="cm"/>
      <inkml:brushProperty name="height" value="0.025" units="cm"/>
    </inkml:brush>
  </inkml:definitions>
  <inkml:trace contextRef="#ctx0" brushRef="#br0">34 374 6502,'-4'14'2162,"-1"1"-1543,0-1 88,0 0-1,1 1 1,1-1 0,0 1 0,1 0-1,0 0 1,2 16 0,0-31-706,0 1 1,0-1-1,0 0 0,0 1 1,0-1-1,0 1 1,0-1-1,0 0 1,0 1-1,0-1 0,1 0 1,-1 1-1,0-1 1,0 0-1,0 0 0,1 1 1,-1-1-1,0 0 1,1 0-1,-1 1 1,0-1-1,0 0 0,1 0 1,-1 1-1,0-1 1,1 0-1,-1 0 0,0 0 1,1 0-1,-1 0 1,0 0-1,1 0 1,-1 0-1,1 0 0,-1 0 1,17-6-106,9-15-169,-11 5 228,0-2-1,-2 1 0,0-2 1,-1 0-1,-1 0 0,-1-1 1,-1-1-1,10-28 1,-10 18 262,-1 0 1,-2-1 0,-1 0 0,-1 0 0,-1-39 0,-4 65-195,1 0 0,-1 1 0,1-1 0,-1 0 0,-1 1 0,1-1-1,-1 1 1,0 0 0,0-1 0,-1 1 0,-5-9 0,7 13-32,0 0 0,0 0 1,0-1-1,0 1 0,0 1 0,0-1 0,0 0 0,-1 0 1,1 0-1,0 1 0,0-1 0,-1 0 0,1 1 1,0-1-1,-1 1 0,1 0 0,-1-1 0,1 1 0,0 0 1,-3 0-1,2 0-1,0 1 0,-1-1 0,1 1 0,0 0 0,0 0 0,0 0 0,-1 0 0,1 0 0,0 1 0,0-1 0,1 1 0,-1-1 0,0 1 0,0-1 0,1 1 0,-3 3 0,-12 17 121,2 1-1,0 0 1,1 1 0,1 1 0,1 0 0,2 1-1,-12 45 1,19-65-53,1 1-1,-1 0 1,1 0 0,1 0-1,-1 0 1,1 0 0,1 12-1,0-17-60,-1 0-1,1-1 0,0 1 0,-1-1 1,1 1-1,0-1 0,0 1 0,0-1 0,0 0 1,0 1-1,0-1 0,0 0 0,1 0 1,-1 0-1,0 0 0,1 0 0,-1 0 1,1 0-1,-1 0 0,1-1 0,-1 1 0,1 0 1,0-1-1,-1 1 0,1-1 0,0 0 1,-1 0-1,1 0 0,0 1 0,-1-1 1,1-1-1,0 1 0,-1 0 0,1 0 0,2-1 1,9-1-10,1-1-1,-1 0 1,16-6 0,-18 5-83,0 1 0,0 0-1,0 0 1,1 1 0,14 0 0,-23 2 82,-1 0 0,0 0 0,0 0 1,0 1-1,1-1 0,-1 1 0,0 0 0,0-1 0,0 1 1,0 0-1,0 0 0,0 1 0,0-1 0,0 0 1,-1 1-1,1-1 0,0 1 0,-1-1 0,1 1 1,-1 0-1,1-1 0,-1 1 0,0 0 0,0 0 0,0 0 1,0 0-1,0 0 0,0 1 0,0 2 0,2 8 0,0 1 0,-1-1 0,-1 1 0,0 13 0,2 13-537,-3-41 525,0 1 1,1-1-1,-1 1 0,0 0 1,0-1-1,0 1 0,1 0 1,-1-1-1,0 1 0,1 0 1,-1-1-1,0 1 0,1 0 1,-1 0-1,0-1 0,1 1 1,-1 0-1,0 0 0,1 0 1,-1 0-1,1-1 0,-1 1 1,0 0-1,1 0 0,-1 0 1,1 0-1,-1 0 0,0 0 0,1 0 1,-1 0-1,1 0 0,-1 0 1,0 0-1,1 0 0,-1 1 1,1-1-1,-1 0 0,0 0 1,1 0-1,-1 1 0,1-1 1,-1 0-1,0 0 0,1 1 1,-1-1-1,0 0 0,0 0 1,1 1-1,-1-1 0,0 0 1,0 1-1,1-1 0,-1 0 1,0 1-1,0-1 0,0 1 0,0-1 1,0 0-1,1 1 0,-1-1 1,0 1-1,0-1 0,0 1 1,0-1-1,0 0 0,0 1 1,0-1-1,-1 1 0,18-30-2990,-2-11-732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09.736"/>
    </inkml:context>
    <inkml:brush xml:id="br0">
      <inkml:brushProperty name="width" value="0.025" units="cm"/>
      <inkml:brushProperty name="height" value="0.025" units="cm"/>
    </inkml:brush>
  </inkml:definitions>
  <inkml:trace contextRef="#ctx0" brushRef="#br0">0 515 10186,'0'0'1644,"11"1"-2295,13-1 634,0-2 0,0-1 0,0 0 0,0-2 0,30-10 0,13 3 36,1 2-1,1 4 1,-1 2 0,92 7-1,133-8 55,-141-12-45,229-14 8,74 41-20,42 0 262,0-39 170,325-38 48,-678 67-453,699-28 80,280-55 10,133 28-101,-605 4-13,-125 6-6,-16 40 374,-12 0 70,-355-8 5068,-156 13-3289,2 0-2468,15-1-3298,-1 1 3115,-1 0-1,0-1 1,0 1-1,0-1 1,1 0-1,-1 0 1,0 0-1,0 0 1,0 0 0,0 0-1,0 0 1,-1-1-1,1 1 1,0-1-1,2-2 1,13-22-4988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4.864"/>
    </inkml:context>
    <inkml:brush xml:id="br0">
      <inkml:brushProperty name="width" value="0.025" units="cm"/>
      <inkml:brushProperty name="height" value="0.025" units="cm"/>
    </inkml:brush>
  </inkml:definitions>
  <inkml:trace contextRef="#ctx0" brushRef="#br0">168 1 9993,'-1'8'1447,"-6"49"1278,-11 151-26,19-180-2620,2 0-1,1 1 1,11 39 0,5 31-511,-19-62-320,-1-37 731,0 0 1,0 0-1,0 0 1,0 0-1,0 1 1,0-1 0,0 0-1,0 0 1,0 0-1,0 0 1,0 0-1,-1 1 1,1-1-1,0 0 1,0 0 0,0 0-1,0 0 1,0 0-1,0 0 1,-1 1-1,1-1 1,0 0 0,0 0-1,0 0 1,0 0-1,-1 0 1,1 0-1,0 0 1,0 0-1,0 0 1,-1 0 0,1 0-1,0 0 1,0 0-1,0 0 1,0 0-1,-1 0 1,1 0 0,0 0-1,0 0 1,0 0-1,0 0 1,-1 0-1,1 0 1,0 0-1,0-1 1,0 1 0,0 0-1,-1 0 1,1 0-1,0 0 1,0 0-1,0 0 1,0-1-1,0 1 1,0 0 0,0 0-1,0 0 1,-1 0-1,1 0 1,0-1-1,0 1 1,0 0 0,0 0-1,0 0 1,0-1-1,-30-55-2237,14 25 2682,-6-8-34,-10-17 1654,-45-105 1,77 161-2008,0-1 0,0 1 0,0 0 1,0-1-1,0 1 0,0-1 0,0 1 0,0 0 1,0-1-1,0 1 0,0 0 0,0-1 0,0 1 1,0 0-1,1-1 0,-1 1 0,0 0 0,0-1 1,0 1-1,0 0 0,1 0 0,-1-1 0,0 1 1,0 0-1,1 0 0,-1-1 0,0 1 1,0 0-1,1 0 0,-1 0 0,0-1 0,1 1 1,-1 0-1,0 0 0,1 0 0,-1 0 0,0 0 1,1 0-1,-1 0 0,0 0 0,1 0 0,-1 0 1,1 0-1,-1 0 0,0 0 0,1 0 1,-1 0-1,0 0 0,1 0 0,-1 0 0,0 0 1,1 0-1,-1 1 0,0-1 0,1 0 0,26 7-603,-23-6 757,19 5-1117,0-1 0,1-1-1,28 1 1,-7-4-4418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5.226"/>
    </inkml:context>
    <inkml:brush xml:id="br0">
      <inkml:brushProperty name="width" value="0.025" units="cm"/>
      <inkml:brushProperty name="height" value="0.025" units="cm"/>
    </inkml:brush>
  </inkml:definitions>
  <inkml:trace contextRef="#ctx0" brushRef="#br0">0 0 8296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5.555"/>
    </inkml:context>
    <inkml:brush xml:id="br0">
      <inkml:brushProperty name="width" value="0.025" units="cm"/>
      <inkml:brushProperty name="height" value="0.025" units="cm"/>
    </inkml:brush>
  </inkml:definitions>
  <inkml:trace contextRef="#ctx0" brushRef="#br0">38 235 9993,'0'0'4805,"-4"13"-3865,-4 8-662,1 2 1,2-1 0,0 0 0,1 1 0,1 0 0,1 0 0,3 41 0,-1-63-270,0 1-1,0-1 1,0 1 0,0-1 0,0 1-1,1-1 1,-1 1 0,0-1 0,1 1-1,0-1 1,-1 0 0,1 1 0,0-1-1,-1 0 1,1 0 0,0 0-1,0 1 1,0-1 0,0 0 0,0 0-1,1 0 1,-1 0 0,0-1 0,0 1-1,0 0 1,1 0 0,-1-1 0,1 1-1,-1-1 1,0 1 0,1-1-1,-1 1 1,1-1 0,-1 0 0,1 0-1,-1 0 1,1 0 0,-1 0 0,1 0-1,-1 0 1,1-1 0,-1 1-1,0 0 1,1-1 0,-1 1 0,1-1-1,-1 1 1,2-2 0,4-1 56,1-1 0,-1-1 1,0 1-1,0-1 0,-1 0 1,1-1-1,5-6 0,137-175 1232,-148 186-1299,1-1-1,-1 1 0,0 0 0,0 0 0,1-1 0,-1 1 0,0 0 1,1 0-1,-1 0 0,1 0 0,0 1 0,-1-1 0,1 0 0,-1 1 1,1-1-1,0 1 0,0-1 0,2 1 0,-2 0-1,-1 0-1,0 1 1,0-1 0,0 1-1,0-1 1,0 1 0,0 0-1,-1-1 1,1 1-1,0 0 1,0-1 0,0 1-1,-1 0 1,1 0 0,0 0-1,-1 0 1,1 0 0,-1 0-1,1 0 1,-1 0-1,1 0 1,-1 1 0,4 10-12,-1 1 0,-1 0-1,0-1 1,0 17 0,1-4 129,-2-18-101,0-1 1,0 0 0,1 1-1,0-1 1,0 0-1,5 8 1,-6-12-15,-1-1 1,1 0-1,0 0 1,0 0-1,0 0 0,0 0 1,0 0-1,0 0 0,0 0 1,0 0-1,0-1 1,0 1-1,1 0 0,-1-1 1,0 1-1,0-1 0,1 1 1,-1-1-1,0 0 1,1 1-1,-1-1 0,0 0 1,1 0-1,-1 0 0,1 0 1,-1 0-1,0 0 1,1-1-1,-1 1 0,0 0 1,1-1-1,-1 1 0,0-1 1,1 1-1,-1-1 1,0 0-1,2-1 0,7-5 68,0 0-1,-1-1 1,0 0-1,0-1 1,-1 0-1,0-1 1,11-17-1,34-37-840,-33 53-1062,-19 11 1834,-1 0 0,1 0-1,-1 0 1,1 0 0,-1 0-1,1 0 1,-1 1 0,0-1-1,1 0 1,-1 0 0,1 1-1,-1-1 1,0 0 0,1 0-1,-1 1 1,0-1 0,1 0-1,-1 1 1,0-1 0,1 1-1,-1-1 1,0 0 0,0 1-1,1-1 1,-1 1 0,0-1-1,0 2 1,3 45-1429,-3-22-5119,-2-34 1752</inkml:trace>
  <inkml:trace contextRef="#ctx0" brushRef="#br0" timeOffset="1">466 1 13164,'0'0'2114,"-6"59"-1121,10-35-672,15-1-289,5-5-128,6 0-1890,4-7-1986,-6 0-2338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6.154"/>
    </inkml:context>
    <inkml:brush xml:id="br0">
      <inkml:brushProperty name="width" value="0.025" units="cm"/>
      <inkml:brushProperty name="height" value="0.025" units="cm"/>
    </inkml:brush>
  </inkml:definitions>
  <inkml:trace contextRef="#ctx0" brushRef="#br0">4 187 3844,'0'0'4665,"0"7"-1937,-4 48 160,25-71-2343,-13 7-226,0-1 1,-1-1 0,0 1-1,-1-1 1,0 0-1,-1-1 1,0 1-1,-1-1 1,0 0-1,-1 0 1,0 0-1,-1-1 1,1-17-1,-3 29-212,0 7-438,0 8 313,-1-8 15,1 0-1,0 1 1,0-1 0,1 0-1,0 0 1,0 0-1,0 0 1,3 6 0,-3-10 4,0 0 1,0-1-1,1 1 1,-1-1-1,0 1 1,1-1-1,-1 0 1,1 0-1,0 1 1,-1-1-1,1 0 1,0 0-1,-1-1 1,1 1-1,0 0 1,0-1 0,0 1-1,0-1 1,0 1-1,0-1 1,0 0-1,0 0 1,0 0-1,0 0 1,0 0-1,0 0 1,0-1-1,-1 1 1,1-1-1,0 1 1,2-2-1,1 1 21,0-1 0,-1 0 0,1-1 0,-1 1-1,1-1 1,-1 0 0,0 0 0,0 0 0,0-1 0,0 1-1,-1-1 1,0 0 0,1 0 0,-1 0 0,-1-1 0,1 1-1,-1-1 1,1 1 0,-1-1 0,-1 0 0,3-6 0,-4 11-31,0-1 1,0 1-1,0 0 1,0 0 0,0-1-1,-1 1 1,1 0-1,0-1 1,0 1 0,0 0-1,0 0 1,0-1-1,0 1 1,0 0 0,-1 0-1,1-1 1,0 1-1,0 0 1,0 0 0,-1-1-1,1 1 1,0 0-1,0 0 1,0 0-1,-1 0 1,1-1 0,0 1-1,0 0 1,-1 0-1,1 0 1,0 0 0,-1 0-1,1 0 1,0 0-1,0 0 1,-1 0 0,1 0-1,0 0 1,-1 0-1,1 0 1,0 0 0,0 0-1,-1 0 1,1 0-1,0 0 1,-1 0 0,1 0-1,0 0 1,0 1-1,-1-1 1,1 0-1,0 0 1,0 0 0,-1 0-1,1 1 1,0-1-1,0 0 1,0 0 0,0 0-1,-1 1 1,-15 11-317,11-6 314,0 1 1,1 0 0,0 1-1,1-1 1,-1 1 0,1-1-1,1 1 1,0 0 0,0 0 0,0 0-1,1 1 1,0-1 0,1 10-1,0-17 7,0-1 0,1 1 0,-1-1 0,1 1-1,-1 0 1,1-1 0,-1 1 0,1-1 0,0 1-1,-1-1 1,1 0 0,-1 1 0,1-1 0,0 0-1,0 1 1,-1-1 0,1 0 0,0 0 0,-1 1-1,1-1 1,0 0 0,0 0 0,-1 0 0,1 0-1,0 0 1,0 0 0,-1 0 0,1 0-1,0-1 1,0 1 0,-1 0 0,2-1 0,29-4 78,24-14 23,-42 13-183,2 1 0,-1 0-1,0 1 1,1 1 0,0 0 0,28-1-1,-42 4 147,0 0 1,0-1-1,0 0 0,1 1 1,-1-1-1,0 0 0,0 1 0,0-1 1,-1 0-1,1 0 0,0 0 0,0 0 1,0 0-1,0 0 0,-1 0 0,1 0 1,-1 0-1,1 0 0,-1 0 0,1 0 1,-1-1-1,1 1 0,-1 0 1,0 0-1,0-1 0,0 1 0,0 0 1,0 0-1,0-1 0,0-1 0,0-53 2293,-1 40-1913,0-2 639,0 0-6439,1 17 5080,0 1 0,1-1-1,-1 1 1,0 0 0,0-1-1,0 1 1,1 0 0,-1-1 0,0 1-1,0 0 1,1-1 0,-1 1-1,0 0 1,0-1 0,1 1 0,-1 0-1,0 0 1,1-1 0,-1 1-1,1 0 1,-1 0 0,0 0-1,1-1 1,-1 1 0,1 0 0,-1 0-1,0 0 1,1 0 0,-1 0-1,1 0 1,-1 0 0,1 0 0,0 0-1,12 0-7967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6.623"/>
    </inkml:context>
    <inkml:brush xml:id="br0">
      <inkml:brushProperty name="width" value="0.025" units="cm"/>
      <inkml:brushProperty name="height" value="0.025" units="cm"/>
    </inkml:brush>
  </inkml:definitions>
  <inkml:trace contextRef="#ctx0" brushRef="#br0">103 1 10698,'0'0'2808,"-9"4"-2231,5-2-538,-33 15 23,35-15-60,-1-1-1,1 1 1,-1-1-1,1 1 1,0 0-1,-1 0 1,1 0-1,0 0 1,0 0-1,0 0 1,1 0-1,-1 1 1,-1 3-1,2-6 13,1 0-1,0 1 0,0-1 0,0 0 0,0 0 0,0 0 0,0 1 0,0-1 1,0 0-1,0 0 0,0 1 0,0-1 0,0 0 0,0 0 0,0 0 0,0 1 1,0-1-1,0 0 0,0 0 0,0 0 0,1 1 0,-1-1 0,0 0 0,0 0 1,0 0-1,0 1 0,0-1 0,0 0 0,1 0 0,-1 0 0,0 0 1,0 0-1,0 1 0,1-1 0,-1 0 0,0 0 0,0 0 0,0 0 0,1 0 1,-1 0-1,0 0 0,1 0 0,13-1 377,13-10-5,-26 9-265,1 1 0,-1-1-1,1 0 1,-1 1-1,0-1 1,0 0-1,0 0 1,0 0 0,0 0-1,0 0 1,0 0-1,-1 0 1,1 0-1,-1 0 1,1-1 0,-1 1-1,0 0 1,0 0-1,0-3 1,0 5 29,5 28-234,2-14 183,-1 1 0,-1 1 0,0-1 0,-1 1 0,-1 0 1,0 0-1,0 22 0,-3-37 1,-1 0 1,1 1-1,-1-1 0,1 0 1,-1 0-1,0 0 0,1 1 1,-1-1-1,0 0 1,0 0-1,0 0 0,0 0 1,0 0-1,0-1 0,0 1 1,0 0-1,0 0 1,0-1-1,-1 1 0,1 0 1,0-1-1,0 1 0,-1-1 1,1 0-1,0 1 0,-3-1 1,-45 8-59,35-6-48,-10-1-4364,20-1 1909,0 0-1926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7.386"/>
    </inkml:context>
    <inkml:brush xml:id="br0">
      <inkml:brushProperty name="width" value="0.025" units="cm"/>
      <inkml:brushProperty name="height" value="0.025" units="cm"/>
    </inkml:brush>
  </inkml:definitions>
  <inkml:trace contextRef="#ctx0" brushRef="#br0">1 47 9001,'0'0'1377,"2"-9"422,7-29-374,-5 117-790,-6 341 2408,2-418-3039,-1-1 0,1 1-1,0-1 1,0 1 0,1-1-1,-1 1 1,0 0 0,0-1 0,1 0-1,-1 1 1,1-1 0,-1 1-1,1-1 1,-1 1 0,1-1-1,0 0 1,0 0 0,0 1-1,0-1 1,0 0 0,1 1 0,-1-1 9,0-1 1,1 1-1,-1-1 1,0 0-1,0 0 1,0 1 0,1-1-1,-1 0 1,0 0-1,0 0 1,1 0 0,-1-1-1,0 1 1,0 0-1,1 0 1,-1-1 0,0 1-1,0-1 1,2 0-1,4-3 108,0 0-1,-1 0 1,1-1-1,-1 0 0,0 0 1,8-9-1,25-32 463,-3-2 0,-3-1 0,-1-1 0,35-75 0,-50 79-858,-14 14-3913,-5 27 440,-7 5-3474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38.375"/>
    </inkml:context>
    <inkml:brush xml:id="br0">
      <inkml:brushProperty name="width" value="0.025" units="cm"/>
      <inkml:brushProperty name="height" value="0.025" units="cm"/>
    </inkml:brush>
  </inkml:definitions>
  <inkml:trace contextRef="#ctx0" brushRef="#br0">8 153 9257,'-1'10'2263,"0"1"-1714,-1-2-185,1 0 1,0 0-1,0 0 1,1 0-1,0 0 1,1 0-1,1 11 1,-1-19-334,0 1 1,0-1-1,0 0 1,-1-1-1,1 1 1,0 0-1,1 0 1,-1 0-1,0 0 1,0-1-1,0 1 1,0 0-1,1-1 1,-1 1-1,0-1 1,0 0-1,1 1 1,-1-1-1,0 0 1,1 0-1,-1 0 1,0 0-1,1 0 1,-1 0-1,0 0 1,1 0 0,1-1-1,38-9 678,-30 4-493,0-1 0,0 0 0,-1 0 0,0-1 0,0-1 0,-1 1 0,0-1 0,9-13 0,-12 15-140,-1 0 0,0-1 1,0 1-1,-1-1 0,1 0 1,-2 0-1,1 0 0,-1-1 0,-1 1 1,1-1-1,-1 1 0,1-15 1,-27 64-301,19-30 249,1 0 0,0 0 0,1 1 1,1-1-1,0 1 0,0-1 0,1 1 0,1 0 1,0 0-1,1 14 0,0-24-23,0-1 0,-1 0-1,1 0 1,0 0 0,0 0 0,-1 0-1,1 0 1,0 0 0,0 0 0,0 0-1,0 0 1,1 0 0,-1 0 0,0-1-1,0 1 1,0-1 0,1 1 0,-1-1-1,0 1 1,0-1 0,1 1 0,-1-1-1,0 0 1,1 0 0,-1 0 0,0 0-1,1 0 1,-1 0 0,1 0 0,1-1-1,2 1 36,1-1-1,-1 0 1,0-1-1,0 1 1,0-1-1,8-3 1,-1-3 37,0-1 0,-1 0 0,0 0 0,0-1 0,-1-1 0,9-12 0,26-24-128,-45 47 46,0 0 1,0-1-1,0 1 0,0 0 0,0 0 0,1 0 0,-1 0 0,0 0 1,0 0-1,0 0 0,0 0 0,0 0 0,0 0 0,0 0 1,0 0-1,0 0 0,1 0 0,-1-1 0,0 1 0,0 0 0,0 0 1,0 0-1,0 0 0,0 0 0,0 0 0,1 0 0,-1 0 1,0 0-1,0 0 0,0 0 0,0 1 0,0-1 0,0 0 0,0 0 1,0 0-1,1 0 0,-1 0 0,0 0 0,0 0 0,0 0 0,0 0 1,0 0-1,0 0 0,0 0 0,0 0 0,0 0 0,0 1 1,0-1-1,1 0 0,-1 0 0,0 0 0,0 0 0,0 0 0,0 0 1,0 0-1,0 0 0,0 1 0,0-1 0,0 0 0,0 0 1,0 0-1,0 0 0,0 0 0,0 0 0,0 0 0,0 1 0,0-1 1,0 0-1,-1 16-215,-8 28 228,7-33-14,1-8-17,-3 39 356,5-41-302,-1 0-1,0 0 0,0-1 0,1 1 1,-1 0-1,0 0 0,1 0 1,-1-1-1,0 1 0,1 0 0,-1-1 1,1 1-1,0-1 0,-1 1 0,1 0 1,-1-1-1,1 1 0,0-1 0,-1 1 1,1-1-1,0 0 0,0 1 0,-1-1 1,1 0-1,0 1 0,0-1 0,0 0 1,-1 0-1,1 0 0,0 0 0,0 0 1,0 0-1,0 0 0,-1 0 1,1 0-1,0 0 0,0 0 0,0 0 1,-1-1-1,1 1 0,0 0 0,0-1 1,-1 1-1,1 0 0,1-2 0,7-2 100,0-1 0,0 0-1,-1 0 1,0-1 0,0 0-1,9-9 1,-10 8-310,0 1 0,0 0 0,1 0 0,0 1 0,0 0 1,0 1-1,17-8 0,-24 12 170,0 1 1,-1-1-1,1 0 1,0 1-1,0-1 1,-1 0-1,1 1 1,-1-1-1,1 1 1,0-1-1,-1 0 1,1 1-1,-1 0 1,1-1-1,-1 1 1,1-1-1,-1 1 1,0 0-1,1-1 1,-1 1-1,0 0 1,0-1-1,1 1 1,-1 0-1,0-1 1,0 1-1,0 0 1,0 0-1,0-1 1,0 1-1,0 0 1,0 0-1,0-1 1,0 1-1,0 1 1,-1 38 223,1-33-212,0-6 13,0-1 1,0 0 0,0 0 0,0 1 0,0-1-1,0 0 1,0 0 0,0 0 0,0 1 0,1-1-1,-1 0 1,0 0 0,0 0 0,0 1 0,0-1-1,0 0 1,0 0 0,0 0 0,1 0 0,-1 1 0,0-1-1,0 0 1,0 0 0,0 0 0,1 0 0,-1 0-1,0 0 1,0 0 0,0 0 0,1 1 0,-1-1-1,0 0 1,0 0 0,0 0 0,1 0 0,-1 0-1,0 0 1,0 0 0,1 0 0,-1 0 0,0 0-1,0 0 1,0 0 0,1 0 0,-1-1 0,0 1 0,0 0-1,0 0 1,1 0 0,-1 0 0,0 0 0,0 0-1,0 0 1,0-1 0,1 1 0,-1 0 0,0 0-1,0 0 1,0 0 0,0-1 0,0 1 0,0 0-1,0 0 1,1 0 0,-1 0 0,0-1 0,11-10 746,7-20-567,-1-1 0,22-57 1,-35 92-335,-1 0 0,1 0 0,0 0 0,0 0 0,1 0 0,-1-1 0,1 0 0,-1 0 0,10 3 0,-13-5 121,1 1 1,-1-1 0,0 1-1,1 0 1,-1-1 0,0 1-1,0 0 1,0 0-1,1 0 1,-1 0 0,0 0-1,0 0 1,0 0 0,-1 0-1,1 1 1,0-1 0,0 0-1,-1 0 1,1 1 0,0-1-1,-1 0 1,0 1 0,1-1-1,-1 1 1,0-1-1,1 3 1,-5 43 66,1-4-220,3-43 173,1 1 0,0-1 0,-1 1 0,1 0 0,0-1 0,-1 1 1,1-1-1,0 0 0,-1 1 0,1-1 0,0 0 0,0 1 0,-1-1 0,1 0 1,0 0-1,0 0 0,0 1 0,0-1 0,-1 0 0,1 0 0,0 0 0,0 0 1,0-1-1,-1 1 0,1 0 0,0 0 0,0 0 0,1-1 0,25-7 176,-15 1-225,-1 0-1,0-1 1,0 0 0,-1-1-1,0 0 1,15-18 0,-20 21 93,-1 0 1,0-1 0,0 1 0,-1-1 0,0 0 0,0 0 0,-1 0-1,1 0 1,-2 0 0,1 0 0,-1-1 0,0 1 0,0-11 0,-1 17 8,0 0 0,0-1 0,0 1 0,0 0 0,-1 0-1,1 0 1,0 0 0,-1 0 0,1 0 0,-1 0 0,1 0 0,-1 0 0,1 0 0,-1 0 0,0 0 0,1 0 0,-1 0 0,0 0 0,0 0 0,0 1 0,0-1 0,0 0 0,0 1 0,0-1 0,0 1 0,-2-2 0,3 2-50,-1 0 0,0 0 1,1 0-1,-1 0 0,0 0 0,1 0 1,-1 0-1,0 0 0,1 0 1,-1 0-1,0 1 0,1-1 1,-1 0-1,1 0 0,-1 1 0,0-1 1,1 0-1,-1 1 0,1-1 1,-1 1-1,1-1 0,-1 0 0,1 1 1,-1-1-1,1 1 0,0-1 1,-1 1-1,1 0 0,0-1 0,-1 1 1,1-1-1,0 1 0,0 0 1,-1-1-1,1 1 0,0 0 1,0-1-1,0 1 0,0 0 0,0-1 1,0 1-1,0-1 0,0 1 1,0 0-1,0-1 0,1 2 0,-1-1-7,0 1 0,0 0 0,0 0 0,0-1 0,0 1 0,1 0 0,-1-1 0,1 1-1,-1-1 1,1 1 0,0-1 0,0 1 0,-1-1 0,1 1 0,0-1 0,0 1 0,1-1-1,-1 0 1,0 0 0,0 0 0,1 0 0,-1 0 0,0 0 0,1 0 0,-1 0 0,1 0 0,-1 0-1,1-1 1,0 1 0,2 0 0,26 0-1509,0-11-3471,-4-7-3609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40.383"/>
    </inkml:context>
    <inkml:brush xml:id="br0">
      <inkml:brushProperty name="width" value="0.025" units="cm"/>
      <inkml:brushProperty name="height" value="0.025" units="cm"/>
    </inkml:brush>
  </inkml:definitions>
  <inkml:trace contextRef="#ctx0" brushRef="#br0">22 110 7976,'-1'0'235,"0"0"0,0 0 0,1 0 0,-1 0 0,0 0 0,0-1 0,0 1 0,1 0 0,-1 0 0,0-1 0,0 1 1,0-1-1,1 1 0,-1 0 0,0-1 0,1 1 0,-1-1 0,1 0 0,-1 1 0,0-1 0,1 1 0,-1-1 0,1 0 1,-1 1-1,1-1 0,-1-1 0,-2-26 2584,4 24-2619,-1-1-1,1 1 1,0-1-1,0 1 0,1 0 1,-1-1-1,1 1 0,0 0 1,0 0-1,4-5 1,-5 8-170,0-1-1,0 1 1,0 0 0,0 0 0,0 0 0,0 0 0,0 0 0,1 0 0,-1 0 0,0 0 0,1 0 0,-1 0 0,1 1 0,-1-1 0,1 0 0,-1 1-1,1 0 1,-1-1 0,1 1 0,2 0 0,-3 0-23,0 1-1,0-1 0,0 1 1,0 0-1,0-1 1,0 1-1,-1 0 1,1 0-1,0 0 0,0-1 1,-1 1-1,1 0 1,-1 0-1,1 0 1,-1 0-1,1 0 0,-1 0 1,0 0-1,1 0 1,-1 0-1,0 0 1,0 2-1,2 13-26,-1-1-1,0 1 1,-2 20-1,0-17 165,0 26-78,0-19-48,4 49-1,-3-74-11,0 1-1,0-1 1,0 0-1,1 0 1,-1 0 0,0 0-1,1 1 1,-1-1-1,1 0 1,-1 0-1,1 0 1,-1 0-1,1 0 1,0 0 0,0 0-1,-1-1 1,1 1-1,0 0 1,0 0-1,0 0 1,0-1-1,0 1 1,0-1-1,0 1 1,0 0 0,2 0-1,-1-1 41,1 0-1,0 1 0,0-1 1,-1 0-1,1 0 0,0-1 1,-1 1-1,1-1 0,0 1 1,-1-1-1,4-1 1,3-2 155,1 0 0,-2 0 0,1-1 0,0 0 0,11-9 0,-11 5-8,0 0 1,0 0-1,0-1 1,-1 0 0,9-14-1,-15 20-132,0 1 0,0-1 0,0 0 0,0 0-1,-1 0 1,1 0 0,-1 0 0,0 0 0,0 0 0,0-1 0,-1 1-1,0 0 1,0-1 0,0 1 0,0 0 0,0 0 0,-1-1 0,0 1 0,0 0-1,-2-5 1,1 7-59,0-1 0,0 0 0,-1 1 0,1 0 0,-1 0 0,1 0 0,-1 0 0,0 0 0,0 0 0,0 1 0,0-1 0,0 1 0,0 0 0,-1 0 0,1 0 0,0 0 0,0 1 0,-1-1 0,1 1 0,0 0 0,-1 0 0,1 0 0,-6 1 0,9 0-24,-1-1-1,0 0 0,1 1 0,-1-1 1,1 1-1,-1-1 0,0 1 0,1-1 1,-1 1-1,1-1 0,0 1 1,-1 0-1,1-1 0,-1 1 0,1 0 1,0-1-1,0 1 0,-1 0 0,1-1 1,0 1-1,0 0 0,0 0 0,0-1 1,0 1-1,0 0 0,0 0 1,0-1-1,0 1 0,0 0 0,0 0 1,0-1-1,0 1 0,1 0 0,-1-1 1,0 1-1,1 0 0,-1-1 0,0 1 1,1 0-1,0 2-207,0-1 0,0 0 0,1 0 1,-1 0-1,0 0 0,1 0 0,-1 0 0,1 0 0,0 0 1,-1 0-1,4 1 0,4 0-1331,1 0-1,-1-1 1,1 0 0,0-1 0,0 0 0,0 0 0,0-1-1,18-2 1,-3-2-3046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40.924"/>
    </inkml:context>
    <inkml:brush xml:id="br0">
      <inkml:brushProperty name="width" value="0.025" units="cm"/>
      <inkml:brushProperty name="height" value="0.025" units="cm"/>
    </inkml:brush>
  </inkml:definitions>
  <inkml:trace contextRef="#ctx0" brushRef="#br0">36 43 3555,'0'0'5664,"4"-8"-3288,15-24-225,-24 40 336,-14 26 946,13-24-3337,1 0 0,1 0 1,0 0-1,0 1 0,1-1 0,0 1 0,-3 21 0,6-32 97,2 1-174,0-1 0,0 0 0,0 0 0,-1 1 0,1-1 1,0 0-1,0-1 0,0 1 0,0 0 0,-1 0 0,1-1 1,0 1-1,0-1 0,-1 0 0,1 1 0,0-1 0,-1 0 1,1 0-1,-1 0 0,1 0 0,1-2 0,67-131 205,-69 134-230,0-1 0,0 1 0,0-1 0,0 1 0,0-1 0,0 1 0,0-1 0,0 1-1,0 0 1,0-1 0,0 1 0,0 0 0,0 0 0,0 0 0,0 0 0,0 0 0,1 0-1,-1 0 1,0 1 0,0-1 0,0 0 0,0 1 0,0-1 0,0 0 0,0 1 0,0-1 0,0 1-1,0 0 1,0-1 0,0 1 0,-1 0 0,1-1 0,1 2 0,31 25-53,-30-21 56,1-1 0,-1 1 0,0 0 0,0 0 0,0 0 0,-1 0 0,0 0 0,0 0 0,-1 1 1,1-1-1,-2 1 0,1-1 0,-1 1 0,0 0 0,0-1 0,-1 8 0,1 0 127,16-39 159,-7 7-278,-4 6 3,1 1 0,0 0-1,1 0 1,0 0 0,1 1-1,9-11 1,-17 21-16,0 0 0,0 0 0,0 0 0,1 0-1,-1 0 1,0 0 0,0 0 0,1 0 0,-1 0 0,0 0 0,0 0 0,1 0 0,-1 0 0,0 0-1,0 0 1,0 0 0,1 0 0,-1 0 0,0 0 0,0 0 0,1 0 0,-1 0 0,0 1 0,0-1 0,0 0-1,0 0 1,1 0 0,-1 0 0,0 0 0,0 1 0,0-1 0,0 0 0,0 0 0,1 0 0,-1 1-1,0-1 1,0 0 0,0 0 0,0 1 0,0-1 0,0 0 0,0 0 0,0 0 0,0 1 0,0-1-1,0 0 1,0 0 0,0 1 0,0-1 0,0 0 0,0 0 0,0 0 0,0 1 0,0-1 0,0 0-1,0 0 1,-1 1 0,1-1 0,1 20-1407,-2-17 265,1 3-3297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41.407"/>
    </inkml:context>
    <inkml:brush xml:id="br0">
      <inkml:brushProperty name="width" value="0.025" units="cm"/>
      <inkml:brushProperty name="height" value="0.025" units="cm"/>
    </inkml:brush>
  </inkml:definitions>
  <inkml:trace contextRef="#ctx0" brushRef="#br0">252 61 5573,'0'0'2878,"2"-9"149,5-27-353,-7 36-2583,0-1 0,1 1 1,-1-1-1,0 1 0,0-1 0,0 1 0,0 0 0,0-1 1,0 1-1,0-1 0,0 1 0,0-1 0,0 1 1,0-1-1,0 1 0,0 0 0,0-1 0,0 1 0,0-1 1,-1 1-1,1-1 0,0 1 0,0 0 0,-1-1 0,1 1 1,0 0-1,0-1 0,-1 1 0,1 0 0,0-1 1,-1 1-1,1 0 0,0 0 0,-1-1 0,1 1 0,-1 0 1,1 0-1,0-1 0,-1 1 0,1 0 0,-1 0 0,1 0 1,-1 0-1,1 0 0,0 0 0,-1 0 0,1 0 1,-1 0-1,1 0 0,-1 0 0,1 0 0,-1 0 0,1 0 1,-1 1-1,-19 7 617,8 0-476,1 1 1,0 1-1,1-1 1,0 2-1,1 0 1,0 0-1,-13 22 1,-46 93 604,68-124-817,-16 30 525,-18 60 1,30-80-495,1 0 1,0 1-1,1 0 0,0-1 1,1 1-1,1 0 1,0 0-1,2 17 1,-1-27-60,0-1 0,1 1 0,-1 0 0,0 0 1,1-1-1,0 1 0,-1-1 0,1 1 0,0-1 1,0 0-1,1 1 0,-1-1 0,0 0 1,1-1-1,-1 1 0,1 0 0,0-1 0,-1 1 1,1-1-1,0 0 0,0 0 0,0 0 1,0 0-1,0-1 0,0 1 0,0-1 0,0 0 1,5 0-1,9 1-407,1 0 0,-1-2 1,28-3-1,-19-2-1621,-1-1 0,1 0 0,-1-2 0,28-15 0,-11 4-2774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11.907"/>
    </inkml:context>
    <inkml:brush xml:id="br0">
      <inkml:brushProperty name="width" value="0.025" units="cm"/>
      <inkml:brushProperty name="height" value="0.025" units="cm"/>
    </inkml:brush>
  </inkml:definitions>
  <inkml:trace contextRef="#ctx0" brushRef="#br0">273 372 5605,'107'9'476,"0"-4"0,1-5 0,-1-5 0,0-4 0,127-29 0,537-70 725,703 52-1024,-1434 55-51,-29 1 821,-35 0-312,-34 3-731,-101 18 1,3 1 136,-555-9 1481,233-13-700,-777-4-694,1055 3-88,-96-7 91,295 8-291,34 0-620,47 0 707,519-17 114,1025-143-3596,-1337 122 768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42.554"/>
    </inkml:context>
    <inkml:brush xml:id="br0">
      <inkml:brushProperty name="width" value="0.025" units="cm"/>
      <inkml:brushProperty name="height" value="0.025" units="cm"/>
    </inkml:brush>
  </inkml:definitions>
  <inkml:trace contextRef="#ctx0" brushRef="#br0">159 112 8648,'0'0'5557,"-10"-3"-3613,-36-6-935,42 9-943,1 0 1,0 0 0,0 0 0,-1 1 0,1-1 0,0 1 0,0 0-1,0 0 1,0 0 0,0 0 0,0 0 0,0 1 0,0-1-1,0 1 1,0 0 0,1 0 0,-1 0 0,1 0 0,0 1 0,-1-1-1,1 1 1,0-1 0,0 1 0,-2 4 0,0 0 96,0 0 1,0 0 0,1 0 0,0 1-1,0-1 1,1 1 0,0 0-1,-1 10 1,3-17-154,-1 0 0,1 0 0,-1 0 0,1 0-1,0 0 1,0 0 0,0 0 0,0 0 0,0 0 0,0 0 0,0 1 0,0-1 0,0 0 0,0 0 0,0 0 0,1 0 0,-1 0-1,0 0 1,1 0 0,-1 0 0,1 0 0,-1 0 0,1 0 0,0 0 0,-1-1 0,1 1 0,0 0 0,0 0 0,-1 0-1,1-1 1,0 1 0,0-1 0,0 1 0,0 0 0,0-1 0,0 1 0,0-1 0,0 0 0,0 1 0,0-1 0,0 0-1,0 0 1,0 0 0,0 0 0,0 0 0,0 0 0,1 0 0,-1 0 0,0 0 0,0 0 0,0 0 0,0-1 0,0 1 0,0 0-1,0-1 1,0 1 0,0-1 0,1 0 0,9-4 72,-1 0-1,0-1 1,0 0-1,10-8 1,13-13 23,23-19-43,-52 43-67,0 1 1,0-1 0,0 1 0,0 0 0,1 0 0,-1 0 0,1 0 0,-1 1 0,1 0-1,0 0 1,5 0 0,-9 1-5,-1 0 0,1 0-1,0 1 1,0-1 0,-1 0-1,1 1 1,0-1 0,-1 1 0,1-1-1,-1 1 1,1-1 0,-1 1-1,1-1 1,-1 1 0,1 0 0,-1-1-1,1 1 1,-1 0 0,1-1-1,-1 1 1,0 0 0,0 0-1,1-1 1,-1 1 0,0 0 0,0 0-1,0-1 1,0 1 0,0 0-1,0 0 1,0 0 0,0 0 0,-1 33-10,0-28 19,-14 63 125,8-44 29,9-36 378,7-19-470,1 0 1,21-40-1,-12 28-105,-18 41 31,0-1-1,0 1 1,0 0-1,-1-1 1,1 1 0,1 0-1,-1 0 1,0 0-1,0-1 1,0 1 0,1 0-1,-1 1 1,0-1-1,1 0 1,-1 0-1,1 1 1,-1-1 0,1 0-1,-1 1 1,1 0-1,0-1 1,-1 1-1,1 0 1,-1 0 0,1 0-1,0 0 1,-1 0-1,1 0 1,-1 0-1,1 1 1,0-1 0,-1 0-1,3 2 1,-2-2-51,0 1 1,1-1 0,-1 1-1,0-1 1,0 0-1,1 0 1,-1 0-1,0 0 1,0 0 0,1-1-1,-1 1 1,0-1-1,0 1 1,0-1-1,0 0 1,0 0 0,0 0-1,0 0 1,3-2-1,-5 11 1025,1-18 121,-1 10-1138,1-1 1,-1 1 0,0-1-1,1 0 1,-1 1-1,1-1 1,-1 1 0,1-1-1,-1 1 1,1-1-1,0 1 1,-1-1 0,1 1-1,0 0 1,-1-1-1,1 1 1,0 0 0,-1 0-1,1-1 1,0 1-1,0 0 1,-1 0 0,1 0-1,0 0 1,-1 0-1,2 0 1,32-3-2399,-13 1 604,11-6-107,17-8-5171,-15 4 4455,1 2 6569,-91 28 2591,42-12-5607,-1 1 1,1 0-1,-26 18 1,34-22-749,1 1 0,-1 1 0,1-1 0,0 1 0,0 0 0,1 0 0,-1 0 0,1 1 0,0-1 0,1 1 0,-1 0 0,1 0 0,0 1 0,1-1 0,0 1 0,0-1 0,0 1 0,1 0 0,0-1 0,-1 9 0,2-15-128,0 1-1,0 0 1,0-1 0,0 1 0,0 0 0,0-1 0,1 1 0,-1 0 0,0-1-1,0 1 1,0 0 0,1-1 0,-1 1 0,0-1 0,1 1 0,-1-1 0,1 1-1,-1 0 1,0-1 0,1 0 0,-1 1 0,1-1 0,0 1 0,-1-1-1,1 1 1,-1-1 0,1 0 0,-1 0 0,1 1 0,0-1 0,-1 0 0,2 0-1,27-2 167,25-20 90,-23 2-163,34-28 0,20-14-37,-84 61-70,0 0 1,-1 1 0,1 0-1,-1-1 1,1 1-1,0-1 1,-1 1 0,1 0-1,0-1 1,-1 1 0,1 0-1,0 0 1,0-1 0,-1 1-1,1 0 1,0 0 0,0 0-1,-1 0 1,1 0 0,0 0-1,0 0 1,-1 0-1,1 0 1,0 1 0,0-1-1,-1 0 1,1 0 0,0 1-1,-1-1 1,2 1 0,-1 0 1,0 1 0,-1-1 1,1 0-1,-1 1 0,1-1 1,-1 1-1,1-1 0,-1 1 0,0-1 1,0 1-1,1-1 0,-1 1 1,0-1-1,-1 3 0,-11 63 79,10-55-30,1-12-42,1 0-1,0 0 1,0 0 0,0 1 0,0-1-1,0 0 1,0 1 0,0-1-1,-1 0 1,1 0 0,0 1-1,0-1 1,0 0 0,0 1 0,0-1-1,0 0 1,0 0 0,1 1-1,-1-1 1,0 0 0,0 0-1,0 1 1,0-1 0,0 0 0,0 0-1,0 1 1,1-1 0,-1 0-1,0 0 1,0 1 0,0-1 0,1 0-1,-1 0 1,0 0 0,0 1-1,0-1 1,1 0 0,-1 0-1,0 0 1,0 0 0,1 0 0,-1 0-1,0 1 1,1-1 0,-1 0-1,0 0 1,0 0 0,1 0-1,-1 0 1,20-9 46,26-24-121,-41 29-20,13-10-190,-8 6-261,0-1 0,0 2 0,1-1 0,0 1 0,0 1 0,1 0 0,0 1 0,18-6 0,-30 11 523,1 0 0,-1 0 0,1 0 0,-1 0 0,0 0 1,1 0-1,-1 0 0,1 0 0,-1 0 0,0 0 0,1 0 0,-1 0 1,1 1-1,-1-1 0,0 0 0,1 0 0,-1 0 0,1 1 0,-1-1 1,0 0-1,1 0 0,-1 1 0,0-1 0,0 0 0,1 1 0,-1-1 1,0 0-1,0 1 0,1-1 0,-1 1 0,0-1 0,0 0 1,0 1-1,0-1 0,0 1 0,0-1 0,0 0 0,1 2 0,-3 24-124,-13 24 705,11-40-467,2-5 90,-1 1-1,1 0 1,0 0 0,0 0 0,1 0-1,-2 13 1,20-20-651,-9-3-310,1 0 0,-1 0 0,-1-1 0,1 0 0,-1 0 0,1 0 0,6-9 0,-4 6-352,21-19-2610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43.006"/>
    </inkml:context>
    <inkml:brush xml:id="br0">
      <inkml:brushProperty name="width" value="0.025" units="cm"/>
      <inkml:brushProperty name="height" value="0.025" units="cm"/>
    </inkml:brush>
  </inkml:definitions>
  <inkml:trace contextRef="#ctx0" brushRef="#br0">102 50 9161,'0'-9'3405,"-1"-14"-340,-2 20-2897,-5 13 219,-21 33 2098,20-33-1961,1 2 0,1-1 0,0 1 1,0 0-1,1 0 0,1 0 0,-5 17 0,9-29-525,1 1 0,0-1 1,0 0-1,0 0 0,0 1 0,0-1 0,-1 0 0,1 1 0,0-1 0,0 0 0,0 1 1,0-1-1,0 0 0,0 1 0,0-1 0,0 0 0,0 1 0,0-1 0,0 0 0,0 1 0,0-1 1,1 0-1,-1 1 0,0-1 0,0 0 0,0 1 0,0-1 0,1 0 0,-1 0 0,0 1 0,0-1 1,0 0-1,1 0 0,-1 1 0,0-1 0,0 0 0,1 0 0,-1 0 0,0 1 0,1-1 0,-1 0 1,16-8 56,12-19 107,-1-10-121,52-80 1,-86 133-230,2 1 0,0 0 0,1 1 0,-4 31 0,7-42 209,1 0 0,0 0 0,0-1 0,1 1 0,0 0 0,0-1 0,0 1 0,1-1 0,4 13 0,-4-16-25,-1-1-1,1 1 0,0 0 0,0-1 1,0 1-1,0-1 0,1 0 1,-1 1-1,0-1 0,1 0 0,0 0 1,-1-1-1,1 1 0,0-1 0,0 1 1,0-1-1,0 0 0,0 0 0,0 0 1,0 0-1,1-1 0,4 1 0,-4 0-361,0-1 0,1 0 0,-1 0 0,0 0-1,0 0 1,1-1 0,-1 0 0,0 1-1,0-1 1,0-1 0,6-2 0,12-15-4739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8:43:43.414"/>
    </inkml:context>
    <inkml:brush xml:id="br0">
      <inkml:brushProperty name="width" value="0.025" units="cm"/>
      <inkml:brushProperty name="height" value="0.025" units="cm"/>
    </inkml:brush>
  </inkml:definitions>
  <inkml:trace contextRef="#ctx0" brushRef="#br0">62 373 11082,'-9'6'1020,"-30"18"939,26-12-428,12-5-232,24-3 105,20-8-581,1-2 0,-1-1 0,-1-3 0,56-19 0,-12 3-278,741-153-122,13 55-3942,-476 93 1878,-210 24-5190,-90 4-1289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4:42.744"/>
    </inkml:context>
    <inkml:brush xml:id="br0">
      <inkml:brushProperty name="width" value="0.05" units="cm"/>
      <inkml:brushProperty name="height" value="0.05" units="cm"/>
    </inkml:brush>
  </inkml:definitions>
  <inkml:trace contextRef="#ctx0" brushRef="#br0">1 53 12723,'1'-6'1216,"3"2"-736,-2 1-160,-1 2 416,-1-2 369,2 3-881,-1 0-464,2-1 296,3-12-112,1-9-96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4:49.445"/>
    </inkml:context>
    <inkml:brush xml:id="br0">
      <inkml:brushProperty name="width" value="0.05" units="cm"/>
      <inkml:brushProperty name="height" value="0.05" units="cm"/>
    </inkml:brush>
  </inkml:definitions>
  <inkml:trace contextRef="#ctx0" brushRef="#br0">138 173 10722,'-5'-1'140,"0"0"0,0 1 0,1 0 0,-1 0-1,0 1 1,0-1 0,1 1 0,-1 0 0,0 0-1,1 1 1,-1-1 0,1 1 0,-1 0 0,1 0 0,0 1-1,0-1 1,-7 6 0,6-4-70,1 1 0,0 0 1,1-1-1,-1 1 0,1 0 0,-1 1 0,2-1 1,-1 1-1,1-1 0,-1 1 0,1 0 0,1 0 1,-2 10-1,0 7 71,1-1 0,2 0 0,0 1 1,1-1-1,1 0 0,9 39 0,2-12 161,36 90 0,-17-69-183,3-2 0,3-1 0,3-2 0,3-2 1,3-2-1,74 76 0,-14-31-144,6-4 0,156 108 0,-92-90-625,5-8-1,334 151 1,-236-157-63,-227-90 588,1-3 0,0-2-1,75 5 1,-114-15 119,1-1-1,-1 0 0,0-1 1,0-1-1,0 0 1,0-1-1,0-1 1,-1 0-1,18-8 0,-23 8 39,-1-1-1,0 0 0,0 0 1,0-1-1,0 0 0,-1 0 0,0 0 1,0-1-1,-1-1 0,0 1 1,0-1-1,-1 0 0,0 0 0,0 0 1,5-14-1,-3 2 86,-1 0 0,-1 0 1,0 0-1,-2-1 0,0 0 0,-1-37 0,-4 1 229,-11-72 0,4 72-163,-4 1 0,-1 0 0,-3 2 0,-3 0 0,-34-68-1,22 60-67,-4 1-1,-2 2 0,-2 1 0,-48-51 1,41 60-40,-1 2 1,-3 2 0,-1 3 0,-68-42 0,-244-125 177,277 162-204,-468-281-569,509 295 263,6 5 62,0 1 1,-58-28 0,53 40-84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4:50.492"/>
    </inkml:context>
    <inkml:brush xml:id="br0">
      <inkml:brushProperty name="width" value="0.05" units="cm"/>
      <inkml:brushProperty name="height" value="0.05" units="cm"/>
    </inkml:brush>
  </inkml:definitions>
  <inkml:trace contextRef="#ctx0" brushRef="#br0">127 249 10786,'-8'-3'208,"-1"0"0,-1 1 0,1 0 0,0 0 0,-18-1 0,25 3-177,0 0 0,0 0-1,0 0 1,0 0 0,0 0 0,0 1-1,0-1 1,0 1 0,0-1-1,0 1 1,0-1 0,0 1 0,0 0-1,0 0 1,0 0 0,1 0 0,-1 1-1,0-1 1,1 0 0,-1 1-1,1-1 1,-1 1 0,1-1 0,0 1-1,0 0 1,0-1 0,0 1-1,0 0 1,0 0 0,0 0 0,0 0-1,1 0 1,-1 3 0,0 4 48,1 0 0,0-1-1,0 1 1,1 0 0,0-1 0,1 1 0,0-1 0,6 16 0,31 64 271,-20-52-226,2-2 1,32 43-1,58 56 108,-80-97-169,59 66 54,5-5 0,4-3-1,180 130 1,-109-108-125,337 170 0,-385-230-134,2-5 0,3-5 1,243 53-1,-308-87 6,77 5 0,-121-16 124,0-1 0,0 0 0,0-1 0,0-1 0,-1-1 0,1-1 0,-1 0 0,1-1 0,17-8 0,-29 10 35,0 0 0,0 0 0,-1-1 1,1 0-1,-1 0 0,1 0 0,-1-1 0,-1 0 0,1 0 0,-1 0 1,1 0-1,5-12 0,-6 9 40,0 0 0,-1-1 1,0 0-1,-1 0 0,0 0 1,0 0-1,-1 0 0,0 0 0,0-14 1,-3-8 145,-1 1 1,-1 0-1,-1 0 1,-2 0-1,-1 1 1,-22-54 0,-96-166 958,61 141-727,-4 3 1,-93-110 0,94 137-346,-4 3 1,-2 3-1,-91-67 1,79 77-308,-2 5 0,-3 3 1,-2 4-1,-2 4 0,-2 5 1,-1 4-1,-194-46 0,232 70-189,0 3 1,-62-2-1,95 11 222,0 1 1,1 1-1,-1 1 1,1 2-1,0 0 1,-1 2-1,-29 10 1,-4 12-94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4:55.714"/>
    </inkml:context>
    <inkml:brush xml:id="br0">
      <inkml:brushProperty name="width" value="0.05" units="cm"/>
      <inkml:brushProperty name="height" value="0.05" units="cm"/>
    </inkml:brush>
  </inkml:definitions>
  <inkml:trace contextRef="#ctx0" brushRef="#br0">1 3 24077,'17'-3'880,"-1"5"-1184,-20 19 120,2-1-1040,2-4-176,4-12 800,5-4 55,0-15 177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4:57.526"/>
    </inkml:context>
    <inkml:brush xml:id="br0">
      <inkml:brushProperty name="width" value="0.05" units="cm"/>
      <inkml:brushProperty name="height" value="0.05" units="cm"/>
    </inkml:brush>
  </inkml:definitions>
  <inkml:trace contextRef="#ctx0" brushRef="#br0">138 2 23405,'-16'7'968,"5"-10"-1832,-9-3-8,-16 8 768,4 4-704,9 4 160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5:04.042"/>
    </inkml:context>
    <inkml:brush xml:id="br0">
      <inkml:brushProperty name="width" value="0.05" units="cm"/>
      <inkml:brushProperty name="height" value="0.05" units="cm"/>
    </inkml:brush>
  </inkml:definitions>
  <inkml:trace contextRef="#ctx0" brushRef="#br0">11 22 10394,'-11'-16'3239,"13"11"-1988,10 5-884,13 7-196,0 2-1,-1 0 1,0 2-1,36 22 0,-45-25-127,553 276 232,-496-253-276,-1 3 1,80 51 0,-119-66-82,0 0 0,2-3 1,0 0-1,1-3 0,0 0 1,1-3-1,0 0 1,0-3-1,55 5 0,-49-9-20,-1 3-1,0 1 1,0 2 0,73 25-1,-77-22 72,1-2 0,0-1 0,72 5 0,-59-8 25,68 16 0,-46-1-2,-36-9 21,65 11 0,-92-23 51,-15-5-213,-18-4-140,16 9 197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5:05.224"/>
    </inkml:context>
    <inkml:brush xml:id="br0">
      <inkml:brushProperty name="width" value="0.05" units="cm"/>
      <inkml:brushProperty name="height" value="0.05" units="cm"/>
    </inkml:brush>
  </inkml:definitions>
  <inkml:trace contextRef="#ctx0" brushRef="#br0">0 1 15219,'4'7'1409,"5"-4"-1129,1 16-136,3 11 648,4 4-416,3 9-136,6 3-192,0 0-24,3-6 0,-4-4 8,-3-8-80,-1-2-120,-6-9-304,-2-4-112,-9-7 440,-3-6-88,-4-9-104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13.402"/>
    </inkml:context>
    <inkml:brush xml:id="br0">
      <inkml:brushProperty name="width" value="0.025" units="cm"/>
      <inkml:brushProperty name="height" value="0.025" units="cm"/>
    </inkml:brush>
  </inkml:definitions>
  <inkml:trace contextRef="#ctx0" brushRef="#br0">0 51 5061,'1076'15'5482,"-453"-33"-5009,153-3-337,-426 17-99,2058-17 22,-2063 20 449,658 11 353,-679 7-1607,347 65 0,-573-61 602,-97-21 220,0 0 1,-1 1-1,1-1 0,-1 0 0,1 1 1,-1-1-1,1 1 0,-1-1 0,1 1 1,-1-1-1,0 1 0,1-1 0,-1 1 1,0 0-1,1-1 0,-1 1 0,0 0 1,0-1-1,0 1 0,1 0 0,-1-1 1,0 1-1,0 0 0,0-1 0,0 1 1,0 1-1,1 5-5973,-8-11-1182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5:06.162"/>
    </inkml:context>
    <inkml:brush xml:id="br0">
      <inkml:brushProperty name="width" value="0.05" units="cm"/>
      <inkml:brushProperty name="height" value="0.05" units="cm"/>
    </inkml:brush>
  </inkml:definitions>
  <inkml:trace contextRef="#ctx0" brushRef="#br0">11 52 14355,'-5'27'1287,"4"-23"-1350,0 1 0,0 0 1,0 0-1,0 0 0,1 0 0,-1 0 1,1 0-1,1 0 0,-1 0 0,1 0 0,-1 0 1,4 7-1,-5-12 50,1 0 1,0 0-1,0 0 1,0 0 0,0 0-1,0 1 1,0-1-1,0 0 1,0 0-1,0 0 1,0 0-1,0 0 1,1 1-1,-1-1 1,0 0 0,0 0-1,0 0 1,0 0-1,0 0 1,0 0-1,0 1 1,0-1-1,0 0 1,0 0-1,0 0 1,1 0 0,-1 0-1,0 0 1,0 0-1,0 0 1,0 0-1,0 0 1,0 1-1,1-1 1,-1 0 0,0 0-1,0 0 1,0 0-1,0 0 1,0 0-1,0 0 1,1 0-1,-1 0 1,0 0-1,0 0 1,0 0 0,0 0-1,0 0 1,1 0-1,-1 0 1,0 0-1,0-1 1,0 1-1,0 0 1,0 0-1,0 0 1,1 0 0,-1 0-1,0 0 1,0 0-1,2-11 450,-4-1 1232,2 12-1621,-1-1 0,1 1 0,0 0 1,0 0-1,0 0 0,0 0 0,0 0 0,0 0 1,0 0-1,0-1 0,0 1 0,0 0 0,-1 0 0,1 0 1,0 0-1,0 0 0,0 0 0,0 0 0,0 0 0,0 0 1,-1 0-1,1 0 0,0 0 0,0 0 0,0 0 1,0 0-1,0 0 0,-1 0 0,1 0 0,0 0 0,0 0 1,0 0-1,0 0 0,0 0 0,0 0 0,-1 0 1,1 0-1,0 0 0,0 0 0,0 0 0,0 0 0,0 0 1,0 1-1,-1-1 0,1 0 0,0 0 0,0 0 0,0 0 1,0 0-1,0 0 0,0 0 0,0 1 0,0-1 1,0 0-1,0 0 0,0 0 0,0 0 0,0 0 0,0 0 1,0 1-1,-1-1-17,1 0 1,0 0-1,0 1 1,0-1-1,0 0 1,-1 0-1,1 1 1,0-1 0,0 0-1,0 1 1,0-1-1,0 0 1,0 0-1,0 1 1,0-1-1,0 0 1,0 1-1,0-1 1,0 0-1,0 0 1,0 1-1,0-1 1,0 0-1,0 1 1,0-1 0,1 0-1,-1 0 1,0 1-1,0-1 1,0 0-1,0 0 1,1 1-1,-1-1 1,0 0-1,0 0 1,0 0-1,1 1 1,-1-1-1,1 0-23,-1 0 0,0 0 0,1 0 0,-1 0-1,0 0 1,1 0 0,-1 0 0,0 0-1,1 0 1,-1-1 0,0 1 0,1 0-1,-1 0 1,0 0 0,1 0 0,-1 0-1,0-1 1,1 1 0,-1 0 0,0 0 0,0-1-1,1 1 1,-1 0 0,0 0 0,0-1-1,0 1 1,1 0 0,-1-1 0,0 1-1,0 0 1,0-1 0,0 1 0,0 0-1,0-1 1,1 1 0,-1 0 0,0-1 0,0 1-1,0-1 1,2-7 106,1 1 0,0-1-1,1 1 1,-1 0 0,2-1 0,-1 2 0,1-1 0,0 1-1,0-1 1,1 1 0,-1 1 0,1-1 0,1 1-1,7-5 1,-13 10-116,0-1 0,0 1 0,0 0 0,0 0 0,0 0-1,0-1 1,0 1 0,0 0 0,0 0 0,0 0 0,0 1 0,-1-1 0,1 0 0,0 0-1,0 0 1,0 1 0,0-1 0,0 1 0,0-1 0,0 0 0,0 1 0,-1 0 0,1-1-1,0 1 1,0-1 0,-1 1 0,1 0 0,0 0 0,-1-1 0,1 1 0,-1 0 0,1 0 0,-1 0-1,1-1 1,-1 1 0,1 0 0,-1 2 0,4 6 5,0 0 0,-1 1 0,2 9 0,-2-7 6,0-1 2,47 142 31,-39-127-20,0 0 1,2 0-1,24 36 0,-36-63 135,-2-7-96,-3-11 5,2 13-47,-38-111 209,36 101-273,1 1-1,0-1 1,1 0-1,1 0 1,2-29 0,0 24-32,0 8 30,0 0 1,0 0-1,1 0 0,1 0 0,0 0 0,5-13 0,-8 25 47,1 1-1,-1-1 1,0 1 0,0 0-1,0-1 1,1 1-1,-1 0 1,0-1-1,0 1 1,1 0-1,-1-1 1,0 1-1,1 0 1,-1-1-1,0 1 1,1 0-1,-1 0 1,0-1-1,1 1 1,-1 0 0,1 0-1,-1 0 1,0 0-1,1-1 1,-1 1-1,1 0 1,-1 0-1,1 0 1,-1 0-1,0 0 1,2 0-1,10 10-18,9 26-12,-18-31 30,24 47-37,55 93-357,-72-130 303,0 0 0,2-1 1,0 0-1,0-1 0,1 0 1,29 21-1,-30-29-725,-9-6 596,-6-6-72,-7-5-182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5:06.958"/>
    </inkml:context>
    <inkml:brush xml:id="br0">
      <inkml:brushProperty name="width" value="0.05" units="cm"/>
      <inkml:brushProperty name="height" value="0.05" units="cm"/>
    </inkml:brush>
  </inkml:definitions>
  <inkml:trace contextRef="#ctx0" brushRef="#br0">0 0 13531,'37'76'2673,"-27"-53"-2245,0 0 1,16 22-1,-12-24-234,2 0 0,30 32 0,-35-43-142,-1 0-1,1-1 1,1 0-1,0-1 1,0 0-1,20 8 1,-31-15-30,0 0-1,0-1 1,0 1 0,0-1 0,0 1-1,1-1 1,-1 0 0,0 1 0,0-1-1,0 0 1,1 0 0,-1 0 0,0 0-1,0 0 1,1 0 0,-1 0 0,0 0-1,0-1 1,1 1 0,-1 0 0,0-1-1,0 1 1,0-1 0,0 1 0,2-2-1,-2 1 12,0-1 0,0 1 0,0-1-1,0 1 1,0-1 0,-1 0 0,1 1 0,0-1-1,-1 0 1,0 0 0,1 1 0,-1-1-1,0 0 1,0 0 0,0-2 0,0-9 136,-2 0 0,0 0 0,-5-21 1,7 34-170,-9-40 265,4 17-181,0 1 0,-1 0 0,-1 1 0,-19-38 0,42 96-102,-11-24 3,0 0 1,10 17-1,-13-28 17,-1 0 0,0 0 0,1 0 0,-1 0 0,1 0 1,0 0-1,-1-1 0,5 4 0,-6-5-1,0 0-1,0 0 1,1 0-1,-1 0 1,0 0 0,0 0-1,0 0 1,0 0-1,0 0 1,1 0-1,-1 0 1,0 0 0,0 0-1,0 0 1,0 0-1,1 0 1,-1 0 0,0 0-1,0 0 1,0 0-1,0 0 1,0 0-1,0 0 1,1 0 0,-1-1-1,0 1 1,0 0-1,0 0 1,0 0 0,0 0-1,0 0 1,0 0-1,1 0 1,-1-1 0,0 1-1,0 0 1,0 0-1,0 0 1,0 0-1,0 0 1,0-1 0,0 1-1,0-17 66,4 40-97,1-1-1,10 29 0,-11-39 22,0-1 0,1 1 0,1-1-1,-1 0 1,2-1 0,14 20 0,-20-29 6,-1 0 1,1-1 0,0 1-1,-1 0 1,1 0-1,0-1 1,0 1-1,0-1 1,0 1 0,-1-1-1,1 1 1,0-1-1,0 1 1,0-1 0,0 0-1,0 0 1,0 1-1,0-1 1,0 0-1,0 0 1,0 0 0,0 0-1,0 0 1,0 0-1,0 0 1,2-1 0,-1 0-2,-1 0 0,1 0 0,0 0 0,-1 0 0,1 0 1,-1-1-1,1 1 0,-1-1 0,0 1 0,1-1 1,-1 0-1,2-2 0,2-8-6,1 0 0,-1-1 0,4-15 0,-7 22 12,11-47 46,-8 31 82,15-42-1,-20 64-123,1 0 0,-1-1-1,0 1 1,0 0-1,0 0 1,0-1-1,0 1 1,0 0 0,0-1-1,1 1 1,-1 0-1,0 0 1,0-1-1,0 1 1,1 0-1,-1 0 1,0 0 0,0 0-1,1-1 1,-1 1-1,0 0 1,0 0-1,1 0 1,-1 0 0,0 0-1,1 0 1,-1-1-1,0 1 1,1 0-1,-1 0 1,0 0 0,0 0-1,1 0 1,0 0-1,8 9 78,7 20-12,-14-25-51,7 12 188,-12-29 348,-13-29 194,11 32-676,-3-9-63,0 0 1,-23-34-1,32 54-145,1 1 1,0-1-1,0 1 0,-1-1 0,1 0 1,0 0-1,0 0 0,0 0 0,0 0 1,0 0-1,1 0 0,-1-1 0,0 1 1,0-1-1,0 1 0,1-1 0,-1 0 1,0 0-1,0 0 0,1 0 0,-1-1 1,4 0-1,9-4-596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5:07.381"/>
    </inkml:context>
    <inkml:brush xml:id="br0">
      <inkml:brushProperty name="width" value="0.05" units="cm"/>
      <inkml:brushProperty name="height" value="0.05" units="cm"/>
    </inkml:brush>
  </inkml:definitions>
  <inkml:trace contextRef="#ctx0" brushRef="#br0">11 0 15235,'1'12'651,"-2"-1"-1,1 0 1,-5 22 0,3-25-483,1 0 1,0-1-1,0 1 1,0 0 0,1-1-1,0 1 1,1 0-1,0 0 1,0-1 0,3 9-1,-3-14-163,-1-1-1,1 0 0,0 1 1,0-1-1,0 0 0,0 0 1,0 0-1,0 0 0,1 0 1,-1 0-1,0 0 1,0-1-1,1 1 0,-1 0 1,1-1-1,-1 1 0,0-1 1,1 1-1,-1-1 0,1 0 1,-1 1-1,1-1 1,2 0-1,42-2-60,-32 1 53,13-1-24,39-1 5,-61 3 25,0 0 0,0 0 0,0 1 0,0 0 0,0 0 0,0 1 0,0-1 1,-1 1-1,1 0 0,4 3 0,-7-3 5,1 0 1,-1 0-1,0 0 1,0 0-1,-1 1 1,1-1-1,0 1 0,-1-1 1,0 1-1,1 0 1,-1-1-1,0 1 1,0 0-1,0 0 1,-1 0-1,1 0 1,-1 0-1,0 0 0,1-1 1,-1 1-1,-1 0 1,1 0-1,-1 5 1,-1 4 47,0 1 0,-1-1 0,-1 0 0,-5 13 0,4-12-14,0-1 0,-11 19 0,14-28-122,0 0 0,-1 0 0,1 0 1,0 0-1,-1-1 0,1 1 0,-1-1 0,0 1 1,0-1-1,0 0 0,0 0 0,0 0 0,-1 0 1,-3 1-1,6-3 68,1 0 0,0 0-1,-1 0 1,1 0 0,0 0 0,-1 0 0,1 0 0,-1 0 0,1 0 0,0 0 0,-1 0 0,1 0 0,0 0-1,-1 0 1,1 0 0,0 0 0,-1 0 0,1 0 0,0 0 0,-1-1 0,1 1 0,0 0 0,-1 0 0,1 0-1,0-1 1,-1 1 0,1 0 0,0 0 0,0-1 0,0 1 0,-1 0 0,1-1 0,0 1 0,0 0-1,0-1 1,-1 1 0,1 0 0,0-1 0,0 1 0,0 0 0,0-1 0,0 1 0,0-1 0,-1-16-387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5:07.787"/>
    </inkml:context>
    <inkml:brush xml:id="br0">
      <inkml:brushProperty name="width" value="0.05" units="cm"/>
      <inkml:brushProperty name="height" value="0.05" units="cm"/>
    </inkml:brush>
  </inkml:definitions>
  <inkml:trace contextRef="#ctx0" brushRef="#br0">40 79 15291,'3'-4'289,"-1"0"0,0 0 1,-1 0-1,1 0 0,-1-1 0,1 1 0,0-8 0,-2 11-228,0-1 1,1 1-1,-1 0 0,0-1 1,0 1-1,0 0 0,0-1 1,0 1-1,0 0 0,-1-1 1,1 1-1,0 0 0,-1-1 1,1 1-1,-1 0 0,1 0 1,-1-1-1,0 1 0,1 0 1,-1 0-1,0 0 0,0 0 1,0 0-1,0 0 0,0 0 1,0 0-1,0 0 0,0 1 1,0-1-1,-1-1 1,1 2-43,0 0 0,1 0 0,-1 0 0,1 0 1,-1 0-1,0-1 0,1 1 0,-1 0 0,0 0 1,1 0-1,-1 1 0,0-1 0,1 0 1,-1 0-1,0 0 0,1 0 0,-1 1 0,1-1 1,-1 0-1,1 1 0,-1-1 0,0 0 0,1 1 1,-1-1-1,0 1 0,-9 17 264,1 24-24,7-25-162,2 1-1,0-1 0,5 34 1,-4-42-40,1 1 0,1-1 1,-1-1-1,1 1 0,1 0 1,-1-1-1,2 1 0,-1-1 1,7 8-1,-10-14-40,0-1 0,0 0 1,0 1-1,0-1 0,0 0 0,0 0 0,0 0 1,1 0-1,-1 0 0,0 0 0,1 0 0,-1 0 1,1-1-1,-1 1 0,1 0 0,-1-1 0,1 0 1,0 1-1,-1-1 0,1 0 0,-1 1 0,4-1 1,-3-1-30,0 0 0,1 1 0,-1-1 0,0 0 1,0 0-1,0 0 0,0-1 0,0 1 1,0 0-1,0-1 0,0 1 0,-1-1 0,1 0 1,1-1-1,4-7-114,0 1 1,-1-1 0,0 0-1,0-1 1,3-11-1,4-15-50,-4-2-48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14.493"/>
    </inkml:context>
    <inkml:brush xml:id="br0">
      <inkml:brushProperty name="width" value="0.05" units="cm"/>
      <inkml:brushProperty name="height" value="0.05" units="cm"/>
    </inkml:brush>
  </inkml:definitions>
  <inkml:trace contextRef="#ctx0" brushRef="#br0">721 162 9570,'-13'-3'368,"1"1"14,-1 0 0,0 0 1,1 1-1,-1 0 0,-13 2 0,22 0-318,0-1 0,0 1 1,0 0-1,0 1 0,0-1 0,1 1 1,-1 0-1,0 0 0,1 0 1,-1 0-1,1 1 0,0-1 0,-1 1 1,1 0-1,0 0 0,1 0 0,-1 0 1,1 0-1,-4 6 0,0 3 11,0 0 0,1 0-1,1 0 1,0 0 0,0 0-1,2 1 1,-1 0 0,1 0-1,1 0 1,1-1 0,0 17-1,3 13-31,2 0 0,12 45-1,-4-31-18,4 0-1,1-2 0,3 0 0,3-2 0,1 0 0,3-2 0,2 0 0,50 62 0,-23-44 31,3-2 1,3-3-1,2-3 0,129 92 0,-116-99 47,2-4 0,147 67-1,-157-87-67,1-4-1,2-2 1,138 23-1,250-5 0,0-35 10,-288-6-9,-6-2 10,276-41 1,-364 28-39,117-38 1,71-43 14,-223 79-15,235-97 36,15-7 31,-193 83-52,179-94 0,-243 111-17,-2-2 0,0-1 0,-2-1 1,0-2-1,-2-2 0,-2 0 0,50-65 0,-58 65 10,-1-2 1,-2 0-1,-2-1 0,0-1 0,-2-1 0,-2 0 0,14-61 0,-22 73-4,0-1 0,-2 0 0,-1 0 0,-1 0 0,0 0 0,-2 0-1,-1 1 1,-1-1 0,0 0 0,-2 1 0,-1 0 0,0 0 0,-14-25 0,12 29 5,0 1-1,-1 0 1,-1 1 0,-1 0 0,-1 1-1,0 0 1,0 0 0,-2 2 0,1 0-1,-2 1 1,0 0 0,0 1 0,-1 1-1,0 0 1,-35-13 0,5 8 28,-1 2 0,0 2 1,-93-9-1,-152 7 36,259 13-73,-751 6 100,2 26-97,-1059 131-4,1561-133 24,-87 11-96,5 21-355,271-39 341,-95 38-1,54-10-52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4.861"/>
    </inkml:context>
    <inkml:brush xml:id="br0">
      <inkml:brushProperty name="width" value="0.05" units="cm"/>
      <inkml:brushProperty name="height" value="0.05" units="cm"/>
    </inkml:brush>
  </inkml:definitions>
  <inkml:trace contextRef="#ctx0" brushRef="#br0">0 164 13867,'1'2'94,"-1"1"1,0-1-1,1 0 1,-1 1-1,1-1 1,0 0-1,0 1 0,0-1 1,0 0-1,0 0 1,1 0-1,-1 0 1,0 0-1,1 0 0,0 0 1,-1 0-1,1-1 1,3 3-1,-2-2 6,1 0 1,-1 0-1,1-1 0,0 1 0,0-1 0,0 0 1,0 0-1,0 0 0,0-1 0,5 1 0,8-1 115,1-1-1,-1 0 0,0-2 0,19-4 0,-32 6-172,246-67 923,-150 38-884,137-23 0,-182 46-462,-26 4 120,0-1 0,0-2-1,46-14 1,-41 4-64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5.280"/>
    </inkml:context>
    <inkml:brush xml:id="br0">
      <inkml:brushProperty name="width" value="0.05" units="cm"/>
      <inkml:brushProperty name="height" value="0.05" units="cm"/>
    </inkml:brush>
  </inkml:definitions>
  <inkml:trace contextRef="#ctx0" brushRef="#br0">1 8 17196,'2'1'135,"-1"-1"0,1 1 0,0-1 0,-1 0 0,1 1 0,0-1 0,0 0 0,-1 0 0,1 0 1,0-1-1,-1 1 0,1 0 0,0-1 0,1 0 0,3 1 108,31-4-162,1 1-1,-1 2 0,0 2 0,1 2 0,68 13 0,-102-15-67,1 0 0,-1 0 0,0 1 1,0 0-1,1 0 0,-1 0 0,0 0 1,-1 0-1,1 1 0,0 0 0,-1-1 1,1 1-1,-1 1 0,0-1 0,0 0 1,0 1-1,-1 0 0,1 0 0,-1-1 1,0 1-1,0 1 0,0-1 1,0 0-1,-1 0 0,0 1 0,0-1 1,0 1-1,0-1 0,-1 1 0,0-1 1,0 1-1,0-1 0,-1 9 0,-4 22-29,-2 0 0,-1-1 0,-2 0 0,-1 0 0,-29 61 0,32-80-42,0 0 0,-1-1 0,-15 19 0,7-15-134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5.859"/>
    </inkml:context>
    <inkml:brush xml:id="br0">
      <inkml:brushProperty name="width" value="0.05" units="cm"/>
      <inkml:brushProperty name="height" value="0.05" units="cm"/>
    </inkml:brush>
  </inkml:definitions>
  <inkml:trace contextRef="#ctx0" brushRef="#br0">1 0 16572,'17'22'992,"-1"16"-936,0 10-56,1 9 56,1 6-80,1 3-240,-2 0-144,-2-6 320,-5-7-56,-10-14-56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6.309"/>
    </inkml:context>
    <inkml:brush xml:id="br0">
      <inkml:brushProperty name="width" value="0.05" units="cm"/>
      <inkml:brushProperty name="height" value="0.05" units="cm"/>
    </inkml:brush>
  </inkml:definitions>
  <inkml:trace contextRef="#ctx0" brushRef="#br0">1 294 16708,'1'-15'301,"1"0"1,0 1-1,1-1 1,0 0-1,2 1 1,0 0-1,0 0 1,1 0-1,1 0 1,0 1-1,1 0 1,16-19-1,-18 24-240,1 0-1,0 1 1,0 0-1,1 0 0,-1 1 1,2 0-1,-1 0 1,1 1-1,-1 0 1,2 0-1,-1 1 1,0 0-1,1 1 1,0 0-1,-1 1 1,1 0-1,0 0 1,0 1-1,18 0 1,-24 1-58,1 1 0,-1-1 0,1 1 0,-1 0 0,1 0 0,-1 0 0,1 1 0,-1 0 0,0-1 0,0 1 0,0 1 0,0-1-1,0 1 1,0-1 0,-1 1 0,1 0 0,-1 1 0,0-1 0,0 0 0,0 1 0,0 0 0,-1-1 0,1 1 0,-1 0 0,0 1 0,0-1 0,-1 0 0,1 0 0,-1 1 0,1 5 0,1 6 22,-1-1-1,-1 1 0,-1-1 0,0 1 1,-1-1-1,0 1 0,-6 25 0,6-39-30,0 1-1,1-1 0,0 0 1,-1 1-1,1-1 0,0 0 1,0 1-1,0-1 0,1 1 1,-1-1-1,1 4 0,0-5-11,0 0-1,-1 0 0,1 0 0,0 0 0,0-1 0,0 1 0,-1 0 0,1 0 0,0-1 0,0 1 1,0 0-1,0-1 0,0 1 0,1-1 0,-1 1 0,0-1 0,0 0 0,0 0 0,0 1 1,0-1-1,0 0 0,1 0 0,1 0 0,7 1-115,0 0-1,0 0 1,-1 1 0,1 0 0,-1 1-1,1 0 1,-1 1 0,0 0 0,0 0-1,0 1 1,-1 0 0,13 10 0,-15-9 101,0 0 0,0 0 0,-1 0 1,0 1-1,0 0 0,0 0 0,-1 0 1,0 1-1,0 0 0,-1 0 0,0-1 1,0 2-1,-1-1 0,3 16 0,-5-10 154,1-1-1,-1 1 1,-1-1-1,0 0 1,-1 1-1,-1-1 1,0 0-1,-1 0 1,0 0-1,-1-1 0,0 1 1,-1-1-1,0 0 1,-16 20-1,13-19 91,0-1 0,-1 0-1,0-1 1,-1 0 0,0 0 0,-1-1-1,-1-1 1,1 0 0,-1-1 0,-1 0-1,1-1 1,-26 10 0,33-16-199,0 1 0,0-1 0,-1 0 0,1 0 0,0-1-1,0 0 1,-1 0 0,1-1 0,0 1 0,0-1 0,-1-1 0,-7-2 0,10 3-148,1 0-1,-1-1 1,1 1 0,0-1 0,0 0-1,-1 0 1,1 0 0,0-1-1,1 1 1,-1-1 0,0 0-1,1 1 1,0-1 0,-1 0 0,1 0-1,0-1 1,0 1 0,1 0-1,-1-1 1,1 1 0,-2-7-1,3 9 62,-1-1 0,1 0-1,0 0 1,0 0 0,0 0-1,0 0 1,0 1 0,1-1-1,-1 0 1,0 0 0,1 0-1,-1 0 1,1 1 0,0-1-1,0 0 1,-1 1 0,3-4-1,12-7-756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6.700"/>
    </inkml:context>
    <inkml:brush xml:id="br0">
      <inkml:brushProperty name="width" value="0.05" units="cm"/>
      <inkml:brushProperty name="height" value="0.05" units="cm"/>
    </inkml:brush>
  </inkml:definitions>
  <inkml:trace contextRef="#ctx0" brushRef="#br0">127 234 15907,'10'-9'669,"0"-1"-1,-1 0 0,0 0 1,-1-1-1,0 0 0,-1-1 0,0 1 1,7-19-1,-12 24-613,0 0 0,0 0 1,0 0-1,-1-1 0,0 1 0,0 0 0,0-1 1,-1 1-1,0-1 0,-1-7 0,0 12-50,1 0 0,-1-1 0,1 1 0,-1 0 0,0 0 0,0 0 0,0 0 0,0 1 0,0-1 0,0 0 0,-1 0 0,1 1 0,0-1 0,-1 0 0,0 1 0,1 0 0,-1-1 0,0 1 0,0 0 0,0 0 0,1 0 0,-1 0 0,0 0 0,0 0 0,-1 1 0,1-1 0,0 1 0,0-1 0,0 1 0,0 0 0,0 0 0,-1 0 1,-2 0-1,-1 1 6,0-1 1,0 1 0,0 1 0,0-1 0,0 1-1,0 0 1,0 1 0,1-1 0,-1 1 0,1 0 0,-1 1-1,1-1 1,0 1 0,1 0 0,-1 0 0,1 1 0,-1-1-1,1 1 1,1 0 0,-1 0 0,-4 10 0,1-3 6,0 0 0,1 1 0,1 0 1,0 0-1,1 0 0,0 1 0,1-1 0,-2 24 1,5-31-14,-1 1 0,1 0-1,1-1 1,-1 1 0,1-1 0,0 1 0,1-1 0,-1 1 0,1-1 0,1 0 0,-1 0 0,4 6 0,-4-8-44,1-1 1,-1 0-1,1 0 0,0 0 1,0 0-1,0 0 1,0 0-1,0-1 0,1 0 1,-1 0-1,1 0 0,0 0 1,-1 0-1,1-1 1,0 1-1,0-1 0,0 0 1,0 0-1,0-1 0,5 1 1,2-1-196,-1 0 1,1 0-1,-1-1 1,1 0-1,-1-1 1,0 0-1,20-7 1,-10 1-97,0-1 0,34-22 0,-4-2-353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32.509"/>
    </inkml:context>
    <inkml:brush xml:id="br0">
      <inkml:brushProperty name="width" value="0.025" units="cm"/>
      <inkml:brushProperty name="height" value="0.025" units="cm"/>
    </inkml:brush>
  </inkml:definitions>
  <inkml:trace contextRef="#ctx0" brushRef="#br0">72 48 3908,'0'0'2792,"-8"-4"-1837,-56-25 3610,95 36-4475,-1-1 0,1-2 1,0-1-1,1-2 1,57-4-1,-7 0-24,-73 3-65,149 0 193,206 25 1,242 30 815,3-41-445,-442-15-384,179-25 1,135-13 126,-194 20-115,205-19 128,-15 38-300,-274 5 27,307 30 8,-155-7 64,760-5-1,0 0-88,-731-4-45,469 32-374,-3 49 112,-700-75 115,471 61-4419,-513-81 448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7.216"/>
    </inkml:context>
    <inkml:brush xml:id="br0">
      <inkml:brushProperty name="width" value="0.05" units="cm"/>
      <inkml:brushProperty name="height" value="0.05" units="cm"/>
    </inkml:brush>
  </inkml:definitions>
  <inkml:trace contextRef="#ctx0" brushRef="#br0">71 332 14139,'-14'29'1127,"-22"59"-1,31-72-839,1 0-1,0 0 1,1 1 0,1-1-1,0 27 1,2-39-239,0 0 0,0 0 0,1 0-1,-1 0 1,1 0 0,0 0 0,1 0 0,-1-1 0,1 1 0,0 0 0,-1-1 0,1 1 0,1-1-1,4 7 1,-5-9-26,-1 1 0,1-1 0,0 0 0,0 0 0,0 0-1,-1 0 1,1 0 0,0 0 0,0-1 0,0 1 0,0 0 0,0-1-1,1 0 1,-1 1 0,0-1 0,0 0 0,0 0 0,0 0-1,0-1 1,0 1 0,0 0 0,0-1 0,0 1 0,0-1 0,0 0-1,0 0 1,0 0 0,0 0 0,0 0 0,0 0 0,2-2-1,5-4 84,0-1-1,-1 1 0,0-1 0,0-1 0,-1 1 0,0-1 0,0-1 0,-1 1 0,0-1 0,-1 0 0,7-17 0,-2-1 217,-1 1-1,-1-2 1,5-39 0,-7 24 321,1-81 0,-7 103-460,-2 1-1,0 0 1,-1 0 0,-1 0-1,-12-37 1,15 55-164,0 1 1,0-1 0,-1 0 0,1 1 0,-1 0 0,1-1-1,-4-2 1,4 4-14,1 0 0,-1 1 0,1-1 0,-1 1 0,0-1 0,0 1 0,1-1 0,-1 1 0,0 0 0,0-1 0,1 1 0,-1 0 0,0 0 0,0 0 0,0-1 1,1 1-1,-1 0 0,-1 0 0,0 1-4,1-1 0,-1 1 0,1 0 0,-1 0 1,1 0-1,-1 0 0,1 0 0,0 0 0,0 0 1,-1 0-1,1 1 0,0-1 0,0 0 0,0 1 1,0-1-1,1 1 0,-1-1 0,0 1 0,1-1 1,-1 1-1,1-1 0,-1 1 0,0 3 0,-7 36-12,1 1 0,1 0 0,3 1-1,3 68 1,1-90 10,1 0-1,1 0 1,0 0 0,2 0-1,0-1 1,2 1 0,15 34-1,-17-46-2,-1-1-1,1 1 1,1-1-1,-1 0 1,1-1-1,1 1 1,-1-1 0,1 0-1,0-1 1,1 0-1,0 0 1,0 0-1,0-1 1,1 0-1,-1-1 1,1 0 0,0 0-1,0-1 1,13 3-1,-18-5 6,-1-1-1,1 1 1,-1-1-1,1 0 1,0 1 0,-1-2-1,1 1 1,0 0-1,-1-1 1,1 0-1,-1 1 1,1-1-1,-1-1 1,1 1-1,-1 0 1,0-1 0,1 0-1,-1 0 1,0 0-1,0 0 1,0 0-1,-1-1 1,6-5-1,-3 1-23,0-1 0,0 0 0,-1 0 0,0 0 0,0-1 0,-1 1 0,0-1 0,3-13 0,-6 20-5,3-8-118,-1 1 1,0 0-1,0-1 1,-1 1-1,0 0 0,-1-1 1,0 0-1,-2-13 1,-40 28-3993,25-14 3483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8.040"/>
    </inkml:context>
    <inkml:brush xml:id="br0">
      <inkml:brushProperty name="width" value="0.05" units="cm"/>
      <inkml:brushProperty name="height" value="0.05" units="cm"/>
    </inkml:brush>
  </inkml:definitions>
  <inkml:trace contextRef="#ctx0" brushRef="#br0">98 198 14771,'0'1'62,"0"-1"0,0 1 0,0-1-1,0 1 1,0 0 0,1-1 0,-1 1-1,0-1 1,0 1 0,0-1 0,0 1 0,1 0-1,-1-1 1,0 1 0,0-1 0,1 1-1,-1-1 1,0 1 0,1-1 0,-1 0 0,1 1-1,-1-1 1,1 1 0,0 0 0,0-1-17,-1-1 0,1 1 0,-1 0 0,1 0 0,0 0 1,-1 0-1,1 0 0,-1-1 0,1 1 0,-1 0 0,1 0 0,-1-1 0,1 1 1,-1-1-1,1 1 0,-1 0 0,1-1 0,-1 1 0,1-1 0,19-30 1190,-17 23-1021,-1 0-1,1-1 0,-1 0 0,-1 1 1,1-1-1,-1 0 0,-1 0 1,0-9-1,0 14-121,0-1 0,-1 1-1,1-1 1,-1 1 0,0-1 0,0 1 0,0 0 0,-1 0-1,1-1 1,-1 1 0,0 0 0,0 0 0,-1 0 0,1 1 0,-1-1-1,0 1 1,-4-5 0,6 7-57,-1 0 1,1 0-1,0 0 1,-1 0-1,1 0 1,-1 1-1,1-1 0,-1 1 1,1-1-1,-1 1 1,0-1-1,1 1 1,-1 0-1,0 0 0,1 0 1,-1 0-1,0 0 1,1 0-1,-1 0 0,-2 1 1,1 0-3,1 0 1,-1 0-1,1 1 0,-1-1 1,1 1-1,0-1 1,0 1-1,0 0 0,0 0 1,0 0-1,-2 3 1,-2 2-1,1 1 1,1-1 0,0 1 0,0 0 0,0 1 0,-3 11 0,2 0-31,0 0 1,2 0-1,0 0 1,0 27-1,3-39-7,0 0 1,1 0-1,-1-1 0,1 1 0,1 0 0,0-1 0,0 1 1,0-1-1,1 0 0,0 0 0,0 0 0,1 0 0,0 0 0,7 8 1,-10-13-1,1 0 0,-1-1 0,1 1 0,0-1 0,0 1 1,0-1-1,-1 0 0,1 0 0,1 1 0,-1-1 0,0-1 1,0 1-1,0 0 0,1 0 0,-1-1 0,0 1 0,0-1 1,1 0-1,3 0 0,-2 0 0,-1-1 0,1 0 0,0 0 1,-1 0-1,1 0 0,-1-1 0,1 0 0,-1 1 0,1-1 1,5-5-1,2-2 4,-1-1 0,0 0 1,0 0-1,-1-1 0,10-16 0,2-7 164,28-58-1,-49 92-159,0 1 0,0-1 0,0 0 0,0 0 0,1 1-1,-1-1 1,0 0 0,0 1 0,0-1 0,0 0 0,1 0 0,-1 1 0,0-1 0,0 0 0,0 0 0,1 0-1,-1 1 1,0-1 0,0 0 0,1 0 0,-1 0 0,0 0 0,0 1 0,1-1 0,-1 0 0,0 0-1,1 0 1,-1 0 0,0 0 0,1 0 0,-1 0 0,0 0 0,0 0 0,1 0 0,-1 0 0,0 0-1,1 0 1,-1 0 0,0 0 0,1 0 0,-1 0 0,0 0 0,0-1 0,1 1 0,-1 0 0,0 0 0,1 0-1,-1 0 1,0-1 0,0 1 0,0 0 0,1 0 0,-1-1 0,0 1 0,0 0 0,0 0 0,1-1-1,-1 1 1,0 0 0,0 0 0,0-1 0,0 1 0,0 0 0,0-1 0,11 40 63,-5-12-45,-4-23-15,-1 0 0,1 0 1,0 0-1,0 0 0,1 0 1,-1-1-1,1 1 0,0-1 1,-1 1-1,2-1 0,-1 0 1,0 0-1,5 3 0,-5-5 2,-1 0-1,1 0 0,-1 0 0,1 0 1,0-1-1,0 1 0,0 0 0,-1-1 1,1 0-1,0 0 0,0 0 0,0 0 1,0 0-1,-1-1 0,1 1 0,0-1 1,0 0-1,-1 0 0,1 0 0,0 0 1,4-3-1,8-5 22,-1-1-1,-1 0 1,0-1 0,0-1 0,-1 0 0,0-1-1,10-15 1,-5 8-11,32-31 0,-48 50-22,0 0-1,0 0 1,0 0-1,0 1 1,0-1 0,0 0-1,0 1 1,0-1-1,1 0 1,-1 1 0,0 0-1,0-1 1,0 1-1,1 0 1,-1-1 0,0 1-1,0 0 1,2 0-1,-2 0 2,0 1 0,0-1-1,0 0 1,-1 1-1,1-1 1,0 1-1,0-1 1,-1 1-1,1-1 1,0 1-1,-1 0 1,1-1-1,0 1 1,-1 0-1,1 0 1,-1-1-1,1 1 1,-1 0-1,1 1 1,2 5-11,-1 0 0,0 1 1,-1-1-1,2 15 0,-1-8 0,1 0-7,0 5-3,1 1 0,8 21 0,-12-40 14,0 0 0,1 0 1,-1 0-1,0 0 0,0 0 1,1 0-1,-1-1 0,1 1 1,-1 0-1,1 0 0,-1-1 1,1 1-1,-1 0 0,1-1 0,0 1 1,-1 0-1,1-1 0,0 1 1,-1-1-1,1 1 0,0-1 1,0 1-1,0-1 0,0 0 1,-1 1-1,1-1 0,0 0 0,0 0 1,0 1-1,0-1 0,0 0 1,0 0-1,0 0 0,0 0 1,-1 0-1,1-1 0,0 1 0,0 0 1,1 0-1,0-2-51,0 1 0,1 0 1,-1-1-1,0 0 0,0 1 0,0-1 0,0 0 0,-1 0 0,1 0 1,0 0-1,-1 0 0,1 0 0,0-3 0,9-18 14,-2 0 0,0-1 0,10-48 0,-6 12-187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8.706"/>
    </inkml:context>
    <inkml:brush xml:id="br0">
      <inkml:brushProperty name="width" value="0.05" units="cm"/>
      <inkml:brushProperty name="height" value="0.05" units="cm"/>
    </inkml:brush>
  </inkml:definitions>
  <inkml:trace contextRef="#ctx0" brushRef="#br0">3 0 16179,'-2'49'2081,"6"84"0,0-104-1809,1 0 0,1 0-1,1-1 1,14 34-1,-15-47-251,28 66 44,-30-73-63,0 0 0,1 0 0,0-1 0,0 1-1,1-1 1,0 0 0,8 7 0,-13-13-1,-1-1-1,0 0 1,0 1-1,1-1 1,-1 0 0,0 0-1,1 1 1,-1-1-1,0 0 1,1 0 0,-1 1-1,1-1 1,-1 0-1,0 0 1,1 0 0,-1 0-1,1 0 1,-1 0 0,1 0-1,-1 0 1,0 1-1,1-2 1,-1 1 0,1 0-1,-1 0 1,1 0-1,-1 0 1,0 0 0,1 0-1,-1 0 1,1 0-1,-1-1 1,0 1 0,1 0-1,-1 0 1,1-1-1,-1 1 1,0 0 0,1 0-1,-1-1 1,0 1-1,0 0 1,1-1 0,-1 1-1,0 0 1,0-1 0,1 1-1,-1-1 1,0 1-1,0 0 1,0-1 0,0 1-1,0-1 1,0 1-1,1-1 1,-1 1 0,0 0-1,0-1 1,0 1-1,-1-1 1,1 0 0,1-30-10,-1 30 11,-6-38 1,5 29 5,-1 0 1,1 0-1,0-11 1,1 21-8,0-1 0,0 1 0,0 0 0,0-1 0,0 1 1,0-1-1,0 1 0,1 0 0,-1-1 0,0 1 0,0 0 1,0-1-1,0 1 0,1 0 0,-1-1 0,0 1 0,0 0 1,0 0-1,1-1 0,-1 1 0,0 0 0,1 0 0,-1-1 1,0 1-1,0 0 0,1 0 0,-1 0 0,0 0 0,1-1 1,-1 1-1,1 0 0,-1 0 0,0 0 0,1 0 0,-1 0 0,0 0 1,1 0-1,-1 0 0,0 0 0,1 0 0,-1 0 0,0 0 1,1 0-1,-1 0 0,1 1 0,-1-1 0,0 0 0,1 0 1,-1 0-1,1 1 0,21 12-5,-15-9 3,3 1-9,0 0-1,1 0 1,-1-1 0,1-1 0,0 0-1,0 0 1,0-1 0,1 0-1,-1-1 1,0 0 0,1-1 0,-1-1-1,22-2 1,-18-1-153,0 0 0,0 0 0,0-2 0,0 0-1,-1 0 1,0-1 0,0-1 0,0-1 0,18-14 0,-21 13-65,-9 7 128,1 0 0,0 0-1,1 0 1,-1 0 0,1 1-1,-1-1 1,1 1 0,0 0 0,-1 0-1,8-2 1,-11 4 92,1 1 0,-1 0 0,1-1 0,-1 1 0,1 0 0,-1 0 0,0-1 0,1 1 0,-1 0 0,0 0 0,0-1 0,1 1 0,-1 0 0,0 0 0,0 0 0,0 0 0,0-1 0,0 1 0,0 0 0,0 0 0,0 0 0,-1 1 0,1 2 21,-3 54 329,1-32-6,3 43 0,0-61-283,0 1 0,0-1 0,1 0 0,0 0 0,1 0 0,0 0 0,0 0 0,0-1 0,7 11 0,23 28-88,-23-34-8,-1 0-1,-1 0 1,0 1-1,0 0 1,-1 0-1,-1 1 1,7 21-1,-10-21 63,-1 1-1,0 0 0,0 1 1,-2-1-1,0 0 0,0 0 1,-4 16-1,3-22 73,-1 1 1,0 0-1,-1-1 1,0 1-1,0-1 1,-1 0-1,-1 0 1,1 0-1,-1-1 1,-1 0-1,-11 14 0,16-20-48,-1-1-1,1 1 0,-1-1 1,1 1-1,-1-1 0,0 0 0,0 0 1,0 1-1,0-1 0,0-1 0,0 1 1,0 0-1,0 0 0,0-1 0,0 1 1,0-1-1,0 0 0,-1 1 1,1-1-1,-4-1 0,2 1 3,1-1 1,0-1-1,0 1 0,0 0 1,0-1-1,0 1 0,0-1 1,0 0-1,0 0 0,1 0 1,-1 0-1,-2-4 0,-4-4 46,1 0 1,1 0-1,0-1 0,0 0 0,1 0 0,-5-14 0,7 14-39,0 0 0,0 0-1,2 0 1,-1 0 0,1-1-1,1 1 1,0-1 0,1 1-1,0-1 1,2-12 0,0 15-40,-1 1 0,1 0 1,1 0-1,-1 0 0,2 0 1,-1 0-1,1 1 1,0-1-1,0 1 0,1 0 1,0 0-1,0 1 1,1-1-1,10-8 0,18-13-290,36-34 149,-35 24-10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9.203"/>
    </inkml:context>
    <inkml:brush xml:id="br0">
      <inkml:brushProperty name="width" value="0.05" units="cm"/>
      <inkml:brushProperty name="height" value="0.05" units="cm"/>
    </inkml:brush>
  </inkml:definitions>
  <inkml:trace contextRef="#ctx0" brushRef="#br0">0 428 15731,'4'-19'491,"1"0"1,1 0-1,1 0 0,0 1 0,1 0 0,1 1 0,1 0 0,1 0 1,0 1-1,21-24 0,-8 15-39,1 1 0,0 1 1,2 2-1,1 0 0,35-19 1,-42 28-197,38-16 0,-52 25-227,0 1-1,-1-1 1,1 2 0,0-1 0,1 1 0,-1 0 0,0 0-1,0 1 1,13 1 0,-19-1-26,1 0 0,0 0-1,-1 1 1,1-1 0,-1 1 0,1-1 0,-1 1 0,1 0 0,-1-1-1,1 1 1,-1 0 0,0 0 0,1 0 0,-1 0 0,0 0-1,0 1 1,0-1 0,0 0 0,0 0 0,0 1 0,0-1-1,0 1 1,0-1 0,-1 1 0,1-1 0,0 1 0,-1-1 0,0 1-1,1-1 1,-1 1 0,0 0 0,0 1 0,0 3 0,0 0 0,0 0 0,-1 0 0,0 0 0,-1-1 0,1 1 1,-4 8-1,-18 36 12,-2-1 1,-31 48-1,24-46 40,-36 82 0,65-124-52,-1-1 1,1 1 0,1 1 0,-3 14-1,4-21-4,1-1 0,0 1 0,0 0 0,0 0-1,0-1 1,1 1 0,-1 0 0,1-1 0,-1 1-1,1 0 1,0-1 0,0 1 0,0-1-1,1 0 1,-1 1 0,0-1 0,1 0 0,-1 0-1,1 1 1,4 2 0,-1-1-35,0-1 0,0 0 1,0 0-1,1 0 0,-1-1 0,1 0 0,0 0 1,0 0-1,0-1 0,11 1 0,11 1-139,29-2 0,-32-1 156,27 0-126,-2 0-34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6:29.670"/>
    </inkml:context>
    <inkml:brush xml:id="br0">
      <inkml:brushProperty name="width" value="0.05" units="cm"/>
      <inkml:brushProperty name="height" value="0.05" units="cm"/>
    </inkml:brush>
  </inkml:definitions>
  <inkml:trace contextRef="#ctx0" brushRef="#br0">7 84 21525,'-7'7'1824,"7"-3"-1728,3-15-912,6-8 1336,4-10-328,1-6-48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9:11.726"/>
    </inkml:context>
    <inkml:brush xml:id="br0">
      <inkml:brushProperty name="width" value="0.05" units="cm"/>
      <inkml:brushProperty name="height" value="0.05" units="cm"/>
    </inkml:brush>
  </inkml:definitions>
  <inkml:trace contextRef="#ctx0" brushRef="#br0">0 67 10914,'6'-3'142,"0"0"0,1 0 0,-1 1 0,1 0 0,-1 0 1,1 0-1,0 1 0,0-1 0,8 1 0,52-4 454,110 7 1,-37 1-457,337 6 36,-443-7-173,605 29 16,-61-40 71,60 1 20,286 22-28,27 0-82,-296-12 19,1195 7 66,-374-5-22,-81-1-15,223-16-8,0-32 34,-124 2-37,588 30 0,-1643 13 705,-353-3-624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09:28.868"/>
    </inkml:context>
    <inkml:brush xml:id="br0">
      <inkml:brushProperty name="width" value="0.05" units="cm"/>
      <inkml:brushProperty name="height" value="0.05" units="cm"/>
    </inkml:brush>
  </inkml:definitions>
  <inkml:trace contextRef="#ctx0" brushRef="#br0">0 70 10666,'5'-1'153,"0"0"-1,0 0 1,-1 0 0,1 1-1,0 0 1,0 0-1,0 0 1,7 1-1,8 0-63,272-16 453,-117 3-463,1197-29-8,-170 56-44,-550 0-15,1096 22-23,-1431-27-12,1307 59-6,118-17 52,-964-65-26,633-6 38,-1118 19-47,1522-11-130,448 2 104,486-20-34,-1838 12 56,-351-1 47,180-1 264,-555 27-231,-158-4-83,-1 0 1,0 2-1,-1 1 1,1 1-1,24 11 0,-5 1-310,2-1 0,0-3-1,1-2 1,73 12-1,220 0 293,-235-23 1509,195 32 1,-207-14-1054,78 14 101,-148-32-477,0 0 0,0-2 1,1-1-1,-1-1 0,26-5 1,20-7 18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1:05.468"/>
    </inkml:context>
    <inkml:brush xml:id="br0">
      <inkml:brushProperty name="width" value="0.05" units="cm"/>
      <inkml:brushProperty name="height" value="0.05" units="cm"/>
    </inkml:brush>
  </inkml:definitions>
  <inkml:trace contextRef="#ctx0" brushRef="#br0">1 186 12699,'5'2'82,"-1"0"0,1 1 1,-1-1-1,0 1 0,0 0 1,0 0-1,0 1 0,6 7 0,-6-7-99,1 0 0,-1 0 0,1 0 0,-1 0 0,1 0 0,10 4 0,-2-3 35,-1-1 0,1-1 0,-1 0-1,1-1 1,0 0 0,0-1 0,20 0-1,95-12 141,-104 7-136,506-35 146,5 34-166,440-30 165,1037 3-223,-129 45 23,-95 35 82,-1478-31-44,960 35 67,-8-71 295,-271 1-156,-251 17-196,600-7-50,712-59 250,-835 24-121,6 14-65,-698 19-15,225-31 63,-78 3-245,-518 37 144,-18 7-32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1:29.843"/>
    </inkml:context>
    <inkml:brush xml:id="br0">
      <inkml:brushProperty name="width" value="0.05" units="cm"/>
      <inkml:brushProperty name="height" value="0.05" units="cm"/>
    </inkml:brush>
  </inkml:definitions>
  <inkml:trace contextRef="#ctx0" brushRef="#br0">0 0 12203,'1'8'86,"-1"-1"1,2 0 0,-1 0 0,1 0 0,0 0 0,0 0 0,7 13-1,-7-17-107,0 0-1,0 0 0,0-1 0,1 1 1,-1-1-1,1 1 0,-1-1 0,1 0 1,0 0-1,0 0 0,0-1 1,0 1-1,0-1 0,1 1 0,-1-1 1,0 0-1,1 0 0,-1 0 0,4 0 1,11 0-28,-1-1 1,1-1 0,-1 0-1,1-1 1,29-8 0,10 0 14,25-3 50,-26 4 66,-1 1 0,96 1 0,408 57 645,-125-27-465,-219-17-196,-56 0-34,600 46 66,-114 36-53,-288-39 28,512 17 443,4-62 119,-26-1-283,-262 16-273,254 5-53,0-29-7,257-50-13,-137 6 20,892-43-24,-942 45 20,10 26 4,-550 18 43,8 1 69,400-13 212,-662 8-313,618-50-53,-291 10-337,-316 34 230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2:09.883"/>
    </inkml:context>
    <inkml:brush xml:id="br0">
      <inkml:brushProperty name="width" value="0.05" units="cm"/>
      <inkml:brushProperty name="height" value="0.05" units="cm"/>
    </inkml:brush>
  </inkml:definitions>
  <inkml:trace contextRef="#ctx0" brushRef="#br0">14 500 13075,'-13'0'-49,"29"1"45,18 1 59,-18-1-36,368 25 318,8-31-267,37-38 78,270-16 93,7 55-165,0 31-73,-556-21-11,470 24-23,1000 25-2,-542-79 42,-189 2-2,800-35 42,266-122 99,-945 101-97,-6 24-51,-242 1-162,-2-1-148,2 38 111,-521 23 86,-13 3-15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4:55.622"/>
    </inkml:context>
    <inkml:brush xml:id="br0">
      <inkml:brushProperty name="width" value="0.025" units="cm"/>
      <inkml:brushProperty name="height" value="0.025" units="cm"/>
    </inkml:brush>
  </inkml:definitions>
  <inkml:trace contextRef="#ctx0" brushRef="#br0">7 56 2370,'0'0'10901,"-2"-6"-10586,1 6-306,1-1 0,-1 1 0,1-1-1,-1 0 1,1 1 0,0-1 0,-1 0-1,1 1 1,0-1 0,0 0 0,0 1 0,-1-1-1,1 0 1,0 0 0,0 1 0,0-1 0,0 0-1,0 1 1,0-1 0,0 0 0,1 0 0,-1 1-1,0-1 1,0 0 0,0 1 0,1-1-1,-1 0 1,0 1 0,1-1 0,-1 0 0,1 1-1,-1-1 1,1 0 0,31-2 962,-19 3-805,65-1 242,-22-1-375,-1 3 0,85 12 0,-89-6 12,0-2 0,1-2 0,52-4 0,157-21 308,30-2-80,-190 21-200,0 5-1,0 4 0,173 33 0,186 57 193,-338-78-139,224 7 1,529-36 392,-712 8-457,518-34 17,-541 28-72,324-31 23,196-11 31,-69 33-45,741 9 341,-349 57 49,229-23 7,-807-28-356,736 19 12,-1009-15 113,-142-2-548,-14 0-7516,18 1-387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2:49.190"/>
    </inkml:context>
    <inkml:brush xml:id="br0">
      <inkml:brushProperty name="width" value="0.05" units="cm"/>
      <inkml:brushProperty name="height" value="0.05" units="cm"/>
    </inkml:brush>
  </inkml:definitions>
  <inkml:trace contextRef="#ctx0" brushRef="#br0">1 283 10866,'17'8'162,"0"-1"-1,0 0 0,0-2 0,1 0 0,0-1 0,34 3 1,115-4-55,-85-4 7,182 6-82,321-3-120,373 6 181,-165 42-58,0-37-86,219-52 171,310-26 182,-164 22-216,311-16 186,1268-12 525,-1622 72-726,0-23 6,-832 12-58,1612-41 191,264 97 275,-595-58-359,-15-65-46,-1476 75-52,240 1-104,-211 5-43,106 18 0,-145-11 46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3:11.829"/>
    </inkml:context>
    <inkml:brush xml:id="br0">
      <inkml:brushProperty name="width" value="0.05" units="cm"/>
      <inkml:brushProperty name="height" value="0.05" units="cm"/>
    </inkml:brush>
  </inkml:definitions>
  <inkml:trace contextRef="#ctx0" brushRef="#br0">0 180 12851,'15'5'207,"1"-1"0,-1 0 0,1-1 1,-1 0-1,29-1 0,79-8-493,-60 1 362,67-3-86,205-6 16,129 30 4,39 2 19,461 1 146,-593-5-89,11 1 4,-87-10-10,456 1 146,1131 34 60,-36 53-225,803-39 54,-830-82 398,729-177-307,-1685 116-236,-463 47 18,-339 36 21,7 1-227,0-4 0,131-34 0,-165 32 107,-4 2-29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3:48.059"/>
    </inkml:context>
    <inkml:brush xml:id="br0">
      <inkml:brushProperty name="width" value="0.05" units="cm"/>
      <inkml:brushProperty name="height" value="0.05" units="cm"/>
    </inkml:brush>
  </inkml:definitions>
  <inkml:trace contextRef="#ctx0" brushRef="#br0">1 372 10202,'7'5'266,"0"0"1,1-1-1,-1 0 0,1 0 0,0-1 1,1 0-1,-1 0 0,0-1 0,1 0 1,12 1-1,-11-3-158,15 3 3,0-2 0,0-1 0,-1-1 0,38-7 0,-17-2-20,-13 2-23,47-6 1,-11 7-36,190-8 55,-113 13 189,246-36 1,-173-6-18,-20 3-119,28 4-38,223-33-60,-217 37-39,117-15-26,5 22-40,120 21 7,45-1 44,-199 6-33,517 66-1,124 49-35,-691-90 76,25 1 1,-7 6 3,301 38 2,15-27 4,-462-37-6,313-8 3,-172-3 1,133-1-2,85 1 5,-30-7-7,-149 2 14,-19 0 9,189 0 51,-235 13-26,288 8 25,277-27-41,-289-41-5,-204 17-11,107-1-2,2 25-16,301 31-10,-457-7 9,372-8 10,-432-3-7,-62 2-5,548 6 18,-156 11-5,-241-9-13,354-14-4,-439 0 8,-109 4 2,792-1 21,-420 25-18,177 5 3,26 7-4,-454-20-6,12 3 19,226 9 60,-254-18-28,277 2 44,293-2-54,-523 2-33,82 1 5,124 1-7,-42 7-81,245-5-28,-256-38 111,-138 15 8,-219 10-11,88 4-4,20-1-6,-78-4-69,56-2-533,-130 2 364,0 0 0,1 2-1,34 5 1,-21 1-38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4:03.099"/>
    </inkml:context>
    <inkml:brush xml:id="br0">
      <inkml:brushProperty name="width" value="0.05" units="cm"/>
      <inkml:brushProperty name="height" value="0.05" units="cm"/>
    </inkml:brush>
  </inkml:definitions>
  <inkml:trace contextRef="#ctx0" brushRef="#br0">3772 208 7858,'-34'-13'419,"11"4"-367,-1 1-1,1 0 1,-2 2 0,-41-6-1,-103 1-470,-108-11 25,-342-25 4013,129 12-2421,-97-1-1333,482 36 137,0 4-1,1 6 1,-166 35 0,213-30-62,1 3 1,0 3 0,2 2-1,1 2 1,1 2 0,1 3-1,1 2 1,2 2 0,-62 58-1,106-89 37,-45 40-896,2 2 0,-73 91 0,115-130 856,0 1 1,1 0 0,-1 0-1,1 0 1,1 1 0,-1 0 0,1-1-1,1 1 1,0 0 0,0 0-1,0 0 1,1 1 0,0-1 0,0 0-1,1 1 1,1-1 0,-1 0-1,1 0 1,0 1 0,1-1 0,0 0-1,0 0 1,1 0 0,0 0-1,1-1 1,6 11 0,2 2 69,1-1 1,2 0 0,0-1-1,0-1 1,2-1-1,0 0 1,26 18-1,-7-10-12,0-1 0,1-2 0,44 18 0,-29-18-53,1-3 1,0-2-1,83 13 0,170 7-331,316-5-583,-454-25 814,245 10 212,266 9 1102,-1-23-459,-619-3-675,685-37-1119,-665 29 911,96-24 0,-146 25 405,0 0 0,-1-2 0,-1-1 0,1-2 0,-2 0 0,40-27 0,-57 34-26,-1-1 0,0-1-1,0 1 1,0-1 0,-1-1 0,0 1 0,-1-1 0,0 0 0,0-1 0,-1 1 0,0-1 0,-1 0 0,0 0 0,5-18 0,-7 15-44,0 0 1,-1 0-1,0-1 0,0 1 1,-2 0-1,0 0 0,0-1 1,-1 1-1,-1 0 0,0 0 1,-9-21-1,1 8-97,-2 1 0,0 0 1,-1 2-1,-2-1 0,-1 2 0,-33-37 1,16 25-61,-1 2 0,-2 2 0,-46-31 1,30 28-209,-2 3 1,-1 1 0,-93-32 0,47 28-144,-134-25 0,69 28 49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4:27.058"/>
    </inkml:context>
    <inkml:brush xml:id="br0">
      <inkml:brushProperty name="width" value="0.05" units="cm"/>
      <inkml:brushProperty name="height" value="0.05" units="cm"/>
    </inkml:brush>
  </inkml:definitions>
  <inkml:trace contextRef="#ctx0" brushRef="#br0">17 49 9826,'-17'-1'1191,"24"6"-504,29 6-631,5-4-150,1-2 1,0-2-1,0-1 1,58-6-1,168-33-16,0 1 278,-234 33-107,-1 2-1,1 1 0,0 2 1,-1 1-1,1 2 0,-1 1 0,0 2 1,-1 1-1,33 13 0,91 46 168,84 32 1,-175-76-168,123 26 0,-73-31-7,2-6 1,200-1-1,237-44 42,-439 23-62,-94 8-1,-10 0 58,1 0 0,-1 0 1,20-5-1,-48 0 26,-42-3-55,7 5-53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4:31.108"/>
    </inkml:context>
    <inkml:brush xml:id="br0">
      <inkml:brushProperty name="width" value="0.05" units="cm"/>
      <inkml:brushProperty name="height" value="0.05" units="cm"/>
    </inkml:brush>
  </inkml:definitions>
  <inkml:trace contextRef="#ctx0" brushRef="#br0">1 241 10162,'37'10'325,"1"-1"-1,0-1 1,50 2-1,116-5 206,-160-5-331,118 4 337,36 0-246,384-44-367,-115 3-405,345 19 508,-585 16 115,877 9 302,319-7-277,521-81-386,-1816 73 155,405-22-168,0 36 466,-185 25 209,288 9 201,-126-59-565,1-23-233,147-9-57,522 50 277,-237-4-268,-837 2 153,556 19-13,-541-11 98,74 1 17,0-8 1,218-31-1,-263 15-88,-84 6 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6:15.508"/>
    </inkml:context>
    <inkml:brush xml:id="br0">
      <inkml:brushProperty name="width" value="0.05" units="cm"/>
      <inkml:brushProperty name="height" value="0.05" units="cm"/>
    </inkml:brush>
  </inkml:definitions>
  <inkml:trace contextRef="#ctx0" brushRef="#br0">0 284 3257,'25'2'1073,"1"-1"1,0-1-1,-1-1 1,1-1-1,47-11 1,24-1-99,295 1 29,-156 10-910,965-21 1324,-451 11-1058,-184 2-286,108-19 603,-70-35-178,17 20-415,0 35-35,-601 10-47,619 16 19,-221-2-97,698-4-205,-454-2 281,0-34 5,-431 6-1,282-20 8,-162 36-5,1 20-54,86 2-121,-280-21 139,0-12-22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9:01.427"/>
    </inkml:context>
    <inkml:brush xml:id="br0">
      <inkml:brushProperty name="width" value="0.05" units="cm"/>
      <inkml:brushProperty name="height" value="0.05" units="cm"/>
    </inkml:brush>
  </inkml:definitions>
  <inkml:trace contextRef="#ctx0" brushRef="#br0">0 618 12459,'9'2'110,"0"0"1,-1-1-1,1-1 1,0 0-1,-1 0 1,1 0-1,9-2 1,9-1-52,485-16-74,342-17-32,700-29 25,-1241 57 41,775-31 136,199-25 48,-423 23-224,405-1 144,-411 17-8,316 5-67,-240 8-6,568-33 31,-499-12-21,-274-4 307,192-12-517,-852 68 100,-4 0-25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9:11.164"/>
    </inkml:context>
    <inkml:brush xml:id="br0">
      <inkml:brushProperty name="width" value="0.05" units="cm"/>
      <inkml:brushProperty name="height" value="0.05" units="cm"/>
    </inkml:brush>
  </inkml:definitions>
  <inkml:trace contextRef="#ctx0" brushRef="#br0">1 31 14755,'8'-5'167,"1"1"-1,0 0 1,1 0-1,-1 1 1,1 0-1,-1 1 1,1 0-1,20-1 1,-27 3-147,0 0 0,0 0 0,0 0 0,0 1-1,0-1 1,0 1 0,0 0 0,0 0 0,0 0 0,0 0 0,-1 1 0,1-1 0,0 1 0,-1-1 0,1 1 0,-1 0 0,1 0 0,-1 0 0,0 1-1,0-1 1,0 0 0,0 1 0,0-1 0,-1 1 0,1 0 0,-1 0 0,0-1 0,0 1 0,0 0 0,0 0 0,0 0 0,0 6 0,1 1 133,-1 0 1,0 1 0,-1-1-1,0 1 1,-1-1 0,0 0-1,-4 16 1,-25 70 1264,2-9-235,24-74-1025,1 1 0,1 0 1,0-1-1,1 1 0,1 22 1,0-33-188,0-1 1,0 1 0,1 0 0,0-1 0,-1 1 0,1 0-1,0-1 1,0 1 0,0-1 0,1 1 0,-1-1 0,1 0-1,-1 1 1,1-1 0,0 0 0,-1 0 0,1 0 0,1 0-1,-1-1 1,0 1 0,0 0 0,0-1 0,1 0 0,-1 1 0,1-1-1,-1 0 1,1 0 0,0-1 0,-1 1 0,1 0 0,0-1-1,-1 1 1,1-1 0,0 0 0,3 0 0,1 0-79,0-1 0,0 1-1,-1-1 1,1 0 0,0-1 0,-1 0 0,1 0 0,-1 0 0,1-1 0,-1 1 0,0-2 0,9-5-1,21-15-365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9:11.643"/>
    </inkml:context>
    <inkml:brush xml:id="br0">
      <inkml:brushProperty name="width" value="0.05" units="cm"/>
      <inkml:brushProperty name="height" value="0.05" units="cm"/>
    </inkml:brush>
  </inkml:definitions>
  <inkml:trace contextRef="#ctx0" brushRef="#br0">77 0 13203,'-6'4'164,"1"0"0,0 1 0,-1 0 0,2-1-1,-1 2 1,1-1 0,0 0 0,0 1 0,0 0 0,1 0 0,-1 0 0,2 0 0,-1 0 0,1 1 0,0-1 0,-2 10-1,1 0-79,0 0-1,1 0 0,1 0 0,0 0 1,3 30-1,-1-37-30,1 1 0,0-1 0,0 0 0,1 0 0,0 0 0,0-1 0,1 1 0,0-1 0,9 14 0,-11-19-19,0-1 1,0 0-1,0 1 0,0-1 0,0 0 0,1-1 1,-1 1-1,0 0 0,1-1 0,-1 1 0,1-1 1,0 0-1,0 1 0,-1-1 0,1-1 0,0 1 1,0 0-1,0-1 0,0 1 0,0-1 0,0 0 0,0 0 1,0 0-1,-1-1 0,1 1 0,0-1 0,0 1 1,0-1-1,0 0 0,0 0 0,-1 0 0,1-1 1,0 1-1,2-2 0,4-3 129,0 0 0,-1 0 0,0-1 0,0 0 0,-1 0 0,0-1 0,0 0 0,0 0 0,-1 0 0,-1-1 0,1 0 0,-1 0 0,-1-1 0,4-9 0,-6 14-79,0-1 1,0 1-1,-1 0 1,0-1-1,0 1 0,0-1 1,0 1-1,-1-1 1,0 1-1,0-1 1,-1 0-1,0 1 1,0-1-1,0 1 1,0 0-1,-1-1 1,0 1-1,0 0 1,0 0-1,-1 0 1,0 0-1,0 0 1,0 1-1,0-1 1,-1 1-1,1 0 1,-8-6-1,4 5-168,-1-1-1,0 2 1,1-1 0,-2 1-1,1 0 1,0 1-1,-1 0 1,1 0-1,-1 1 1,0 0-1,0 1 1,0-1 0,0 2-1,0-1 1,-12 2-1,20-1 12,-1 1 0,1-1-1,0 0 1,-1 0 0,1 1-1,0-1 1,-1 1 0,1-1-1,0 1 1,0 0-1,-1-1 1,1 1 0,0 0-1,0 0 1,0 0 0,0 0-1,0 0 1,0 0 0,0 0-1,1 0 1,-1 0 0,0 0-1,0 1 1,1-1 0,-1 2-1,1 3-546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33.806"/>
    </inkml:context>
    <inkml:brush xml:id="br0">
      <inkml:brushProperty name="width" value="0.025" units="cm"/>
      <inkml:brushProperty name="height" value="0.025" units="cm"/>
    </inkml:brush>
  </inkml:definitions>
  <inkml:trace contextRef="#ctx0" brushRef="#br0">46 348 9897,'0'0'1255,"-8"1"-647,-26 1-143,34-2-441,0 1-1,0-1 1,0 0 0,1 0-1,-1 0 1,0 0-1,0 1 1,0-1 0,0 0-1,0 0 1,0 0 0,0 0-1,0 1 1,0-1 0,0 0-1,0 0 1,0 0 0,0 0-1,0 1 1,0-1 0,0 0-1,0 0 1,0 0 0,-1 0-1,1 1 1,0-1-1,0 0 1,0 0 0,0 0-1,0 0 1,0 0 0,0 0-1,0 1 1,-1-1 0,1 0-1,0 0 1,0 0 0,0 0-1,0 0 1,0 0 0,-1 0-1,1 0 1,0 0 0,0 0-1,0 0 1,0 1 0,-1-1-1,1 0 1,0 0-1,16 4 204,6-5 86,-1-1 0,1-1 0,0 0 0,-1-2 0,1-1-1,-1-1 1,-1 0 0,31-16 0,51-17-16,0 11-253,1 5 1,1 4 0,160-9 0,323 24 5,-63 36-13,-49-1-10,1329-37 48,-319-60 132,-442 23-78,-368 0-66,455-12-14,-1121 56-76,-1 0-1,0 1 1,0 0-1,1 0 1,-1 1-1,0 0 1,0 0-1,0 1 0,0 0 1,-1 0-1,1 1 1,-1 0-1,0 1 1,0-1-1,-1 1 1,1 1-1,-1-1 1,9 11-1,-12-13-455,1 0 0,-1 0 0,1 0 0,-1-1 0,1 1-1,0-1 1,0 0 0,0 0 0,0 0 0,1-1 0,5 2 0,14-2-5923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9:12.124"/>
    </inkml:context>
    <inkml:brush xml:id="br0">
      <inkml:brushProperty name="width" value="0.05" units="cm"/>
      <inkml:brushProperty name="height" value="0.05" units="cm"/>
    </inkml:brush>
  </inkml:definitions>
  <inkml:trace contextRef="#ctx0" brushRef="#br0">0 0 16019,'0'23'1105,"0"10"-921,1 4-96,5 9 136,3 2-8,-1-1-8,4-1-48,-1-8-80,-1-3-56,0-6-216,-1-5-160,-2-10 296,-3-8-8,-1-12-64,2-11-48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9:12.576"/>
    </inkml:context>
    <inkml:brush xml:id="br0">
      <inkml:brushProperty name="width" value="0.05" units="cm"/>
      <inkml:brushProperty name="height" value="0.05" units="cm"/>
    </inkml:brush>
  </inkml:definitions>
  <inkml:trace contextRef="#ctx0" brushRef="#br0">74 0 16892,'-2'1'90,"0"0"0,-1 0 1,1 0-1,0 0 0,0 0 1,0 0-1,0 1 1,0-1-1,0 1 0,0-1 1,1 1-1,-1 0 0,0 0 1,1 0-1,-1 0 1,1 0-1,0 0 0,0 0 1,-2 5-1,-15 46 332,18-52-366,-6 23 180,1 0 0,2 1 0,0-1-1,2 48 1,2-53-137,0-1 0,2 1 0,0-1 0,1 0 0,1 0 0,1 0 0,9 19 1,-13-32-64,1 0 0,-1-1 0,1 1 0,0-1 0,1 1 0,-1-1 1,1 0-1,-1-1 0,1 1 0,0-1 0,1 1 0,-1-1 1,0-1-1,1 1 0,0 0 0,0-1 0,6 2 0,-7-3 0,0 0-1,0 0 0,1-1 1,-1 0-1,0 0 0,1 0 0,-1 0 1,0 0-1,0-1 0,1 0 0,-1 0 1,0 0-1,0 0 0,0-1 1,0 0-1,0 0 0,0 0 0,-1 0 1,1 0-1,-1-1 0,6-4 0,-7 5 8,1-1 0,-1 1 0,1-1 0,-1 0 0,0 1 0,0-1 0,0 0 0,-1 0 0,1-1 0,-1 1 0,1 0 0,-1 0 0,1-6 0,-2 8-26,0-1-1,0 1 1,0-1 0,0 0-1,0 1 1,0-1-1,0 1 1,0-1 0,-1 1-1,1-1 1,-1 1 0,1-1-1,-1 1 1,0-1-1,0 1 1,0-1 0,1 1-1,-1 0 1,0 0 0,0-1-1,-1 1 1,1 0-1,0 0 1,0 0 0,-1 0-1,1 0 1,0 1 0,-1-1-1,1 0 1,-1 1-1,-2-2 1,-1 1-35,0-1 0,0 1 0,-1 0 1,1 1-1,0-1 0,0 1 0,-1 0 0,1 1 0,0-1 0,-1 1 1,1 0-1,0 0 0,0 1 0,0-1 0,0 1 0,-6 3 0,3-1-246,1 0 0,0 0 0,0 1 0,0 0 0,0 0 0,1 1 0,-1 0 0,2 0 0,-10 11-1,7-7-248,6-13-142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9:16.033"/>
    </inkml:context>
    <inkml:brush xml:id="br0">
      <inkml:brushProperty name="width" value="0.05" units="cm"/>
      <inkml:brushProperty name="height" value="0.05" units="cm"/>
    </inkml:brush>
  </inkml:definitions>
  <inkml:trace contextRef="#ctx0" brushRef="#br0">6 406 13459,'-1'-6'132,"0"1"0,-1-1 1,2 1-1,-1-1 0,1 0 0,0 0 0,0 1 1,0-1-1,1 0 0,0 1 0,3-10 0,2-6 117,15-34 0,-11 33-132,0 1 0,1 0 0,1 1-1,1 0 1,1 1 0,1 0 0,1 2-1,20-20 1,-29 31-108,0 0 0,0 1-1,0-1 1,1 2 0,0-1 0,0 1 0,0 0 0,0 1-1,1 0 1,-1 0 0,1 1 0,0 0 0,0 1-1,-1-1 1,1 2 0,0-1 0,0 1 0,0 1-1,0 0 1,0 0 0,0 0 0,0 1 0,-1 1-1,17 6 1,-10-2-17,0 1-1,0 0 0,-1 2 1,0-1-1,-1 2 1,0 0-1,18 19 0,2 9-22,33 49 0,-40-52 27,2 0 0,35 36-1,-53-63 15,0 0-1,0-1 0,1-1 1,0 1-1,0-2 0,1 0 1,0 0-1,25 8 0,-20-9 23,1-2-1,0 1 0,0-2 1,0-1-1,32 0 0,5-7 74,-1-2-1,-1-3 0,68-22 1,-102 28-84,34-11-146,-1-1 0,-1-3 0,53-28 0,-68 26 2,-16 0-39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9:16.624"/>
    </inkml:context>
    <inkml:brush xml:id="br0">
      <inkml:brushProperty name="width" value="0.05" units="cm"/>
      <inkml:brushProperty name="height" value="0.05" units="cm"/>
    </inkml:brush>
  </inkml:definitions>
  <inkml:trace contextRef="#ctx0" brushRef="#br0">1297 107 12059,'-519'63'1046,"506"-61"-1014,-39 7 73,1 2-1,-91 33 0,112-32-36,1 2 0,0 0 0,0 2 0,2 2 0,-47 37 0,49-31-12,0 0 0,2 2 1,1 1-1,1 0 1,2 2-1,0 0 0,2 1 1,1 1-1,2 1 1,-12 35-1,8-6 38,2 1 1,2 0-1,4 1 1,-5 102-1,13-119-24,3 0 0,1-1 0,2 1-1,17 76 1,-14-95-49,1-1 0,2 0 0,0 0 0,2-1 0,0-1 0,2 0 0,1-1 0,1 0 0,20 22 0,-9-16-58,2-1 1,1-2-1,1-1 1,1-1 0,1-2-1,1-1 1,1-2-1,1-1 1,0-2 0,1-2-1,67 17 1,-65-22-38,1-1 0,-1-3 0,1-1 0,1-2 0,-1-1 0,0-3 0,0-1 0,0-2 0,0-2 0,-1-1 0,62-22 0,-63 15 66,0-1-1,-2-3 0,1-1 0,-2-1 0,-1-2 0,-1-2 1,-1-1-1,-1-1 0,-1-1 0,-2-2 0,-1-1 0,32-49 1,-22 23 184,-3-3 0,-3 0 0,-2-2 0,-3-1 0,-3-1 1,-3-1-1,-2-1 0,-4-1 0,-2 0 0,3-83 0,-13 106-26,-3-1 0,-1 1 0,-3 0 0,-1 0 0,-2 1 0,-26-78-1,25 97-111,-1-1 0,-2 1 0,0 1 0,-1 0 0,-2 1 0,0 1 0,-1 0 0,-2 1 0,0 0 0,0 2 0,-2 0 0,-37-26 0,29 28-57,0 1-1,0 1 0,-1 2 0,-1 1 1,0 1-1,-1 1 0,0 2 0,-61-6 1,20 8-155,0 3-1,-133 14 1,-4 24-23,109-12 44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19:40.383"/>
    </inkml:context>
    <inkml:brush xml:id="br0">
      <inkml:brushProperty name="width" value="0.05" units="cm"/>
      <inkml:brushProperty name="height" value="0.05" units="cm"/>
    </inkml:brush>
  </inkml:definitions>
  <inkml:trace contextRef="#ctx0" brushRef="#br0">10 156 10426,'-3'5'305,"-3"7"1248,6-12-1516,1 1 0,0-1 1,-1 1-1,1-1 1,0 1-1,-1-1 0,1 1 1,0-1-1,0 0 0,0 1 1,-1-1-1,1 0 0,0 0 1,0 0-1,0 1 0,0-1 1,-1 0-1,1 0 0,1 0 1,89 6-122,109-7 1,-66-1 98,-8 2-7,1288-6 9,0-34 23,-282-6-34,1 59 13,-286 55-1,-173-12-15,1-32 11,-54-65 17,-5-57 2,-477 70 63,220-37-453,-277 55 178,1 3 1,115 6-1,-97 8 39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24.310"/>
    </inkml:context>
    <inkml:brush xml:id="br0">
      <inkml:brushProperty name="width" value="0.05" units="cm"/>
      <inkml:brushProperty name="height" value="0.05" units="cm"/>
    </inkml:brush>
  </inkml:definitions>
  <inkml:trace contextRef="#ctx0" brushRef="#br0">6626 387 8514,'-97'-27'538,"-369"-95"1462,-7 38-1355,-188 44-570,-2 43-46,9 32 53,475-13 1,-285 72 0,275-37 16,-202 89 0,-164 114 169,397-176-196,-242 174 0,307-187-122,2 5 1,-127 138 0,103-83-89,-107 161 0,144-177 144,5 3 0,6 4 0,5 2 0,-55 155 0,83-170 45,5 0-1,4 2 0,-15 175 0,29-123-44,20 303-1,6-316-33,7-2 0,63 221-1,143 271-83,172 197 104,-334-725 43,5-2 1,5-4-1,4-3 0,4-4 1,108 97-1,-33-58 26,229 150 1,205 68-100,-409-261-24,3-9 1,3-8-1,4-8 0,223 48 0,-110-55 101,591 42 1,-727-98 40,1-8 0,180-25 1,-212 7-12,-2-7 1,257-82-1,-210 38-29,-3-7-1,-4-9 0,-4-7 1,173-123-1,-243 143-28,-4-5-1,-3-4 0,-3-4 1,-5-4-1,-3-4 0,126-182 0,-105 111-27,-7-6 0,-7-3-1,-9-4 1,63-193 0,-94 211 7,-7-2 1,-7-2 0,31-310-1,-61-359-214,-90 4 244,32 518 388,-14 2 1,-108-317-1,136 524-405,-4 2 0,-4 2-1,-105-172 1,107 209-88,-3 1 0,-2 3 0,-3 1 0,-2 3 0,-2 2 0,-90-66 0,41 48 5,-2 5 0,-4 5 0,-2 4 0,-147-51 0,-485-107-1644,325 131 1034,202 50 256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1.797"/>
    </inkml:context>
    <inkml:brush xml:id="br0">
      <inkml:brushProperty name="width" value="0.05" units="cm"/>
      <inkml:brushProperty name="height" value="0.05" units="cm"/>
    </inkml:brush>
  </inkml:definitions>
  <inkml:trace contextRef="#ctx0" brushRef="#br0">4486 252 11843,'-45'10'926,"27"-6"-784,-1 1-1,1-2 0,-1-1 0,0 0 0,-29-2 0,38-2-162,0-1-1,1 0 0,-1 0 1,1-1-1,0 0 1,0-1-1,-15-10 0,11 6-21,-1 1 0,-17-7 0,-29-5 6,-1 2 1,-107-18 0,-131 6 153,-261 42 113,279 3-155,-23 2-169,42-2 4,195-14-35,0-3 0,0-3 0,1-2 1,-123-32-1,56 5 73,-2 7 1,0 5 0,-176-5-1,267 27 89,0 2 0,0 2 1,0 2-1,0 1 0,1 3 0,0 2 0,1 1 0,0 2 0,1 2 0,1 2 0,1 1 0,0 2 0,-45 36 0,48-32 40,-100 76 500,107-78-356,1 1 0,-36 43 1,57-59-204,0 0 1,1 0-1,0 1 1,1 0-1,0 1 1,0-1-1,1 1 0,0 0 1,1 0-1,0 0 1,-1 14-1,3-10-19,0 0-1,1 0 0,1 1 0,0-1 1,2 0-1,-1 0 0,9 26 0,-3-19-9,0-1-1,2-1 0,0 1 0,1-2 1,1 0-1,1 0 0,1-1 0,0 0 1,1-1-1,1-1 0,25 19 0,-11-14 1,1-2-1,0 0 0,2-3 0,0 0 0,0-3 1,2 0-1,43 9 0,255 34-136,175-9-8,-291-30 121,506 23 27,1-59-1,10-57-38,-589 52-5,-1-6 1,278-97-1,-257 57 26,-139 57 21,-1-1 0,-1-1 0,0-1 1,26-23-1,-44 34 0,0-1 1,-1 1 0,0-1-1,0 0 1,-1-1 0,1 1-1,-1-1 1,-1 0 0,1 0-1,-1 0 1,4-14 0,-6 16 3,-1 1 0,1 0 0,-1 0 0,0-1 0,0 1 1,0 0-1,0-1 0,-1 1 0,0 0 0,0-1 0,0 1 0,0 0 0,-1 0 1,1 0-1,-1 0 0,0 0 0,0 1 0,-1-1 0,1 0 0,-1 1 0,0 0 0,-5-6 1,-3 0 19,-1 0 0,-1 1 1,1 0-1,-1 0 1,0 2-1,-1-1 0,1 2 1,-1 0-1,-15-3 1,-25-5 148,-55-5 1,101 17-151,-338-36 647,-37-5-143,216 19-425,91 15-101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3.750"/>
    </inkml:context>
    <inkml:brush xml:id="br0">
      <inkml:brushProperty name="width" value="0.05" units="cm"/>
      <inkml:brushProperty name="height" value="0.05" units="cm"/>
    </inkml:brush>
  </inkml:definitions>
  <inkml:trace contextRef="#ctx0" brushRef="#br0">1 98 12963,'1'10'1824,"1"-1"-1056,-2-5-304,0-1 1673,3-2-1329,4-1-184,6-5-232,5 0-80,9-2-152,6 0-56,10 0-176,3 2-208,6-7-384,0 0 2185,-1-7-1497,-2-2 48,-8-3-8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4.157"/>
    </inkml:context>
    <inkml:brush xml:id="br0">
      <inkml:brushProperty name="width" value="0.05" units="cm"/>
      <inkml:brushProperty name="height" value="0.05" units="cm"/>
    </inkml:brush>
  </inkml:definitions>
  <inkml:trace contextRef="#ctx0" brushRef="#br0">1 0 16524,'11'14'1000,"-9"11"-928,-2 3-48,7 11 144,4 1-136,4 8-112,-4 0-120,6-2-224,-2-3-104,-7-4 392,-1-6-105,-10-12-95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4.546"/>
    </inkml:context>
    <inkml:brush xml:id="br0">
      <inkml:brushProperty name="width" value="0.05" units="cm"/>
      <inkml:brushProperty name="height" value="0.05" units="cm"/>
    </inkml:brush>
  </inkml:definitions>
  <inkml:trace contextRef="#ctx0" brushRef="#br0">3 210 13651,'-3'-15'1208,"7"2"-816,6-2-120,9-4 448,5-1-47,11 3-249,9 0-72,12 5-120,4-1-128,5 5-256,1-1-168,-3 2 424,-6 0-168,-5-9-64,-6-6-48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2:39.007"/>
    </inkml:context>
    <inkml:brush xml:id="br0">
      <inkml:brushProperty name="width" value="0.025" units="cm"/>
      <inkml:brushProperty name="height" value="0.025" units="cm"/>
    </inkml:brush>
  </inkml:definitions>
  <inkml:trace contextRef="#ctx0" brushRef="#br0">241 74 4036,'-15'-2'918,"-10"-1"-354,-78-13 3070,94 14-2756,0 0 1,1 0-1,0-1 1,0 0-1,0 0 1,0-1-1,0 0 1,1-1-1,-14-9 1,21 14-832,0-1 1,0 1-1,-1 0 0,1 0 0,0 0 1,0 0-1,0 0 0,0 0 0,-1 0 1,1-1-1,0 1 0,0 0 1,0 0-1,0 0 0,0 0 0,-1-1 1,1 1-1,0 0 0,0 0 1,0 0-1,0 0 0,0-1 0,0 1 1,0 0-1,0 0 0,0 0 1,0-1-1,0 1 0,0 0 0,0 0 1,0 0-1,0-1 0,0 1 0,0 0 1,0 0-1,0 0 0,0-1 1,0 1-1,0 0 0,0 0 0,1 0 1,-1-1-1,0 1 0,0 0 1,0 0-1,0 0 0,1 0 0,12-2 182,19 6-469,90 18 40,1-5 0,125 0 0,252-18 320,-464 1-104,655-28 131,200-2 1094,-51 59-932,-834-28-473,22 2-2080,-27-3 2042,-1 0 1,1 0 0,0 0 0,0 0-1,0 0 1,-1 0 0,1 0 0,0 0-1,0 0 1,0 0 0,0-1 0,-1 1-1,1 0 1,0 0 0,0-1 0,-1 1-1,1-1 1,0 1 0,-1-1-1,1 1 1,0-1 0,-1 1 0,2-2-1,-1-19-8382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4.997"/>
    </inkml:context>
    <inkml:brush xml:id="br0">
      <inkml:brushProperty name="width" value="0.05" units="cm"/>
      <inkml:brushProperty name="height" value="0.05" units="cm"/>
    </inkml:brush>
  </inkml:definitions>
  <inkml:trace contextRef="#ctx0" brushRef="#br0">55 8 12811,'0'0'244,"-1"-1"1,0 0 0,1 1 0,-1-1-1,0 1 1,1-1 0,-1 1 0,0-1-1,1 1 1,-1-1 0,0 1 0,0 0-1,0-1 1,1 1 0,-1 0 0,0 0-1,0-1 1,0 1 0,0 0 0,0 0-1,0 0 1,-1 0 0,2 1-125,-1-1 1,0 1-1,0-1 0,0 1 1,0-1-1,1 1 1,-1-1-1,0 1 1,0 0-1,1-1 0,-1 1 1,1 0-1,-1 0 1,0 0-1,1-1 1,-1 3-1,-2 4-53,1 0-1,-1 0 1,1 1 0,0 7 0,1-10 211,-3 19-181,1 0 1,0 40-1,3-52-113,1 1 0,0-1-1,1 0 1,0 0 0,1 1 0,8 21 0,-10-32 10,-1-1 0,1 0 0,0 1 0,-1-1 0,1 0 0,0 1 0,0-1 0,0 0 0,0 0 0,0 0 0,0 0 0,0 0 0,1 0 0,-1 0 0,0 0 0,0 0 0,3 0 0,-3 0 2,1-1-1,-1 0 0,0 0 1,1 0-1,-1 0 0,0 0 1,0-1-1,1 1 0,-1 0 0,0-1 1,0 1-1,0 0 0,1-1 1,-1 0-1,0 1 0,0-1 1,0 0-1,0 1 0,0-1 1,0 0-1,0 0 0,0 0 1,1-1-1,4-7 13,1 1 0,-1-1 0,0 0 0,-1-1 1,0 1-1,-1-1 0,0 0 0,3-11 0,2-11 223,7-43 0,-15 66-159,1 4-9,-1-1 1,0 1 0,0-1 0,-1 1 0,1 0-1,-1-1 1,0 1 0,-1-1 0,0 1 0,1-1-1,-4-7 1,4 13-59,0 0-1,0 0 1,0 0 0,0 0-1,0 0 1,0 0 0,-1 0-1,1 0 1,0-1 0,0 1-1,0 0 1,0 0 0,0 0-1,0 0 1,-1 0 0,1 0-1,0 0 1,0 0 0,0 0-1,0 0 1,0 0 0,-1 0-1,1 0 1,0 0 0,0 0-1,0 0 1,0 0 0,-1 0-1,1 0 1,0 0 0,0 0-1,0 0 1,0 0 0,0 0-1,0 1 1,-1-1-1,1 0 1,0 0 0,0 0-1,0 0 1,0 0 0,0 0-1,0 0 1,0 1 0,0-1-1,-1 0 1,1 0 0,0 0-1,0 0 1,0 0 0,0 1-1,0-1 1,0 0 0,0 0-1,0 0 1,-4 10 106,1 4-258,1-1-1,0 1 1,1-1-1,1 1 1,0-1-1,1 1 1,0-1-1,1 1 1,1-1-1,0 0 1,8 20-1,-10-30 3,0 0 0,1 0-1,-1 0 1,1-1 0,0 1-1,4 4 1,-6-6 122,0-1 0,1 0 0,-1 1 0,1-1 0,-1 1 0,1-1 0,-1 0 1,1 1-1,-1-1 0,1 0 0,0 0 0,-1 0 0,1 1 0,-1-1 0,1 0 0,0 0 0,-1 0 0,1 0 0,-1 0 0,1 0 0,0 0 0,-1 0 0,1 0 0,-1 0 1,1 0-1,0-1 0,-1 1 0,1 0 0,-1 0 0,1-1 0,-1 1 0,1 0 0,-1-1 0,1 1 0,-1 0 0,1-1 0,-1 1 0,1-1 0,0 0 0,11-15-662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6.630"/>
    </inkml:context>
    <inkml:brush xml:id="br0">
      <inkml:brushProperty name="width" value="0.05" units="cm"/>
      <inkml:brushProperty name="height" value="0.05" units="cm"/>
    </inkml:brush>
  </inkml:definitions>
  <inkml:trace contextRef="#ctx0" brushRef="#br0">93 52 15899,'0'-2'129,"0"0"0,0 1 0,-1-1 0,1 0 0,-1 1 0,1-1 0,-1 1 0,1-1 0,-1 1 0,0-1 0,0 1 0,0-1 0,0 1 0,0 0 0,0-1 0,0 1 0,-1 0 0,1 0 0,0 0 0,-1 0 0,1 0 0,0 0 0,-1 0 0,1 1 0,-1-1 0,-3-1 0,3 2-64,1 1 1,-1-1-1,0 0 1,1 0-1,-1 1 1,0-1 0,1 1-1,-1-1 1,1 1-1,-1 0 1,0 0-1,1-1 1,0 1-1,-1 0 1,1 0-1,0 1 1,-1-1-1,1 0 1,0 0-1,0 1 1,0-1 0,0 0-1,0 1 1,0-1-1,0 1 1,0 2-1,-5 9-22,2 1 0,-1 0-1,2 0 1,0 0 0,0 0-1,2 1 1,0-1 0,0 0-1,3 28 1,3-30-86,2-14-5,6-18-10,-6-6 25,-6 21 25,0 0 0,0 0 0,1-1 1,0 1-1,0 0 0,0 0 0,0 1 1,6-9-1,-7 12 7,-1 1 0,1 0 0,-1-1 0,1 1 0,-1 0 0,1-1 0,-1 1 0,1 0 0,-1 0 0,1 0 0,-1-1-1,1 1 1,-1 0 0,1 0 0,-1 0 0,1 0 0,0 0 0,-1 0 0,1 0 0,-1 0 0,1 0 0,-1 1 0,1-1 0,-1 0 0,1 0 0,0 0 0,-1 0 0,1 1 0,-1-1 0,0 0 0,1 1 0,-1-1 0,1 0 0,-1 1 0,1-1 0,-1 1 0,0-1 0,1 0 0,-1 1-1,0-1 1,1 1 0,-1-1 0,0 2 0,14 23-27,-13-22 26,33 83-14,-3 1 1,36 175-1,-64-251 35,-1-4 12,-1 1 0,1-1 0,-1 1 0,-1-1 0,1 1 0,-1 0 0,0-1 0,-1 1 1,-1 7-1,1-14-21,1 0 0,0 0 0,0 0 0,-1-1 1,1 1-1,-1 0 0,1 0 0,-1-1 0,1 1 0,-1 0 1,1-1-1,-1 1 0,1-1 0,-1 1 0,0 0 1,1-1-1,-1 0 0,0 1 0,1-1 0,-1 1 0,0-1 1,0 0-1,0 1 0,1-1 0,-3 0 0,2 0 5,-1 0 0,0 0 0,0 0 0,0-1 0,0 1-1,1 0 1,-1-1 0,0 0 0,0 1 0,1-1 0,-3-1-1,-4-3 42,0 0 0,0-1 0,-10-9-1,17 13-40,-7-5-1,0 0 1,1 0 0,0-1-1,-9-14 1,15 20-37,0 0-1,-1 0 1,1 0 0,0 0 0,0 0 0,0 0 0,1-1-1,-1 1 1,0 0 0,1 0 0,-1-1 0,1 1 0,0 0-1,0-1 1,0 1 0,0 0 0,0-1 0,1 1 0,-1 0-1,1-1 1,-1 1 0,1 0 0,0 0 0,0 0 0,0 0-1,2-4 1,14-14-395,28-26 0,4-5 28,-25 23 293,-2-1-1,-1-1 1,18-34-1,-32 51 169,0 0 0,-1 0-1,-1-1 1,0 0 0,-1 0 0,-1-1-1,0 1 1,0-1 0,-2 1-1,0-22 1,-1 31 2,-1-1-1,0 0 1,0 1-1,-1-1 1,0 0-1,0 1 1,0 0-1,-1 0 1,0 0-1,0 0 1,0 0 0,0 0-1,-1 1 1,-5-7-1,7 9-43,0 0-1,0 1 0,0-1 1,0 1-1,0-1 1,0 1-1,0 0 0,-1 0 1,1 0-1,0 0 1,-1 0-1,1 1 1,-1-1-1,1 1 0,-1-1 1,1 1-1,-1 0 1,1 0-1,-1 0 0,1 0 1,-1 0-1,1 1 1,0-1-1,-1 1 0,1 0 1,-1 0-1,1 0 1,0 0-1,-1 0 1,1 0-1,0 0 0,0 1 1,0-1-1,-3 4 1,0 0-24,1 0 1,0 0 0,0 0 0,1 0-1,0 1 1,0-1 0,0 1 0,0 0-1,1 0 1,0 0 0,0 0-1,1 0 1,-2 9 0,2-7-116,0 0-1,1-1 1,0 1-1,0 0 1,0 0-1,1-1 1,0 1-1,1 0 1,0-1-1,5 14 1,-7-19 44,1-1 0,0 1 0,-1-1 0,1 1 0,0-1 0,0 0 0,0 1 0,0-1 0,0 0 0,1 1 0,-1-1 0,0 0 0,0 0 0,1 0 0,-1 0 0,1-1-1,-1 1 1,1 0 0,-1 0 0,1-1 0,-1 1 0,1-1 0,0 0 0,-1 1 0,1-1 0,0 0 0,-1 0 0,1 0 0,0 0 0,-1 0 0,1 0 0,0-1 0,-1 1 0,1 0 0,0-1 0,-1 0 0,1 1 0,-1-1 0,1 0 0,-1 0 0,3-1 0,5-4-167,0-1 0,0 1 0,0-2 0,-1 1-1,9-11 1,17-23-522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7.064"/>
    </inkml:context>
    <inkml:brush xml:id="br0">
      <inkml:brushProperty name="width" value="0.05" units="cm"/>
      <inkml:brushProperty name="height" value="0.05" units="cm"/>
    </inkml:brush>
  </inkml:definitions>
  <inkml:trace contextRef="#ctx0" brushRef="#br0">30 0 14003,'-1'0'84,"0"1"1,0-1-1,1 1 1,-1-1-1,0 1 1,0-1-1,1 1 1,-1-1-1,0 1 0,0 0 1,1-1-1,-1 1 1,1 0-1,-1 0 1,1-1-1,-1 1 1,1 0-1,-1 0 0,1 0 1,-1 1-1,-7 22 421,7-21-260,0 1-128,-1 0-1,1 0 1,1 0-1,-1 0 1,0 0 0,1 1-1,0-1 1,0 0-1,1 8 1,-1-10-102,1-1 0,0 0 0,-1 1 0,1-1 0,0 0 0,-1 1 0,1-1 0,0 0 0,0 0 0,0 0 0,0 0 0,0 1 0,1-1 0,-1-1 0,0 1 0,0 0 0,1 0 0,-1 0 0,0-1 0,1 1 0,-1-1 0,1 1 0,-1-1 0,0 1 0,1-1 0,-1 0 0,1 0 0,0 0 0,-1 0 0,2 0 0,14 1 14,-10-2-8,0 2 0,0-1-1,-1 1 1,1 0 0,9 3 0,-13-3-2,-1 0 0,0 0 1,1 0-1,-1 1 0,0-1 0,0 1 0,0-1 1,0 1-1,0 0 0,-1 0 0,1 0 0,0 0 1,-1 0-1,1 0 0,-1 0 0,0 0 1,0 1-1,2 3 0,0 5 168,-1 1 0,1-1 0,-2 1 1,0 0-1,0 0 0,-1 0 0,0 0 0,-1-1 0,-1 1 1,0 0-1,-6 19 0,7-28-145,0 0 1,0 0-1,-1 0 1,1 0-1,-1-1 1,1 1-1,-1-1 1,0 1-1,-3 3 1,4-6-53,1 0 0,-1 1 0,1-1 0,-1 0 0,1 1 0,0-1-1,-1 0 1,1 0 0,-1 1 0,1-1 0,-1 0 0,0 0 0,1 0 0,-1 0 0,1 1 0,-1-1 0,1 0 0,-1 0 0,1 0 0,-1 0 0,0 0-1,0-1 1,0 1-6,0-1 0,1 1-1,-1-1 1,0 0 0,1 1-1,-1-1 1,0 0-1,1 0 1,-1 1 0,1-1-1,-1 0 1,1 0 0,-1 0-1,1 0 1,0 1 0,-1-1-1,1 0 1,0-2-1,-3-17-159,2-3-96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8.934"/>
    </inkml:context>
    <inkml:brush xml:id="br0">
      <inkml:brushProperty name="width" value="0.05" units="cm"/>
      <inkml:brushProperty name="height" value="0.05" units="cm"/>
    </inkml:brush>
  </inkml:definitions>
  <inkml:trace contextRef="#ctx0" brushRef="#br0">92 543 14123,'0'-1'99,"0"0"0,0 0 0,0-1 0,0 1 0,0 0 0,-1 0 0,1-1 0,0 1 0,-1 0 0,1 0 0,-1-1 0,1 1 0,-1 0 0,1 0 0,-1 0 0,0 0 0,1 0 0,-3-2 0,2 3-53,1 0 0,-1-1 1,0 1-1,0 0 0,0 0 0,0-1 0,0 1 0,1 0 0,-1 0 0,0 0 0,0 0 0,0 0 1,0 0-1,0 1 0,0-1 0,0 0 0,1 0 0,-1 0 0,0 1 0,0-1 0,0 1 0,1-1 0,-1 1 1,0-1-1,0 1 0,1-1 0,-1 1 0,0 0 0,-4 3 65,1 0 0,0 1 0,0-1 1,0 1-1,1 0 0,0 0 0,0 0 0,0 1 0,0-1 0,1 1 1,0-1-1,-2 7 0,0 3-120,1 0 1,0 0-1,0 25 1,2-40 5,1 1 0,0-1 1,0 1-1,0 0 0,0-1 0,0 1 0,-1-1 1,1 1-1,0 0 0,0-1 0,1 1 0,-1 0 1,0-1-1,0 1 0,0-1 0,0 1 0,0 0 1,1-1-1,-1 1 0,0-1 0,0 1 0,1-1 1,-1 1-1,1-1 0,-1 1 0,0-1 0,1 1 1,-1-1-1,1 1 0,13-10-69,-12 7 64,0 1 1,0-1-1,1 0 0,-1 1 1,0 0-1,1-1 0,3 0 1,-3 1 4,-1 1 1,1 0 0,-1 0-1,1 0 1,-1 0-1,1 1 1,-1-1 0,1 1-1,-1 0 1,1-1 0,-1 1-1,0 0 1,1 0 0,-1 1-1,0-1 1,0 0 0,0 1-1,0-1 1,0 1-1,0 0 1,0 0 0,0-1-1,1 5 1,7 5 0,-2 1 0,14 24 0,-18-28-3,10 18 10,-2 1 0,0 0 0,-2 1 1,-1 0-1,-2 1 0,0 0 0,-2 0 0,-1 0 1,-1 1-1,-2-1 0,-1 1 0,-7 52 1,5-74 9,0 0 0,-1 0 1,0 1-1,0-2 0,-7 13 1,9-18-14,-1 0 1,1 0-1,0 0 0,-1-1 1,1 1-1,-1 0 1,0-1-1,1 1 1,-1-1-1,0 1 0,-3 1 1,4-3-5,0 0 1,0 0-1,0 1 0,0-1 1,0 0-1,0 0 0,0 0 1,0 0-1,0 0 0,0 0 1,0 0-1,0-1 0,0 1 1,0 0-1,0 0 0,0-1 1,0 1-1,1-1 0,-1 1 1,0-1-1,0 1 0,0-1 1,0 1-1,1-1 0,-1 0 1,0 1-1,0-2 0,-2-2-13,0 0 0,0 0 0,1-1 0,-1 1 0,1-1 0,0 0 0,0 1 0,1-1 0,-1 0 0,1 0 0,0 0 0,0-8 0,0-5-43,0 1-1,3-24 1,1 13 10,2 1 0,0-1 1,11-29-1,34-78 91,11-37 475,-55 152-349,-2-1 1,0-1 0,-2 1 0,0 0 0,-1-1 0,-3-29 0,-2 31 16,4 20-183,0 0-1,-1 0 0,1 0 1,0 0-1,0 0 0,0 0 1,0 0-1,-1 0 1,1 0-1,0 0 0,0 0 1,0 0-1,0 1 1,-1-1-1,1 0 0,0 0 1,0 0-1,0 0 0,0 0 1,0 0-1,-1 0 1,1 0-1,0 0 0,0 1 1,0-1-1,0 0 0,0 0 1,0 0-1,0 0 1,0 0-1,-1 1 0,1-1 1,0 0-1,0 0 0,0 0 1,0 0-1,0 1 1,0-1-1,0 0 0,0 0 1,0 0-1,0 0 0,0 1 1,0-1-1,0 0 1,0 0-1,-5 37 33,5-15-46,2 71-30,-1-80 35,1 0 0,0-1 0,1 0 0,0 1 0,6 13 0,-9-25 4,1 0 0,-1 0 0,0 0-1,1 0 1,-1 0 0,1 0 0,-1 0 0,1 0 0,0 0 0,-1-1-1,1 1 1,0 0 0,0 0 0,-1-1 0,1 1 0,0 0 0,0-1 0,0 1-1,0-1 1,0 1 0,0-1 0,2 1 0,-2-1 1,0 0-1,0 0 1,0-1 0,0 1-1,0 0 1,0 0 0,0-1-1,0 1 1,0-1 0,0 1-1,0-1 1,0 0 0,0 1-1,-1-1 1,1 0 0,0 1 0,1-3-1,3-2 7,-1-1 1,0 0-1,0 0 0,-1-1 0,5-9 1,9-29 280,-2-2 0,15-83 0,0-101 853,-29 225-1112,3-20 57,-2 0 1,-1-1-1,0 1 0,-2-1 0,-7-39 0,8 64-87,-1 0-1,1 1 0,-1-1 1,1 0-1,-1 1 1,1-1-1,-1 1 0,0-1 1,0 1-1,0 0 0,0-1 1,0 1-1,0 0 0,0-1 1,-2 0-1,3 2 1,-1 0 0,1 0 1,0-1-1,-1 1 0,1 0 1,0 0-1,-1 0 0,1 0 0,0 0 1,-1 0-1,1 0 0,-1 0 1,1 0-1,0 0 0,-1 0 0,1 0 1,0 0-1,-1 1 0,1-1 1,0 0-1,-1 0 0,1 0 0,0 0 1,-1 1-1,-9 13-43,4 4 17,2 0-1,0 1 0,0 0 0,2-1 0,0 1 0,2 29 0,-1-34 22,1 46-5,7 69 0,-4-105 11,1 1-1,1-1 1,1 0 0,1 0-1,16 36 1,-20-54-31,0 0 0,0-1 1,1 1-1,-1-1 0,1 0 0,0 0 0,1 0 0,-1 0 0,1-1 1,0 0-1,0 0 0,1 0 0,-1-1 0,10 5 0,-11-6-42,1-1 0,-1 0 0,1 1 0,-1-2 0,1 1 0,0-1 0,0 1 0,-1-1 0,1 0 0,0-1 0,-1 1 0,1-1 0,0 0 0,-1 0 0,1-1 0,-1 1 0,0-1 0,1 0 0,-1 0 0,7-5 0,18-16-260,-1-10-96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9.354"/>
    </inkml:context>
    <inkml:brush xml:id="br0">
      <inkml:brushProperty name="width" value="0.05" units="cm"/>
      <inkml:brushProperty name="height" value="0.05" units="cm"/>
    </inkml:brush>
  </inkml:definitions>
  <inkml:trace contextRef="#ctx0" brushRef="#br0">99 168 12779,'-3'0'119,"1"0"0,0 1 1,0-1-1,0 0 1,0 1-1,-1 0 0,1-1 1,0 1-1,0 0 1,0 0-1,0 0 0,1 0 1,-1 1-1,0-1 0,0 0 1,1 1-1,-1-1 1,1 1-1,-1 0 0,1-1 1,-1 1-1,1 0 1,-1 2-1,-4 6 531,1 1-1,-9 21 1,8-13-253,0 0 1,1 1-1,-5 39 0,9-47-348,1-1 1,-1 1-1,2 0 0,0-1 0,0 1 0,1 0 0,0-1 0,5 12 0,-7-21-47,1 0-1,-1 0 0,1 0 1,0 0-1,0 0 1,0 0-1,0 0 1,0-1-1,0 1 1,0 0-1,1-1 0,-1 1 1,1-1-1,-1 1 1,1-1-1,-1 0 1,1 0-1,0 0 0,-1 0 1,1 0-1,0 0 1,3 1-1,-3-2 2,0 0 0,0-1 0,0 1-1,0-1 1,0 1 0,0-1 0,0 0 0,0 0-1,0 0 1,0 0 0,-1 0 0,1 0 0,0 0-1,-1-1 1,1 1 0,-1-1 0,1 1 0,-1-1-1,0 1 1,0-1 0,1 0 0,0-2 0,8-14 40,0 0 0,-1 0 0,-1 0 0,-1-1 0,0-1 1,-2 1-1,4-25 0,-1-7 326,1-85 1,-8 115-257,0 10-33,0 0 1,-1 0-1,-1 0 1,0 0 0,0 0-1,-1 0 1,-4-12-1,0 14 92,1 14-56,-2 20-30,5 19-75,2 0 1,2 0-1,2 0 1,12 61-1,-15-98-8,5 24 179,10 32 1,-13-55-146,-1 0 1,1-1 0,1 1-1,-1-1 1,1 0 0,0 0-1,1-1 1,0 1 0,9 9-1,-13-15-29,0 0 1,0 1-1,1-1 0,-1 0 1,1 0-1,-1 0 0,1 0 0,-1-1 1,1 1-1,-1 0 0,1-1 1,0 1-1,2 0 0,-3-2 5,1 1 1,0 0-1,0-1 0,-1 1 0,1-1 1,0 0-1,-1 1 0,1-1 0,-1 0 0,1 0 1,1-2-1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39.791"/>
    </inkml:context>
    <inkml:brush xml:id="br0">
      <inkml:brushProperty name="width" value="0.05" units="cm"/>
      <inkml:brushProperty name="height" value="0.05" units="cm"/>
    </inkml:brush>
  </inkml:definitions>
  <inkml:trace contextRef="#ctx0" brushRef="#br0">145 0 14835,'-1'0'35,"1"0"0,0 0-1,0 0 1,0 0 0,0 0 0,0 1-1,0-1 1,0 0 0,0 0 0,0 0-1,0 0 1,0 0 0,0 0 0,0 0-1,0 0 1,0 0 0,0 1 0,0-1-1,0 0 1,0 0 0,0 0 0,0 0-1,0 0 1,0 0 0,0 0 0,0 0-1,0 0 1,0 0 0,0 1 0,0-1-1,0 0 1,0 0 0,0 0 0,0 0-1,0 0 1,1 0 0,-1 0 0,0 0-1,0 0 1,0 0 0,0 0 0,0 0-1,0 0 1,0 0 0,0 0-1,0 0 1,0 0 0,0 0 0,1 1-1,-1-1 1,0 0 0,0 0 0,0 0-1,0 0 1,0 0 0,0 0 0,0 0-1,0 0 1,0-1 0,1 1 0,-1 0-1,0 0 1,0 0 0,0 0 0,0 0-1,0 0 1,0 0 0,-6 13 1278,-19 25-78,16-24-442,-14 20 5,2 1 0,-32 72 0,51-101-798,1 0 0,-1 0 0,1 0 0,0 0 1,-1 7-1,2-12-7,0 0 1,0 0-1,0-1 1,0 1-1,0 0 1,0 0-1,0 0 1,0-1-1,0 1 1,0 0-1,0 0 1,1-1-1,-1 1 1,0 0-1,1-1 1,-1 1-1,0 0 1,1-1-1,-1 1 1,1 0-1,-1-1 1,1 1-1,-1-1 1,1 1-1,-1-1 1,1 1-1,0-1 0,-1 1 1,1-1-1,0 1 1,-1-1-1,1 0 1,0 0-1,0 1 1,-1-1-1,1 0 1,0 0-1,0 0 1,-1 0-1,1 0 1,0 0-1,0 0 1,-1 0-1,1 0 1,0 0-1,0 0 1,-1 0-1,1-1 1,0 1-1,0 0 1,-1-1-1,2 1 1,11-6-87,0 1 0,0-2 0,15-9 1,-21 10 43,1 1 1,0 1-1,0 0 1,0 0 0,0 0-1,1 1 1,-1 0-1,1 1 1,0 0-1,0 0 1,10 0 0,-17 1 36,0 1 0,0 0 1,0 1-1,0-1 0,-1 0 1,1 1-1,0-1 1,0 1-1,-1-1 0,1 1 1,0 0-1,-1-1 0,1 1 1,0 0-1,-1 0 1,1 0-1,-1 1 0,0-1 1,1 0-1,-1 0 0,0 1 1,0-1-1,2 2 1,-2 0 11,0 0 1,0 0 0,0 0 0,-1 0 0,1 0 0,-1 0 0,1 0 0,-1 1 0,0-1 0,0 0 0,-1 0 0,0 5 0,-2 4 58,0 0 1,-1 1 0,0-1 0,-1-1 0,-10 19 0,9-20 1,0-1 0,0 0 0,-1-1 0,-16 16 0,19-20-143,0-1 0,0 1 0,0-1 0,-1 0 0,1-1 0,-1 1 0,0-1 0,0 1 0,0-2 0,0 1 0,0 0 0,-6 0 0,9-2 83,0 0 0,1 0 0,-1 0 0,0-1 0,1 1 0,-1 0 0,1-1-1,-1 1 1,1-1 0,-1 1 0,1-1 0,-1 0 0,1 0 0,0 0 0,-1 0 0,1 0-1,0 0 1,0 0 0,-1 0 0,1 0 0,0-1 0,0 1 0,0 0 0,1-1-1,-1 1 1,0-1 0,0 1 0,1-1 0,-1 1 0,1-1 0,-1 1 0,1-1-1,0 1 1,0-4 0,-1-24-276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0.194"/>
    </inkml:context>
    <inkml:brush xml:id="br0">
      <inkml:brushProperty name="width" value="0.05" units="cm"/>
      <inkml:brushProperty name="height" value="0.05" units="cm"/>
    </inkml:brush>
  </inkml:definitions>
  <inkml:trace contextRef="#ctx0" brushRef="#br0">133 14 16836,'-1'0'85,"1"-1"0,-1 1 0,1 0-1,-1-1 1,1 1 0,-1-1 0,1 1 0,-1 0 0,1 0 0,-1-1 0,1 1 0,-1 0 0,1 0 0,-1-1 0,0 1 0,1 0 0,-1 0 0,0 0 0,1 0 0,-1 0 0,1 0 0,-1 0 0,0 0 0,1 0 0,-1 0 0,0 1 0,-21 1 785,18 0-784,0-1 0,-1 1 0,1 0 0,0 1 1,0-1-1,0 1 0,0-1 0,0 1 0,1 0 0,-1 1 0,1-1 0,0 0 0,0 1 0,0 0 0,1 0 0,-1 0 0,1 0 0,0 0 0,-2 6 0,-1 2-67,0 1-1,1-1 0,1 1 0,0 0 0,-1 21 0,3-23-20,1-1 1,0 0-1,3 20 1,-2-27-3,-1 0-1,1-1 1,-1 1 0,1-1 0,0 1 0,0-1-1,0 1 1,0-1 0,0 1 0,0-1 0,1 0-1,-1 0 1,1 0 0,0 0 0,0 0-1,0 0 1,0 0 0,0 0 0,0-1 0,2 2-1,-2-2 3,-1-1 0,1 0 0,0 1 0,-1-1 0,1 0 0,-1 0 0,1 0 0,0 0 0,-1 0 0,1 0 0,-1-1 0,1 1 0,0-1-1,-1 1 1,1-1 0,-1 1 0,1-1 0,-1 0 0,0 0 0,1 0 0,-1 0 0,0 0 0,2-1 0,24-28-13,-17 14 37,0 0-1,-1 0 1,-1-1-1,-1 0 1,0 0-1,-2-1 0,1 0 1,-2 0-1,-1 0 1,0 0-1,0-22 1,-4 23 10,-1 23-60,-3 29-138,5-34 166,3 69-804,-3-64 638,1 0 0,0 0 0,0 0 0,1 0 0,-1-1 0,1 1 0,1-1 0,-1 1 0,6 8 0,-1-9-229,2-12-61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0.601"/>
    </inkml:context>
    <inkml:brush xml:id="br0">
      <inkml:brushProperty name="width" value="0.05" units="cm"/>
      <inkml:brushProperty name="height" value="0.05" units="cm"/>
    </inkml:brush>
  </inkml:definitions>
  <inkml:trace contextRef="#ctx0" brushRef="#br0">19 1 16668,'-10'121'2138,"6"-95"-1762,2 1-1,0 0 1,1 0 0,2 0 0,5 34-1,-5-55-326,0-1 0,1 1 0,0-1 0,0 0 0,0 0 0,0 0 0,4 5 0,-5-8-42,0-1 0,0 0 0,0 1 0,0-1 0,0 0 0,1 0 0,-1 0 0,0 0 0,1 0 0,-1 0 0,0 0 0,1 0 0,-1 0 0,1-1 0,0 1 0,-1-1 0,1 1 0,-1-1 0,1 1 0,0-1 0,-1 0 0,1 0 0,0 0 0,0 0 1,-1 0-1,1 0 0,2-1 0,2-1-6,1-1 1,-1 0 0,1 0 0,-1 0-1,11-9 1,-13 8-29,0 1 0,0 0 0,1 0 0,-1 1 0,1-1 0,0 1 0,-1 0 0,1 0 0,0 1 0,0-1 0,0 1 0,0 0 0,9 0 0,-12 1 14,0 1 0,0-1 0,0 1 0,0 0 1,0 0-1,-1 0 0,1 0 0,0 0 1,-1 0-1,1 0 0,-1 1 0,1-1 0,-1 0 1,1 1-1,-1-1 0,0 1 0,0 0 0,0-1 1,0 1-1,0 0 0,0 0 0,0 0 1,-1-1-1,1 1 0,0 3 0,2 7-50,-1 0 1,0 0-1,0 13 0,-1-15 33,3 98 247,-4-107-200,0-1 0,0 1-1,0-1 1,0 1-1,0-1 1,0 1-1,0-1 1,0 1 0,0-1-1,1 1 1,-1-1-1,0 1 1,0-1-1,0 1 1,0-1 0,1 1-1,-1-1 1,0 0-1,1 1 1,-1-1-1,0 1 1,1-1 0,-1 0-1,0 1 1,1-1-1,-1 0 1,1 1-1,0-1 6,0 0 0,-1 0 0,1 0-1,0 0 1,-1-1 0,1 1 0,0 0-1,0 0 1,-1-1 0,1 1 0,0 0-1,-1-1 1,1 1 0,-1 0-1,1-1 1,1 0 0,27-32 440,-21 23-375,68-59-1026,-18 18 1354,-43 35-603,-3 4-42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1.038"/>
    </inkml:context>
    <inkml:brush xml:id="br0">
      <inkml:brushProperty name="width" value="0.05" units="cm"/>
      <inkml:brushProperty name="height" value="0.05" units="cm"/>
    </inkml:brush>
  </inkml:definitions>
  <inkml:trace contextRef="#ctx0" brushRef="#br0">1 236 19132,'15'0'1728,"11"-12"-1215,4-6-201,9-8 728,5-1-384,4-4-1128,0-1 216,5 1 192,-5 0-168,-8 4-120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2.665"/>
    </inkml:context>
    <inkml:brush xml:id="br0">
      <inkml:brushProperty name="width" value="0.05" units="cm"/>
      <inkml:brushProperty name="height" value="0.05" units="cm"/>
    </inkml:brush>
  </inkml:definitions>
  <inkml:trace contextRef="#ctx0" brushRef="#br0">1 3 14683,'0'0'35,"0"0"-1,0 0 1,0 0-1,0 0 1,0-1-1,0 1 1,0 0-1,1 0 0,-1 0 1,0 0-1,0 0 1,0 0-1,0 0 1,0-1-1,0 1 1,1 0-1,-1 0 1,0 0-1,0 0 1,0 0-1,0 0 1,1 0-1,-1 0 1,0 0-1,0 0 1,0 0-1,0 0 1,1 0-1,-1 0 1,0 0-1,0 0 1,0 0-1,0 0 0,1 0 1,-1 0-1,0 0 1,0 0-1,0 1 1,0-1-1,0 0 1,1 0-1,-1 0 1,0 0-1,0 0 1,0 0-1,0 0 1,0 1-1,0-1 1,0 0-1,1 0 1,-1 0-1,0 0 1,0 0-1,0 1 1,0-1-1,0 0 1,0 0-1,0 0 0,0 0 1,0 1-1,0-1 1,0 0-1,0 0 1,7 13 236,-7-12-236,38 88 2160,-24-52-1995,1-1 0,39 65 0,-53-99-181,0-1 0,0 1 0,0 0 0,1-1 0,-1 1 0,0-1 0,0 1 0,1-1 0,-1 0 0,1 1 0,0-1 0,-1 0 0,1 0 0,0 0 0,-1-1 0,1 1 0,0 0 0,0 0 0,3 0 0,-4-1 5,1-1 0,-1 1 0,0 0 0,1-1 0,-1 1 0,0-1 0,1 1 0,-1-1 0,0 0 0,1 1 0,-1-1 0,0 0 0,0 0 0,0 0 0,0 0 0,0 0 0,0 0 0,0 0 0,1-3 0,4-5 102,-1 0 0,-1-1 0,1 0 0,-2 1 0,4-15 0,18-87 834,-11 42-425,-14 68-526,8-24 153,-7 25-159,-1 0 0,0-1-1,0 1 1,0-1 0,0 1 0,1 0 0,-1-1 0,0 1 0,0 0-1,1-1 1,-1 1 0,0 0 0,1-1 0,-1 1 0,0 0 0,1 0-1,-1-1 1,0 1 0,1 0 0,-1 0 0,1 0 0,-1-1 0,0 1-1,1 0 1,-1 0 0,1 0 0,-1 0 0,1 0 0,-1 0 0,1 0 0,-1 0-1,0 0 1,1 0 0,-1 0 0,1 0 0,-1 0 0,1 0 0,-1 1-1,0-1 1,1 0 0,-1 0 0,1 0 0,-1 1 0,0-1 0,1 0-1,-1 0 1,0 1 0,1-1 0,-1 0 0,0 1 0,0-1 0,1 0-1,-1 1 1,0-1 0,1 1 0,7 13 9,1 0 0,-2 0 0,0 0 0,5 17 0,6 9-16,-7-14 12,-8-18 0,0 0-1,1 0 1,0 0-1,0-1 1,1 1 0,8 9-1,-12-16-4,-1 0 0,1-1 0,-1 1 0,1-1 0,-1 1 0,1-1 0,0 1-1,-1-1 1,1 1 0,0-1 0,-1 1 0,1-1 0,0 0 0,0 0 0,-1 1-1,1-1 1,0 0 0,0 0 0,-1 0 0,1 0 0,0 0 0,0 0 0,0 0-1,-1 0 1,1 0 0,0 0 0,0 0 0,0 0 0,-1-1 0,1 1 0,0 0-1,0-1 1,-1 1 0,1 0 0,0-1 0,-1 1 0,1-1 0,-1 1 0,1-1 0,0 0-1,-1 1 1,1-1 0,-1 1 0,1-1 0,-1 0 0,0 1 0,1-2 0,3-5 26,0 0 1,-1 0-1,0 0 1,2-7-1,-3 8-12,8-23 64,-2 5 0,13-30-1,-18 49-75,-1 0 0,1 0 0,0 0 0,0 1 1,0-1-1,1 1 0,0 0 0,0 0 1,0 0-1,0 0 0,8-4 0,-10 7-9,0 0 0,0 0 1,1 0-1,-1 1 0,0-1 0,1 1 0,-1 0 0,0 0 0,1 0 0,-1 0 1,0 0-1,1 0 0,-1 1 0,0-1 0,1 1 0,-1-1 0,0 1 1,0 0-1,0 0 0,0 0 0,1 0 0,-1 0 0,-1 1 0,1-1 0,0 1 1,0-1-1,0 1 0,-1-1 0,2 3 0,6 6-23,0 0 1,-1 1-1,11 19 1,-19-30 25,28 60-25,-11-22 86,-12-32 49,-4-14-73,-4-20-350,2 27 221,1-3-113,-1-3 2,-1 0-1,1 0 1,-1 0 0,-5-14-1,-1 8-100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4.816"/>
    </inkml:context>
    <inkml:brush xml:id="br0">
      <inkml:brushProperty name="width" value="0.025" units="cm"/>
      <inkml:brushProperty name="height" value="0.025" units="cm"/>
    </inkml:brush>
  </inkml:definitions>
  <inkml:trace contextRef="#ctx0" brushRef="#br0">73 1 16111,'0'0'9214,"2"7"-9166,0 2-27,-1 0 1,-1 0-1,0 0 0,0 0 0,0 1 0,-1-1 0,-1 0 0,-2 11 0,-28 85 81,10-36-52,18-54-54,0 0 1,1 0-1,1 0 1,0 1-1,1 24 1,1-39 2,0 0 1,1 1-1,-1-1 1,1 0 0,0 0-1,-1 1 1,1-1-1,0 0 1,0 0-1,0 0 1,0 0 0,-1 0-1,2 0 1,-1 0-1,0 0 1,0 0-1,0-1 1,0 1 0,0 0-1,1-1 1,-1 1-1,0-1 1,1 1-1,-1-1 1,0 1 0,1-1-1,-1 0 1,0 0-1,1 0 1,1 0-1,53 1 137,-40-1-98,30-1 4,0-2 0,66-13 0,-29-6-2490,-59 10-1193,-7-1-2765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3.612"/>
    </inkml:context>
    <inkml:brush xml:id="br0">
      <inkml:brushProperty name="width" value="0.05" units="cm"/>
      <inkml:brushProperty name="height" value="0.05" units="cm"/>
    </inkml:brush>
  </inkml:definitions>
  <inkml:trace contextRef="#ctx0" brushRef="#br0">325 11 15315,'-2'-1'254,"0"-1"-1,0 1 1,0 0-1,0 0 1,0 0-1,0 0 1,0 1 0,0-1-1,0 0 1,-1 1-1,1 0 1,0-1-1,0 1 1,0 0-1,-1 0 1,1 0-1,0 1 1,0-1-1,-3 1 1,-2 0 214,-1 1 0,1 0 0,0 1 0,-10 4 0,4 1-325,0 0 0,0 1 0,1 0 0,0 1 0,0 1 0,1 0 0,1 0 0,0 1-1,-14 22 1,4-1-162,1 0 0,-25 63 0,40-85 11,0 0 0,1 0-1,0 0 1,0 1-1,0 22 1,2-31 2,1 0 1,1 1-1,-1-1 1,0 0-1,1 0 0,0 1 1,0-1-1,0 0 1,0 0-1,0 0 1,3 5-1,-3-7 0,1 1-1,-1-1 1,0 1 0,1-1-1,0 1 1,-1-1 0,1 0-1,0 0 1,0 0 0,-1 0-1,1 0 1,0 0 0,0 0-1,0 0 1,0-1 0,0 1-1,0-1 1,0 0 0,4 1-1,-1-2-3,0 1-1,0-1 0,0 0 0,0 0 1,-1 0-1,1-1 0,0 1 0,-1-1 1,0 0-1,1-1 0,-1 1 0,0-1 1,0 0-1,0 0 0,0 0 1,5-6-1,2-3-10,1-1 0,-2 0 0,14-22 0,-11 14 37,-1 0 0,-1 0 0,-1-1 0,-2 0 0,0-1 0,-1 0 1,-1 0-1,-1-1 0,-1 1 0,1-38 0,-4 74-72,0 0 1,1-1-1,0 1 0,1-1 1,1 1-1,6 16 0,-7-22 54,-1-1-1,1 0 0,0 0 0,1-1 0,-1 1 0,1-1 1,0 1-1,0-1 0,1 0 0,0-1 0,0 1 1,0-1-1,0 0 0,0 0 0,8 3 0,-10-5-1,1-1-1,0 0 1,0 0-1,-1-1 1,1 1-1,0-1 1,0 0 0,0 0-1,0 0 1,0 0-1,-1-1 1,1 1-1,0-1 1,0 0-1,-1 0 1,1-1-1,0 1 1,-1-1-1,1 0 1,2-2-1,10-6-9,-2-1-1,0 0 0,16-16 1,12-9-19,-38 33 27,-1 0 0,1 1 1,0-1-1,1 1 0,-1 0 0,0 0 0,0 1 1,7-2-1,-9 3 5,0 0 0,0-1 0,0 1 1,0 0-1,0 1 0,0-1 0,0 0 0,0 0 0,0 1 0,0-1 1,-1 1-1,1 0 0,0 0 0,0-1 0,0 1 0,-1 0 1,1 1-1,0-1 0,-1 0 0,1 0 0,1 3 0,5 5-4,-2 0 1,1 0-1,-1 1 0,0 0 0,3 10 0,16 25 61,-25-45-50,0 0-1,0 0 1,0 1 0,0-1 0,0 0-1,0 0 1,1 1 0,-1-1-1,0 0 1,0 0 0,0 1 0,0-1-1,1 0 1,-1 0 0,0 0-1,0 0 1,1 1 0,-1-1 0,0 0-1,0 0 1,1 0 0,-1 0-1,0 0 1,0 0 0,1 0 0,-1 1-1,0-1 1,0 0 0,1 0-1,-1 0 1,0 0 0,0 0 0,1 0-1,-1 0 1,0 0 0,1-1 0,-1 1-1,0 0 1,0 0 0,1 0-1,-1 0 1,0 0 0,8-15 159,0-29 45,-7 37-154,1-6 11,7-36 84,-8 45-154,0 0 1,0 1-1,1-1 0,-1 0 0,1 1 1,0-1-1,0 1 0,0 0 1,4-5-1,-5 7-3,0 1 0,-1-1 0,1 1-1,0 0 1,-1-1 0,1 1 0,0 0 0,0-1 0,-1 1 0,1 0-1,0 0 1,0-1 0,-1 1 0,1 0 0,0 0 0,0 0-1,0 0 1,-1 0 0,1 0 0,0 0 0,0 1 0,0-1-1,-1 0 1,1 0 0,0 1 0,0-1 0,-1 0 0,1 1 0,0-1-1,-1 1 1,1-1 0,0 1 0,-1-1 0,1 1 0,-1-1-1,1 1 1,0-1 0,-1 1 0,0 0 0,2 1 0,17 30-162,-18-31 156,12 31-74,-10-24 69,0 0-1,1 0 1,-1 0 0,10 13 0,-13-21 17,0 0 1,1 1-1,-1-1 0,0 0 0,0 0 1,0 0-1,1 1 0,-1-1 1,0 0-1,0 0 0,1 0 1,-1 0-1,0 0 0,0 1 0,1-1 1,-1 0-1,0 0 0,1 0 1,-1 0-1,0 0 0,1 0 0,-1 0 1,0 0-1,0 0 0,1 0 1,-1 0-1,0 0 0,1 0 1,-1-1-1,0 1 0,0 0 0,1 0 1,-1 0-1,0 0 0,0 0 1,1-1-1,-1 1 0,0 0 1,0 0-1,1 0 0,-1-1 0,0 1 1,0 0-1,0 0 0,0-1 1,1 1-1,-1 0 0,0 0 0,0-1 1,0 1-1,0 0 0,0 0 1,0-1-1,0 1 0,0-1 1,6-17 21,-5 17-21,6-30 16,-6 19-32,2 0 1,0 0 0,0 1-1,1 0 1,0-1-1,1 1 1,8-13-1,-12 23 6,-1 0-1,1 0 0,0 0 1,0 0-1,0 0 0,-1 1 1,1-1-1,0 0 0,0 0 1,0 0-1,0 1 0,0-1 1,1 1-1,-1-1 0,0 1 1,0-1-1,0 1 0,0 0 1,1-1-1,-1 1 0,0 0 0,0 0 1,1 0-1,-1 0 0,0 0 1,2 0-1,-1 1-6,0 0-1,1 0 1,-1 0-1,0 0 0,0 1 1,0-1-1,0 0 1,-1 1-1,1-1 1,0 1-1,-1 0 1,1 0-1,1 2 1,0 0-91,0 0 1,0 1 0,0 0 0,-1-1 0,0 1 0,0 0 0,0 0 0,0 0-1,-1 0 1,0 1 0,0-1 0,0 6 0,-6-2-79,-4-4-60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4.455"/>
    </inkml:context>
    <inkml:brush xml:id="br0">
      <inkml:brushProperty name="width" value="0.05" units="cm"/>
      <inkml:brushProperty name="height" value="0.05" units="cm"/>
    </inkml:brush>
  </inkml:definitions>
  <inkml:trace contextRef="#ctx0" brushRef="#br0">225 14 18156,'0'-1'86,"-1"0"0,1 0 0,-1 0 0,0 0-1,0 1 1,1-1 0,-1 0 0,0 0 0,0 1 0,0-1 0,0 0 0,0 1 0,0-1 0,0 1 0,0-1 0,0 1-1,0 0 1,0-1 0,0 1 0,0 0 0,0 0 0,0 0 0,-1 0 0,1 0 0,0 0 0,0 0 0,0 0 0,0 0-1,0 0 1,0 1 0,0-1 0,-1 0 0,0 2 0,-4 0 135,0 0-1,0 1 0,0-1 1,-10 8-1,6-2-45,1 0-1,-1 1 1,2 0-1,-1 0 0,1 1 1,1 0-1,0 0 1,-12 22-1,8-9-135,2 0-1,0 0 1,-9 38 0,13-36-30,0-1 0,2 1 0,1 0 0,1 0 0,3 37 0,-1-51-10,0 0 0,1 0 0,0-1 0,1 1 1,0-1-1,0 1 0,2-1 0,-1 0 0,1 0 0,0-1 0,1 0 0,0 0 0,1 0 1,-1 0-1,10 7 0,-12-13-6,0 1 1,1-1-1,-1 0 1,1-1-1,0 1 1,0-1-1,0 0 1,0 0-1,0 0 1,0-1-1,1 0 1,-1 0-1,1 0 1,6-1-1,-3 0-2,-1 0 1,1-1-1,-1-1 1,0 1-1,0-1 0,0-1 1,0 1-1,16-8 0,-17 6 9,1 0-1,-1 0 0,0-1 1,0 0-1,-1 0 0,1 0 1,-1-1-1,0 0 1,0 0-1,-1-1 0,0 0 1,0 0-1,-1 0 0,0 0 1,0-1-1,0 1 1,-1-1-1,0 0 0,3-16 1,-6 22 5,0 0 0,1 1 0,-1-1 0,0 0 1,0 0-1,0 0 0,0 0 0,-1 0 0,1 0 1,-1 0-1,1 0 0,-1 0 0,1 1 0,-1-1 1,0 0-1,0 0 0,0 1 0,0-1 0,0 1 0,0-1 1,-1 1-1,-2-3 0,2 2 2,-1 1 0,1 0 0,-1-1-1,0 1 1,1 0 0,-1 1 0,0-1 0,0 0 0,0 1 0,1 0 0,-1 0-1,0-1 1,-6 2 0,2 0-8,-1 0-1,1 0 1,-1 1-1,1 0 1,0 1-1,-1-1 1,1 1-1,1 1 1,-1-1-1,-12 9 0,71-62-500,-34 25 381,27-29-254,-40 50 320,-1 0 0,0 0 0,1 0 0,0 0 0,0 1 1,0-1-1,0 1 0,10-3 0,-14 5 40,0 1 0,1 0-1,-1 0 1,1-1 0,-1 1 0,1 0 0,-1 1-1,1-1 1,-1 0 0,0 0 0,1 0-1,-1 1 1,1-1 0,-1 1 0,0-1 0,1 1-1,-1 0 1,0-1 0,0 1 0,0 0-1,1 0 1,-1 0 0,0 0 0,0 0 0,0 0-1,0 0 1,-1 0 0,1 0 0,0 1-1,1 0 1,2 6-34,0 0 0,0 0 0,4 14 1,-6-16 27,7 22 64,-2 1 1,5 37-1,-8-35-389,17 55 1,-20-85-205,1-8 315,0-14 100,-2 14 14,3-32-239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4.891"/>
    </inkml:context>
    <inkml:brush xml:id="br0">
      <inkml:brushProperty name="width" value="0.05" units="cm"/>
      <inkml:brushProperty name="height" value="0.05" units="cm"/>
    </inkml:brush>
  </inkml:definitions>
  <inkml:trace contextRef="#ctx0" brushRef="#br0">1 317 16452,'-1'1'34,"1"-1"1,0 0 0,0 0 0,0 0 0,0 0-1,0 1 1,0-1 0,0 0 0,0 0 0,0 0 0,0 1-1,0-1 1,0 0 0,0 0 0,0 0 0,0 0-1,0 1 1,0-1 0,0 0 0,1 0 0,-1 0 0,0 0-1,0 0 1,0 1 0,0-1 0,0 0 0,0 0-1,0 0 1,0 0 0,1 0 0,-1 1 0,0-1 0,0 0-1,0 0 1,0 0 0,1 0 0,-1 0 0,0 0-1,0 0 1,0 0 0,0 0 0,1 0 0,-1 0 0,0 0-1,0 0 1,0 0 0,0 0 0,1 0 0,-1 0-1,0 0 1,0 0 0,0 0 0,0 0 0,1 0 0,-1 0-1,13-11 1014,11-18 166,50-84 270,-65 96-1278,-1 1 1,0-1-1,-1 0 0,-1-1 1,5-24-1,-10 39-147,-1-1 0,0 1 0,0-1 0,0 1 0,0-1 0,0 1 0,-2-6 0,2 8-46,0 1-1,0-1 1,-1 1-1,1-1 1,0 1-1,0-1 0,0 1 1,-1-1-1,1 1 1,0-1-1,-1 1 0,1 0 1,0-1-1,-1 1 1,1 0-1,0-1 1,-1 1-1,1 0 0,-1-1 1,1 1-1,-1 0 1,0-1-1,0 1-2,0 1 0,1-1-1,-1 0 1,0 0 0,0 0-1,0 0 1,1 1 0,-1-1-1,0 0 1,0 1 0,1-1 0,-1 1-1,0-1 1,1 1 0,-1-1-1,0 1 1,1-1 0,-1 1 0,0 0-1,-5 6 14,0 1-1,1-1 0,0 1 1,0 0-1,1 1 1,0-1-1,0 1 0,1-1 1,-2 12-1,-3 12-23,-5 39 0,8-33-18,0 41 1,4-69 14,2 1 0,-1-1 0,1 1-1,1-1 1,0 0 0,0 1-1,1-1 1,9 19 0,-11-27 5,0 1-1,0-1 1,0 0-1,1 0 1,-1 0 0,1 0-1,0-1 1,-1 1-1,1 0 1,0-1-1,0 1 1,0-1 0,0 1-1,0-1 1,0 0-1,1 0 1,-1 0 0,4 1-1,-3-2-58,1 1-1,-1-1 1,1 0 0,-1 0-1,1 0 1,-1-1-1,1 1 1,-1-1 0,0 0-1,1 0 1,5-2 0,3-4-156,1 1 1,-1-2 0,-1 0 0,1 0 0,12-13-1,13-14-92,-5-4-106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5.610"/>
    </inkml:context>
    <inkml:brush xml:id="br0">
      <inkml:brushProperty name="width" value="0.05" units="cm"/>
      <inkml:brushProperty name="height" value="0.05" units="cm"/>
    </inkml:brush>
  </inkml:definitions>
  <inkml:trace contextRef="#ctx0" brushRef="#br0">3 21 17724,'-2'-20'2359,"88"290"-5,-30-88-2129,-24-74-60,-10-35-938,37 88 0,-53-150 474,-2-10-87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6.109"/>
    </inkml:context>
    <inkml:brush xml:id="br0">
      <inkml:brushProperty name="width" value="0.05" units="cm"/>
      <inkml:brushProperty name="height" value="0.05" units="cm"/>
    </inkml:brush>
  </inkml:definitions>
  <inkml:trace contextRef="#ctx0" brushRef="#br0">45 309 17044,'0'-1'98,"1"0"1,-1-1-1,0 1 1,0 0-1,0 0 1,0 0-1,-1 0 1,1 0-1,0 0 1,0 0-1,-1 0 1,1 0-1,0 0 1,-1 0-1,1 0 1,-1 0 0,1 0-1,-1 0 1,0 0-1,1 1 1,-1-1-1,0 0 1,-1-1-1,1 2-37,1 1 1,-1-1-1,0 0 0,0 0 0,0 1 0,0-1 1,1 0-1,-1 1 0,0-1 0,0 0 1,1 1-1,-1-1 0,0 1 0,1-1 0,-1 1 1,0 0-1,1-1 0,-1 1 0,1 0 0,-1-1 1,1 1-1,-1 0 0,1 0 0,0-1 1,-1 1-1,1 0 0,0 0 0,0 0 0,-1 1 1,-3 10 190,1 0 1,0 0 0,0 0 0,1 0-1,1 0 1,-1 17 0,8 74-213,-5-88-43,1 1 0,1 0-1,0-1 1,1 0 0,10 24-1,-14-38 4,0 1-1,1-1 0,-1 0 1,1 0-1,0 0 1,-1 0-1,1 0 0,0 0 1,0 0-1,0 0 0,-1 0 1,1 0-1,0 0 1,0-1-1,0 1 0,3 1 1,-4-2 2,1 0 0,-1 0 0,1 0 1,0 0-1,-1 0 0,1 0 1,0 0-1,-1 0 0,1 0 0,-1-1 1,1 1-1,0 0 0,-1 0 0,1 0 1,-1-1-1,1 1 0,-1 0 0,1-1 1,-1 1-1,1-1 0,-1 1 0,1-1 1,0 0-1,2-3 16,0 0-1,-1-1 1,1 1-1,-1-1 1,0 1-1,0-1 1,2-5-1,3-18 83,0 0-1,-2-1 0,-1 0 1,-2 0-1,-1-37 0,-3 10 209,-18-99 1,20 154-306,-5-26 94,0 1 1,-2-1-1,-19-49 1,16 62-61,10 14-36,-1 0-1,1-1 1,0 1-1,0 0 1,0 0-1,-1 0 1,1 0-1,0 0 1,0 0-1,0 0 1,-1 0-1,1 0 1,0 0-1,0 0 1,0 0-1,-1 0 1,1 0-1,0 0 1,0 0-1,0 0 1,-1 0-1,1 0 1,0 0-1,0 1 1,0-1-1,-1 0 1,1 0-1,0 0 1,0 0-1,0 0 1,0 0 0,-1 1-1,1-1 1,0 0-1,0 0 1,0 0-1,0 1 1,-1 1-2,0 0 1,0 0 0,0 1 0,1-1 0,-1 0-1,1 1 1,0-1 0,-1 0 0,1 4 0,3 57-28,2-1 0,3 0 1,30 112-1,-34-157-104,2 0-1,0 0 1,0-1 0,14 23-1,-18-35 44,1 1 0,-1-1 0,1 0 0,1 0 0,-1 0 0,0 0 0,1-1 0,0 0 0,0 1-1,0-1 1,0 0 0,1-1 0,-1 1 0,1-1 0,-1 0 0,1 0 0,0-1 0,0 1 0,0-1 0,5 1-1,5-2-380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6.656"/>
    </inkml:context>
    <inkml:brush xml:id="br0">
      <inkml:brushProperty name="width" value="0.05" units="cm"/>
      <inkml:brushProperty name="height" value="0.05" units="cm"/>
    </inkml:brush>
  </inkml:definitions>
  <inkml:trace contextRef="#ctx0" brushRef="#br0">1 1 15675,'1'2'178,"1"1"0,-1-1-1,0 1 1,0-1 0,0 1-1,0-1 1,0 1-1,0 0 1,-1-1 0,1 1-1,-1 0 1,0 3 0,2 2 152,10 71 1544,-7-41-1495,2-1 0,1 0 0,1 0 1,17 38-1,-25-72-361,0-1 0,1 1 1,-1 0-1,1-1 1,0 0-1,-1 1 0,4 2 1,-5-5-15,1 1 0,-1-1 0,1 0 1,-1 1-1,1-1 0,-1 0 0,1 1 1,0-1-1,-1 0 0,1 0 1,-1 0-1,1 0 0,-1 1 0,1-1 1,0 0-1,-1 0 0,1 0 0,-1 0 1,1 0-1,0 0 0,-1 0 0,1-1 1,-1 1-1,1 0 0,0 0 0,-1 0 1,1-1-1,-1 1 0,1 0 1,-1 0-1,1-1 0,-1 1 0,1 0 1,-1-1-1,1 1 0,-1-1 0,1 1 1,-1-1-1,0 1 0,1-1 0,-1 1 1,0-1-1,0 1 0,1-1 0,4-10 24,0 0-1,-1 0 0,0 0 0,-1 0 1,0 0-1,2-23 0,-2 16 11,26-174 583,-20 169-456,-9 23-161,1-1 0,-1 1 1,0 0-1,0 0 0,0-1 1,0 1-1,1 0 1,-1 0-1,0 0 0,0 0 1,0-1-1,1 1 0,-1 0 1,0 0-1,0 0 1,1 0-1,-1 0 0,0 0 1,0 0-1,1 0 1,-1 0-1,0 0 0,1 0 1,-1 0-1,0 0 0,0 0 1,1 0-1,-1 0 1,1 0-1,7 12 119,5 22-17,12 63-1,3 10-84,-16-81 32,-12-26-49,1 0 0,-1 1 0,0-1-1,0 0 1,0 1 0,1-1 0,-1 0-1,0 1 1,1-1 0,-1 0 0,0 1 0,1-1-1,-1 0 1,0 0 0,1 0 0,-1 1 0,0-1-1,1 0 1,-1 0 0,1 0 0,-1 0-1,1 0 1,-1 0 0,0 1 0,1-1 0,-1 0-1,1 0 1,-1 0 0,1-1 0,-1 1-1,0 0 1,1 0 0,-1 0 0,1 0 0,-1 0-1,0 0 1,1-1 0,-1 1 0,1 0-1,-1 0 1,0 0 0,1-1 0,-1 1 0,0 0-1,0-1 1,1 1 0,-1 0 0,0-1-1,1 1 1,-1 0 0,0-1 0,0 1 0,0 0-1,1-2 1,2-3 33,0-1-1,-1 1 1,0-1-1,0 0 1,0 0-1,0 0 1,0-10-1,4-49 167,-5 41-122,7-121 162,-6 142-317,1 11 26,3 15-7,5 49-25,-7-45 46,0 1 0,1-1 0,11 30 0,-16-57 12,0 1 1,1-1 0,-1 1-1,0 0 1,0-1-1,0 1 1,1-1 0,-1 1-1,0-1 1,1 1 0,-1 0-1,0-1 1,1 1 0,-1-1-1,1 0 1,-1 1 0,1-1-1,-1 1 1,1-1 0,-1 0-1,1 1 1,-1-1 0,1 0-1,-1 0 1,1 1-1,0-1 1,0 0-23,0 0 0,-1-1 0,1 1 0,-1 0-1,1-1 1,0 1 0,-1-1 0,1 1 0,-1-1 0,1 1 0,-1-1 0,1 1-1,-1-1 1,1 1 0,-1-1 0,1 0 0,-1 1 0,1-2 0,13-35-972,-14 37 1018,27-90-866,-11 38 222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7.110"/>
    </inkml:context>
    <inkml:brush xml:id="br0">
      <inkml:brushProperty name="width" value="0.05" units="cm"/>
      <inkml:brushProperty name="height" value="0.05" units="cm"/>
    </inkml:brush>
  </inkml:definitions>
  <inkml:trace contextRef="#ctx0" brushRef="#br0">66 348 17716,'-28'72'2706,"-1"3"-797,27-67-1691,0 0 0,0 0 1,1 1-1,0-1 0,1 0 1,-1 1-1,2 11 0,-1-20-214,0 0 0,1 1 1,-1-1-1,0 0 0,0 1 0,0-1 0,0 0 0,0 0 0,0 1 0,0-1 1,1 0-1,-1 1 0,0-1 0,0 0 0,0 0 0,1 1 0,-1-1 0,0 0 0,0 0 1,1 1-1,-1-1 0,0 0 0,0 0 0,1 0 0,-1 0 0,0 1 0,1-1 1,-1 0-1,0 0 0,1 0 0,-1 0 0,0 0 0,1 0 0,0 0 0,15-5 22,21-16-106,-32 17 73,8-5 1,0 1 1,1 0-1,0 1 1,1 0 0,-1 1-1,1 1 1,0 0-1,0 1 1,1 1-1,-1 0 1,27 0-1,-42 3 17,1 0-1,0 0 0,-1 0 0,1 0 0,-1 0 0,1 0 1,0 0-1,-1-1 0,1 1 0,0 0 0,-1 0 0,1 0 0,-1-1 1,1 1-1,-1 0 0,1-1 0,-1 1 0,1 0 0,-1-1 0,1 1 1,-1-1-1,1 1 0,-1-1 0,0 1 0,1-1 0,-1 1 0,0-1 1,1 1-1,-1-1 0,0 0 0,0 1 0,1-1 0,-1 1 1,0-1-1,0 0 0,0 1 0,0-1 0,0 1 0,0-1 0,0 0 1,0 1-1,0-1 0,0 0 0,0 1 0,-1-2 0,-11-31 548,9 25-453,-10-21 261,0 1 0,-2 1-1,-31-42 1,38 59-349,26 23-95,-14-12-16,0 1 1,1-1-1,-1 1 1,1-1-1,-1 0 1,1-1-1,0 1 1,-1-1 0,1 0-1,-1 0 1,1-1-1,0 1 1,-1-1-1,1 0 1,-1 0-1,1 0 1,-1-1-1,1 0 1,-1 0-1,0 0 1,0 0 0,0 0-1,0-1 1,-1 0-1,1 0 1,0 0-1,5-7 1,-1 1-49,1-2 0,-2 1 0,1-1 0,-2 0-1,1 0 1,-1-1 0,-1 0 0,8-25 0,-3-20-325,-6-3-55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47.734"/>
    </inkml:context>
    <inkml:brush xml:id="br0">
      <inkml:brushProperty name="width" value="0.05" units="cm"/>
      <inkml:brushProperty name="height" value="0.05" units="cm"/>
    </inkml:brush>
  </inkml:definitions>
  <inkml:trace contextRef="#ctx0" brushRef="#br0">15 133 16219,'-4'15'459,"1"-1"-1,0 1 1,1 0-1,1 0 0,0 1 1,1-1-1,3 27 1,-2-27 28,2 24 594,14 67 1,-12-88-933,0-1 0,0 1 0,2-1 0,0 0 1,18 31-1,-23-46-174,0 1 0,0 0 0,0-1-1,0 0 1,1 1 0,-1-1 0,1 0 0,-1 0 0,1 0 0,-1-1 0,1 1 0,4 1 0,-6-2-22,0-1 0,1 0 0,-1 0 0,0 1 0,1-1 0,-1 0 0,0 0 0,1 0 0,-1 0 0,0 0 0,1-1 0,-1 1 0,0 0 0,0-1 0,1 1 0,-1-1 0,0 1-1,0-1 1,0 1 0,1-1 0,-1 0 0,0 0 0,0 1 0,0-1 0,0 0 0,0 0 0,-1 0 0,1 0 0,0 0 0,0 0 0,-1-1 0,2 0 0,1-5-229,0 1-1,0-1 1,-1 0 0,0 0-1,2-9 1,8-25-943,-12 41 1219,0 0-1,0 0 0,1 0 1,-1 0-1,0-1 0,0 1 0,0 0 1,0 0-1,0 0 0,0 0 1,0 0-1,0 0 0,0 0 1,0 0-1,1 0 0,-1 0 1,0 0-1,0 0 0,0 0 1,0 0-1,0 0 0,0 0 0,0 0 1,1 0-1,-1 0 0,0 0 1,0 0-1,0 0 0,0 0 1,0 0-1,0 0 0,0 0 1,1 0-1,-1 0 0,0 0 0,0 0 1,0 0-1,0 0 0,0 0 1,0 0-1,0 0 0,0 0 1,0 0-1,1 1 0,-1-1 1,0 0-1,0 0 0,0 0 0,7 9 132,4 12 242,-10-18-329,2 2 43,0 0 1,0 0-1,1 0 1,-1-1-1,1 1 0,0-1 1,0 0-1,6 5 1,-9-8-60,1 0 0,-1 0-1,1 0 1,0 0 0,0 0 0,-1 0 0,1 0 0,0-1 0,0 1 0,0-1 0,0 1 0,0-1 0,0 0-1,-1 0 1,1 0 0,0 0 0,0 0 0,0 0 0,0 0 0,0-1 0,0 1 0,0-1 0,0 1 0,0-1-1,-1 0 1,1 0 0,0 0 0,1-1 0,3-3 29,0 0 1,0 0-1,-1-1 0,0 0 0,0 0 0,-1 0 1,1-1-1,-2 1 0,1-1 0,5-14 0,1-4 150,11-49 0,-15 41-136,0-1-1,-2 1 1,-2-1-1,0 0 1,-3 0-1,-1 0 1,-1 0-1,-8-33 1,9 57-82,1 7 2,1-1 0,-1 0-1,0 1 1,0-1 0,0 1-1,0-1 1,-1 1-1,1 0 1,-1 0 0,0-1-1,0 1 1,-4-4 0,5 6 7,1 1 0,0 0-1,0 0 1,-1-1 0,1 1 0,0 0 0,-1 0 0,1 0 0,0-1 0,-1 1-1,1 0 1,0 0 0,-1 0 0,1 0 0,0 0 0,-1 0 0,1 0 0,-1 0-1,1 0 1,0 0 0,-1 0 0,1 0 0,0 0 0,-1 0 0,1 0 0,0 0-1,-1 0 1,1 0 0,0 0 0,-1 1 0,1-1 0,0 0 0,-1 1 0,-7 12-90,1 22-19,6-2 199,2-1 0,1 1 0,2-1 0,1 0 0,9 33 0,-7-36 59,1-1 0,12 28 0,-17-49-108,1 1 0,-1-1 0,1 1 0,1-1 0,-1 0 0,1-1 0,1 1 0,-1-1 0,1 0-1,0 0 1,12 9 0,-13-13-44,-1 0-1,1 0 0,-1 0 0,1-1 0,-1 1 0,1-1 1,9 1-1,-13-2-25,1 0 1,-1 0 0,1 1-1,-1-1 1,1 0-1,-1 0 1,1-1-1,-1 1 1,1 0-1,-1 0 1,1-1 0,-1 1-1,1-1 1,-1 1-1,0-1 1,1 0-1,-1 0 1,0 1-1,1-1 1,-1 0 0,0 0-1,0 0 1,0 0-1,0 0 1,0-1-1,0 1 1,1-2-1,-2 1-8,1 1-1,-1 0 0,0-1 1,0 1-1,-1-1 0,1 1 1,0 0-1,0-1 0,-1 1 0,1 0 1,0-1-1,-1 1 0,0 0 1,1 0-1,-1-1 0,0 1 0,1 0 1,-1 0-1,0 0 0,0 0 1,0 0-1,0 0 0,0 0 0,0 0 1,0 1-1,-2-2 0,-34-22-517,36 24 549,-112-51-210,79 38 1060,1-2 0,-37-22 0,69 37-785,0-1 0,0 1-1,0-1 1,0 1 0,0-1-1,0 0 1,0 0 0,0 1-1,1-1 1,-1 0 0,0 0-1,0 0 1,1 0 0,-1 0-1,1 0 1,-1 0 0,1 0 0,-1-1-1,1 1-3,0 0 0,1 0 0,-1 0 0,1 0 0,-1-1 0,1 1 0,-1 0 0,1 0 0,-1 1 0,1-1-1,0 0 1,-1 0 0,1 0 0,0 0 0,0 0 0,0 1 0,0-1 0,0 0 0,0 1 0,1-1 0,134-83-88,-26 19-800,-65 33 479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0.027"/>
    </inkml:context>
    <inkml:brush xml:id="br0">
      <inkml:brushProperty name="width" value="0.05" units="cm"/>
      <inkml:brushProperty name="height" value="0.05" units="cm"/>
    </inkml:brush>
  </inkml:definitions>
  <inkml:trace contextRef="#ctx0" brushRef="#br0">1 285 18028,'1'-5'205,"0"0"1,0 0-1,0 1 0,1-1 1,0 0-1,0 1 1,0 0-1,1-1 0,-1 1 1,1 0-1,3-4 1,-5 7-168,0 0 0,1 0 0,-1 0 0,0-1 1,0 2-1,0-1 0,1 0 0,-1 0 1,0 0-1,1 0 0,-1 1 0,1-1 1,-1 1-1,0-1 0,1 1 0,0 0 0,-1-1 1,1 1-1,-1 0 0,1 0 0,-1 0 1,1 0-1,-1 0 0,1 1 0,-1-1 0,1 0 1,-1 1-1,1-1 0,-1 1 0,1-1 1,-1 1-1,1 0 0,-1 0 0,0-1 0,0 1 1,1 0-1,-1 0 0,1 2 0,4 3-15,-1 0-1,0 0 1,-1 0-1,1 1 1,-1-1-1,-1 1 0,1 0 1,-1 1-1,0-1 1,3 15-1,1 9-14,4 41-1,-8-54 14,2 25-5,-3-18-17,9 34-1,-11-58 0,0 0 0,0 0-1,0-1 1,0 1-1,1 0 1,-1 0-1,0 0 1,0 0-1,1 0 1,-1 0-1,1 0 1,-1-1 0,1 1-1,-1 0 1,1 0-1,0-1 1,-1 1-1,1 0 1,0-1-1,1 2 1,-2-2-1,1-1 1,-1 1-1,1 0 1,0 0-1,-1-1 1,1 1-1,-1 0 1,1 0-1,-1-1 1,0 1-1,1-1 1,-1 1-1,1 0 1,-1-1-1,1 1 1,-1-1-1,0 1 1,0-1-1,1 1 1,-1-1-1,0 0 1,1 0-1,13-43-61,8-89-38,-15 84 85,20-78 0,-27 126 14,0 0 0,1 0 1,-1 0-1,0-1 0,1 1 0,-1 0 1,1 0-1,-1 0 0,1 0 0,0 0 1,0-1-1,-1 1 0,1 1 0,0-1 0,0 0 1,0 0-1,1-1 0,-1 2 2,0 1-1,0-1 1,-1 0 0,1 0-1,0 1 1,0-1-1,0 1 1,-1-1-1,1 0 1,0 1 0,-1-1-1,1 1 1,0 0-1,-1-1 1,1 1 0,0 0-1,-1-1 1,1 1-1,-1 0 1,0-1 0,1 1-1,-1 0 1,1 0-1,-1 0 1,0-1 0,0 1-1,1 1 1,12 31-45,11 39-1,-17-47 49,1-1 0,2 0 0,0 0 0,15 26 0,-24-48 13,0 0 1,0-1-1,0 1 1,1 0-1,-1-1 1,0 1-1,1-1 1,-1 0-1,1 1 0,-1-1 1,1 0-1,-1 0 1,1 0-1,0 0 1,0 0-1,-1 0 0,1 0 1,0-1-1,0 1 1,3 0-1,-3-1 10,0-1-1,-1 1 0,1-1 1,-1 0-1,1 1 1,-1-1-1,1 0 0,-1 0 1,0 0-1,1 0 1,-1 0-1,0 0 1,0 0-1,1 0 0,-1 0 1,0-1-1,0 1 1,-1 0-1,1-1 0,0 1 1,0-1-1,-1 1 1,1-1-1,0 1 0,-1-3 1,6-14 177,-2-1-1,0 0 1,-1 0 0,-1 0-1,0-27 1,-2 20 12,-1-1 1,-5-33 0,10 79-225,2 0 1,0 0 0,1-1 0,0 0 0,2-1-1,0 1 1,1-2 0,18 24 0,-27-38 11,0-1 1,1 0-1,-1 1 1,0-1-1,1 0 1,-1 0-1,1 0 0,-1 0 1,1 0-1,-1 0 1,1 0-1,0 0 1,-1-1-1,1 1 0,0-1 1,0 1-1,0-1 1,-1 0-1,1 0 1,0 1-1,2-2 0,-2 1 4,0-1-1,0 1 0,-1-1 1,1 0-1,0 0 0,-1 0 0,1 0 1,-1 0-1,1 0 0,-1 0 0,0-1 1,1 1-1,-1-1 0,0 1 0,0-1 1,0 1-1,0-1 0,0 1 0,0-1 1,0 0-1,0-1 0,4-11 36,-1 0 0,0 0 0,-1-1-1,0 1 1,-2-1 0,1-24 0,-2 9 51,-2-1 0,-6-34 0,6 55-81,2 7-11,0 1 1,0-1-1,-1 1 0,1-1 1,-1 1-1,0 0 0,0-1 0,0 1 1,0-1-1,0 1 0,-2-2 0,3 4 0,0 0-1,0 0 1,0-1-1,0 1 1,0 0-1,0 0 1,0 0-1,-1 0 1,1 0-1,0 0 1,0 0-1,0 0 1,0 0-1,0 0 1,0 0-1,0 0 1,0 0-1,-1 0 1,1 0-1,0 0 1,0 0-1,0 0 1,0 0-1,0 0 1,0 0-1,0 1 1,0-1-1,-1 0 1,1 0-1,0 0 1,0 0-1,0 0 1,0 0-1,0 0 1,0 0-1,0 0 1,0 0-1,0 0 1,0 1-1,0-1 1,0 0-1,0 0 1,-1 0-1,1 0 1,0 0-1,0 0 1,0 0-1,0 0 1,0 1-1,0-1 1,0 0-1,0 0 1,0 0-1,0 0 1,0 0-1,0 0 1,0 0-1,1 1 1,-1-1-1,0 0 1,0 0-1,0 0 1,0 0-1,0 0 1,0 0-1,0 0 1,0 0-1,0 0 1,0 1-1,1 10-14,4 10-21,1 0 1,1-1 0,0 0-1,2 0 1,18 32 0,-26-50 34,0-1 1,0 1-1,-1-1 1,1 0 0,0 1-1,1-1 1,-1 0 0,0 1-1,0-1 1,0 0-1,1 0 1,-1 0 0,1 0-1,-1 0 1,1-1-1,-1 1 1,1 0 0,-1-1-1,1 1 1,0-1-1,3 1 1,-4-1 2,1-1-1,-1 0 1,1 1-1,-1-1 1,1 0-1,-1 0 1,0 0-1,1 0 1,-1 0-1,0 0 1,0 0-1,0 0 1,0 0 0,0-1-1,0 1 1,0-1-1,0 1 1,0 0-1,0-1 1,-1 1-1,1-1 1,0-2-1,5-17 26,0 0 0,-2-1-1,0 1 1,-1-1 0,-1-32-1,5-36 56,-7 90-83,0 0 1,0 0-1,0 0 1,0 0-1,0 0 1,1 0-1,-1 0 1,0 0-1,0 0 1,0 0-1,0 1 0,0-1 1,0 0-1,0 0 1,0 0-1,0 0 1,0 0-1,0 0 1,0 0-1,0 0 1,0 0-1,1 0 1,-1 0-1,0 0 1,0 0-1,0 0 1,0 0-1,0 0 1,0 0-1,0 0 1,0 0-1,0-1 1,0 1-1,0 0 1,0 0-1,0 0 0,1 0 1,-1 0-1,0 0 1,0 0-1,0 0 1,0 0-1,0 0 1,0 0-1,0 0 1,0 0-1,0 0 1,0 0-1,0 0 1,0 0-1,0-1 1,0 1-1,0 0 1,0 0-1,0 0 1,0 0-1,0 0 1,0 0-1,0 0 0,3 7-15,24 97-66,-21-71 72,2-1 0,2 0-1,19 45 1,-28-75 12,0 0-1,0 0 0,0 0 1,0 0-1,0 0 1,1 0-1,-1-1 1,1 1-1,-1 0 1,1-1-1,0 1 1,-1-1-1,1 0 1,0 0-1,0 1 1,2 0-1,-2-2-3,-1 0 0,0 0 1,0 0-1,0 0 0,0 0 0,0-1 0,1 1 0,-1 0 1,0-1-1,0 1 0,0-1 0,0 1 0,0-1 0,0 1 1,0-1-1,0 0 0,0 1 0,0-1 0,-1 0 1,1 0-1,0 1 0,0-1 0,-1 0 0,1 0 0,0 0 1,-1 0-1,1 0 0,-1 0 0,1 0 0,-1-1 0,1 0 1,3-10-234,0 0 1,0 0 0,-1 0 0,-1 0-1,0-1 1,1-23 0,-7-78-731,-1 58 476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0.479"/>
    </inkml:context>
    <inkml:brush xml:id="br0">
      <inkml:brushProperty name="width" value="0.05" units="cm"/>
      <inkml:brushProperty name="height" value="0.05" units="cm"/>
    </inkml:brush>
  </inkml:definitions>
  <inkml:trace contextRef="#ctx0" brushRef="#br0">5 19 18660,'-5'16'1416,"5"-1"-1152,2 1-120,5-4 392,3-7-439,6-6-610,4-6-239,4-8 368,2-3 120,4-4-160,2 2-192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5.273"/>
    </inkml:context>
    <inkml:brush xml:id="br0">
      <inkml:brushProperty name="width" value="0.025" units="cm"/>
      <inkml:brushProperty name="height" value="0.025" units="cm"/>
    </inkml:brush>
  </inkml:definitions>
  <inkml:trace contextRef="#ctx0" brushRef="#br0">38 242 11915,'0'0'3481,"-7"9"-1469,-21 27-666,28-36-1321,0 0 0,0 0 0,0 0 0,-1 1 0,1-1-1,0 0 1,0 0 0,0 0 0,0 1 0,0-1 0,-1 0 0,1 0 0,0 1 0,0-1 0,0 0 0,0 0 0,0 1 0,0-1 0,0 0 0,0 0 0,0 1 0,0-1 0,0 0 0,0 0 0,0 1 0,0-1 0,0 0-1,0 0 1,0 1 0,0-1 0,1 0 0,-1 0 0,0 0 0,0 1 0,0-1 0,0 0 0,0 0 0,1 0 0,-1 1 0,0-1 0,0 0 0,0 0 0,1 0 0,14 3 466,15-6 199,-12-3-299,-1 0-1,0-2 1,-1 0-1,1 0 1,15-12-1,75-58 900,-94 68-1133,63-56 313,18-14-342,-93 80-150,0-1 0,1 0-1,-1 1 1,0-1-1,1 1 1,-1-1 0,0 1-1,1 0 1,-1-1 0,1 1-1,-1 0 1,1 0-1,-1 0 1,1 0 0,-1 0-1,0 0 1,1 1-1,-1-1 1,1 0 0,-1 1-1,0-1 1,1 1 0,-1 0-1,0-1 1,1 1-1,-1 0 1,0 0 0,0 0-1,0-1 1,0 1 0,0 1-1,2 0 1,32 46 148,-26-33-106,0-2-53,1-1-1,0 0 1,0-1 0,18 15-1,-19-19-1171,1 0 0,-1-1 1,19 9-1,-1-5-5409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0.902"/>
    </inkml:context>
    <inkml:brush xml:id="br0">
      <inkml:brushProperty name="width" value="0.05" units="cm"/>
      <inkml:brushProperty name="height" value="0.05" units="cm"/>
    </inkml:brush>
  </inkml:definitions>
  <inkml:trace contextRef="#ctx0" brushRef="#br0">86 1 15659,'-65'110'3169,"44"-77"-1577,25-40-901,-3 3-684,1 0 1,0 0-1,0 1 0,1-1 1,-1 0-1,1 1 0,4-5 1,2 0-100,0 2 1,0-1-1,1 1 0,0 0 1,0 1-1,0 0 1,20-6-1,-23 9 41,-1 1 0,0-1 0,0 1 0,1 0 0,-1 1 0,0-1 0,1 1 0,-1 1 0,1-1 0,-1 1 0,0 0 0,1 0 0,-1 1 0,0 0 0,8 3 1,-12-3 68,1-1 1,-1 1-1,1-1 1,-1 1 0,0 0-1,0 0 1,0 0 0,0 0-1,0 0 1,0 1-1,-1-1 1,1 1 0,-1-1-1,1 1 1,1 4 0,-2-2 54,0 0 1,1 0 0,-2 0 0,1 0-1,-1 1 1,1-1 0,-2 0 0,1 6-1,-3 4 220,0 1-1,-1-2 1,0 1 0,-13 28-1,11-30-39,0-1 0,-1 1 1,-10 12-1,14-21-243,0 0 0,0 0-1,-1 0 1,1-1 0,-1 1 0,0-1-1,0 0 1,0 0 0,-1-1 0,1 1 0,0-1-1,-7 3 1,9-5-75,0 0 0,0 1-1,0-1 1,0 0 0,1 0 0,-1 0-1,0 0 1,0 0 0,0-1-1,0 1 1,1 0 0,-1-1 0,0 1-1,0-1 1,1 0 0,-1 0-1,0 1 1,1-1 0,-1 0 0,1-1-1,-1 1 1,1 0 0,0 0-1,-1 0 1,1-1 0,0 1 0,0-1-1,0 1 1,0-1 0,0 1-1,0-1 1,0 0 0,1 1 0,-1-1-1,0-3 1,-2-2-140,1-1-1,0 0 1,0 0 0,1-1-1,0 1 1,1-15 0,5-17-646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1.368"/>
    </inkml:context>
    <inkml:brush xml:id="br0">
      <inkml:brushProperty name="width" value="0.05" units="cm"/>
      <inkml:brushProperty name="height" value="0.05" units="cm"/>
    </inkml:brush>
  </inkml:definitions>
  <inkml:trace contextRef="#ctx0" brushRef="#br0">1 226 12811,'1'0'102,"1"0"0,-1 1 0,0 0 0,1-1 0,-1 1 0,0 0 0,0-1 0,0 1 0,0 0 0,1 0 0,-1 0 0,0 0 0,0 0 0,-1 0 0,1 0 0,0 1 0,0-1 0,0 0 0,-1 0 0,1 1 0,-1-1 0,1 0 0,-1 1 0,0-1 0,1 1 0,-1-1 0,0 0 0,0 3 0,2 9 285,-2-1-1,0 19 0,0-11 258,0-1-281,1 0 0,0-1 0,2 1 1,0 0-1,1-1 0,1 1 0,9 20 1,-14-37-337,1 0-1,0 0 1,0-1 0,0 1 0,0 0 0,0 0-1,1 0 1,-1-1 0,1 1 0,-1-1 0,1 1-1,-1-1 1,1 0 0,0 1 0,0-1 0,0 0 0,-1 0-1,1 0 1,0 0 0,0-1 0,0 1 0,5 0-1,-5-1-11,0 0 1,1 0-1,-1-1 0,0 1 0,1-1 0,-1 0 0,0 0 0,0 0 0,0 0 0,1 0 0,-1 0 0,0 0 0,0-1 0,-1 1 0,1-1 0,0 1 0,0-1 0,-1 0 0,1 0 0,1-2 0,6-9 12,-2 1 0,1-1 0,-2-1 0,0 1 0,0-1 0,-1 0-1,6-27 1,-6 13 21,-1-1 0,-1 1 0,-1-33 0,-3 41-23,0 1 0,-1 0 0,-9-34 0,9 43-30,-1 1-1,-1 0 1,1 0-1,-1 0 1,-1 0 0,0 1-1,0-1 1,-1 1 0,-7-8-1,12 14 0,-1 0-1,0 0 1,0 0-1,0 1 1,0-1-1,0 0 1,0 1-1,0 0 1,-1-1-1,1 1 0,0 0 1,-1 0-1,1 0 1,-1 0-1,1 1 1,-1-1-1,0 1 1,1 0-1,-4-1 1,3 2-2,1-1 0,-1 1 1,1 0-1,-1 0 1,1 0-1,0 0 1,0 0-1,-1 1 0,1-1 1,0 1-1,0-1 1,0 1-1,0 0 0,0-1 1,1 1-1,-3 3 1,-2 4 15,0 0 1,1 1 0,0-1-1,1 1 1,-1 0-1,2 1 1,-5 17 0,-3 47 290,11-67-230,-1 0 0,1 0 0,1 0-1,-1-1 1,1 1 0,1 0-1,2 10 1,-4-17-57,1 0 1,-1-1-1,0 1 0,1 0 0,-1 0 0,1 0 0,-1-1 1,1 1-1,-1 0 0,1-1 0,-1 1 0,1-1 1,0 1-1,-1 0 0,1-1 0,0 1 0,0-1 0,-1 0 1,1 1-1,0-1 0,0 0 0,0 1 0,-1-1 1,1 0-1,0 0 0,0 0 0,0 1 0,0-1 1,0 0-1,-1 0 0,1-1 0,0 1 0,0 0 0,0 0 1,0 0-1,-1 0 0,1-1 0,0 1 0,1-1 1,3-2 19,1 1 1,-1-1 0,0-1 0,8-5 0,-10 7-33,12-10-92,0 1 0,1 0-1,0 2 1,0 0 0,1 0-1,19-5 1,-31 12 57,0 1-1,1 0 1,-1 0-1,1 0 1,-1 0-1,1 1 1,-1 0-1,1 0 1,-1 1-1,1-1 1,-1 1-1,1 0 1,-1 1 0,1-1-1,-1 1 1,0 0-1,0 1 1,0-1-1,0 1 1,-1 0-1,1 0 1,0 0-1,-1 1 1,0 0-1,4 5 1,-1-2 27,-1 1 1,-1 1-1,0-1 0,0 1 1,-1 0-1,6 15 0,12 24-110,-22-48 104,0 0 0,0 0 0,0 0 1,0 0-1,0 0 0,0 0 0,0 0 0,0 0 0,1 0 1,-1 0-1,0 0 0,0 1 0,0-1 0,0 0 0,0 0 1,0 0-1,0 0 0,0 0 0,0 0 0,1 0 0,-1 0 0,0 0 1,0 0-1,0 0 0,0 0 0,0 0 0,0 0 0,0 0 1,0 0-1,0 0 0,1 0 0,-1 0 0,0 0 0,0 0 1,0 0-1,0-1 0,0 1 0,0 0 0,0 0 0,0 0 1,0 0-1,0 0 0,0 0 0,1 0 0,-1 0 0,0 0 1,0 0-1,0 0 0,0 0 0,0 0 0,0-1 0,0 1 1,0 0-1,0 0 0,0 0 0,0 0 0,0 0 0,0 0 1,0 0-1,0 0 0,0 0 0,0-1 0,0 1 0,0 0 0,0 0 1,0 0-1,0 0 0,0 0 0,3-14-274,0-15 109,-2-2-133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1.742"/>
    </inkml:context>
    <inkml:brush xml:id="br0">
      <inkml:brushProperty name="width" value="0.05" units="cm"/>
      <inkml:brushProperty name="height" value="0.05" units="cm"/>
    </inkml:brush>
  </inkml:definitions>
  <inkml:trace contextRef="#ctx0" brushRef="#br0">21 57 14667,'1'1'244,"1"0"-1,-1-1 1,0 1-1,1 0 1,-1 0-1,0 0 1,0 0 0,1 0-1,-1 0 1,0 0-1,0 1 1,0-1-1,0 0 1,0 1 0,-1-1-1,1 1 1,0-1-1,0 3 1,-1-4-227,0 0 1,0-1-1,0 1 0,0 0 1,0-1-1,0 1 0,0 0 1,0 0-1,0-1 0,0 1 1,-1 0-1,1 0 0,0-1 1,0 1-1,0 0 1,0 0-1,-1 0 0,1-1 1,0 1-1,0 0 0,0 0 1,-1 0-1,1-1 0,0 1 1,0 0-1,-1 0 0,1 0 1,0 0-1,0 0 1,-1 0-1,1 0 0,0 0 1,0 0-1,-1 0 0,1-1 1,0 1-1,-1 0 0,1 1 1,0-1-1,0 0 0,-1 0 1,1 0-1,0 0 1,-1 0-1,1 0 0,0 0 1,0 0-1,-1 0 0,1 1 1,0-1-1,0 0 0,0 0 1,-1 0-1,0 1-18,0 0 0,0-1 1,-1 1-1,1 0 0,0 0 0,0-1 0,0 1 0,1 0 1,-1 0-1,0 0 0,0 0 0,0 0 0,0 2 0,-3 6-1,1 2 0,1-1-1,-1 0 1,2 0-1,-1 1 1,1 20 0,1-24 0,0 0 0,1 0 0,0 0 0,0 0 0,0 0 0,1 0 0,0-1 0,0 1 0,1 0 0,0-1 0,4 7 0,-7-12 2,1 0 0,-1 0 0,1-1 0,0 1 0,-1 0 0,1 0 0,0 0 0,0-1 0,-1 1 0,1 0 0,0-1 0,0 1 0,0-1 0,0 1 0,0-1 0,0 1 0,0-1 0,0 0 0,0 1 0,0-1 0,0 0 0,0 0 0,0 0 0,1 0 0,0 0 0,-1-1 0,1 1 1,-1-1-1,1 1 0,-1-1 0,0 0 1,0 0-1,1 0 0,-1 1 0,0-1 1,0-1-1,0 1 0,0 0 0,2-2 1,2-4 1,0-1 1,0 0-1,-1 0 1,3-10-1,40-116-34,-47 133 30,0 0 0,0 0 0,1 0 0,-1 0 1,0 0-1,1 0 0,-1 0 0,1 0 0,-1 0 0,1 0 0,0 0 0,-1 0 0,1 1 0,0-1 0,0 0 0,-1 0 0,1 1 0,0-1 0,0 1 0,0-1 0,0 1 0,0-1 0,0 1 0,1-1 0,-1 1 6,1 1-1,-2 0 0,1-1 0,0 1 0,0 0 1,0 0-1,0-1 0,0 1 0,0 0 0,-1 0 1,1 0-1,0 0 0,-1 0 0,1 0 0,-1 0 0,1 0 1,-1 0-1,0 1 0,1-1 0,-1 0 0,0 2 1,7 22 91,-4-12 35,1 0-1,0 0 1,10 19-1,-14-31-105,0-1-1,1 1 1,-1 0-1,0-1 1,1 1-1,-1 0 1,0-1-1,1 1 1,-1-1-1,1 1 1,-1-1-1,1 1 1,-1-1-1,1 1 1,0-1-1,-1 1 0,1-1 1,-1 0-1,1 1 1,0-1-1,0 0 1,-1 0-1,1 1 1,0-1-1,-1 0 1,2 0-1,-1 0 4,0-1-1,0 1 0,0-1 0,0 1 0,0-1 1,0 1-1,0-1 0,0 0 0,0 1 1,-1-1-1,1 0 0,0 0 0,-1 0 0,1 0 1,0 1-1,0-2 0,4-8 101,-1 1 1,0-1-1,3-9 1,-5 13-70,7-23 144,-5 14-189,1 1 0,1-1-1,0 1 1,11-18 0,-17 32-24,0-1 1,0 0 0,1 1-1,-1-1 1,0 1 0,1-1-1,-1 0 1,1 1 0,-1-1-1,1 1 1,-1 0 0,1-1-1,-1 1 1,1-1-1,-1 1 1,1 0 0,0-1-1,-1 1 1,1 0 0,0 0-1,-1-1 1,1 1 0,0 0-1,-1 0 1,1 0-1,0 0 1,-1 0 0,1 0-1,0 0 1,0 0 0,0 1-5,0 0 0,0-1 1,0 1-1,0 0 0,0 0 1,0 0-1,0 0 0,0 0 1,-1 0-1,1 0 1,0 0-1,-1 0 0,1 0 1,0 3-1,2 4-119,0 1 1,3 19-1,1 40-787,-8-63 773,-3-6-38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2.493"/>
    </inkml:context>
    <inkml:brush xml:id="br0">
      <inkml:brushProperty name="width" value="0.05" units="cm"/>
      <inkml:brushProperty name="height" value="0.05" units="cm"/>
    </inkml:brush>
  </inkml:definitions>
  <inkml:trace contextRef="#ctx0" brushRef="#br0">29 376 19756,'0'0'42,"0"0"0,0 0 0,0-1 0,0 1 0,-1 0 0,1 0 0,0 0 0,0-1 0,0 1 0,0 0 0,0 0 0,0 0 0,-1-1 0,1 1 0,0 0 0,0 0 0,0 0 0,0 0 0,-1-1 0,1 1 0,0 0 0,0 0 0,-1 0 0,1 0 0,0 0 0,0 0 1,0 0-1,-1 0 0,1 0 0,0 0 0,0 0 0,-1 0 0,1 0 0,0 0 0,0 0 0,-1 0 0,1 0 0,-7 9 574,-2 16-148,7-15-434,0 0 0,1 0 1,1 0-1,0 11 1,0-17-42,0 0 1,1 1-1,0-1 1,0 0-1,0 0 1,0 0 0,1 1-1,-1-1 1,1-1-1,0 1 1,5 7-1,-6-10 4,-1 0-1,1-1 0,0 1 0,0 0 0,-1 0 0,1-1 0,0 1 0,0-1 0,-1 1 0,1-1 0,0 1 0,0-1 0,0 1 0,0-1 0,0 0 0,0 1 0,0-1 0,0 0 0,0 0 0,0 0 1,0 0-1,0 0 0,0 0 0,0 0 0,0 0 0,0 0 0,0-1 0,0 1 0,0 0 0,0 0 0,0-1 0,-1 1 0,1-1 0,0 1 0,0-1 0,0 1 0,0-1 0,-1 0 0,1 1 0,0-1 0,0 0 1,-1 1-1,1-1 0,0-2 0,4-2-10,0-2 1,-1 1 0,0 0 0,5-13-1,1-5 53,-2 0-1,-1 0 0,0-1 1,-2 0-1,3-38 0,-4 9 275,-6-84-1,1 125-226,0-1-1,-1 1 0,0-1 1,-6-17-1,1 18 26,7 13-108,0 0 0,-1-1 0,1 1 0,0 0-1,0 0 1,0 0 0,0 0 0,-1 0 0,1 0-1,0-1 1,0 1 0,0 0 0,-1 0 0,1 0-1,0 0 1,0 0 0,0 0 0,-1 0 0,1 0 0,0 0-1,0 0 1,0 0 0,-1 0 0,1 0 0,0 0-1,0 0 1,-1 0 0,1 0 0,0 0 0,0 0-1,0 0 1,0 1 0,-1-1 0,0 1 2,0 1-1,0-1 1,0 1 0,0-1-1,0 1 1,1 0-1,-1-1 1,1 1 0,-1 0-1,1 0 1,-1 0 0,1-1-1,0 4 1,-3 32-4,2 1-1,2-1 1,2 1 0,1-1-1,12 49 1,-13-70-1,1-1 0,0 1 0,13 27 0,-15-40 0,0 1-1,0-1 1,0 0 0,0 0 0,1 0 0,-1 0-1,1 0 1,0 0 0,6 4 0,-8-6 0,1 0-1,0 0 1,0 0 0,0-1 0,-1 1 0,1-1-1,0 1 1,0-1 0,0 1 0,0-1 0,0 0-1,0 0 1,0 0 0,0 0 0,0-1-1,0 1 1,0 0 0,0-1 0,0 1 0,3-2-1,1-1-1,-1-1-1,1 1 0,-1-1 0,0 0 0,1 0 0,-2-1 0,1 1 0,0-1 0,-1 0 0,0 0 0,0-1 1,-1 1-1,4-7 0,1-4-59,-1 0 0,0 0 0,8-31 0,-14 45 58,8-43-147,-9 43 131,0-1 0,1 0 0,-1 0 1,-1 1-1,1-1 0,0 0 0,0 0 1,-1 1-1,0-1 0,0 0 0,1 1 1,-1-1-1,-3-4 0,4 6 12,-1 1 0,1-1-1,0 1 1,-1-1 0,1 1 0,0-1-1,-1 1 1,1 0 0,-1-1-1,1 1 1,-1 0 0,1-1 0,-1 1-1,1 0 1,-1-1 0,1 1-1,-1 0 1,1 0 0,-1 0 0,1 0-1,-1-1 1,1 1 0,-1 0 0,0 0-1,1 0 1,-1 0 0,1 0-1,-1 0 1,0 1 0,0-1-2,-1 1 1,1 0-1,0-1 0,0 1 1,0 0-1,0 0 1,0 0-1,0 0 0,0 0 1,0 0-1,0 0 1,0 2-1,-3 3-4,1 0 1,0 0-1,-4 13 0,2 0 55,1-1 1,0 1-1,0 24 0,3-33 0,1 1 0,0-1 0,1 1 0,0-1 0,1 1-1,0-1 1,5 16 0,-7-25-28,1 0 0,-1 0-1,1 1 1,-1-1 0,1 0-1,-1 0 1,1 1 0,0-1-1,-1 0 1,1 0 0,0 0-1,0 0 1,0 0 0,0 0-1,0 0 1,0 0 0,0-1-1,0 1 1,0 0-1,1 0 1,-1-1 0,0 1-1,0-1 1,1 1 0,-1-1-1,0 0 1,1 1 0,1-1-1,0-1 9,-1 1 0,0-1-1,0 0 1,0 0-1,0 0 1,0 0 0,0 0-1,0 0 1,0-1 0,0 1-1,0-1 1,-1 1-1,1-1 1,0 0 0,-1 1-1,2-4 1,9-12 116,18-36 1,-25 41-111,1 1 1,0 0-1,1 0 0,0 1 1,0 0-1,1 0 1,1 1-1,17-16 0,-25 24-31,1 0 0,-1 0-1,1 0 1,-1 1 0,0-1-1,1 1 1,-1-1 0,1 1-1,0-1 1,-1 1 0,1 0-1,-1 0 1,1 0 0,-1 0-1,1 0 1,0 0 0,-1 0-1,1 0 1,-1 1 0,1-1-1,-1 1 1,1-1 0,-1 1-1,1-1 1,-1 1 0,1 0-1,-1 0 1,0 0 0,0 0-1,1 0 1,0 1 0,5 5-11,0 1 0,0 0 0,-1 0 0,6 10 0,13 16 40,-24-33-15,0-1 0,-1 1 0,1 0 0,0-1 0,0 1 0,0 0-1,0-1 1,0 1 0,0-1 0,0 1 0,0-1 0,0 0 0,0 0 0,0 1 0,0-1 0,0 0-1,0 0 1,0 0 0,1 0 0,-1 0 0,0 0 0,2-1 0,-1 1 4,-1-1 0,1 0 0,-1 0 0,1 0 0,-1 0 0,0 0 0,1 0 0,-1 0 1,0-1-1,0 1 0,1 0 0,-1-1 0,0-1 0,5-6 60,-2-1 0,1 0 1,5-18-1,-7 19-28,1-6-2,8-21-33,-12 34-36,1 1 1,0-1-1,-1 1 0,1 0 0,0-1 1,0 1-1,-1 0 0,1 0 0,0-1 1,0 1-1,1 0 0,-1 0 0,0 0 1,0 0-1,0 0 0,1 0 0,1-1 1,-2 2-10,-1 0 0,1 0 0,-1 1 1,1-1-1,0 0 0,-1 0 0,1 0 0,-1 0 1,1 0-1,-1 1 0,1-1 0,-1 0 1,1 0-1,-1 1 0,1-1 0,-1 0 0,1 1 1,-1-1-1,1 1 0,-1-1 0,0 0 1,1 1-1,-1-1 0,0 1 0,1-1 1,-1 1-1,0-1 0,0 1 0,1 1 0,6 18-453,-7-18 463,7 22-345,0 0-31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2.928"/>
    </inkml:context>
    <inkml:brush xml:id="br0">
      <inkml:brushProperty name="width" value="0.05" units="cm"/>
      <inkml:brushProperty name="height" value="0.05" units="cm"/>
    </inkml:brush>
  </inkml:definitions>
  <inkml:trace contextRef="#ctx0" brushRef="#br0">1 0 17852,'7'18'1656,"7"12"-1096,2 4-232,0 5 993,4 5-553,3-2-472,-2 1 0,-1-10-208,-2-7-200,-7-11-376,-1-5-176,-19-12-2257,-8-11 2457,-6-7-360,-4-3-208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3.351"/>
    </inkml:context>
    <inkml:brush xml:id="br0">
      <inkml:brushProperty name="width" value="0.05" units="cm"/>
      <inkml:brushProperty name="height" value="0.05" units="cm"/>
    </inkml:brush>
  </inkml:definitions>
  <inkml:trace contextRef="#ctx0" brushRef="#br0">4 229 14939,'-2'-16'711,"1"-1"0,1 1-1,0-1 1,5-28 0,-4 38-431,1 0 1,0-1-1,1 1 1,-1 0-1,1 0 1,1 1-1,-1-1 1,1 1-1,0-1 1,1 1-1,0 0 1,8-8-1,-10 11-232,-1 1 0,0 0-1,0 1 1,1-1-1,-1 0 1,1 1-1,-1-1 1,1 1 0,0 0-1,-1 0 1,1 0-1,0 0 1,0 0-1,0 1 1,0-1 0,0 1-1,0 0 1,0 0-1,0 0 1,0 0-1,0 1 1,0-1 0,0 1-1,-1-1 1,1 1-1,0 0 1,0 0-1,0 0 1,-1 1 0,1-1-1,-1 1 1,1-1-1,-1 1 1,4 4-1,1 0-31,-1 0-1,0 0 1,-1 0-1,0 1 0,0 0 1,0 0-1,-1 1 1,0-1-1,0 1 0,-1 0 1,3 10-1,-4-9 19,-1 1-1,0-1 1,0 1-1,-1 0 1,-1 17-1,0-23-47,1 1 0,-1-1 0,0 0 0,0 0 0,-1 0 0,-2 6 0,4-9-27,-1 0 0,0 0 1,1 0-1,-1 0 1,0 0-1,1 0 0,-1 0 1,0 0-1,0-1 1,0 1-1,0 0 0,0 0 1,0-1-1,0 1 1,0-1-1,0 1 0,0-1 1,0 1-1,0-1 0,0 0 1,-2 1-1,9-1-107,1 0 0,-1 1 0,1-1 0,0 1 0,-1 1 0,0 0-1,11 3 1,43 22-522,-50-22 545,-1-1 103,-1 1-1,0 0 1,0 0 0,0 1 0,0 0-1,-1 0 1,8 10 0,-13-14 70,0 0 0,0 0 0,-1 1 0,1-1 0,-1 0 0,0 0 0,1 1 0,-1-1-1,0 0 1,-1 1 0,1-1 0,0 1 0,-1 0 0,1-1 0,-1 1 0,0-1 0,0 1 0,0 0 0,0-1 0,0 1 0,0 0 0,-1-1 0,0 1 0,1-1 0,-1 1-1,0-1 1,0 1 0,0-1 0,0 0 0,-4 5 0,0-1 139,-1 1-1,0-1 0,-1 0 1,0-1-1,0 1 0,0-1 1,0-1-1,-1 1 0,0-1 1,0-1-1,-16 6 1,10-5-119,0 0 0,-1-1 0,1-1 0,-1 0 0,0-1 0,-20 0 0,7-8-1209,21 0 204,7 6 940,0 1 0,0-1 0,0 1 0,1-1-1,-1 1 1,0-1 0,0 0 0,1 1 0,-1-1 0,0 1 0,1 0 0,-1-1 0,0 1 0,1-1 0,-1 1 0,1 0 0,-1-1 0,1 1 0,-1 0 0,1-1 0,-1 1 0,1 0 0,39-22-552,-12 9 146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3.798"/>
    </inkml:context>
    <inkml:brush xml:id="br0">
      <inkml:brushProperty name="width" value="0.05" units="cm"/>
      <inkml:brushProperty name="height" value="0.05" units="cm"/>
    </inkml:brush>
  </inkml:definitions>
  <inkml:trace contextRef="#ctx0" brushRef="#br0">55 169 14875,'0'-2'150,"0"1"-1,0-1 1,-1 1-1,1-1 0,0 1 1,-1-1-1,0 1 1,1 0-1,-1-1 1,0 1-1,0 0 1,0-1-1,-1-1 0,1 3-79,1 0-1,0-1 1,-1 1-1,1 0 1,-1 0-1,1 0 0,-1 0 1,1-1-1,0 1 1,-1 0-1,1 0 1,-1 0-1,1 0 0,-1 0 1,1 0-1,-1 0 1,1 0-1,-1 0 1,1 0-1,-1 0 0,1 1 1,-1-1-1,1 0 1,-1 0-1,1 0 1,0 1-1,-2-1 0,0 2 114,0 0 0,0 0 0,0 0-1,0 0 1,1 1 0,-1-1 0,1 0-1,-1 1 1,1-1 0,0 1 0,0-1-1,0 1 1,-1 3 0,-1 9-51,0-1 0,1 1 1,1 0-1,0 0 0,2 23 0,0-27-117,0-1 1,1 1-1,0-1 0,1 1 0,0-1 0,0 0 0,1 0 0,9 15 0,-13-24-4,1 0-1,0 0 1,-1 0-1,1 0 1,0 0-1,0 0 1,-1 0-1,1-1 1,0 1-1,0 0 0,0 0 1,0-1-1,0 1 1,0 0-1,0-1 1,1 1-1,1 0 1,-2-1 4,-1 0 0,1 0 1,0 0-1,0 0 0,0-1 1,0 1-1,-1 0 0,1 0 1,0-1-1,0 1 0,-1 0 1,1-1-1,0 1 0,-1-1 1,1 1-1,0-1 0,-1 1 1,1-1-1,1 0 0,1-4 49,0 1-1,0-1 0,0 0 0,-1 0 1,0 0-1,3-8 0,33-144 856,-23 85-652,-14 69-268,0 0 0,-1-1 0,1 1 0,1 0 0,-1 0 0,0 0 0,1 0 0,3-5 0,-5 8 0,0 0 0,0 0 0,0-1 0,0 1 0,1 0 0,-1 0 0,0 0 0,0 0 0,0 0 0,1 0-1,-1 0 1,0-1 0,0 1 0,0 0 0,1 0 0,-1 0 0,0 0 0,0 0 0,1 0 0,-1 0-1,0 0 1,0 0 0,1 0 0,-1 0 0,0 0 0,0 0 0,0 0 0,1 1 0,-1-1 0,0 0 0,0 0-1,1 0 1,-1 0 0,0 0 0,0 0 0,0 0 0,0 1 0,1-1 0,8 19-28,26 139-97,-28-144 167,-7-14-38,0 0-1,0 0 1,1 0-1,-1 0 0,0 0 1,0 0-1,1 0 0,-1 0 1,0 0-1,0 0 1,0 0-1,1 0 0,-1-1 1,0 1-1,0 0 0,0 0 1,1 0-1,-1 0 0,0 0 1,0-1-1,0 1 1,0 0-1,0 0 0,1 0 1,-1-1-1,0 1 0,0 0 1,0 0-1,0 0 1,0-1-1,0 1 0,0 0 1,0 0-1,0-1 0,7-31 102,-3-19-15,-2 25-105,0 0 0,1 0 0,2 1 0,1 0 1,12-37-1,-17 61 7,-1 0 0,1 0 0,-1 0 0,1 0 0,-1 0 0,1 0 0,-1 0 1,1 0-1,0 0 0,0 0 0,-1 0 0,1 0 0,0 0 0,0 1 0,0-1 1,0 0-1,0 1 0,0-1 0,0 1 0,0-1 0,0 1 0,2-1 1,-2 1-3,0 0 1,0 0-1,0 0 1,0 1-1,1-1 1,-1 0-1,0 1 1,0-1-1,0 1 1,0-1-1,0 1 1,0 0-1,0-1 1,0 1-1,0 0 1,-1 0-1,1-1 1,1 2-1,3 5-43,1 0-1,-1 1 1,-1-1-1,6 12 0,9 28-16,-12-31-83,14 31-1,-21-47 134,0 0-1,0 1 1,0-1 0,1 0-1,-1 0 1,0 1-1,0-1 1,0 0-1,0 1 1,0-1 0,1 0-1,-1 0 1,0 1-1,0-1 1,0 0-1,1 0 1,-1 0-1,0 1 1,0-1 0,1 0-1,-1 0 1,0 0-1,1 0 1,-1 1-1,0-1 1,0 0 0,1 0-1,-1 0 1,0 0-1,1 0 1,-1 0-1,0 0 1,1 0-1,-1 0 1,1 0 0,3-12 220,-2-25 327,-2 35-629,0-41 24,-1-4-26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4.268"/>
    </inkml:context>
    <inkml:brush xml:id="br0">
      <inkml:brushProperty name="width" value="0.05" units="cm"/>
      <inkml:brushProperty name="height" value="0.05" units="cm"/>
    </inkml:brush>
  </inkml:definitions>
  <inkml:trace contextRef="#ctx0" brushRef="#br0">1 100 18444,'15'167'2610,"-9"-131"-2100,1 1 0,18 51 1,-8-51-185,-16-36-309,0 0 1,0 0 0,0 1 0,-1-1 0,1 0-1,0 0 1,0-1 0,0 1 0,1 0 0,-1 0 0,2 1-1,-2-2-5,-1 0-1,1 0 0,-1 0 0,1 0 0,0 0 0,-1 0 0,1 0 1,-1 0-1,1 0 0,-1 0 0,1 0 0,-1 0 0,1 0 0,0 0 1,-1-1-1,1 1 0,-1 0 0,1-1 0,-1 1 0,1 0 0,-1 0 1,0-1-1,1 1 0,-1-1 0,1 1 0,-1-1 0,0 1 1,1-1-1,5-10 46,0 0 1,-1 0 0,0-1 0,-1 1 0,0-1 0,-1 0-1,2-16 1,4-11 52,82-285-346,-91 324 213,0 0 1,0 0-1,0 0 0,0 0 1,0 0-1,0 0 0,0 0 1,0 0-1,0 0 1,0 0-1,-1 0 0,1 0 1,0 0-1,0 0 1,0 0-1,0 0 0,0 0 1,0 0-1,0 0 0,0 0 1,0 0-1,0 0 1,0 0-1,0 0 0,0 0 1,0 0-1,0 0 1,0 0-1,0 0 0,-1 0 1,1 0-1,0 0 1,0 0-1,0 0 0,0 0 1,0 0-1,0 0 0,0 0 1,0 0-1,0 0 1,0 0-1,0 0 0,0 0 1,0 0-1,0 0 1,0 0-1,0 0 0,0 0 1,0 0-1,0 0 1,-1 0-1,1 0 0,0 0 1,0 0-1,0-1 0,-8 10-191,-8 9-40,5-4-118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4.705"/>
    </inkml:context>
    <inkml:brush xml:id="br0">
      <inkml:brushProperty name="width" value="0.05" units="cm"/>
      <inkml:brushProperty name="height" value="0.05" units="cm"/>
    </inkml:brush>
  </inkml:definitions>
  <inkml:trace contextRef="#ctx0" brushRef="#br0">1 0 13827,'11'35'1232,"1"0"-728,1 0-152,1-4 489,2-2-113,-3-10-184,-2-6-232,-1-11-408,-1-6 248,-2-9-128,0-4-88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5.140"/>
    </inkml:context>
    <inkml:brush xml:id="br0">
      <inkml:brushProperty name="width" value="0.05" units="cm"/>
      <inkml:brushProperty name="height" value="0.05" units="cm"/>
    </inkml:brush>
  </inkml:definitions>
  <inkml:trace contextRef="#ctx0" brushRef="#br0">0 245 17316,'0'1'118,"1"-1"0,-1 1-1,0-1 1,1 1 0,-1-1 0,1 1 0,-1-1 0,1 1 0,-1-1 0,1 1 0,-1-1 0,1 1 0,-1-1-1,1 0 1,-1 1 0,1-1 0,0 0 0,-1 0 0,1 0 0,-1 1 0,1-1 0,0 0 0,-1 0 0,1 0-1,0 0 1,-1 0 0,2 0 0,19 1 698,-15-2-796,0-1 1,0 1 0,0-1 0,0 0-1,-1-1 1,1 1 0,-1-1 0,1 0-1,-1-1 1,0 1 0,0-1 0,-1 0-1,1 0 1,-1 0 0,0-1 0,0 0-1,0 0 1,0 0 0,-1 0 0,0 0-1,3-7 1,-4 8-6,0 0 1,0 0-1,-1 0 0,1-1 0,-1 1 1,0 0-1,0-1 0,0 1 1,-1 0-1,1-1 0,-1 1 0,0-1 1,-1 1-1,1 0 0,-1-1 1,0 1-1,0 0 0,0-1 0,0 1 1,-1 0-1,0 0 0,0 0 1,0 0-1,0 0 0,-1 1 0,1-1 1,-1 1-1,0-1 0,-6-5 0,7 8-8,0-1 0,1 1 0,-1 0-1,0 0 1,0 0 0,0 0 0,0 0 0,0 0-1,0 0 1,0 1 0,-1-1 0,1 1-1,0-1 1,0 1 0,0 0 0,-1 0-1,1 0 1,0 0 0,0 0 0,0 1-1,-1-1 1,1 1 0,0-1 0,0 1 0,0 0-1,0 0 1,0 0 0,0 0 0,0 0-1,0 0 1,0 1 0,1-1 0,-1 0-1,0 1 1,1 0 0,-1-1 0,1 1-1,-2 2 1,-1 2 13,-1 1 0,1-1 0,1 0-1,-1 1 1,1 0 0,1 0 0,-1 0 0,1 0-1,0 0 1,-1 12 0,2-6 44,1 1-1,0-1 1,1 0 0,0 1-1,6 22 1,-5-31-28,-1 0 0,1-1 1,0 1-1,0-1 0,0 1 0,1-1 0,-1 0 0,6 6 0,-6-8-9,-1-1 0,1 1 0,0 0 0,0-1 0,0 0 0,0 1 0,0-1 0,1 0 0,-1 0 0,0 0 0,0 0 0,1 0 0,-1-1-1,1 1 1,-1-1 0,0 0 0,5 1 0,-3-2 2,0 1 0,-1-1 0,1 0 1,0 0-1,-1 0 0,1-1 0,-1 1 0,1-1 0,-1 0 0,0 0 0,1 0 0,-1 0 1,0-1-1,0 1 0,-1-1 0,5-4 0,4-6 34,0-2 0,11-17 1,-16 23-49,87-152-380,-92 160 347,0-1 1,-1 1-1,1 0 1,0-1 0,0 1-1,0 0 1,0 0-1,0 0 1,0 0-1,0 0 1,0 0-1,1 0 1,-1 0-1,0 0 1,1 0-1,-1 1 1,0-1 0,1 1-1,-1-1 1,1 1-1,1-1 1,-2 1 2,0 1 0,1 0 1,-1-1-1,0 1 0,0 0 1,0 0-1,0-1 0,0 1 1,0 0-1,0 0 0,0 0 1,0 0-1,0 0 0,0 1 1,-1-1-1,1 0 0,0 0 1,-1 0-1,1 1 0,-1-1 1,0 0-1,1 1 0,-1-1 1,0 2-1,9 35-102,-7-30 130,-1 1 1,1-1 0,0 0-1,1 0 1,0 0-1,0 0 1,1 0 0,0 0-1,8 12 1,-11-20-7,-1 1 0,0-1 0,1 0 1,-1 0-1,1 1 0,-1-1 1,1 0-1,-1 0 0,1 1 0,-1-1 1,1 0-1,-1 0 0,1 0 0,-1 0 1,1 0-1,-1 0 0,1 0 0,-1 0 1,1 0-1,-1 0 0,1 0 0,0 0 1,-1 0-1,1-1 0,-1 1 0,1 0 1,-1 0-1,0 0 0,1-1 0,-1 1 1,1 0-1,-1-1 0,1 1 0,-1 0 1,0-1-1,1 1 0,-1 0 0,0-1 1,1 1-1,-1-1 0,0 1 0,1-1 1,-1 1-1,0-1 0,0 1 0,0-1 1,0 1-1,1-1 0,-1 0 0,11-32 187,-10 28-161,8-28 71,-7 23-145,0 0 0,1 0 0,0 0 0,0 0 0,1 0 0,1 1 0,5-10 0,-9 18 15,0 0-1,-1 0 1,1 0 0,0 0-1,0 0 1,0 0 0,-1 1-1,1-1 1,0 0-1,0 1 1,0-1 0,0 0-1,1 1 1,-1-1 0,0 1-1,0-1 1,0 1-1,0 0 1,0 0 0,1-1-1,-1 1 1,0 0 0,0 0-1,0 0 1,1 0-1,-1 0 1,0 1 0,0-1-1,0 0 1,1 0 0,-1 1-1,0-1 1,0 1-1,0-1 1,0 1 0,0-1-1,0 1 1,0 0 0,0 0-1,0-1 1,0 1-1,0 0 1,0 0 0,-1 0-1,2 2 1,4 3-214,-1 1 0,0 1 0,-1-1-1,8 15 1,-1 6 565,10 37-1,-19-60-349,5 21 31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6.882"/>
    </inkml:context>
    <inkml:brush xml:id="br0">
      <inkml:brushProperty name="width" value="0.025" units="cm"/>
      <inkml:brushProperty name="height" value="0.025" units="cm"/>
    </inkml:brush>
  </inkml:definitions>
  <inkml:trace contextRef="#ctx0" brushRef="#br0">216 183 7783,'-4'-30'10183,"-6"12"-5146,7 17-4958,0 0 0,1-1-1,-1 1 1,0 1 0,0-1 0,0 0 0,0 1 0,1-1-1,-1 1 1,0 0 0,0 0 0,0 0 0,0 0 0,0 0-1,0 1 1,-3 0 0,-4 2-93,1 1 1,0 0-1,0 0 1,0 1-1,1 0 0,-1 1 1,1 0-1,1 0 1,-1 0-1,1 1 0,0 0 1,0 1-1,1 0 0,0 0 1,0 0-1,1 0 1,0 1-1,1 0 0,-5 13 1,9-22 7,0 1 1,-1 0-1,1-1 1,0 1 0,0 0-1,0-1 1,0 1-1,0 0 1,0 0-1,0-1 1,0 1 0,0 0-1,0-1 1,0 1-1,0 0 1,1-1 0,-1 1-1,0 0 1,0-1-1,1 1 1,-1-1-1,0 1 1,1 0 0,-1-1-1,1 1 1,-1-1-1,1 1 1,-1-1-1,1 1 1,-1-1 0,1 0-1,0 1 1,25 0 1,-16-4 37,-1 0 0,0 0 1,0-1-1,10-5 1,10-9 90,0-1-1,-2-2 1,0 0 0,-2-2 0,0-1 0,-2-1 0,-1-1 0,-1 0-1,25-42 1,-58 90-279,-5 6 91,-20 47 1,33-64 60,0 0 0,1 0 0,0 1 0,1-1 0,0 1 0,1-1 0,0 1 0,1 15 0,0-26 4,0 0 1,0-1-1,0 1 1,1 0-1,-1-1 1,0 1-1,0 0 1,0 0-1,1-1 1,-1 1-1,0 0 1,1-1-1,-1 1 0,0 0 1,1-1-1,-1 1 1,1-1-1,-1 1 1,1-1-1,-1 1 1,1-1-1,-1 1 1,1-1-1,0 1 1,-1-1-1,1 0 1,0 1-1,-1-1 1,1 0-1,1 1 1,25-5 145,22-21 236,-12-13 30,-31 30-312,1 1 0,-1 0 0,1 1 1,0 0-1,1 0 0,9-6 0,-17 12-85,0 46-165,0-43 146,0 0 1,1 0-1,-1 0 1,1 0-1,0-1 1,0 1-1,0 0 1,0 0-1,0 0 1,1-1-1,-1 1 1,1 0-1,-1-1 1,1 1-1,0-1 1,0 0-1,1 0 1,-1 0-1,0 0 1,1 0-1,-1 0 1,1-1 0,-1 1-1,1-1 1,0 1-1,-1-1 1,1 0-1,0 0 1,0 0-1,4 0 1,-1 0 10,0 0 1,0 0-1,1 0 1,-1-1-1,1 0 1,-1 0 0,0 0-1,1-1 1,-1 0-1,0-1 1,0 1-1,1-1 1,9-5-1,-1-1 31,0-1 0,-1 0 0,0-1 0,0-1 0,-1 0 0,-1-1 0,0 0 0,0-1 0,16-25 0,-25 26 86,-9 10-211,-14 14-118,15-3 186,-1 1 1,1-1-1,0 1 0,1 0 1,0 1-1,1-1 1,0 1-1,1-1 0,0 1 1,1 0-1,0 0 1,0 0-1,1 0 0,1 0 1,0-1-1,2 13 1,13 7-1455,-7-25-2351,-5-18-1383,-4-6 562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0:55.527"/>
    </inkml:context>
    <inkml:brush xml:id="br0">
      <inkml:brushProperty name="width" value="0.05" units="cm"/>
      <inkml:brushProperty name="height" value="0.05" units="cm"/>
    </inkml:brush>
  </inkml:definitions>
  <inkml:trace contextRef="#ctx0" brushRef="#br0">1 799 21125,'3'0'231,"-1"-1"1,1 1 0,0-1-1,0 0 1,-1 0 0,1 0 0,0 0-1,4-3 1,6-3 0,149-56 1364,147-67-1847,118-117-2054,-26-39-346,-336 232 2093,-62 53 361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1:09.541"/>
    </inkml:context>
    <inkml:brush xml:id="br0">
      <inkml:brushProperty name="width" value="0.05" units="cm"/>
      <inkml:brushProperty name="height" value="0.05" units="cm"/>
    </inkml:brush>
  </inkml:definitions>
  <inkml:trace contextRef="#ctx0" brushRef="#br0">0 3753 11498,'4'-11'196,"-1"0"0,0 0 0,-1 0 0,0 0 1,0-14-1,4-21 89,90-306 711,-28 118-789,-42 135-161,170-630 103,47 14-159,0-8-47,-223 651 36,60-194-13,-62 217 30,3 1 0,1 1 0,38-60 0,-46 85 3,0 0-1,2 1 1,0 1-1,2 0 1,0 1-1,38-30 1,-54 47-3,0 1 1,0-1 0,0 1-1,1 0 1,-1 0-1,0 0 1,0 0 0,1 0-1,-1 1 1,1-1 0,-1 1-1,1-1 1,-1 1 0,1 0-1,-1 0 1,1 0-1,-1 1 1,0-1 0,1 0-1,2 2 1,-1-1-3,-1 1 1,1 0-1,-1 0 0,0 0 1,1 0-1,-1 1 1,0-1-1,-1 1 0,1 0 1,0 0-1,3 5 1,3 6 2,-2 0 0,1 0 1,-1 1-1,-1 0 1,5 18-1,9 51 60,-4 0 0,9 121 0,-9-63-10,-13-119-40,56 358 35,-44-311-38,3-1-1,3 0 1,41 87 0,5-10 0,67 209 1,10 75 2,-86-267 3,32 78-1,-71-199-9,1-2-1,2 0 1,45 60-1,-27-48 2,200 280 45,-216-292-46,-2-4 0,0-1-1,42 48 0,-56-73 1,1-1 0,0-1 0,1 0 0,0 0-1,0-1 1,1 0 0,0 0 0,0-1 0,0-1-1,1 0 1,0-1 0,21 6 0,7-3 3,1-2 1,51 0-1,84-10 8,-121 3-12,-14 0-20,-16 0 0,0 2-1,27 2 1,-43-1 16,-1 0 0,1 1 0,0 0-1,-1 1 1,0 0 0,0 0 0,0 1 0,0 0 0,13 9 0,-5-1 0,-1 1 1,-1 0-1,0 2 1,-1-1 0,17 25-1,50 89 14,-66-105-5,19 37 9,39 61 11,-63-109-25,0 1 1,1-2-1,0 0 0,1 0 1,0-1-1,25 18 0,-30-25 0,1 1 0,0-1-1,0 0 1,0-1-1,1 1 1,-1-1-1,0-1 1,1 0-1,-1 0 1,1 0 0,0-1-1,-1 0 1,1 0-1,-1-1 1,1 0-1,9-3 1,11-4 2,0-1 0,51-24 0,-50 19 4,55-25 1,-1-5 0,-3-3-1,147-114 1,-63 35-6,-51 40 0,140-135 0,-213 177-12,-1-3-1,-3 0 1,38-66 0,72-167-62,-107 186-144,49-184 0,-57 170 102,56-153 119,-14 46 13,-53 147-18,2-6 13,36-80-1,-48 132-3,1 0 0,1 0 0,2 1 0,0 1 0,1 0 0,0 1 0,32-29 0,193-148 78,-132 112-38,-100 77-22,1 0 1,0 1 0,0 0-1,1 1 1,-1 0 0,1 0-1,13-3 1,-21 7-4,1 1-1,0-1 1,-1 0-1,1 1 1,0 0-1,0 0 1,0 0-1,-1 0 1,1 0 0,0 0-1,0 1 1,-1-1-1,1 1 1,0 0-1,-1 0 1,1 0-1,-1 0 1,1 0-1,-1 1 1,1-1-1,-1 1 1,0-1-1,0 1 1,0 0 0,0 0-1,0 0 1,0 0-1,0 0 1,-1 1-1,1-1 1,-1 0-1,3 5 1,-9-15-18,1-8-3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1:26.195"/>
    </inkml:context>
    <inkml:brush xml:id="br0">
      <inkml:brushProperty name="width" value="0.05" units="cm"/>
      <inkml:brushProperty name="height" value="0.05" units="cm"/>
    </inkml:brush>
  </inkml:definitions>
  <inkml:trace contextRef="#ctx0" brushRef="#br0">22 1093 9682,'-10'-24'1484,"3"19"-491,7 6-946,-1-1 1,1 1-1,0-1 1,-1 0-1,1 1 0,0-1 1,-1 1-1,1 0 1,0-1-1,0 1 1,0-1-1,-1 1 0,1-1 1,0 1-1,0-1 1,0 1-1,0 0 1,0-1-1,0 1 0,0 0 1,0 22 21,1-1 0,1 1 1,7 32-1,-1-9-49,15 171 163,-23-215-182,61 380 282,32-6 170,-74-313-413,4-2 0,2-1 0,3-1-1,38 61 1,-35-72-27,-8-9 4,3 0-1,1-2 0,57 59 1,-82-93-12,1 0-1,0-1 1,0 0 0,0 1 0,1-1-1,-1 0 1,0-1 0,1 1 0,-1-1-1,1 1 1,0-1 0,0 0 0,-1 0-1,1-1 1,0 1 0,0-1 0,0 0-1,-1 0 1,1 0 0,0 0 0,7-2-1,-4 0 14,0-1 0,0 0-1,0 0 1,0 0-1,0-1 1,-1 0-1,1-1 1,-1 1-1,10-11 1,31-24 62,-35 30-77,0 0-1,-1-1 1,0 0 0,0-1 0,16-23 0,-4-6 11,-1-2-1,20-54 0,25-52 66,9 0-32,-7 12-21,-43 83-2,33-102 1,-20 49-10,-31 85-17,-4 9-4,1 0-1,1 0 1,9-17-1,-12 25 6,0 0-1,-1 1 1,1 0-1,0 0 1,1 0-1,-1 0 1,0 0-1,1 1 1,0-1-1,0 1 1,-1 0-1,1 0 1,0 0-1,7-1 1,-6 1-6,1 0 1,-1 1 0,0 0 0,1 0 0,-1 1-1,1-1 1,-1 1 0,1 0 0,-1 1 0,1-1-1,-1 1 1,0 0 0,1 1 0,-1-1 0,0 1-1,0 0 1,0 0 0,0 1 0,0-1-1,0 1 1,-1 0 0,6 5 0,26 24-32,39 43 0,2 3 27,-41-45 11,-1 2 0,-1 1 0,-2 2 0,31 49 0,-52-70-2,0 0 0,1-1 0,28 30-1,-34-41-8,0 0 0,0 0-1,0-1 1,1 0-1,-1 0 1,1 0-1,0-1 1,0 0-1,1 0 1,-1-1-1,1 0 1,-1 0-1,12 1 1,-12-3-12,0 1 0,0 0 0,0 0 1,0 1-1,0 0 0,-1 0 0,1 1 0,-1 0 0,1 0 1,-1 0-1,0 1 0,0 0 0,0 0 0,-1 1 0,1-1 1,7 10-1,5 9-14,0 0 0,-2 2 0,25 48 0,-28-48 35,0-2 1,1 0 0,1 0-1,32 36 1,-38-51-1,0-1 1,1 0-1,0 0 1,15 7-1,-17-10 1,0 1 0,0-1 0,0 2 0,0-1 1,-1 1-1,0 0 0,0 1 0,8 9 0,-2 5 9,-1 1-1,-1 0 1,-1 1-1,-1 0 1,9 35 0,-9-28-2,1-1 1,24 48-1,-29-70-8,0-1-1,1 1 1,0-1-1,0 0 1,0 0 0,1-1-1,0 0 1,0 0-1,0 0 1,1-1-1,-1 0 1,1-1-1,0 0 1,0 0-1,1-1 1,-1 1-1,0-2 1,1 1-1,-1-1 1,11-1-1,0-2-5,0-1-1,0-1 0,0-1 0,23-9 1,-26 8 1,4-1 3,0-2 1,20-13 0,-20 11 6,40-16 0,-47 23-3,2-2 1,0 0-1,1 1 0,0 1 1,0 1-1,0 0 0,27 0 0,-11 4 1,20 1-7,57 10 1,-53-3-1,34 6-3,-63-10 11,0-1 0,55 1 0,-20-2 1,-53-2-2,0 0 0,-1 1-1,0 0 1,1 0-1,-1 1 1,0 0-1,0 0 1,0 1-1,0 0 1,-1 1 0,0-1-1,8 8 1,5 5 3,-1 2 0,26 33 0,-34-37-3,1-1 1,0 0-1,1-1 1,0-1-1,1 0 0,1-1 1,28 18-1,-18-19-4,1-1 0,-1-1 1,40 7-1,-40-11 0,-1 2 1,0 0-1,0 2 1,34 16-1,8 13 3,-28-14 0,47 19 0,-70-36 0,-1-1 0,1 0 0,0-1 0,1-1 0,-1-1 0,0 0 0,18 0 0,-6-3-16,1-1 0,-1-1 0,28-8 0,79-26-124,-88 23 90,1 1 0,0 3 0,52-6 0,28 13-53,156 16 0,-90-2 89,-123-7-2,70 11-1,-111-9-2,1 0 0,-2 2 0,1 2 0,54 24 0,45 42-30,-85-49 28,1-1 0,61 25 0,-79-42 16,1-1 0,0-1 0,36 5 1,85 1-37,-96-10 26,0 2 0,84 20 0,-40 3 8,73 18 8,-140-40-3,0-1 1,0-2-1,59-1 1,-39-7-13,91-21 0,4-1 4,-99 21 6,0 3 0,0 2-1,0 2 1,59 8 0,-32 3-11,-25-3 12,-1-3 0,67 1 0,-22-11 15,35 0 2,-104 5-17,0 1 0,0 0 0,37 10 0,-28-3-2,-9-2 3,0-1-1,29 3 1,-43-8 4,1-1 0,0 0 0,-1 0 0,1-1 0,0 0 0,-1-1 0,1 0 0,-1 0 0,12-5 0,-12 3 0,1 1-1,0 0 0,-1 0 0,1 1 1,0 0-1,0 1 0,0-1 0,0 2 0,1-1 1,-1 2-1,0-1 0,0 1 0,0 0 0,0 1 1,0 0-1,0 1 0,-1-1 0,1 2 0,-1-1 1,16 10-1,9 10 4,-27-18-3,1 0 1,-1-1-1,1 1 0,0-1 1,0 0-1,0-1 0,0 0 1,0 0-1,1 0 0,0-1 1,9 1-1,-15-3 2,0 0-1,0 0 1,0 0 0,0 0-1,0-1 1,0 1 0,0-1-1,0 1 1,0-1 0,0 0-1,0 0 1,0 0 0,0 0-1,-1 0 1,1 0 0,0-1-1,-1 1 1,3-3 0,1-2 26,0 0 0,-1-1 0,7-12 0,-8 13-17,0 1-1,0-1 0,1 0 1,5-5-1,-8 11-13,-1-1 0,1 1 0,-1 0 0,1 0 0,0 0 1,-1 0-1,1-1 0,0 1 0,-1 0 0,1 0 0,-1 0 0,1 0 0,0 0 0,-1 0 0,1 1 0,-1-1 0,1 0 0,0 0 0,-1 0 0,1 1 0,-1-1 0,1 0 0,-1 0 0,1 1 0,0-1 1,-1 1-1,0-1 0,1 0 0,-1 1 0,1-1 0,-1 1 0,1-1 0,-1 1 0,20 23-62,-14-17 38,-6-6 14,1 0-1,0-1 0,0 1 1,-1 0-1,1 0 1,0 0-1,0-1 1,0 1-1,0 0 1,0-1-1,0 1 0,0-1 1,0 0-1,0 1 1,0-1-1,0 0 1,0 1-1,0-1 0,1 0 1,-1 0-1,0 0 1,0 0-1,0 0 1,0 0-1,0 0 0,0 0 1,0-1-1,1 1 1,-1 0-1,0-1 1,0 1-1,0 0 0,0-1 1,0 0-1,0 1 1,0-1-1,-1 0 1,1 1-1,0-1 1,0 0-1,0 0 0,1-1 1,4-6-48,-1 1 0,0-1 0,0-1 0,6-11 1,-1 0 60,-8 18-1,-1 0-1,0 0 1,1 0 0,0 0 0,-1 0 0,1 1 0,0-1 0,0 1 0,0-1 0,0 1 0,0-1-1,0 1 1,0 0 0,0 0 0,1 0 0,-1 0 0,0 1 0,1-1 0,-1 1 0,0-1 0,4 1 0,1 0 4,0 1 0,1 0 1,-1 0-1,0 1 0,11 4 1,-11-3 1,0-1 1,1 0 0,-1 0 0,0-1-1,12 1 1,-16-2-5,-1 0 0,1-1 0,-1 1 0,1-1 0,-1 1 0,1-1 0,-1 0-1,1 0 1,-1 0 0,0 0 0,1 0 0,-1-1 0,0 1 0,0-1 0,0 1 0,0-1 0,0 0 0,-1 0 0,1 0 0,2-3 0,4-7 13,-1 0 0,0-1 0,-1 1 1,-1-1-1,7-21 0,14-72 13,-22 85-41,50-170-342,-32 123 143,-14 39 170,-2 0-1,-1 0 1,-1 0 0,0-49 0,-14-119 33,0 15 34,24-85 86,-1 2-48,-13 169-75,2-188 193,24 2 374,-11 182-329,3-146 1,33-394-458,-27 467-18,-21 148 265,2-1 0,0 1 0,1 1 1,2-1-1,1 1 0,0 0 0,2 1 0,1 0 0,0 1 0,2 0 0,24-29 0,-28 39-23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1:33.791"/>
    </inkml:context>
    <inkml:brush xml:id="br0">
      <inkml:brushProperty name="width" value="0.05" units="cm"/>
      <inkml:brushProperty name="height" value="0.05" units="cm"/>
    </inkml:brush>
  </inkml:definitions>
  <inkml:trace contextRef="#ctx0" brushRef="#br0">841 495 10842,'-3'-6'143,"0"0"-1,0 1 1,-1 0-1,0 0 1,0 0-1,0 0 0,0 0 1,-9-6-1,12 10-124,-1 0 0,1 0-1,-1 0 1,0 0 0,1 0-1,-1 0 1,0 1-1,0-1 1,1 1 0,-1-1-1,0 1 1,0 0 0,0 0-1,0 0 1,1 0-1,-1 0 1,0 0 0,0 0-1,0 0 1,0 1 0,1-1-1,-1 1 1,0 0-1,0-1 1,1 1 0,-1 0-1,0 0 1,1 0 0,-1 0-1,1 0 1,-1 0-1,1 1 1,0-1 0,-2 3-1,-13 15-14,1 1 0,1 0 0,-22 43 0,20-36-5,-43 94 17,-56 158-1,94-224-2,-49 135 14,9 4 1,9 1-1,-47 340 0,15 556-190,58-638 20,-15 272-3,27 3 194,20-511 34,58 381 0,-48-516-58,33 105 1,-40-159-17,1 0-1,2-1 1,1 0 0,0-1 0,2-1 0,2 0-1,23 29 1,-33-47-7,0 0-1,0 0 1,1 0 0,-1-1-1,2 0 1,-1 0 0,1-1-1,-1 0 1,1-1 0,1 0-1,-1 0 1,0-1 0,1 0-1,0-1 1,0 0 0,0 0-1,17 0 1,-16-3-2,1 0-1,-1-1 1,1 0-1,-1-1 1,1 0-1,-1 0 1,0-1 0,-1-1-1,1 0 1,-1 0-1,0-1 1,0-1-1,0 0 1,16-15-1,0-4 4,-1-1-1,-1-1 0,-2-2 0,34-57 0,60-141 54,-107 209-47,57-128 63,54-185 0,8-166 47,29-523 94,-129 807-163,35-246 88,79-686 240,-113 775-262,-20-410 0,-16 650-95,-5 0 0,-7 1 0,-53-198 0,58 280-14,-2 0 0,-27-54 0,38 90-13,-1 0 0,-1 1 0,0 0-1,-1 0 1,0 0 0,0 1 0,-1 0 0,-1 1 0,0 0 0,0 0 0,0 1 0,-1 1-1,-18-10 1,21 14 1,0 0 0,0 1 0,0 0 0,0 0 0,-1 1 0,1 0-1,0 0 1,-1 1 0,1 0 0,0 1 0,-1 0 0,1 0 0,0 1-1,0 0 1,0 0 0,0 1 0,0 0 0,0 0 0,-7 5 0,-8 5-3,1 1 1,1 1 0,0 1-1,-35 35 1,-26 35-35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1:56.490"/>
    </inkml:context>
    <inkml:brush xml:id="br0">
      <inkml:brushProperty name="width" value="0.05" units="cm"/>
      <inkml:brushProperty name="height" value="0.05" units="cm"/>
    </inkml:brush>
  </inkml:definitions>
  <inkml:trace contextRef="#ctx0" brushRef="#br0">1 33 6721,'27'6'443,"25"6"484,1-2-1,0-2 1,57 0-1,-95-8-782,7 1 85,1-2 0,0-1 0,28-5 1,127-24 304,-99 17-479,0 3-1,142 0 0,-139 15-2,151 28-1,-53-5-13,289 15 23,-109-12-32,-237-17-30,450 28 144,221-77 256,-786 36-402,122-10-47,215-45-1,-295 45-70,-35 11 61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1:57.798"/>
    </inkml:context>
    <inkml:brush xml:id="br0">
      <inkml:brushProperty name="width" value="0.05" units="cm"/>
      <inkml:brushProperty name="height" value="0.05" units="cm"/>
    </inkml:brush>
  </inkml:definitions>
  <inkml:trace contextRef="#ctx0" brushRef="#br0">259 0 12563,'-12'3'183,"1"1"0,0 0 1,0 0-1,0 1 0,1 1 0,-1 0 1,1 0-1,-17 15 0,24-18-153,-1 0 0,1 1 0,0-1 0,0 1 0,1 0 0,-1 0 0,1 0-1,0 0 1,0 0 0,0 0 0,0 1 0,1-1 0,0 1 0,0-1 0,0 1 0,0-1 0,1 1 0,0 0-1,0-1 1,0 1 0,0 0 0,1-1 0,0 1 0,0 0 0,1 4 0,4 6 6,0-1 1,1 0 0,0 0-1,1-1 1,1 0-1,0 0 1,0-1 0,16 15-1,6 3 11,62 47 0,-2-13 2,3-5 0,191 90 0,223 55-15,453 92-86,23-98-337,-213-100-399,3-66 53,-615-37 544,255-39 0,-327 27 141,0-3 0,-1-4 0,-2-4 1,119-56-1,-132 48-70,-1-3 1,-1-3-1,-3-3 0,-2-3 1,87-84-1,-139 121 58,-1 0-1,-1-2 0,0 1 1,-1-1-1,13-22 1,-20 30 47,0 1 1,0-1 0,0 1 0,-1-1 0,1 0-1,-1 0 1,0 0 0,-1 0 0,1 0 0,-1 0-1,0 0 1,0 0 0,0 0 0,-1 0 0,0 0-1,0 0 1,0 0 0,-1 1 0,1-1 0,-1 0-1,-5-8 1,-1 1 32,-1 0 1,-1 1-1,1 1 0,-2-1 0,1 1 0,-19-12 1,-78-47 349,0 12 129,-2 5 0,-3 5 1,-128-36-1,72 35-177,-215-33 0,-179 7 229,-368 16 609,-3 50-515,544 8-374,-254-7 128,1-23-186,495 19-131,-269-16-887,314 26 398,0 4-1,-105 17 0,118-4 80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2:29.493"/>
    </inkml:context>
    <inkml:brush xml:id="br0">
      <inkml:brushProperty name="width" value="0.05" units="cm"/>
      <inkml:brushProperty name="height" value="0.05" units="cm"/>
    </inkml:brush>
  </inkml:definitions>
  <inkml:trace contextRef="#ctx0" brushRef="#br0">506 1 9826,'-20'49'2429,"69"-32"-2249,-48-17-159,0 1 0,0-1 1,0 1-1,0 0 0,-1 0 1,1-1-1,0 1 0,0 0 1,-1 0-1,1 0 1,-1-1-1,1 1 0,-1 0 1,1 0-1,-1 0 0,1 0 1,-1 0-1,0 0 0,0 0 1,1 0-1,-1 0 0,0 1 1,0-1-1,0 0 0,0 0 1,0 0-1,0 0 1,0 0-1,-1 0 0,1 0 1,0 0-1,-1 0 0,1 0 1,-1 0-1,0 1 0,-3 9 178,0-1 0,-9 16-1,5-11-19,-27 57 348,12-26-340,1 2-1,-15 54 1,-16 108-192,46-181 4,5-19 2,0 0 0,0 0 0,1 0 0,0 1 0,1-1 0,0 0 0,1 0 0,0 1 0,5 17 0,-5-23 4,-1-1 1,1 1 0,-1-1-1,1 1 1,-2 8 0,1 5 5,0 37 6,-2 0 1,-12 75-1,10-105-21,-3 32-4,6-58 13,1 1-1,-1 0 1,0 0-1,1 0 1,-1 0 0,0 0-1,1 0 1,-1 0-1,0 0 1,0 0 0,1 0-1,-1 0 1,0 0 0,1 0-1,-1 0 1,0 1-1,1-1 1,-1 0 0,1 0-1,-1 1 1,0-1-1,1 1 1,-1-1 0,1 0-1,-2 2 1,-5 16 11,-2-1 0,-16 26 1,-8 15-14,17-28 12,-15 38 22,28-61-35,1-1-1,0 1 1,0 0 0,1 0 0,0 0 0,0 0-1,1 0 1,0 7 0,2-5-9,1-1 0,0 1 0,1-1 0,-1 0-1,2 0 1,-1-1 0,1 1 0,0-1 0,9 10 0,3 5 2,-7-5 7,2-2-1,0 0 1,23 22 0,-33-35-1,0 0 0,0 1 0,0-1 0,0 1 1,0-1-1,-1 1 0,1-1 0,-1 1 0,0 0 0,1 0 1,-1 0-1,-1 0 0,1 0 0,0 0 0,0 3 0,-1 1 4,0-1 0,0 1 0,0 0-1,-1-1 1,0 1 0,-3 11-1,-2-2 20,0 0-1,-1 0 0,0 0 0,-16 23 1,12-25-4,0 0 1,-1 0-1,0-1 1,-28 22-1,39-33-23,0 0 0,0 0 0,0 0 0,0 0 0,1 0 0,-1 0 0,0 1 0,1-1 0,0 0 0,0 0 0,-1 0 0,1 0 0,0 1 0,1-1 0,-1 0 0,0 0 0,2 4 0,-1 21-23,-3-20 32,0-1-1,-1 0 0,0 1 0,0-1 1,0-1-1,-5 7 0,4-5-2,0-1 0,1 0 0,-1 1 0,1 0 0,-2 8 0,0 13-11,1 1 0,1 0-1,2 56 1,1 0-38,0-59-46,1 0 0,8 41-1,-1-9 82,45 260-10,-33-212 34,-18-92-11,1-4 6,-1 1 0,0 0 0,-1-1 0,-1 1 0,0 13 0,-1-23-6,0 0 0,0 0 1,-1 0-1,1 0 1,0 0-1,0 0 1,-1 0-1,1-1 1,0 1-1,-1-1 0,-1 2 1,-3 0-10,2 2-3,-1 0-1,2 0 1,-1 0-1,0 0 1,1 1-1,-1-1 1,1 1-1,1 0 1,-5 8-1,1 4-17,-8 30 0,13-37 32,-2-1 0,1 1-1,-1-1 1,0 0 0,-1 0 0,0 0 0,-1-1 0,0 0 0,0 1 0,-8 9 0,8-14 2,2-1 5,0-1-1,0 1 0,0-1 1,1 1-1,-1 0 0,1 0 0,0 0 1,0 0-1,0 1 0,0-1 0,0 0 1,1 1-1,-1 0 0,1-1 1,0 1-1,0 0 0,1-1 0,-1 1 1,1 0-1,-1 5 0,5 49-14,-1-30-1,-1-1 0,-2 1 0,-5 45 0,-15 25-43,9-54-21,-4 53 1,15-74-20,3-18 33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2:59.219"/>
    </inkml:context>
    <inkml:brush xml:id="br0">
      <inkml:brushProperty name="width" value="0.05" units="cm"/>
      <inkml:brushProperty name="height" value="0.05" units="cm"/>
    </inkml:brush>
  </inkml:definitions>
  <inkml:trace contextRef="#ctx0" brushRef="#br0">309 24 14099,'5'1'-112,"-12"-2"32,-6-1-56,-8 0-112,-4-1-24,0-2-40,-8 1-424,-5 1-297,-7 0 785,-6 2-168,-4 1-16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0.498"/>
    </inkml:context>
    <inkml:brush xml:id="br0">
      <inkml:brushProperty name="width" value="0.05" units="cm"/>
      <inkml:brushProperty name="height" value="0.05" units="cm"/>
    </inkml:brush>
  </inkml:definitions>
  <inkml:trace contextRef="#ctx0" brushRef="#br0">11443 694 9570,'-1006'-81'2941,"746"54"-2851,-766-100 190,194 23-529,279 46-22,210 22 6,-1429-143-5610,596 111 7090,-3 54 2818,473 37-2998,2 29-600,310-27-233,-228 24-31,555-40-168,0 3-1,1 3 1,0 2-1,-87 37 0,112-36-19,1 1 0,1 3 0,1 1 0,1 2 0,1 1 0,1 2 0,-52 54 0,77-71-34,0 0 0,1 1 1,0 0-1,1 1 0,1 0 0,0 0 0,0 0 0,1 1 1,1 0-1,0 0 0,1 1 0,1-1 0,0 1 0,1 0 1,0-1-1,1 1 0,1 0 0,1 0 0,0 0 0,1 0 1,0 0-1,1-1 0,1 1 0,10 27 0,1-12-19,0 0-1,2-1 1,1-1-1,1-1 1,1 0-1,2-1 1,0-2-1,2 0 1,1-1 0,32 22-1,31 16 42,174 92 0,-127-87 19,2-6 1,3-5-1,176 43 1,-74-41 56,283 30 1,847 27 179,2-92-170,1060-69-45,-1511 1 33,-4-66 161,-543 34-77,428-147-1,-512 122-166,338-171 0,-375 132-157,-210 113 142,-2-2 0,-2-2 0,56-57 0,-89 82 70,-1 0-1,-1 0 1,1-1-1,7-13 0,-13 19 6,1 0 0,-1 0 0,0 0-1,0 0 1,0 0 0,0 0-1,-1 0 1,1 0 0,-1 0-1,1 0 1,-1 0 0,0 0 0,0 0-1,-1 0 1,1 0 0,-1 0-1,1-1 1,-1 1 0,-2-5 0,0 4 34,0 0 1,0 0-1,0 0 1,0 0-1,0 1 1,-1 0 0,0-1-1,0 1 1,0 1-1,0-1 1,0 0 0,-7-2-1,-8-3 245,-32-10 0,39 14-198,-435-114 2026,301 83-1782,-793-155 270,731 156-605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4.748"/>
    </inkml:context>
    <inkml:brush xml:id="br0">
      <inkml:brushProperty name="width" value="0.05" units="cm"/>
      <inkml:brushProperty name="height" value="0.05" units="cm"/>
    </inkml:brush>
  </inkml:definitions>
  <inkml:trace contextRef="#ctx0" brushRef="#br0">3 135 15747,'0'-2'85,"-1"-1"-1,0 1 1,1 0-1,0-1 0,-1 1 1,1 0-1,0-1 1,0 1-1,0 0 1,1-1-1,-1 1 0,0 0 1,1-1-1,0 1 1,-1 0-1,1-1 1,0 1-1,0 0 0,0 0 1,1 0-1,-1 0 1,0 0-1,3-2 1,4-6 47,0 1 0,19-16 1,-26 24-111,4-3-20,-1 0-1,1 0 1,0 1 0,0 0-1,0 0 1,1 0-1,-1 1 1,11-3 0,-14 4-6,0 1 0,0-1 0,0 1 0,0 0 0,1 0 1,-1 0-1,0 0 0,0 0 0,0 0 0,0 1 0,0-1 0,1 1 1,-1-1-1,0 1 0,0 0 0,0 0 0,-1 0 0,1 0 1,0 0-1,0 0 0,0 1 0,-1-1 0,1 1 0,-1-1 0,1 1 1,-1-1-1,2 4 0,2 3-6,-1 1 0,0 0 0,0 0 0,-1 0 0,0 0 0,2 15 0,7 23 9,-9-41 27,-1 1 0,1-1 0,0 0 0,0 1 0,1-1 0,-1-1-1,10 11 1,-11-14-1,-1-1-1,1 1 1,0-1-1,0 1 1,0-1-1,0 0 0,0 0 1,0 0-1,0 0 1,0-1-1,0 1 1,1-1-1,-1 1 1,0-1-1,0 1 1,1-1-1,-1 0 0,0 0 1,0 0-1,1-1 1,-1 1-1,0-1 1,0 1-1,1-1 1,-1 1-1,0-1 0,0 0 1,2-2-1,9-3 141,-1-2-1,-1 0 0,1 0 0,-2-1 0,1 0 1,-1-1-1,17-21 0,24-22 307,-17 30-1259,-28 18 626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7.225"/>
    </inkml:context>
    <inkml:brush xml:id="br0">
      <inkml:brushProperty name="width" value="0.025" units="cm"/>
      <inkml:brushProperty name="height" value="0.025" units="cm"/>
    </inkml:brush>
  </inkml:definitions>
  <inkml:trace contextRef="#ctx0" brushRef="#br0">0 0 11979,'0'0'9577,"52"40"-16880,-27-30 2563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5.498"/>
    </inkml:context>
    <inkml:brush xml:id="br0">
      <inkml:brushProperty name="width" value="0.05" units="cm"/>
      <inkml:brushProperty name="height" value="0.05" units="cm"/>
    </inkml:brush>
  </inkml:definitions>
  <inkml:trace contextRef="#ctx0" brushRef="#br0">1 58 14547,'4'-5'308,"1"0"-1,1 0 1,-1 1 0,0 0-1,1 0 1,0 0 0,0 0-1,0 1 1,0 0-1,1 1 1,-1-1 0,1 1-1,11-2 1,-8 2-258,0 0 0,1 1 1,-1 0-1,1 1 0,-1 0 0,0 1 0,1 0 0,13 3 0,-20-3-48,-1 0 0,0 0-1,1 0 1,-1 0-1,0 0 1,0 1 0,0 0-1,0 0 1,0 0-1,-1 0 1,1 0 0,0 0-1,-1 1 1,0-1-1,1 1 1,-1-1 0,0 1-1,0 0 1,-1 0-1,1 0 1,-1 0-1,1 0 1,-1 1 0,0-1-1,0 0 1,0 1-1,-1-1 1,1 0 0,-1 1-1,0-1 1,0 1-1,0-1 1,-1 6 0,-1 5 7,-1 0 0,-1 0 0,0 0 0,-1-1 0,0 0 0,-14 25 0,-16 21 54,-46 59 1,80-116-56,-3 2-56,1 1 1,-1 0-1,1 0 1,0 1-1,0-1 1,-2 9 0,5-13 17,-1 1 0,1-1 1,0 0-1,0 0 0,0 1 1,0-1-1,0 0 0,1 1 1,-1-1-1,0 0 0,0 0 1,1 1-1,-1-1 0,1 0 1,-1 0-1,1 0 0,0 0 1,-1 0-1,1 0 0,0 0 1,0 0-1,0 0 0,0 0 1,0 0-1,0 0 0,0 0 1,0-1-1,0 1 0,0 0 1,0-1-1,0 1 0,0-1 1,1 1-1,-1-1 0,0 0 1,2 1-1,25 8-568,-10-3 217,0 0 1,0 1 0,0 1 0,23 15 0,-37-20 361,0-1-1,-1 1 1,1 0 0,-1 0 0,1 0-1,-1 1 1,0-1 0,0 1 0,-1 0-1,1 0 1,-1 0 0,0 0 0,0 0 0,0 0-1,0 1 1,-1-1 0,0 1 0,0-1-1,0 1 1,0-1 0,-1 1 0,0 0-1,0 8 1,-2-7 156,1 0-1,-1 1 1,0-1-1,0 0 1,-1-1-1,1 1 0,-1 0 1,-1-1-1,1 1 1,-1-1-1,0 0 1,0-1-1,0 1 1,-1 0-1,1-1 1,-10 6-1,-8 5 859,0-1-1,-39 19 1,56-31-879,-48 22 1307,47-22-1333,1-1 0,-1 1 0,1-1 0,-1 0 0,0 0 0,0 0 0,-11-1 0,17 0-130,0 0 0,0 0 0,-1 0-1,1 0 1,0 0 0,-1 0 0,1 0 0,0 0 0,0 0-1,-1-1 1,1 1 0,0 0 0,0 0 0,-1 0 0,1 0-1,0 0 1,0 0 0,-1-1 0,1 1 0,0 0-1,0 0 1,0 0 0,-1-1 0,1 1 0,0 0 0,0 0-1,0-1 1,0 1 0,-1 0 0,1 0 0,0-1-1,0 1 1,0 0 0,0 0 0,0-1 0,0 1 0,0 0-1,0-1 1,0 1 0,0-1 0,8-14-1316,21-17-233,-25 29 1487,18-17-898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6.019"/>
    </inkml:context>
    <inkml:brush xml:id="br0">
      <inkml:brushProperty name="width" value="0.05" units="cm"/>
      <inkml:brushProperty name="height" value="0.05" units="cm"/>
    </inkml:brush>
  </inkml:definitions>
  <inkml:trace contextRef="#ctx0" brushRef="#br0">62 1 15955,'-17'53'1201,"0"6"-993,1-3-88,9-5 88,3-5-232,5-23 560,5-11-472,8-27-72,2-15-56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6.456"/>
    </inkml:context>
    <inkml:brush xml:id="br0">
      <inkml:brushProperty name="width" value="0.05" units="cm"/>
      <inkml:brushProperty name="height" value="0.05" units="cm"/>
    </inkml:brush>
  </inkml:definitions>
  <inkml:trace contextRef="#ctx0" brushRef="#br0">200 0 17324,'-4'14'469,"0"0"0,0-1 1,-14 26-1,-5 17 149,17-40-492,1 1 0,1 1 0,0-1 0,1 0 0,0 23 0,3-36-123,0 1 0,0 0 1,1-1-1,-1 1 0,1-1 0,0 1 0,0-1 1,1 1-1,-1-1 0,1 0 0,0 0 0,0 0 0,1 0 1,-1 0-1,1 0 0,0 0 0,0-1 0,0 0 1,0 1-1,0-1 0,1 0 0,0-1 0,0 1 0,-1 0 1,8 2-1,44 15-45,-38-15 36,-1 0 0,18 10 0,-30-13 1,1 1 1,-1-1-1,1 1 1,-1 1-1,0-1 1,0 0 0,0 1-1,-1 0 1,1 0-1,-1 0 1,4 6-1,-6-7 13,1 0 0,-1 1 0,0-1 0,0 1 0,0-1-1,0 1 1,-1-1 0,1 1 0,-1 0 0,0-1 0,0 1 0,0 0-1,0-1 1,-1 1 0,0-1 0,1 1 0,-1-1 0,-1 1 0,1-1-1,0 1 1,-1-1 0,0 0 0,0 0 0,0 0 0,0 0-1,0 0 1,-4 4 0,-2 1 80,0 1-1,-1-1 1,0-1-1,0 0 1,-1 0-1,0-1 1,-15 8 0,18-10-80,-1-1 1,0 0 0,0 0-1,0-1 1,0 0-1,0 0 1,0-1 0,-1 0-1,1-1 1,0 0 0,-1 0-1,1 0 1,0-1 0,-10-3-1,12 2-43,0 0 1,0 0-1,0-1 0,0 0 0,0-1 0,0 1 0,1-1 1,0 0-1,0 0 0,0-1 0,0 1 0,1-1 0,-1 0 1,1-1-1,0 1 0,1-1 0,-1 1 0,-3-11 0,-16-50-253</inkml:trace>
  <inkml:trace contextRef="#ctx0" brushRef="#br0" timeOffset="1">110 13 17340,'23'2'1680,"2"2"-1104,3 2-232,6-2 664,3 3-175,6-4-529,-1 0-504,1-7 256,1-2-128,-5-3-96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6.957"/>
    </inkml:context>
    <inkml:brush xml:id="br0">
      <inkml:brushProperty name="width" value="0.05" units="cm"/>
      <inkml:brushProperty name="height" value="0.05" units="cm"/>
    </inkml:brush>
  </inkml:definitions>
  <inkml:trace contextRef="#ctx0" brushRef="#br0">81 1 17380,'4'20'1392,"-10"20"-1112,-5 7-112,-7 15 552,3 4-304,2 7-400,3-1-136,4-6-480,5-9-256,1-17 688,-2-6-200,-1-12-120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7.410"/>
    </inkml:context>
    <inkml:brush xml:id="br0">
      <inkml:brushProperty name="width" value="0.05" units="cm"/>
      <inkml:brushProperty name="height" value="0.05" units="cm"/>
    </inkml:brush>
  </inkml:definitions>
  <inkml:trace contextRef="#ctx0" brushRef="#br0">1 272 15643,'4'-18'342,"1"1"-1,0 0 0,1 1 0,1-1 0,1 1 0,0 1 0,12-17 1,-13 22-188,1 0 0,0 1 0,1 0 0,0 0 0,0 1 1,1 0-1,0 0 0,1 1 0,-1 1 0,22-10 0,-19 11-92,1 0-1,-1 2 1,1-1-1,0 2 1,0 0-1,0 0 1,1 2-1,20 0 1,-25 1-65,-1 0 0,1 0 0,0 1 0,-1 0 0,1 1 0,-1 0-1,0 0 1,0 1 0,0 0 0,-1 1 0,1 0 0,-1 0 0,9 7 0,-14-8-3,1-1 0,-1 1 0,0-1 0,0 1 0,0 0-1,-1 0 1,1 0 0,-1 0 0,0 1 0,0-1 0,0 1 0,-1-1 0,0 1 0,0 0 0,0-1 0,0 1-1,-1 0 1,1 0 0,-1-1 0,-1 1 0,1 0 0,-1 0 0,1 0 0,-4 8 0,-3 7 6,-1-1-1,0 0 1,-2-1 0,-18 28 0,-9 17-144,36-62 117,1 0 0,-1 0 0,1 0 0,-1 0 1,1 0-1,0 0 0,-1 0 0,1 0 0,0 0 0,0 0 1,-1 0-1,1 0 0,0 0 0,0 0 0,0 0 0,0 0 1,0 0-1,1 0 0,-1 0 0,0 0 0,0 0 1,1 0-1,-1 0 0,0 0 0,1 0 0,-1 0 0,1 0 1,1 1-1,0 0-66,1 0 0,0-1 0,0 1 0,0-1 0,-1 0 0,1 0 0,0 0 0,5 1 0,22 5-513,-15-4 365,0 1 0,0 0-1,-1 1 1,1 1 0,16 9-1,-27-13 239,-1 0 1,0 1-1,0-1 0,0 1 0,0-1 1,0 1-1,-1 0 0,1 0 0,-1 0 0,0 0 1,0 1-1,0-1 0,0 1 0,-1-1 1,1 1-1,-1-1 0,0 1 0,0 0 0,0 0 1,-1 0-1,1-1 0,-1 1 0,0 0 1,0 0-1,0 0 0,-1 5 0,-1 2 182,-1-1 1,1-1-1,-2 1 0,1 0 0,-1-1 0,-1 0 1,1 1-1,-2-2 0,1 1 0,-1-1 1,-1 0-1,1 0 0,-1 0 0,-1-1 0,1 0 1,-1-1-1,0 0 0,-1 0 0,0 0 0,-10 4 1,9-5-10,-1 0 0,0 0 0,-1-1 0,1-1 0,-1 0 0,1 0 0,-1-1 0,0-1 0,0 0 0,0 0 0,0-1 0,0-1 0,0 0 0,0-1 0,0 0 0,-22-7 0,29 7-336,0 0 0,0-1 0,0 0 0,-7-5 0,11 7 150,0 1 0,1 0 0,-1-1-1,1 1 1,-1 0 0,0-1-1,1 1 1,-1-1 0,1 0-1,-1 1 1,1-1 0,0 1-1,-1-1 1,1 1 0,0-1-1,-1 0 1,1 1 0,0-1 0,0 0-1,-1 0 1,1 1 0,0-1-1,0 0 1,0 1 0,0-1-1,0 0 1,0 0 0,0 1-1,0-1 1,0 0 0,1 1 0,-1-1-1,0 0 1,0 1 0,1-1-1,-1 0 1,0 1 0,1-1-1,-1 0 1,0 1 0,1-1-1,-1 1 1,1-1 0,-1 1-1,1-1 1,-1 1 0,1-1 0,1 0-1,12-7-373</inkml:trace>
  <inkml:trace contextRef="#ctx0" brushRef="#br0" timeOffset="1">834 358 17380,'2'31'1336,"-4"12"-1056,-8-5-136,1 5 608,2 0-520,4-6-368,3-6-224,4-8-472,2-8 768,3-17-136,-2-6-128,-3-17-136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7.906"/>
    </inkml:context>
    <inkml:brush xml:id="br0">
      <inkml:brushProperty name="width" value="0.05" units="cm"/>
      <inkml:brushProperty name="height" value="0.05" units="cm"/>
    </inkml:brush>
  </inkml:definitions>
  <inkml:trace contextRef="#ctx0" brushRef="#br0">1 20 15035,'4'-18'1200,"-1"16"-975,-2 4-73,1 9 240,0 1-344,3 2 32,-1 0-192,2 2-56</inkml:trace>
  <inkml:trace contextRef="#ctx0" brushRef="#br0" timeOffset="1">392 442 15075,'-52'83'2079,"-2"4"-440,52-83-1579,0 1-1,0-1 0,1 0 1,-1 1-1,1 0 1,0-1-1,0 1 0,0 0 1,1 0-1,0 0 0,0-1 1,1 8-1,-1-10-39,0 0 0,1 0 0,-1 0 0,1 0 0,0 0 0,0 0 0,0-1 0,0 1 0,0 0 0,0-1 0,0 1 0,0-1 0,1 1 0,-1-1 0,1 1 0,-1-1 0,1 0 0,-1 0 0,1 0 0,0 0 0,-1 0 0,1 0 0,0 0 0,0-1 0,0 1-1,0 0 1,0-1 0,0 0 0,0 1 0,0-1 0,0 0 0,2 0 0,1-1 62,0 1 1,0-1-1,0 0 0,0 0 0,0 0 0,0-1 0,0 0 0,0 0 0,0 0 1,-1-1-1,0 1 0,1-1 0,-1 0 0,0 0 0,0-1 0,0 1 1,-1-1-1,1 0 0,-1 0 0,0 0 0,0 0 0,0 0 0,1-6 0,1 2 76,0-1-1,-1 0 0,-1 0 0,1-1 1,-2 1-1,1-1 0,-1 1 0,-1-1 1,1 0-1,-2 0 0,0-12 0,0 16-115,-1-1-1,-1 1 0,1-1 1,-1 1-1,0 0 0,-1 0 1,-5-10-1,6 13-165,0-1 0,0 1 0,0 0-1,-1 0 1,1 0 0,-1 0 0,0 0 0,0 0 0,0 1 0,0 0 0,0-1 0,0 1 0,-7-3 0,9 5 92,1 0 1,-1 0 0,1-1 0,-1 1 0,1 0-1,-1 0 1,1 0 0,-1 0 0,1 0 0,-1 0-1,1 0 1,-1 0 0,1 0 0,-1 0 0,1 0 0,-1 0-1,1 0 1,-1 0 0,1 0 0,-1 0 0,1 1-1,-1-1 1,1 0 0,-1 0 0,0 1 0,2 0-509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8.359"/>
    </inkml:context>
    <inkml:brush xml:id="br0">
      <inkml:brushProperty name="width" value="0.05" units="cm"/>
      <inkml:brushProperty name="height" value="0.05" units="cm"/>
    </inkml:brush>
  </inkml:definitions>
  <inkml:trace contextRef="#ctx0" brushRef="#br0">197 40 15011,'44'-36'2793,"-44"36"-2767,0 0 0,0 0 0,0 0 0,0 0 0,0 0 0,0 0 0,-1 0 0,1 0 1,0 0-1,0 0 0,0 0 0,0 0 0,0 0 0,0 0 0,0-1 0,0 1 0,0 0 0,0 0 0,0 0 1,0 0-1,0 0 0,0 0 0,0 0 0,-1 0 0,1 0 0,0 0 0,0 0 0,0 0 0,0-1 0,0 1 0,0 0 1,0 0-1,0 0 0,0 0 0,0 0 0,0 0 0,0 0 0,0 0 0,0 0 0,0 0 0,0 0 0,0-1 0,0 1 1,0 0-1,1 0 0,-1 0 0,0 0 0,0 0 0,0 0 0,0 0 0,-10 5 878,-3 7-503,0 1 0,1 0 0,1 1 0,-11 17 0,-37 68 73,57-97-468,-21 39 120,-28 65 0,47-95-105,0 1 0,0-1-1,1 1 1,0 0 0,1 0 0,0 0 0,1 0 0,0 0-1,1 0 1,1 1 0,2 15 0,-2-25-16,-1 0 0,1 0 0,1 0 0,-1 0 0,0 0 0,1 0 1,-1 0-1,1-1 0,0 1 0,0 0 0,0-1 0,0 0 0,1 1 0,-1-1 0,1 0 0,2 2 0,0-1 1,0-1 0,0 1 0,0-1-1,1 0 1,-1 0 0,1-1-1,-1 0 1,9 1 0,5-1-17,0 0 0,-1-2 0,1 0 0,28-6 0,-27 3-26,0-1 0,0-1 0,-1-1 0,33-15 1,-43 17 90,-1 1 1,0-2-1,1 1 0,-2-1 1,1 0-1,-1-1 1,0 1-1,0-2 1,0 1-1,-1-1 1,10-16-1,1-17-10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8.777"/>
    </inkml:context>
    <inkml:brush xml:id="br0">
      <inkml:brushProperty name="width" value="0.05" units="cm"/>
      <inkml:brushProperty name="height" value="0.05" units="cm"/>
    </inkml:brush>
  </inkml:definitions>
  <inkml:trace contextRef="#ctx0" brushRef="#br0">86 183 16307,'0'8'1385,"13"-9"-913,14-3-152,19-6 656,7-6-72,6-7-408,1-1-143,3 2-193,-4 2-232,-9 1-609,-12 1 665,-17-1-168,-8 5-144</inkml:trace>
  <inkml:trace contextRef="#ctx0" brushRef="#br0" timeOffset="1">0 392 13195,'33'-4'1784,"16"-3"-976,18-8-232,4-5 1329,6-1-921,2-1-80,-2-2-912,-5-2-128,-13-7 256,-14-4-128,-20 1-216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9.236"/>
    </inkml:context>
    <inkml:brush xml:id="br0">
      <inkml:brushProperty name="width" value="0.05" units="cm"/>
      <inkml:brushProperty name="height" value="0.05" units="cm"/>
    </inkml:brush>
  </inkml:definitions>
  <inkml:trace contextRef="#ctx0" brushRef="#br0">1 219 15275,'23'6'1489,"13"-13"-1049,12-19-176,14-4 704,17 0-512,1-1-48,2 0-536,-1 3-256,-12 8 392,-9 7-120,-12 4-96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09.653"/>
    </inkml:context>
    <inkml:brush xml:id="br0">
      <inkml:brushProperty name="width" value="0.05" units="cm"/>
      <inkml:brushProperty name="height" value="0.05" units="cm"/>
    </inkml:brush>
  </inkml:definitions>
  <inkml:trace contextRef="#ctx0" brushRef="#br0">1 314 14643,'23'-3'1296,"23"-13"-815,15-7-121,17-8 392,5-5-64,3 0-168,-4-3-448,-6 1 104,-8-7-40,-16-2-104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7.793"/>
    </inkml:context>
    <inkml:brush xml:id="br0">
      <inkml:brushProperty name="width" value="0.025" units="cm"/>
      <inkml:brushProperty name="height" value="0.025" units="cm"/>
    </inkml:brush>
  </inkml:definitions>
  <inkml:trace contextRef="#ctx0" brushRef="#br0">83 0 8680,'0'0'10944,"-9"10"-10336,2-3-563,-33 36 224,37-39-288,0 0-1,0-1 0,1 2 1,-1-1-1,1 0 1,0 0-1,1 1 0,-1-1 1,1 1-1,-1-1 0,1 1 1,0 6-1,1-10 12,1 0 0,-1 0 0,1 0-1,-1 0 1,1-1 0,0 1 0,-1 0-1,1 0 1,0-1 0,-1 1 0,1 0-1,0-1 1,0 1 0,0-1 0,0 1 0,0-1-1,0 1 1,-1-1 0,1 1 0,0-1-1,0 0 1,0 0 0,0 0 0,2 1-1,32 5 36,-25-5-51,-2 1 21,0 0-1,0 0 1,0 1-1,0 0 1,-1 0 0,1 1-1,9 6 1,-15-9 13,-1-1 0,0 1 0,0 0 0,0 0 0,0 0 0,0 0 0,0 0 0,0 0 0,-1 0 0,1 1-1,0-1 1,0 0 0,-1 0 0,1 1 0,-1-1 0,1 0 0,-1 1 0,0-1 0,1 0 0,-1 3 0,-1-2 31,1 0-1,-1 0 0,0 0 0,1 0 1,-1-1-1,0 1 0,0 0 1,-1 0-1,1-1 0,0 1 0,0-1 1,-1 1-1,1-1 0,-1 1 1,1-1-1,-1 0 0,0 0 0,0 0 1,-1 1-1,-6 3 44,0 0 0,0-1-1,0 0 1,-1 0 0,0-1 0,1-1 0,-1 0-1,0 0 1,-18 1 0,46-4-20,-1-1-1,1 0 1,0-2 0,-1 0 0,0 0-1,0-2 1,0 0 0,-1-1-1,0-1 1,0 0 0,-1-1 0,0-1-1,0 0 1,23-22 0,-35 28 146,1 0 1,-1-1-1,0 1 1,0-1-1,0 1 1,0-1-1,2-9 1,-4 14-197,-1-1 0,0 0 0,1 0-1,-1 0 1,0 0 0,0 0 0,0 0 0,0 1 0,1-1 0,-1 0 0,-1 0 0,1 0 0,0 0 0,0 0 0,0 0-1,0 1 1,0-1 0,-1 0 0,1 0 0,0 0 0,-1 0 0,1 1 0,-1-1 0,1 0 0,-1 0 0,1 1-1,-1-1 1,0 0 0,1 1 0,-1-1 0,0 1 0,1-1 0,-1 1 0,0-1 0,0 1 0,0-1 0,1 1-1,-1 0 1,0-1 0,0 1 0,0 0 0,0 0 0,0 0 0,1 0 0,-1 0 0,0 0 0,0 0 0,0 0 0,0 0-1,0 0 1,-1 0 0,-3 0-63,-1 0-1,1 1 1,0-1-1,-1 1 1,1 0-1,-1 1 1,-7 2-1,12-3 37,-1-1-1,1 1 1,0 0 0,-1 0-1,1 0 1,0 0-1,-1 0 1,1 0 0,0 0-1,0 0 1,0 1-1,0-1 1,0 0 0,0 1-1,0-1 1,1 0-1,-1 1 1,1-1 0,-1 1-1,0-1 1,1 1-1,0 0 1,0-1 0,-1 1-1,1-1 1,0 1-1,0 0 1,0-1 0,0 1-1,1 3 1,0-4 10,0 1 1,0 0-1,0 0 0,0 0 1,0 0-1,1-1 1,-1 1-1,0-1 1,1 1-1,-1-1 0,1 1 1,0-1-1,-1 0 1,1 0-1,0 0 1,0 0-1,0 0 0,0 0 1,0 0-1,0-1 1,0 1-1,4 0 0,52 9-26,-47-9 27,83 7 888,-93-8-815,0 0 0,-1 0 0,1-1 0,0 1 0,-1 0 0,1-1 0,-1 1 0,1-1 0,0 1 0,-1 0 0,1-1 0,-1 0 0,1 1 0,-1-1 0,1 1 0,-1-1 0,0 1 0,1-1 0,-1 0 0,0 1 0,1-1 0,-1 0 0,0 1 0,0-1 0,0 0 0,1 0 0,-1 1 0,0-1 0,0 0 0,0 0 0,0 0 0,0-35 243,1 13-743,1 22 233,0 0 0,0 0 0,0 0 1,0 0-1,0 1 0,0-1 0,1 1 0,-1-1 0,0 1 1,1 0-1,-1 0 0,0 0 0,1 0 0,1 0 0,3 0-341,70-8-6094,-23 0 273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0.043"/>
    </inkml:context>
    <inkml:brush xml:id="br0">
      <inkml:brushProperty name="width" value="0.05" units="cm"/>
      <inkml:brushProperty name="height" value="0.05" units="cm"/>
    </inkml:brush>
  </inkml:definitions>
  <inkml:trace contextRef="#ctx0" brushRef="#br0">0 677 18028,'3'-5'215,"0"0"0,0 0 0,0 0 0,1 1-1,-1-1 1,1 1 0,0 0 0,6-4 0,9-12 57,386-467 2356,-323 386-2620,-77 96-24,11-12-17,-16 17 31,0 0 0,1 0 0,-1-1 0,0 1 0,1 0 1,-1 0-1,0 0 0,1 0 0,-1-1 0,0 1 0,1 0 0,-1 0 0,0 0 0,1 0 0,-1 0 0,1 0 0,-1 0 0,0 0 0,1 0 0,-1 0 0,0 0 1,1 1-1,-1-1 0,0 0 0,1 0 0,-1 0 0,0 0 0,1 1 0,-1-1 0,0 0 0,1 0 0,-1 0 0,0 1 0,0-1 0,1 0 0,-1 1 0,0-1 1,0 0-1,1 0 0,-1 1 0,0-1 0,0 0 0,0 1 0,0-1 0,0 1 0,1-1 0,-1 0 0,0 1 0,4 13-27,-1-1-1,0 1 1,-1 0-1,-1 0 0,0 19 1,3 23-35,-2-39 95,25 175-521,-21-161 268,2 0 0,1 0 0,26 58 0,-8-43 34,-1-17-46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0.480"/>
    </inkml:context>
    <inkml:brush xml:id="br0">
      <inkml:brushProperty name="width" value="0.05" units="cm"/>
      <inkml:brushProperty name="height" value="0.05" units="cm"/>
    </inkml:brush>
  </inkml:definitions>
  <inkml:trace contextRef="#ctx0" brushRef="#br0">262 3 14715,'17'-2'2064,"-26"6"-682,-13 6-315,5 0-751,0 1 0,1 1 0,0 0 0,1 1 0,0 1 0,1 0 0,-18 25 0,18-21-282,1 2 1,0-1 0,2 2 0,0-1 0,1 2 0,-7 25-1,12-33-14,2 1 0,0 0 0,0 0 0,1-1 0,1 29 0,1-38-30,1 0 1,0-1 0,-1 1 0,2 0-1,-1 0 1,0-1 0,1 1 0,0-1-1,4 8 1,-4-9-14,0-1 1,0 0-1,0 0 0,0 1 0,0-1 0,1-1 0,-1 1 1,0 0-1,1-1 0,-1 1 0,1-1 0,0 1 0,0-1 1,-1 0-1,1 0 0,0-1 0,4 2 0,3-2-102,0 1-1,0-1 1,1 0-1,-1-1 1,0-1-1,0 1 0,0-2 1,-1 1-1,1-1 1,16-8-1,3-2-92,-1-2 0,32-22 0,11-13-222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0.869"/>
    </inkml:context>
    <inkml:brush xml:id="br0">
      <inkml:brushProperty name="width" value="0.05" units="cm"/>
      <inkml:brushProperty name="height" value="0.05" units="cm"/>
    </inkml:brush>
  </inkml:definitions>
  <inkml:trace contextRef="#ctx0" brushRef="#br0">83 44 15819,'-14'20'499,"2"0"-1,-1 0 0,-13 34 0,23-45-439,-1 1-1,2-1 0,-1 1 0,1-1 0,1 1 0,-1 0 0,2 0 0,-1 0 0,2 0 0,-1-1 0,3 13 0,-3-20-40,1 1 1,-1 0-1,1 0 0,0 0 0,0 0 0,0-1 1,1 1-1,-1 0 0,0-1 0,1 1 0,0-1 1,0 0-1,-1 1 0,1-1 0,1 0 0,-1 0 1,0 0-1,0-1 0,1 1 0,3 2 0,-3-3 1,0 0 0,0-1 1,0 1-1,0-1 0,0 1 0,0-1 0,0 0 0,0 0 0,0 0 0,-1-1 0,1 1 0,0-1 0,0 0 1,0 1-1,0-1 0,-1 0 0,1-1 0,0 1 0,-1 0 0,5-4 0,19-14 140,-1-2-1,-1-1 0,-1-1 1,28-36-1,25-46 593,-31 40-55,-34 53-396,-11 12-294,0 0-1,0 0 0,0-1 0,0 1 1,0 0-1,0 0 0,0 0 0,0 0 0,0 0 1,0 0-1,0 0 0,0 0 0,0 0 1,0 0-1,0 0 0,0 0 0,0 0 1,0 0-1,0 0 0,1 0 0,-1 0 0,0 0 1,0-1-1,0 1 0,0 0 0,0 0 1,0 0-1,0 0 0,0 0 0,0 0 0,0 0 1,0 0-1,1 0 0,-1 0 0,0 0 1,0 0-1,0 1 0,0-1 0,0 0 0,0 0 1,0 0-1,0 0 0,0 0 0,0 0 1,0 0-1,0 0 0,0 0 0,0 0 0,1 0 1,-1 0-1,0 0 0,0 0 0,0 0 1,0 0-1,0 0 0,0 0 0,0 1 0,0-1 1,0 0-1,0 0 0,0 0 0,0 0 1,0 0-1,0 0 0,0 0 0,-6 24 532,2-9-494,-4 18-97,-7 62 1,14-84-40,0 0 1,1 0-1,0 0 1,1 0 0,1 0-1,-1-1 1,2 1-1,-1-1 1,9 21 0,-9-27 74,-1-1 0,1 0 0,0 0 0,0 0 0,0 0 0,1 0 0,-1-1 0,1 1 0,4 3 0,-4-4-13,1-1 1,-1 1-1,1-1 1,-1 0-1,1 0 1,0 0-1,6 1 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1.360"/>
    </inkml:context>
    <inkml:brush xml:id="br0">
      <inkml:brushProperty name="width" value="0.05" units="cm"/>
      <inkml:brushProperty name="height" value="0.05" units="cm"/>
    </inkml:brush>
  </inkml:definitions>
  <inkml:trace contextRef="#ctx0" brushRef="#br0">0 179 12731,'3'-10'228,"-1"1"0,2-1 0,-1 1 0,1 0 1,0 0-1,1 1 0,0-1 0,1 1 0,-1 0 0,1 0 1,1 1-1,0 0 0,0 0 0,0 0 0,1 1 0,0 0 1,0 1-1,0 0 0,1 0 0,0 0 0,0 1 0,0 1 1,0 0-1,1 0 0,-1 0 0,1 2 0,0-1 0,0 1 1,-1 0-1,1 1 0,0 0 0,0 1 0,13 2 0,-19-2-214,-1 0-1,1 0 1,-1 0-1,0 1 1,0 0-1,1-1 1,-1 1-1,0 0 0,-1 0 1,1 1-1,0-1 1,0 1-1,-1-1 1,0 1-1,1 0 1,-1 0-1,0 0 0,0 0 1,-1 0-1,1 0 1,-1 1-1,0-1 1,1 0-1,-1 1 1,-1-1-1,1 1 0,0 0 1,-1-1-1,0 1 1,0 4-1,0 7 10,-1 1 1,-1-1-1,0 1 0,-1-1 0,-9 28 0,-10 17 50,-39 74-1,6-16 21,42-87-72,-27 69 9,37-91-32,1 0 0,0 0 0,0 0 0,1 0 0,0 0 0,0 0 0,1 0 0,2 17 0,-1-23-4,-1-1 0,1 0 0,-1 1-1,1-1 1,0 0 0,0 0 0,0 0 0,0 0-1,0 0 1,1 0 0,-1 0 0,0 0-1,1 0 1,0-1 0,-1 1 0,1 0 0,0-1-1,4 3 1,-3-2-38,1-1 0,-1 0 0,1 0 0,0 0 0,-1 0 0,1 0 0,0-1 0,0 1 0,0-1 0,6-1 0,3 0 47,0-1 0,0-1-1,-1 0 1,1-1 0,19-9 0,6-5-21,43-29 1,-18 6-114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1.842"/>
    </inkml:context>
    <inkml:brush xml:id="br0">
      <inkml:brushProperty name="width" value="0.05" units="cm"/>
      <inkml:brushProperty name="height" value="0.05" units="cm"/>
    </inkml:brush>
  </inkml:definitions>
  <inkml:trace contextRef="#ctx0" brushRef="#br0">164 0 16860,'-19'20'1003,"-66"70"1566,77-81-2443,1 1-1,0 0 1,0 0-1,1 1 1,1-1 0,0 1-1,-7 21 1,12-31-131,-1 1 1,1-1 0,-1 1 0,1 0 0,0-1 0,0 1 0,0 0 0,0 0 0,0-1 0,0 1-1,0 0 1,0-1 0,1 1 0,-1 0 0,1-1 0,-1 1 0,1-1 0,-1 1 0,1-1-1,0 1 1,0-1 0,0 1 0,0-1 0,0 0 0,0 1 0,0-1 0,1 0 0,-1 0-1,0 0 1,1 0 0,-1 0 0,1 0 0,2 1 0,4 1-75,0-1 0,0 0 1,0 0-1,0 0 0,15-1 0,-3 1-83,9 2-63,66 11-391,-85-13 540,0 1-1,-1 0 1,1 1-1,-1-1 1,0 2-1,0-1 1,10 8-1,-16-10 72,0 0 0,0 0-1,-1 0 1,1 1 0,-1-1-1,1 1 1,-1 0-1,0 0 1,0 0 0,0 0-1,0 0 1,0 0 0,-1 0-1,0 1 1,0-1-1,1 0 1,-2 1 0,1-1-1,0 1 1,-1-1 0,0 1-1,0 0 1,0-1 0,0 1-1,0-1 1,-2 7-1,0-2 69,-1 0 0,-1-1 0,1 1 0,-1 0 0,0-1 0,-1 0 0,0 0 0,0-1-1,0 1 1,-9 7 0,1-1 64,-1-1 0,0-1 1,-1 0-1,-16 9 0,21-14 66,1-1 0,-1 0 0,-1-1 0,1-1 1,-1 1-1,1-2 0,-1 1 0,-11 0 0,19-3-163,1 1 0,0-1 1,-1 0-1,1 0 0,-1 0 0,1 0 1,-1 0-1,1-1 0,0 1 0,-1-1 0,1 1 1,0-1-1,-1 0 0,1 0 0,0 0 0,0 0 1,0 0-1,0-1 0,0 1 0,0-1 0,0 1 1,-3-4-1,-11-22 222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2.324"/>
    </inkml:context>
    <inkml:brush xml:id="br0">
      <inkml:brushProperty name="width" value="0.05" units="cm"/>
      <inkml:brushProperty name="height" value="0.05" units="cm"/>
    </inkml:brush>
  </inkml:definitions>
  <inkml:trace contextRef="#ctx0" brushRef="#br0">0 56 16988,'29'-17'1600,"2"9"-1152,2-2-176,9 7 696,2-2-336,5 0-968,3 2-304,3-1 552,0 4-224,-2 0-64</inkml:trace>
  <inkml:trace contextRef="#ctx0" brushRef="#br0" timeOffset="1">1056 56 14883,'-10'31'1376,"-14"10"-919,-6 9-177,-4 13 592,1 3-120,2 0-352,3-1-104,6-8-344,7-7-216,5-20 1944,2-14-1592,5-20 128,-5-12 25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2.762"/>
    </inkml:context>
    <inkml:brush xml:id="br0">
      <inkml:brushProperty name="width" value="0.05" units="cm"/>
      <inkml:brushProperty name="height" value="0.05" units="cm"/>
    </inkml:brush>
  </inkml:definitions>
  <inkml:trace contextRef="#ctx0" brushRef="#br0">273 1 17660,'-8'-1'156,"0"1"1,0 0-1,0 1 0,0-1 1,0 1-1,0 1 0,1 0 1,-1 0-1,0 0 1,1 1-1,-1 0 0,1 0 1,0 1-1,0 0 1,1 0-1,-11 9 0,1 0-2,0 0 0,2 2-1,0-1 1,0 2 0,-14 22 0,23-31-120,0 1 0,1 0 1,-1 0-1,-5 17 0,10-24-27,-1 1-1,1-1 1,-1 1-1,1-1 0,0 1 1,-1-1-1,1 1 0,0 0 1,0-1-1,0 1 0,0 0 1,0-1-1,0 1 1,1-1-1,-1 1 0,1-1 1,-1 1-1,1 0 0,-1-1 1,1 0-1,0 1 1,0-1-1,0 1 0,0-1 1,0 0-1,0 0 0,0 1 1,0-1-1,0 0 0,0 0 1,1 0-1,-1 0 1,0 0-1,3 1 0,3 0 7,-1-1 1,0 1-1,1-1 0,-1-1 0,1 1 0,-1-1 1,1 0-1,-1 0 0,1-1 0,-1 0 0,1 0 1,-1 0-1,11-5 0,-4 1 34,0 0 0,0 0-1,-1-2 1,0 1 0,17-14 0,-17 11 33,-1 0 0,-1-1 0,0-1 0,16-21 0,-23 29-55,0-1 0,-1 1 0,1-1 0,-1 0 0,0 0 0,0 0 0,-1 0 0,1-1 0,-1 1 0,0 0 0,0-1 0,-1 1 0,1-1 0,-1 1 0,0-1 0,0 1 0,0 0 0,-1-1 0,-1-7 0,2 10-22,-1 1 1,1 0-1,-1-1 0,1 1 0,-1 0 1,1 0-1,-1-1 0,0 1 1,0 0-1,0 0 0,1 0 1,-1 0-1,0 0 0,-1 0 0,1 0 1,0 0-1,0 0 0,0 0 1,0 1-1,-1-1 0,1 1 1,0-1-1,-1 1 0,1-1 0,0 1 1,-1-1-1,1 1 0,-1 0 1,1 0-1,0 0 0,-1 0 1,1 0-1,-1 0 0,1 0 1,0 1-1,-1-1 0,1 0 0,-1 1 1,1-1-1,0 1 0,0-1 1,-1 1-1,1 0 0,0 0 1,-2 0-1,-2 3-63,-1 0 0,1 0 0,0 0 0,0 1 1,0 0-1,0-1 0,1 2 0,-5 6 0,4-5-68,1 1-1,0 0 1,0 0-1,1 0 1,0 0-1,0 0 0,1 1 1,0-1-1,1 1 1,-1 0-1,2 0 1,-1-1-1,1 1 1,1 0-1,2 15 1,9 11-378</inkml:trace>
  <inkml:trace contextRef="#ctx0" brushRef="#br0" timeOffset="1">782 635 16243,'-8'17'492,"0"0"-1,-1 0 0,-22 28 0,-10 19 588,39-61-980,1 0 0,-1 0 0,1 1 1,0-1-1,-1 1 0,2-1 0,-1 1 0,-1 5 1,2-8-78,1 0 0,-1 0 0,0 0 1,0 0-1,0 1 0,1-1 0,-1 0 0,0 0 1,1 0-1,-1 0 0,1 0 0,0 0 1,-1 0-1,1 0 0,0 0 0,-1 0 1,1 0-1,0 0 0,0 0 0,0 0 1,0-1-1,0 1 0,0 0 0,0-1 1,0 1-1,0-1 0,0 1 0,2 0 0,3 0 36,1 1 0,-1-1 0,1 0-1,-1 0 1,1-1 0,-1 0-1,1 0 1,0-1 0,-1 1 0,1-1-1,-1-1 1,8-2 0,1 0 78,-1-1 1,1-1 0,-1-1-1,15-8 1,-21 10-30,-1 0 1,0 0-1,0 0 0,-1-1 1,1 0-1,-1 0 1,-1-1-1,1 0 0,7-13 1,-11 17-70,0 0 0,-1 0 1,0-1-1,1 1 0,-1 0 1,-1 0-1,1-1 0,0 1 1,-1 0-1,0-1 0,0 1 1,0 0-1,0-1 1,0 1-1,0 0 0,-1-1 1,0 1-1,0 0 0,0 0 1,0-1-1,0 1 0,-1 0 1,1 0-1,-1 0 0,0 0 1,0 1-1,0-1 1,-3-3-1,1 3-56,1-1 1,-1 1-1,0 0 0,-1 0 0,1 0 1,0 1-1,-1 0 0,0-1 1,1 2-1,-1-1 0,0 0 1,-10-1-1,5 2-84,-1 0 0,0 0 0,0 1 0,0 0 0,-12 2 0,-8 6-119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3.512"/>
    </inkml:context>
    <inkml:brush xml:id="br0">
      <inkml:brushProperty name="width" value="0.05" units="cm"/>
      <inkml:brushProperty name="height" value="0.05" units="cm"/>
    </inkml:brush>
  </inkml:definitions>
  <inkml:trace contextRef="#ctx0" brushRef="#br0">230 378 15179,'0'-2'166,"1"0"-1,0 0 0,-1 0 1,0 0-1,1 0 1,-1 0-1,0 0 1,0 0-1,0 0 0,0 0 1,0 0-1,-1 0 1,1 0-1,-1 1 0,1-1 1,-2-2-1,2 2-52,-1 1 0,0 0-1,0 0 1,0 0 0,0 0-1,0 0 1,0 1 0,0-1 0,0 0-1,0 0 1,0 1 0,0-1-1,0 0 1,-1 1 0,1 0-1,0-1 1,0 1 0,-3-1 0,0 1 37,0-1 0,0 1 0,0 1 0,0-1 0,0 0 0,0 1 0,0 0 0,1 0 0,-1 0 0,0 0 0,0 1 0,1-1 0,-1 1 0,-4 3 0,-5 5-108,1 0 0,0 1-1,1 1 1,1-1-1,0 2 1,0-1-1,1 2 1,1-1 0,0 1-1,1 0 1,0 1-1,1 0 1,1 0 0,0 0-1,1 0 1,-3 24-1,7-37-46,0 0 0,0 1 0,0-1 0,0 0-1,0 1 1,0-1 0,1 0 0,-1 0 0,1 1-1,0-1 1,-1 0 0,1 0 0,2 3 0,-2-4 2,0 0 1,0 0-1,-1-1 1,1 1 0,0-1-1,0 1 1,0-1 0,0 1-1,0-1 1,0 0-1,0 1 1,0-1 0,0 0-1,0 0 1,0 0-1,0 0 1,1 0 0,-1 0-1,0 0 1,0 0 0,0 0-1,0 0 1,0-1-1,0 1 1,0 0 0,0-1-1,0 1 1,0-1 0,0 1-1,-1-1 1,1 1-1,0-1 1,0 0 0,1 0-1,13-11-13,-1 0 0,0-1-1,-1 0 1,-1-1 0,0 0 0,12-19-1,4-3-5,48-65 261,113-193 0,-141 212-59,-63 111-179,1 0 1,1 1-1,1 1 1,-12 55 0,0 49-686,22-111 388,0-1-1,2 1 1,4 42-1,-3-60 239,0 1 0,1-1 0,0 0-1,3 10 1,13 12-337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3.993"/>
    </inkml:context>
    <inkml:brush xml:id="br0">
      <inkml:brushProperty name="width" value="0.05" units="cm"/>
      <inkml:brushProperty name="height" value="0.05" units="cm"/>
    </inkml:brush>
  </inkml:definitions>
  <inkml:trace contextRef="#ctx0" brushRef="#br0">12 123 17364,'-1'3'155,"-1"0"1,1 0 0,0 0-1,0 0 1,0 0-1,0 0 1,1 0 0,-1 0-1,1 0 1,0 0 0,0 1-1,0-1 1,0 0 0,1 3-1,-1-5-128,0 0-1,0 0 0,1-1 1,-1 1-1,0 0 0,1 0 1,-1-1-1,0 1 1,1 0-1,-1-1 0,1 1 1,-1-1-1,1 1 1,0 0-1,-1-1 0,1 1 1,-1-1-1,1 1 0,0-1 1,-1 0-1,1 1 1,1 0-1,0-1 12,-1 0-1,1 0 1,-1 0 0,1 0-1,-1 0 1,1 0 0,-1-1 0,1 1-1,-1 0 1,1-1 0,-1 1-1,1-1 1,-1 0 0,1 1-1,-1-1 1,2-1 0,8-5 65,-1 0-1,0-1 1,0 0 0,-1-1 0,16-18-1,-19 20-8,-1-1-1,0 1 1,0-1-1,0 0 1,-1 0-1,0 0 1,-1-1-1,5-16 0,-8 24-73,0 0 0,0 0 0,1 0 0,-1 0 0,0-1 0,0 1 0,0 0 0,0 0 0,0 0 0,-1 0 0,1 0 0,0-1 0,-1 1 0,1 0 0,-1-2 0,0 3-9,1-1 0,0 1 0,-1-1 0,1 1-1,-1 0 1,1-1 0,-1 1 0,1-1 0,-1 1-1,0 0 1,1 0 0,-1-1 0,1 1 0,-1 0-1,0 0 1,1 0 0,-1-1 0,0 1 0,1 0-1,-2 0 1,-1 0 8,1 1-1,-1-1 0,1 1 1,-1 0-1,1-1 0,-1 1 1,1 0-1,-1 0 1,1 1-1,0-1 0,-1 0 1,-2 3-1,-3 4 5,0 0 0,0 0 0,1 1 0,0 0 0,1 0 0,0 1 0,0 0 0,-7 17 0,4-4-73,0 0 1,-10 49 0,17-59-90,0-1 0,1 1 0,0 0 0,1 16 0,0-27 68,0 1 0,0-1 0,0 1 0,1-1 0,-1 1 0,1-1 1,-1 1-1,1-1 0,0 1 0,0-1 0,0 0 0,0 1 0,1-1 1,-1 0-1,0 0 0,1 0 0,0 0 0,-1 0 0,1 0 0,0-1 0,0 1 1,0 0-1,0-1 0,0 0 0,0 1 0,1-1 0,3 1 0,-3-1 30,0-1 0,0 0-1,0 0 1,0 0-1,0 0 1,1 0-1,-1-1 1,0 1-1,-1-1 1,1 0-1,0 0 1,0 0 0,0 0-1,0-1 1,-1 1-1,4-3 1,6-4-146,-1-1 0,13-12 0,-13 12-15,39-38-423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4.440"/>
    </inkml:context>
    <inkml:brush xml:id="br0">
      <inkml:brushProperty name="width" value="0.05" units="cm"/>
      <inkml:brushProperty name="height" value="0.05" units="cm"/>
    </inkml:brush>
  </inkml:definitions>
  <inkml:trace contextRef="#ctx0" brushRef="#br0">37 183 13763,'-5'10'1201,"0"0"1,0 0-1,-5 17 1,8-21-1101,0 0 0,0 0-1,1 0 1,-1 1 0,1-1 0,1 0 0,-1 1 0,1-1 0,0 0 0,0 1-1,1-1 1,2 10 0,-1-12-88,-1-1 0,1 0-1,0-1 1,0 1 0,0 0-1,0-1 1,1 1 0,-1-1-1,1 1 1,0-1 0,-1 0-1,5 2 1,41 18-26,-40-20 20,-1 1-1,0 0 1,0 0-1,0 0 1,-1 1-1,1 0 1,7 7-1,-13-10 7,-1 0 0,1 0 0,-1-1 0,1 1-1,-1 0 1,1 0 0,-1 0 0,1 0 0,-1 0 0,0 0-1,0 0 1,0 0 0,1 0 0,-1 1 0,0-1 0,0 0-1,0 0 1,-1 0 0,1 0 0,0 0 0,0 0 0,0 0 0,-1 0-1,1 0 1,-1 0 0,1 0 0,-1 0 0,1 0 0,-1-1-1,0 3 1,-26 28 266,18-22-172,2 0-148,0-1-1,0-1 0,-1 1 1,0-1-1,0-1 0,-1 1 1,-11 6-1,10-11-46,10-6-67</inkml:trace>
  <inkml:trace contextRef="#ctx0" brushRef="#br0" timeOffset="1">795 15 13947,'-11'-14'1480,"-2"24"-984,-3 13-216,2 14 1497,1 6-1249,-3 4-272,3 5-184,6 2-128,4 1-232,5-8-376,1-5 568,-3-9-80,-2-8-88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8.304"/>
    </inkml:context>
    <inkml:brush xml:id="br0">
      <inkml:brushProperty name="width" value="0.025" units="cm"/>
      <inkml:brushProperty name="height" value="0.025" units="cm"/>
    </inkml:brush>
  </inkml:definitions>
  <inkml:trace contextRef="#ctx0" brushRef="#br0">0 37 9097,'0'0'2290,"8"-4"-304,6-2-1382,1 1-1,-1 0 1,1 1 0,0 0 0,0 2 0,24-2 0,-29 2-408,-1 2 1,1 0-1,0 0 0,-1 0 1,1 1-1,-1 1 0,1 0 1,-1 0-1,0 1 0,0 0 1,0 0-1,14 8 0,-21-10-184,0 1-1,0-1 1,-1 0-1,1 1 0,-1-1 1,1 1-1,-1 0 0,1-1 1,-1 1-1,0 0 0,0 0 1,0 0-1,0 0 1,0 0-1,0 0 0,-1 0 1,1 0-1,-1 0 0,1 0 1,-1 4-1,0-2 64,-1 0 0,1-1 0,-1 1 0,0 0 0,0-1 0,0 1 0,-1-1 0,1 1 0,-1-1-1,0 0 1,-3 5 0,-8 7 381,0 0-1,0 0 0,-29 22 0,25-23-355,-14 14 71,1 1 0,-29 38 0,58-66-171,-1 1 1,1 0-1,-1 0 1,1-1-1,0 1 0,0 0 1,0 0-1,0 0 1,0 0-1,0 0 1,1 1-1,-1-1 1,1 0-1,-1 0 0,1 0 1,0 1-1,0-1 1,0 0-1,1 4 1,-1-4 9,1-1 1,0 1-1,0-1 1,0 1-1,0-1 1,0 0-1,1 1 1,-1-1-1,0 0 1,0 0-1,1 0 1,-1 0-1,1 0 1,-1 0-1,1 0 1,0-1-1,-1 1 1,1 0-1,2 0 1,11 2 90,0-1 0,-1 0 0,1-1 1,24-2-1,-26 1-57,-5 1-67,0-1 0,0 0 1,0 0-1,0-1 1,0 0-1,0 0 0,0-1 1,0 0-1,0-1 1,-1 1-1,0-1 0,13-7 1,-20 9-107,1 0 0,0 0-1,0 1 1,0-1 0,-1 0 0,1 0 0,0 0 0,-1 0 0,1 0-1,-1 0 1,0 0 0,1-1 0,-1 1 0,0 0 0,1 0 0,-1 0-1,0 0 1,0 0 0,0-1 0,0 1 0,0 0 0,0 0 0,0 0-1,-1 0 1,1 0 0,0-1 0,-1 1 0,0-1 0,-19-25-7678,-3 6-2181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4.890"/>
    </inkml:context>
    <inkml:brush xml:id="br0">
      <inkml:brushProperty name="width" value="0.05" units="cm"/>
      <inkml:brushProperty name="height" value="0.05" units="cm"/>
    </inkml:brush>
  </inkml:definitions>
  <inkml:trace contextRef="#ctx0" brushRef="#br0">1 170 15211,'2'-7'283,"0"-1"-1,0 0 0,1 1 1,0-1-1,0 1 0,1 0 1,-1 0-1,2 1 0,-1-1 1,1 1-1,0 0 0,0 0 1,1 0-1,0 1 0,0 0 0,0 0 1,1 0-1,-1 1 0,13-6 1,0 2-96,1 1 0,0 1 0,0 1 0,0 0 0,1 2 0,-1 0 0,1 2 0,0 0 0,0 1 0,-1 1 0,36 6 0,-47-5-188,-1 1 0,1-1-1,-1 1 1,0 0 0,0 1-1,0 0 1,-1 0 0,0 1-1,1 0 1,-1 0 0,-1 1-1,9 8 1,-11-10-11,0 1-1,-1 0 1,1-1 0,-1 1 0,0 1 0,-1-1-1,1 0 1,-1 1 0,0-1 0,-1 1 0,1-1-1,-1 1 1,0 0 0,0 0 0,-1 0 0,0-1-1,0 1 1,0 0 0,-2 6 0,-1 2-2,-1-1 1,0 0-1,-1 1 1,-1-2-1,-12 21 1,9-16-371,-13 34 1,22-51 358,0 0 1,0 0-1,0 0 1,0 1 0,0-1-1,0 0 1,0 0-1,-1 1 1,1-1-1,0 0 1,0 0-1,0 1 1,0-1 0,1 0-1,-1 0 1,0 0-1,0 1 1,0-1-1,0 0 1,0 0 0,0 1-1,0-1 1,0 0-1,0 0 1,0 0-1,1 1 1,-1-1-1,0 0 1,0 0 0,0 0-1,0 0 1,1 0-1,-1 1 1,0-1-1,0 0 1,0 0 0,1 0-1,-1 0 1,0 0-1,0 0 1,0 0-1,1 0 1,-1 0-1,0 0 1,0 1 0,1-1-1,-1 0 1,0 0-1,0 0 1,1-1-1,-1 1 1,0 0 0,0 0-1,0 0 1,1 0-1,-1 0 1,0 0-1,0 0 1,0 0-1,1 0 1,-1 0 0,0-1-1,0 1 1,22-8-983,-16 5 702,11-4-332,0 1-1,0 1 1,35-5-1,-46 9 605,0 1 0,0 0 0,0 0 0,0 0 0,1 1 0,9 2 0,-13-2 66,0 0 0,0 0-1,0 0 1,-1 1 0,1-1 0,0 1 0,-1-1 0,1 1 0,-1 0 0,1 0-1,-1 0 1,0 1 0,0-1 0,2 3 0,-2-3 30,-1 0-1,0 1 1,0-1-1,-1 0 1,1 0 0,0 0-1,-1 1 1,1-1 0,-1 0-1,0 0 1,0 1-1,1-1 1,-2 0 0,1 1-1,0-1 1,0 0 0,-1 1-1,1-1 1,-1 0-1,0 0 1,0 0 0,0 1-1,0-1 1,-1 2-1,-4 6 307,-1 0 0,0-1-1,-13 14 1,8-9 57,-4 6 46,-1-1-1,0-1 1,-2 0 0,0-2-1,-38 26 1,54-40-554,0-1-1,0 1 1,-1-1 0,1 1-1,-1-1 1,1 0-1,-1-1 1,1 1 0,-1-1-1,1 1 1,-7-1 0,9 0 43,0-1 0,-1 1 0,1 0 1,0-1-1,0 1 0,0 0 0,0-1 1,-1 1-1,1-1 0,0 0 0,0 1 1,0-1-1,0 0 0,0 0 0,0 0 1,0 1-1,1-1 0,-1 0 1,0 0-1,0 0 0,1 0 0,-1-1 1,1 1-1,-1 0 0,1 0 0,-1 0 1,1 0-1,0-1 0,-1 1 0,1 0 1,0 0-1,0-1 0,0 1 0,0 0 1,0 0-1,0-3 0,4-18-508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5.347"/>
    </inkml:context>
    <inkml:brush xml:id="br0">
      <inkml:brushProperty name="width" value="0.05" units="cm"/>
      <inkml:brushProperty name="height" value="0.05" units="cm"/>
    </inkml:brush>
  </inkml:definitions>
  <inkml:trace contextRef="#ctx0" brushRef="#br0">74 0 16211,'-13'46'1217,"-3"6"-1001,-2 1-96,3 0 344,7 1-72,5-7-344,3-6-248,3-13-208,4-5 336,9-10-56,2-6-72</inkml:trace>
  <inkml:trace contextRef="#ctx0" brushRef="#br0" timeOffset="1">331 6 13979,'5'44'976,"-8"-2"-856,-1-3-48,1 1 320,3 1-248,6 4-136,0-4-32,1-6 24,0-2-16,0 0 16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5.786"/>
    </inkml:context>
    <inkml:brush xml:id="br0">
      <inkml:brushProperty name="width" value="0.05" units="cm"/>
      <inkml:brushProperty name="height" value="0.05" units="cm"/>
    </inkml:brush>
  </inkml:definitions>
  <inkml:trace contextRef="#ctx0" brushRef="#br0">0 113 16043,'4'-7'175,"1"0"-1,-1 1 1,1 0-1,0 0 0,1 0 1,0 0-1,0 1 1,0 0-1,0 1 0,1-1 1,-1 1-1,1 0 1,0 1-1,1 0 0,-1 0 1,9-2-1,12-3 131,0 2-1,0 2 0,34-2 1,-24 3-93,0 2 1,60 6-1,-79-2-200,-1 0 0,1 1 0,-1 0 0,0 2-1,0 0 1,0 1 0,19 11 0,-32-15-26,-1-1-1,0 1 1,1 0 0,-1 1 0,0-1 0,-1 1 0,1 0 0,0 0-1,-1 0 1,0 0 0,0 1 0,0-1 0,-1 1 0,0-1-1,1 1 1,-2 0 0,1 0 0,1 9 0,-2-8 5,-1 0 0,1-1 0,-2 1 0,1 0 0,-1 0 0,1 0 0,-2-1 1,1 1-1,-1-1 0,1 1 0,-2-1 0,1 1 0,-1-1 0,1 0 0,-1 0 0,-1 0 0,-3 4 0,-2 2 76,-1 0 0,0 0 0,-1-1 0,0-1 0,-1 0 0,0 0 0,0-1 0,-1-1 0,0 0 0,0-1 0,-1 0-1,1-1 1,-1-1 0,0 0 0,-1-1 0,1 0 0,-1-1 0,1-1 0,-1 0 0,0-1 0,-15-2 0,-21-8 153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6.533"/>
    </inkml:context>
    <inkml:brush xml:id="br0">
      <inkml:brushProperty name="width" value="0.05" units="cm"/>
      <inkml:brushProperty name="height" value="0.05" units="cm"/>
    </inkml:brush>
  </inkml:definitions>
  <inkml:trace contextRef="#ctx0" brushRef="#br0">247 306 16668,'-14'17'605,"-1"0"1,-25 23 0,-3 3-40,24-22-412,1 0 0,0 1 1,2 1-1,1 0 0,1 1 1,-14 31-1,27-51-143,0 0 0,-1-1 0,1 1 0,1 0 1,-1-1-1,0 1 0,1 0 0,0 0 0,0 6 0,1-10-8,-1 1 0,0 0 0,0 0 1,0 0-1,1-1 0,-1 1 0,0 0 0,1 0 0,-1-1 0,1 1 0,-1 0 0,1-1 1,-1 1-1,1 0 0,0-1 0,-1 1 0,1-1 0,-1 1 0,2 0 0,0 0 0,-1-1-1,1 0 0,-1 1 1,1-1-1,0 0 0,-1 0 1,1 0-1,-1 0 0,1 0 0,-1 0 1,1 0-1,0 0 0,-1-1 1,3 0-1,5-2-19,0-1 0,0 0 0,-1 0 1,0-1-1,0 0 0,0 0 0,13-12 0,48-53-199,-65 66 206,37-43-77,-3-2 1,-1-2-1,-3-1 1,-2-1-1,-2-2 0,-3-2 1,24-71-1,-38 86 122,-12 41-30,-1 1-1,0-1 1,0 0-1,1 1 1,-1-1-1,0 0 1,0 1-1,0-1 1,0 0-1,0 1 1,0-1-1,0 0 1,0 1-1,0-1 1,0 0-1,0 1 1,0-1-1,-1 0 1,1 0-1,-1 1 0,1 0 0,-1 0-1,1 0 1,-1 0 0,1 1-1,-1-1 1,1 0 0,-1 0-1,1 1 1,-1-1 0,1 0-1,0 1 1,-1-1 0,1 0-1,0 1 1,-1-1 0,1 1-1,0-1 1,-1 0 0,1 1-1,0-1 1,-1 1 0,-7 12 29,1 1 1,0-1-1,0 1 1,2 1 0,-7 24-1,-15 82 139,25-113-156,-20 140 227,20-127-195,1-1 0,1 1 0,1-1-1,1 1 1,6 25 0,-7-40-35,0 0 1,1-1 0,0 1-1,0-1 1,1 1 0,0-1-1,0 0 1,0 0-1,0 0 1,1 0 0,0-1-1,8 9 1,-8-11-11,-1 1 0,1-1-1,0 0 1,-1 0 0,1 0-1,0-1 1,0 1 0,1-1 0,-1 0-1,0 0 1,0 0 0,0-1 0,1 1-1,-1-1 1,0 0 0,1-1 0,-1 1-1,6-2 1,2-1-22,0-1-1,0 0 1,-1-1 0,1-1-1,-1 1 1,0-2 0,-1 0-1,0 0 1,0 0 0,0-2-1,-1 1 1,14-17 0,-5 4-14,-1 0-1,-2-2 1,0 0 0,21-44 0,-29 51 21,-1 0 0,7-24 0,-12 36 22,0-1 0,0 1 0,0-1 0,-1 1 0,1-1 0,-1 0 0,0 1 1,-1-1-1,1 1 0,-1-1 0,0 0 0,0 1 0,-2-6 0,3 10-6,-1-1 0,1 1 0,0-1 0,0 1 0,-1 0 0,1-1 0,-1 1-1,1 0 1,0-1 0,-1 1 0,1 0 0,-1 0 0,1-1 0,0 1 0,-1 0 0,1 0 0,-1 0 0,1 0 0,-1-1 0,1 1 0,-1 0 0,1 0-1,-1 0 1,1 0 0,-1 0 0,1 0 0,-1 0 0,1 0 0,-1 1 0,1-1 0,-1 0 0,1 0 0,0 0 0,-1 0 0,1 1 0,-1-1 0,1 0-1,-1 0 1,1 1 0,0-1 0,-1 1 0,-16 14 74,15-14-70,-14 16 81,1 1 0,1 0 0,0 0 0,1 2 0,1 0 0,-15 33 0,27-51-83,-1-1 0,0 0 0,1 0 0,-1 1 0,1-1 0,-1 0 0,1 1 0,0-1 0,0 1 0,0-1 0,-1 0 0,1 1 0,1-1 0,-1 1 0,0-1 0,0 0 0,0 1 0,1-1 0,-1 0 0,1 1 0,-1-1 0,2 3 0,-1-3-3,1 0 0,0 1 0,-1-1 0,1 0 0,0 0 0,0 0 0,0 0 0,0 0-1,0 0 1,0-1 0,0 1 0,0-1 0,0 1 0,4-1 0,29 4-12,1-3 1,51-3-1,28 0 21,-63 7 1,-32-2 11,1-2 1,-1 0-1,1-1 0,20-2 0,-40 1-7,0 1-1,0 0 0,0 0 1,0-1-1,0 1 0,0-1 1,0 1-1,0-1 0,0 1 1,0-1-1,-1 1 0,1-1 1,0 0-1,0 1 0,-1-1 1,1 0-1,-1 0 0,1 0 1,0 1-1,-1-1 0,1 0 1,-1 0-1,0 0 0,1 0 1,-1 0-1,0 0 0,0 0 1,1 0-1,-1-2 0,-3-31 446,2 27-372,-27-118 1102,18 85-1005,-9-58-1,18 97-226,1 0-1,0 0 0,0-1 1,0 1-1,0-1 0,0 1 0,0 0 1,0-1-1,1 1 0,-1 0 0,0 0 1,1-1-1,-1 1 0,1 0 0,-1 0 1,2-2-1,-1 2-18,-1 0 0,1 1 0,0-1 0,-1 1 0,1-1 0,0 1 0,0-1 0,0 1 0,0 0 0,-1-1 0,1 1 0,0 0 0,0 0 0,0 0 0,0 0 0,0-1 0,0 1 0,1 1 0,6 0-246,-1 0 0,0 1 0,0 0 0,0 0 0,8 5 0,2-1 288,38 14-630,7 0-196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7"/>
    </inkml:context>
    <inkml:brush xml:id="br0">
      <inkml:brushProperty name="width" value="0.05" units="cm"/>
      <inkml:brushProperty name="height" value="0.05" units="cm"/>
    </inkml:brush>
  </inkml:definitions>
  <inkml:trace contextRef="#ctx0" brushRef="#br0">58 247 13123,'-14'50'1344,"-2"9"-896,-3 0-168,11-5 1297,8 1-1209,10-8-104,6-8-72,6-5-224,3-7-128,-5-8-216,-4-8 304,-9-12-40,-6-5-64</inkml:trace>
  <inkml:trace contextRef="#ctx0" brushRef="#br0" timeOffset="1">35 172 18852,'22'-25'1688,"11"5"-1167,5 2-225,14 5 840,4-1-240,7 0-632,3-1-264,-5 3-576,-5-1-336,-16-2 744,-8 7-168,-16 3-136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7.467"/>
    </inkml:context>
    <inkml:brush xml:id="br0">
      <inkml:brushProperty name="width" value="0.05" units="cm"/>
      <inkml:brushProperty name="height" value="0.05" units="cm"/>
    </inkml:brush>
  </inkml:definitions>
  <inkml:trace contextRef="#ctx0" brushRef="#br0">1 219 16724,'34'8'1544,"16"-11"-1056,5-10-192,11-7 560,3-7-64,-5-6-792,-4 2-400,-14-2 384,-7-2-120,-19 4-112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7.868"/>
    </inkml:context>
    <inkml:brush xml:id="br0">
      <inkml:brushProperty name="width" value="0.05" units="cm"/>
      <inkml:brushProperty name="height" value="0.05" units="cm"/>
    </inkml:brush>
  </inkml:definitions>
  <inkml:trace contextRef="#ctx0" brushRef="#br0">29 401 13971,'-4'5'237,"1"1"0,-1 0 0,1-1 0,0 1 0,0 0 0,1 1 0,-3 10-1,5-16-196,-1-1 0,1 1-1,0 0 1,0 0-1,0 0 1,0 0 0,0 0-1,0 0 1,0 0-1,0 0 1,0 0-1,1 0 1,-1 0 0,0-1-1,0 1 1,1 0-1,-1 0 1,1 0 0,-1 0-1,1-1 1,-1 1-1,1 0 1,0 0 0,0 0-1,1 0 32,0-1 0,-1 1 0,1-1 1,0 1-1,0-1 0,0 0 0,0 0 0,0 1 0,-1-2 0,1 1 0,0 0 0,0 0 0,0 0 0,0-1 1,0 1-1,-1-1 0,4-1 0,11-4-60,-1 0 0,0-1 0,-1-1 0,1-1 0,-1 0 0,14-12 0,5-7-279,35-38 0,-51 45 35,0-1 0,-2 0-1,0-1 1,-1-1 0,-2 0 0,0-1-1,-2-1 1,-1 1 0,6-30 0,-13 51 189,-1 0 0,0-1 0,0 1 0,0 0 0,-1-1 0,0 1 0,0-1 0,0 1 0,-1-7 0,1 11 53,0 0-1,0 0 1,0 0 0,0-1 0,0 1 0,-1 0 0,1 0 0,0 0 0,0 0 0,0-1 0,0 1 0,-1 0 0,1 0 0,0 0 0,0 0 0,0 0 0,-1 0 0,1 0 0,0 0 0,0-1 0,0 1 0,-1 0 0,1 0 0,0 0 0,0 0 0,0 0 0,-1 0 0,1 0 0,0 0 0,0 0 0,-1 0 0,1 1 0,0-1 0,0 0 0,0 0 0,-1 0 0,1 0 0,0 0 0,0 0 0,0 0 0,-1 0 0,1 1 0,0-1 0,0 0 0,0 0 0,0 0 0,0 0 0,-1 1 0,1-1 0,0 0 0,0 0 0,0 0 0,0 0 0,0 1 0,-9 13 463,-1 15 170,1-1-1,2 2 0,0-1 0,3 1 1,-3 57-1,7-79-527,0 0 0,0 0 0,1 0 0,0 0 0,0 0 0,1 0 1,5 13-1,-6-18-99,1 0 1,-1 0-1,1-1 1,0 1-1,0 0 1,0-1-1,0 0 1,0 1-1,1-1 1,-1 0-1,1 0 1,-1 0-1,1 0 1,0-1-1,0 1 1,-1-1-1,1 1 1,0-1-1,1 0 1,-1 0-1,0-1 1,4 1-1,1 0-15,1-1-1,-1 0 0,1 0 1,-1-1-1,1 0 0,-1-1 1,0 0-1,0 0 0,0-1 1,0 0-1,0 0 0,-1-1 1,1 0-1,-1 0 0,12-9 1,8-8-44,-1-2 0,34-37 0,-43 42 24,-13 15 15,15-16-44,-18 18 49,-1 1 1,1-1-1,-1 0 0,1 1 0,0-1 1,-1 1-1,1-1 0,0 1 1,0 0-1,-1-1 0,1 1 1,0 0-1,0-1 0,0 1 1,-1 0-1,1 0 0,0 0 1,0 0-1,0 0 0,0 0 0,0 0 1,1 0-1,-1 3 10,-1 0-1,1 0 1,0-1-1,-1 1 1,1 0-1,-1 0 1,0 0 0,0 0-1,0 0 1,0 0-1,-1 3 1,0 1 7,1 88 167,0-94-182,0 0 0,0 0 0,0 0 0,0 0 0,0 0 0,1 0 0,-1 0 0,0 0 0,0 0 0,1 0 0,-1 0 0,1 0 0,-1 0 0,1 0 0,-1-1 0,1 1 0,-1 0 0,1 0 0,0 0 0,-1-1 1,2 2-1,-1-2-1,0 0 1,-1 1 0,1-1 0,0 0 0,0 0-1,0 0 1,0 0 0,-1 0 0,1 0 0,0 0 0,0 0-1,0 0 1,0 0 0,-1-1 0,1 1 0,0 0 0,0 0-1,-1-1 1,3 0 0,0-1 16,1 0-1,-1-1 1,1 0-1,-1 1 1,0-1-1,0 0 1,0-1-1,4-5 1,-1-2 135,0 0 0,-1 0 1,-1-1-1,0 0 0,-1 1 0,0-1 0,0 0 1,-1-1-1,0-23 0,-2 0 739,-2-1 1,-7-36-1,9 73-882,-1-1 0,1 1-1,0 0 1,0-1 0,0 1 0,0 0 0,0 0 0,0-1 0,0 1 0,0 0 0,0-1 0,0 1-1,0 0 1,0-1 0,0 1 0,0 0 0,1 0 0,-1-1 0,0 1 0,0 0 0,0-1 0,0 1-1,0 0 1,1 0 0,-1 0 0,0-1 0,0 1 0,0 0 0,1 0 0,-1 0 0,0-1 0,0 1-1,1 0 1,-1 0 0,0 0 0,0 0 0,1 0 0,-1-1 0,0 1 0,1 0 0,-1 0 0,0 0-1,1 0 1,-1 0 0,0 0 0,0 0 0,1 0 0,-1 0 0,0 0 0,1 0 0,-1 0-1,0 1 1,0-1 0,1 0 0,19 8-41,-15-5 23,14 4-390,0-1 0,27 5 1,-38-9 302,0-1 1,1-1-1,-1 1 1,1-1 0,0 0-1,-1-1 1,0 0 0,10-2-1,15-13-265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8.493"/>
    </inkml:context>
    <inkml:brush xml:id="br0">
      <inkml:brushProperty name="width" value="0.05" units="cm"/>
      <inkml:brushProperty name="height" value="0.05" units="cm"/>
    </inkml:brush>
  </inkml:definitions>
  <inkml:trace contextRef="#ctx0" brushRef="#br0">302 140 15595,'1'-1'96,"0"0"1,-1 0-1,0-1 0,1 1 0,-1 0 0,0-1 0,1 1 0,-1 0 0,0-1 1,0 1-1,0 0 0,0-1 0,0 1 0,-1 0 0,1-1 0,0 1 0,0 0 0,-1 0 1,1-1-1,-1 1 0,0 0 0,1 0 0,-1 0 0,0-1 0,1 1 0,-1 0 1,0 0-1,0 0 0,0 0 0,0 0 0,0 1 0,0-1 0,0 0 0,0 0 1,-1 1-1,1-1 0,0 1 0,0-1 0,0 1 0,-1-1 0,-1 1 0,-1-1 59,0 0 0,0 0-1,0 1 1,0-1-1,0 1 1,0 0-1,0 1 1,0-1 0,0 1-1,0-1 1,0 1-1,-7 3 1,-2 3 2,0 1 1,1 0-1,-1 0 1,2 2-1,-1-1 1,1 1-1,1 1 1,0 0-1,-10 14 1,6-6-43,2 1 0,0 0 0,1 0 0,1 1 1,-9 26-1,15-35-54,0 0 1,1 0-1,1 0 0,0 1 1,1-1-1,0 18 0,1-28-54,0 0 0,0 1 0,0-1-1,0 0 1,0 0 0,1 1-1,-1-1 1,1 0 0,0 0 0,0 0-1,0 0 1,0 1 0,0-1 0,0-1-1,0 1 1,1 0 0,-1 0-1,1 0 1,-1-1 0,1 1 0,0-1-1,-1 1 1,1-1 0,0 0 0,0 1-1,0-1 1,0 0 0,0 0-1,0-1 1,1 1 0,-1 0 0,0-1-1,0 1 1,0-1 0,1 0 0,-1 0-1,0 0 1,1 0 0,-1 0-1,0 0 1,4-1 0,0 0 1,-1 0 1,0 0-1,1-1 0,-1 0 0,0 0 1,0 0-1,0 0 0,0-1 1,0 0-1,-1 0 0,1 0 1,6-6-1,-5 2-15,0 1 0,0-2 0,0 1 0,-1 0 0,0-1 0,-1 0 0,5-9 0,-2-1-241,-1 1 0,-1-1 0,0 0 0,-1-1 1,-1 1-1,1-36 0,-12-81-4480,8 134 4609,0-1 0,0 1-1,0 0 1,0-1 0,0 1-1,0-1 1,1 1 0,-1-1-1,0 1 1,1 0 0,-1-1 0,1 1-1,0 0 1,-1-1 0,1 1-1,0 0 1,0 0 0,0 0-1,0 0 1,0 0 0,0 0 0,0 0-1,0 0 1,3-2 0,1 1-77,0 0 0,0 0 1,0 1-1,0-1 0,9 0 1,9-3 178,32-14 845,-18 7 787,60-14-1,-87 24-1332,0 0-1,1 1 1,-1 1-1,1 0 1,-1 0-1,0 1 1,1 0-1,-1 0 1,0 2-1,18 5 1,-24-7-216,0 1-1,0 0 1,0 0 0,-1 0-1,1 0 1,-1 1 0,0-1-1,1 1 1,-1 0 0,-1 0 0,1 0-1,0 0 1,-1 1 0,1-1-1,2 7 1,-3-5-12,0 0 0,0 0 0,-1 1 0,0-1 0,0 1 0,0-1 0,-1 1 0,1-1 0,-2 1 0,0 7 0,-3 9 83,-1 0 0,-1 0 1,-1 0-1,-15 32 0,18-44-66,-12 24 99,-12 33 149,26-59-275,-1-1 1,1 1-1,1-1 0,0 1 1,0 0-1,0 15 1,1-21-38,0 1 0,1 0 1,-1-1-1,1 1 0,-1-1 1,1 1-1,0 0 0,0-1 0,0 0 1,0 1-1,0-1 0,1 0 1,-1 1-1,1-1 0,0 0 0,-1 0 1,1 0-1,0-1 0,0 1 0,3 2 1,-1-2-14,0 0-1,0 0 1,1-1 0,-1 1-1,0-1 1,0 0 0,1 0 0,-1 0-1,1-1 1,-1 0 0,6 0 0,3-1-113,0 0 1,-1-1-1,0-1 1,1 0 0,-1 0-1,0-2 1,20-9-1,-25 10-130,0 0-1,0 0 0,0-1 0,-1 0 0,0 0 0,0-1 1,0 0-1,0 0 0,-1 0 0,8-13 0,-11 14 136,0 1 1,0-1-1,0 0 0,0 0 0,-1 0 0,0 1 0,0-1 0,0 0 0,-1 0 1,1 0-1,-1-1 0,-1 1 0,1 0 0,-1 0 0,1 0 0,-1 0 0,-1 1 1,-2-9-1,-15-28-805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8.913"/>
    </inkml:context>
    <inkml:brush xml:id="br0">
      <inkml:brushProperty name="width" value="0.05" units="cm"/>
      <inkml:brushProperty name="height" value="0.05" units="cm"/>
    </inkml:brush>
  </inkml:definitions>
  <inkml:trace contextRef="#ctx0" brushRef="#br0">8 31 14515,'-8'25'1544,"8"0"-1015,22-8-241,2-9 640,21 1-320,2-6-232,9-7-568,4-12 1312,-1-11-1016,-2-6-40,-11-5 16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19.791"/>
    </inkml:context>
    <inkml:brush xml:id="br0">
      <inkml:brushProperty name="width" value="0.05" units="cm"/>
      <inkml:brushProperty name="height" value="0.05" units="cm"/>
    </inkml:brush>
  </inkml:definitions>
  <inkml:trace contextRef="#ctx0" brushRef="#br0">139 235 11931,'-2'2'347,"1"-1"1,0 0-1,-1 1 1,1-1-1,-1 0 1,0 0-1,1 0 1,-1 0 0,0 0-1,0 0 1,1-1-1,-1 1 1,0 0-1,0-1 1,0 0-1,-3 1 1,-19 7 1475,17-4-1597,1 1 1,0 0-1,0 0 1,1 0 0,-1 0-1,1 1 1,0 0-1,1 0 1,0 0 0,0 0-1,0 1 1,0 0 0,-2 7-1,23-31 662,22-39-855,-11 15-88,2 1-1,36-36 1,-60 68 79,-7 6 39,-15 5 134,-24 17 144,30-12-280,0 1-1,1 0 0,0 1 0,1 0 0,0 0 1,0 1-1,1 0 0,1 0 0,-8 18 0,5-6 35,0 0-1,1 0 0,2 1 1,-4 26-1,6-30 4,0 32 0,4-47-84,0 0-1,0 0 0,1 0 0,-1 0 0,1 0 1,0 0-1,1-1 0,-1 1 0,1 0 1,0-1-1,0 1 0,4 5 0,-5-8-12,0-1 0,0 0 0,0 1 0,0-1 0,0 0 0,0 0 0,0 0 0,1 0 0,-1 0 0,0 0 0,1-1 0,-1 1 0,1 0 0,-1-1 0,1 1 0,-1-1 0,1 1 0,-1-1-1,1 0 1,0 0 0,-1 1 0,4-1 0,-2-1 2,0 0-1,0 0 1,0 0 0,0 0-1,0 0 1,0 0-1,0-1 1,-1 0-1,1 1 1,4-5 0,4-3-20,-2-1 0,1 0 0,-2 0-1,10-14 1,65-117-593,-57 93 72,48-67-1,-73 114 528,-1 0 0,0 0 0,1 0 0,-1 0 0,1 1 0,0-1-1,-1 0 1,1 1 0,0-1 0,-1 0 0,1 1 0,0-1 0,0 1-1,-1-1 1,1 1 0,0-1 0,0 1 0,0-1 0,0 1-1,0 0 1,0 0 0,1-1 0,-1 2 7,0-1 0,-1 1 0,1-1 0,-1 1 0,1 0 0,-1-1 0,0 1 0,1 0 0,-1-1 0,1 1 0,-1 0 1,0-1-1,0 1 0,1 0 0,-1 0 0,0-1 0,0 1 0,0 0 0,0 0 0,0 1 0,-2 49-9,2-47-3,-10 47-20,7-41 37,1 1-1,0 0 1,0-1-1,1 1 1,1 0-1,-1 0 1,3 14-1,-2-25 1,0 1-1,0 0 0,0-1 1,1 1-1,-1-1 0,0 1 1,0-1-1,1 1 0,-1-1 0,0 1 1,1-1-1,-1 1 0,0-1 1,1 1-1,-1-1 0,1 1 1,-1-1-1,1 0 0,-1 1 0,1-1 1,-1 0-1,1 1 0,-1-1 1,1 0-1,-1 0 0,1 0 1,-1 1-1,1-1 0,0 0 1,-1 0-1,1 0 0,-1 0 0,1 0 1,0 0-1,-1 0 0,1 0 1,-1 0-1,1-1 0,0 1 1,-1 0-1,1 0 0,-1 0 1,1-1-1,-1 1 0,1 0 0,-1-1 1,1 1-1,-1 0 0,1-1 1,-1 1-1,1-1 0,29-23-31,-27 20 18,73-79-358,-12 12-112,-64 70 477,1 1 0,-1-1 0,0 1 0,1 0 0,-1-1 0,0 1 0,1 0 0,-1-1 0,1 1 0,-1 0 0,1-1 0,-1 1 0,0 0 1,1 0-1,-1 0 0,1 0 0,-1-1 0,1 1 0,-1 0 0,1 0 0,0 0 0,3 8 12,-6 19 141,1-22-132,-1 8 54,1 0 16,-1-1 0,2 24 1,0-34-71,0 1-1,0-1 1,1 1 0,-1-1 0,1 1 0,-1-1 0,1 1 0,0-1 0,0 0 0,0 1 0,0-1 0,1 0 0,-1 0 0,1 0 0,-1 0 0,1 0 0,0 0 0,-1 0 0,1 0 0,2 1 0,-1-2-7,-1 0 0,0 0 0,1-1 0,-1 1 0,1 0 0,-1-1 0,1 0 0,-1 1 0,1-1 0,-1 0 0,1-1 0,-1 1 0,1 0 0,-1 0 0,1-1 0,-1 0 0,0 1 0,1-1 0,-1 0 0,4-2 0,6-3 2,-1-1-1,18-13 0,-20 14-3,13-11-10,0-1-1,-1 0 0,0-2 0,-2 0 1,-1-1-1,0-1 0,-2-1 0,24-41 1,-38 59-4,1 0 1,-1-1 0,0 1 0,0-1 0,0-5-1,-2 10 9,1 0 0,-1 1-1,0-1 1,0 0-1,0 1 1,0-1 0,0 0-1,0 0 1,0 1-1,0-1 1,0 0-1,0 1 1,0-1 0,0 0-1,0 1 1,-1-1-1,1 0 1,0 1 0,0-1-1,-1 0 1,1 1-1,-1-1 1,1 1 0,0-1-1,-1 0 1,1 1-1,-1-1 1,1 1-1,-1 0 1,0-1 0,1 1-1,-1-1 1,1 1-1,-1 0 1,0-1 0,1 1-1,-1 0 1,0 0-1,1 0 1,-1-1-1,0 1 1,0 0 0,1 0-1,-1 0 1,0 0-1,1 0 1,-1 0 0,0 0-1,0 1 1,0-1-1,-3 1 19,1 0 0,-1 1 0,1-1 0,0 1 0,-1 0 0,1 0 0,0 0-1,0 0 1,0 1 0,1-1 0,-1 1 0,0-1 0,1 1 0,0 0 0,-4 5 0,-1 4 65,0-1 0,0 1 0,-4 12 0,8-15-36,0-1-1,0 0 1,1 0-1,0 1 1,1 0-1,-1 12 1,2-19-48,-1-1 0,1 1 0,0-1 0,0 1 0,1-1 0,-1 1 0,0 0 0,0-1 0,1 1 0,-1-1 0,1 1 1,-1-1-1,1 1 0,0-1 0,-1 0 0,1 1 0,0-1 0,0 0 0,0 0 0,0 1 0,0-1 0,0 0 0,1 0 0,-1 0 0,0 0 0,1 0 0,-1-1 0,0 1 0,1 0 0,-1-1 0,1 1 0,-1-1 0,1 1 1,-1-1-1,1 1 0,-1-1 0,1 0 0,-1 0 0,1 0 0,0 0 0,-1 0 0,3-1 0,4 0-31,-1-1-1,1 0 1,-1 0 0,1-1 0,-1 0-1,0 0 1,0-1 0,-1 0 0,12-8-1,4-5-77,26-27-1,-34 30 65,24-32 1,-34 41 66,0-1 0,0 0-1,-1 0 1,0 0 0,0 0 0,0 0 0,-1-1-1,0 1 1,2-10 0,-4 15-18,0 1-1,0 0 1,0-1 0,0 1-1,0 0 1,0-1 0,0 1-1,0-1 1,0 1-1,0 0 1,0-1 0,0 1-1,-1 0 1,1-1 0,0 1-1,0 0 1,0-1-1,0 1 1,-1 0 0,1-1-1,0 1 1,0 0 0,-1-1-1,1 1 1,0 0 0,0 0-1,-1-1 1,1 1-1,0 0 1,-1 0 0,1 0-1,0-1 1,-1 1 0,1 0-1,0 0 1,-1 0-1,1 0 1,-1 0 0,1 0-1,0 0 1,-1 0 0,1 0-1,0 0 1,-1 0 0,1 0-1,-1 0 1,1 0-1,0 0 1,-1 0 0,1 0-1,0 0 1,-1 1 0,0-1-1,-18 9 103,13-4-89,0 0 1,0 0 0,1 1 0,0-1 0,0 1 0,0 0-1,1 1 1,0-1 0,0 1 0,1 0 0,0 0-1,-3 8 1,-1 5-2,1 0 0,1 0 0,-3 26-1,6-32-61,1 0-1,1 0 1,1-1-1,0 1 0,0 0 1,2 0-1,0-1 1,8 26-1,-9-33-51,0 0 0,1 1 0,0-1 1,0 0-1,1-1 0,-1 1 0,1 0 0,1-1 0,-1 0 0,1 0 1,-1 0-1,2-1 0,-1 1 0,0-1 0,1 0 0,0-1 0,-1 0 1,2 0-1,11 5 0,-15-7 58,1-1 0,-1 1 0,0-1 0,0 0 0,1 0 0,-1 0 0,0 0 0,0-1 0,6 0 0,27-14-500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8.637"/>
    </inkml:context>
    <inkml:brush xml:id="br0">
      <inkml:brushProperty name="width" value="0.025" units="cm"/>
      <inkml:brushProperty name="height" value="0.025" units="cm"/>
    </inkml:brush>
  </inkml:definitions>
  <inkml:trace contextRef="#ctx0" brushRef="#br0">0 46 12716,'0'0'4260,"80"-3"-1698,-33-3-1152,13-4-1090,5 6-256,-1-2-192,1 0-2370,-11 0-2435,-7 1-2882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20.263"/>
    </inkml:context>
    <inkml:brush xml:id="br0">
      <inkml:brushProperty name="width" value="0.05" units="cm"/>
      <inkml:brushProperty name="height" value="0.05" units="cm"/>
    </inkml:brush>
  </inkml:definitions>
  <inkml:trace contextRef="#ctx0" brushRef="#br0">564 1154 11690,'-408'118'4230,"274"-80"-1278,113-29-2240,21-9-699,0 0-1,0 0 1,0 0-1,0 0 0,0 0 1,0 0-1,0 1 1,0-1-1,0 0 1,0 0-1,0 0 1,0 0-1,0 1 0,0-1 1,0 0-1,0 0 1,0 0-1,0 0 1,0 0-1,0 1 0,0-1 1,0 0-1,0 0 1,0 0-1,0 0 1,0 0-1,1 0 1,-1 1-1,0-1 0,0 0 1,0 0-1,0 0 1,0 0-1,0 0 1,0 0-1,1 0 1,-1 0-1,0 0 0,0 1 1,0-1-1,0 0 1,0 0-1,0 0 1,1 0-1,-1 0 1,0 0-1,0 0 0,0 0 1,0 0-1,1 0 1,-1 0-1,0 0 1,0 0-1,0 0 1,0 0-1,0 0 0,1 0 1,-1-1-1,7 2 190,1-1 0,-1 0 0,1 0 1,11-2-1,257-65 1581,-202 46-1583,3487-987-795,-3246 924-815,386-52-1,-659 131 1121,-30 4-80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3:26.765"/>
    </inkml:context>
    <inkml:brush xml:id="br0">
      <inkml:brushProperty name="width" value="0.05" units="cm"/>
      <inkml:brushProperty name="height" value="0.05" units="cm"/>
    </inkml:brush>
  </inkml:definitions>
  <inkml:trace contextRef="#ctx0" brushRef="#br0">59 171 11338,'-6'3'615,"0"1"0,0 0 0,0 0 0,-7 6 0,11-8-455,0-1 1,1 1-1,-1 0 0,0 0 1,1 0-1,-1 0 0,1 0 1,0 0-1,0 0 0,-1 1 0,1-1 1,1 0-1,-1 1 0,0-1 1,1 0-1,-1 4 0,38-23 1079,-15 9-1182,0 2-1,0 0 0,0 2 1,0 0-1,1 2 0,0 0 1,36 3-1,11 5-63,78 17 0,31 4 30,-71-17 0,186 8 96,-280-19-114,-1 1 1,1 0-1,-1 1 1,1 1-1,-1 0 1,17 5-1,20 14 13,-11-9 9,-30-10-17,0 1-1,-1 0 1,15 6-1,-13-4-8,1-1 0,-1 0-1,14 3 1,15 5 3,-35-10-2,0-1 0,1-1 0,-1 1 0,1 0 0,-1-1 0,1 0 0,-1 0 0,1 0 0,-1-1 0,0 1 0,1-1 0,7-3 0,-11 4 2,-1-2-8,-1 1-1,1-1 1,-1 1-1,0 0 1,1-1-1,-1 1 1,0 0-1,0 0 0,0-1 1,0 1-1,0 0 1,0 0-1,0 0 1,0 0-1,-1 0 1,-1-1-1,-26-16-58,23 15 53,-1-1-8,-1 0 0,1 1 0,-1 0 0,0 1 0,0 0 0,-15-3 0,-52 0-190,35 3 114,-75-6-31,-167 8 0,207 6-437,-1-4-1,1-3 1,-146-21-1,150 10 508,30 6 50,1-1 1,0-3 0,-52-18-1,56 8 109,34 19-85,1 0-1,-1 0 1,1 0-1,-1-1 1,0 1 0,1 0-1,0-1 1,-1 1-1,1-1 1,0 0 0,0 1-1,0-1 1,0 0-1,0 0 1,0 1 0,1-1-1,-1 0 1,0-3 0,2 4-20,0 1 1,0 0 0,0 0 0,0-1 0,0 1 0,0 0 0,0 0 0,0 0 0,0 0 0,0 0 0,0 1 0,0-1 0,0 0 0,0 0 0,0 1 0,1 0 0,7 0-18,43 1-18,0-3 1,0-2-1,58-12 1,21-1 49,261 2-332,-109 6-227,0-20 169,77-40 163,-358 67 212,-1 1 1,0-1 0,1 1 0,-1 0 0,0 0 0,1 0 0,-1 0 0,1 0 0,-1 0 0,0 0 0,1 0 0,-1 0-1,1 1 1,0 0 0,-2-1 1,0 1 0,0-1 0,0 0-1,0 1 1,0-1 0,0 1 0,0-1 0,0 0-1,0 1 1,-1-1 0,1 1 0,0-1-1,0 0 1,-1 1 0,1-1 0,0 0 0,0 1-1,-1-1 1,1 0 0,0 1 0,-1-1-1,1 0 1,0 0 0,-1 1 0,1-1 0,-1 0-1,1 0 1,-40 23 41,-19 1 4,-1-3-1,-1-2 1,-106 18-1,-195 1-139,16-30-184,284-11 687,1-3 0,1-2 1,-98-26-1,118 22-135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4:15.528"/>
    </inkml:context>
    <inkml:brush xml:id="br0">
      <inkml:brushProperty name="width" value="0.05" units="cm"/>
      <inkml:brushProperty name="height" value="0.05" units="cm"/>
    </inkml:brush>
  </inkml:definitions>
  <inkml:trace contextRef="#ctx0" brushRef="#br0">237 125 11290,'-6'-1'338,"5"2"-167,-1-1 0,1 0 1,-1 0-1,1 0 0,0-1 0,-1 1 1,1 0-1,-1 0 0,1-1 0,0 1 1,0-1-1,-1 1 0,1-1 1,0 0-1,0 1 0,-1-1 0,1 0 1,0 0-1,0 0 0,0 0 0,0 0 1,0 0-1,0 0 0,1 0 1,-2-2-1,2 2-122,0 1 1,0-1-1,0 1 1,0-1-1,1 1 1,-1 0-1,0-1 1,1 1-1,-1-1 1,0 1-1,0 0 1,1-1-1,-1 1 1,1 0-1,-1 0 1,0-1-1,1 1 1,-1 0-1,1 0 1,-1-1-1,1 1 1,-1 0-1,0 0 0,1 0 1,-1 0-1,1 0 1,-1 0-1,1 0 1,-1 0-1,1 0 1,-1 0-1,1 0 1,-1 0-1,1 0 1,-1 0-1,1 1 1,29 1-371,-20-2 428,35-1-110,-29 0 7,33 2 0,-45-1-3,0 0 0,0 1-1,1 0 1,-1 0-1,0 1 1,0-1-1,0 1 1,0 0-1,0 0 1,-1 0-1,1 0 1,4 4-1,-6-4 2,1 1 0,1-1-1,-1 1 1,0-1 0,1 0-1,-1 0 1,1-1 0,-1 1-1,1-1 1,0 1-1,0-1 1,-1-1 0,1 1-1,0 0 1,0-1 0,0 0-1,0 0 1,6 0-1,-4-2 3,1 0 0,0 0 0,-1 0-1,0 0 1,1-1 0,-1 0-1,0-1 1,-1 1 0,11-9-1,-15 12-2,-1-1 0,1 0 0,0 1-1,0-1 1,0 1 0,-1-1 0,1 1-1,0-1 1,0 1 0,0 0-1,0-1 1,0 1 0,0 0 0,1 0-1,-1 0 1,-1 1 0,0-1 0,0 0 0,0 1 0,0-1 0,-1 1 0,1-1 0,0 0 0,0 1 0,0-1 0,0 1 0,0-1 0,0 0 0,-1 1 0,1-1 0,0 0 0,0 1 0,-1-1 0,1 0 0,0 1 0,0-1 0,-1 0 0,1 1 0,0-1 0,-1 0 0,1 0 0,0 1 0,-1-1 0,1 0 0,-1 0 0,1 0 0,0 0 0,-1 1-1,-8 5 94,1 0-1,-1 0 1,0 0-1,0-1 0,-1 0 1,1-1-1,-1 0 0,0-1 1,-1 0-1,1 0 0,-11 0 1,-19 0 194,0-2 1,0-2-1,0-1 1,-73-15-1,18 3-362,94 15-364,10 2 225,15 2-71,-1-3 184,0-1 0,0-1 0,0-1 0,0-1 0,-1-1 0,1-1 0,0-2 0,38-13 0,35-27 83,3-2 19,-86 43-41,1 0 0,-1 1 0,1 0 1,1 2-1,17-3 0,-28 5 21,-1 0 1,1 0 0,-1 1-1,1 0 1,-1-1-1,1 1 1,-1 0 0,0 1-1,1-1 1,-1 0-1,0 1 1,0 0-1,0 0 1,0 0 0,-1 0-1,5 4 1,-5-5 8,-1 1 0,1-1 0,-1 1 1,0 0-1,1-1 0,-1 1 0,0 0 0,0 0 0,0 0 1,-1 0-1,1 0 0,0 0 0,-1 0 0,1 0 0,-1 0 1,0 0-1,1 0 0,-1 0 0,0 0 0,0 0 0,0 0 1,-1 0-1,1 1 0,-1-1 0,1 0 0,-1 0 0,1 0 1,-3 3-1,1-3 10,0 0 0,0 1 1,0-1-1,0 0 0,0 0 0,-1-1 1,1 1-1,-1 0 0,0-1 1,1 0-1,-1 1 0,0-1 0,0 0 1,-3 0-1,-46 11 35,47-11-33,-67 9 99,0-3-1,-1-3 1,0-3-1,-73-10 0,142 10-148,11 2-3,11 2-61,1-4-28,1-1 0,-1 0-1,37-6 1,59-17-261,-94 18 337,261-54-453,-267 56 531,-23 5 27,-24 5 32,-48 7 135,-148 18 472,217-32-646,-245 23 793,244-21-779,-1 0 1,-22 7-1,31-7-47,1-1 1,0 0-1,0 1 0,0-1 1,1 1-1,-1 0 0,-3 3 1,5-4-9,0-1 1,1 1 0,-1 0-1,0 0 1,1 0 0,-1 0-1,0 0 1,1 0 0,-1 0-1,1 0 1,0 0 0,-1 0-1,1 0 1,0 0 0,0 0-1,-1 0 1,1 0 0,0 1 0,0-1-1,0 0 1,1 1 0,-1 0-19,1 0 0,0-1 1,0 1-1,0-1 1,0 1-1,0-1 1,0 1-1,0-1 1,0 1-1,1-1 0,-1 0 1,1 0-1,-1 0 1,1 0-1,-1 0 1,1 0-1,-1 0 1,1 0-1,0-1 0,0 1 1,-1-1-1,1 1 1,2-1-1,46 9-448,-46-9 432,22 1-164,0 0 1,0-2-1,0-1 0,0-1 0,0-2 1,28-8-1,12-7-161,68-31 1,-101 38 292,-2-1 0,44-27 0,-88 47 220,-1-1 0,1 0 0,-1 0 0,0-1 0,-26 3 0,-6 3 217,15-4-125,0 0-1,0-2 0,0-2 0,0-1 1,-32-2-1,-1-5-569,-90-21 1,146 26 278,-1-1 1,1-1 0,1 1-1,-1-2 1,0 1 0,-11-8 0,-7-9-190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4:24.662"/>
    </inkml:context>
    <inkml:brush xml:id="br0">
      <inkml:brushProperty name="width" value="0.05" units="cm"/>
      <inkml:brushProperty name="height" value="0.05" units="cm"/>
    </inkml:brush>
  </inkml:definitions>
  <inkml:trace contextRef="#ctx0" brushRef="#br0">3299 7 12699,'-2'1'218,"1"-1"0,-1 0-1,1 0 1,-1 0 0,0 0 0,1 0 0,-1 0 0,1-1 0,-1 1 0,1 0 0,-1-1 0,1 1 0,-3-2 0,-10-2 761,-4 5-774,1 0 1,-1 1-1,1 0 0,0 1 1,0 1-1,-32 13 1,27-10-167,0 0 0,0-2 1,-32 5-1,30-10 12,0 0-1,0-2 1,-29-5 0,33 3-13,0 2 0,0 0 0,0 1 1,0 1-1,-32 4 0,-100 29 8,87-17 0,0-3 1,-92 6-1,-141 4 59,1-1-243,-22-14 20,230-10 69,-138-21 0,165 14 49,0 3 1,-1 3-1,-100 7 0,126-1 4,-1-2 1,1-1-1,-41-6 0,59 3-3,0-1 1,0-1 0,0-1 0,0 0 0,1-1-1,0-2 1,-28-16 0,34 18 0,0-1 1,0 2-1,0 0 1,-23-8-1,31 13-1,0 0-1,-1 0 1,1 1-1,0-1 1,0 1 0,-1 0-1,1 0 1,0 0-1,-1 1 1,1 0 0,0 0-1,0 0 1,-1 0-1,1 0 1,0 1 0,0 0-1,1 0 1,-1 0-1,-4 3 1,-41 33-108,48-37 79,-2 1 3,0 0 18,0 2 0,1-1 1,-1 0-1,1 0 0,0 1 0,0-1 0,0 1 1,0-1-1,1 1 0,-2 6 0,-3 3-9,-7 19-7,1 1-1,2 0 1,1 0-1,2 1 1,-6 59-1,6 177 33,8-189-31,3 40-6,6 0 0,5-1 1,39 155-1,-37-195-34,19 69-430,-22-116-402,-13-33 997,0 0 0,-1 0 1,1 1-1,-1-1 0,1 0 1,0 0-1,-1 0 0,1 0 1,0 0-1,-1 0 1,1 0-1,-1-1 0,1 1 1,0 0-1,-1 0 0,1 0 1,0-1-1,3-2 225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4:35.868"/>
    </inkml:context>
    <inkml:brush xml:id="br0">
      <inkml:brushProperty name="width" value="0.05" units="cm"/>
      <inkml:brushProperty name="height" value="0.05" units="cm"/>
    </inkml:brush>
  </inkml:definitions>
  <inkml:trace contextRef="#ctx0" brushRef="#br0">32 76 5753,'-15'-47'2983,"-1"19"2621,16 27-4815,4 9-397,1-1 0,0-1 0,0 1 0,0-1 1,8 7-1,7 10-384,6 7-9,1-1 0,2-1 0,36 29 0,-10-17 19,61 34 0,-24-16 0,145 117-1,-204-148-60,2-2-1,0-1 0,2-2 1,0-1-1,42 16 1,-49-24-49,-2 0-1,0 2 1,0 1 0,-1 2 0,-2 0 0,1 1-1,32 34 1,125 109-556,-151-146 453,-27-14 131,-1-1 0,0 1 0,0 0 0,0 0 0,0 1 0,0-1 0,4 4 0,-8-6 55,0 1 0,0-1 1,0 0-1,0 0 0,0 0 0,0 1 0,0-1 0,0 0 0,0 0 0,0 0 0,0 1 0,0-1 1,0 0-1,-1 0 0,1 0 0,0 1 0,0-1 0,0 0 0,0 0 0,0 0 0,0 0 0,0 1 1,0-1-1,-1 0 0,1 0 0,0 0 0,0 0 0,0 0 0,0 0 0,-1 1 0,1-1 0,0 0 1,0 0-1,0 0 0,-1 0 0,1 0 0,0 0 0,0 0 0,0 0 0,-1 0 0,1 0 0,-1 1-2,-8 3-124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4:46.961"/>
    </inkml:context>
    <inkml:brush xml:id="br0">
      <inkml:brushProperty name="width" value="0.05" units="cm"/>
      <inkml:brushProperty name="height" value="0.05" units="cm"/>
    </inkml:brush>
  </inkml:definitions>
  <inkml:trace contextRef="#ctx0" brushRef="#br0">1 2654 8506,'2'-3'143,"0"1"1,1 0-1,0 0 0,-1 0 1,1 0-1,0 0 1,5-2-1,12-8 143,1-5-4,20-18-22,2 2-1,2 2 0,48-26 0,83-15 64,-115 50-246,-46 16-48,1-1 0,-1-1 0,0-1 0,20-15 0,53-49 132,10-8-28,102-47-27,-178 115-91,-1-1-1,-1-1 1,0-1 0,30-33 0,-11 0 172,0-12 97,-18 28-146,-16 23-110,1 1 0,0 0 0,1 0 0,-1 0 0,2 1 0,11-11-1,14-10-29,-1-1 0,51-64-1,8-9-35,-54 64 38,51-72 0,-50 56 19,-18 25 87,31-37 1,-43 57 20,0 0 1,-1-1-1,8-17 0,-10 18-18,1 0 0,0 0 1,0 0-1,14-15 0,-1 4-118,-1-1-1,-1-1 1,14-25-1,19-26-8,2 7 67,66-65-1,-48 67-41,-32 21 6,-20 23-21,1-1 0,42-35 0,-10 15-87,-36 27 47,2 2 1,-1 0-1,2 0 1,24-12-1,-27 19 45,0 1 1,1 0-1,23-3 0,15-4-2,-53 11 5,284-79-1,-161 48 99,74-16-28,-131 37-64,-1 4 0,1 2 1,96 7-1,-108 2-10,-39-2 2,0 0-1,1-2 1,-1 0-1,32-4 1,-5-5-11,0-1 1,-1-2-1,63-27 0,-99 36-7,-1 1 0,1 0 0,0 0 0,-1 1 0,1 0 0,0 0 0,0 0-1,8 0 1,-11 1-78,0 1-1,0-1 0,-1 0 0,1 1 0,0-1 0,0 1 0,-1 0 1,1 0-1,-1 0 0,1 0 0,-1 0 0,1 1 0,-1-1 1,1 1-1,-1 0 0,0-1 0,0 1 0,0 0 0,3 4 1,-1 3-186,-2 0-73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03.715"/>
    </inkml:context>
    <inkml:brush xml:id="br0">
      <inkml:brushProperty name="width" value="0.05" units="cm"/>
      <inkml:brushProperty name="height" value="0.05" units="cm"/>
    </inkml:brush>
  </inkml:definitions>
  <inkml:trace contextRef="#ctx0" brushRef="#br0">92 221 12059,'-7'66'1041,"2"0"0,7 102 0,0 12 357,-9-63-1171,-1 50 151,9-169-347,-1 1 0,1-1 0,0 0 1,0 1-1,0 0 0,1-1 0,-1 1 0,0 0 0,0-1 0,1 1 1,-1 0-1,0 0 0,1 0 0,-1 0 0,1 0 0,0 1 0,-1-1 0,1 0 1,0 1-1,-1-1 0,1 1 0,2-1 0,4 2-31,-1 0-1,1 0 1,-1 1-1,1 0 1,7 4 0,26 5-127,-13-9 37,-1-1 1,1-1-1,-1-1 0,44-9 1,16 0 19,79 10 160,-144 0-80,130 2 45,1-4-37,-129 0-26,1-2 1,0 0-1,-1-2 1,27-9-1,-48 14 9,0-1 0,0 1 0,-1-1-1,1 0 1,-1 0 0,1 0 0,-1 0 0,1 0 0,-1 0 0,0-1-1,0 1 1,0-1 0,-1 1 0,1-1 0,-1 0 0,1 0-1,-1 0 1,1-4 0,3-6 16,-2-1-1,4-26 1,-5 24-7,38-190 78,16-135 107,-54 314-158,1-5 83,-1 0 1,-1 0 0,-6-45 0,5 74-90,-1 1 0,1-1-1,-1 0 1,0 0 0,1 1 0,-1-1 0,-1 0 0,1 1-1,0-1 1,0 1 0,-1 0 0,0-1 0,1 1-1,-1 0 1,0 0 0,0 0 0,0 0 0,0 0 0,-4-2-1,3 3-9,0-1 0,-1 1 0,1 0 0,-1 0 0,1 1 0,-1-1 0,1 1-1,-1-1 1,0 1 0,1 0 0,-1 0 0,0 1 0,1-1 0,-6 2-1,-104 22 137,-111 22 626,159-37-319,-101 3 1,-2-13-76,-112 3-153,232 4-255,38-4-101,0 0 0,0-1 0,0 0 0,-1-1 0,1 0-1,0-1 1,0 1 0,-19-6 0,29 6 91,0 0 1,0 0-1,0 0 0,0 0 1,0 0-1,0 0 0,0 0 1,0 0-1,0 0 0,0 0 1,1 0-1,-1 0 0,0 0 1,0 0-1,0 0 0,0 0 1,0 0-1,0 0 0,0-1 0,0 1 1,0 0-1,0 0 0,0 0 1,0 0-1,0 0 0,0 0 1,0 0-1,0 0 0,0 0 1,0 0-1,0 0 0,0 0 1,0 0-1,0 0 0,0 0 1,0-1-1,7-1-233,3-5-162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13.741"/>
    </inkml:context>
    <inkml:brush xml:id="br0">
      <inkml:brushProperty name="width" value="0.05" units="cm"/>
      <inkml:brushProperty name="height" value="0.05" units="cm"/>
    </inkml:brush>
  </inkml:definitions>
  <inkml:trace contextRef="#ctx0" brushRef="#br0">1 3441 8314,'2'-4'132,"1"0"0,-1 0 1,1 1-1,-1-2 0,0 1 1,0 0-1,-1 0 1,1-1-1,-1 1 0,1-9 1,3-52 775,-5 48-401,8-95-47,5 1 0,34-145-1,91-210 48,32 37-357,22 11-41,70-165 91,-135 243-134,63-145 292,-175 452-223,-8 15 230,20-32 0,-24 46 442,-7 14-684,-10 15-1325,11-21 1100,0 0 0,0 0-1,0 0 1,-1-1 0,-7 7 0,-5 0-317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17.140"/>
    </inkml:context>
    <inkml:brush xml:id="br0">
      <inkml:brushProperty name="width" value="0.05" units="cm"/>
      <inkml:brushProperty name="height" value="0.05" units="cm"/>
    </inkml:brush>
  </inkml:definitions>
  <inkml:trace contextRef="#ctx0" brushRef="#br0">3 50 14107,'-2'-49'1670,"8"64"-170,2 18-1059,51 272 351,70 268-515,-48-364-1268,-43-116 653,-29-65 101,-7-8-76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17.562"/>
    </inkml:context>
    <inkml:brush xml:id="br0">
      <inkml:brushProperty name="width" value="0.05" units="cm"/>
      <inkml:brushProperty name="height" value="0.05" units="cm"/>
    </inkml:brush>
  </inkml:definitions>
  <inkml:trace contextRef="#ctx0" brushRef="#br0">2 168 14315,'-1'23'182,"0"1"0,1-1 0,2 0 0,0 0 0,2 0 0,0-1 0,1 1 0,11 27 0,-9-30-128,2-1-1,0 0 0,1-1 0,0 0 0,2 0 0,0-1 0,1 0 1,0-1-1,20 17 0,-28-29 11,-1 0 0,1-1 0,0 1-1,0-1 1,0 0 0,0-1 0,0 1 0,1-1 0,-1 0 0,1 0 0,5 1 0,-8-3-2,0 0 1,0 0 0,0 0 0,0 0 0,0 0-1,0 0 1,0-1 0,0 0 0,-1 1 0,1-1-1,0 0 1,0 0 0,-1-1 0,1 1-1,-1-1 1,1 1 0,-1-1 0,1 0 0,-1 0-1,0 0 1,0 0 0,0 0 0,0 0 0,1-3-1,5-6 170,-2 0-1,1-1 1,-2 1-1,1-1 1,3-13-1,15-66 701,-15 57-671,73-313-401,-71 300-79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8.983"/>
    </inkml:context>
    <inkml:brush xml:id="br0">
      <inkml:brushProperty name="width" value="0.025" units="cm"/>
      <inkml:brushProperty name="height" value="0.025" units="cm"/>
    </inkml:brush>
  </inkml:definitions>
  <inkml:trace contextRef="#ctx0" brushRef="#br0">83 0 9545,'0'0'2541,"-8"9"-112,2-3-2022,-35 37 3099,38-39-3177,0-1-1,0 1 0,1-1 0,-1 1 0,1 0 0,0 0 0,0 0 0,1 0 0,-1 0 0,1 1 0,0-1 0,-1 6 0,2-10-320,0 1 0,0 0 0,1-1 0,-1 1 0,0 0 0,1-1-1,-1 1 1,0-1 0,1 1 0,-1 0 0,0-1 0,1 1 0,-1-1-1,1 1 1,-1-1 0,1 0 0,0 1 0,-1-1 0,1 1 0,-1-1-1,1 0 1,0 0 0,-1 1 0,1-1 0,0 0 0,-1 0 0,1 0-1,0 1 1,-1-1 0,1 0 0,0 0 0,0 0 0,31 0 73,-22-1-26,1 0-82,0 0 1,-1-1 0,1 0-1,0-1 1,-1 0 0,17-9-1,-17 8-45,0 0 0,0 1 0,1-1 0,-1 2 0,0 0 0,19-2 0,-28 46 814,-1-41-737,1-1 0,-1 1 0,1 0 0,-1-1 1,1 1-1,-1-1 0,1 0 0,-1 1 0,1-1 0,0 1 0,-1-1 0,1 0 1,-1 1-1,1-1 0,0 0 0,0 0 0,-1 1 0,1-1 0,0 0 0,-1 0 1,1 0-1,0 0 0,0 0 0,-1 0 0,1 0 0,1 0 0,28-1 83,-21 1-47,7-1-235,1-1 0,0 0 0,26-9 0,-27 7-693,1 0 0,-1 1 0,29-1 0,-45 4 879,1 1 0,-1-1 0,0 0 0,0 1 0,1-1 0,-1 1 0,0 0 0,0-1 0,0 1 0,1-1 0,-1 1 0,0-1 0,0 1 0,0-1 1,0 1-1,0 0 0,0-1 0,0 1 0,0-1 0,0 1 0,-1-1 0,1 1 0,0-1 0,0 1 0,0-1 0,-1 1 0,1-1 0,0 1 0,-1-1 0,1 1 0,0-1 0,-1 1 0,1-1 1,0 0-1,-1 1 0,1-1 0,-2 1 0,-16 26 254,17-25-260,-9 14 364,3-3-1343,5-10-2816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18.016"/>
    </inkml:context>
    <inkml:brush xml:id="br0">
      <inkml:brushProperty name="width" value="0.05" units="cm"/>
      <inkml:brushProperty name="height" value="0.05" units="cm"/>
    </inkml:brush>
  </inkml:definitions>
  <inkml:trace contextRef="#ctx0" brushRef="#br0">0 0 14035,'6'11'1304,"0"11"-1008,2 17-136,4 7 473,4 9-329,4 10-104,3-2-16,2 1-48,3-6-88,-1-9-48,-1-11-120,1-6-120,-9-15-144,-5-10 328,-14-5-105,-12-10-31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18.437"/>
    </inkml:context>
    <inkml:brush xml:id="br0">
      <inkml:brushProperty name="width" value="0.05" units="cm"/>
      <inkml:brushProperty name="height" value="0.05" units="cm"/>
    </inkml:brush>
  </inkml:definitions>
  <inkml:trace contextRef="#ctx0" brushRef="#br0">1 264 15331,'12'0'1241,"6"-12"-833,6-2-184,5-7 400,1-7-104,10-3-136,1-2-96,0 0-152,-1-4-216,-7 11-392,-6 4 440,-13 15-104,-7 7-32</inkml:trace>
  <inkml:trace contextRef="#ctx0" brushRef="#br0" timeOffset="1">193 427 13867,'10'0'1448,"3"-11"-1072,2-15-128,4-3 505,2-1-809,1-6-409,-3 3 473,-5 5-144,-4 8-200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18.887"/>
    </inkml:context>
    <inkml:brush xml:id="br0">
      <inkml:brushProperty name="width" value="0.05" units="cm"/>
      <inkml:brushProperty name="height" value="0.05" units="cm"/>
    </inkml:brush>
  </inkml:definitions>
  <inkml:trace contextRef="#ctx0" brushRef="#br0">1 276 14883,'7'14'468,"1"-1"-271,-1 0 0,1-1-1,1 0 1,12 13 0,-20-23-168,1 0 0,0 0 1,1 0-1,-1 0 0,0 0 0,0-1 0,1 1 1,-1-1-1,1 0 0,-1 1 0,1-1 1,0 0-1,0 0 0,-1-1 0,1 1 0,0-1 1,0 1-1,0-1 0,-1 0 0,1 0 1,0 0-1,0 0 0,0-1 0,0 1 0,-1-1 1,1 0-1,0 0 0,3-1 0,2-3 7,0 0 0,1-1 0,-2 0 0,1 0 1,-1 0-1,0-1 0,0-1 0,-1 1 0,0-1 0,9-14 0,-4 4 2,-1-1-1,-1 0 1,-1 0 0,6-22 0,-5 8 357,-2 0 1,6-55 0,-12 100-350,0 0 0,1 0-1,7 23 1,-9-32-49,1 1 0,1 0 0,-1-1 0,1 0 0,-1 1 0,1-1 0,0 0 0,0 0 0,0 0 0,1 0 0,-1 0 0,1 0 0,-1-1 0,1 1 0,0-1 0,0 0 0,4 3 0,-5-5 0,0 1 0,0-1 0,0 0 1,-1 0-1,1 0 0,0 0 0,0 0 0,0 0 0,0 0 0,0-1 0,0 1 0,-1 0 1,1-1-1,0 0 0,0 1 0,-1-1 0,1 0 0,0 0 0,-1 0 0,1 0 0,-1 0 1,1 0-1,-1-1 0,1 1 0,-1 0 0,0-1 0,2-3 0,4-4-4,-1 0 0,0-1-1,7-13 1,-11 18 6,7-16 2,-8 17 5,1-1-1,-1 0 1,1 1-1,1-1 1,-1 1-1,1 0 1,-1 0-1,1 0 1,0 0-1,0 0 1,6-4-1,-8 8-2,1-1 0,-1 1 0,0 0 0,0 0 0,1 0 0,-1 0 1,0 0-1,1 0 0,-1 0 0,0 0 0,0 0 0,1 1 0,-1-1 0,0 0 0,0 1 0,1-1 0,-1 1 0,0-1 0,0 1 0,0 0 1,0 0-1,0-1 0,0 1 0,0 0 0,2 2 0,25 29 39,-23-27-31,10 13-31,-2-5-173,-11-9-16,-3-5-101,-12-7 177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19.323"/>
    </inkml:context>
    <inkml:brush xml:id="br0">
      <inkml:brushProperty name="width" value="0.05" units="cm"/>
      <inkml:brushProperty name="height" value="0.05" units="cm"/>
    </inkml:brush>
  </inkml:definitions>
  <inkml:trace contextRef="#ctx0" brushRef="#br0">6 0 14899,'-6'20'1352,"6"1"-943,5-6-369,2-5 1664,2-5-1408,2-10-16,5-3 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19.762"/>
    </inkml:context>
    <inkml:brush xml:id="br0">
      <inkml:brushProperty name="width" value="0.05" units="cm"/>
      <inkml:brushProperty name="height" value="0.05" units="cm"/>
    </inkml:brush>
  </inkml:definitions>
  <inkml:trace contextRef="#ctx0" brushRef="#br0">35 409 14027,'-9'34'984,"2"-10"-615,1 0 0,2 1 0,0-1-1,1 1 1,1 32 0,2-54-341,1 0 1,-1 0 0,1 0 0,-1 0-1,1 0 1,0-1 0,0 1-1,0 0 1,0-1 0,1 1 0,-1-1-1,1 1 1,0-1 0,-1 1-1,1-1 1,0 0 0,0 0 0,1 0-1,2 2 1,-3-3-22,0 0-1,-1 0 1,1-1 0,0 1-1,0 0 1,0-1-1,0 0 1,0 1 0,-1-1-1,1 0 1,0 0 0,0 0-1,0 0 1,0-1 0,0 1-1,0 0 1,-1-1 0,1 1-1,0-1 1,0 0-1,0 1 1,-1-1 0,1 0-1,-1 0 1,1 0 0,0-1-1,-1 1 1,0 0 0,1 0-1,1-4 1,4-3 40,0-1 1,-1 0-1,0 0 0,0 0 1,-1-1-1,0 0 0,-1 0 1,0 0-1,-1 0 0,2-12 1,1-6 319,-2 0 0,2-46 1,-9 3 1079,3 86-1393,0 0 0,1 0 0,1 0 0,0 0 0,1 0 0,0 0 0,1-1 0,1 1 0,12 24 0,-17-38-56,1 0-1,-1 1 1,1-1 0,0 0-1,-1 0 1,1 0 0,0 0-1,0 0 1,0 0 0,0 0-1,0 0 1,0 0 0,0 0-1,0 0 1,0 0 0,0-1-1,1 1 1,-1 0 0,0-1-1,0 1 1,1-1 0,-1 0-1,3 1 1,-3-1-1,0-1 0,1 1 0,-1-1 0,0 1 0,1-1 0,-1 0 0,0 1 0,0-1 0,1 0 0,-1 0 0,0 0 0,0 0 0,0 0 0,0 0-1,0 0 1,0 0 0,-1-1 0,2 0 0,3-8-25,0 0 0,0 0 0,-1 0-1,4-16 1,5-33-394,-9 35-671,9-28 0,-13 51 1020,0 1 0,0 0 0,0-1 0,0 1 0,0 0 0,0-1 0,1 1 1,-1 0-1,0-1 0,0 1 0,0 0 0,0-1 0,0 1 0,1 0 0,-1-1 0,0 1 1,0 0-1,1 0 0,-1-1 0,0 1 0,0 0 0,1 0 0,-1-1 0,0 1 0,1 0 1,-1 0-1,0 0 0,1 0 0,-1-1 0,0 1 0,1 0 0,-1 0 0,0 0 0,1 0 1,-1 0-1,0 0 0,1 0 0,-1 0 0,0 0 0,1 0 0,-1 0 0,0 0 0,1 0 1,-1 0-1,1 1 0,-1-1 0,0 0 0,0 0 0,1 0 0,-1 0 0,0 1 0,1-1 0,-1 0 1,0 0-1,1 1 0,-1-1-12,1 1 0,-1-1 0,0 0 0,1 0 0,-1 1 0,1-1 0,-1 0 0,0 0 0,1 1 0,-1-1-1,1 0 1,-1 0 0,1 0 0,-1 0 0,1 0 0,-1 0 0,1 0 0,-1 0 0,0 0 0,1 0 0,-1 0 0,1 0 0,-1 0 0,1 0 0,-1 0 0,1-1 0,-1 1 0,1 0 0,-1 0 0,0 0 0,1-1 0,-1 1 0,1 0 0,-1-1 0,0 1 0,1 0 0,-1-1 0,0 1 0,0 0 0,1-1 0,-1 1 0,0 0-1,0-1 1,1 1 0,-1-1 0,0 1 0,0-1 0,0 1 0,0-1 0,0 1 0,0 0 0,0-2 0,6-16-795</inkml:trace>
  <inkml:trace contextRef="#ctx0" brushRef="#br0" timeOffset="1">389 48 10866,'2'-7'601,"0"2"-282,0 0 0,-1 0 1,2 0-1,4-7 0,-7 11-255,0 0 0,1 1-1,-1-1 1,1 1 0,-1-1 0,1 1 0,-1-1-1,1 1 1,-1 0 0,1-1 0,-1 1-1,1-1 1,-1 1 0,1 0 0,0 0-1,-1-1 1,1 1 0,0 0 0,-1 0 0,1 0-1,0 0 1,-1 0 0,1 0 0,0 0-1,-1 0 1,1 0 0,0 0 0,-1 0-1,1 0 1,0 0 0,-1 0 0,1 1 0,-1-1-1,1 0 1,0 0 0,-1 1 0,1-1-1,-1 1 1,1-1 0,-1 0 0,1 1-1,-1-1 1,1 1 0,0 0 0,6 7 93,1-1 0,-2 2 1,1-1-1,-1 1 1,0 0-1,-1 0 0,0 1 1,-1-1-1,1 1 0,2 13 1,1 10 526,8 63-1,-1-3 770,-13-87-1341,-1-1-1,1 1 1,-1-1 0,1 0-1,1 0 1,4 9-1,-6-13-106,-1-1 0,1 1 0,0 0 0,0 0 0,-1-1 0,1 1 0,0 0 0,0-1 0,0 1 0,-1-1-1,1 1 1,0-1 0,0 1 0,0-1 0,0 0 0,0 1 0,0-1 0,0 0 0,0 0 0,0 0 0,0 0 0,0 0 0,0 0-1,0 0 1,0 0 0,1 0 0,-1 0 0,0 0 0,0-1 0,-1 1 0,1 0 0,0-1 0,0 1 0,0-1 0,0 1 0,0-1-1,0 0 1,0 1 0,-1-1 0,1 0 0,0 1 0,-1-1 0,2-1 0,2-2-148,-1-1 0,1 1 0,-1 0-1,0-1 1,0 0 0,-1 0 0,1 0 0,-1 0 0,0 0 0,2-11 0,-3 13 57,0-1 1,0 1-1,-1-1 1,0 0-1,1 1 1,-1-1-1,0 0 1,-1 0-1,1 1 1,-1-1 0,1 0-1,-1 1 1,0-1-1,0 1 1,-1-1-1,1 1 1,-4-5-1,-12-8-535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0.134"/>
    </inkml:context>
    <inkml:brush xml:id="br0">
      <inkml:brushProperty name="width" value="0.05" units="cm"/>
      <inkml:brushProperty name="height" value="0.05" units="cm"/>
    </inkml:brush>
  </inkml:definitions>
  <inkml:trace contextRef="#ctx0" brushRef="#br0">25 115 15923,'-13'3'1713,"6"-2"-1001,3-1-336,5-3 768,9-1-168,7-8-391,6 1-273,7-6-824,2-3-361,14 4 673,-6-3-112,1 2-112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0.757"/>
    </inkml:context>
    <inkml:brush xml:id="br0">
      <inkml:brushProperty name="width" value="0.05" units="cm"/>
      <inkml:brushProperty name="height" value="0.05" units="cm"/>
    </inkml:brush>
  </inkml:definitions>
  <inkml:trace contextRef="#ctx0" brushRef="#br0">1 8 16155,'1'-7'1471,"-2"16"-698,5 14-384,2 0 0,0-1 0,2 1 0,0-2 0,21 40 0,-11-24-234,0 1-52,57 117 315,-57-122-276,2-2 0,36 47 0,-52-74-132,-1 0-1,1 0 0,-1 0 1,1-1-1,7 5 0,-10-7-7,0-1 0,0 1 0,0-1 0,0 1 0,0-1 0,0 1 0,0-1 0,0 0 0,1 1 1,-1-1-1,0 0 0,0 0 0,0 0 0,1 0 0,-1 0 0,0 0 0,0 0 0,0 0 0,1-1 0,-1 1 0,0 0 0,0-1 0,0 1 0,0-1 0,0 1 0,0-1 0,0 0 0,0 1 0,0-1 0,2-1 0,1-3 5,-1 1 1,1-1-1,-1 0 1,0 0-1,0 0 1,0 0-1,0-1 1,1-5-1,15-52 51,-12 39-31,-1-1-3,-5 19-22,1-1 1,-1 1 0,1 0-1,0 0 1,1 0-1,-1 0 1,1 0-1,4-6 1,-7 12-4,1 0 0,-1-1 1,0 1-1,1 0 0,-1 0 1,0-1-1,1 1 0,-1 0 1,1 0-1,-1 0 0,0-1 1,1 1-1,-1 0 1,1 0-1,-1 0 0,1 0 1,-1 0-1,0 0 0,1 0 1,-1 0-1,1 0 0,-1 0 1,1 0-1,-1 0 0,1 0 1,-1 0-1,0 1 0,1-1 1,-1 0-1,1 0 0,-1 0 1,0 1-1,1-1 0,-1 0 1,0 0-1,1 1 0,-1-1 1,0 0-1,1 1 0,-1-1 1,0 0-1,1 1 0,-1-1 1,0 0-1,0 1 0,0-1 1,0 1-1,1-1 0,-1 1 1,0 0-1,12 25-20,-12-25 20,53 152-78,-44-140 65,-9-12 13,0-1 1,0 0-1,0 0 1,1 0-1,-1 0 1,0 0-1,0 0 1,1 0-1,-1 0 1,0 0-1,0 0 1,0 0-1,1 0 1,-1 0-1,0 0 1,0 0-1,1 0 1,-1 0-1,0 0 0,0 0 1,0-1-1,1 1 1,-1 0-1,0 0 1,0 0-1,0 0 1,1 0-1,-1-1 1,0 1-1,0 0 1,0 0-1,0 0 1,0 0-1,1-1 1,0-2-1,0 1 0,0-1 0,0 0 1,0 1-1,0-1 0,0 0 1,-1 0-1,1-3 0,0-29 164,-1 1-1,-7-59 1,-1 1 480,8 92-633,0 0 1,0-1-1,0 1 0,0-1 0,0 1 0,0-1 0,0 1 1,0-1-1,0 1 0,0-1 0,0 1 0,0 0 0,0-1 0,0 1 1,0-1-1,0 1 0,1-1 0,-1 1 0,0 0 0,0-1 1,1 1-1,-1-1 0,0 1 0,0 0 0,1-1 0,-1 1 0,0 0 1,1 0-1,-1-1 0,1 1 0,-1 0 0,0 0 0,1-1 1,-1 1-1,1 0 0,-1 0 0,0 0 0,1 0 0,-1 0 1,1 0-1,-1-1 0,1 1 0,-1 0 0,1 0 0,-1 1 0,1-1 1,-1 0-1,1 0 0,26 11 87,-12-4-88,-10-5-9,1 0-1,-1-1 0,0 0 0,1 0 0,-1-1 0,1 0 1,-1 1-1,1-2 0,-1 1 0,1-1 0,-1 0 1,1 0-1,-1 0 0,1-1 0,-1 0 0,0 0 0,0 0 1,0-1-1,0 1 0,-1-1 0,9-6 0,-8 4-1,1 0-1,-1 0 0,0-1 1,-1 0-1,1 1 1,-1-2-1,0 1 0,-1 0 1,0-1-1,0 1 0,0-1 1,0 0-1,-1 0 1,0 0-1,-1 0 0,1-8 1,-1 37-19,1 0 1,1 0 0,2 0 0,9 32-1,-13-49 22,3 11 5,0-1-1,1 1 1,0-1 0,1 0 0,1 0-1,1 0 1,12 17 0,-20-31-9,1 0 1,-1 0-1,0-1 0,1 1 0,-1 0 1,1 0-1,0-1 0,-1 1 1,1-1-1,-1 1 0,1 0 1,0-1-1,0 1 0,-1-1 0,1 0 1,0 1-1,0-1 0,-1 0 1,1 1-1,0-1 0,0 0 0,0 0 1,0 0-1,-1 1 0,1-1 1,0 0-1,0 0 0,0 0 0,0-1 1,0 1-1,-1 0 0,1 0 1,1-1-1,-1 0-45,0 0 0,0 0 0,0-1 0,0 1 0,0 0 0,0-1 0,-1 1 0,1-1 0,0 1 0,-1-1 0,1 0 0,-1 1 0,0-1 0,0 1 0,1-1 0,-1 0 0,0-2 0,-1-7-103,0 0 0,0 0 0,-1 0 0,-1 0 0,1 0 0,-2 0 0,0 1 0,0 0 0,-8-15 0,-19-29-304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1.178"/>
    </inkml:context>
    <inkml:brush xml:id="br0">
      <inkml:brushProperty name="width" value="0.05" units="cm"/>
      <inkml:brushProperty name="height" value="0.05" units="cm"/>
    </inkml:brush>
  </inkml:definitions>
  <inkml:trace contextRef="#ctx0" brushRef="#br0">1 1 15459,'14'13'1593,"-1"-1"-1193,0 0-272,7 2 760,5-5-1040,-1-3-344,7-8 360,-2-2-160,-2-8-168</inkml:trace>
  <inkml:trace contextRef="#ctx0" brushRef="#br0" timeOffset="1">293 28 13523,'-1'18'1008,"0"0"0,-6 21-1,4-26-472,1 1 0,1-1 0,0 1 0,1 21 0,0-34-530,0 0-1,0-1 1,0 1-1,0-1 1,0 1-1,0-1 1,0 1-1,0-1 0,1 1 1,-1-1-1,0 1 1,0-1-1,1 1 1,-1-1-1,0 0 1,1 1-1,-1-1 0,0 1 1,1-1-1,-1 0 1,1 1-1,-1-1 1,1 0-1,-1 1 0,1-1 1,-1 0-1,1 0 1,-1 0-1,1 1 1,-1-1-1,1 0 1,-1 0-1,1 0 0,-1 0 1,1 0-1,-1 0 1,1 0-1,-1 0 1,1 0-1,-1 0 1,1 0-1,0 0 0,-1-1 1,1 1-1,-1 0 1,1-1-1,31-15-607,-15 8 297,-15 7 286,0 0 0,0 1 1,-1-1-1,1 1 0,0-1 0,1 1 0,-1 0 0,0 0 0,0 0 0,0 0 0,0 0 0,0 1 1,0-1-1,0 0 0,0 1 0,0 0 0,-1-1 0,1 1 0,0 0 0,3 2 0,-3-1 33,0 0-1,1 0 0,-1 0 0,0 1 1,0-1-1,-1 1 0,1-1 0,0 1 1,-1 0-1,0 0 0,1 0 0,0 3 1,0 4 112,1 0 0,-2-1 0,1 1 0,-1 0 0,-1 0 0,0 1 0,-1 12 0,-1-9 150,0-1 1,-6 18-1,6-26-208,1 0 0,-1-1-1,0 1 1,0-1 0,-1 0 0,1 0-1,-1 0 1,0 0 0,0 0-1,-4 4 1,6-7-84,0-1-1,1 1 1,-1 0-1,0-1 1,0 1-1,0 0 1,1-1 0,-1 1-1,0-1 1,0 0-1,0 1 1,0-1-1,0 0 1,0 1 0,0-1-1,0 0 1,0 0-1,0 0 1,0 0-1,0 0 1,0 0 0,0 0-1,0 0 1,0 0-1,0-1 1,-1 1-1,1-1-23,-1 0 0,1 0 1,0-1-1,-1 1 0,1 0 0,0 0 0,0-1 0,0 1 0,0-1 0,0 1 0,0-1 0,0 1 1,0-3-1,-3-5-99,2-1 0,-1 1 0,1 0 0,-1-15 0,2-18-384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1.597"/>
    </inkml:context>
    <inkml:brush xml:id="br0">
      <inkml:brushProperty name="width" value="0.05" units="cm"/>
      <inkml:brushProperty name="height" value="0.05" units="cm"/>
    </inkml:brush>
  </inkml:definitions>
  <inkml:trace contextRef="#ctx0" brushRef="#br0">0 137 12643,'31'-4'1347,"-9"2"-126,-19 1-1105,-1 0 0,0 0 0,1 0 0,-1 0 0,0-1 0,0 1 0,0-1 0,0 1 0,0-1 0,0 0 0,0 0 0,-1 0 0,1 0 0,-1 0 0,1 0 0,-1 0 0,0 0 0,2-5 0,2-6 287,0 0 1,4-15-1,-7 18 75,-1 8-394,0 0 0,-1 0 1,0 1-1,1-1 0,-1 0 0,0 0 1,0 0-1,0 0 0,0 1 0,-1-3 1,1 3-49,0 1 0,0 0 0,0-1 0,0 1 0,-1-1 0,1 1 0,0-1 0,0 1 0,-1 0 0,1-1 0,0 1 0,-1-1 0,1 1 1,0 0-1,-1-1 0,1 1 0,0 0 0,-1 0 0,1-1 0,-1 1 0,1 0 0,-1 0 0,1-1 0,-1 1 0,-1 0 15,1 0 0,-1 0 0,1 1 0,-1-1 0,1 0 0,-1 1 0,1-1 0,-1 1-1,1-1 1,0 1 0,-1 0 0,1 0 0,0 0 0,-1-1 0,1 1 0,0 0 0,0 0 0,0 1 0,0-1 0,0 0-1,-1 2 1,-5 6 39,0 2-1,1-1 0,0 1 1,1-1-1,0 2 1,0-1-1,2 0 0,-1 1 1,1 0-1,-1 13 0,3-17-90,0 0-1,1 0 0,0 0 1,1 0-1,0 0 0,0-1 0,3 12 1,-3-15-25,1 1 1,0-1 0,0 0-1,0 1 1,0-1 0,1 0-1,-1 0 1,1-1 0,0 1-1,0 0 1,1-1 0,6 6 0,-4-6-29,-1 0 0,1 0 1,0-1-1,-1 1 1,1-1-1,1 0 1,-1-1-1,0 0 0,0 0 1,0 0-1,1-1 1,-1 0-1,0 0 1,1 0-1,-1-1 0,0 0 1,11-3-1,-8 1-40,1-1 0,17-9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2.169"/>
    </inkml:context>
    <inkml:brush xml:id="br0">
      <inkml:brushProperty name="width" value="0.05" units="cm"/>
      <inkml:brushProperty name="height" value="0.05" units="cm"/>
    </inkml:brush>
  </inkml:definitions>
  <inkml:trace contextRef="#ctx0" brushRef="#br0">1 198 11923,'31'-179'3560,"-24"161"-2493,-6 18-1037,-1-1 0,0 1 1,0 0-1,0 0 1,1 0-1,-1 0 0,0 0 1,0 0-1,0 0 1,0 0-1,1 0 0,-1 0 1,0 0-1,0 0 1,0 0-1,1 0 0,-1 0 1,0 0-1,0 0 1,0 0-1,0 1 0,1-1 1,-1 0-1,0 0 1,0 0-1,0 0 0,0 0 1,1 0-1,-1 0 1,0 1-1,0-1 0,0 0 1,0 0-1,0 0 1,0 0-1,0 1 0,1-1 1,-1 0-1,0 0 1,0 0-1,0 0 0,0 1 1,0-1-1,0 0 1,0 0-1,2 6 220,-1-1 1,1 0-1,-1 1 1,1 9-1,10 469 2588,-11-249-2427,1-62-1129,-3-158 1235,-3-12-195,-5-20-270,-2-12-109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9.341"/>
    </inkml:context>
    <inkml:brush xml:id="br0">
      <inkml:brushProperty name="width" value="0.025" units="cm"/>
      <inkml:brushProperty name="height" value="0.025" units="cm"/>
    </inkml:brush>
  </inkml:definitions>
  <inkml:trace contextRef="#ctx0" brushRef="#br0">1 0 12876,'0'0'1057,"60"21"-1922,-29-12-1185,-4-1-2882</inkml:trace>
  <inkml:trace contextRef="#ctx0" brushRef="#br0" timeOffset="1">214 93 9545,'0'0'3331,"-9"7"-2119,1-2-1106,-11 8 921,1 1-1,0 0 1,-29 32-1,101-40-2030,-9 8 92,-43-14 973,0 1-1,0-1 1,-1 1 0,1 0 0,0 0 0,-1 0-1,1 0 1,-1 0 0,1 0 0,-1 0 0,0 0-1,1 0 1,-1 1 0,0-1 0,0 0 0,0 1-1,0-1 1,0 1 0,0 0 0,0-1 0,0 1-1,0 2 1,-1-3 119,-1 0-1,1-1 1,-1 1 0,1-1-1,0 1 1,-1 0 0,1-1-1,-1 1 1,0-1-1,1 1 1,-1-1 0,0 1-1,1-1 1,-1 0 0,0 1-1,1-1 1,-1 0-1,0 1 1,1-1 0,-3 0-1,-30 9 1261,31-9-1324,-97 13 598,34-11-6350,60-3 2166,5-5-838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2.579"/>
    </inkml:context>
    <inkml:brush xml:id="br0">
      <inkml:brushProperty name="width" value="0.05" units="cm"/>
      <inkml:brushProperty name="height" value="0.05" units="cm"/>
    </inkml:brush>
  </inkml:definitions>
  <inkml:trace contextRef="#ctx0" brushRef="#br0">4 1 14291,'-1'170'1747,"-1"-91"-1001,3 1 1,19 130-1,-18-198-662,1 0 1,0 0-1,0 0 0,10 21 1,-12-31-73,0 0 0,0 0 0,0 0 0,0-1 0,1 1 0,-1 0 0,0 0 0,1-1 0,-1 1 0,1-1 0,0 1 0,-1-1 0,1 0 0,0 0 0,0 1 0,0-1 0,0-1 0,0 1 0,0 0 0,0 0 0,0-1 1,0 1-1,1-1 0,-1 0 0,0 1 0,0-1 0,0 0 0,1 0 0,-1-1 0,0 1 0,0 0 0,0-1 0,0 1 0,3-2 0,3-1 14,0-1 0,0 0 1,-1 0-1,0-1 0,0 0 0,11-10 1,38-41 85,-41 39-80,168-201-352,-146 171 341,15-18-94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3.751"/>
    </inkml:context>
    <inkml:brush xml:id="br0">
      <inkml:brushProperty name="width" value="0.05" units="cm"/>
      <inkml:brushProperty name="height" value="0.05" units="cm"/>
    </inkml:brush>
  </inkml:definitions>
  <inkml:trace contextRef="#ctx0" brushRef="#br0">0 1 16323,'0'0'1513,"3"12"-1185,4 19-168,3 3 776,3 12-608,-1-2-104,5 8-168,0 1-16,2-4-112,-2-6-160,0-2-296,-4-9-136,-6-7 520,-3 1-136,-4-6-104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4.217"/>
    </inkml:context>
    <inkml:brush xml:id="br0">
      <inkml:brushProperty name="width" value="0.05" units="cm"/>
      <inkml:brushProperty name="height" value="0.05" units="cm"/>
    </inkml:brush>
  </inkml:definitions>
  <inkml:trace contextRef="#ctx0" brushRef="#br0">255 809 12635,'-6'10'1424,"10"1"-760,3 0-232,8-8 1201,5-1-793,6-15-56,4-10-104,4-14-152,2-6-64,-3-7-88,-2-5-40,-6-1-392,-4 2-280,-15 8 320,-7 1-40,-12 15-112</inkml:trace>
  <inkml:trace contextRef="#ctx0" brushRef="#br0" timeOffset="1">1 241 16644,'6'-3'1304,"14"-4"-840,6-2-176,15-4 536,4-1-120,9-5-368,0-2-16,2-3-280,0 1-240,-11-3-440,-7 2 560,-13-4-136,-5-2-96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4.697"/>
    </inkml:context>
    <inkml:brush xml:id="br0">
      <inkml:brushProperty name="width" value="0.05" units="cm"/>
      <inkml:brushProperty name="height" value="0.05" units="cm"/>
    </inkml:brush>
  </inkml:definitions>
  <inkml:trace contextRef="#ctx0" brushRef="#br0">0 1 14723,'11'27'683,"62"138"2974,-58-135-3187,2-1 0,1 0 0,30 35 0,-19-32-356,-18-21-335,-1 0-1,0 1 1,-1 0 0,-1 0 0,10 19 0,-17-31 150,-1 1 0,1-1 1,-1 1-1,0 0 0,1-1 0,-1 1 1,0-1-1,0 1 0,0 0 1,1-1-1,-1 1 0,0 0 1,0-1-1,0 1 0,0 0 1,0 0-1,0-1 0,0 1 1,0 0-1,0-1 0,-1 1 1,1 0-1,-1 1 0,1-2-24,-1 0-1,1 0 1,-1 0 0,0 0-1,1 1 1,-1-1 0,1 0-1,-1 0 1,0 0-1,1 0 1,-1 0 0,0 0-1,1-1 1,-1 1 0,1 0-1,-1 0 1,0 0-1,1-1 1,-1 1 0,0-1-1,-32-19-2583,-55-56 1569,7-8 6293,80 83-5074,0 0 1,1 1 0,-1-1-1,0 0 1,1 0-1,-1 1 1,0-1 0,1 0-1,-1 0 1,1 0-1,-1 0 1,1 0 0,0 0-1,-1 0 1,1 0-1,0 0 1,0 0 0,0 0-1,-1 0 1,1 0-1,0 0 1,0 0 0,0 0-1,1 0 1,-1 0-1,0 0 1,0 0 0,1 0-1,-1 0 1,0 0 0,1 0-1,-1 1 1,1-1-1,-1 0 1,1 0 0,-1 0-1,1 0 1,0 1-1,-1-1 1,1 0 0,1 0-1,4-3 25,-1 1-1,1 0 0,0 0 1,0 1-1,10-3 0,-3 0-334,16-7-544,0-1 0,51-34 0,-49 28 198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5.100"/>
    </inkml:context>
    <inkml:brush xml:id="br0">
      <inkml:brushProperty name="width" value="0.05" units="cm"/>
      <inkml:brushProperty name="height" value="0.05" units="cm"/>
    </inkml:brush>
  </inkml:definitions>
  <inkml:trace contextRef="#ctx0" brushRef="#br0">26 536 15995,'-6'30'954,"-11"81"1006,15-98-1792,2 1 0,0-1 0,0 0 0,1 1 0,1-1-1,4 15 1,-6-26-151,1 0-1,-1 0 0,1 0 0,0 0 0,0 0 1,0 0-1,0 0 0,0 0 0,0 0 0,0-1 1,1 1-1,-1 0 0,1-1 0,-1 0 0,4 3 1,-4-3-11,0-1 1,0 0 0,0 0 0,0 1-1,0-1 1,0 0 0,1 0 0,-1 0 0,0 0-1,0 0 1,0 0 0,0 0 0,0-1-1,0 1 1,0 0 0,0-1 0,0 1 0,0 0-1,0-1 1,0 1 0,0-1 0,0 0-1,0 1 1,0-1 0,0 0 0,-1 1 0,1-1-1,0 0 1,0 0 0,-1 0 0,2-1-1,4-6 56,-1-1 0,0 0-1,0 0 1,0 0 0,-1-1-1,-1 1 1,0-1 0,0 0-1,-1 0 1,2-16-1,-2 8 135,0-1-1,-2 0 0,0 0 0,-6-35 0,5 53-181,1-2 16,0 0 1,-1 0-1,1 0 1,-1 0-1,0 0 1,0 0-1,-1 0 1,1 0-1,0 0 1,-3-2-1,4 5-28,0 0-1,0 0 0,0 0 0,0 0 0,0 0 0,0 0 1,0-1-1,-1 1 0,1 0 0,0 0 0,0 0 0,0 0 0,0 0 1,0 0-1,0 0 0,0 0 0,-1 0 0,1 0 0,0 0 0,0 0 1,0 0-1,0 0 0,0 0 0,0 0 0,-1 0 0,1 0 0,0 0 1,0 0-1,0 1 0,0-1 0,0 0 0,0 0 0,0 0 0,0 0 1,-1 0-1,1 0 0,0 0 0,0 0 0,0 0 0,0 0 0,0 0 1,0 1-1,0-1 0,0 0 0,0 0 0,0 0 0,0 0 0,0 0 1,0 0-1,0 1 0,-4 10 47,1 13-4,3-7-96,1 1 1,5 31-1,-4-40 13,0 0 0,1-1 0,-1 1 0,1-1 0,1 1 0,0-1 0,6 11 0,-9-18 0,0 0-1,-1 0 0,1 0 1,0 0-1,-1 0 0,1 0 0,0 0 1,0 0-1,0 0 0,0-1 1,0 1-1,0 0 0,0 0 0,0-1 1,0 1-1,0-1 0,1 1 0,-1-1 1,0 1-1,0-1 0,1 0 1,-1 0-1,0 0 0,0 1 0,1-1 1,-1 0-1,0-1 0,0 1 1,1 0-1,-1 0 0,0 0 0,0-1 1,1 1-1,-1-1 0,0 1 1,0-1-1,0 1 0,0-1 0,0 0 1,0 1-1,0-1 0,0 0 1,0 0-1,0 0 0,0 0 0,0 0 1,1-2-1,2-2-119,1-1-1,-1 0 1,-1-1 0,1 1 0,-1-1-1,0 1 1,3-10 0,4-36-385,-2-7-103</inkml:trace>
  <inkml:trace contextRef="#ctx0" brushRef="#br0" timeOffset="1">149 0 17044,'-2'2'1536,"2"22"-976,1 12-208,8 15 784,1 4-311,5-1-321,5-1-104,6-3-96,0-1-80,3-7-144,1-2-88,-3-4-312,-3-6-232,-4-4-400,-1 1-121,-6-9 721,-2-5-224,-6-13-168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5.507"/>
    </inkml:context>
    <inkml:brush xml:id="br0">
      <inkml:brushProperty name="width" value="0.05" units="cm"/>
      <inkml:brushProperty name="height" value="0.05" units="cm"/>
    </inkml:brush>
  </inkml:definitions>
  <inkml:trace contextRef="#ctx0" brushRef="#br0">1 2 16660,'5'-2'1328,"-2"14"-976,2 7-168,0 8 704,1 3-400,6 9-344,0-2-40,1 0-48,2-4-32,0-3-184,-2-8-160,3-5-336,0-3-1496,-3-9 1832,3-8-313,-2-13-175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5.900"/>
    </inkml:context>
    <inkml:brush xml:id="br0">
      <inkml:brushProperty name="width" value="0.05" units="cm"/>
      <inkml:brushProperty name="height" value="0.05" units="cm"/>
    </inkml:brush>
  </inkml:definitions>
  <inkml:trace contextRef="#ctx0" brushRef="#br0">1 165 17796,'1'2'53,"0"0"1,0 0-1,0-1 0,0 1 1,0-1-1,1 1 1,-1-1-1,0 1 0,1-1 1,-1 1-1,1-1 1,0 0-1,-1 0 0,1 0 1,0 0-1,0 0 1,0-1-1,0 1 0,0 0 1,0-1-1,0 1 1,0-1-1,0 0 0,0 0 1,0 0-1,0 0 1,0 0-1,0 0 0,0 0 1,0-1-1,0 1 1,0-1-1,0 1 0,-1-1 1,1 0-1,0 0 0,0 0 1,0 0-1,-1 0 1,1 0-1,2-2 0,0 0-7,0-1-1,0 0 1,-1 0-1,1 0 1,-1-1-1,0 1 1,0-1-1,0 1 1,-1-1-1,0 0 1,0 0-1,0 0 0,0 0 1,1-9-1,-3 10 15,0 0 1,0 0-1,0 0 0,0 0 0,-1 0 0,0 0 0,0 0 0,-1-4 0,2 7-46,-1 0 1,1 1-1,0-1 0,-1 0 0,1 1 1,0-1-1,-1 0 0,1 1 1,-1-1-1,1 1 0,-1-1 0,1 1 1,-1-1-1,1 1 0,-1-1 1,0 1-1,1 0 0,-1-1 0,0 1 1,0-1-1,0 1-5,0 0-1,0 0 1,0 1-1,1-1 1,-1 0-1,0 0 1,0 1-1,0-1 1,0 0-1,0 1 1,1-1-1,-1 0 1,0 1-1,0 0 1,1-1-1,-1 1 1,0-1 0,1 1-1,-1 0 1,1-1-1,-2 2 1,-2 4 3,0 0 0,1 0 0,0 0 0,-1 0 0,2 0 1,-1 1-1,1 0 0,0-1 0,0 1 0,1 0 1,-1 11-1,0 5-9,3 49 1,0-61-1,0 1-1,1-1 1,0 1 0,1-1-1,0 0 1,1 0 0,5 11-1,-8-19-1,0-1 0,0 0-1,0 0 1,0 0 0,1 0-1,-1 0 1,1 0 0,-1 0-1,1-1 1,0 1 0,-1 0-1,1-1 1,0 1 0,0-1-1,0 0 1,1 0 0,-1 0-1,0 0 1,0 0 0,1 0-1,-1 0 1,0-1 0,1 1-1,-1-1 1,0 0 0,1 0-1,-1 0 1,1 0 0,-1 0-1,0 0 1,1 0 0,-1-1-1,1 1 1,-1-1 0,0 0-1,0 0 1,1 0 0,-1 0-1,4-2 1,5-4 3,0-1 0,-1 0 0,0 0 1,0-1-1,15-18 0,40-55 27,-64 82-31,32-50 25,-25 35-24,1 1 1,1 0 0,0 1 0,24-23-1,-34 35-2,0 1 0,1-1-1,-1 1 1,1-1 0,0 1-1,-1 0 1,1-1 0,-1 1-1,1 0 1,-1-1 0,1 1-1,0 0 1,-1 0 0,1-1-1,0 1 1,-1 0 0,1 0-1,0 0 1,-1 0 0,1 0-1,0 0 1,-1 0 0,1 0-1,0 0 1,-1 0 0,1 0-1,0 1 1,-1-1 0,1 0-1,0 0 1,-1 1 0,1-1-1,-1 0 1,1 1 0,0-1-1,-1 1 1,1-1 0,-1 0-1,0 1 1,1-1 0,-1 1-1,1 0 1,-1-1 0,0 1-1,1-1 1,-1 2 0,3 3-6,-1 1 1,1 0 0,-2 0-1,3 8 1,0 2-4,0-3-6,9 22-9,-12-34 23,-1 0 0,1 1 0,0-1 1,-1 0-1,1 0 0,0 0 0,0 1 0,0-1 0,0 0 0,0 0 0,0 0 0,0 0 0,0-1 0,1 1 0,-1 0 1,0 0-1,0-1 0,1 1 0,-1-1 0,2 1 0,-2-1 1,1 0 1,-1 0-1,1-1 1,-1 1-1,1-1 1,-1 1-1,0-1 1,1 1-1,-1-1 1,1 0-1,-1 0 1,0 1-1,0-1 1,0 0-1,1 0 1,-1 0-1,0 0 1,0-1-1,0 1 1,1-3-1,19-30-9,-17 26 2,-2 4 3,4-8 9,1 1 0,0-1 1,1 1-1,10-10 0,-17 19-7,1 0-1,-1 1 0,1-1 0,0 0 0,0 1 1,0-1-1,0 1 0,0-1 0,0 1 1,1 0-1,-1 0 0,0 0 0,1 0 1,-1 1-1,0-1 0,1 1 0,-1-1 1,1 1-1,-1 0 0,1 0 0,-1 0 1,1 0-1,-1 0 0,1 1 0,-1-1 1,0 1-1,1-1 0,-1 1 0,3 1 1,9 1-615,-14-3 603,0 0 1,0 0 0,1 0-1,-1 0 1,0 0 0,0-1-1,1 1 1,-1 0-1,0 0 1,0 0 0,0-1-1,0 1 1,1 0 0,-1 0-1,0 0 1,0-1-1,0 1 1,0 0 0,0-1-1,0 1 1,0 0 0,0 0-1,1-1 1,-1 1 0,0 0-1,0 0 1,0-1-1,0 1 1,-1-1 0,-7-27-363,-3 1 86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6.338"/>
    </inkml:context>
    <inkml:brush xml:id="br0">
      <inkml:brushProperty name="width" value="0.05" units="cm"/>
      <inkml:brushProperty name="height" value="0.05" units="cm"/>
    </inkml:brush>
  </inkml:definitions>
  <inkml:trace contextRef="#ctx0" brushRef="#br0">31 4 18124,'-18'-4'2048,"13"8"-1312,0 7-311,5-1 1511,0-2-1864,0-4 184,-1-4-208,0-7-280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7.053"/>
    </inkml:context>
    <inkml:brush xml:id="br0">
      <inkml:brushProperty name="width" value="0.05" units="cm"/>
      <inkml:brushProperty name="height" value="0.05" units="cm"/>
    </inkml:brush>
  </inkml:definitions>
  <inkml:trace contextRef="#ctx0" brushRef="#br0">14 42 14763,'-10'-27'1528,"7"12"-943,3 18-289,4 20 648,1 6-80,7 19-264,1 8-200,5 13-304,3 10-48,1 3-16,0-3 32,1-2-232,0-4-208,-4-7-312,-3-7 888,-6-11-336,-6-6-40,-4-10-120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7.441"/>
    </inkml:context>
    <inkml:brush xml:id="br0">
      <inkml:brushProperty name="width" value="0.05" units="cm"/>
      <inkml:brushProperty name="height" value="0.05" units="cm"/>
    </inkml:brush>
  </inkml:definitions>
  <inkml:trace contextRef="#ctx0" brushRef="#br0">2 287 16388,'-1'12'299,"1"0"0,0 0 1,1-1-1,0 1 1,1 0-1,0 0 0,1-1 1,6 18-1,-3-8 221,7 22 59,24 60 1,-31-89-554,1-1 0,0 0-1,0 0 1,1-1 0,1 0-1,0-1 1,0 0 0,16 14-1,-22-23-11,0 1 0,1 0 0,-1-1 0,1 1 0,0-1 0,-1 0 0,1-1 0,0 1 0,0 0-1,0-1 1,1 0 0,-1 0 0,0 0 0,0-1 0,1 0 0,-1 1 0,0-1 0,1-1-1,-1 1 1,0-1 0,0 1 0,1-1 0,-1 0 0,0-1 0,0 1 0,0-1 0,0 0-1,0 0 1,-1 0 0,1 0 0,-1-1 0,6-4 0,1-2 54,-1 0-1,0-1 1,0 0 0,-1-1 0,0 0 0,-1 0-1,0 0 1,-1-1 0,7-19 0,-6 9 16,-1 0 1,0-1-1,-2 1 1,0-1-1,-2 0 1,-1 0-1,-2-40 1,-3 26-298,0 0 1,-3 1-1,-1 0 1,-14-39-1,13 53 36,0 0 1,-19-31 0,4 16-193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5.726"/>
    </inkml:context>
    <inkml:brush xml:id="br0">
      <inkml:brushProperty name="width" value="0.025" units="cm"/>
      <inkml:brushProperty name="height" value="0.025" units="cm"/>
    </inkml:brush>
  </inkml:definitions>
  <inkml:trace contextRef="#ctx0" brushRef="#br0">33 138 4132,'0'0'3150,"0"-8"-2472,0-14-1047,2-37 5913,-1 19 816,0 32-3769,-1 13-975,-3 48-2025,-12 74 0,7-75 258,-2 73-1,10-125 148,0 1 0,0-1-1,0 0 1,0 1-1,0-1 1,0 1 0,0-1-1,0 0 1,0 1-1,0-1 1,0 1 0,0-1-1,0 0 1,0 1-1,0-1 1,0 1 0,1-1-1,-1 0 1,0 1-1,0-1 1,1 0 0,-1 1-1,0-1 1,0 0-1,1 0 1,-1 1 0,0-1-1,1 0 1,-1 0-1,0 1 1,1-1 0,-1 0-1,0 0 1,1 0-1,-1 0 1,0 1 0,1-1-1,-1 0 1,1 0-1,18-8-26,16-24 169,7-20 325,43-74 1,-8 11-40,-77 115-426,0-1 0,0 1 0,0 0 0,0 0 0,0-1 0,0 1 0,0 0 0,0 0 0,1-1 0,-1 1 0,0 0 0,0-1 0,0 1 0,0 0 0,0 0 0,1 0 0,-1-1 0,0 1 1,0 0-1,0 0 0,1 0 0,-1-1 0,0 1 0,0 0 0,1 0 0,-1 0 0,0 0 0,0 0 0,1 0 0,-1-1 0,0 1 0,0 0 0,1 0 0,-1 0 0,0 0 0,1 0 0,-1 0 1,0 0-1,0 0 0,1 0 0,-1 0 0,0 0 0,1 1 0,-1-1 0,-1 16-184,-11 24-16,6-25 280,1-1-1,1 1 1,0 0-1,0 0 0,-1 30 1,5-44-83,0 0 1,0 0-1,0 0 0,1 0 1,-1 0-1,1 0 0,-1 0 1,0 0-1,1-1 0,-1 1 1,1 0-1,0 0 0,-1 0 1,1 0-1,0-1 1,0 1-1,-1 0 0,1-1 1,0 1-1,0-1 0,0 1 1,0-1-1,0 1 0,0-1 1,0 1-1,0-1 0,0 0 1,0 1-1,0-1 0,0 0 1,0 0-1,0 0 1,0 0-1,0 0 0,0 0 1,0 0-1,0 0 0,0-1 1,1 1-1,44-10 148,-18-2-127,0-1-1,-2-2 1,0 0 0,31-25-1,35-20-397,-92 59 365,1 0 0,0 1 1,0-1-1,0 0 0,0 0 0,0 1 1,1-1-1,-1 1 0,0-1 1,0 1-1,0 0 0,0-1 0,1 1 1,-1 0-1,0 0 0,0 0 0,1 0 1,-1 0-1,0 0 0,0 0 0,0 0 1,1 0-1,-1 1 0,0-1 0,0 0 1,2 2-1,-2-1 0,0 0 0,-1 1 0,1-1 0,0 1 1,-1-1-1,0 0 0,1 1 0,-1-1 0,0 1 0,0-1 0,1 1 1,-1 0-1,0-1 0,-1 1 0,1-1 0,0 1 0,-1 2 0,-3 11 130,0 0 0,-11 26 0,15-40-96,-4 7 40,2-3-44,-1 0-1,1 0 0,0 0 0,0 1 1,0-1-1,1 1 0,0-1 0,0 1 1,0-1-1,1 1 0,0 0 1,0-1-1,1 8 0,0-12-186,1 0 0,-1 0 0,0 0-1,1-1 1,-1 1 0,1 0 0,-1-1 0,1 0-1,-1 1 1,1-1 0,-1 0 0,1 0 0,0 1-1,-1-1 1,1-1 0,-1 1 0,1 0 0,-1 0-1,1 0 1,-1-1 0,1 1 0,-1-1 0,1 0 0,-1 1-1,1-1 1,1-1 0,14-15-5389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09.674"/>
    </inkml:context>
    <inkml:brush xml:id="br0">
      <inkml:brushProperty name="width" value="0.025" units="cm"/>
      <inkml:brushProperty name="height" value="0.025" units="cm"/>
    </inkml:brush>
  </inkml:definitions>
  <inkml:trace contextRef="#ctx0" brushRef="#br0">136 1 8232,'0'0'9929,"-9"3"-9897,4-2-25,3-1-5,-1 1 0,1-1-1,-1 1 1,1 0 0,-1 0-1,1 0 1,0 0 0,-1 0 0,1 0-1,0 0 1,0 1 0,0-1 0,0 1-1,0 0 1,0-1 0,1 1-1,-1 0 1,1 0 0,-1 0 0,1 0-1,-1 1 1,1-1 0,0 0 0,0 0-1,0 1 1,1-1 0,-1 1 0,0-1-1,0 4 1,1-4 0,0 0 1,0 0 0,1 0-1,-1 0 1,0 0-1,1 0 1,-1 0-1,1 0 1,0 0-1,-1 0 1,1 0-1,0-1 1,0 1 0,0 0-1,0-1 1,1 1-1,-1 0 1,0-1-1,4 3 1,33 15 15,-1-3-76,-36-16 71,-1 1-1,1-1 1,-1 1 0,1-1 0,0 1 0,-1-1 0,1 1 0,-1-1 0,1 1 0,-1 0 0,0-1 0,1 1 0,-1 0-1,0-1 1,1 1 0,-1 0 0,0 0 0,0-1 0,1 1 0,-1 0 0,0 0 0,0-1 0,0 1 0,0 0 0,0 0-1,0-1 1,0 1 0,-1 0 0,1 0 0,0-1 0,0 1 0,0 0 0,-1 0 0,1-1 0,0 1 0,-1 0 0,1-1-1,-1 1 1,1-1 0,-1 1 0,1 0 0,-1-1 0,1 1 0,-1-1 0,0 1 0,1-1 0,-1 0 0,-1 1 0,-39 26 1160,32-22-994,-13 9 139,15-8-301,1-1 0,-2 0 0,1-1-1,0 0 1,-1 0 0,0 0 0,0-1 0,0 0-1,-14 2 1,23-12-4480,5-8-886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8.069"/>
    </inkml:context>
    <inkml:brush xml:id="br0">
      <inkml:brushProperty name="width" value="0.05" units="cm"/>
      <inkml:brushProperty name="height" value="0.05" units="cm"/>
    </inkml:brush>
  </inkml:definitions>
  <inkml:trace contextRef="#ctx0" brushRef="#br0">334 76 17308,'-2'-5'203,"1"0"0,-1 1 0,0-1 1,0 0-1,-1 1 0,0-1 0,0 1 0,0 0 1,0 0-1,0 0 0,-1 0 0,0 0 1,-5-4-1,6 7-103,0-1 1,0 1-1,0 0 0,0-1 1,0 1-1,-1 1 1,1-1-1,0 0 0,0 1 1,-1-1-1,1 1 1,0 0-1,0 0 0,-1 1 1,1-1-1,0 1 1,-1-1-1,1 1 1,0 0-1,0 0 0,0 1 1,-6 2-1,0 1 10,1 1 0,-1 0 1,1 0-1,0 1 0,0 0 0,1 1 0,0-1 0,0 1 1,-10 17-1,1 0-69,1 2-1,-13 34 1,15-29-31,2 0-1,1 1 0,1 0 0,2 1 0,-4 42 0,9-54-21,2 1 0,0 0 1,1-1-1,1 1 0,1-1 0,1 0 0,1 0 0,15 42 0,-16-55-61,0-1-1,0 0 1,0-1-1,1 1 1,0-1-1,1 0 1,0 0-1,0 0 1,0-1-1,1 0 1,0 0-1,0-1 1,0 0-1,1 0 1,14 6-1,-15-8-106,1 0 0,0-1 0,0 0 0,0 0 0,0-1 0,0 0-1,0-1 1,0 0 0,0 0 0,0 0 0,0-1 0,0-1 0,0 1 0,0-1-1,0 0 1,0-1 0,11-5 0,-7 1-25,0 0 0,-1 0 0,0-1-1,0-1 1,-1 0 0,11-12 0,20-25-563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8.632"/>
    </inkml:context>
    <inkml:brush xml:id="br0">
      <inkml:brushProperty name="width" value="0.05" units="cm"/>
      <inkml:brushProperty name="height" value="0.05" units="cm"/>
    </inkml:brush>
  </inkml:definitions>
  <inkml:trace contextRef="#ctx0" brushRef="#br0">159 198 14571,'0'0'67,"0"-1"0,0 0 0,-1 1-1,1-1 1,0 0 0,-1 1 0,1-1 0,-1 0-1,1 1 1,-1-1 0,1 1 0,-1-1 0,1 1-1,-1-1 1,0 1 0,1 0 0,-1-1 0,0 1-1,1 0 1,-1-1 0,0 1 0,1 0 0,-1 0-1,0-1 1,0 1 0,0 0 0,-1 0-8,0 1 1,1-1-1,-1 0 0,1 1 1,-1-1-1,1 1 1,-1 0-1,1-1 1,0 1-1,-1 0 0,1 0 1,-2 1-1,-2 3 183,-1 0-1,1 1 1,0-1-1,-8 13 1,0 3 5,1 0 0,2 1 0,0 0 0,1 0 0,1 1 0,1 0 0,1 1 1,1 0-1,-3 43 0,8-60-220,0 0 0,0-1 1,1 1-1,3 10 0,-4-16-22,0 0 1,0 0-1,1 0 0,-1 0 1,0 0-1,1-1 0,-1 1 1,1 0-1,-1 0 0,1 0 1,-1-1-1,1 1 0,0 0 1,-1-1-1,1 1 0,0-1 1,-1 1-1,2 0 0,-1-1 2,0 0-1,0 0 1,-1 0-1,1 0 0,0 0 1,0 0-1,0 0 1,-1-1-1,1 1 0,0 0 1,0 0-1,0-1 0,-1 1 1,1-1-1,0 1 1,-1 0-1,1-1 0,0 0 1,-1 1-1,1-1 1,-1 1-1,1-1 0,-1 0 1,2-1-1,9-12 106,-1-1-1,-1 0 1,0-1-1,-1 0 1,10-25 0,-11 21 21,2 1 0,0 1 0,22-34 0,-26 46-116,0 0 0,0 0 0,1 1 0,-1 0 0,1 0 0,0 0-1,0 0 1,1 1 0,0 0 0,-1 1 0,1-1 0,1 1 0,-1 1 0,0-1 0,1 1 0,-1 0 0,1 1 0,-1 0 0,1 0 0,15 1 0,-20 1-18,0-1 1,0 1-1,0 0 1,0 0-1,1 0 1,-1 0-1,-1 0 1,1 1-1,0 0 1,0-1-1,-1 1 0,1 0 1,0 0-1,-1 1 1,0-1-1,0 0 1,0 1-1,0-1 1,0 1-1,0 0 1,0 0-1,-1-1 1,0 1-1,1 0 1,-1 0-1,1 5 1,3 8 6,-1 1 1,0 0 0,1 26-1,-4-40-2,1 37 221,-3-36 109,0-25-94,-3-68 472,0-80 461,4 168-1169,0 0 0,0 0-1,1 0 1,-1 1 0,0-1-1,0 0 1,1 0 0,-1 0 0,1 1-1,-1-1 1,1 0 0,-1 1-1,1-1 1,0 0 0,-1 1-1,1-1 1,0 1 0,-1-1-1,1 1 1,0-1 0,0 1-1,-1-1 1,1 1 0,0 0-1,0-1 1,0 1 0,-1 0-1,3 0 1,32-4-161,-10 1 31,-15 0-45,-1 0 0,0-1 0,0 0 0,0 0 0,0-1 0,-1-1 0,0 1 0,13-12-1,-5 1-896,0 0 0,22-32-1,-26 32 313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9.081"/>
    </inkml:context>
    <inkml:brush xml:id="br0">
      <inkml:brushProperty name="width" value="0.05" units="cm"/>
      <inkml:brushProperty name="height" value="0.05" units="cm"/>
    </inkml:brush>
  </inkml:definitions>
  <inkml:trace contextRef="#ctx0" brushRef="#br0">87 147 17596,'-6'4'442,"-1"0"0,1 0 0,1 1 0,-1 0 0,0 0 0,1 1 0,0-1 0,0 1 0,1 0 0,-7 13 0,8-14-361,0 0 0,1 0 0,-1 0-1,1 0 1,0 0 0,1 1 0,-1-1 0,1 1 0,1-1-1,-1 1 1,1-1 0,-1 1 0,1-1 0,2 12-1,-2-17-77,0 1-1,1 0 0,-1 0 0,0-1 1,0 1-1,1 0 0,-1-1 0,0 1 0,1 0 1,-1-1-1,1 1 0,-1-1 0,1 1 1,-1-1-1,1 1 0,-1-1 0,1 1 1,-1-1-1,1 1 0,0-1 0,-1 0 1,1 1-1,-1-1 0,1 0 0,0 1 0,0-1 1,-1 0-1,1 0 0,0 0 0,-1 0 1,1 0-1,0 0 0,0 0 0,-1 0 1,1 0-1,0 0 0,0 0 0,-1 0 1,1 0-1,0-1 0,-1 1 0,1 0 0,0-1 1,-1 1-1,2-1 0,3-2 0,1 0-1,-1-1 1,0 1-1,5-6 0,-8 8 0,19-19 9,35-44-1,-39 43 41,1 1 0,31-27-1,-46 45-48,-1-1 1,1 1-1,1 0 0,-1 1 1,0-1-1,0 0 0,7-1 0,-8 2-1,-1 1 1,0 0-1,0 0 0,0 0 0,0 0 0,1 0 0,-1 0 0,0 0 0,0 0 1,0 0-1,1 0 0,-1 1 0,0-1 0,0 1 0,0-1 0,0 1 0,0-1 0,0 1 1,0-1-1,0 1 0,0 0 0,0 0 0,0-1 0,0 1 0,-1 0 0,3 2 0,11 22-30,-12-20 25,1-1 1,0 1 0,0 0 0,0-1 0,0 1 0,7 5 0,-9-9 3,1 0 1,-1 0-1,0 0 0,1 0 1,-1-1-1,0 1 1,1-1-1,-1 1 1,1-1-1,-1 0 1,1 1-1,0-1 0,-1 0 1,1 0-1,-1 0 1,1 0-1,-1 0 1,1 0-1,-1-1 0,1 1 1,-1 0-1,1-1 1,-1 1-1,1-1 1,-1 0-1,1 1 1,-1-1-1,2-1 0,9-7-10,0 0 0,-1-1 0,0 0 0,-1 0 0,0-1 0,0-1 0,-1 1 0,9-18 0,26-29-127,-43 57 131,-1 0-1,1 0 1,-1 0 0,1 1 0,0-1-1,-1 0 1,1 1 0,0-1-1,0 0 1,0 1 0,0-1 0,-1 1-1,1-1 1,0 1 0,0 0-1,0-1 1,0 1 0,0 0-1,2-1 1,-2 2 2,-1-1 1,1 0-1,0 1 0,-1-1 0,1 0 1,0 1-1,-1-1 0,1 0 0,-1 1 1,1-1-1,-1 1 0,1-1 0,-1 1 1,1-1-1,-1 1 0,0 0 1,1-1-1,-1 1 0,0 0 0,1-1 1,-1 2-1,2 5-12,0 1 0,0-1-1,-1 1 1,1 8 0,-1-6 24,1-1-10,-2-2 24,1-1 0,0 1 0,1 0 1,-1-1-1,1 0 0,1 1 0,4 8 0,-7-15-29,0 1 0,0-1-1,1 0 1,-1 0 0,0 1-1,1-1 1,-1 0-1,0 0 1,1 0 0,-1 1-1,0-1 1,1 0 0,-1 0-1,1 0 1,-1 0 0,0 0-1,1 0 1,-1 0-1,1 0 1,-1 0 0,0 0-1,1 0 1,-1 0 0,0 0-1,1 0 1,-1 0 0,1 0-1,-1 0 1,0-1 0,1 1-1,-1 0 1,0 0-1,1 0 1,-1-1 0,0 1-1,1 0 1,-1 0 0,0-1-1,0 1 1,1 0 0,-1-1-1,0 1 1,0 0-1,0-1 1,1 1 0,-1-1-1,10-18-955,2-34 365,-2 16 202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9.517"/>
    </inkml:context>
    <inkml:brush xml:id="br0">
      <inkml:brushProperty name="width" value="0.05" units="cm"/>
      <inkml:brushProperty name="height" value="0.05" units="cm"/>
    </inkml:brush>
  </inkml:definitions>
  <inkml:trace contextRef="#ctx0" brushRef="#br0">92 93 13635,'5'-10'809,"0"-1"-1,0 0 1,-1 0 0,-1 0 0,0 0-1,1-14 1,-4 26-773,0-1 0,0 0 0,0 0 0,0 0 0,0 0 0,0 1 0,0-1 0,0 0 0,-1 0 0,1 0 0,0 0 0,0 1 0,0-1 0,0 0-1,-1 0 1,1 0 0,0 0 0,0 0 0,0 0 0,0 0 0,-1 0 0,1 0 0,0 1 0,0-1 0,0 0 0,-1 0 0,1 0 0,0 0 0,0 0 0,0 0 0,-1 0 0,1 0 0,0-1 0,0 1 0,-1 0 0,1 0-1,0 0 1,0 0 0,0 0 0,0 0 0,-1 0 0,1 0 0,0 0 0,0-1 0,0 1 0,0 0 0,-1 0 0,1 0 0,0 0 0,0 0 0,0-1 0,0 1 0,0 0 0,0 0 0,0 0 0,0-1 0,-1 1 0,1 0 0,0 0-1,0 0 1,0-1 0,0 1 0,0 0 0,0 0 0,0 0 0,0-1 0,0 1 0,-12 12 625,-2 11-375,1 1 0,1 0-1,1 0 1,1 2 0,2-1 0,-10 42 0,14-53-245,1 1 0,0 0 0,1 0 0,1 0 0,0 1 0,2 24 1,-1-38-36,1 0 0,-1 0 1,0 0-1,1 0 0,-1-1 1,1 1-1,0 0 0,0 0 1,0 0-1,-1-1 0,2 1 1,-1-1-1,2 3 0,-2-3-1,-1-1-1,1 1 0,0-1 0,0 1 0,0-1 1,0 1-1,0-1 0,0 0 0,0 0 0,0 0 1,1 1-1,-1-1 0,0 0 0,0 0 0,0 0 1,0-1-1,0 1 0,0 0 0,0 0 0,0-1 1,0 1-1,0 0 0,0-1 0,0 1 0,0-1 1,0 1-1,0-1 0,1-1 0,5-3 8,-1 0 0,1 0 0,-1-1 1,0 0-1,0 0 0,-1-1 0,9-13 0,29-56 104,-41 72-109,13-25 69,-1-1 0,-2-1 0,-1 0 0,9-41 0,-20 83-148,-1-1 0,1 0-1,0 0 1,1 1 0,1-1-1,-1 0 1,1 0 0,1 0-1,0 0 1,1 0 0,8 18-1,-9-23-67,1 1 1,-1-1-1,1 0 0,-1 0 0,1 0 0,1-1 0,-1 1 1,1-1-1,10 7 0,-12-9 40,1 0-1,0 0 1,-1-1-1,1 1 1,0-1 0,0 0-1,0 0 1,0 0 0,1-1-1,-1 1 1,0-1-1,0 0 1,0 0 0,0-1-1,0 1 1,6-2 0,-3 0-24,-1 0 1,0 0-1,0-1 1,9-5-1,26-18-623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29.951"/>
    </inkml:context>
    <inkml:brush xml:id="br0">
      <inkml:brushProperty name="width" value="0.05" units="cm"/>
      <inkml:brushProperty name="height" value="0.05" units="cm"/>
    </inkml:brush>
  </inkml:definitions>
  <inkml:trace contextRef="#ctx0" brushRef="#br0">25 1743 14827,'-5'13'424,"1"-6"-182,1 0 0,0 1 1,1 0-1,-1 0 0,-1 14 0,4-21-216,0-1 1,0 1-1,0 0 1,-1-1-1,2 1 1,-1-1-1,0 1 1,0 0 0,0-1-1,0 1 1,0-1-1,0 1 1,1-1-1,-1 1 1,0-1-1,0 1 1,1 0 0,-1-1-1,0 0 1,1 1-1,-1-1 1,1 1-1,-1-1 1,1 1-1,-1-1 1,0 0 0,1 1-1,0-1 1,1 1 30,-1-1 0,0 0 1,1 0-1,-1 0 1,0 0-1,0 0 1,1 0-1,-1 0 0,0 0 1,1 0-1,-1-1 1,2 0-1,35-18 930,58-52 487,-55 38-1074,509-412 2437,431-298-2499,-258 271-5441,-640 425 4090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33.429"/>
    </inkml:context>
    <inkml:brush xml:id="br0">
      <inkml:brushProperty name="width" value="0.05" units="cm"/>
      <inkml:brushProperty name="height" value="0.05" units="cm"/>
    </inkml:brush>
  </inkml:definitions>
  <inkml:trace contextRef="#ctx0" brushRef="#br0">343 1 14347,'-5'0'220,"0"-1"0,1 2 0,-1-1 0,1 0 0,0 1-1,-1 0 1,1 0 0,-1 0 0,1 0 0,0 1 0,0 0 0,0 0 0,0 0 0,0 0 0,-4 4-1,-8 5 433,1 1 0,-16 17 0,22-21-219,-11 12-189,1 0 1,1 1-1,0 1 1,2 0-1,1 2 1,0-1-1,2 2 1,-18 44-1,23-46-231,2 0 0,0 1-1,1 0 1,2-1 0,0 2 0,1-1-1,2 0 1,0 0 0,2 0-1,6 33 1,4-1-33,3-2 1,40 100-1,68 93-513,-107-218 332,1 0 1,1-2-1,2 0 1,35 39-1,-47-59 104,0 1 0,1-1-1,0-1 1,0 0 0,0 0 0,1-1 0,16 7-1,-19-9 35,1-1-1,0 0 0,0-1 0,0 1 1,0-1-1,0-1 0,0 0 0,0 0 0,0 0 1,0-1-1,13-3 0,-9 0 13,1-1 0,-1 0-1,0 0 1,-1-1 0,1-1-1,-1 0 1,0 0 0,-1-1-1,0 0 1,0-1 0,-1 0 0,0-1-1,12-17 1,-2 0 27,-1-1 0,-1-1 0,-2 0-1,15-40 1,-15 28 102,-1-1 0,-3-1 0,-2 0 0,-1 0 0,-2-1 0,-2 0 1,-2 0-1,-2 0 0,-7-50 0,3 60 14,-3 0 1,0 1 0,-2-1 0,-2 2 0,-16-35 0,16 43-31,-2 0 0,0 1 0,-2 1 0,0 0 0,-2 1 0,0 1 0,-22-20 0,26 29-33,0 0 0,-1 0 0,0 1 0,-1 1 0,0 0 0,-1 1 0,-25-9 0,33 14-34,-1 0 1,1 1-1,-1 1 1,1-1-1,-1 1 1,0 1-1,1-1 0,-1 2 1,0-1-1,1 1 1,-1 0-1,1 1 1,-1 0-1,1 0 1,0 1-1,-14 6 1,10-1-162,0 0 0,0 1 0,1 0 0,0 1 0,0 0 0,1 1 0,1 0 0,0 0 0,0 1 0,-6 13 0,13-22-202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39.712"/>
    </inkml:context>
    <inkml:brush xml:id="br0">
      <inkml:brushProperty name="width" value="0.05" units="cm"/>
      <inkml:brushProperty name="height" value="0.05" units="cm"/>
    </inkml:brush>
  </inkml:definitions>
  <inkml:trace contextRef="#ctx0" brushRef="#br0">0 0 13459,'34'111'2532,"22"13"-1887,114 184-1,29 60-50,-198-366-621,3 11-326,-4-12 347,0-1 1,0 0-1,0 0 0,0 1 1,0-1-1,0 0 0,0 0 1,0 1-1,0-1 1,0 0-1,0 0 0,0 1 1,-1-1-1,1 0 0,0 0 1,0 0-1,0 1 1,0-1-1,-1 0 0,1 0 1,0 0-1,0 0 0,0 1 1,-1-1-1,1 0 0,0 0 1,0 0-1,-1 0 1,1 0-1,0 0 0,0 0 1,-1 0-1,1 0 0,0 0 1,0 0-1,-1 0 1,1 0-1,0 0 0,0 0 1,-1 0-1,1 0 0,0 0 1,0 0-1,-1 0 1,1 0-1,0 0 0,-1-1 1,-12-4-191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0.132"/>
    </inkml:context>
    <inkml:brush xml:id="br0">
      <inkml:brushProperty name="width" value="0.05" units="cm"/>
      <inkml:brushProperty name="height" value="0.05" units="cm"/>
    </inkml:brush>
  </inkml:definitions>
  <inkml:trace contextRef="#ctx0" brushRef="#br0">0 198 12459,'8'8'380,"-1"0"1,0 0-1,0 1 1,-1 0-1,7 11 1,1 3 227,9 10-88,98 139 1146,-85-125-1107,65 64-1,-98-107-548,1 0 83,1 1 0,0-1 0,0 0 0,0 0 0,7 3 0,-11-6-64,-1-1-1,1 1 0,0-1 1,0 0-1,0 0 0,0 1 0,-1-1 1,1 0-1,0 0 0,0 0 0,0 0 1,0 0-1,0 0 0,0 0 0,0 0 1,-1 0-1,1 0 0,0-1 1,0 1-1,0 0 0,0 0 0,-1-1 1,1 1-1,0-1 0,0 1 0,0-1 1,-1 1-1,1-1 0,0 1 0,-1-1 1,1 0-1,-1 1 0,1-1 1,-1 0-1,1 0 0,-1 1 0,1-1 1,-1 0-1,0 0 0,1 0 0,-1 1 1,0-1-1,1 0 0,-1 0 0,0-1 1,3-12 256,0-1-1,0 1 1,-2-1 0,0 0 0,-1-22 0,0 2 134,1-154 1211,3-86-1479,-1 244-250,1 9-84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3.574"/>
    </inkml:context>
    <inkml:brush xml:id="br0">
      <inkml:brushProperty name="width" value="0.05" units="cm"/>
      <inkml:brushProperty name="height" value="0.05" units="cm"/>
    </inkml:brush>
  </inkml:definitions>
  <inkml:trace contextRef="#ctx0" brushRef="#br0">226 120 13611,'-1'1'106,"1"1"0,0 0 0,0-1 0,0 1 0,1 0 0,-1 0 0,0-1 0,1 1-1,-1 0 1,1-1 0,-1 1 0,1 0 0,0-1 0,0 1 0,0-1 0,0 1 0,0-1 0,0 0 0,0 1 0,0-1 0,1 0 0,-1 0 0,0 0 0,1 0 0,-1 0 0,1 0 0,1 1 0,5 3 140,0-1 1,0 0-1,0 0 1,9 2-1,4-1-100,1 0-1,0-1 1,0-1-1,0-1 1,0-1-1,42-4 0,132-28-63,-164 24-40,83-19-8,55-10-36,-168 36-3,0-1-1,-1 1 1,1 0-1,0 0 1,0 0-1,0 0 1,-1 0 0,1 0-1,0 0 1,0 0-1,-1 1 1,1-1 0,0 1-1,-1-1 1,1 1-1,0 0 1,-1-1-1,1 1 1,2 2 0,-3-2-2,-1 1 1,1-1 0,-1 0 0,0 0 0,1 1 0,-1-1 0,0 0 0,0 1 0,0-1 0,0 0 0,0 1 0,0-1 0,0 0 0,-1 1 0,1-1 0,0 0 0,-1 1 0,1-1 0,-1 0 0,1 0 0,-1 1 0,0-1 0,1 0 0,-1 0 0,-2 2 0,-5 8-17,-1 0 1,0 0 0,0-1 0,-2 0 0,1 0 0,-1-2-1,0 1 1,-1-1 0,0-1 0,0 0 0,-15 6-1,-2-1 33,0-1 1,0-2-1,-1-1 0,-32 5 0,29-9 54,1-1 0,-1-2 0,0-1 0,0-2 1,-43-7-1,11-3 321,-102-34 0,133 37-245,29 9-75,21 7-49,-5-4-33,0-1 1,1 0-1,0-1 1,-1 0-1,1-1 1,12-1-1,7 1-23,43-3-199,0-3-1,-1-3 1,143-37-1,-192 40 65,43-11-228,-45 11-57,-17 5 108,-7 2-106,-91 29 861,-2-4-1,-124 19 1,15-24 608,147-18-588,-92-6 1,145 3-414,-3 0 3,0-1 0,0 0 0,1 0 0,-1 0 0,0-1 0,0 0 0,1 0 0,-11-6 0,16 8-13,1 0 1,0 0-1,-1 0 1,1 0 0,0-1-1,-1 1 1,1 0-1,0 0 1,-1 0 0,1-1-1,0 1 1,0 0-1,-1 0 1,1-1 0,0 1-1,0 0 1,0-1-1,0 1 1,-1 0 0,1-1-1,0 1 1,0 0-1,0-1 1,0 1 0,0 0-1,0-1 1,0 1-1,0 0 1,0-1 0,0 1-1,0-1 1,0 1-1,0 0 1,0-1 0,0 1-1,0 0 1,0-1-1,1 1 1,-1 0 0,0-1-1,0 1 1,0 0-1,0 0 1,1-1 0,-1 1-1,0 0 1,1-1-1,17-10 15,-14 8-9,42-20-53,2 1-1,57-17 1,105-23-776,-128 39 332,111-30-1772,-179 46 1831,-14 7 425,0-1 0,0 1 0,0 0 0,0 0 0,0 0 0,0 0 0,0-1 0,0 1 0,0 0 0,0 0 0,0 0 0,0 0 0,0-1 0,-1 1 0,1 0 0,0 0 0,0 0 0,0 0 0,0-1 0,0 1 0,0 0 0,0 0 0,-1 0 0,1 0 0,0 0 0,0 0 0,0 0 0,0-1 0,0 1-1,-1 0 1,1 0 0,0 0 0,0 0 0,0 0 0,0 0 0,-1 0 0,1 0 0,0 0 0,0 0 0,-29-4 38,-23 4 680,-1 2-1,1 2 1,0 3-1,0 2 1,-94 29 0,130-35-672,15-5-24,6-5-36,13-7-38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2.818"/>
    </inkml:context>
    <inkml:brush xml:id="br0">
      <inkml:brushProperty name="width" value="0.05" units="cm"/>
      <inkml:brushProperty name="height" value="0.05" units="cm"/>
    </inkml:brush>
  </inkml:definitions>
  <inkml:trace contextRef="#ctx0" brushRef="#br0">1 1 15099,'0'17'1737,"4"13"-953,-4 5-296,7 5 1128,-3 3-616,5 0-271,0-3-233,2-7-520,2-6-192,1-21-489,1-8 329,-4-22 192,-1-5-168,-7-9-152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0.022"/>
    </inkml:context>
    <inkml:brush xml:id="br0">
      <inkml:brushProperty name="width" value="0.025" units="cm"/>
      <inkml:brushProperty name="height" value="0.025" units="cm"/>
    </inkml:brush>
  </inkml:definitions>
  <inkml:trace contextRef="#ctx0" brushRef="#br0">124 0 9737,'0'0'5728,"-9"3"-4180,1-1-1322,0 0-1,1 1 1,-1 0 0,1 0-1,0 1 1,0 0-1,0 1 1,-7 5-1,11-7-162,-1 0 0,1 0 0,0 0 0,0 0-1,0 1 1,0 0 0,1 0 0,-1-1 0,1 1 0,0 1 0,0-1 0,0 0 0,1 0-1,-1 1 1,1-1 0,0 1 0,1-1 0,-1 8 0,1-11-61,0 0 1,1 0 0,-1 0-1,0 0 1,1-1-1,-1 1 1,1 0-1,-1 0 1,1 0 0,-1 0-1,1-1 1,0 1-1,-1 0 1,1 0-1,0-1 1,0 1 0,0-1-1,-1 1 1,1-1-1,0 1 1,0-1-1,0 1 1,0-1 0,0 0-1,0 0 1,0 1-1,0-1 1,0 0-1,0 0 1,0 0-1,0 0 1,0 0 0,0 0-1,0 0 1,0 0-1,0-1 1,0 1-1,0 0 1,-1-1 0,2 1-1,43-14 112,-23 1-387,-1 0 1,0-1 0,0-1 0,29-30-1,-56 53 304,0 0 0,0 0 0,1 1 0,0-1 0,0 1 0,1 0 0,0 1-1,1-1 1,0 1 0,0-1 0,1 1 0,1 0 0,-1 13 0,2-22-79,0 0 1,0 0-1,0 0 1,0 0 0,0 0-1,0 0 1,1 0-1,-1 0 1,0 0-1,1 0 1,-1 0-1,1 0 1,-1 0 0,1 0-1,-1 0 1,1 0-1,0-1 1,-1 1-1,1 0 1,0 0-1,0-1 1,0 1 0,0-1-1,-1 1 1,1 0-1,0-1 1,0 1-1,0-1 1,0 0-1,0 1 1,0-1 0,0 0-1,0 0 1,0 0-1,1 0 1,-1 0-1,0 0 1,0 0-1,0 0 1,0 0 0,0 0-1,0 0 1,0-1-1,1 1 1,4-2-478,-1 1 1,1-1-1,-1 1 1,1-2-1,-1 1 1,0 0-1,6-5 0,19-16-4727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3.271"/>
    </inkml:context>
    <inkml:brush xml:id="br0">
      <inkml:brushProperty name="width" value="0.05" units="cm"/>
      <inkml:brushProperty name="height" value="0.05" units="cm"/>
    </inkml:brush>
  </inkml:definitions>
  <inkml:trace contextRef="#ctx0" brushRef="#br0">0 36 17420,'1'-3'1632,"4"7"-1128,-1-1-224,5-3 1041,8-1-689,10-6-888,3-2-441,16 1 601,6-1-144,11 3-120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3.719"/>
    </inkml:context>
    <inkml:brush xml:id="br0">
      <inkml:brushProperty name="width" value="0.05" units="cm"/>
      <inkml:brushProperty name="height" value="0.05" units="cm"/>
    </inkml:brush>
  </inkml:definitions>
  <inkml:trace contextRef="#ctx0" brushRef="#br0">258 522 15523,'-25'16'1383,"0"-2"-1,-1-2 0,-48 18 0,-33 17 1035,137-54-3002,39-3 0,-39 8 195,56 2 0,-74 1 322,-1 0 0,1 1 0,-1 0 1,0 1-1,0 0 0,0 1 0,-1 0 0,12 6 0,-21-10 70,1 1 0,0 0-1,0 0 1,-1 0 0,1 1-1,-1-1 1,1 0 0,-1 0-1,1 1 1,-1-1 0,0 1-1,0-1 1,1 1 0,-1 0-1,0 0 1,-1-1 0,1 1-1,0 0 1,0 0 0,-1 0-1,1 0 1,-1 0 0,0 0-1,0-1 1,1 1 0,-1 0-1,0 0 1,0 0 0,-1 0-1,1 0 1,0 0 0,-1 0-1,1 0 1,-1 0 0,0 0-1,0 0 1,1-1-1,-1 1 1,0 0 0,-2 1-1,-3 6 101,-1 0-1,0 0 0,-1-1 0,1 0 0,-17 12 0,10-9 197,-31 18-1,40-26-288,-1 0 0,1 0 0,-1-1-1,0 0 1,0 0 0,0 0 0,0-1 0,0 0-1,-8 0 1,13 0-27,0-1 0,0 0 0,0 0 0,0 0 0,-1-1 0,1 1 0,0 0 0,0 0 0,0-1 0,0 1 0,0 0-1,0-1 1,0 1 0,0-1 0,0 1 0,0-1 0,0 0 0,0 0 0,0 1 0,0-1 0,0 0 0,1 0 0,-1 0 0,-1-1 0,1 0 2,1-1 0,-1 1 0,0 0 0,1-1 0,0 1 0,0 0 0,-1-1 0,1 1 0,1-1 0,-1 1 0,1-5 0,6-23-210</inkml:trace>
  <inkml:trace contextRef="#ctx0" brushRef="#br0" timeOffset="1">491 12 4041,'13'-10'12186,"-14"9"-11905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4.283"/>
    </inkml:context>
    <inkml:brush xml:id="br0">
      <inkml:brushProperty name="width" value="0.05" units="cm"/>
      <inkml:brushProperty name="height" value="0.05" units="cm"/>
    </inkml:brush>
  </inkml:definitions>
  <inkml:trace contextRef="#ctx0" brushRef="#br0">1 1 15371,'0'0'33,"0"0"1,0 0-1,0 0 0,0 0 0,0 1 0,0-1 0,0 0 1,0 0-1,0 0 0,0 1 0,0-1 0,0 0 0,1 0 1,-1 0-1,0 0 0,0 0 0,0 1 0,0-1 0,0 0 1,0 0-1,0 0 0,1 0 0,-1 0 0,0 0 0,0 0 1,0 1-1,0-1 0,1 0 0,-1 0 0,0 0 0,0 0 1,0 0-1,0 0 0,1 0 0,-1 0 0,0 0 0,0 0 1,0 0-1,0 0 0,1 0 0,-1 0 0,0 0 0,0 0 1,0 0-1,0 0 0,1 0 0,-1 0 0,0-1 0,0 1 1,0 0-1,0 0 0,1 0 0,-1 0 0,0 0 0,0 0 1,0 0-1,0-1 0,0 1 0,0 0 0,1 0 0,-1 0 1,3 20 265,-2-17-54,13 86 17,3 0 1,5-1-1,46 119 0,-26-115-651,-42-91 367,0-1 0,1 0 0,-1 0 0,0 1 0,0-1 0,0 0 0,0 1 0,1-1 0,-1 0-1,0 1 1,0-1 0,0 0 0,0 1 0,0-1 0,0 0 0,0 1 0,0-1 0,0 0 0,0 1 0,0-1 0,0 0 0,0 0 0,-1 1 0,1-1 0,0 0 0,0 1 0,0-1 0,0 0-1,0 1 1,-1-1 0,1 0 0,0 0 0,0 1 0,-1-1 0,1 0 0,0 0 0,0 0 0,-1 1 0,1-1 0,0 0 0,0 0 0,-1 0 0,1 0 0,0 0 0,-1 1 0,1-1 0,0 0-1,-1 0 1,1 0 0,0 0 0,-1 0 0,1 0 0,0 0 0,-1 0 0,0 0 0,-18-6-334,18 6 328,-20-8-341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4.715"/>
    </inkml:context>
    <inkml:brush xml:id="br0">
      <inkml:brushProperty name="width" value="0.05" units="cm"/>
      <inkml:brushProperty name="height" value="0.05" units="cm"/>
    </inkml:brush>
  </inkml:definitions>
  <inkml:trace contextRef="#ctx0" brushRef="#br0">22 274 13147,'-13'-10'2056,"4"0"-1080,9-1-383,9-2 1975,11-3-1472,6-3-167,10-2-377,7-5-216,4-7-832,4-6 536,-9 1-96,-2 0-104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7.401"/>
    </inkml:context>
    <inkml:brush xml:id="br0">
      <inkml:brushProperty name="width" value="0.05" units="cm"/>
      <inkml:brushProperty name="height" value="0.05" units="cm"/>
    </inkml:brush>
  </inkml:definitions>
  <inkml:trace contextRef="#ctx0" brushRef="#br0">0 0 12379,'12'12'616,"2"-4"-440,5-3-136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5.118"/>
    </inkml:context>
    <inkml:brush xml:id="br0">
      <inkml:brushProperty name="width" value="0.05" units="cm"/>
      <inkml:brushProperty name="height" value="0.05" units="cm"/>
    </inkml:brush>
  </inkml:definitions>
  <inkml:trace contextRef="#ctx0" brushRef="#br0">321 4 16684,'-3'-1'164,"0"1"0,0-1 0,0 1 0,0-1 0,0 1 0,0 0 1,0 0-1,0 0 0,-1 1 0,1-1 0,0 1 0,-4 0 1,-37 15 369,37-13-230,-12 5-113,1 0 0,0 1 0,1 1 0,-1 1 0,2 1 0,0 0 1,-16 16-1,25-22-175,1 1 1,-1 1 0,1-1-1,0 1 1,1 0 0,0 0 0,0 1-1,1 0 1,0-1 0,1 1-1,0 1 1,0-1 0,1 0-1,0 1 1,0-1 0,1 18 0,1-22-46,0-1-1,1 1 1,-1 0 0,1-1 0,0 1 0,0-1 0,1 1 0,0-1 0,-1 0 0,1 0 0,1 0 0,-1 0 0,1 0-1,2 4 1,-2-6-73,-1 0-1,0 0 1,0 0-1,1 0 1,-1 0-1,1 0 1,-1-1-1,1 1 1,0-1-1,0 0 1,0 0-1,-1 0 1,1 0-1,0-1 1,0 1-1,0-1 1,0 1-1,1-1 1,-1 0-1,0-1 1,0 1-1,3-1 1,7-2-97,1-1 1,-2-1-1,1 0 1,0-1-1,21-13 1,23-15-562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5.568"/>
    </inkml:context>
    <inkml:brush xml:id="br0">
      <inkml:brushProperty name="width" value="0.05" units="cm"/>
      <inkml:brushProperty name="height" value="0.05" units="cm"/>
    </inkml:brush>
  </inkml:definitions>
  <inkml:trace contextRef="#ctx0" brushRef="#br0">89 27 16171,'-26'51'1441,"-18"40"-506,41-81-794,-1 0-1,1-1 0,1 2 0,0-1 1,0 0-1,1 0 0,0 14 1,1-22-123,0-1 0,0 1 1,0 0-1,0 0 0,1 0 1,-1-1-1,1 1 0,-1 0 1,1-1-1,-1 1 1,1 0-1,0-1 0,0 1 1,0-1-1,0 1 0,0-1 1,0 1-1,1-1 0,-1 0 1,0 1-1,2 0 1,0-1-17,-1 0-1,0 0 1,0-1 0,1 1 0,-1 0 0,0-1 0,1 0 0,-1 0 0,0 1 0,1-1 0,-1-1 0,1 1 0,-1 0 0,0-1 0,1 1 0,3-2 0,8-3-53,0-1 0,0 0 0,-1-2 0,0 1 0,0-1 0,0-1-1,-1 0 1,-1-1 0,16-16 0,-3-1-43,0-1 1,35-54-1,-50 68 156,-1 0-1,8-20 1,-15 26 228,-7 13-141,-8 12 7,3 5-268,1 0 1,0 1-1,2 0 1,1 0-1,1 1 0,1 0 1,1 0-1,1 0 1,2 0-1,0 1 1,3 35-1,6-27-395,-7-31 485,-1-1-1,1 0 1,0 1 0,0-1 0,0 0 0,0 1 0,0-1 0,0 0 0,0 0 0,0 0 0,0 0 0,1 0 0,-1 0 0,0 0-1,1-1 1,-1 1 0,0 0 0,3 0 0,20 1-515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6.129"/>
    </inkml:context>
    <inkml:brush xml:id="br0">
      <inkml:brushProperty name="width" value="0.05" units="cm"/>
      <inkml:brushProperty name="height" value="0.05" units="cm"/>
    </inkml:brush>
  </inkml:definitions>
  <inkml:trace contextRef="#ctx0" brushRef="#br0">90 24 16331,'0'-2'165,"-1"0"0,0 0-1,0 0 1,0 1 0,0-1-1,0 1 1,0-1-1,0 0 1,0 1 0,-1 0-1,-2-3 1,4 4-129,-1-1 0,0 1-1,0 0 1,1 0 0,-1 0 0,0 0 0,0 0-1,1 0 1,-1 0 0,0 0 0,0 0 0,1 0-1,-1 0 1,0 0 0,1 1 0,-1-1 0,0 0-1,1 0 1,-1 1 0,0-1 0,1 1 0,-1-1-1,0 0 1,1 1 0,-1-1 0,1 1 0,-1-1 0,1 1-1,-1 0 1,1-1 0,-1 1 0,1-1 0,0 1-1,-1 1 1,-4 6 18,0 0 1,1 0-1,0 1 0,1-1 0,0 1 1,0 0-1,1 0 0,0 0 0,0 0 1,0 14-1,1-9-74,1 0 1,0 1-1,1-1 1,1 1-1,0-1 1,5 15-1,-3-18-27,0 0 0,1 0 0,0 0 1,1 0-1,0-1 0,0 0 0,1 0 0,1-1 0,0 0 0,0 0 0,0-1 0,1 0 0,1 0 0,-1-1 0,1-1 0,0 1 0,1-1 0,-1-1 0,16 5 0,-12-4-17,0 0 0,0 1-1,0 0 1,13 10-1,-24-14 56,0-1 1,0 1-1,0 0 0,0 0 0,0 0 0,0 0 0,-1 0 0,0 1 0,1-1 0,-1 1 0,-1-1 0,1 1 0,0 0 0,-1 0 1,0 0-1,0 0 0,0 0 0,0 0 0,-1 0 0,1 6 0,-2 0-4,-1-1 0,0 1 1,0-1-1,0 1 0,-1-1 0,-1 0 0,0 0 1,0 0-1,-6 8 0,-7 11 26,-27 33 1,29-42 91,-1-1 1,-28 25-1,38-38-42,0 0-1,0 0 1,0 0 0,-1-1-1,1 0 1,-1-1 0,0 1-1,0-1 1,-1-1 0,1 1-1,-14 2 1,19-5-38,0 0 0,0 0 0,0 0 1,0 0-1,0 0 0,0-1 0,0 1 0,0 0 1,0-1-1,0 0 0,0 1 0,0-1 0,0 0 1,0 0-1,0 0 0,1 0 0,-1 0 0,0-1 0,1 1 1,-1-1-1,1 1 0,-1-1 0,1 1 0,0-1 1,0 1-1,0-1 0,0 0 0,0 0 0,0 0 1,0 0-1,0 0 0,0-2 0,-1-4 32,1 0 0,-1 0 0,2 0-1,-1 0 1,1-1 0,0 1 0,2-10-1,2-7-16,1 0-1,1 0 0,1 1 0,19-44 0,56-90-74,-53 107 215,44-107 1,-69 148-96,-1-1-1,0 1 1,0 0 0,-2-1 0,1 1 0,-1-1-1,-1-14 1,0 22-46,0-1 0,-1 1 0,1-1 0,-1 1 0,0-1 1,0 1-1,-1-1 0,1 1 0,0 0 0,-1 0 0,0 0 0,0 0 0,0 0 0,0 0 0,0 0 0,-1 1 0,1-1 0,-1 1 0,0 0 1,0 0-1,0 0 0,0 0 0,0 0 0,-5-2 0,1 1 17,0 1 0,0 0 0,-1 0 0,1 1 0,-1 0 0,1 0 0,-1 0 0,1 1 0,-1 1 1,-9 0-1,13 0-85,0-1 1,0 1-1,0 0 1,1 0-1,-1 0 1,1 1-1,-1-1 1,1 1-1,-1 0 1,1 0 0,0 0-1,0 0 1,0 1-1,0-1 1,0 1-1,0 0 1,1 0-1,0-1 1,-1 2-1,1-1 1,-3 5 0,3 8-111,8-5-45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6.567"/>
    </inkml:context>
    <inkml:brush xml:id="br0">
      <inkml:brushProperty name="width" value="0.05" units="cm"/>
      <inkml:brushProperty name="height" value="0.05" units="cm"/>
    </inkml:brush>
  </inkml:definitions>
  <inkml:trace contextRef="#ctx0" brushRef="#br0">0 2 11779,'7'-2'4777,"-1"19"-3873,-3 16-448,-3 19-216,1 11 984,1 6-776,1 3-40,4 1-216,0-5-232,3-9-560,-1-9-168,-8-17 624,-1-5-152,-4-10-112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7.004"/>
    </inkml:context>
    <inkml:brush xml:id="br0">
      <inkml:brushProperty name="width" value="0.05" units="cm"/>
      <inkml:brushProperty name="height" value="0.05" units="cm"/>
    </inkml:brush>
  </inkml:definitions>
  <inkml:trace contextRef="#ctx0" brushRef="#br0">1 192 16043,'12'-16'384,"1"1"0,1 0 0,1 1-1,0 0 1,0 1 0,1 1-1,1 1 1,0 0 0,1 1-1,0 1 1,0 0 0,1 2 0,22-7-1,-17 7-40,42-6 0,-59 12-311,0 1 0,0-1-1,0 1 1,0 0 0,0 1-1,0 0 1,0 0 0,0 0 0,0 1-1,9 3 1,-14-4-31,0 0 0,-1 0 0,1-1 0,-1 1 1,1 0-1,-1 0 0,1 1 0,-1-1 0,1 0 0,-1 0 0,0 1 0,0-1 0,0 1 0,0-1 0,0 1 1,0-1-1,0 1 0,0 0 0,-1-1 0,1 1 0,-1 0 0,1 0 0,-1 0 0,0-1 0,1 1 0,-1 0 0,0 0 1,0 0-1,0-1 0,-1 1 0,1 0 0,0 0 0,-1 0 0,1-1 0,-1 1 0,1 0 0,-1 0 0,0-1 0,-1 3 1,-5 8-8,1-1 0,-2 0 0,0 0 0,-12 13 0,9-11 7,-42 47 15,-20 29-244,70-85 176,0 0 1,0 0-1,1 0 1,0 0-1,-3 7 1,4-9 25,1-1 0,0 0 0,0 1 0,-1-1-1,1 1 1,0-1 0,0 0 0,0 1 0,0-1 0,0 0 0,1 1-1,-1-1 1,0 0 0,1 1 0,-1-1 0,1 0 0,-1 1 0,1-1-1,0 0 1,-1 0 0,1 0 0,0 0 0,0 0 0,0 0 0,2 2 0,6 4-126,0-1-1,1-1 1,-1 0 0,2 0 0,-1-1 0,0 0 0,1 0 0,12 2 0,-5-2-83,33 15-1,-40-14 187,-1 1-1,0 0 0,0 0 1,-1 1-1,15 13 0,-21-17 49,0-1 0,-1 1-1,1 1 1,-1-1 0,0 0 0,0 0 0,0 1-1,0-1 1,-1 1 0,0 0 0,1-1-1,-1 1 1,0 0 0,-1 0 0,1 0 0,-1 0-1,1 0 1,-1 0 0,-1-1 0,0 8-1,-1-3 65,-1 0-1,1 1 0,-2-1 0,1 0 0,-1 0 0,-1-1 1,0 1-1,0-1 0,0 0 0,0 0 0,-1-1 0,-1 1 1,-8 6-1,-9 7 483,-2-2 0,-35 21 0,54-34-384,-1 0 0,0-1 0,-1 0-1,1-1 1,-1 0 0,1 0 0,-1-1-1,-17 3 1,25-5-182,0 0-1,1 0 1,-1 1-1,1-1 1,-1 0-1,0 0 1,1 0-1,-1 0 0,1 0 1,-1 0-1,0 0 1,1 0-1,-1-1 1,1 1-1,-1 0 1,0 0-1,1 0 1,-1-1-1,1 1 1,-1 0-1,1-1 0,-1 1 1,1 0-1,-1-1 1,1 1-1,-1-1 1,1 1-1,0-1 1,-1 1-1,1-1 1,-1 1-1,1-1 1,0 1-1,0-1 0,-1 1 1,1-1-1,0 1 1,0-1-1,0 0 1,0 1-1,0-1 1,-1 1-1,1-1 1,0 0-1,0 1 1,1-1-1,-1 0 1,0 1-1,0-1 0,0 1 1,0-1-1,0 0 1,1 0-1,2-6-379,-1 1-1,2-1 1,6-11-1,-6 11 496,20-30-673,12-13-193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0.463"/>
    </inkml:context>
    <inkml:brush xml:id="br0">
      <inkml:brushProperty name="width" value="0.025" units="cm"/>
      <inkml:brushProperty name="height" value="0.025" units="cm"/>
    </inkml:brush>
  </inkml:definitions>
  <inkml:trace contextRef="#ctx0" brushRef="#br0">181 0 9641,'0'0'5643,"-9"9"-4143,-10 13-583,1 1 1,0 1-1,2 0 0,1 1 0,-21 49 1,20-40-872,11-25-102,1 0 0,-1 0 0,1 0 0,1 1 0,0-1-1,0 1 1,1 0 0,0 0 0,1 0 0,-1 16 0,4-25 12,-1 0 0,1 0 1,-1 0-1,0 0 0,1 0 1,0 0-1,-1 0 1,1-1-1,-1 1 0,1-1 1,0 1-1,0-1 0,-1 0 1,1 1-1,0-1 1,0 0-1,-1 0 0,1 0 1,0-1-1,0 1 0,2-1 1,4 1-76,12-2-157,1 0 0,-1-2 0,0 0 0,0-1 0,21-8 0,-22 6 244,1 1 0,0 0 0,0 2 1,1 1-1,21-2 0,-42 5 44,1 1 1,-1-1-1,0 0 0,0 0 0,0 0 0,0 0 1,1 1-1,-1-1 0,0 0 0,0 0 0,0 0 1,0 0-1,0 1 0,0-1 0,1 0 0,-1 0 1,0 1-1,0-1 0,0 0 0,0 0 0,0 0 1,0 1-1,0-1 0,0 0 0,0 0 0,0 1 1,0-1-1,0 0 0,0 0 0,0 0 0,-1 1 1,1-1-1,0 0 0,0 0 0,0 1 0,0-1 1,0 0-1,0 0 0,0 0 0,-1 0 0,1 1 1,0-1-1,0 0 0,0 0 0,0 0 0,-1 0 1,1 0-1,0 1 0,-9 7 358,0-1 1,0 0-1,-1 0 1,-18 9-1,18-10-244,0-1 0,0 1 0,1 1 0,0 0 0,0 0-1,-13 14 1,22-21-115,0 1-1,0-1 0,-1 0 1,1 0-1,0 1 0,-1-1 1,1 0-1,0 1 1,0-1-1,0 0 0,-1 1 1,1-1-1,0 1 0,0-1 1,0 0-1,0 1 0,0-1 1,0 1-1,0-1 1,0 0-1,0 1 0,0-1 1,0 1-1,0-1 0,0 0 1,0 1-1,0-1 0,0 1 1,0-1-1,0 0 1,1 1-1,-1-1 0,0 0 1,0 1-1,0-1 0,1 1 1,-1-1-1,0 0 0,1 1 1,20 5 799,41-6 626,-49 0-1385,13 0-236,-1-1 0,1-1 0,-1-1 0,0-1 0,31-9 0,-56 13 90,1 0 0,0-1 0,0 1 0,-1 0 0,1 0 0,0 0 0,-1-1 0,1 1 0,0 0 0,-1 0 0,1-1 0,0 1 0,-1-1 0,1 1 0,-1-1 0,1 1 0,-1-1 0,1 1 0,-1-1 0,1 1 0,-1-1 0,1 0 0,-1 1 0,0-1 0,1 0 0,-1 1 0,0-1 0,0 0 0,1 1 0,-1-1 0,0 0-1,0 0 1,0 1 0,0-1 0,0 0 0,0 1 0,0-1 0,0 0 0,0 0 0,-1 1 0,1-1 0,0 0 0,0 1 0,-1-1 0,1 0 0,0 1 0,-1-1 0,1 0 0,0 1 0,-1-1 0,1 1 0,-1-1 0,1 1 0,-2-2 0,-37-29-6649,33 27 5245,-30-19-6770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7.440"/>
    </inkml:context>
    <inkml:brush xml:id="br0">
      <inkml:brushProperty name="width" value="0.05" units="cm"/>
      <inkml:brushProperty name="height" value="0.05" units="cm"/>
    </inkml:brush>
  </inkml:definitions>
  <inkml:trace contextRef="#ctx0" brushRef="#br0">20 243 16347,'-1'43'1601,"-4"10"-1121,-2 0-208,3 3 1032,1 0-1024,5-12-744,3-8-1776,7-20 1936,2-10-360,3-26-201</inkml:trace>
  <inkml:trace contextRef="#ctx0" brushRef="#br0" timeOffset="1">82 1 16988,'-9'6'1120,"3"18"-1080,1-1-168,9 3 456,6-5-216,12-5-96,5-5-40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7.830"/>
    </inkml:context>
    <inkml:brush xml:id="br0">
      <inkml:brushProperty name="width" value="0.05" units="cm"/>
      <inkml:brushProperty name="height" value="0.05" units="cm"/>
    </inkml:brush>
  </inkml:definitions>
  <inkml:trace contextRef="#ctx0" brushRef="#br0">169 0 15275,'-25'40'816,"-52"88"539,63-102-917,1 0 0,-17 54 0,27-73-353,1 0 1,1 0-1,-1 0 1,1 1-1,1-1 0,-1 0 1,2 9-1,-1-14-69,0-1-1,0 0 0,1 1 1,-1-1-1,1 1 1,-1-1-1,1 0 0,-1 1 1,1-1-1,0 0 1,0 0-1,0 0 1,0 1-1,0-1 0,0 0 1,0 0-1,0 0 1,0-1-1,0 1 0,0 0 1,1 0-1,-1-1 1,0 1-1,0 0 0,1-1 1,-1 1-1,1-1 1,-1 0-1,0 1 0,1-1 1,-1 0-1,1 0 1,-1 0-1,1 0 1,-1 0-1,1 0 0,-1-1 1,0 1-1,1 0 1,1-1-1,4-1-3,0 1 0,0-1 1,-1 0-1,1-1 0,0 0 0,-1 0 0,0 0 1,0-1-1,0 0 0,0 0 0,6-6 0,-4 3 33,-1-1-1,1-1 0,-1 1 0,-1-1 1,0-1-1,9-17 0,-8 14 62,-2-1 0,1 0-1,-2-1 1,0 1 0,-1-1-1,0 0 1,-1 0 0,-1 0 0,0 0-1,-3-28 1,1 36-38,-1 1 0,1-1 0,-1 1 0,-1 0 0,1-1 1,-1 1-1,0 0 0,-6-8 0,8 12-87,0 1 1,0 0-1,0-1 1,1 1-1,-1 0 1,0 0-1,-1 0 1,1 0-1,0 0 1,0 0-1,0 0 1,-1 0-1,1 1 1,0-1-1,-1 0 1,1 1-1,0-1 1,-1 1-1,1-1 1,-1 1-1,1 0 1,-1-1-1,1 1 1,-1 0-1,1 0 1,-1 0-1,0 1 1,1-1-1,-1 0 1,1 0-1,0 1 1,-1-1-1,1 1 1,-1-1-1,1 1 1,0 0-1,-1-1 1,1 1-1,0 0 1,-1 0-1,0 2 1,-9 7-644,0 1 0,-11 15 0,19-17 50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8.328"/>
    </inkml:context>
    <inkml:brush xml:id="br0">
      <inkml:brushProperty name="width" value="0.05" units="cm"/>
      <inkml:brushProperty name="height" value="0.05" units="cm"/>
    </inkml:brush>
  </inkml:definitions>
  <inkml:trace contextRef="#ctx0" brushRef="#br0">220 78 10266,'23'-21'1971,"30"-36"0,-58 62 1608,-28 32-1682,19-14-1767,0 1 0,2 1 1,0-1-1,2 2 0,1-1 0,1 2 0,1-1 0,1 1 0,1 0 1,2 0-1,0 47 0,3-65-124,1 0-1,0 0 1,1 0 0,0 0 0,0 0-1,1 0 1,0-1 0,0 1 0,6 8-1,-7-13-2,0-1-1,0 0 0,1 0 0,-1 0 0,1 0 0,0 0 0,0-1 0,0 1 0,0-1 0,0 1 1,0-1-1,1 0 0,-1-1 0,1 1 0,-1-1 0,1 1 0,0-1 0,0 0 0,0 0 0,-1-1 1,1 1-1,0-1 0,5 0 0,1-1 0,1 0 1,-1-1-1,1 0 1,-1-1-1,0 0 1,0-1-1,-1 0 1,1 0-1,-1-1 1,13-9-1,6-5-173,48-44 0,-50 39-388,34-42 0,-50 53 412,0 0 0,-1-1 0,0 0 0,-2 0 0,10-23 0,-11 8-312</inkml:trace>
  <inkml:trace contextRef="#ctx0" brushRef="#br0" timeOffset="1">8 281 13227,'-7'9'1216,"18"-4"-720,11-5-112,15-8 801,12-5-489,18-7-184,8-3-80,1-3-160,-2-3-328,-9 1 160,-8 2-104,-18 12-64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8.782"/>
    </inkml:context>
    <inkml:brush xml:id="br0">
      <inkml:brushProperty name="width" value="0.05" units="cm"/>
      <inkml:brushProperty name="height" value="0.05" units="cm"/>
    </inkml:brush>
  </inkml:definitions>
  <inkml:trace contextRef="#ctx0" brushRef="#br0">0 284 14083,'19'-2'1472,"13"-10"-1008,16-16-160,14-2 545,15-7-233,4-2-40,3 3-312,-4-1-464,-6 11 264,-6 5-64,-16 5-64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5:49.206"/>
    </inkml:context>
    <inkml:brush xml:id="br0">
      <inkml:brushProperty name="width" value="0.05" units="cm"/>
      <inkml:brushProperty name="height" value="0.05" units="cm"/>
    </inkml:brush>
  </inkml:definitions>
  <inkml:trace contextRef="#ctx0" brushRef="#br0">5 1320 12451,'-1'1'32,"1"-1"1,-1 0-1,1 1 1,0-1-1,-1 1 1,1-1-1,0 1 1,-1-1-1,1 1 1,0 0-1,0-1 0,0 1 1,-1-1-1,1 1 1,0-1-1,0 1 1,0 0-1,0-1 1,0 1-1,0-1 1,0 1-1,0 0 1,0-1-1,1 1 1,-1-1-1,0 1 1,0-1-1,0 1 1,1 0-1,-1-1 1,0 1-1,1-1 1,-1 1-1,0-1 1,1 0-1,-1 1 1,0-1-1,1 1 1,-1-1-1,1 0 1,-1 1-1,1-1 1,-1 0-1,1 1 1,-1-1-1,1 0 1,0 0-1,0 1 0,5 0 83,-1 0-1,0-1 0,1 1 0,0-1 0,8-1 0,33-4 658,0-1-1,63-18 1,100-39 381,364-152 586,-367 133-1446,70-27-39,379-145-299,-527 207-62,911-362-1690,-840 309 1336,-149 68 242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07"/>
    </inkml:context>
    <inkml:brush xml:id="br0">
      <inkml:brushProperty name="width" value="0.05" units="cm"/>
      <inkml:brushProperty name="height" value="0.05" units="cm"/>
    </inkml:brush>
  </inkml:definitions>
  <inkml:trace contextRef="#ctx0" brushRef="#br0">233 65 12995,'-1'-2'167,"-1"0"0,1 0 1,-1 0-1,0 1 0,0-1 0,0 1 1,0-1-1,0 1 0,0 0 0,-1-1 1,1 1-1,0 1 0,0-1 0,-1 0 1,1 0-1,-1 1 0,1-1 0,-4 1 1,1 0 84,-1 0 1,1 1-1,0 0 1,0-1 0,1 2-1,-1-1 1,0 1-1,-8 3 1,1 1-67,1 0 0,0 1 0,1 1 0,0-1 0,0 2 0,-14 14 0,19-18-178,0 1 0,0 0 0,1 1 0,0-1 0,0 1-1,0 0 1,1 0 0,0 0 0,1 0 0,0 1 0,0-1 0,0 1-1,1-1 1,0 1 0,0 0 0,1-1 0,0 1 0,2 13 0,-2-19-7,0-1 1,0 1 0,1-1 0,-1 1-1,1-1 1,-1 1 0,1-1 0,-1 1-1,1-1 1,0 0 0,0 1 0,-1-1-1,1 0 1,0 0 0,0 0-1,1 0 1,-1 1 0,0-1 0,0-1-1,0 1 1,1 0 0,-1 0 0,0 0-1,1-1 1,-1 1 0,1-1 0,-1 1-1,1-1 1,-1 1 0,1-1 0,-1 0-1,1 0 1,-1 0 0,1 0 0,-1 0-1,1 0 1,-1 0 0,4-1 0,0 0 24,0-1 0,0 0 0,0 0 0,0 0 0,0-1 0,0 0 1,-1 0-1,1 0 0,6-6 0,1-5 160,0 1 0,-1-1 0,0-1 0,-1 0 0,-1-1 0,-1 0 0,0 0 0,-1-1-1,-1 0 1,0 0 0,-1 0 0,-1-1 0,2-20 0,-7 17 221,1 21-392,-1-1 0,1 1 0,0 0-1,0 0 1,0 0 0,0-1 0,0 1 0,0 0-1,-1 0 1,1-1 0,0 1 0,0 0 0,0 0 0,-1 0-1,1 0 1,0 0 0,0-1 0,0 1 0,-1 0-1,1 0 1,0 0 0,0 0 0,-1 0 0,1 0 0,0 0-1,0 0 1,-1 0 0,1 0 0,0 0 0,0 0-1,-1 0 1,1 0 0,0 0 0,0 0 0,-1 0 0,1 0-1,-2 1 23,1 0-1,-1 0 0,1 1 1,-1-1-1,1 0 0,0 1 1,0-1-1,-1 1 0,1-1 1,0 1-1,1 0 0,-1-1 1,0 1-1,0 0 0,0 3 1,-3 10-38,0 0 1,2 0 0,0 0-1,0 0 1,1 0 0,1 1-1,1-1 1,0 0 0,1 0-1,1 0 1,7 25 0,-9-38-8,0 0 1,0 1-1,0-1 1,0 1 0,0-1-1,1 0 1,-1 0-1,1 0 1,0 0 0,0 0-1,-1 0 1,1 0-1,0-1 1,0 1 0,1-1-1,-1 1 1,0-1 0,4 2-1,-4-3-5,1 1 0,-1-1 0,1 0 0,-1 0 0,0 0 0,1 0 0,-1 0 0,0-1 1,1 1-1,-1-1 0,0 1 0,1-1 0,-1 0 0,0 0 0,0 0 0,3-2 0,3-2-20,-1 0 1,1-1-1,-1 0 1,0-1-1,-1 1 1,0-1-1,0-1 1,8-12-1,-2 0 114,-2-1-1,0 0 0,-1-1 1,-1 0-1,7-35 1,-15 86 1,5 42 0,-4-63-79,0 6-17,0 1-1,2-1 0,-1 0 0,7 16 0,-8-27 11,0-1 0,0 1 0,0-1-1,0 0 1,1 1 0,-1-1-1,1 0 1,-1 0 0,1 0-1,0 0 1,0 0 0,4 3-1,-5-5 4,1 1 0,0 0-1,-1-1 1,1 1 0,0-1-1,-1 1 1,1-1 0,0 0-1,0 0 1,-1 0 0,1 0-1,0 0 1,0 0 0,-1 0-1,1 0 1,0-1 0,0 1-1,-1-1 1,1 1 0,-1-1-1,4-1 1,2-3 6,0 1 1,0-1-1,-1 0 1,1-1-1,-1 0 1,-1 0 0,1 0-1,-1 0 1,8-12-1,37-70 196,-48 84-188,4-8 30,-4 7-29,0 1 0,0 0 0,0 0 0,0 0 0,0 0 1,1 0-1,0 0 0,0 1 0,0-1 0,0 1 0,7-6 0,-10 9-14,0 0 1,1 0-1,-1 0 0,0 0 0,1 0 0,-1 0 0,0 0 0,1 0 0,-1 0 1,0 0-1,0 1 0,1-1 0,-1 0 0,0 0 0,0 0 0,1 0 0,-1 0 1,0 0-1,0 1 0,1-1 0,-1 0 0,0 0 0,0 0 0,0 1 0,1-1 1,-1 0-1,0 0 0,0 1 0,0-1 0,0 0 0,0 0 0,1 1 1,-1-1-1,0 0 0,0 1 0,4 12-33,-4-11 20,9 43-301,-5-21-248,10 32 0,-12-51 370,-1 0 0,1 0 0,0 0 0,1 0 0,0 0-1,-1 0 1,1-1 0,1 0 0,-1 1 0,1-1 0,7 6-1,-9-8 127,0-1-1,1 0 1,-1 0-1,0 0 1,1 0-1,-1-1 1,1 1-1,-1-1 1,0 1-1,1-1 1,-1 0-1,1 0 1,-1 0-1,1 0 0,-1 0 1,1-1-1,4 0 1,23-11-637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07.438"/>
    </inkml:context>
    <inkml:brush xml:id="br0">
      <inkml:brushProperty name="width" value="0.05" units="cm"/>
      <inkml:brushProperty name="height" value="0.05" units="cm"/>
    </inkml:brush>
  </inkml:definitions>
  <inkml:trace contextRef="#ctx0" brushRef="#br0">32 0 16267,'-3'4'177,"1"0"0,-1 0 0,1 0 0,0 0 0,0 1 0,0-1 0,0 1 0,1-1-1,0 1 1,0-1 0,-1 6 0,-2 55 616,4-53-402,1 26 27,1-1 0,15 72 1,29 72-146,11 62-149,-55-232-112,5 34 83,-2 0 1,-1 1-1,-4 52 0,-4-87 68,-1-18-5,-4-16 64,9 23-222,-27-87 698,-59-182 2110,82 260-2658,-6-25 301,10 34-441,0-1 1,0 0-1,-1 0 1,1 1-1,0-1 0,0 0 1,0 0-1,0 1 1,0-1-1,0 0 1,0 0-1,1 0 1,-1 1-1,0-1 1,0 0-1,1 1 1,-1-1-1,0 0 1,1 0-1,-1 1 0,0-1 1,1 1-1,-1-1 1,1 0-1,-1 1 1,1-1-1,0 1 1,-1-1-1,1 1 1,0 0-1,-1-1 1,1 1-1,0-1 1,0 1-1,3-1-101,20-6-879,33-12 0,-48 15 859,-1 0-1,1 0 1,-1-1 0,-1 0 0,1-1 0,-1 0 0,8-8-1,21-26-437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08.597"/>
    </inkml:context>
    <inkml:brush xml:id="br0">
      <inkml:brushProperty name="width" value="0.05" units="cm"/>
      <inkml:brushProperty name="height" value="0.05" units="cm"/>
    </inkml:brush>
  </inkml:definitions>
  <inkml:trace contextRef="#ctx0" brushRef="#br0">132 141 14747,'0'-8'726,"-1"0"0,1 0 0,-1 1-1,-4-15 1,5 21-646,0 0 0,0 0-1,-1 1 1,1-1 0,0 0-1,-1 0 1,1 0 0,0 0-1,-1 0 1,1 0-1,-1 1 1,1-1 0,-1 0-1,1 0 1,-1 1 0,0-1-1,0 0 1,1 1 0,-1-1-1,0 1 1,0-1 0,1 1-1,-1-1 1,0 1 0,0-1-1,0 1 1,0 0 0,0 0-1,0-1 1,0 1-1,0 0 1,0 0 0,1 0-1,-1 0 1,0 0 0,0 0-1,0 0 1,0 0 0,0 1-1,0-1 1,0 0 0,0 1-1,0-1 1,0 0 0,1 1-1,-1-1 1,0 1 0,0-1-1,0 1 1,1 0 0,-2 0-1,-4 5 28,0-1 0,0 1 0,1 0 0,0 1 0,0-1 1,0 1-1,1 0 0,0 0 0,-3 8 0,0 1-92,1 1 0,0-1 0,-4 21 0,9-31-19,-1 1 1,2-1-1,-1 0 0,1 0 0,0 12 1,0-16 0,0-1 0,1 0 1,-1 0-1,0 0 1,1 1-1,-1-1 1,1 0-1,-1 0 1,1 0-1,0 0 0,-1 0 1,1 0-1,0 0 1,0 0-1,0 0 1,-1 0-1,1 0 1,0 0-1,0 0 0,0-1 1,1 1-1,-1 0 1,0-1-1,0 1 1,0-1-1,0 0 1,1 1-1,-1-1 0,0 0 1,0 1-1,1-1 1,-1 0-1,0 0 1,2 0-1,50-4-79,-38 3 53,-1-1 0,1 2 1,-1 0-1,19 3 0,-29-2 14,0 0 1,1 0-1,-1 0 0,0 1 0,0-1 0,0 1 1,0 0-1,0 1 0,0-1 0,0 1 1,-1-1-1,1 1 0,-1 0 0,0 1 0,0-1 1,0 0-1,0 1 0,2 4 0,2 4-36,-1 1 1,0 1-1,-1-1 0,-1 1 0,0 0 1,0 0-1,-2 0 0,1 0 0,-1 29 1,-2-9 25,-2 1 0,-12 66 1,13-92 57,-8 28 87,9-35-102,-1 0 0,1 0 0,-1-1 0,0 1 0,1 0 0,-1-1 0,0 1 0,0-1-1,0 1 1,-1-1 0,1 1 0,0-1 0,0 0 0,-1 0 0,-2 3 0,4-4-12,-1 0 0,1 0 1,0 0-1,-1 0 0,1 0 0,0 0 0,-1 0 1,1 0-1,0 0 0,-1 0 0,1 0 0,-1 0 1,1 0-1,0 0 0,-1 0 0,1 0 0,0 0 1,-1 0-1,1-1 0,0 1 0,-1 0 0,1 0 1,0 0-1,0-1 0,-1 1 0,1 0 0,0 0 1,0-1-1,-1 1 0,1 0 0,0 0 0,0-1 1,0 1-1,-1 0 0,1-1 0,0 0 0,-5-14 81,4 12-58,-5-35 55,1 0 0,2-1-1,1 1 1,5-50-1,-3 87-82,1-14-7,6-78 20,-6 82-56,1 0 0,0 1-1,1-1 1,1 1 0,-1 0-1,8-14 1,-10 22 11,0 1 0,-1 0 0,1 0 0,0 0 1,0-1-1,0 1 0,-1 0 0,1 0 0,0 0 0,1 0 0,-1 1 0,0-1 1,0 0-1,0 0 0,3-1 0,-3 2-11,0 0 0,0 0 1,0 0-1,0 0 0,0 0 1,0 1-1,0-1 0,-1 0 0,1 0 1,0 1-1,0-1 0,0 0 1,0 1-1,0-1 0,0 1 0,0-1 1,-1 1-1,1-1 0,0 1 0,0 0 1,-1-1-1,2 2 0,-2-1 23,0-1-1,1 0 1,-1 1-1,0-1 1,0 0-1,1 1 1,-1-1-1,0 0 1,1 0-1,-1 1 1,0-1-1,1 0 1,-1 0-1,1 0 1,-1 0-1,0 1 1,1-1-1,-1 0 1,1 0-1,-1 0 1,1 0-1,-1 0 1,0 0 0,1 0-1,-1 0 1,1 0-1,-1 0 1,1 0-1,-1 0 1,0-1-1,1 1 1,0 0-1,8-15-31,-1-27 493,-7 36-442,15-76 1109,-1 129-268,-13-43-836,0 1-1,0-1 0,0 1 1,0-1-1,1 0 1,0 0-1,0 0 1,0 0-1,0 0 1,1-1-1,6 6 1,-8-8-8,1 1 1,0 0 0,0-1 0,0 0 0,0 0 0,0 0 0,0 0 0,0 0 0,1 0 0,-1-1 0,0 0 0,0 0 0,1 0 0,-1 0 0,0 0 0,0 0 0,0-1 0,6-1 0,2-2 9,0 0-1,0-1 1,-1 0 0,1 0 0,-1-1 0,0-1 0,-1 0-1,0 0 1,0-1 0,0 0 0,10-13 0,-4 2 40,0 0-1,-2-1 1,0-1 0,15-32 0,-25 48-27,-1-1-1,0 1 1,-1 0 0,1-1 0,0-9-1,-4 19-10,0 0 0,1 0 0,-1-1 0,1 1 0,-2 8 0,2-2-12,0 0-1,1-1 1,0 1 0,1 0 0,2 10 0,-3-19 3,0 1 1,0-1-1,1 0 0,-1 1 1,1-1-1,-1 0 1,1 1-1,0-1 1,0 0-1,-1 0 0,1 0 1,0 0-1,0 0 1,0 0-1,0 0 1,0 0-1,3 2 0,-3-3 3,0 1-1,1-1 0,-1 0 0,1 0 0,-1 0 0,1 0 1,-1 0-1,1 0 0,-1 0 0,1 0 0,-1-1 0,1 1 0,-1-1 1,1 1-1,-1-1 0,0 1 0,1-1 0,-1 0 0,0 1 1,0-1-1,2-2 0,40-31 16,4-5-918,-43 37 789,0-1 0,1 1-1,-1 0 1,0 0 0,1 0 0,-1 1 0,1-1 0,0 1 0,0 0 0,6 0-1,7 3-302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09.029"/>
    </inkml:context>
    <inkml:brush xml:id="br0">
      <inkml:brushProperty name="width" value="0.05" units="cm"/>
      <inkml:brushProperty name="height" value="0.05" units="cm"/>
    </inkml:brush>
  </inkml:definitions>
  <inkml:trace contextRef="#ctx0" brushRef="#br0">97 170 14819,'-4'0'202,"1"0"0,0 0-1,-1 0 1,1 1 0,0-1 0,-1 1-1,1 0 1,0 0 0,0 0 0,0 0 0,0 0-1,0 1 1,0-1 0,0 1 0,0 0-1,1 0 1,-1 0 0,1 0 0,-1 1-1,1-1 1,0 1 0,0-1 0,0 1-1,0 0 1,0 0 0,1-1 0,-3 6 0,1 0-132,0-1 1,0 1-1,1 0 1,0 0-1,0 0 1,1 0-1,0 0 1,0 0-1,1 0 1,1 10 0,-1-16-90,0 0 1,0 0 0,0 0 0,1-1 0,-1 1 0,1 0 0,-1 0-1,1-1 1,0 1 0,0 0 0,-1-1 0,1 1 0,0-1 0,1 1-1,-1-1 1,0 1 0,2 0 0,-2-1-1,0 0 0,1 0 0,-1-1-1,0 1 1,1-1 0,-1 1 0,1-1 0,-1 0-1,1 1 1,-1-1 0,1 0 0,-1 0 0,0 0 0,1 0-1,-1 0 1,4-1 0,1-1-29,-1 0 0,1 0 1,0-1-1,-1 1 0,1-1 0,-1 0 0,0-1 0,8-6 1,6-7 100,-1-2 1,0 0-1,-1-1 1,-2-1 0,0-1-1,-1 0 1,-1-1-1,-1 0 1,-1-1 0,14-45-1,-19 37 185,-7 23-91,-6 20-5,4 3-140,1 0 0,0 0 0,1 1 1,1-1-1,0 0 0,3 22 0,-2-25-8,-1-5-38,1 1-1,0-1 0,0 0 1,0 0-1,1 0 1,0 0-1,0-1 0,1 1 1,-1 0-1,7 9 1,-6-12 4,-1 0 0,1 0 1,0-1-1,-1 1 1,1-1-1,0 1 0,1-1 1,-1 0-1,0 0 1,1-1-1,-1 1 0,1 0 1,-1-1-1,1 0 1,0 0-1,0 0 0,-1-1 1,7 1-1,19 0-200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0.032"/>
    </inkml:context>
    <inkml:brush xml:id="br0">
      <inkml:brushProperty name="width" value="0.05" units="cm"/>
      <inkml:brushProperty name="height" value="0.05" units="cm"/>
    </inkml:brush>
  </inkml:definitions>
  <inkml:trace contextRef="#ctx0" brushRef="#br0">71 66 16572,'-4'1'434,"0"-1"0,0 1 0,0 0 0,1 0 0,-1 1 0,0-1 0,0 1 1,-6 3-1,8-4-422,1 0 0,-1 0 0,0 0 0,1 0 0,-1 0 0,1 1 0,-1-1 0,1 0 0,-1 1 0,1-1 1,0 1-1,0-1 0,0 1 0,0 0 0,0-1 0,0 1 0,0 0 0,1 0 0,-1 0 0,0 2 0,1-3 108,0-2-72,-1 1 0,1 0-1,0-1 1,-1 1-1,1-1 1,0 1 0,0-1-1,0 1 1,-1-1-1,1 1 1,0-1 0,0 1-1,0-1 1,0 1-1,0-1 1,0 1 0,0-1-1,0 1 1,0-1-1,0 1 1,0-1 0,0 1-1,0-1 1,0 1 0,0-1-1,0 1 1,1-1-1,-1 1 1,0 0 0,0-1-1,1 1 1,-1-1-1,0 1 1,1-1 0,-1 1-1,0 0 1,1-1-1,-1 1 1,1-1 0,0 0-38,0 0 0,1 1 0,-1-1 1,0 0-1,0 0 0,1 1 1,-1-1-1,0 0 0,1 1 0,-1 0 1,0-1-1,3 0 0,-3 1-77,-1 0-1,0-1 1,0 1-1,1 0 1,-1-1-1,0 1 1,0 0-1,0-1 1,0 1-1,1-1 1,-1 1-1,0 0 1,0-1-1,0 1 1,0-1-1,0 1 1,0-1-1,0 1 1,0 0-1,0-1 1,0 1-1,-1-1 1,1 1-1,0 0 0,0-1 1,0 1-1,0-1 1,-1 1-1,1 0 1,0-1-1,-1-8 1254,11 1 504,-10 8-1623,0-1 0,0 1 0,0 0-1,0 0 1,0-1 0,0 1-1,0 0 1,0 0 0,0-1-1,0 1 1,0 0 0,0 0 0,0-1-1,0 1 1,0 0 0,0 0-1,-1 0 1,1-1 0,0 1-1,0 0 1,0 0 0,0 0 0,0-1-1,0 1 1,-1 0 0,1 0-1,0 0 1,0 0 0,0-1 0,-1 1-1,1 0 1,0 0 0,0 0-1,0 0 1,-1 0 0,1 0-1,0 0 1,0 0 0,-1 0 0,1-1-1,0 1 1,0 0 0,-1 0-1,1 0-64,-1 0 0,1 0 0,0 0-1,-1-1 1,1 1 0,0 0 0,0-1-1,-1 1 1,1 0 0,0-1 0,0 1-1,-1 0 1,1-1 0,0 1-1,0 0 1,0-1 0,0 1 0,-1 0-1,1-1 1,0 1 0,0-1 0,0 1-1,0-1 1,0 1 0,0 0 0,0-1-1,0 1 1,0-1 0,0 1 0,1 0-1,-1-1 1,0 1 0,0-1 0,0 1-1,0 0 1,0-1 0,1 1 0,-1 0-1,0-1 1,0 1 0,1 0 0,-1-1-1,0 1 1,1 0 0,-1 0-1,0-1 1,1 1 0,-1 0 0,23-22-694,-21 23 281,5 2-1683,-15-13-4750,2 5 6146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0.844"/>
    </inkml:context>
    <inkml:brush xml:id="br0">
      <inkml:brushProperty name="width" value="0.025" units="cm"/>
      <inkml:brushProperty name="height" value="0.025" units="cm"/>
    </inkml:brush>
  </inkml:definitions>
  <inkml:trace contextRef="#ctx0" brushRef="#br0">1 0 8872,'0'0'6310,"67"21"-4100,-26-10-896,6 1-706,5 0-416,0-2-127,0-6-1122,-7-4-4837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0.997"/>
    </inkml:context>
    <inkml:brush xml:id="br0">
      <inkml:brushProperty name="width" value="0.05" units="cm"/>
      <inkml:brushProperty name="height" value="0.05" units="cm"/>
    </inkml:brush>
  </inkml:definitions>
  <inkml:trace contextRef="#ctx0" brushRef="#br0">137 190 14691,'-4'-1'125,"0"0"0,0 0-1,0 1 1,0-1 0,0 1 0,0 0 0,0 0-1,0 1 1,0-1 0,1 1 0,-1 0 0,0 0-1,0 0 1,0 0 0,0 1 0,1-1-1,-1 1 1,1 0 0,-1 0 0,1 0 0,0 1-1,0-1 1,0 1 0,0 0 0,0 0 0,1 0-1,-1 0 1,1 0 0,0 1 0,-3 5-1,1-2-90,0 1-1,0 1 1,1-1-1,0 0 1,0 1-1,1 0 1,0-1-1,1 1 1,0 0-1,1 0 1,-1 0-1,3 17 1,-2-24-26,0 0 0,0 0 0,1 0 0,-1-1 0,0 1 0,1 0-1,-1 0 1,1-1 0,0 1 0,-1 0 0,1-1 0,0 1 0,0-1 0,0 1 0,0-1 0,1 1 0,-1-1 0,0 0 0,0 0 0,1 1 0,-1-1 0,1 0 0,-1 0 0,1 0 0,0-1 0,-1 1 0,1 0 0,0-1 0,-1 1 0,1-1 0,0 1 0,0-1 0,0 0 0,-1 0 0,1 0 0,0 0 0,0 0 0,0 0-1,-1 0 1,4-1 0,4-2 62,-1 0-1,0-1 0,0 0 0,0 0 1,-1-1-1,1 0 0,-1 0 0,0-1 1,-1 0-1,0 0 0,1 0 0,8-14 1,7-10 379,30-54 1,-47 74-357,42-82 644,-41 79-597,-1-1-1,0 0 1,-1-1-1,5-26 1,-9 27-46,-2 11 8,-6 24 2,3 15-120,0 0 1,3 0-1,1 0 1,1 1-1,7 42 1,-6-63 23,1-1 0,1 0 0,1-1 0,8 23 1,-11-34-3,0 1 1,1-1 0,0 0 0,0 0 0,0 0 0,0 0 0,1 0 0,-1 0 0,1 0 0,5 3 0,-6-4 1,0-1-1,0 0 0,0-1 1,0 1-1,0 0 0,0 0 1,0-1-1,0 1 0,0-1 0,1 0 1,-1 0-1,0 0 0,0 0 1,1 0-1,-1 0 0,0 0 1,0-1-1,0 1 0,4-2 1,1-1 18,1-1 1,-1 0 0,0 0 0,0 0 0,-1-1 0,1 0 0,-1 0 0,0-1-1,0 0 1,-1 0 0,0 0 0,0-1 0,8-12 0,-4 3 23,-1 0 0,0-1 0,-2 1 1,1-1-1,3-21 0,1-23 76,-10 55-116,0 1 0,-1-1 0,0 0 0,0 0 0,-1 0 0,0 0-1,-2-9 1,3 15-10,0-1-1,0 1 1,0 0 0,0 0-1,0-1 1,0 1-1,0 0 1,-1 0-1,1-1 1,0 1-1,0 0 1,0 0-1,0-1 1,0 1-1,0 0 1,-1 0-1,1 0 1,0-1-1,0 1 1,0 0-1,-1 0 1,1 0-1,0 0 1,0 0-1,-1-1 1,1 1-1,0 0 1,0 0-1,0 0 1,-1 0-1,1 0 1,0 0-1,-1 0 1,1 0-1,0 0 1,0 0-1,-1 0 1,1 0-1,0 0 1,0 0-1,-1 0 1,1 0-1,0 0 1,0 0-1,-1 0 1,1 1-1,0-1 1,0 0-1,0 0 1,-1 0-1,1 0 1,0 0-1,0 1 1,0-1 0,-1 0-1,1 0 1,0 0-1,0 1 1,0-1-1,0 0 1,0 0-1,-1 1 1,1-1-1,0 0 1,0 0-1,0 1 1,0-1-1,0 0 1,-8 17-16,-3 14 23,0 0-1,3 0 1,0 1 0,-3 39-1,10-69-48,1 0-1,0 0 0,0 0 0,0 0 0,0 0 1,1 0-1,-1 0 0,0 0 0,1 0 1,0 0-1,-1 0 0,1 0 0,0 0 0,0 0 1,0 0-1,1 1 0,-1-2 3,0 0 1,1 0-1,-1-1 1,0 1-1,0 0 1,0-1-1,1 1 1,-1-1-1,0 0 1,1 1-1,-1-1 1,0 0-1,1 0 1,-1 0-1,0 0 1,1 0-1,-1 0 1,0 0-1,1 0 1,-1-1-1,0 1 1,0 0-1,1-1 0,-1 1 1,2-2-1,3 0-47,0-2-1,1 1 0,-1-1 0,-1 0 0,1 0 0,0 0 0,7-9 1,19-19-406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1.432"/>
    </inkml:context>
    <inkml:brush xml:id="br0">
      <inkml:brushProperty name="width" value="0.05" units="cm"/>
      <inkml:brushProperty name="height" value="0.05" units="cm"/>
    </inkml:brush>
  </inkml:definitions>
  <inkml:trace contextRef="#ctx0" brushRef="#br0">203 0 17428,'-17'7'258,"1"1"0,0 0 0,1 1 0,0 1 0,0 1 0,1 0 0,1 0 1,0 1-1,0 1 0,1 1 0,1-1 0,-10 16 0,19-26-263,0 1 0,1-1 0,-1 0 0,1 0 0,0 0 0,0 1 0,-1 4 0,2-8-7,0 1 0,0 0-1,0-1 1,0 1 0,0-1 0,0 1-1,1 0 1,-1-1 0,0 1 0,0-1-1,0 1 1,1 0 0,-1-1 0,0 1-1,0-1 1,1 1 0,-1-1 0,0 1-1,1-1 1,-1 1 0,1-1 0,-1 0-1,1 1 1,-1-1 0,1 1 0,-1-1-1,1 0 1,-1 1 0,1-1 0,-1 0-1,1 0 1,0 0 0,-1 1 0,1-1-1,-1 0 1,1 0 0,0 0 0,-1 0-1,1 0 1,-1 0 0,1 0 0,0 0-1,-1 0 1,1-1 0,-1 1-1,1 0 1,0 0 0,23-4-404,0-2 0,31-10 1,-34 9 268,0 1 1,0 1-1,35-4 0,-46 8 153,-1 1 0,0 0-1,1 1 1,12 2 0,-20-2 28,1-1 1,-1 1-1,0 0 1,0 0-1,0 0 0,0 0 1,0 0-1,0 0 1,0 0-1,3 3 1,-5-3 1,1 0 1,0 0 0,-1 0 0,1 0 0,0 0 0,-1 0 0,0 0 0,1 0 0,-1 0 0,0 0 0,1 0-1,-1 0 1,0 1 0,0-1 0,0 0 0,0 0 0,0 0 0,0 0 0,0 0 0,0 1 0,0-1 0,-1 2 0,-2 6 236,-1-1 0,0 1 0,0 0 1,0-1-1,-1 0 0,0 0 1,-1-1-1,-13 15 0,9-12 119,-1 1-1,-1-2 1,0 1-1,-24 13 0,10-12-234,25-11-181,1 0 0,-1 0 0,0 0 0,1 0 0,-1 0 0,0 0 0,1 0 0,-1 0 0,1 0 0,-1 0 0,0-1 0,1 1 0,-1 0 0,1 0 0,-1 0 0,1-1 0,-1 1 0,1 0 1,-1-1-1,1 1 0,-1 0 0,1-1 0,-1 1 0,1-1 0,-1 1 0,1-1 0,0 1 0,-1-1 0,1 1 0,0-1 0,-1 1 0,1-1 0,0 1 0,0-1 0,0 0 0,-1 1 0,1-1 1,0 1-1,0-1 0,0 0 0,0 1 0,0-1 0,0 1 0,0-2 0,1-4-50,-1-1 0,1 1 1,0-1-1,0 1 0,1-1 0,0 1 0,0 0 1,4-7-1,20-26-426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1.852"/>
    </inkml:context>
    <inkml:brush xml:id="br0">
      <inkml:brushProperty name="width" value="0.05" units="cm"/>
      <inkml:brushProperty name="height" value="0.05" units="cm"/>
    </inkml:brush>
  </inkml:definitions>
  <inkml:trace contextRef="#ctx0" brushRef="#br0">131 0 14003,'-25'11'3251,"-20"23"-339,35-26-2876,1 1 1,1 0-1,-1 0 1,-12 20-1,20-29-59,1 1 0,0-1-1,-1 0 1,1 1 0,0-1-1,0 1 1,-1-1 0,1 1-1,0-1 1,0 1 0,0-1-1,0 1 1,0 0 0,-1-1 0,1 1-1,0-1 1,0 1 0,1-1-1,-1 1 1,0-1 0,0 1-1,0-1 1,0 1 0,0 0-1,0-1 1,1 1 0,-1-1-1,0 1 1,1 0-34,0 0 0,0-1 1,0 1-1,0 0 0,0-1 0,0 1 1,0-1-1,0 1 0,0-1 0,0 0 1,0 1-1,3-1 0,40 3-1231,-38-3 1084,11-1-197,1 1 5,0 0 1,22 4 0,-37-4 380,0 0 0,1 1 0,-1 0 0,0 0 1,0 0-1,0 0 0,0 0 0,0 0 0,0 1 0,0 0 0,0-1 1,0 1-1,-1 0 0,1 0 0,-1 1 0,1-1 0,-1 0 1,4 6-1,-5-4 82,0-1 0,0 1 0,0-1 0,-1 1 0,1-1 1,-1 1-1,0 0 0,0 0 0,0-1 0,0 1 0,-1-1 1,0 1-1,1 0 0,-1-1 0,-1 1 0,1-1 0,0 0 1,-1 1-1,-3 5 0,-5 7 365,0-1 1,-17 21-1,25-34-390,-1 1 39,-25 28 671,26-29-728,1-1 0,-1 0-1,0 1 1,0-1 0,0 0-1,0 0 1,0 0 0,0 0-1,0 0 1,-1-1 0,1 1-1,0 0 1,0-1-1,-1 0 1,-2 1 0,4-2-7,0 1 0,0 0-1,0 0 1,0-1 0,0 1 0,0 0 0,0-1 0,0 1-1,0-1 1,1 0 0,-1 1 0,0-1 0,0 1 0,0-1 0,1 0-1,-1 0 1,0 0 0,1 1 0,-1-1 0,1 0 0,-1 0 0,1 0-1,-1 0 1,1 0 0,-1 0 0,1 0 0,0 0 0,0 0-1,-1 0 1,1-1 0,-1-36 10,5-1-55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12.287"/>
    </inkml:context>
    <inkml:brush xml:id="br0">
      <inkml:brushProperty name="width" value="0.05" units="cm"/>
      <inkml:brushProperty name="height" value="0.05" units="cm"/>
    </inkml:brush>
  </inkml:definitions>
  <inkml:trace contextRef="#ctx0" brushRef="#br0">1 157 13075,'3'1'135,"0"0"1,-1 0-1,1 0 0,0 0 1,0 0-1,0-1 0,0 0 1,0 1-1,0-1 0,0 0 1,0-1-1,0 1 0,0 0 1,0-1-1,0 0 1,0 0-1,0 1 0,0-2 1,0 1-1,-1 0 0,1-1 1,0 1-1,-1-1 0,1 0 1,-1 1-1,0-1 1,4-4-1,-1 0 17,0 1 0,-1-2 0,1 1 0,-1 0 1,-1-1-1,1 0 0,-1 0 0,0 0 0,-1 0 0,1 0 0,-2-1 0,1 1 0,-1-1 1,0 1-1,0-13 0,-1 20-143,0-1 0,0 0 1,1 1-1,-1-1 0,0 1 0,0-1 1,0 1-1,0-1 0,0 0 1,0 1-1,0-1 0,0 1 0,-1-1 1,1 1-1,0-1 0,0 1 1,0-1-1,-1 1 0,1-1 0,0 1 1,-1-1-1,1 1 0,0-1 0,-1 1 1,1-1-1,0 1 0,-1 0 1,1-1-1,-1 1 0,1 0 0,-1-1 1,1 1-1,-1 0 0,1 0 0,-1-1 1,1 1-1,-1 0 0,1 0 1,-1 0-1,1 0 0,-1 0 0,0 0 1,1 0-1,-1 0 0,1 0 1,-1 0-1,1 0 0,-1 0 0,1 0 1,-1 0-1,0 0 0,1 0 0,-1 1 1,1-1-1,-1 1 0,-3 0 13,1 1 0,0 0 0,0 0 0,0 0 0,0 1-1,0-1 1,1 1 0,-3 2 0,-3 6-21,0-1 0,0 1 0,2 0 0,-1 1 0,1 0 0,1 0 0,0 0 0,1 0 0,0 1 0,1-1 0,1 1 0,-2 23 0,3-34-7,1 0 0,0 0 0,0 0 0,0 0 0,0 0 0,0 0 0,1 0 0,-1 0 0,1 0 0,-1 0 0,1 0 0,0 0 0,0 0 0,0-1 0,-1 1 0,2 0 0,-1-1 0,0 1 0,0-1 0,0 1 0,1-1 0,-1 1 0,1-1 0,-1 0 0,1 0 0,0 0 0,-1 0 0,1 0 0,0 0 0,0 0 0,0 0 0,0-1 0,0 1 0,-1-1 0,1 0 0,0 1-1,0-1 1,0 0 0,0 0 0,0 0 0,0 0 0,0-1 0,4 0 0,4-1-24,0 0 0,0-1 0,0 0-1,0 0 1,-1-1 0,1-1 0,9-6 0,3-4-39,0-2 0,-1 0 0,35-39 0,-10 11 88,-33 37 238,-12 8-244,-1 0-1,0 0 1,1 0-1,-1 1 1,1-1-1,-1 0 1,0 0-1,1 0 1,-1 0-1,1 0 1,-1 1-1,0-1 1,1 0-1,-1 0 1,0 0-1,0 1 1,1-1-1,-1 0 1,0 1-1,1-1 1,-1 0-1,0 1 1,1 0-1,0 2 104,1 1-1,-1 0 0,0 0 0,0-1 0,0 9 1,6 13 571,-7-25-663,1 1 0,0 0 0,0 0 0,0-1 1,0 1-1,-1 0 0,1-1 0,0 1 1,0-1-1,0 1 0,0-1 0,0 0 0,0 1 1,0-1-1,0 0 0,0 0 0,0 1 0,1-1 1,-1 0-1,0 0 0,0 0 0,0 0 1,0-1-1,0 1 0,0 0 0,0 0 0,0-1 1,0 1-1,0-1 0,2 0 0,31-19 240,-30 17-233,36-27 164,-26 18-177,1 0 0,1 2 0,26-15 0,-41 25-24,0 0 0,0-1 1,0 1-1,-1 0 1,1 0-1,0 0 0,0-1 1,0 1-1,0 0 0,-1 0 1,1 0-1,0 1 0,0-1 1,0 0-1,0 0 0,-1 0 1,1 1-1,0-1 0,0 0 1,-1 1-1,1-1 0,0 1 1,0-1-1,-1 0 0,1 1 1,0 0-1,-1-1 0,1 1 1,-1-1-1,1 1 0,-1 0 1,1-1-1,-1 1 0,1 0 1,-1 0-1,0-1 0,1 1 1,-1 0-1,0 0 0,0 0 1,0 0-1,1 1 1,1 5-124,-1 1 0,0 0 0,1 12 0,-2-12-154,1 8-186,-1-12 405,0 0 0,0 1-1,1-1 1,-1 0 0,1 1 0,0-1 0,0 0 0,4 7-1,7 0-211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27.878"/>
    </inkml:context>
    <inkml:brush xml:id="br0">
      <inkml:brushProperty name="width" value="0.05" units="cm"/>
      <inkml:brushProperty name="height" value="0.05" units="cm"/>
    </inkml:brush>
  </inkml:definitions>
  <inkml:trace contextRef="#ctx0" brushRef="#br0">15 0 16331,'-4'21'200,"0"1"-1,1 0 1,1-1-1,1 1 1,1 0-1,1 0 1,1 0-1,1-1 1,0 1-1,2-1 1,12 36-1,-15-53-183,-1-1 0,1 1 0,-1-1 1,1 1-1,0-1 0,0 0 0,0 0 0,1 0 0,-1 0 0,1 0 0,4 3 0,-6-5-3,1 0-1,-1 0 1,1 0-1,0 0 1,-1-1-1,1 1 1,0 0-1,0-1 1,0 0-1,-1 1 1,1-1 0,0 0-1,0 0 1,0 0-1,0 0 1,0 0-1,-1 0 1,1-1-1,0 1 1,0-1-1,0 1 1,-1-1 0,1 0-1,0 1 1,2-3-1,5-2 47,-1-2 1,1 1-1,-1-1 0,7-8 1,-10 10-23,0-1-1,1 1 1,-1 0 0,1 1 0,0-1 0,0 1 0,0 0 0,1 1-1,-1 0 1,1 0 0,7-2 0,-12 4-26,0 1 0,0 0 0,-1 0 0,1 0 0,0 0-1,0 0 1,0 0 0,0 1 0,-1-1 0,1 0 0,0 1 0,0 0 0,-1-1 0,1 1 0,0 0 0,-1 0 0,1 0-1,1 2 1,0-1 20,0 1 0,-1-1 0,1 1 0,-1 0 0,0 0-1,0 0 1,0 1 0,2 5 0,0 3 92,0 0-1,-1 0 1,0 0-1,1 15 1,-2-14 84,-1 0 0,0-1 0,-1 1 0,0 0 0,-5 24 1,5-34-136,-1 0-1,0 0 1,0 0 0,1 0 0,-2 0 0,1-1 0,0 1 0,-1 0 0,1-1 0,-1 1 0,1-1 0,-1 1 0,0-1 0,0 0 0,-1 0 0,1 0 0,0 0 0,-1 0 0,1-1 0,-1 1 0,1 0 0,-1-1 0,0 0 0,0 0 0,1 0 0,-1 0 0,0 0 0,0-1 0,0 1 0,-6-1 0,0 0 39,0-1 1,0 0 0,1-1 0,-1 0 0,0 0 0,1-1-1,-1 0 1,1 0 0,0-1 0,-9-5 0,2-1-1035,-1 0 1,1-1 0,-26-25-1,42 36 305,8 6-103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28.393"/>
    </inkml:context>
    <inkml:brush xml:id="br0">
      <inkml:brushProperty name="width" value="0.05" units="cm"/>
      <inkml:brushProperty name="height" value="0.05" units="cm"/>
    </inkml:brush>
  </inkml:definitions>
  <inkml:trace contextRef="#ctx0" brushRef="#br0">51 114 17556,'-1'0'76,"1"-1"0,0 1-1,-1-1 1,1 1 0,0-1 0,-1 1 0,1-1 0,0 1 0,-1-1 0,1 1 0,0-1 0,0 1-1,0-1 1,0 1 0,0-1 0,-1 1 0,1-1 0,0 1 0,0-1 0,0 0 0,0 1 0,1-1-1,-1 0 1,1-17 76,-1 17-1,3-19 288,-2 15-351,0 0 0,0 1 0,0-1 0,-1 0 1,0 0-1,0 0 0,0 1 0,0-1 0,-1 0 0,-2-7 0,3 12-80,0 0 0,0-1 0,0 1 0,0 0 0,0 0 0,-1 0 0,1 0 0,0 0 0,0 0 0,0 0 0,0 0 0,-1 0 0,1 0 0,0 0 0,0 0 0,0 0 0,0 0 0,-1 0 0,1 0 0,0 0 0,0 0 0,0 0 0,0 0-1,-1 0 1,1 0 0,0 0 0,0 0 0,0 0 0,0 0 0,-1 0 0,1 1 0,0-1 0,0 0 0,0 0 0,0 0 0,0 0 0,0 0 0,-1 1 0,1-1 0,0 0 0,0 0 0,0 0 0,0 0 0,0 0 0,0 1 0,0-1-1,0 0 1,-6 11 209,-2 9-110,1 0 0,1 0-1,1 0 1,0 1 0,2 0-1,0 0 1,2 0 0,0 0-1,4 38 1,-2-53-106,0-1 1,0 0-1,0 1 0,1-1 0,-1 0 0,1 0 0,0 0 1,5 6-1,-7-10-1,1 1 0,0-1 0,0 0 0,0 0 0,0 0 0,0 0 0,0 0 0,1 0 0,-1 0 1,0 0-1,1 0 0,-1 0 0,0-1 0,1 1 0,-1-1 0,1 1 0,-1-1 0,1 1 0,-1-1 0,1 0 0,-1 0 1,1 0-1,-1 0 0,1 0 0,-1 0 0,1 0 0,-1 0 0,1 0 0,-1-1 0,1 1 0,-1-1 0,2 0 1,1-1 1,0 0 0,-1 0 0,1 0 1,-1-1-1,0 1 0,1-1 1,-1 0-1,-1 0 0,6-6 0,21-35 28,-24 35-21,15-27 53,-3-1-1,-1-1 1,17-57 0,-24 70-44,-9 25-18,0 0 0,0 0 0,0-1 1,0 1-1,0 0 0,0 0 1,1 0-1,-1 0 0,0 0 0,0-1 1,0 1-1,0 0 0,0 0 0,0 0 1,0 0-1,0 0 0,0 0 1,0 0-1,1 0 0,-1-1 0,0 1 1,0 0-1,0 0 0,0 0 0,0 0 1,0 0-1,1 0 0,-1 0 1,0 0-1,0 0 0,0 0 0,0 0 1,0 0-1,1 0 0,-1 0 0,0 0 1,0 0-1,0 0 0,0 0 1,0 0-1,1 0 0,-1 0 0,0 0 1,4 14 9,-1 29-16,4 34-12,-6-69 40,1 1 0,0-1 0,0 0 0,1 1 0,0-1 0,6 11 0,-8-18-9,0 1 0,1 0 0,-1-1 0,0 1 0,1-1 0,-1 1 0,1-1 0,-1 0 0,1 1 0,0-1 0,0 0 0,-1 0 0,1 0 0,0 0 0,0-1 0,0 1-1,0-1 1,0 1 0,0-1 0,0 1 0,0-1 0,0 0 0,0 0 0,1 0 0,-1 0 0,0 0 0,0-1 0,0 1 0,0-1 0,0 1 0,0-1 0,3-1 0,4-2 19,1-1 0,-1 0 1,0 0-1,16-12 1,-5 2-455,-1-1 0,19-20 0,-32 29 282,1 0 0,-1-1 0,-1 0-1,0 0 1,0 0 0,0 0 0,-1-1 0,5-13 0,-3-11-405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28.841"/>
    </inkml:context>
    <inkml:brush xml:id="br0">
      <inkml:brushProperty name="width" value="0.05" units="cm"/>
      <inkml:brushProperty name="height" value="0.05" units="cm"/>
    </inkml:brush>
  </inkml:definitions>
  <inkml:trace contextRef="#ctx0" brushRef="#br0">93 0 21133,'-15'0'1496,"-3"5"-1608,1 2 1360,1 3-688,1-6 24,3-12-328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0.560"/>
    </inkml:context>
    <inkml:brush xml:id="br0">
      <inkml:brushProperty name="width" value="0.05" units="cm"/>
      <inkml:brushProperty name="height" value="0.05" units="cm"/>
    </inkml:brush>
  </inkml:definitions>
  <inkml:trace contextRef="#ctx0" brushRef="#br0">116 44 17988,'0'0'57,"-1"0"1,1 0 0,-1 0-1,1-1 1,0 1 0,-1 0-1,1 0 1,-1 0 0,1 0-1,0 0 1,-1 0 0,1 0-1,-1 0 1,1 0 0,0 0-1,-1 0 1,1 0-1,-1 0 1,1 0 0,0 0-1,-1 1 1,1-1 0,-1 0-1,1 0 1,0 0 0,-1 1-1,1-1 1,0 0 0,-1 0-1,1 1 1,0-1-1,0 0 1,-1 1 0,1-1-1,-7 17-60,5-12 221,-27 80 547,-32 166 0,58-229-785,3-17-205,4-11 42,4-13-125,89-374-2089,-92 379 2678,-4 28 17,-1 36 150,-1-45-416,1 18 80,-1 167 418,3-165-446,1 1 0,1-1 0,1 1 0,1-1 0,12 32 0,-8-36 64,-10-20-129,0-1 1,0 1-1,1 0 0,-1-1 0,0 1 1,1 0-1,-1-1 0,0 1 0,1-1 1,-1 1-1,1 0 0,-1-1 0,1 1 1,-1-1-1,1 1 0,-1-1 0,1 0 1,-1 1-1,1-1 0,0 0 0,-1 1 1,1-1-1,-1 0 0,1 1 0,0-1 1,0 0-1,0-1 2,-1 0 1,1 0-1,-1 1 0,0-1 0,1 0 1,-1 0-1,0 0 0,0 0 1,0 0-1,0 0 0,0 0 0,0 0 1,0 0-1,0 0 0,0 0 1,0 0-1,0 1 0,-1-1 1,1 0-1,0 0 0,-1-1 0,-8-20 210,-2 4-101,0 0 1,0 1 0,-2 0-1,-27-27 1,10 11-117,29 32-19,1 1 1,-1-1-1,1 0 1,-1 1 0,1-1-1,-1 0 1,1 0 0,-1 1-1,1-1 1,0 0-1,-1 0 1,1 0 0,0 1-1,0-1 1,0 0 0,0 0-1,-1 0 1,1 0 0,0 0-1,0 1 1,1-1-1,-1 0 1,0 0 0,0 0-1,0 0 1,1 1 0,-1-1-1,0 0 1,1 0-1,-1 0 1,0 1 0,1-1-1,-1 0 1,1 1 0,0-1-1,-1 0 1,1 1 0,-1-1-1,1 1 1,0-1-1,-1 1 1,1-1 0,0 1-1,1-1 1,6-3-24,-1-1 0,1 2 0,16-6 0,-6 3 0,16-10 1,-4 2 18,37-13 0,-59 24 11,1 1-1,0 0 1,-1 0-1,1 1 1,0 0-1,0 0 1,0 1-1,0 0 0,11 2 1,-17-1 0,-1-1 0,0 1 0,0-1 1,0 1-1,0 0 0,0 0 0,0 0 0,0 0 1,0 0-1,0 0 0,0 1 0,-1-1 0,1 1 0,-1-1 1,1 1-1,-1-1 0,3 4 0,-2 0 13,1 0 1,-1 1-1,0-1 0,3 12 0,3 7 82,-8-24-93,1 1 1,-1-1-1,0 1 1,1-1 0,-1 1-1,1-1 1,-1 1-1,1-1 1,-1 0-1,1 1 1,-1-1-1,1 0 1,-1 1-1,1-1 1,0 0 0,-1 0-1,1 0 1,-1 1-1,1-1 1,0 0-1,-1 0 1,1 0-1,-1 0 1,1 0-1,0 0 1,-1 0 0,1 0-1,0 0 1,-1-1-1,1 1 1,-1 0-1,1 0 1,-1 0-1,1-1 1,0 1-1,-1 0 1,1-1 0,-1 1-1,1-1 1,-1 1-1,1 0 1,0-2-1,25-20 68,-22 18-52,6-6 15,-4 4-24,-1 1 0,1-1 0,0 1 0,0 0 0,8-4-1,-13 9-9,0-1-1,0 1 0,0-1 1,0 1-1,0 0 0,1-1 1,-1 1-1,0 0 0,0 0 1,0 0-1,0 0 0,0 0 1,0 0-1,0 0 0,0 0 1,0 0-1,2 1 0,-1 0-1,-1 0 1,0-1-1,0 1 0,0 0 0,0 0 0,0 0 1,0 0-1,0 0 0,0 0 0,-1 1 0,1-1 0,0 0 1,-1 0-1,1 1 0,-1-1 0,1 0 0,0 3 1,13 70 21,-14-74-35,0 1 0,0-1 0,0 0 1,0 0-1,0 1 0,0-1 0,0 0 0,0 0 0,0 1 1,0-1-1,0 0 0,0 0 0,0 1 0,0-1 0,0 0 0,0 0 1,0 1-1,0-1 0,0 0 0,1 0 0,-1 0 0,0 1 1,0-1-1,0 0 0,0 0 0,1 0 0,-1 1 0,0-1 0,0 0 1,0 0-1,1 0 0,-1 0 0,0 0 0,0 1 0,1-1 1,-1 0-1,0 0 0,0 0 0,1 0 0,-1 0 0,0 0 1,0 0-1,1 0 0,-1 0 0,0 0 0,0 0 0,1 0 0,-1 0 1,0 0-1,11-14-801,7-23 107,-4 0 348,1-8-146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2.165"/>
    </inkml:context>
    <inkml:brush xml:id="br0">
      <inkml:brushProperty name="width" value="0.05" units="cm"/>
      <inkml:brushProperty name="height" value="0.05" units="cm"/>
    </inkml:brush>
  </inkml:definitions>
  <inkml:trace contextRef="#ctx0" brushRef="#br0">14 521 16788,'-1'9'522,"-4"19"804,1 0 1,1 0-1,3 49 0,0-76-1288,0 1-1,0-1 0,0 1 0,0 0 0,1-1 1,-1 1-1,1-1 0,-1 1 0,1 0 0,0-1 1,-1 0-1,1 1 0,0-1 0,0 1 0,0-1 1,0 0-1,0 0 0,1 0 0,-1 1 0,0-1 1,2 1-1,-2-2-28,0 0 0,0 0 0,0 1 0,1-1 0,-1 0 1,0 0-1,0 0 0,0 0 0,1 0 0,-1 0 0,0-1 0,0 1 0,0 0 1,0-1-1,1 1 0,-1 0 0,0-1 0,0 0 0,0 1 0,0-1 0,0 1 1,0-1-1,0 0 0,0 0 0,-1 0 0,1 0 0,0 1 0,1-3 0,8-12 26,0 0 0,-1 0 1,0-1-1,-2 0 0,0 0 0,0 0 0,-2-1 0,0 0 0,-1-1 0,3-26 0,-7 66-27,1 1 0,1-1 0,1 0 1,1 0-1,7 23 0,-9-38-6,0 0 0,0 0 0,1 0-1,0-1 1,1 0 0,-1 1 0,1-1-1,7 8 1,-10-12 7,1 0-1,0-1 1,0 1-1,0-1 1,0 1-1,0-1 1,1 0-1,-1 0 1,0 0-1,1 0 1,-1 0 0,0 0-1,1-1 1,-1 1-1,1-1 1,-1 1-1,1-1 1,-1 0-1,1 0 1,-1 0-1,1-1 1,-1 1-1,1-1 1,-1 1-1,1-1 1,-1 0-1,3-1 1,3-2 27,0 0 0,-1 0-1,1-1 1,-1 0 0,0 0 0,0-1 0,-1 0 0,1 0-1,-1-1 1,-1 1 0,1-1 0,5-10 0,-2 2 47,-1 0-1,0-1 1,-1 0 0,-1 0 0,6-21 0,-9 25-20,0 0 0,1-17 0,-4 27-53,0 1-1,0-1 0,1 0 0,-1 0 0,0 0 1,-1 0-1,1 0 0,0 0 0,0 1 1,-1-1-1,1 0 0,-1 0 0,0 0 0,1 1 1,-1-1-1,0 0 0,0 1 0,0-1 1,0 0-1,0 1 0,-1 0 0,1-1 0,0 1 1,-2-2-1,2 3-6,0 0 1,0 0-1,1 0 1,-1 0-1,0 0 0,0 0 1,1 0-1,-1 0 1,0 0-1,0 0 0,1 1 1,-1-1-1,0 0 1,0 0-1,1 1 1,-1-1-1,0 0 0,1 1 1,-1-1-1,0 1 1,1-1-1,-1 1 1,1-1-1,-1 1 0,1 0 1,-1-1-1,1 1 1,-1-1-1,1 1 1,0 0-1,-1 0 0,1-1 1,0 1-1,-1 1 1,-9 26 11,10-26-17,-1 0 0,1 0 0,0 0 0,0 0 1,0-1-1,0 1 0,0 0 0,0 0 1,1 0-1,-1 0 0,1 0 0,-1-1 1,1 1-1,-1 0 0,1 0 0,0-1 1,0 1-1,0 0 0,0-1 0,0 1 0,0-1 1,1 1-1,-1-1 0,3 2 0,-3-2 1,1 0 1,0 0-1,0-1 0,0 1 0,0-1 0,0 1 0,0-1 0,0 0 0,0 1 0,0-1 0,0 0 0,0 0 0,0-1 0,0 1 0,0 0 0,0-1 0,0 1 0,0-1 0,0 0 0,0 1 0,-1-1 0,1 0 0,0 0 0,2-2 1,17-12-7,-1 0 0,0-2 0,-1 0 0,0-2 1,-2 0-1,0 0 0,-2-2 0,0 0 0,-1-1 1,16-33-1,-27 49-13,-2 4 14,0 1 0,0 0 1,-1 0-1,1-1 0,0 1 1,-1-1-1,1 1 0,-1-1 0,0 1 1,1 0-1,-1-1 0,0 1 0,0-1 1,0 1-1,0-1 0,0-1 0,-1 3-1,0 0 0,0 1 0,1-1-1,-1 1 1,0-1 0,0 1-1,1-1 1,-1 1 0,0-1 0,1 1-1,-1-1 1,0 1 0,1 0-1,-1-1 1,1 1 0,-1 1-1,-6 8-8,1 0-1,1 0 0,0 1 0,0 0 1,1 0-1,0 0 0,1 0 0,0 1 0,1-1 1,1 1-1,-1 23 0,2-34 16,0 0 1,0-1-1,0 1 0,0 0 1,0 0-1,0-1 1,0 1-1,0 0 0,0-1 1,0 1-1,1 0 0,-1 0 1,0-1-1,1 1 0,-1 0 1,0-1-1,1 1 0,-1-1 1,1 1-1,-1-1 0,1 1 1,-1-1-1,1 1 0,-1-1 1,1 1-1,0-1 0,-1 1 1,2-1-1,-1 1 1,1-1-1,-1-1 1,0 1-1,1 0 1,-1 0-1,0 0 1,0-1-1,1 1 1,-1-1-1,0 1 1,0-1-1,1 1 1,-1-1-1,2-1 1,6-5-2,0-1-1,15-15 1,-20 19-1,27-31-12,-18 21 16,0 0 1,0 0-1,28-20 1,-40 33-3,1 0-1,-1 0 1,1-1 0,-1 1 0,1 1 0,-1-1 0,1 0 0,0 0-1,-1 1 1,1-1 0,0 1 0,0-1 0,-1 1 0,1 0-1,0 0 1,0-1 0,0 1 0,0 1 0,-1-1 0,1 0 0,0 0-1,0 1 1,0-1 0,-1 1 0,1-1 0,0 1 0,-1 0-1,1 0 1,0 0 0,-1 0 0,1 0 0,-1 0 0,1 0 0,-1 0-1,0 0 1,0 1 0,3 2 0,1 5-5,0 0 1,0 1-1,-1-1 0,0 1 1,4 16-1,1 3 16,-7-26-7,-1 1 0,1 0 1,0-1-1,0 1 0,0-1 1,0 0-1,1 0 0,-1 0 1,5 5-1,-6-7 0,1-1 1,-1 1-1,1 0 0,-1 0 1,0 0-1,1-1 0,-1 1 1,1-1-1,0 1 0,-1-1 1,1 0-1,-1 0 0,1 1 1,0-1-1,-1 0 0,1 0 1,-1-1-1,1 1 0,0 0 1,-1 0-1,1-1 0,-1 1 1,1-1-1,-1 1 0,3-2 1,3-2-2,0 0 0,0-1 0,-1 0 1,0 0-1,0 0 0,9-10 0,31-44-847,-6 8-1282,-37 47 1691,0 0 1,1 0-1,0 0 0,-1 1 0,1-1 1,0 1-1,1 0 0,-1 0 1,1 1-1,-1-1 0,1 1 0,0 0 1,0 1-1,0-1 0,0 1 1,0-1-1,7 1 0,-4 0 203,0 0 0,-1 0 0,1-1 0,-1 0 0,1 0 0,-1-1-1,8-3 1,-13 5 376,1 0 0,-1-1 0,0 1 0,0-1-1,1 1 1,-1-1 0,0 0 0,0 0 0,-1 0 0,1 0-1,0 0 1,-1-1 0,1 1 0,-1 0 0,0-1 0,0 1-1,0-1 1,0 0 0,0 1 0,0-1 0,-1 1 0,1-6-1,-1 8-78,0-1 0,0 0 0,0 1 0,0-1-1,1 1 1,-1-1 0,-1 0 0,1 1 0,0-1-1,0 1 1,0-1 0,0 1 0,0-1 0,0 0-1,-1 1 1,1-1 0,0 1 0,-1-1 0,1 1 0,0-1-1,-1 1 1,1-1 0,0 1 0,-1-1 0,1 1-1,-1 0 1,1-1 0,-1 1 0,1 0 0,-1-1-1,1 1 1,-1 0 0,1 0 0,-1-1 0,0 1-1,1 0 1,-1 0 0,1 0 0,-1 0 0,0 0-1,1 0 1,-1 0 0,1 0 0,-1 0 0,1 0-1,-1 0 1,0 0 0,1 0 0,-1 1 0,1-1-1,-1 0 1,0 1 0,-3 0 133,1 0-1,0 0 1,0 1-1,0-1 1,1 1 0,-1 0-1,-5 4 1,4-1-58,1-1 1,-1 1-1,1 0 1,0 0-1,0 1 0,-4 9 1,6-13-107,0 1-1,0 0 1,1 0 0,-1 0 0,0-1-1,1 1 1,0 0 0,-1 0 0,1 0 0,0 0-1,1 0 1,-1 0 0,0 0 0,1 0-1,1 3 1,-2-5-22,1 0 0,-1 0 0,1-1 0,0 1-1,-1 0 1,1 0 0,-1-1 0,1 1 0,0-1 0,0 1 0,-1-1-1,1 1 1,0-1 0,0 1 0,0-1 0,0 0 0,0 1 0,-1-1-1,1 0 1,0 0 0,0 1 0,0-1 0,0 0 0,0 0 0,0 0-1,0 0 1,0-1 0,0 1 0,0 0 0,0 0 0,-1 0 0,1-1-1,0 1 1,0 0 0,0-1 0,0 1 0,1-2 0,3-1 44,0 0-1,1 0 1,-2 0 0,9-8 0,1-4 23,0 0 1,-1-2-1,-1 0 0,0 0 0,-2-1 1,0 0-1,-1-1 0,0 0 0,8-30 1,-13 20-105,-5 22-7,-5 18 18,0 7 23,1-1 0,0 1-1,2 0 1,0 0-1,1 1 1,1-1-1,1 0 1,2 24-1,-2-40 0,0 0-1,0 0 0,0 1 1,1-1-1,-1 0 0,1 0 0,-1 0 1,1-1-1,0 1 0,0 0 1,-1 0-1,1 0 0,1 0 0,-1-1 1,0 1-1,0 0 0,1-1 0,-1 1 1,1-1-1,-1 0 0,1 1 1,0-1-1,-1 0 0,1 0 0,0 0 1,0 0-1,0 0 0,0-1 1,0 1-1,0 0 0,0-1 0,0 0 1,0 1-1,0-1 0,0 0 0,0 0 1,0 0-1,0 0 0,0-1 1,3 0-1,3-1 14,1 0 1,-1 0 0,0-1-1,0-1 1,-1 1-1,1-1 1,-1-1 0,11-7-1,0-3 17,-1-1 0,29-33 0,-45 48-37,-1 1 0,0-1 0,0 1 0,0 0 0,0-1 0,0 1 0,1 0 0,-1-1-1,0 1 1,0-1 0,1 1 0,-1 0 0,0 0 0,1-1 0,-1 1 0,0 0 0,1 0 0,-1-1 0,0 1 0,1 0 0,-1 0 0,1 0 0,-1 0 0,0-1 0,1 1 0,-1 0 0,1 0 0,-1 0 0,0 0-1,1 0 1,-1 0 0,1 0 0,-1 0 0,0 0 0,1 0 0,-1 0 0,1 1 0,-1-1 0,0 0 0,1 0 0,0 0 0,5 18-21,-1-1 20,-5-15 4,1 0 0,0-1 0,0 1 0,1 0 0,-1-1 0,0 0 0,0 1 0,1-1 0,-1 0 0,1 1 0,-1-1 0,1 0 0,0 0 0,-1 0 0,1-1 0,0 1 0,0 0 0,-1 0 1,1-1-1,3 1 0,-1-1 3,1 0 0,-1 0 0,0 0 1,0 0-1,0-1 0,1 0 1,-1 0-1,0 0 0,4-2 0,7-4-17,0 0 0,0-1 0,22-16-1,37-36-306,-35 27 40,-37 31 239,0 0-1,0 1 1,0-1-1,1 1 1,-1 0-1,0 0 1,6-2-1,-8 3 33,1 0-1,-1 0 1,1 0-1,-1 0 1,1 0-1,-1 0 1,1 0-1,-1 0 1,1 0-1,-1 0 1,1 0-1,-1 0 0,1 1 1,-1-1-1,0 0 1,1 0-1,-1 1 1,1-1-1,-1 0 1,1 1-1,-1-1 1,0 0-1,1 1 1,-1-1-1,0 0 1,1 1-1,-1-1 1,0 1-1,0-1 1,0 1-1,1-1 1,-1 1-1,0-1 1,0 1-1,0-1 0,0 0 1,0 1-1,0 0 1,0-1-1,0 1 1,0-1-1,0 1 1,0 0-1,2 31-43,-2-22 73,0 0 0,1 0 1,4 18-1,-4-24-13,1 0 0,-1-1 1,1 1-1,0-1 0,0 1 1,0-1-1,0 0 0,0 0 1,1 0-1,-1 0 0,1 0 1,0 0-1,6 4 0,6 3-123,0 1-1,0 1 0,20 22 1,-30-27 58,0-1 0,0 1 1,-1 0-1,0 0 0,0 0 1,-1 1-1,0-1 0,0 1 1,0 0-1,2 15 0,-4-12 20,0 0 0,0 0-1,-1 0 1,-1 0-1,1 0 1,-2 0-1,-4 20 1,4-25 85,1-1-1,-1 1 1,0-1 0,-1 0 0,1 1-1,-1-1 1,0 0 0,-1-1 0,1 1 0,-1-1-1,0 1 1,0-1 0,0 0 0,0 0-1,-1-1 1,-8 6 0,10-7 0,0-1 0,0 0 0,1 0 1,-1 0-1,0 0 0,0 0 0,0-1 0,0 1 0,-1-1 1,1 0-1,0 0 0,0 0 0,0 0 0,0-1 1,0 1-1,0-1 0,-5-1 0,4-1 18,-1 1 1,0 0-1,1-1 0,-1 0 0,1 0 1,0-1-1,0 1 0,0-1 0,-5-6 1,1 1-7,2-1-1,-1 1 1,2-1 0,-1 0 0,1-1 0,1 1 0,0-1 0,-6-22 0,9 26-90,0-1 0,0 0-1,1 1 1,0-1 0,0 0 0,1 1 0,0-1 0,0 0 0,1 1 0,-1-1 0,2 1 0,-1 0 0,1 0 0,0 0 0,5-7 0,1 1-128,0 1 1,0 0-1,2 1 1,-1 0-1,2 0 1,18-13-1,-1 2-76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3.124"/>
    </inkml:context>
    <inkml:brush xml:id="br0">
      <inkml:brushProperty name="width" value="0.05" units="cm"/>
      <inkml:brushProperty name="height" value="0.05" units="cm"/>
    </inkml:brush>
  </inkml:definitions>
  <inkml:trace contextRef="#ctx0" brushRef="#br0">154 287 15187,'-3'0'202,"0"1"-1,0 0 0,-1-1 1,1 1-1,0 1 1,0-1-1,0 0 0,0 1 1,0-1-1,1 1 1,-1 0-1,0 0 1,-2 2-1,-30 32 1412,34-36-1527,-7 9 48,1 1 0,-1-1 0,2 1 0,-1 1 0,2-1 1,-1 1-1,1 0 0,1 0 0,0 0 0,1 1 0,0 0 0,0-1 1,1 1-1,0 23 0,2-33-124,0 0 0,0 0 0,0 0 0,1-1 0,-1 1 0,0 0 0,1 0 0,-1-1 0,1 1 0,0 0 0,0-1 0,-1 1 0,1 0 0,2 1 0,-2-2-3,-1 0-1,1-1 1,0 1-1,0-1 1,0 1 0,-1-1-1,1 0 1,0 1-1,0-1 1,0 0 0,0 1-1,0-1 1,0 0-1,0 0 1,-1 0-1,1 0 1,0 0 0,0 0-1,0 0 1,2 0-1,1-2 11,0 1 0,0-1 0,1 0-1,-1 0 1,0 0 0,0 0-1,-1-1 1,1 0 0,-1 0-1,5-4 1,16-17 65,-2-1-1,-1-2 0,31-50 1,-24 29 159,32-77 0,-52 108-146,-2 0 0,0-1 0,7-34 0,-13 46-19,-4 16-74,-4 19-32,4-11 15,1 1 0,1-1 0,0 37 0,3-47 15,-1 0 0,1-1 0,0 1 0,0 0 0,1-1 0,0 1 0,1-1-1,-1 0 1,1 0 0,1 0 0,-1 0 0,7 8 0,-9-13 1,1-1 0,0 1 0,0-1 0,0 1 0,0-1 0,0 1 0,0-1 1,0 0-1,0 0 0,1 0 0,-1 0 0,0 0 0,0-1 0,1 1 0,-1-1 0,1 0 0,-1 1 0,1-1 0,-1 0 0,0 0 0,1-1 0,-1 1 1,1 0-1,-1-1 0,0 1 0,1-1 0,-1 0 0,0 0 0,0 0 0,5-3 0,2-1 4,1-1 0,-1 0 1,0 0-1,0-1 0,10-12 0,-8 9 11,-1-2 0,0 1 0,-1-1 0,0-1 0,-1 1 0,0-2 0,-1 1 0,-1-1 0,9-26 0,-15 39-14,1 0 0,-1 0-1,0 0 1,0 0 0,0 0 0,1 0 0,-1 0 0,0-1-1,0 1 1,-1 0 0,1 0 0,0 0 0,0 0-1,0 0 1,-2-2 0,2 3-1,0 0-1,0 0 1,-1-1 0,1 1 0,0 0-1,-1 0 1,1 0 0,0-1-1,-1 1 1,1 0 0,0 0 0,-1 0-1,1 0 1,0 0 0,-1 0 0,1 0-1,0 0 1,-1 0 0,1 0-1,-1 0 1,1 0 0,0 0 0,-1 0-1,1 0 1,0 0 0,-1 0-1,1 0 1,-1 1 0,-2 0 0,1 1 0,0-1 0,-1 1 1,1-1-1,0 1 0,0 0 0,0 0 0,0 0 0,0 0 1,-3 4-1,0 3 2,1-1 1,0 1 0,0 0-1,-5 18 1,7-22-1,1 1 0,0-1 0,0 0 0,1 1 0,-1-1 0,1 0 0,0 1 1,1-1-1,-1 1 0,3 6 0,-2-10-5,-1 0 0,1-1 0,0 1 0,0 0 0,0-1 0,0 1-1,0-1 1,0 1 0,1-1 0,-1 0 0,0 1 0,1-1 0,-1 0 0,1 0 0,-1 0 0,1 0 0,0 0 0,-1 0 0,1-1 0,0 1 0,0 0 0,-1-1 0,1 0 0,0 1 0,0-1 0,0 0 0,0 0 0,0 0 0,-1 0 0,1 0 0,0 0 0,0-1 0,0 1-1,1-1 1,10-2-157,-1 0 0,0-1-1,22-11 1,-25 11-15,-8 4 164,30-13-722,-1-1 1,43-28-1,-72 41 743,-1 1 0,1-1 0,-1 1 0,1-1 0,0 1 0,-1-1 0,1 0-1,-1 1 1,0-1 0,1 0 0,-1 1 0,1-1 0,-1 0 0,0 0 0,0 1 0,1-1-1,-1 0 1,0 0 0,0 0 0,0 1 0,0-1 0,0 0 0,0 0 0,0 0 0,0 1-1,0-1 1,0 0 0,0 0 0,-1 0 0,1 1 0,0-1 0,0 0 0,-1 1-1,1-1 1,-1 0 0,1 0 0,-1 0 0,-24-25 953,17 19-643,-2-3 100,6 7-252,0 0 0,0-1 0,1 0-1,-1 1 1,1-1 0,0 0 0,0-1-1,0 1 1,1 0 0,0-1 0,-2-4-1,4 8-145,0 0-1,0 0 1,0 0-1,0 1 1,1-1-1,-1 0 1,0 0-1,1 0 1,-1 1-1,1-1 1,-1 0-1,0 1 1,1-1-1,0 0 1,-1 1-1,1-1 1,-1 1-1,1-1 1,0 1-1,-1-1 1,1 1-1,0-1 1,0 1-1,-1 0 1,1-1-1,0 1 1,0 0-1,0 0 1,-1 0-1,1-1 1,0 1-1,0 0 1,0 0-1,1 0 1,39-3 63,-30 3-118,17-2-180,0-1-1,0-1 1,0-1 0,-1-1-1,49-19 1,-15-5-64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1.171"/>
    </inkml:context>
    <inkml:brush xml:id="br0">
      <inkml:brushProperty name="width" value="0.025" units="cm"/>
      <inkml:brushProperty name="height" value="0.025" units="cm"/>
    </inkml:brush>
  </inkml:definitions>
  <inkml:trace contextRef="#ctx0" brushRef="#br0">19 1 9321,'0'0'12331,"-17"56"-11274,15-30-608,2-3-321,0 2-64,0-7-64,0-3-608,6-2-994,-4-5-1121,2-8-1665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4.775"/>
    </inkml:context>
    <inkml:brush xml:id="br0">
      <inkml:brushProperty name="width" value="0.05" units="cm"/>
      <inkml:brushProperty name="height" value="0.05" units="cm"/>
    </inkml:brush>
  </inkml:definitions>
  <inkml:trace contextRef="#ctx0" brushRef="#br0">134 50 16003,'0'0'52,"0"-1"-1,1 1 1,-1 0-1,0-1 1,0 1-1,0 0 1,0-1-1,0 1 1,0 0-1,0-1 1,0 1-1,0-1 1,0 1-1,0 0 1,0-1-1,0 1 1,0 0-1,0-1 1,0 1-1,-1 0 1,1-1-1,0 1 1,0 0-1,0-1 1,-1 1-1,1 0 1,0-1-1,0 1 1,0 0-1,-1 0 1,1-1-1,0 1 1,-1 0-1,1 0 1,0 0-1,-1-1 1,1 1-1,-1 0 1,-14 7 653,-14 21 300,19-14-851,0 2 0,0 0 1,1 0-1,1 0 1,1 1-1,1 0 1,0 1-1,1 0 0,1-1 1,0 1-1,2 1 1,0-1-1,1 0 1,2 32-1,-1-45-130,1 0-1,0-1 1,0 1 0,0 0 0,1-1-1,-1 1 1,4 4 0,-5-8-16,1 0 0,-1 0 0,1 0 0,0 0 1,0 0-1,-1 0 0,1 0 0,0 0 0,0 0 1,0-1-1,0 1 0,0 0 0,0-1 0,0 1 0,0-1 1,0 1-1,0-1 0,0 1 0,0-1 0,1 0 1,-1 0-1,0 1 0,0-1 0,0 0 0,0 0 0,1 0 1,-1 0-1,0 0 0,0-1 0,0 1 0,0 0 1,1 0-1,-1-1 0,2 0 0,3-3 37,1 0-1,-1 0 1,0 0 0,0-1-1,0 0 1,0 0-1,-1 0 1,0-1 0,0 0-1,6-10 1,40-72 508,-46 78-473,7-14 159,0 0 0,-2-1 0,-1 0-1,-1-1 1,-1 1 0,4-36-1,-11 57-183,0 0 0,0 0-1,0 0 1,-1 0 0,1 0 0,-2-6-1,2 9-48,-1 1 0,1-1 0,0 1 0,0-1 0,0 1 0,-1-1 0,1 1 0,0-1 0,0 1 0,-1 0-1,1-1 1,0 1 0,-1-1 0,1 1 0,-1 0 0,1-1 0,0 1 0,-1 0 0,1-1 0,-1 1 0,0 0 0,0 0-9,1 0 0,-1 0 0,0 0 0,0 0 0,1 0 0,-1 1 0,0-1 0,1 0 1,-1 1-1,1-1 0,-1 0 0,0 1 0,1-1 0,-1 1 0,1-1 0,-1 1 0,1-1 0,-1 1 1,1-1-1,0 1 0,-1 0 0,-3 5-104,1-1 0,0 0 1,1 1-1,-1-1 0,1 1 1,1 0-1,-3 11 0,-6 48-1332,7-40 1085,0 3-65,1-8-85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5.228"/>
    </inkml:context>
    <inkml:brush xml:id="br0">
      <inkml:brushProperty name="width" value="0.05" units="cm"/>
      <inkml:brushProperty name="height" value="0.05" units="cm"/>
    </inkml:brush>
  </inkml:definitions>
  <inkml:trace contextRef="#ctx0" brushRef="#br0">0 205 15947,'3'16'599,"0"1"-184,0-1-1,0 1 0,2-1 1,11 27-1,-15-40-369,0 0-1,1-1 0,-1 1 0,0-1 0,1 0 0,0 1 1,-1-1-1,1 0 0,0 0 0,0 0 0,1 0 0,-1 0 1,0 0-1,1-1 0,-1 1 0,0-1 0,1 0 0,0 0 1,-1 0-1,1 0 0,0 0 0,0 0 0,-1-1 0,1 1 0,0-1 1,0 0-1,0 0 0,0 0 0,0 0 0,-1 0 0,1-1 1,0 1-1,0-1 0,0 0 0,2-1 0,5-2 27,0-1-1,-1 0 0,0-1 0,0 0 0,-1 0 0,0-1 1,0 0-1,0 0 0,-1-1 0,0 0 0,9-13 1,-2 0 55,0 0 0,-2-2 0,16-37 0,-7 1-35,-24 75-109,0 0 0,2 0 0,0 0 0,0 0 0,3 24 0,-2-38 30,0-1-1,1 0 1,-1 1 0,0-1 0,0 0-1,1 1 1,-1-1 0,1 0 0,-1 0-1,1 1 1,0-1 0,-1 0 0,1 0-1,0 0 1,0 0 0,0 0-1,0 0 1,0 0 0,1 1 0,-1-2 5,0 0-1,0 1 1,0-1 0,0 0 0,0 0 0,0 0 0,0 0 0,0 0-1,0 0 1,0 0 0,0 0 0,0 0 0,0 0 0,0-1 0,0 1-1,-1 0 1,1-1 0,0 1 0,1-1 0,4-3 65,0 0 1,0 0-1,-1-1 1,0 1-1,9-10 1,124-156 861,-134 166-943,0-1 0,0 1 0,0 0 0,0 1 0,8-6 0,-11 9-2,-1-1-1,1 1 1,0 0 0,-1 0 0,1-1 0,0 1 0,-1 0 0,1 0 0,0 0 0,-1 0 0,1 0 0,0 0-1,-1 0 1,1 0 0,0 0 0,-1 0 0,1 0 0,0 0 0,-1 0 0,1 1 0,0-1 0,0 1-1,0 0 0,0-1 0,-1 1 0,1 0 1,0 0-1,0 0 0,-1 0 0,1 0 0,-1 0 0,1 0 1,-1 0-1,1 0 0,-1 0 0,0 0 0,1 0 1,-1 2-1,2 9-95,0-4 127,-1 0 0,1 0 1,0 0-1,6 13 0,-7-20-51,-1-1 1,0 1-1,1 0 0,-1 0 0,1 0 1,0 0-1,-1-1 0,1 1 0,0 0 1,-1 0-1,1-1 0,0 1 0,0-1 0,-1 1 1,1 0-1,0-1 0,0 0 0,0 1 1,0-1-1,0 0 0,0 1 0,0-1 1,0 0-1,0 0 0,0 0 0,0 0 1,0 0-1,0 0 0,0 0 0,0 0 0,0 0 1,0 0-1,0 0 0,-1-1 0,1 1 1,0 0-1,0-1 0,0 1 0,0-1 1,0 1-1,0-1 0,-1 1 0,1-1 0,0 0 1,0 1-1,1-2 0,27-27-367,-10 7 155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6.317"/>
    </inkml:context>
    <inkml:brush xml:id="br0">
      <inkml:brushProperty name="width" value="0.05" units="cm"/>
      <inkml:brushProperty name="height" value="0.05" units="cm"/>
    </inkml:brush>
  </inkml:definitions>
  <inkml:trace contextRef="#ctx0" brushRef="#br0">128 93 15523,'0'-1'100,"0"0"-1,0 0 0,0 0 0,0 0 1,0-1-1,0 1 0,0 0 0,0 0 0,0 0 1,0 0-1,-1 0 0,1 0 0,0 0 1,-1 0-1,1 0 0,-1 0 0,0 0 1,1 0-1,-1 0 0,0 0 0,1 0 1,-1 0-1,0 0 0,0 1 0,0-1 1,1 0-1,-1 1 0,0-1 0,0 0 1,0 1-1,0-1 0,0 1 0,-1 0 1,1-1-1,0 1 0,0 0 0,0 0 0,0-1 1,0 1-1,-2 0 0,0 1 39,1-1 0,-1 1 0,0 0-1,0-1 1,0 1 0,0 0 0,1 1 0,-1-1-1,0 0 1,1 1 0,0 0 0,-1-1 0,1 1-1,-3 3 1,-2 3-105,1 1-1,0-1 1,0 1-1,1 0 1,0 1-1,1-1 1,0 1-1,0 0 1,1 0-1,1 0 1,-1 0-1,2 1 1,-1-1-1,1 1 1,1 12-1,0-21-36,0 0 0,0 1 0,0-1 0,1 0 0,-1 0-1,1 0 1,-1 0 0,1 0 0,0 0 0,-1 0 0,1 0-1,2 3 1,-2-5 3,-1 1 0,1-1 0,-1 1-1,1-1 1,0 1 0,-1-1 0,1 0 0,0 0-1,0 1 1,-1-1 0,1 0 0,0 0-1,-1 0 1,1 1 0,0-1 0,0 0 0,0 0-1,-1 0 1,1-1 0,0 1 0,0 0 0,-1 0-1,1 0 1,0 0 0,-1-1 0,1 1 0,0 0-1,-1-1 1,1 1 0,0 0 0,-1-1-1,1 1 1,0-1 0,-1 1 0,1-1 0,-1 1-1,1-1 1,0-1 0,8-7 5,0-2 1,0 1-1,-1-1 0,0 0 0,-1 0 1,10-22-1,-11 20 17,1 0 1,0 1-1,1 0 1,0 0-1,11-11 1,-19 23-22,0 0 1,0 0-1,0-1 0,1 1 1,-1 0-1,0 0 1,0 0-1,0-1 0,1 1 1,-1 0-1,0 0 1,1 0-1,-1 0 1,0-1-1,0 1 0,1 0 1,-1 0-1,0 0 1,1 0-1,-1 0 0,0 0 1,0 0-1,1 0 1,-1 0-1,0 0 0,1 0 1,-1 0-1,0 0 1,1 0-1,-1 0 1,0 0-1,1 1 0,4 9 17,-1 20 8,-4-26-24,1 11-3,-1-7 3,0 0 0,1 0 0,0 0-1,0-1 1,1 1 0,0 0 0,0-1 0,1 0 0,5 13-1,-7-19 7,0 0-1,0-1 1,0 1-1,0 0 1,0 0 0,0-1-1,0 1 1,0-1-1,0 1 1,0-1-1,1 1 1,-1-1-1,0 0 1,0 1-1,0-1 1,1 0-1,-1 0 1,0 0-1,0 0 1,1 0-1,-1 0 1,0 0-1,0-1 1,1 1-1,-1 0 1,0-1-1,0 1 1,0-1-1,0 1 1,0-1-1,1 1 1,-1-1-1,0 0 1,1-1-1,3-2 29,1 0-1,-1 0 1,0-1-1,10-10 1,22-36 144,-24 32-114,0 2 0,1 0 0,27-26 1,-40 42-67,0 0 0,-1 0 0,1 1 1,0-1-1,0 0 0,0 1 1,0-1-1,0 0 0,0 1 0,0 0 1,0-1-1,0 1 0,0-1 1,0 1-1,0 0 0,0 0 0,0 0 1,1 0-1,-1 0 0,0 0 1,0 0-1,0 0 0,0 0 0,0 0 1,0 1-1,0-1 0,0 0 0,0 1 1,1-1-1,-1 1 0,-1-1 1,1 1-1,0-1 0,0 1 0,0 0 1,0-1-1,0 1 0,0 0 1,-1 0-1,1 0 0,0 0 0,-1 0 1,1 0-1,-1 0 0,1 0 1,0 1-1,3 8-8,0-1-1,0 1 1,-1 0 0,2 12 0,-2-11-2,-3-9 11,2 4 0,0 1 0,0-1-1,0 0 1,1 0 0,3 6 0,-6-12 2,0 1 1,1 0 0,-1 0-1,1-1 1,-1 1 0,1 0-1,0-1 1,-1 1 0,1-1-1,0 1 1,-1-1-1,1 1 1,0-1 0,0 1-1,-1-1 1,1 0 0,0 1-1,0-1 1,0 0 0,0 0-1,-1 1 1,1-1-1,0 0 1,0 0 0,0 0-1,0 0 1,0 0 0,0 0-1,-1 0 1,1-1 0,0 1-1,0 0 1,0 0-1,0-1 1,-1 1 0,1 0-1,0-1 1,0 1 0,-1-1-1,1 1 1,0-1 0,-1 0-1,1 1 1,0-1-1,-1 1 1,1-1 0,-1 0-1,1 0 1,0-1 0,8-9 33,-1-1 0,0 0 0,-1-1 0,0 0 0,5-14 1,-6 11 0,1 1 0,1 0 0,15-21 0,-22 35-40,0 0 0,0-1 0,0 1 0,0 0 0,0 0 1,0 0-1,0 0 0,1 0 0,-1 0 0,0 0 0,0 1 0,1-1 0,-1 0 0,1 1 0,1-2 0,-2 2 3,0 1 0,-1-1 0,1 0 0,0 0 0,-1 0 0,1 0 0,0 0 0,-1 1 0,1-1 0,-1 0 0,1 0 0,0 1 0,-1-1 0,1 1-1,-1-1 1,1 0 0,-1 1 0,1-1 0,-1 1 0,0-1 0,1 1 0,-1-1 0,1 1 0,-1 1 0,3 4-86,0 2-1,0-1 1,-1 0 0,0 0 0,1 9-1,3 9-1034,-6-25 1109,0 0-1,0 0 1,0 0-1,0 0 1,0 0-1,0 0 1,0-1-1,0 1 1,0 0-1,0 0 1,0 0-1,0 0 1,0 0-1,0 0 1,0 0-1,0 0 1,0 0-1,0 0 1,0 0-1,0-1 1,0 1 0,0 0-1,1 0 1,-1 0-1,0 0 1,0 0-1,0 0 1,0 0-1,0 0 1,0 0-1,0 0 1,0 0-1,0 0 1,1 0-1,-1 0 1,0 0-1,0 0 1,0 0-1,0 0 1,0 0-1,0 0 1,0 0 0,0 0-1,0 0 1,1 0-1,-1 0 1,0 0-1,0 0 1,0 0-1,0 0 1,0 0-1,0 0 1,0 0-1,0 0 1,0 1-1,0-1 1,1 0-1,-1 0 1,0 0-1,0 0 1,0 0-1,0 0 1,0 0 0,0 0-1,0 0 1,0 0-1,0 1 1,0-1-1,3-10-202,2-16-197,1-7-106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6.891"/>
    </inkml:context>
    <inkml:brush xml:id="br0">
      <inkml:brushProperty name="width" value="0.05" units="cm"/>
      <inkml:brushProperty name="height" value="0.05" units="cm"/>
    </inkml:brush>
  </inkml:definitions>
  <inkml:trace contextRef="#ctx0" brushRef="#br0">0 1 16428,'0'24'1188,"1"1"-1,1 0 1,1-1 0,7 31 0,53 246 142,-62-300-1328,-1-4 1,1-15 1,-1-24-1,-17-44 41,10 60 19,-3-40 1,13 69-52,1-1 0,0 1 1,-1 0-1,1 0 0,-1 0 0,5 6 1,2 0-13,-5-4-4,0 0-1,0-1 0,1 0 0,0 0 0,0 0 0,0 0 0,0-1 0,1 0 0,-1-1 0,1 1 0,0-1 0,0-1 0,0 1 0,0-1 1,0 0-1,0-1 0,0 1 0,0-1 0,0-1 0,0 0 0,0 0 0,0 0 0,0-1 0,0 1 0,-1-2 0,1 1 0,-1-1 0,1 0 1,-1 0-1,0-1 0,0 0 0,8-7 0,-1 0 12,-2-1 0,1 0 0,-2-1 0,0-1 0,17-27 0,1-3 21,-26 76-42,-3-7 8,-2 70-22,3-81 35,1-1 0,0 1-1,1 0 1,7 22 0,-9-35-10,0 0 0,1 0 0,-1-1 0,0 1-1,1 0 1,-1 0 0,0 0 0,1 0 0,-1 0 0,1-1 0,0 1 0,-1 0 0,1-1 0,-1 1 0,1 0 0,0-1 0,0 1 0,-1-1 0,2 2 0,-1-2-18,-1 0 0,1 0 1,-1 0-1,1 0 0,-1-1 0,1 1 1,0 0-1,-1 0 0,1 0 1,-1 0-1,1 0 0,-1-1 1,1 1-1,-1 0 0,1-1 1,-1 1-1,0 0 0,1-1 1,-1 1-1,1 0 0,-1-1 1,0 1-1,1-1 0,2-3-203,0-1 0,0 1-1,-1-1 1,0 1 0,3-10 0,2-6-191,-2 0 1,-1-1-1,0 1 1,0-23-1,-2-9-337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7.342"/>
    </inkml:context>
    <inkml:brush xml:id="br0">
      <inkml:brushProperty name="width" value="0.05" units="cm"/>
      <inkml:brushProperty name="height" value="0.05" units="cm"/>
    </inkml:brush>
  </inkml:definitions>
  <inkml:trace contextRef="#ctx0" brushRef="#br0">24 11 15467,'-9'-10'1817,"5"10"-1033,0 7-344,-1 0 1440,4 3-679,1 0-945,0-1-528,1 1 248,5-3-40,-2-11-128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8.186"/>
    </inkml:context>
    <inkml:brush xml:id="br0">
      <inkml:brushProperty name="width" value="0.05" units="cm"/>
      <inkml:brushProperty name="height" value="0.05" units="cm"/>
    </inkml:brush>
  </inkml:definitions>
  <inkml:trace contextRef="#ctx0" brushRef="#br0">0 201 16764,'17'127'2740,"2"11"-1061,21 35-447,-31-142-966,2 0 0,0-1 0,23 41 1,-34-71-260,0 0 0,1 1 1,-1-1-1,0 1 1,0-1-1,0 1 0,1-1 1,-1 0-1,0 1 1,0-1-1,1 0 0,-1 1 1,0-1-1,1 0 0,-1 1 1,0-1-1,1 0 1,-1 1-1,1-1 0,-1 0 1,0 0-1,1 0 1,-1 0-1,1 1 0,0-1 1,3-9 60,-4-21-24,-9-2-54,0 0 1,-3 0 0,-22-45-1,34 71-178,9 7 0,18 14-185,-13-8 150,-5-3 64,1 0 0,0-1 0,-1 0 0,1-1 0,1 0 0,-1-1 0,0 0 0,0 0 0,0-1 0,1 0 0,-1-1 0,0 0 0,0-1 0,0 0 0,0 0 0,0-1 0,-1-1 0,1 1 0,-1-2 0,0 1 1,0-1-1,0-1 0,0 1 0,-1-1 0,0-1 0,-1 0 0,8-7 0,-13 11 132,0 1 0,0 0 0,0-1 1,0 1-1,-1-1 0,1 0 0,-1 1 1,0-1-1,1 0 0,-1 0 0,-1 0 1,1 0-1,0 0 0,-1 0 0,1 0 1,-1 0-1,0-5 0,0 8 28,0-1-1,0 1 1,0 0 0,-1-1-1,1 1 1,0 0-1,0-1 1,0 1 0,-1 0-1,1-1 1,0 1-1,0 0 1,-1 0 0,1-1-1,0 1 1,-1 0-1,1 0 1,0 0 0,-1-1-1,1 1 1,0 0-1,-1 0 1,1 0 0,0 0-1,-1 0 1,1 0-1,0-1 1,-1 1 0,1 0-1,-1 0 1,1 0-1,0 0 1,-1 1 0,1-1-1,-1 0 1,1 0-1,0 0 1,-1 0 0,1 0-1,0 0 1,-1 0-1,1 1 1,0-1 0,-1 0-1,1 0 1,0 1 0,-1-1-1,1 0 1,0 0-1,0 1 1,-1-1 0,-13 15 39,7-5 35,0-1-1,0 1 0,2 1 1,-9 17-1,12-22-4,0-1-1,0 1 0,1 0 1,-1-1-1,1 1 1,1 0-1,-1 0 1,1 0-1,0 0 1,1 12-1,0-17-51,-1 0-1,0-1 0,0 1 0,0 0 0,0 0 1,0-1-1,1 1 0,-1 0 0,0 0 0,0-1 1,1 1-1,-1 0 0,1-1 0,-1 1 0,1 0 1,-1-1-1,1 1 0,-1 0 0,1-1 0,-1 1 0,1-1 1,0 0-1,-1 1 0,1-1 0,0 1 0,0-1 1,-1 0-1,1 1 0,0-1 0,0 0 0,-1 0 1,1 0-1,0 0 0,0 0 0,0 0 0,-1 0 1,1 0-1,0 0 0,0 0 0,0 0 0,-1 0 1,1 0-1,0-1 0,0 1 0,-1 0 0,1 0 1,0-1-1,-1 1 0,1-1 0,0 1 0,0-2 0,4-1 42,0 0-1,-1 0 1,1-1-1,-1 0 1,0 0-1,4-6 0,5-9 48,-1-1-1,18-40 0,0-1-309,-30 61 195,0 0 0,0-1 0,0 1 0,0 0 0,0-1 0,0 1-1,0 0 1,0-1 0,0 1 0,1 0 0,-1-1 0,0 1 0,0 0 0,0 0-1,0-1 1,1 1 0,-1 0 0,0 0 0,0-1 0,0 1 0,1 0-1,-1 0 1,0 0 0,1-1 0,-1 1 0,0 0 0,0 0 0,1 0 0,-1 0-1,0 0 1,1 0 0,-1-1 0,0 1 0,1 0 0,-1 0 0,0 0-1,1 0 1,-1 0 0,0 0 0,0 0 0,1 1 0,4 13-343,1 7 216,-6-21 147,1 0-1,-1 1 0,1-1 1,-1 0-1,0 0 1,1 1-1,-1-1 0,1 0 1,-1 0-1,1 0 0,-1 1 1,0-1-1,1 0 1,-1 0-1,1 0 0,-1 0 1,1 0-1,-1 0 0,1 0 1,-1 0-1,1 0 0,-1 0 1,1-1-1,-1 1 1,0 0-1,1 0 0,-1 0 1,1 0-1,-1-1 0,1 1 1,-1 0-1,0 0 1,1-1-1,-1 1 0,0 0 1,1-1-1,-1 1 0,0 0 1,1-1-1,-1 1 0,0-1 1,0 1-1,1-1 1,7-8 194,0-1-1,-1 1 1,0-2 0,-1 1 0,7-14 0,24-61 715,-20 42-426,0 1 110,16-58 0,-27 79-435,-2-1-1,0 0 1,-1-1-1,-1-36 1,-2 58-165,0 0 0,0 1 1,0-1-1,0 0 0,0 1 0,0-1 0,0 0 1,0 0-1,0 1 0,-1-1 0,1 0 0,0 1 1,-1-1-1,1 0 0,0 1 0,-1-1 0,1 0 1,-1 1-1,1-1 0,-1 1 0,0-1 0,1 1-4,-1 0 0,1 0-1,-1 0 1,1 1-1,-1-1 1,1 0-1,-1 1 1,1-1 0,-1 0-1,1 1 1,0-1-1,-1 0 1,1 1-1,-1-1 1,1 1 0,0-1-1,0 1 1,-1-1-1,1 1 1,0-1-1,0 1 1,-1-1 0,1 1-1,0-1 1,0 1-1,0-1 1,0 1-1,0-1 1,0 1 0,0 0-1,0 0 1,-3 16-15,1-1 1,0 1 0,1 0 0,3 31 0,15 69-29,-9-78 43,17 51 0,-20-75 1,1 0 0,1 0 0,0 0 0,1-1 0,0 0 0,13 14 0,-39-46-339,0 0 1,-34-25-1,-60-37-10,94 67 369,17 13-15,-3-3 35,1 1 1,-1-1-1,1 0 0,0 0 0,0 0 1,-3-4-1,5 7-28,1-1 0,-1 0 0,1 1 0,0-1 0,0 0 0,-1 1 0,1-1 0,0 0 0,0 0 0,0 1 0,0-1 0,0 0 0,0 0 0,0 1 0,0-1 0,0 0 0,0 1 0,0-1 0,0 0 0,1 0 0,-1 1 0,0-1 0,1 0 0,-1 1 0,0-1 0,1 1 0,-1-1 0,0 0 0,1 1 0,-1-1 0,1 1 0,0-1 0,-1 1 0,1-1 0,-1 1 0,1 0 0,0-1 0,-1 1 0,1 0 0,0-1 0,-1 1 0,1 0 0,0 0 0,0-1 0,165-64-841,-27 12 469,-98 34 15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8.661"/>
    </inkml:context>
    <inkml:brush xml:id="br0">
      <inkml:brushProperty name="width" value="0.05" units="cm"/>
      <inkml:brushProperty name="height" value="0.05" units="cm"/>
    </inkml:brush>
  </inkml:definitions>
  <inkml:trace contextRef="#ctx0" brushRef="#br0">591 22 13979,'-9'7'768,"0"1"0,0 0-1,1 0 1,-9 12 0,14-16-577,0 1 0,0 0 0,0 0-1,1 0 1,-1 1 0,2-1 0,-1 0 0,0 1 0,1 0 0,-1 9 0,2-14-184,0 0 0,0 1 0,0-1 0,0 0 0,1 0 0,-1 1 0,0-1 0,1 0 0,-1 0 1,1 1-1,-1-1 0,1 0 0,0 0 0,-1 0 0,1 0 0,0 0 0,0 0 0,0 0 0,-1 0 1,1 0-1,0-1 0,0 1 0,1 0 0,-1 0 0,0-1 0,0 1 0,0-1 0,0 1 0,1-1 0,-1 0 1,0 1-1,0-1 0,1 0 0,0 0 0,9 2-209,-1-1-1,0 0 1,15-2 0,-11 1-18,-5 0 78,-1 0-1,0 1 1,1 0-1,-1 0 1,0 1-1,0 0 1,10 4-1,-15-5 134,-1 1-1,1-1 0,-1 1 0,0 0 1,1-1-1,-1 1 0,0 0 0,0 1 0,0-1 1,0 0-1,-1 0 0,1 1 0,-1-1 1,1 1-1,-1-1 0,0 1 0,0 0 1,0-1-1,0 1 0,0 0 0,-1 0 0,1 0 1,-1 0-1,0 4 0,0 0 79,0-1 0,-1 0 0,0 0 1,0 1-1,-1-1 0,1 0 0,-1 0 0,0 0 0,-1 0 0,0-1 0,0 1 0,0-1 0,0 1 1,-1-1-1,0 0 0,0 0 0,0-1 0,-10 8 0,8-6-15,-1-1 0,0 0 0,0-1 0,0 1 0,-1-1 0,0-1 0,1 0 0,-1 0 0,0 0 0,-1-1 0,1 0 0,0 0 0,-17 0 0,14-2-12,0-1 0,0-1 1,-13-2-1,-38-15 99</inkml:trace>
  <inkml:trace contextRef="#ctx0" brushRef="#br0" timeOffset="1.32">0 12 17164,'7'0'1216,"8"0"-1312,2 0-224,4-6 616,1 3-32,1 0-392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9.502"/>
    </inkml:context>
    <inkml:brush xml:id="br0">
      <inkml:brushProperty name="width" value="0.05" units="cm"/>
      <inkml:brushProperty name="height" value="0.05" units="cm"/>
    </inkml:brush>
  </inkml:definitions>
  <inkml:trace contextRef="#ctx0" brushRef="#br0">0 32 17596,'1'0'42,"-1"0"0,0 0-1,1 0 1,-1 0 0,0 0 0,1 0 0,-1 1 0,0-1 0,1 0 0,-1 0 0,0 0 0,1 0 0,-1 0-1,0 0 1,1 1 0,-1-1 0,0 0 0,1 0 0,-1 0 0,0 1 0,0-1 0,1 0 0,-1 0 0,0 1-1,0-1 1,1 0 0,-1 1 0,0-1 0,0 0 0,0 1 0,0-1 0,0 0 0,0 1 0,1-1 0,-1 0-1,0 1 1,0-1 0,0 1 0,4 21 29,-3-12 134,39 189 1182,-27-151-1369,1 0 0,23 49 0,-37-96 4,1 1-1,0 0 1,-1-1-1,1 1 1,0-1-1,-1 1 1,1-1-1,0 1 0,0-1 1,0 0-1,1 0 1,-1 1-1,0-1 1,0 0-1,3 2 1,-3-4-9,-1 1 1,1 0-1,-1 0 0,1 0 1,-1-1-1,1 1 0,-1 0 0,1 0 1,-1-1-1,0 1 0,1-1 1,-1 1-1,1 0 0,-1-1 1,0 1-1,1-1 0,-1 1 1,0 0-1,0-1 0,1 1 1,-1-1-1,0 1 0,0-1 1,0 1-1,0-1 0,0 0 1,1 1-1,-1-1 0,0 0 1,1-7 88,0 0 0,0 0 1,-1-1-1,-1-14 0,-25-94 554,5 26-1109,49 116-326,-22-19 716,1 1 1,0-1-1,0-1 0,0 1 1,1-1-1,0-1 0,0 1 1,0-2-1,1 1 0,13 4 1,-18-7 92,1-1 1,0 1 0,-1-1 0,1 1 0,0-2 0,-1 1 0,1 0-1,0-1 1,-1 0 0,1 0 0,0 0 0,-1 0 0,1-1-1,-1 0 1,0 0 0,0 0 0,0 0 0,0-1 0,0 0-1,0 1 1,-1-2 0,6-4 0,-3 1 69,0-1 0,0 0 0,-1 0 0,0-1 1,0 1-1,-1-1 0,0 0 0,0 0 0,-1-1 0,-1 1 0,1-1 1,-2 0-1,1 1 0,-1-1 0,-1 0 0,0 0 0,0 0 0,-1 1 0,0-1 1,-1 0-1,0 0 0,0 1 0,-4-11 0,4 18-97,1-1 0,0 1 0,-1-1 0,1 1 0,-1-1 0,0 1 0,0 0 0,0 0 0,0 0 0,-4-3 0,6 4-6,-1 1 0,0-1 0,0 1 0,0 0 0,0-1 0,1 1 0,-1 0-1,0 0 1,0-1 0,0 1 0,0 0 0,0 0 0,0 0 0,0 0 0,0 0 0,0 0 0,0 0 0,0 1 0,0-1 0,0 0 0,0 0 0,1 1 0,-1-1-1,0 1 1,0-1 0,0 0 0,0 1 0,1 0 0,-1-1 0,0 1 0,0-1 0,1 1 0,-1 0 0,1 0 0,-2 1 0,-3 5-17,1 0 0,-1 0 1,1 0-1,1 1 0,0 0 1,0 0-1,0 0 0,-2 13 0,1 1-3,1 0 0,0 24 0,2-39 18,1 0 0,0-1-1,1 1 1,-1-1 0,1 1 0,1-1-1,-1 1 1,5 10 0,-5-15-7,0 0 0,0 0 0,1 0 0,-1 0 0,1 0 1,-1-1-1,1 1 0,0 0 0,-1-1 0,1 1 0,0-1 0,0 1 0,0-1 0,0 0 1,1 0-1,-1 0 0,0 0 0,0 0 0,1-1 0,-1 1 0,0-1 0,1 1 0,-1-1 1,0 0-1,1 0 0,-1 0 0,3-1 0,8 0-189,-1-1 0,0-1-1,22-7 1,-24 6 7,0 1 1,0 0-1,1 1 0,-1 0 1,20 0-1,-28 2 163,1 0 0,-1 1 1,0-1-1,1 1 0,-1 0 0,0 0 0,0 0 1,0 0-1,0 0 0,0 0 0,0 1 0,0-1 1,0 1-1,0-1 0,-1 1 0,1 0 1,0-1-1,-1 1 0,0 0 0,1 0 0,-1 0 1,0 0-1,0 1 0,0-1 0,0 0 0,-1 0 1,1 0-1,0 1 0,-1-1 0,1 5 0,0-1 39,0 1-1,-1-1 0,0 1 0,0-1 0,0 1 0,-1-1 0,0 1 0,0-1 0,0 0 1,-4 8-1,1-10-337,2-10 164,1-12 82,1 17 81,-1-29-94,1-6-65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39.938"/>
    </inkml:context>
    <inkml:brush xml:id="br0">
      <inkml:brushProperty name="width" value="0.05" units="cm"/>
      <inkml:brushProperty name="height" value="0.05" units="cm"/>
    </inkml:brush>
  </inkml:definitions>
  <inkml:trace contextRef="#ctx0" brushRef="#br0">11 144 13651,'2'1'208,"0"0"1,0 1-1,1-1 0,-1 0 0,1 0 1,-1-1-1,1 1 0,-1 0 1,1-1-1,-1 0 0,1 1 1,0-1-1,-1 0 0,1 0 1,-1 0-1,1-1 0,4 0 1,-3-1 58,0 1 0,0-1 0,-1 0 1,1 0-1,-1 0 0,0 0 0,0-1 1,0 1-1,0-1 0,5-6 0,-2 3-20,-1-1 0,-1 0 0,1-1 0,-1 1 0,0-1-1,-1 0 1,0 0 0,0 0 0,0 0 0,1-14 0,-4 21-235,1 0 0,-1 0 1,0 0-1,0 0 0,0-1 0,0 1 1,0 0-1,0 0 0,-1 0 1,1 0-1,0 0 0,-1 0 1,1 0-1,0 0 0,-1 0 0,1 0 1,-2-2-1,2 3-5,-1 0 1,1-1-1,-1 1 1,1 0-1,-1-1 1,1 1-1,-1 0 1,1-1-1,-1 1 0,0 0 1,1 0-1,-1 0 1,0 0-1,1 0 1,-1 0-1,1 0 0,-1 0 1,0 0-1,1 0 1,-1 0-1,0 0 1,0 0-1,-2 1 6,0 0 1,-1 1-1,1-1 1,0 1-1,0-1 1,0 1-1,0 0 0,1 0 1,-1 1-1,-2 1 1,-6 8-18,1 0 1,0 0 0,1 1-1,0 0 1,-12 25 0,17-30-4,1 0-1,0 0 1,0 0 0,1 1 0,-1-1 0,2 1 0,0-1-1,0 1 1,0 0 0,1-1 0,0 1 0,2 10-1,-2-18-3,1 1-1,-1-1 1,0 0-1,1 1 1,-1-1-1,1 0 0,-1 1 1,1-1-1,0 0 1,0 0-1,0 0 1,-1 0-1,1 0 0,0 0 1,0 0-1,0 0 1,1 0-1,-1 0 1,0 0-1,0 0 1,0-1-1,1 1 0,-1-1 1,0 1-1,1-1 1,-1 1-1,0-1 1,1 0-1,-1 0 0,1 1 1,-1-1-1,0 0 1,1 0-1,-1 0 1,1-1-1,-1 1 0,0 0 1,1 0-1,-1-1 1,0 1-1,1-1 1,0 0-1,5-1 84,-1-1-1,1 0 1,-1 0-1,0 0 1,0-1-1,0 1 1,7-8-1,11-17-88,0-3-6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0.734"/>
    </inkml:context>
    <inkml:brush xml:id="br0">
      <inkml:brushProperty name="width" value="0.05" units="cm"/>
      <inkml:brushProperty name="height" value="0.05" units="cm"/>
    </inkml:brush>
  </inkml:definitions>
  <inkml:trace contextRef="#ctx0" brushRef="#br0">121 268 16468,'0'-1'59,"0"1"1,0-1-1,1 0 1,-1 1-1,0-1 1,0 0 0,0 1-1,0-1 1,1 0-1,-1 1 1,0-1 0,0 1-1,-1-1 1,1 0-1,0 1 1,0-1-1,0 0 1,0 1 0,0-1-1,-1 0 1,1 1-1,0-1 1,-1 1-1,1-1 1,0 1 0,-1-1-1,1 0 1,-1 1-1,1 0 1,-1-1 0,1 1-1,-1-1 1,1 1-1,-1-1 1,1 1-1,-1 0 1,1 0 0,-1-1-1,0 1 1,1 0-1,-1 0 1,0 0 0,1-1-1,-1 1 1,0 0-1,1 0 1,-1 0-1,1 0 1,-1 0 0,0 0-1,1 1 1,-1-1-1,0 0 1,1 0 0,-1 0-1,0 1 1,-3 0 133,0 1-1,0-1 1,1 1 0,-1 0 0,1 0-1,-1 0 1,-5 6 0,2-1-67,0 0 0,1 1 0,0 0 0,0 0-1,1 0 1,0 1 0,0-1 0,1 1 0,0 0 0,1 1 0,-4 16 0,7-26-118,0 0-1,0 1 1,-1-1 0,1 0 0,0 1 0,0-1-1,0 0 1,1 1 0,-1-1 0,0 0-1,0 1 1,0-1 0,0 0 0,0 1 0,0-1-1,0 0 1,1 1 0,-1-1 0,0 0-1,0 1 1,0-1 0,1 0 0,-1 0 0,0 1-1,0-1 1,1 0 0,-1 0 0,0 0-1,1 1 1,-1-1 0,0 0 0,1 0 0,15 1 111,23-12-77,-32 9-29,-5 1-13,80-19 28,-74 18-27,0 1 1,0 1-1,1-1 1,-1 1-1,0 1 1,0-1-1,1 2 1,7 1-1,-15-3 2,0 0-1,-1-1 1,1 1-1,0 0 1,0 0-1,-1-1 1,1 1-1,0-1 1,0 1 0,-1 0-1,1-1 1,-1 1-1,1-1 1,0 0-1,-1 1 1,1-1 0,-1 1-1,1-1 1,-1 0-1,0 1 1,1-1-1,-1 0 1,0 0-1,1 1 1,-1-1 0,0 0-1,0 0 1,1 0-1,8-29 65,-9 26-52,5-12 49,-2 0 0,0-1 0,-1 0 0,-1 0 0,0 0 0,-2 0 0,0 1 0,0-1 0,-7-27 0,16 52 66,-2-2-131,0 0-1,0 0 1,1 0-1,11 8 1,-10-11-2,0 1-1,0-1 1,0 0 0,0-1 0,1 0-1,-1 0 1,1 0 0,-1-2 0,1 1-1,0-1 1,0 0 0,14-2 0,-16 0 5,1 1 1,-1-1 0,0 0 0,0 0 0,0-1-1,0 0 1,-1 0 0,1-1 0,-1 0 0,0 0-1,0 0 1,0-1 0,-1 0 0,1 0 0,4-7 0,-8 11 1,-1-1 0,0 1 1,1-1-1,-1 0 0,0 1 1,0-1-1,0 0 0,0 0 1,-1 0-1,1 0 0,0 0 1,-1 0-1,1 0 0,-1 0 1,0 0-1,0 0 0,0 0 1,0 0-1,0-3 0,0 5-3,0 0 0,-1 0 0,1-1 0,0 1 0,0 0 0,-1 0 0,1 0-1,0 0 1,0-1 0,-1 1 0,1 0 0,0 0 0,-1 0 0,1 0 0,0 0 0,0 0-1,-1 0 1,1 0 0,0 0 0,-1 0 0,1 0 0,0 0 0,-1 0 0,1 0 0,0 0 0,0 0-1,-1 1 1,1-1 0,0 0 0,0 0 0,-1 0 0,1 0 0,0 0 0,0 1 0,-1-1 0,1 0-1,0 0 1,0 0 0,0 1 0,-1-1 0,1 0 0,0 0 0,0 1 0,0-1 0,0 1 0,-10 12 16,4-3-10,1 1 0,0-1 1,1 1-1,-3 14 0,5-19-8,1 0 1,0 0-1,0 0 0,0 1 1,1-1-1,0 0 0,0 0 1,0 1-1,3 9 0,-3-15 1,0-1 0,0 1 0,1 0 0,-1 0 0,0 0 0,1 0-1,-1 0 1,1-1 0,-1 1 0,1 0 0,-1 0 0,1-1 0,0 1 0,-1 0 0,1-1-1,0 1 1,-1 0 0,1-1 0,0 1 0,0-1 0,0 0 0,-1 1 0,1-1 0,0 1-1,1-1 1,0 0 1,0 0 0,0 0 0,0 0-1,0 0 1,-1 0 0,1-1 0,0 1 0,0-1-1,0 1 1,-1-1 0,4-2 0,3-1 7,0-1 0,0-1 1,12-11-1,-3 0-3,0 0-1,-1-2 1,-1 0 0,-1 0-1,-1-1 1,0-1-1,-2 0 1,17-42 0,-30 77-75,0 1 1,1 0 0,1 0-1,1 16 1,0-28 61,-1 5 19,1 0 0,0 0 0,0-1 0,1 1 1,0-1-1,0 1 0,1-1 0,0 0 0,0 0 0,1 0 0,7 10 1,-9-15-12,0 1 0,0-1 0,0 1 1,0-1-1,1 0 0,-1 0 1,1 0-1,0 0 0,0 0 1,-1-1-1,1 0 0,0 1 0,0-1 1,0 0-1,1 0 0,-1 0 1,0-1-1,0 1 0,0-1 1,1 0-1,-1 0 0,0 0 0,0 0 1,1 0-1,-1-1 0,0 0 1,0 1-1,0-1 0,6-3 1,-4 2-42,0 0 0,-1 0 1,1-1-1,-1 0 0,0 0 1,1 0-1,-1-1 1,0 1-1,-1-1 0,1 0 1,-1 0-1,0 0 1,0-1-1,0 1 0,0-1 1,-1 0-1,0 1 0,0-1 1,0 0-1,-1 0 1,1 0-1,-1-1 0,0 1 1,-1 0-1,1 0 1,-1-1-1,0 1 0,0 0 1,-1 0-1,0-1 0,0 1 1,-3-10-1,-13-30-296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1.517"/>
    </inkml:context>
    <inkml:brush xml:id="br0">
      <inkml:brushProperty name="width" value="0.025" units="cm"/>
      <inkml:brushProperty name="height" value="0.025" units="cm"/>
    </inkml:brush>
  </inkml:definitions>
  <inkml:trace contextRef="#ctx0" brushRef="#br0">0 0 1858,'0'0'14830,"47"54"-15215,-21-45-1857,4-5-1954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1.219"/>
    </inkml:context>
    <inkml:brush xml:id="br0">
      <inkml:brushProperty name="width" value="0.05" units="cm"/>
      <inkml:brushProperty name="height" value="0.05" units="cm"/>
    </inkml:brush>
  </inkml:definitions>
  <inkml:trace contextRef="#ctx0" brushRef="#br0">10 2 18876,'-7'-2'1584,"6"8"-1200,-1-3-400,2-2 144,3 1 353,3 0-449,1 1-184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2.252"/>
    </inkml:context>
    <inkml:brush xml:id="br0">
      <inkml:brushProperty name="width" value="0.05" units="cm"/>
      <inkml:brushProperty name="height" value="0.05" units="cm"/>
    </inkml:brush>
  </inkml:definitions>
  <inkml:trace contextRef="#ctx0" brushRef="#br0">2 397 19380,'-1'-9'490,"0"0"0,1 0 1,0 0-1,1 0 0,0 0 0,4-16 0,-3 20-366,1 0 1,-1 0-1,1 0 1,0 0-1,0 0 0,0 0 1,0 1-1,1-1 0,0 1 1,0 0-1,0 0 1,5-3-1,-3 3-90,1-1 1,-1 1 0,1 1-1,0-1 1,0 1-1,0 0 1,16-3 0,-21 5-40,0 1 1,0-1 0,0 1 0,0-1-1,1 1 1,-1 0 0,0 0 0,0 0 0,1 0-1,-1 1 1,0-1 0,0 0 0,0 1-1,0 0 1,1-1 0,-1 1 0,0 0 0,0 0-1,0 0 1,-1 0 0,1 1 0,0-1-1,0 0 1,-1 1 0,1-1 0,0 1 0,-1 0-1,0 0 1,1-1 0,-1 1 0,0 0-1,1 2 1,0 2-16,0 1 0,-1-1 0,0 1 0,0-1 0,-1 1 0,0-1 0,0 1 0,0-1 0,-1 1 0,-2 10 0,-3 11-67,-10 26-1,15-51 83,-13 37-84,8-26 52,1 1-1,0-1 1,1 1-1,1 0 0,0 0 1,0 19-1,3-33 35,-1 0 0,1 0 0,0 1 0,0-1 0,0 0 0,1 0 0,-1 0 0,0 0 0,0 0 0,1 0 0,-1 0 0,0 0 0,1 0 0,-1 0 0,1 0 0,-1 0 0,1-1 0,0 1 0,-1 0 0,1 0 0,0 0 0,-1-1 0,1 1 0,0 0 0,0-1 0,0 1 0,1 0 0,0 0 0,0-1 0,0 0 0,-1 0 0,1 0-1,0 0 1,0 0 0,0-1 0,0 1 0,-1 0 0,1-1 0,0 1 0,0-1 0,-1 0 0,3 0 0,5-4-8,0-1 1,0 1-1,0-2 1,9-7-1,-3-1 12,0-1 0,-2-1 0,0 0 0,0 0 0,19-38 0,-16 22 29,-1-2 1,16-55 0,-29 85-35,-1 0 0,0 0 0,0 0 1,0 0-1,-1 0 0,1-9 0,-5 17-34,-1 6 20,-3 13-9,2 0-1,0 0 1,2 0-1,-4 39 1,8-59 30,0 0 0,-1 1-1,1-1 1,0 0 0,0 1 0,1-1 0,-1 0 0,1 1 0,-1-1 0,1 0 0,-1 1 0,1-1 0,0 0 0,0 0-1,0 0 1,1 0 0,-1 0 0,3 3 0,-2-4 2,-1 0-1,1 0 1,-1-1 0,1 1 0,-1 0-1,1-1 1,0 0 0,-1 1-1,1-1 1,0 0 0,-1 0-1,1 0 1,0 0 0,-1 0-1,1 0 1,0 0 0,-1-1-1,1 1 1,0-1 0,-1 1 0,1-1-1,-1 1 1,1-1 0,-1 0-1,1 0 1,-1 0 0,2-1-1,11-7 26,-2-1-1,1 0 0,-1-1 1,0 0-1,-1 0 1,-1-2-1,0 1 0,13-22 1,-2-1-8,-2 0 0,17-46 0,-43 120-68,2 0 1,-1 60-1,5-96 56,2-1 0,-1 1 0,0-1 0,0 1 0,1-1 0,-1 0 0,1 1 0,0-1 0,0 0 0,-1 1 0,2-1 0,-1 0 0,0 0 0,0 0 0,1 0 0,-1 0 0,1 0 0,2 2 0,-2-3 4,0 0-1,0 1 0,1-2 0,-1 1 0,0 0 0,1 0 0,-1-1 0,1 1 0,-1-1 0,1 0 0,-1 0 0,1 0 0,-1 0 0,1 0 0,-1 0 0,1-1 0,-1 1 0,3-2 1,7-1 24,-1-1 1,0 0 0,0-1-1,0 0 1,-1-1 0,0 0-1,0 0 1,0-1 0,12-13-1,8-8 5,35-46 0,-24 26-237,-41 47 181,1 1 0,-1-1 1,0 1-1,0 0 0,1-1 0,-1 1 0,0-1 0,1 1 0,-1 0 0,0 0 1,1-1-1,-1 1 0,1 0 0,-1 0 0,1-1 0,-1 1 0,0 0 0,1 0 1,-1 0-1,1 0 0,-1 0 0,1 0 0,-1 0 0,1-1 0,0 2 0,2 9-186,-6 28 10,1-26 116,1 1 25,-2 34 1,3-45 62,0 1-1,0-1 0,0 0 1,1 0-1,-1 1 0,0-1 1,1 0-1,0 0 0,-1 0 1,1 1-1,0-1 0,0 0 1,0 0-1,0 0 0,2 2 1,-2-3-2,0-1 1,1 1-1,-1-1 0,0 1 1,0-1-1,0 0 1,0 1-1,0-1 1,1 0-1,-1 0 0,0 0 1,0 0-1,0 0 1,1 0-1,-1 0 0,0 0 1,0 0-1,0-1 1,0 1-1,1 0 0,-1-1 1,0 1-1,0-1 1,0 1-1,0-1 1,0 0-1,0 1 0,0-1 1,0 0-1,0 0 1,1-1-1,29-32 203,-27 29-186,63-95 131,-25 32-705,-42 68 537,0 0 0,0 0 0,0 0-1,0 0 1,0 0 0,1-1 0,-1 1 0,0 0 0,0 0 0,0 0 0,0 0 0,0 0 0,0 0-1,0-1 1,0 1 0,0 0 0,0 0 0,1 0 0,-1 0 0,0 0 0,0 0 0,0 0-1,0 0 1,0 0 0,0 0 0,1 0 0,-1 0 0,0 0 0,0 0 0,0 0 0,0 0 0,0 0-1,1 0 1,-1 0 0,0 0 0,0 0 0,0 0 0,0 0 0,0 0 0,1 0 0,-1 0 0,0 0-1,0 0 1,0 0 0,0 0 0,0 0 0,0 0 0,1 0 0,-1 0 0,0 0 0,0 1-1,0-1 1,0 0 0,0 0 0,0 0 0,0 0 0,0 0 0,0 0 0,0 0 0,1 1 0,-1-1-1,0 0 1,0 0 0,0 0 0,0 1 0,3 16-256,-2 29 102,-1-41 154,0-4 13,0-1 0,0 1 0,0 0 0,0 0 1,0 0-1,0 0 0,0 0 0,0 0 0,0 0 1,0-1-1,1 1 0,-1 0 0,0 0 0,1 0 0,-1 0 1,1-1-1,-1 1 0,1 0 0,-1 0 0,1-1 1,0 2-1,0-2 0,-1 0 1,1 0-1,0 0 1,-1 0-1,1 0 1,0 0-1,-1 0 1,1 0-1,0 0 1,-1 0-1,1 0 1,0 0-1,-1 0 1,1-1 0,-1 1-1,1 0 1,0 0-1,-1-1 1,1 1-1,-1 0 1,2-1-1,4-4 44,1 0 0,-1-1 0,8-9 1,-10 11-41,45-52 134,34-32-572,-67 78 156,-16 10 254,0 0 1,1 0 0,-1-1 0,1 1-1,-1 0 1,1 0 0,-1 0 0,0 0-1,1 0 1,-1 0 0,1 0 0,-1 1-1,1-1 1,-1 0 0,1 0 0,-1 0-1,0 0 1,1 0 0,-1 1 0,1-1-1,-1 0 1,0 0 0,1 1 0,0 0-18,0 1-1,-1 0 1,1-1 0,0 1 0,-1-1 0,1 1 0,-1 0 0,1-1 0,-1 1 0,0 0 0,0 0 0,0-1 0,0 1 0,0 0 0,0 0-1,-1 2 1,-20 150-1724,21-154 1746,-2 10-145,2-10 153,0 0 1,0 0 0,0 0-1,0 0 1,0 0-1,0 0 1,0 0-1,0 0 1,0 0 0,0 0-1,0 0 1,0 0-1,0 0 1,-1 0 0,1-1-1,0 1 1,0 0-1,0 0 1,0 0-1,0 0 1,0 0 0,0 0-1,0 0 1,0 0-1,0 0 1,0 0 0,-1 1-1,1-1 1,0 0-1,0 0 1,0 0-1,0 0 1,0 0 0,0 0-1,0 0 1,0 0-1,0 0 1,0 0 0,0 0-1,0 0 1,0 0-1,-1 0 1,1 0-1,0 0 1,0 0 0,0 0-1,0 1 1,0-1-1,0 0 1,0 0 0,0 0-1,0 0 1,0 0-1,0 0 1,0 0-1,0 0 1,0 0 0,0 0-1,0 0 1,0 1-1,0-1 1,-3-11-287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2.812"/>
    </inkml:context>
    <inkml:brush xml:id="br0">
      <inkml:brushProperty name="width" value="0.05" units="cm"/>
      <inkml:brushProperty name="height" value="0.05" units="cm"/>
    </inkml:brush>
  </inkml:definitions>
  <inkml:trace contextRef="#ctx0" brushRef="#br0">30 14 14979,'-4'5'610,"1"0"0,0 1 0,1-1-1,-1 1 1,1 0 0,0-1 0,1 1 0,-1 0 0,1 0-1,0 6 1,-2 9-157,1-1 0,1 25 0,1-39-363,1 1 0,0-1 0,0 1 0,0-1 0,1 0 0,-1 0 0,2 0 0,-1 0 0,1 0 0,5 10 0,-6-14-79,-1 0 1,1 0-1,-1-1 1,1 1 0,0-1-1,-1 1 1,1-1-1,0 1 1,0-1-1,0 0 1,0 0 0,0 0-1,0 0 1,1 0-1,-1-1 1,0 1-1,0-1 1,1 1-1,-1-1 1,0 0 0,1 0-1,-1 0 1,0 0-1,0 0 1,1 0-1,-1-1 1,0 1-1,1-1 1,-1 0 0,0 1-1,0-1 1,3-2-1,1 0-34,-1 1 0,0-2-1,0 1 1,0-1 0,0 1-1,0-1 1,-1-1-1,0 1 1,6-7 0,1-5-224,15-28 0,-20 33 31,0 0 0,0 1 0,1 0-1,0 0 1,0 1 0,1 0 0,10-9 0,-17 17 195,0 1 0,-1-1 0,1 1 0,0-1 0,-1 1 0,1-1 0,0 1 0,-1 0 0,1-1 0,0 1-1,0 0 1,0-1 0,-1 1 0,1 0 0,0 0 0,0 0 0,0 0 0,0 0 0,-1 0 0,1 0 0,0 0 0,0 0 0,0 0 0,-1 1 0,1-1 0,0 0 0,0 0 0,0 1 0,-1-1 0,1 1 0,0-1 0,-1 1 0,1-1 0,1 1 0,1 3 52,0 0 0,0 0 0,0 0 0,-1 0 0,4 6 0,-5-7 40,0 0 1,0-1-1,1 1 0,-1-1 0,1 1 1,0-1-1,-1 0 0,1 1 0,0-1 1,1 0-1,-1 0 0,0 0 1,5 2-1,-5-4-27,0 1 1,1-1 0,-1 0-1,0 0 1,1 0-1,-1-1 1,0 1 0,1 0-1,-1-1 1,0 0 0,0 1-1,1-1 1,-1 0-1,2-1 1,32-20 120,-26 14-162,29-18-135,35-23-451,-67 45 468,-1 1 0,1 0 1,0 0-1,0 0 1,0 1-1,0 0 0,1 1 1,-1 0-1,9-1 1,-14 2 78,-1 1 0,0-1 0,0 0 0,1 1 0,-1-1 0,0 1 0,0-1 0,0 1 0,0-1 0,0 1 0,0 0 0,0 0 0,2 1 0,-3-2 15,0 0 0,0 0 0,1 0-1,-1 0 1,0 0 0,0 0 0,0 1-1,1-1 1,-1 0 0,0 0 0,0 0-1,0 0 1,1 1 0,-1-1 0,0 0-1,0 0 1,0 0 0,0 1 0,0-1-1,0 0 1,0 0 0,1 0 0,-1 1-1,0-1 1,0 0 0,0 0 0,0 1-1,0-1 1,0 0 0,0 0 0,0 1-1,0-1 1,0 0 0,0 0 0,0 0 0,0 1-1,-1-1 1,1 0 0,0 0 0,0 1-1,0-1 1,0 0 0,0 0 0,0 0-1,-1 1 1,1-1 0,0 0 0,0 0-1,0 0 1,0 0 0,-1 1 0,1-1-1,0 0 1,0 0 0,0 0 0,-1 0-1,1 0 1,0 0 0,0 0 0,-1 0 0,-4 0-174,-1-5-64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3.262"/>
    </inkml:context>
    <inkml:brush xml:id="br0">
      <inkml:brushProperty name="width" value="0.05" units="cm"/>
      <inkml:brushProperty name="height" value="0.05" units="cm"/>
    </inkml:brush>
  </inkml:definitions>
  <inkml:trace contextRef="#ctx0" brushRef="#br0">7 0 15091,'-4'5'1120,"1"3"-1256,3 4 1969,6-2-1313,2 3 184,7 0-256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3.670"/>
    </inkml:context>
    <inkml:brush xml:id="br0">
      <inkml:brushProperty name="width" value="0.05" units="cm"/>
      <inkml:brushProperty name="height" value="0.05" units="cm"/>
    </inkml:brush>
  </inkml:definitions>
  <inkml:trace contextRef="#ctx0" brushRef="#br0">110 116 15939,'-10'5'314,"0"1"0,0 0 0,0 0 0,1 1 0,-1 0 0,-8 9 0,15-13-216,0 0 1,0 0 0,1 0 0,-1 1 0,1-1-1,-1 1 1,1 0 0,0-1 0,1 1-1,-1 0 1,1 0 0,-1 0 0,1 0 0,0 1-1,1-1 1,-1 0 0,1 0 0,-1 1 0,2 5-1,-1-9-57,0 0 0,0 0-1,1 0 1,-1 1 0,0-1-1,1 0 1,-1 0 0,1 0-1,-1 0 1,1 0 0,-1 0-1,1-1 1,0 1 0,-1 0 0,1 0-1,0 0 1,0 0 0,0-1-1,-1 1 1,1 0 0,0-1-1,2 1 1,-1 0 1,0 0 0,0-1 0,0 1 0,1-1 0,-1 0 0,0 0 0,0 0 0,0 0-1,1 0 1,3-1 0,2-1 4,0 0-1,1 0 1,-1-1-1,13-7 1,-10 4-143,0-1 1,0-1 0,-1 1 0,0-2-1,0 1 1,0-2 0,-2 1-1,1-1 1,-1 0 0,0-1 0,-1 0-1,-1 0 1,1-1 0,-2 1 0,0-1-1,0-1 1,-1 1 0,0-1-1,-1 1 1,2-21 0,-7 17-98,-3 12 98,4 5 102,0 0 0,0-1 0,0 1 0,0 0 0,0 0 0,0 0 0,0 0 0,0 0 0,0 0 0,1 0 0,-1 0 0,0 0 0,1 1 0,-1-1 0,1 0 0,-1 0 0,1 2 1,-5 10 128,2-1 1,0 1 0,1 0 0,0 0 0,1 0 0,0 0 0,1 0 0,2 15 0,-2-24-84,1 1 1,0 0-1,0-1 1,0 1-1,1-1 1,0 0-1,0 0 1,0 1-1,0-1 1,1 0-1,3 5 1,-3-7-33,-1 0-1,1 1 1,-1-1 0,1 0-1,0-1 1,0 1 0,0 0-1,0-1 1,0 0-1,0 0 1,0 0 0,0 0-1,0 0 1,1 0 0,-1-1-1,0 0 1,7 1 0,1-2-11,0 0 1,1 0 0,-1-1-1,0-1 1,0 1 0,14-7 0,-20 7-7,0 0-1,0 0 1,0-1 0,0 0 0,0 0 0,0 0 0,-1 0 0,1-1 0,-1 0 0,0 0 0,0 0 0,-1 0 0,1-1 0,4-7 0,-8 12-4,1-1 0,-1 0 0,1 0 0,-1 0 0,1 1 0,-1-1 0,0 0 1,1 0-1,-1 0 0,0 0 0,0 0 0,1 0 0,-1 0 0,0 0 0,0 0 0,0 1 1,0-1-1,0 0 0,-1 0 0,1 0 0,0 0 0,0 0 0,0 0 0,-1 0 0,1 0 1,-1 1-1,1-1 0,-1 0 0,1 0 0,-1 0 0,1 1 0,-1-1 0,1 0 0,-1 1 1,0-1-1,0 0 0,1 1 0,-1-1 0,0 1 0,0-1 0,0 1 0,1 0 0,-1-1 1,-2 0-1,0 1-3,0-1 1,0 1 0,0-1-1,-1 1 1,1 0 0,0 0-1,0 1 1,0-1 0,0 0-1,-1 1 1,-4 2 0,-1 0 34,1 1 1,1 0-1,-1 1 0,1-1 1,-10 9-1,14-11-25,1 0 0,0 0 0,-1 0 0,1 1 1,0-1-1,0 0 0,1 1 0,-1-1 0,0 1 0,1 0 0,0-1 0,-1 1 0,1 0 0,0 0 0,1 0 0,-1 0 0,0 0 0,1 0 0,0 4 0,0-7-30,0 1 0,0-1 0,0 1 0,1-1-1,-1 0 1,0 1 0,1-1 0,-1 1 0,0-1 0,1 1 0,-1-1-1,0 0 1,1 1 0,-1-1 0,1 0 0,-1 0 0,1 1 0,-1-1 0,1 0-1,-1 0 1,1 0 0,-1 0 0,1 1 0,-1-1 0,1 0 0,-1 0-1,1 0 1,-1 0 0,1 0 0,-1 0 0,1 0 0,-1 0 0,1-1 0,-1 1-1,1 0 1,0 0 0,24-8-833,-8 0 588,-1-1 0,18-13 1,10-11-302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4.167"/>
    </inkml:context>
    <inkml:brush xml:id="br0">
      <inkml:brushProperty name="width" value="0.05" units="cm"/>
      <inkml:brushProperty name="height" value="0.05" units="cm"/>
    </inkml:brush>
  </inkml:definitions>
  <inkml:trace contextRef="#ctx0" brushRef="#br0">193 1 15291,'-10'9'544,"0"1"0,1 0 0,-10 15 0,17-21-424,-1 0 1,1 0-1,0 0 1,0 0-1,0 0 1,1 0-1,-1 0 1,1 1-1,0-1 1,0 0-1,0 1 0,1-1 1,0 9-1,0-10-106,1 1 0,0-1 0,1 0-1,-1 1 1,0-1 0,1 0 0,0 0-1,0 0 1,0 0 0,0 0 0,0 0-1,0-1 1,4 4 0,39 29-262,-27-21 139,-17-14 105,4 4 6,-1 0 0,1 0-1,-1 0 1,0 0-1,6 8 1,-9-11 19,-1 0 0,1 0 1,-1 0-1,1 0 0,-1 0 0,1 0 0,-1 0 1,0 0-1,1 1 0,-1-1 0,0 0 0,0 0 0,0 0 1,0 1-1,0-1 0,0 0 0,0 0 0,0 0 1,-1 0-1,1 1 0,0-1 0,-1 0 0,1 0 0,-1 0 1,1 0-1,-1 0 0,1 0 0,-1 0 0,0 0 0,0 0 1,1 0-1,-1 0 0,0 0 0,0-1 0,-1 2 1,-5 4 121,0-1 1,-1 0 0,0 0-1,0-1 1,0 0 0,0 0 0,0-1-1,-1 0 1,-12 3 0,-3-2 34,-1-1 0,-30 0 0,12-3-54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5.219"/>
    </inkml:context>
    <inkml:brush xml:id="br0">
      <inkml:brushProperty name="width" value="0.05" units="cm"/>
      <inkml:brushProperty name="height" value="0.05" units="cm"/>
    </inkml:brush>
  </inkml:definitions>
  <inkml:trace contextRef="#ctx0" brushRef="#br0">0 1 14043,'1'1'133,"0"-1"1,0 1-1,0 0 0,0-1 0,-1 1 1,1 0-1,0 0 0,-1 0 1,1 0-1,0 0 0,-1 0 1,1 0-1,-1 0 0,0 0 0,1 0 1,-1 0-1,1 2 0,4 24 485,-3-17-9,54 341 3590,-2-9-4366,-30-250-1774,-22-84 1476,-3-5-154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5.641"/>
    </inkml:context>
    <inkml:brush xml:id="br0">
      <inkml:brushProperty name="width" value="0.05" units="cm"/>
      <inkml:brushProperty name="height" value="0.05" units="cm"/>
    </inkml:brush>
  </inkml:definitions>
  <inkml:trace contextRef="#ctx0" brushRef="#br0">14 189 15387,'-13'-19'1857,"12"3"-1113,7 0-320,20 5 1184,5 0-592,18-4-527,10-2-441,7-4 40,-1-1-128,-11 2-40,-6 0-64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6.698"/>
    </inkml:context>
    <inkml:brush xml:id="br0">
      <inkml:brushProperty name="width" value="0.05" units="cm"/>
      <inkml:brushProperty name="height" value="0.05" units="cm"/>
    </inkml:brush>
  </inkml:definitions>
  <inkml:trace contextRef="#ctx0" brushRef="#br0">96 397 13795,'0'0'49,"0"1"-1,0-1 1,0 1-1,0 0 1,0-1-1,0 1 1,0-1-1,0 1 1,0 0 0,0-1-1,0 1 1,0-1-1,1 1 1,-1 0-1,0-1 1,0 1-1,1-1 1,-1 1 0,0-1-1,1 1 1,-1-1-1,0 1 1,1-1-1,-1 1 1,1-1-1,-1 0 1,1 1 0,-1-1-1,1 0 1,-1 1-1,1-1 1,-1 0-1,1 1 1,0-1-1,-1 0 1,1 0 0,-1 0-1,1 0 1,0 0-1,-1 0 1,1 0-1,0 0 1,-1 0-1,1 0 1,-1 0 0,1 0-1,0 0 1,-1 0-1,1 0 1,-1-1-1,1 1 1,-1 0-1,1 0 1,0-1 0,-1 1-1,1 0 1,-1-1-1,0 1 1,1-1-1,0 0 1,3-2 178,0 0 1,0-1 0,-1 1-1,0-1 1,1 0-1,-1 0 1,2-4-1,3-8 127,-1 0 0,0-1 0,-1 0 1,-1 0-1,-1 0 0,0 0 0,2-30 0,-5 34-276,-1-1 0,0 1 0,0-1 0,-1 0 0,-1 1 0,-1-1 0,0 1 0,0 0 1,-1 0-1,-10-19 0,13 29-75,-1 0 0,1 0 0,-1 0-1,0 0 1,0 1 0,0-1 0,-1 1 0,1 0 0,-1-1 0,1 1 0,-1 0 0,0 0 0,1 1 0,-1-1 0,0 1 0,0-1 0,0 1 0,-5-2-1,5 3-5,0 0 0,1 0 0,-1 0-1,0 0 1,1 0 0,-1 1-1,0-1 1,1 1 0,-1-1-1,1 1 1,-1 0 0,1 0-1,-1 0 1,1 0 0,-1 1-1,1-1 1,0 1 0,0-1-1,0 1 1,0 0 0,0 0-1,0 0 1,-2 2 0,-3 6-14,0 1 0,1-1 0,0 1 0,1 0 0,0 0 0,0 1 0,2-1 0,-1 1 0,1 0 0,1 0 0,-2 22 0,3-16 3,0 0 0,2 0 0,0 0 0,1 1 0,1-2 0,0 1 0,9 23 0,-11-35 6,2-1 0,-1 1 0,1-1-1,0 1 1,0-1 0,0 0 0,1 0 0,-1 0 0,1-1 0,0 1 0,10 6 0,-11-8 3,1-1-1,-1 0 0,1 0 1,0-1-1,0 1 1,0-1-1,0 0 0,0 0 1,0 0-1,0 0 1,0 0-1,0-1 0,0 0 1,0 0-1,0 0 1,1-1-1,-1 1 1,5-2-1,1-1 7,0-1 0,0 0 0,-1-1 0,1 0 0,-1 0 0,0-1 0,0 0 0,-1 0 1,1-1-1,-2 0 0,1-1 0,10-13 0,-4 4 40,-2-1-1,0 0 1,0-1 0,-2-1 0,10-23 0,-10 7 63,-2 8-25,-4 22-94,-2 9-61,3 22-6,1-1 1,10 27 0,-14-44 67,1 0-1,0 0 1,1-1 0,-1 1 0,1-1 0,1 0 0,-1 0 0,1 0 0,0 0 0,0-1-1,10 8 1,-13-11 14,1-1-1,-1 1 1,1-1-1,-1 0 1,1 0-1,0 0 1,-1 0-1,1 0 1,0 0-1,0-1 1,-1 0-1,1 1 1,0-1-1,0 0 1,0 0-1,0-1 1,4 0-1,-3 0 4,0-1-1,0 1 0,1-1 0,-1 0 1,-1-1-1,1 1 0,0 0 1,-1-1-1,1 0 0,3-4 1,5-6 20,0-2 0,-1 0 1,0 0-1,9-20 1,-17 31-16,10-22 31,-9 17-17,0 1 0,1 0 0,0 0 0,0 1 0,12-13 1,-17 19-22,1 1 1,-1-1-1,1 1 0,-1 0 1,1-1-1,-1 1 1,0 0-1,1-1 1,-1 1-1,1 0 1,-1 0-1,1 0 1,-1-1-1,1 1 0,0 0 1,-1 0-1,1 0 1,-1 0-1,1 0 1,-1 0-1,1 0 1,-1 0-1,1 0 1,-1 0-1,1 0 0,0 1 1,12 11 11,3 30-20,-12-32 7,2 6 2,17 40-8,-22-52 10,1-1-1,0 1 0,0-1 1,1 1-1,-1-1 0,1 0 0,0 0 1,0 0-1,0-1 0,0 1 1,7 4-1,-9-7 1,1 1 1,-1 0-1,1-1 0,-1 0 0,1 1 1,0-1-1,-1 0 0,1 0 0,0 1 1,-1-1-1,1-1 0,0 1 1,-1 0-1,1 0 0,0-1 0,-1 1 1,3-2-1,0 1 6,0-1 1,0 0-1,-1-1 0,1 1 1,-1-1-1,6-5 0,2-3 29,0-2-1,14-22 0,-25 35-38,48-79 108,-33 51-132,2 1 0,39-50 0,-55 76 10,-1 1 1,1-1-1,-1 0 0,1 1 0,-1-1 0,1 0 1,-1 1-1,1-1 0,0 1 0,-1-1 0,1 1 1,0-1-1,-1 1 0,1 0 0,0-1 0,0 1 1,-1 0-1,1-1 0,0 1 0,0 0 1,0 0-1,0 0 0,-1 0 0,1 0 0,0 0 1,0 0-1,0 0 0,1 0 0,-1 1-17,-1 0-1,1 0 0,0 0 1,-1 0-1,1 0 1,0 0-1,-1 0 0,1 0 1,-1 0-1,0 0 1,1 0-1,-1 0 1,0 0-1,0 1 0,1-1 1,-1 2-1,0 6 155,0 0-1,0 1 1,-3 16-1,2-22-110,0-1-1,0 1 1,0 0 0,-1-1-1,1 1 1,-1-1-1,0 0 1,0 0-1,0 1 1,0-1-1,-5 4 1,-8 3 39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7.163"/>
    </inkml:context>
    <inkml:brush xml:id="br0">
      <inkml:brushProperty name="width" value="0.05" units="cm"/>
      <inkml:brushProperty name="height" value="0.05" units="cm"/>
    </inkml:brush>
  </inkml:definitions>
  <inkml:trace contextRef="#ctx0" brushRef="#br0">1 2 17204,'0'-2'1096,"0"6"-1224,1 6 88,1 6 536,0-3-264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1.909"/>
    </inkml:context>
    <inkml:brush xml:id="br0">
      <inkml:brushProperty name="width" value="0.025" units="cm"/>
      <inkml:brushProperty name="height" value="0.025" units="cm"/>
    </inkml:brush>
  </inkml:definitions>
  <inkml:trace contextRef="#ctx0" brushRef="#br0">191 237 6598,'0'0'7111,"-12"1"-4938,5 0-1910,-72 12 1919,70-11-2025,0 1 0,0-1 0,1 1-1,-1 1 1,1 0 0,0 0-1,-11 7 1,18-10-166,0-1 1,0 0-1,1 0 0,-1 1 1,0-1-1,1 0 0,-1 1 0,1-1 1,-1 1-1,0-1 0,1 1 0,-1-1 1,1 1-1,-1 0 0,1-1 0,-1 1 1,1-1-1,0 1 0,-1 0 1,1 0-1,0-1 0,0 1 0,-1 0 1,1-1-1,0 1 0,0 0 0,0 0 1,0-1-1,0 1 0,0 0 0,0 0 1,0-1-1,0 1 0,0 0 1,0 0-1,1-1 0,-1 1 0,0 0 1,0 0-1,1-1 0,-1 1 0,0 0 1,1-1-1,-1 1 0,1-1 1,-1 1-1,1 0 0,-1-1 0,1 1 1,0-1-1,-1 0 0,1 1 0,-1-1 1,1 1-1,0-1 0,0 0 0,-1 1 1,1-1-1,0 0 0,-1 0 1,1 0-1,0 0 0,0 1 0,-1-1 1,1 0-1,1 0 0,55 8-1366,-54-8 1312,1 1-49,81 9-1167,-78-8 1226,0-1 1,-1 1 0,0 0 0,1 0 0,-1 1 0,0 0 0,0 0 0,0 1 0,-1-1 0,9 8-1,-13-10 51,0 0 0,0 0 0,0-1 0,0 1 0,0 0 0,-1 0 0,1 0 0,0 0 0,-1 0 0,1 0 0,-1 0 0,1 1 0,-1-1 0,1 0 0,-1 0 0,0 0 0,0 0 0,0 0 0,1 1-1,-1-1 1,0 0 0,0 0 0,-1 0 0,1 1 0,0 1 0,-1-1 61,0 0 1,-1 0-1,1-1 0,0 1 1,-1 0-1,1-1 0,-1 1 0,1-1 1,-1 1-1,0-1 0,0 1 1,1-1-1,-3 1 0,-9 4 588,1 0 1,-1-1-1,-20 5 0,29-9-441,-16 5 722,-1-1-1,0-1 1,0-1 0,-26 1 0,46-4-944,0 0 0,0 0 0,1 0 0,-1 0 0,0 0 0,0 0 0,0-1 0,1 1 0,-1 0 0,0 0 0,0-1 0,1 1 0,-1 0 0,0-1 0,0 1-1,1-1 1,-1 1 0,0-1 0,1 1 0,-1-1 0,1 0 0,-1 1 0,1-1 0,-1 0 0,1 1 0,-1-1 0,1 0 0,0 1 0,-1-1 0,1-1 0,1-31-2526,2 23 777,0-1-1,1 1 0,0 0 0,7-12 1,17-24-9275</inkml:trace>
  <inkml:trace contextRef="#ctx0" brushRef="#br0" timeOffset="1">351 0 10218,'0'0'2103,"-1"11"385,-3 37-373,-9 143 3211,20-96-4962,1-3-4262,-14-99-3960,-7-12 2760,2-1 43</inkml:trace>
  <inkml:trace contextRef="#ctx0" brushRef="#br0" timeOffset="2">292 344 3395,'-17'-22'2979,"0"3"-320,4 0-610,2 2-223,5 4 288,6 1 673,0 7-449,17 0-672,7 5-1058,6 0-512,9 0-64,0 1-256,8 2-2498,-6-3-4389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7.569"/>
    </inkml:context>
    <inkml:brush xml:id="br0">
      <inkml:brushProperty name="width" value="0.05" units="cm"/>
      <inkml:brushProperty name="height" value="0.05" units="cm"/>
    </inkml:brush>
  </inkml:definitions>
  <inkml:trace contextRef="#ctx0" brushRef="#br0">230 51 14171,'3'28'1584,"3"22"-968,1 8-255,2 6 1375,-1 5-1064,7 4-256,2-4-96,0-10-392,0-5-192,-4-14-368,-3-4 984,-8-14-432,-5-8-88,-13-14-40</inkml:trace>
  <inkml:trace contextRef="#ctx0" brushRef="#br0" timeOffset="1">1 214 14915,'7'-18'575,"2"0"0,-1 1 0,2 0 0,1 1 0,22-28 0,-26 36-398,1 0-1,0 1 1,0 0-1,1 1 0,-1 0 1,1 0-1,1 1 1,-1 0-1,1 1 1,0 0-1,0 0 1,14-2-1,-7 3-100,-1 1-1,1 1 0,0 0 1,0 1-1,-1 1 1,1 0-1,0 2 1,-1 0-1,1 0 1,-1 2-1,21 8 1,-21-7-84,0 1 0,-1 1 0,0 0 0,-1 1 0,0 0 0,0 2 0,-1-1 0,0 2 0,-1-1 0,0 2 0,12 16 0,-19-21 4,0 0 0,0 0 1,-1 0-1,0 0 0,-1 1 1,1 0-1,-2 0 0,1 0 1,-1 0-1,-1 0 0,0 0 0,0 1 1,-1 10-1,-1-7 73,-1-1-1,0 1 0,-1 0 1,0-1-1,-1 0 1,0 0-1,-1 0 1,-11 21-1,4-14 117,-1 0 1,-1-1-1,0-1 0,-1 0 1,-1 0-1,0-2 0,-2 0 1,0-1-1,0 0 0,-32 16 1,40-25-207,-1 0 1,0-1-1,0 0 1,-1 0-1,1-1 0,-1-1 1,0 0-1,-23 1 1,31-3-127,0 0 0,0 0 0,-1-1 0,1 1 1,0-1-1,0 0 0,0 0 0,0 0 0,0-1 0,0 1 0,1-1 1,-1 0-1,0 0 0,1-1 0,-1 1 0,1-1 0,0 1 1,0-1-1,0 0 0,0 0 0,1 0 0,-1-1 0,1 1 0,-1-1 1,1 1-1,0-1 0,1 0 0,-3-5 0,-2-23-717,7 1-288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8.252"/>
    </inkml:context>
    <inkml:brush xml:id="br0">
      <inkml:brushProperty name="width" value="0.05" units="cm"/>
      <inkml:brushProperty name="height" value="0.05" units="cm"/>
    </inkml:brush>
  </inkml:definitions>
  <inkml:trace contextRef="#ctx0" brushRef="#br0">45 16 17524,'-20'114'2266,"1"4"-1414,16-90-668,1 0 1,1 0-1,2 0 1,7 55 0,-8-82-157,0 1 0,0-1 0,1 0 0,-1 0 0,1 1 0,-1-1 0,1 0 0,-1 0 0,1 1 0,-1-1-1,1 0 1,0 0 0,0 0 0,0 0 0,-1 0 0,1 0 0,0 0 0,0 0 0,1 0 0,-1-1 0,2 2 0,-2-2-5,0 0 0,0 0 0,0 0 0,0 0 0,0-1 0,0 1 0,0 0 0,-1-1-1,1 1 1,0-1 0,0 1 0,0-1 0,0 1 0,-1-1 0,1 1 0,0-1 0,-1 0 0,1 0-1,0 1 1,-1-1 0,1 0 0,-1 0 0,1 0 0,-1 0 0,1 1 0,-1-1 0,0 0 0,1 0-1,-1 0 1,0-1 0,4-11 90,0 1-1,-1-1 1,0 0-1,-1 0 1,1-19-1,-4-70 228,0 77-280,0 0-134,0 0 0,-7-32-1,5 61-273,1 10 280,11 73-239,-8-78 310,1 0 0,0 0 1,1-1-1,0 1 0,0 0 0,1-1 1,7 12-1,-11-18 9,1-1 0,0 0 0,0 0 0,0 1-1,0-1 1,0 0 0,1 0 0,-1 0 0,0 0 0,0 0 0,1-1 0,-1 1 0,0 0 0,1-1-1,-1 1 1,1 0 0,-1-1 0,1 0 0,-1 1 0,4-1 0,-3 0 9,1 0 1,-1-1-1,1 1 0,-1-1 1,1 0-1,-1 1 0,0-1 1,1 0-1,-1 0 0,0-1 1,0 1-1,2-2 0,4-3 54,-1-1 0,1 0 0,-2 0 0,1 0 0,8-14 0,-1 0 7,-2 0 0,0-1 0,-1-1 0,-1 0 0,-1-1 0,-2 1 0,0-2 0,4-24 0,-21 101-394,-3 29 164,10-46 147,2 0-1,4 36 1,-3-69 8,0 1 1,0-1-1,1 0 1,-1 0-1,1 0 1,-1 0-1,1 0 1,-1 0-1,1 0 1,0 0-1,0 0 1,0-1-1,0 1 1,1 0-1,-1 0 1,0-1-1,3 3 1,-3-4 0,0 1-1,0-1 1,0 0 0,0 1 0,0-1 0,0 0-1,0 0 1,0 0 0,0 0 0,0 0-1,0 0 1,0 0 0,0 0 0,0 0 0,0-1-1,0 1 1,0 0 0,0-1 0,0 1 0,0-1-1,0 1 1,0-1 0,1 0 0,5-4 28,-1-1 1,0 1-1,-1-1 1,1 0-1,-1 0 1,8-13-1,13-25 78,-2-1 0,-3-1-1,29-87 1,-45 122-136,-3 11-22,-1 22-10,-5 28-40,-1 52 17,5-87 3,1 0 1,0 0-1,1-1 1,7 24-1,-9-36 29,0-1-1,1 1 0,-1-1 0,1 1 1,-1-1-1,1 1 0,0-1 0,0 1 1,-1-1-1,1 0 0,0 1 0,0-1 1,0 0-1,1 0 0,-1 0 0,0 0 1,0 0-1,1 0 0,-1 0 0,0 0 1,3 1-1,-2-2-49,0 0 1,0 0-1,-1 0 1,1 0-1,0 0 1,-1 0-1,1 0 1,0-1-1,-1 1 1,1-1-1,0 1 1,-1-1-1,1 0 1,-1 0-1,1 1 1,2-3-1,4-4-282,0 0 0,0 0 0,-1-1 0,13-16 0,12-20-413,1-8-147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8.723"/>
    </inkml:context>
    <inkml:brush xml:id="br0">
      <inkml:brushProperty name="width" value="0.05" units="cm"/>
      <inkml:brushProperty name="height" value="0.05" units="cm"/>
    </inkml:brush>
  </inkml:definitions>
  <inkml:trace contextRef="#ctx0" brushRef="#br0">94 271 13315,'-6'18'1488,"0"0"0,-17 32 1,16-39-1033,1 1 0,1 0 1,0 0-1,1 0 1,0 0-1,1 1 1,-3 18-1,6-30-413,0 0 1,0 1-1,0-1 0,0 1 0,0-1 0,0 0 0,0 1 0,0-1 0,0 0 1,1 1-1,-1-1 0,0 1 0,1-1 0,-1 0 0,1 0 0,0 1 0,-1-1 1,1 0-1,0 0 0,1 2 0,-1-3-19,0 1-1,0-1 1,0 0 0,0 0 0,0 1 0,0-1-1,0 0 1,0 0 0,0 0 0,0 0 0,0 0-1,0 0 1,0 0 0,0-1 0,-1 1-1,1 0 1,0-1 0,0 1 0,0 0 0,0-1-1,1 0 1,6-4 23,-1 0 0,0 0 0,0-1 1,11-10-1,-6 2-34,0 0-1,-1-1 1,-1 0 0,0-1 0,-1 0 0,-1 0 0,0-1 0,-2 0 0,8-28 0,-9 25 4,0 0 1,-2 0-1,-1-1 1,0 1-1,-2-1 1,0 1-1,-1-1 1,-6-27-1,6 43-15,0 0 0,0 0 0,-1 0 0,1 1 0,-1-1 0,-1 0 0,1 1 0,-1-1-1,-4-5 1,6 9-2,0 0 0,0 0 0,0 0 0,0 0 0,0 0 0,-1 0-1,1 0 1,0 0 0,-1 1 0,1-1 0,0 1 0,-1-1 0,1 1 0,-1-1 0,1 1-1,-1 0 1,1 0 0,-1 0 0,1 0 0,-1 0 0,1 0 0,-1 0 0,1 0-1,-1 0 1,1 1 0,-1-1 0,1 1 0,-1-1 0,1 1 0,0-1 0,-1 1-1,1 0 1,0 0 0,0 0 0,-2 1 0,-5 4 5,-1 1 0,2 1 0,-1 0 0,1 0 0,0 0 0,0 1 0,1 0 0,-5 11 0,-4 8 89,-17 43-1,29-64-74,1 0-1,-1 0 0,1 0 1,1 0-1,-2 10 1,3-16-26,0 1 0,0 0 1,0-1-1,0 1 0,0-1 1,0 1-1,1-1 0,-1 1 0,1-1 1,-1 1-1,1-1 0,-1 1 1,1-1-1,0 0 0,0 1 0,0-1 1,0 0-1,0 0 0,0 0 1,0 0-1,0 0 0,0 0 0,0 0 1,1 0-1,-1 0 0,0 0 1,1 0-1,-1-1 0,1 1 0,1 0 1,9 2-206,-1-1 0,1 0 0,0 0 0,0-2 0,0 1 0,15-2 1,17 1-464,-30 0 404,1 1 0,-1 1 0,1 0 0,-1 1 0,27 9 0,-37-10 264,0-1 0,0 1 0,-1 0 0,1 1 0,0-1 0,-1 1 0,0 0 0,1-1 0,-1 1 0,0 1 0,-1-1 0,1 0 0,0 1 0,-1 0 0,0-1 0,0 1 0,0 0 0,0 0 0,-1 0 0,1 0 0,-1 0 0,0 1 0,0-1 0,0 6 1,0 22 242,-2-24-161,1-1 1,0 1 0,1-1-1,0 1 1,0-1-1,4 11 1,-5-17-88,0 0-1,0-1 1,1 1 0,-1 0-1,1-1 1,-1 1 0,0 0-1,1-1 1,-1 1 0,1-1-1,-1 1 1,1 0 0,0-1-1,-1 1 1,1-1 0,-1 0-1,1 1 1,0-1 0,0 0-1,-1 1 1,1-1 0,0 0 0,-1 0-1,1 1 1,0-1 0,0 0-1,0 0 1,1 0-7,0 0 1,-1-1 0,1 1-1,-1 0 1,1-1-1,-1 1 1,1-1 0,-1 0-1,1 1 1,-1-1-1,0 0 1,1 0 0,0-1-1,12-10-137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9.224"/>
    </inkml:context>
    <inkml:brush xml:id="br0">
      <inkml:brushProperty name="width" value="0.05" units="cm"/>
      <inkml:brushProperty name="height" value="0.05" units="cm"/>
    </inkml:brush>
  </inkml:definitions>
  <inkml:trace contextRef="#ctx0" brushRef="#br0">0 91 15507,'4'2'279,"-1"1"0,0 0 0,-1 0-1,1 0 1,0 1 0,-1-1 0,0 1-1,0-1 1,0 1 0,3 6 0,6 12 791,0-7-642,-1-1 0,2 0-1,0-1 1,24 21 0,-32-31-415,-1 0 1,0-1-1,1 1 0,-1-1 1,1 0-1,0 0 1,0 0-1,0-1 0,0 1 1,0-1-1,0 0 1,0 0-1,0-1 0,0 1 1,1-1-1,-1 0 1,0 0-1,0 0 0,0 0 1,1-1-1,-1 0 1,0 0-1,0 0 1,0 0-1,0-1 0,4-1 1,0-2-17,0-1 1,-1 1-1,0-1 0,0-1 1,0 1-1,0-1 1,-1 0-1,-1-1 0,1 1 1,-1-1-1,0 0 1,3-10-1,6-13-78,18-64 1,-25 71 20,-1 11-84,-2 22 65,-3 34 24,0-27 32,0 3 284,1-1 1,0 1 0,7 20 0,-3-24 69,-6-14-325,1-1 1,-1 0-1,0 1 1,0-1-1,0 0 1,1 0-1,-1 1 1,0-1-1,0 0 0,1 0 1,-1 0-1,0 1 1,0-1-1,1 0 1,-1 0-1,0 0 1,1 0-1,-1 0 1,0 0-1,1 1 0,-1-1 1,0 0-1,1 0 1,-1 0-1,0 0 1,1 0-1,-1 0 1,0 0-1,1 0 1,-1-1-1,0 1 0,1 0 1,-1 0-1,0 0 1,1 0-1,-1 0 1,0 0-1,0-1 1,1 1-1,-1 0 1,12-16 262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49.816"/>
    </inkml:context>
    <inkml:brush xml:id="br0">
      <inkml:brushProperty name="width" value="0.05" units="cm"/>
      <inkml:brushProperty name="height" value="0.05" units="cm"/>
    </inkml:brush>
  </inkml:definitions>
  <inkml:trace contextRef="#ctx0" brushRef="#br0">11 126 18428,'-9'-13'3114,"7"24"-1234,9 26-1010,-5-30-858,0 0 1,0 0-1,1-1 1,0 1-1,0-1 0,0 0 1,1 0-1,6 8 1,-8-12-19,0 1 1,1-1 0,-1 0 0,1 0 0,0 0 0,-1 0-1,1 0 1,0-1 0,0 1 0,1-1 0,-1 0-1,0 0 1,0 0 0,0 0 0,1 0 0,-1-1-1,0 0 1,1 1 0,6-2 0,0 0-6,1-1 0,0 0 0,-1-1 0,0-1 0,0 1 0,0-2 0,0 1 0,0-1 1,-1-1-1,0 0 0,16-13 0,-6 2-10,-1 0 0,0-1 0,-2 0 0,16-23 0,-28 36 1,0-1 0,0 1 0,-1 0 0,0-1 0,0 0 0,0 0 0,-1 0 0,1 0 0,-1 0 0,-1 0 0,2-8 0,-5 10-212,-3 9 76,-4 13-134,5-5 91,1-1 0,1 1 0,0 0 0,1 1 0,0-1 0,1 0 0,1 0 0,0 0 0,0 0 0,5 17-1,3-4-120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1.015"/>
    </inkml:context>
    <inkml:brush xml:id="br0">
      <inkml:brushProperty name="width" value="0.05" units="cm"/>
      <inkml:brushProperty name="height" value="0.05" units="cm"/>
    </inkml:brush>
  </inkml:definitions>
  <inkml:trace contextRef="#ctx0" brushRef="#br0">179 534 15595,'-3'-14'889,"0"1"-403,0 0 0,-6-17-1,8 27-380,0 1 0,1 0 0,-1 0 0,-1 0 0,1 0 0,0 0 0,0 0 0,-1 0 0,1 0 0,-1 0 0,0 0 0,0 1 0,1-1 0,-1 1 0,0-1 0,0 1-1,0 0 1,0 0 0,-5-2 0,5 3-33,0 0 0,0 0 0,0 0 0,-1 0 0,1 1 0,0-1 0,0 1 0,0-1 0,0 1 0,0 0-1,0 0 1,0-1 0,0 2 0,0-1 0,0 0 0,0 0 0,0 1 0,1-1 0,-1 0 0,1 1 0,-1 0 0,1-1 0,-1 1-1,1 0 1,0 0 0,-2 4 0,-4 7 42,-1 1 0,-8 24 0,13-30-72,-6 17-1,1 1 0,1 0-1,-4 30 1,8-40-23,2 0-1,0 0 1,1-1-1,0 1 1,1 0-1,5 24 1,-6-38-14,1 0 0,-1 0 1,1 0-1,-1 0 1,1 0-1,0 0 1,0 0-1,0 0 1,0 0-1,0 0 1,0 0-1,1-1 1,-1 1-1,0 0 1,1-1-1,-1 1 1,1-1-1,3 3 0,-3-4 3,-1 0 0,1 1 0,-1-1 0,1 0-1,-1 0 1,1 0 0,-1 0 0,1 0 0,-1 0-1,1 0 1,0 0 0,-1-1 0,1 1-1,-1-1 1,0 1 0,1-1 0,-1 1 0,1-1-1,1-1 1,5-4 18,-1 1 0,0-1-1,-1 0 1,1-1 0,-1 0 0,-1 0 0,6-8-1,19-32 42,-3-1 1,-2-2-1,-2 0 0,-2-2 0,16-60 1,-32 97-107,-4 13 25,0-1-1,0 1 0,0-1 1,-1 0-1,1 1 0,-1-1 0,0 0 1,1 1-1,-1-1 0,-1-3 1,-7 30-237,1 11 166,1-1 0,3 1 0,0 0 0,5 65 0,-2-92 88,2 0 1,-1 1-1,1-1 0,6 16 0,-8-23 3,0 0 0,1 0 0,-1 1 0,1-1 0,-1 0 0,1 0-1,-1 0 1,1 0 0,0 0 0,-1 0 0,1 0 0,0 0 0,0 0-1,0 0 1,0-1 0,0 1 0,0 0 0,0 0 0,0-1 0,0 1-1,0-1 1,0 1 0,0-1 0,1 1 0,-1-1 0,0 0 0,0 0-1,1 1 1,-1-1 0,0 0 0,0 0 0,0 0 0,1 0 0,-1-1-1,0 1 1,0 0 0,1 0 0,-1-1 0,0 1 0,0-1 0,0 1-1,2-2 1,4-4 27,0 0-1,0-1 0,0 1 1,-1-2-1,0 1 1,0-1-1,-1 0 1,0 0-1,6-15 1,-5 13 1,8-15-52,-2 0 0,0-1 0,-2 0 0,-1-1 0,-1 0 0,7-43 0,-14 69-6,-1 1 0,0-1 1,1 0-1,-1 0 0,0 0 0,0 0 1,0 0-1,0 0 0,0 0 0,0 0 1,0 0-1,0 0 0,0 0 0,0 0 1,-1 0-1,1 0 0,0 1 0,-1-1 1,1 0-1,0 0 0,-1 0 0,1 0 1,-1 1-1,-1-3 0,1 4-5,0 0 0,0-1-1,1 1 1,-1 0 0,0 0 0,0-1 0,0 1-1,1 0 1,-1 0 0,0 0 0,1 0 0,-1 0-1,0 0 1,1 0 0,0 0 0,-1 0 0,1 0-1,-1 1 1,1 1 0,-4 10 3,1 0 0,0 0 0,1 1 0,0-1-1,1 1 1,1 0 0,0-1 0,0 1 0,2-1 0,0 1 0,4 15 0,-6-28 45,1 1 1,-1 0 0,1-1 0,-1 1 0,1-1-1,0 1 1,0 0 0,-1-1 0,1 0 0,0 1-1,1-1 1,-1 0 0,0 1 0,0-1 0,0 0 0,1 0-1,-1 0 1,1 0 0,-1 0 0,0 0 0,1-1-1,0 1 1,-1 0 0,1-1 0,-1 1 0,1-1-1,0 1 1,-1-1 0,1 0 0,0 0 0,0 0-1,-1 0 1,1 0 0,0 0 0,-1 0 0,1-1-1,0 1 1,-1-1 0,1 1 0,0-1 0,1 0 0,4-3 62,0 0 1,0 0 0,0 0 0,0-1 0,-1 0-1,0 0 1,9-10 0,1-2-14,-2 0 1,0-1-1,-1 0 0,-1-2 1,0 1-1,-2-1 0,15-37 1,-29 71-183,2 0 0,0 1 0,1-1 1,0 1-1,1 0 0,4 28 1,-4-41 118,0-1 0,0 0 1,0 0-1,1 0 1,-1 0-1,0 0 0,1 1 1,-1-1-1,1 0 1,-1 0-1,1 0 0,-1 0 1,1 0-1,0 0 1,0-1-1,-1 1 0,1 0 1,0 0-1,0 0 1,0-1-1,0 1 0,0 0 1,0-1-1,0 1 1,0-1-1,0 1 0,0-1 1,0 0-1,0 1 1,1-1-1,-1 0 0,0 0 1,0 0-1,0 0 1,0 0-1,1 0 0,-1 0 1,0 0-1,0 0 1,0 0-1,0-1 0,1 1 1,-1 0-1,0-1 1,0 1-1,0-1 0,0 0 1,0 1-1,0-1 1,1-1-1,6-3 44,0-1 0,-1 0 1,1-1-1,9-11 0,11-14 64,-1-1 0,-2-1 0,37-68 0,-50 79-106,-1 1 0,-2-2 1,0 1-1,-1-1 0,-2-1 0,0 1 0,3-44 0,-11 47-42,2 20 34,0 1 1,0 0-1,0 0 0,0 0 1,0 0-1,0 0 0,0 0 1,-1 0-1,1-1 0,0 1 1,0 0-1,0 0 0,0 0 0,0 0 1,-1 0-1,1 0 0,0 0 1,0 0-1,0 0 0,0 0 1,-1 0-1,1 0 0,0 0 1,0 0-1,0 0 0,0 0 1,0 0-1,-1 0 0,1 0 1,0 0-1,0 0 0,0 0 1,0 0-1,-1 0 0,1 0 1,0 0-1,0 1 0,0-1 1,0 0-1,0 0 0,0 0 1,-1 0-1,1 0 0,0 0 1,0 0-1,0 1 0,0-1 1,0 0-1,0 0 0,0 0 1,0 0-1,0 1 0,-3 2-6,1 1-1,0 0 1,0-1-1,1 1 0,-1 0 1,-1 8-1,-4 25-3,1 0 0,2 0-1,2 1 1,1 0 0,2-1-1,2 1 1,9 50 0,79 254 0,-89-333 14,32 113-23,-31-107 40,-1 0 0,0 1 0,-1 0 0,0-1 0,-4 31 0,3-42 15,-1 0 0,0-1 1,0 1-1,-1-1 0,1 0 0,-1 1 1,1-1-1,-1 0 0,0 0 1,0 0-1,-1 0 0,-4 5 1,6-8-14,0 1 1,0 0 0,0-1 0,1 1 0,-1 0 0,0-1-1,0 1 1,0-1 0,0 0 0,-1 1 0,1-1 0,0 0-1,0 0 1,0 0 0,0 1 0,0-1 0,0 0 0,0 0-1,-1-1 1,0 1 5,1-1-1,-1 0 1,1 1 0,-1-1-1,1 0 1,0 0-1,-1 0 1,1 0-1,0 0 1,0 0 0,0 0-1,-1 0 1,1-1-1,0 1 1,1 0-1,-3-4 1,-3-6 65,1-1 1,0-1-1,1 1 1,0-1-1,1 1 1,-3-16-1,-5-83-169,10 97 45,-4-161-937,6 153 694,1 1 0,1 0 1,1 0-1,1 0 1,0 0-1,10-22 1,-12 35 140,1 1 1,0-1-1,7-10 1,15-6-377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1.981"/>
    </inkml:context>
    <inkml:brush xml:id="br0">
      <inkml:brushProperty name="width" value="0.05" units="cm"/>
      <inkml:brushProperty name="height" value="0.05" units="cm"/>
    </inkml:brush>
  </inkml:definitions>
  <inkml:trace contextRef="#ctx0" brushRef="#br0">114 292 14243,'0'-1'127,"0"0"-1,-1-1 1,1 1-1,-1 0 1,0-1 0,1 1-1,-1 0 1,0 0-1,0-1 1,0 1 0,0 0-1,0 0 1,0 0-1,0 0 1,0 0 0,0 0-1,0 1 1,-2-2-1,2 2-62,0 0 0,-1 0-1,1 0 1,0 0 0,0 0-1,0 1 1,0-1-1,0 0 1,0 0 0,0 1-1,0-1 1,0 1 0,0-1-1,0 1 1,0 0 0,0-1-1,0 1 1,0 0-1,0-1 1,1 1 0,-1 0-1,0 0 1,0 0 0,1 0-1,-1 0 1,0 1 0,-9 13 243,1 1 1,1 1 0,0-1-1,1 1 1,1 0 0,0 1 0,2-1-1,0 1 1,1 0 0,-1 20-1,3-29-233,1-1-1,0 0 0,0 1 0,2 8 1,-1-16-62,-1 1 1,0 0-1,1-1 1,-1 1-1,1 0 1,-1-1-1,1 1 1,0-1-1,-1 1 1,1-1-1,0 1 1,0-1-1,0 1 1,1-1-1,-1 0 1,0 0-1,0 1 1,1-1-1,-1 0 1,0 0-1,1 0 1,-1-1-1,1 1 1,0 0-1,-1-1 1,4 2-1,-1-2-1,-1 0 0,1 0 0,-1 0-1,1 0 1,0-1 0,-1 0 0,1 1-1,-1-1 1,1-1 0,-1 1-1,1 0 1,-1-1 0,0 0 0,0 0-1,0 0 1,5-4 0,5-5 13,0 0 1,14-18 0,-25 26-21,23-25 32,-2-2 0,-1 0 0,-2-1 1,29-59-1,-36 63-15,-2-1-1,-1 0 1,-1-1-1,-2 0 1,-1 0-1,4-42 1,-11 37-25,1 33 4,0 1-1,0-1 1,0 0 0,0 1-1,0-1 1,0 0-1,0 1 1,0-1-1,-1 0 1,1 0-1,0 1 1,0-1-1,-1 0 1,1 1 0,0-1-1,-1 1 1,1-1-1,0 0 1,-1 1-1,1-1 1,-1 1-1,1-1 1,-1 1-1,1-1 1,-1 1 0,0 0-1,1-1 1,-1 1-1,1 0 1,-1-1-1,0 1 1,1 0-1,-1 0 1,0-1-1,0 1 1,1 0 0,-1 0-1,-1 0 1,1 1-1,-1-1 0,1 1 0,0 0 0,0 0 0,0 0 0,-1 0 0,1 0 0,0 0 0,0 0 0,0 1 0,1-1 0,-1 0 0,0 0 0,0 1 0,1-1 0,-1 1 0,0-1 0,1 1 0,0-1 0,-1 3 0,-6 34-2,7-35 3,-2 18 9,1 0 0,1 1 1,1-1-1,5 30 1,-5-42 2,1 0 1,0 0-1,0-1 1,1 1-1,1 0 1,-1-1-1,1 0 0,1 0 1,-1 0-1,1 0 1,1-1-1,11 13 1,-13-17-4,0 0 0,-1 0 1,1 0-1,1-1 0,-1 1 0,0-1 0,0 0 0,1-1 1,-1 1-1,1-1 0,0 1 0,-1-2 0,1 1 1,6 0-1,-3-1 4,-1 0 0,1-1 0,-1 0 0,0 0 1,1-1-1,-1 0 0,0 0 0,10-6 0,-2 1 10,0-1 0,-1-1 0,-1-1-1,1 0 1,-2 0 0,1-1 0,15-19 0,-27 29-22,27-35 35,-26 34-39,0-1 1,-1 0-1,1 0 0,0 0 1,-1-1-1,0 1 0,0 0 1,0 0-1,0-1 0,0-5 1,-1 9 1,0-1-1,0 1 1,0 0 0,0-1 0,0 1 0,0 0-1,0-1 1,0 1 0,0 0 0,0-1 0,0 1 0,0 0-1,0 0 1,0-1 0,0 1 0,-1 0 0,1-1 0,0 1-1,0 0 1,0 0 0,0-1 0,-1 1 0,1 0-1,0 0 1,0-1 0,-1 1 0,1 0 0,0 0 0,-1 0-1,1-1 1,0 1 0,0 0 0,-1 0 0,1 0 0,0 0-1,-1 0 1,1 0 0,0 0 0,-1 0 0,1 0 0,0 0-1,-1 0 1,1 0 0,0 0 0,-1 0 0,1 0-1,0 0 1,-1 0 0,1 0 0,0 0 0,-1 0 0,1 0-1,0 1 1,0-1 0,-1 0 0,1 0 0,0 0 0,0 1-1,-1-1 1,1 0 0,-16 13-39,11-7 29,0 0-1,1 1 1,0 0 0,1-1 0,-1 1 0,1 0-1,1 1 1,-1-1 0,1 1 0,-2 11 0,3-14 10,1 1 1,-1-1-1,1 0 1,0 1-1,0-1 1,1 1-1,-1-1 1,1 0-1,1 1 1,-1-1-1,1 0 1,-1 0-1,1 0 1,1 0-1,4 8 1,-5-11-1,-1 0 1,1 0-1,-1 0 0,1 0 0,0-1 1,0 1-1,0-1 0,0 1 1,0-1-1,0 0 0,1 1 0,-1-1 1,0 0-1,1-1 0,-1 1 1,1 0-1,-1-1 0,5 1 0,-3-1 1,0 0-1,1 0 1,-1-1-1,0 0 1,0 0-1,0 0 1,0 0-1,0-1 1,0 1-1,5-4 1,2-1-5,0-1 0,-1 0 0,0-1-1,0 0 1,-1-1 0,12-14 0,-4 2-56,28-45-1,-41 59 20,0 0-1,0 0 1,-1-1 0,0 0 0,-1 1-1,1-1 1,-1 0 0,-1-1 0,0 1-1,1-14 1,-2 22 36,0-1 0,0 1 0,0 0 0,0-1-1,0 1 1,0-1 0,0 1 0,0-1 0,0 1 0,0 0-1,0-1 1,0 1 0,0-1 0,0 1 0,0 0 0,0-1-1,0 1 1,-1-1 0,1 1 0,0 0 0,0-1 0,-1 1-1,1 0 1,0-1 0,0 1 0,-1 0 0,1-1 0,0 1-1,-1 0 1,1 0 0,0-1 0,-1 1 0,1 0 0,-1 0-1,1 0 1,0-1 0,-1 1 0,1 0 0,-1 0 0,0 0 0,1 0 0,-1 1 1,0-1 0,0 1 0,1-1-1,-1 1 1,0-1 0,1 1 0,-1 0-1,0-1 1,1 1 0,-1 0 0,1 0-1,-1-1 1,1 1 0,0 0 0,-1 0-1,1 0 1,0 0 0,-1 1 0,0 4 14,0 0 0,0 0-1,0 0 1,1 1 0,0-1 0,0 0 0,1 0 0,0 1 0,0-1 0,0 0 0,1 0-1,0 0 1,0 0 0,0 0 0,7 9 0,-8-12-48,0-1-1,1 1 1,-1-1 0,1 0-1,0 0 1,0 1 0,0-1 0,0-1-1,0 1 1,0 0 0,0 0-1,1-1 1,-1 1 0,0-1 0,1 0-1,0 0 1,-1 0 0,1 0-1,-1 0 1,1-1 0,0 1 0,0-1-1,-1 1 1,1-1 0,0 0-1,0 0 1,0 0 0,-1-1-1,1 1 1,0-1 0,0 1 0,-1-1-1,1 0 1,-1 0 0,1 0-1,-1-1 1,4-1 0,-2 1-8,0-1 0,-1 0 0,1 0 1,-1 0-1,0 0 0,1-1 0,-1 1 0,-1-1 1,1 0-1,2-4 0,7-20-348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2.481"/>
    </inkml:context>
    <inkml:brush xml:id="br0">
      <inkml:brushProperty name="width" value="0.05" units="cm"/>
      <inkml:brushProperty name="height" value="0.05" units="cm"/>
    </inkml:brush>
  </inkml:definitions>
  <inkml:trace contextRef="#ctx0" brushRef="#br0">28 0 18356,'-10'10'1848,"3"-1"-1448,1-1-848,2 0 1937,7-14-1265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2.917"/>
    </inkml:context>
    <inkml:brush xml:id="br0">
      <inkml:brushProperty name="width" value="0.05" units="cm"/>
      <inkml:brushProperty name="height" value="0.05" units="cm"/>
    </inkml:brush>
  </inkml:definitions>
  <inkml:trace contextRef="#ctx0" brushRef="#br0">1 1 13339,'14'11'1192,"-3"15"-784,1 6-104,-2 9 929,3 5-729,7 9-152,3-1 32,-3-2-64,1-4-32,-1-10-168,0-7-248,-1-9 256,-3-4-120,-16-10-8,-7-4-80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3.385"/>
    </inkml:context>
    <inkml:brush xml:id="br0">
      <inkml:brushProperty name="width" value="0.05" units="cm"/>
      <inkml:brushProperty name="height" value="0.05" units="cm"/>
    </inkml:brush>
  </inkml:definitions>
  <inkml:trace contextRef="#ctx0" brushRef="#br0">0 371 15443,'3'-22'555,"2"0"0,0 0-1,1 0 1,12-29-1,-12 39-349,0 0-1,1 1 0,0 0 0,0 0 0,1 0 0,1 1 0,0 0 0,18-15 1,-8 11-90,0 0 0,1 1 1,0 1-1,1 1 0,1 1 1,-1 1-1,27-7 0,-29 11-100,0 0-1,0 2 1,1 0-1,-1 1 0,1 1 1,0 1-1,0 0 0,36 7 1,-48-5-20,-1-1 0,1 2 0,-1-1 0,1 1 0,-1 0 0,0 0 0,0 1 0,0 0 1,-1 0-1,1 1 0,8 9 0,-11-11 1,-1 1 0,0 0 1,0 0-1,0 0 0,-1 0 0,0 0 1,1 1-1,-2-1 0,1 1 0,0 0 1,-1-1-1,0 1 0,0 0 1,0 0-1,-1 0 0,1-1 0,-1 1 1,-1 0-1,1 0 0,-1 5 0,-2 3 31,0 0-1,-1 0 0,-1-1 0,0 1 1,0-1-1,-2 0 0,1-1 1,-1 1-1,-1-1 0,0-1 0,0 0 1,-14 13-1,6-8-66,0 0 1,-1-2-1,-1 0 0,0-1 1,-1-1-1,-35 16 1,49-24-30,1-2 30,1 1 1,0-1-1,-1 1 1,1-1-1,-1 0 1,1 0-1,-1 0 1,0-1-1,1 1 0,-1-1 1,1 0-1,-1 0 1,0 0-1,-4-1 1,8 1 30,-1-1 0,1 1 0,-1 0 0,1 0 0,-1-1 0,1 1 0,-1 0 0,1-1 0,-1 1 0,1-1 0,-1 1 0,1-1 0,-1 1 0,1-1 0,0 1 0,-1-1 0,1 1 0,0-1 0,-1 1 0,1-1 0,0 1 0,0-1 0,0 0 0,-1 1 0,1-1 0,0 0 0,8-24-310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2.459"/>
    </inkml:context>
    <inkml:brush xml:id="br0">
      <inkml:brushProperty name="width" value="0.025" units="cm"/>
      <inkml:brushProperty name="height" value="0.025" units="cm"/>
    </inkml:brush>
  </inkml:definitions>
  <inkml:trace contextRef="#ctx0" brushRef="#br0">5 1 6951,'0'0'9892,"0"8"-8745,-2 78 1315,0-18-719,7 77-1,-5-144-1734,0 1 0,0 0 0,1 0 0,-1 0 0,1 0 0,-1 0-1,1-1 1,0 1 0,-1 0 0,1 0 0,0-1 0,0 1 0,0 0-1,1-1 1,-1 1 0,0-1 0,0 0 0,1 1 0,-1-1 0,1 0 0,3 2-1,-2-2 22,0 0 0,0 0-1,0 0 1,0 0-1,1-1 1,-1 1-1,0-1 1,1 0 0,-1 0-1,0 0 1,6-2-1,6-1 39,-1-1-1,0 0 1,0-1 0,19-10-1,-12 3-68,-16 9-8,0 0 0,0 1 0,0-1 0,0 1 0,0 0 0,0 0 0,0 0 1,1 1-1,7-1 0,-13 2-2,1 0 0,-1 0 0,0 1 1,1-1-1,-1 0 0,0 0 0,0 1 0,1-1 1,-1 0-1,0 1 0,0-1 0,1 0 0,-1 1 1,0-1-1,0 0 0,0 1 0,1-1 0,-1 0 1,0 1-1,0-1 0,0 0 0,0 1 0,0-1 1,0 1-1,0-1 0,0 0 0,0 1 0,0-1 1,0 1-1,0-1 0,0 0 0,0 1 1,0-1-1,-1 1 0,1-1 0,-4 18-72,4-17 80,-5 12 22,0 0 1,-1-1-1,-8 16 0,8-21-13,2 1-1,-1 1 0,1-1 1,1 1-1,-1 0 1,1-1-1,1 1 1,0 1-1,-1 10 1,3-19-41,0-1 1,0 1 0,1-1 0,-1 0 0,0 1-1,0-1 1,1 1 0,-1-1 0,0 0 0,1 1-1,-1-1 1,1 0 0,-1 1 0,0-1 0,1 0-1,-1 0 1,1 1 0,-1-1 0,1 0-1,-1 0 1,1 0 0,-1 0 0,1 0 0,-1 0-1,1 0 1,-1 0 0,1 0 0,-1 0 0,1 0-1,-1 0 1,1 0 0,-1 0 0,1 0 0,0 0-1,19-5-1881,5-13-2872,2-5-3490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3.869"/>
    </inkml:context>
    <inkml:brush xml:id="br0">
      <inkml:brushProperty name="width" value="0.05" units="cm"/>
      <inkml:brushProperty name="height" value="0.05" units="cm"/>
    </inkml:brush>
  </inkml:definitions>
  <inkml:trace contextRef="#ctx0" brushRef="#br0">1 170 12459,'10'73'1758,"-3"-20"468,25 94 0,-30-140-2002,0-1-1,1 1 0,0-1 0,0 1 0,1-1 1,0 0-1,8 10 0,-11-15-179,0 0 0,0 0 0,0 0 0,0 0 0,0 0 0,1 0 0,-1 0 0,0 0 0,1 0-1,-1-1 1,1 1 0,-1-1 0,0 1 0,1-1 0,-1 1 0,1-1 0,0 0 0,-1 0 0,1 0 0,-1 0 0,1 0 0,-1 0 0,1 0 0,-1 0 0,1 0 0,-1-1 0,1 1-1,-1-1 1,1 1 0,-1-1 0,1 0 0,-1 1 0,0-1 0,1 0 0,-1 0 0,0 0 0,0 0 0,0 0 0,0 0 0,2-2 0,0-1 6,-1 0 1,1 0-1,-1 0 1,1 0-1,-1 0 1,0-1-1,-1 1 0,1-1 1,-1 1-1,0-1 1,0 0-1,0 1 1,-1-1-1,1 0 1,-1 0-1,0 1 1,-1-1-1,-1-9 0,0-2 7,-2 0 0,0 0 0,-1 1 0,-8-18 0,8 18-110,-2 1 1,0 1-1,0-1 1,-1 1 0,-1 0-1,0 1 1,-1 0-1,0 1 1,-14-12 0,23 22 36,0 0 0,0 0 1,0 1-1,0-1 0,0 0 0,0 1 1,0-1-1,0 1 0,0-1 1,-1 1-1,1-1 0,0 1 1,0 0-1,-1 0 0,0-1 1,2 2 6,-1-1 1,1 0-1,-1 0 1,1 0 0,0 0-1,-1 1 1,1-1-1,0 0 1,-1 0 0,1 1-1,0-1 1,0 0-1,-1 1 1,1-1 0,0 0-1,0 1 1,0-1-1,-1 0 1,1 1 0,0-1-1,0 0 1,0 1-1,0-1 1,0 1 0,0-1-1,0 0 1,0 1-1,0-1 1,0 1 0,0 3-29,0 1 1,1-1 0,-1 0 0,1 0 0,0 0 0,0 0 0,3 5-1,0 2 7,2 0 1,-1 1-1,2-2 0,-1 1 0,1-1 0,1 0 0,0-1 0,0 1 0,12 8 0,-16-15 30,0 1 0,0-1 0,0-1 0,1 1 0,-1 0-1,1-1 1,0 0 0,0 0 0,0 0 0,0-1 0,0 0 0,0 0 0,0 0 0,0 0 0,0-1 0,1 0 0,-1 0 0,0-1-1,0 1 1,0-1 0,0 0 0,0 0 0,0-1 0,7-2 0,-4 0 22,0-1-1,0 0 1,-1 0-1,0 0 1,0-1-1,0 0 1,-1-1-1,1 0 1,-2 0 0,1 0-1,-1 0 1,0-1-1,0 0 1,-1 0-1,3-9 1,-1 4 17,-2 0 0,1 0 0,-2-1 1,1 0-1,-2 1 0,0-1 0,-1 0 0,-1-27 0,-4 21-25,4 20-15,0 0 0,0 0 0,0-1 1,0 1-1,0 0 0,-1 0 0,1 0 0,0-1 1,0 1-1,0 0 0,0 0 0,0 0 0,-1 0 1,1 0-1,0-1 0,0 1 0,0 0 0,0 0 1,-1 0-1,1 0 0,0 0 0,0 0 0,0 0 1,-1 0-1,1 0 0,0 0 0,0 0 0,0 0 0,-1 0 1,1 0-1,0 0 0,0 0 0,0 0 0,-1 0 1,1 0-1,0 0 0,0 0 0,0 0 0,-1 0 1,-1 2-7,1 0 1,0-1 0,-1 1 0,1 0-1,0 0 1,0 0 0,0 0-1,0 0 1,1 0 0,-1 0 0,0 0-1,1 0 1,-1 3 0,-2 21-1,0 0 0,2 0 0,1 0 0,1 0 1,1 0-1,11 47 0,-12-67 32,1 1 1,0-1 0,0 1-1,0-1 1,1 0 0,7 11-1,-10-16-14,1 0 0,0 0 0,-1 0 0,1 0 0,0 0 0,0 0 0,0 0 0,0 0-1,0 0 1,0-1 0,0 1 0,0 0 0,0-1 0,0 1 0,0-1 0,1 1 0,-1-1 0,0 0 0,0 1 0,1-1 0,-1 0 0,0 0-1,0 0 1,1 0 0,-1 0 0,0 0 0,0 0 0,1 0 0,-1-1 0,0 1 0,0 0 0,0-1 0,1 1 0,-1-1 0,0 0 0,0 1-1,0-1 1,0 0 0,0 1 0,0-1 0,0 0 0,0 0 0,1-2 0,7-6 58,-1-1-1,0 0 1,0 0-1,-1-1 1,0 0 0,-1 0-1,0-1 1,4-14-1,29-101 280,-31 92-380,7-59 0,-14 83-39,-2 11-16,-3 21-41,1 17 129,2 0 0,1 1 0,2-1 0,1 0 0,11 46 0,-13-79 20,1 0 1,0 0-1,0 0 0,0 0 0,0 0 0,4 5 0,-5-9-26,-1-1 0,1 1 0,-1-1 0,1 1 1,-1 0-1,1-1 0,-1 1 0,1-1 0,-1 1 0,1-1 0,0 1 1,-1-1-1,1 0 0,0 1 0,-1-1 0,1 0 0,0 0 1,0 1-1,-1-1 0,1 0 0,0 0 0,0 0 0,-1 0 0,1 0 1,0 0-1,0 0 0,-1 0 0,1 0 0,0 0 0,0 0 0,-1-1 1,1 1-1,0 0 0,0 0 0,-1-1 0,1 1 0,0-1 0,-1 1 1,1 0-1,-1-1 0,1 0 0,0 1 0,-1-1 0,1 1 1,-1-1-1,1 1 0,-1-1 0,0 0 0,1 1 0,0-2 0,2-4-166,1 0-1,-1-1 0,1 1 0,-2-1 0,1 1 0,-1-1 1,0 0-1,0 0 0,0-8 0,1-7-164,-1-38-1,-6 7-186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4.307"/>
    </inkml:context>
    <inkml:brush xml:id="br0">
      <inkml:brushProperty name="width" value="0.05" units="cm"/>
      <inkml:brushProperty name="height" value="0.05" units="cm"/>
    </inkml:brush>
  </inkml:definitions>
  <inkml:trace contextRef="#ctx0" brushRef="#br0">0 1 16051,'5'11'1081,"0"4"-953,4-4-136,4 5-16,4-2-296,5-5-489,2-4 673,5-5-152,-1-4-152</inkml:trace>
  <inkml:trace contextRef="#ctx0" brushRef="#br0" timeOffset="1">307 54 14067,'-7'20'920,"0"0"1,-2 0-1,-11 20 0,7-18 261,-11 34 0,21-49-991,-5 21 413,8-28-595,0 1 1,0-1-1,0 1 1,0 0 0,0-1-1,0 1 1,0-1-1,0 1 1,0-1 0,0 1-1,1-1 1,-1 1-1,0 0 1,0-1 0,0 1-1,1-1 1,-1 1-1,0-1 1,1 0 0,-1 1-1,0-1 1,1 1-1,-1-1 1,1 0 0,-1 1-1,1-1 1,-1 0 0,1 1-1,-1-1 1,1 0-1,-1 0 1,1 1 0,-1-1-1,1 0 1,-1 0-1,1 0 1,0 0 0,-1 0-1,1 0 1,-1 0-1,1 0 1,0 0 0,11-1-145,0 0 0,20-5 1,20-3-437,-37 9 338,0-1 0,0 2 0,0 0 1,22 5-1,-32-5 181,1 1 1,-1-1 0,0 1 0,1 0-1,-1 0 1,0 1 0,0-1-1,0 1 1,-1 0 0,1 1-1,-1-1 1,0 1 0,1 0 0,-2 0-1,5 4 1,-7-6 82,0 1-1,0-1 1,0 0-1,0 0 1,0 1 0,-1-1-1,1 0 1,-1 1-1,0-1 1,1 1 0,-1-1-1,0 0 1,0 1-1,-1-1 1,1 1 0,0-1-1,-1 0 1,0 1-1,1-1 1,-1 0 0,0 1-1,0-1 1,0 0-1,0 0 1,-1 0 0,1 0-1,-1 0 1,1 0-1,-1 0 1,0-1 0,-2 3-1,-3 3 105,-1-1 0,1 1 0,-2-1 0,1-1 0,-1 0 1,-10 5-1,8-5-149,0 0 1,0-1 0,-1-1-1,-18 4 1,25-6 0,-1-1 0,1 1 0,0-1 0,0 0 0,-1-1 0,1 1 0,0-1-1,0 0 1,-1-1 0,1 1 0,0-1 0,-9-4 0,-19-19-133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4.695"/>
    </inkml:context>
    <inkml:brush xml:id="br0">
      <inkml:brushProperty name="width" value="0.05" units="cm"/>
      <inkml:brushProperty name="height" value="0.05" units="cm"/>
    </inkml:brush>
  </inkml:definitions>
  <inkml:trace contextRef="#ctx0" brushRef="#br0">69 113 14043,'9'-1'459,"-1"0"0,1-1 0,-1 0 0,1 0 0,-1-1 0,12-5-1,-18 7-342,0-1 0,0 1-1,0 0 1,0 0 0,0-1-1,-1 1 1,1-1 0,0 1-1,-1-1 1,1 0 0,-1 0-1,0 0 1,0 1-1,0-1 1,0 0 0,0 0-1,0-1 1,0 1 0,-1 0-1,1 0 1,-1 0 0,1 0-1,-1-1 1,0 1 0,0 0-1,0 0 1,0-1 0,0 1-1,-1 0 1,0-3-1,1 3-66,0 0 0,-1 1 0,1-1-1,-1 1 1,0-1 0,1 0 0,-1 1-1,0 0 1,0-1 0,0 1-1,0-1 1,0 1 0,0 0 0,0 0-1,0 0 1,-1 0 0,1 0 0,0 0-1,-1 0 1,1 0 0,-1 0-1,1 0 1,-1 1 0,1-1 0,-1 1-1,1-1 1,-1 1 0,0 0 0,1-1-1,-1 1 1,0 0 0,1 0-1,-1 0 1,-3 1 0,1-1 2,-1 1 0,0 0 0,1 1 0,-1-1 1,1 1-1,-1 0 0,1 0 0,0 0 0,-1 1 0,1-1 0,-4 4 1,2 1-29,0-1 1,0 1-1,0 1 1,1-1 0,0 1-1,0 0 1,1 0-1,0 0 1,0 1-1,1-1 1,0 1 0,1 0-1,0 0 1,0 0-1,1 0 1,0 0 0,0 0-1,1 0 1,1 1-1,-1-1 1,4 16-1,-3-23-78,0 1 0,-1-1-1,1 0 1,0 1-1,0-1 1,1 0-1,-1 1 1,0-1 0,1 0-1,-1 0 1,1 0-1,0 0 1,-1 0 0,1-1-1,0 1 1,0-1-1,0 1 1,0-1 0,1 1-1,-1-1 1,0 0-1,1 0 1,-1 0-1,0-1 1,1 1 0,-1 0-1,1-1 1,-1 0-1,5 1 1,1-2-130,1 1 1,-1-1-1,0-1 0,0 1 0,0-1 1,0-1-1,-1 0 0,10-4 1,30-15-454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5.337"/>
    </inkml:context>
    <inkml:brush xml:id="br0">
      <inkml:brushProperty name="width" value="0.05" units="cm"/>
      <inkml:brushProperty name="height" value="0.05" units="cm"/>
    </inkml:brush>
  </inkml:definitions>
  <inkml:trace contextRef="#ctx0" brushRef="#br0">8 198 13851,'-1'0'131,"1"-1"-1,-1 1 1,1-1 0,-1 1 0,1-1-1,-1 1 1,1-1 0,-1 0-1,1 1 1,-1-1 0,1 1-1,0-1 1,-1 0 0,1 1 0,0-1-1,0 0 1,0 0 0,-1 1-1,1-1 1,0 0 0,0 1 0,0-1-1,0 0 1,0 0 0,0 1-1,0-1 1,1 0 0,-1 1 0,0-1-1,0 0 1,0 1 0,1-1-1,-1 0 1,0 1 0,1-1-1,-1 0 1,1 1 0,-1-1 0,1 1-1,0-2 1,23-26 1784,-23 28-1883,12-14 539,38-34 743,-45 43-1226,-1 1 0,1 0 0,1 0 0,-1 1 0,0 0 0,1 0 0,10-3 0,-16 5-82,1 1 0,-1 0-1,1-1 1,-1 1 0,1 0-1,0 0 1,-1 0-1,1 1 1,-1-1 0,1 0-1,-1 0 1,0 1-1,1-1 1,-1 1 0,1-1-1,-1 1 1,0 0 0,1-1-1,-1 1 1,0 0-1,0 0 1,1 0 0,-1 0-1,0 0 1,0 0 0,0 0-1,0 1 1,0-1-1,-1 0 1,1 1 0,0-1-1,-1 0 1,1 1 0,0-1-1,-1 1 1,1 1-1,2 6-6,-1 1 0,0 0 0,-1 0 0,1 12 0,-2-22 1,0 145-16,-2-32 31,2-106-15,0 0 0,1 0 0,0 0 0,0 0 1,3 7-1,-4-12-1,0-1 0,1 0 0,-1 0-1,1 1 1,0-1 0,-1 0 0,1 0 0,0 0 0,0 0 0,-1 0 0,1 0 0,0 0 0,0 0 0,0 0-1,0 0 1,0-1 0,1 1 0,-1 0 0,0-1 0,0 1 0,0-1 0,1 1 0,-1-1 0,0 1 0,0-1-1,1 0 1,-1 0 0,0 0 0,1 0 0,-1 0 0,0 0 0,1 0 0,1 0 0,2-2-9,0 1 0,-1-1 1,1 0-1,0-1 0,-1 1 0,0-1 1,1 0-1,-1 0 0,0 0 0,-1 0 1,1-1-1,0 0 0,4-6 0,6-8-50,19-34-1,-20 29-47,-2 0-1,0 0 1,-1-1 0,-2 0-1,0-1 1,-2 0-1,0 0 1,3-52-1,-8 70 44,-1 5 45,0 1 0,1-1 0,-1 0 0,0 1 0,0-1 0,0 0 0,0 1 0,0-1 0,-1 0-1,1 1 1,0-1 0,-1 0 0,1 1 0,-1-1 0,0 1 0,1-1 0,-1 0 0,0 1 0,0 0 0,0-1-1,-2-1 1,3 3 13,0 0 0,-1 0 0,1 0 0,-1 0 0,1-1 0,0 1-1,-1 0 1,1 0 0,-1 0 0,1 0 0,-1 0 0,1 0 0,0 0-1,-1 0 1,1 0 0,-1 0 0,1 1 0,0-1 0,-1 0 0,1 0-1,-1 0 1,1 0 0,0 1 0,-1-1 0,1 0 0,0 0 0,-1 1-1,1-1 1,0 0 0,-1 1 0,1-1 0,0 0 0,-1 1 0,1-1-1,0 0 1,0 1 0,0 0 0,-8 16-104,8-16 103,-6 19 21,2-1 0,0 1 0,1 0 0,1 1 0,0-1 0,2 0 0,4 36 0,-4-52 18,1 0 0,0 0 0,0 0 1,1 0-1,-1 0 0,1-1 0,0 1 0,4 6 1,-6-9-20,1 0 0,-1-1 0,1 1 1,0 0-1,0-1 0,-1 1 0,1-1 0,0 1 1,0-1-1,0 1 0,-1-1 0,1 0 1,0 1-1,0-1 0,0 0 0,0 0 0,0 0 1,0 1-1,0-1 0,0 0 0,-1 0 1,1-1-1,0 1 0,0 0 0,0 0 0,0 0 1,0 0-1,0-1 0,0 1 0,-1 0 1,1-1-1,0 1 0,0-1 0,0 1 0,-1-1 1,1 1-1,0-1 0,0 0 0,-1 1 0,1-1 1,-1 0-1,1 1 0,-1-1 0,1-1 1,8-8 81,0-1 0,-1 0 0,-1-1 0,0 1 0,10-26 1,20-67 220,-30 75-302,7-42 0,-17 96-43,1 0 0,2 0-1,0 0 1,5 28-1,-2-33 72,2 0-1,0 0 1,1-1-1,10 24 1,-14-38-66,0-1 0,0 0 0,0 1 0,1-1 1,-1 0-1,1-1 0,0 1 0,0 0 0,1-1 0,-1 0 1,1 1-1,-1-1 0,1-1 0,0 1 0,0-1 0,0 1 0,1-1 1,-1 0-1,0-1 0,1 1 0,0-1 0,-1 0 0,1 0 0,6 1 1,-8-2-47,0-1 1,1 1 0,-1-1-1,0 1 1,1-1 0,-1 0-1,0 0 1,0-1 0,0 1 0,0 0-1,0-1 1,0 0 0,0 0-1,0 0 1,-1 0 0,1 0-1,-1-1 1,1 1 0,-1-1 0,0 1-1,0-1 1,0 0 0,0 0-1,-1 0 1,1 0 0,-1 0-1,1-3 1,12-33-457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5.912"/>
    </inkml:context>
    <inkml:brush xml:id="br0">
      <inkml:brushProperty name="width" value="0.05" units="cm"/>
      <inkml:brushProperty name="height" value="0.05" units="cm"/>
    </inkml:brush>
  </inkml:definitions>
  <inkml:trace contextRef="#ctx0" brushRef="#br0">1 157 13691,'5'11'506,"-1"-1"0,1 1 1,-2 0-1,1 0 0,-2 1 0,1-1 0,0 20 1,2-1 111,2 13-77,-2-8-64,2 1-1,1-1 0,14 37 1,-20-69-405,-1 0-1,0 0 1,1-1 0,-1 1 0,1 0 0,0-1 0,0 1 0,2 2-1,-3-4-42,0-1 0,0 1 0,-1-1-1,1 1 1,0-1 0,0 0 0,0 1 0,0-1-1,0 0 1,-1 1 0,1-1 0,0 0-1,0 0 1,0 0 0,0 0 0,0 0 0,0 0-1,0 0 1,0 0 0,0 0 0,0 0-1,-1-1 1,1 1 0,0 0 0,0-1 0,0 1-1,0 0 1,0-1 0,-1 1 0,1-1-1,0 1 1,0-1 0,-1 0 0,2 0-1,6-7 107,0 0-1,-1-1 0,0 0 0,-1 0 0,0 0 0,7-13 0,28-69 339,-32 68-362,115-310-1228,-124 332 1056,4-16-950,-4 17 995,-1 0 0,1 0-1,0 0 1,0-1-1,0 1 1,-1 0 0,1 0-1,0 0 1,0 0-1,-1 0 1,1 0 0,0 0-1,-1 0 1,1 0-1,0 0 1,0 0 0,-1 0-1,1 0 1,0 0-1,0 0 1,-1 0 0,1 0-1,0 0 1,0 0-1,-1 0 1,1 0-1,0 0 1,0 0 0,-1 0-1,1 1 1,0-1-1,0 0 1,-1 0 0,1 0-1,0 0 1,0 1-1,0-1 1,0 0 0,-1 0-1,1 0 1,0 1-1,0-1 1,0 0 0,0 1-1,-12 8-602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6.377"/>
    </inkml:context>
    <inkml:brush xml:id="br0">
      <inkml:brushProperty name="width" value="0.05" units="cm"/>
      <inkml:brushProperty name="height" value="0.05" units="cm"/>
    </inkml:brush>
  </inkml:definitions>
  <inkml:trace contextRef="#ctx0" brushRef="#br0">1 1 12955,'7'30'1752,"3"3"-976,0-4-312,4-4 1689,2 3-1345,8-8-760,4-5-120,5-15 96,-2-7-152,6-10-80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6.780"/>
    </inkml:context>
    <inkml:brush xml:id="br0">
      <inkml:brushProperty name="width" value="0.05" units="cm"/>
      <inkml:brushProperty name="height" value="0.05" units="cm"/>
    </inkml:brush>
  </inkml:definitions>
  <inkml:trace contextRef="#ctx0" brushRef="#br0">142 42 17524,'-5'0'153,"0"0"1,0 0-1,0 0 0,0 1 1,0-1-1,0 1 0,0 0 1,1 1-1,-1-1 1,0 1-1,0 0 0,1 0 1,-1 1-1,1-1 1,0 1-1,0 0 0,0 0 1,0 0-1,0 1 1,1-1-1,-1 1 0,1 0 1,0 0-1,0 0 0,0 0 1,-3 10-1,2-6-35,0 0-1,1 0 1,0 0-1,0 1 1,1-1-1,0 1 1,1 0-1,0 0 1,0-1-1,1 1 1,0 0-1,1 0 1,-1 0-1,5 13 1,-5-19-94,1 0 1,0-1 0,0 1-1,0-1 1,0 1-1,0-1 1,0 0 0,1 0-1,-1 1 1,1-1 0,0 0-1,-1 0 1,1 0-1,0 0 1,0-1 0,0 1-1,1-1 1,-1 1 0,3 1-1,-2-2-1,0 0-1,0-1 0,1 1 1,-1-1-1,0 1 0,0-1 1,1 0-1,-1 0 0,0-1 1,0 1-1,1 0 0,-1-1 1,5-2-1,4-1 13,-1-1 0,1-1-1,-1 0 1,-1 0 0,1-1-1,-1 0 1,10-10 0,70-78 171,-9 8-180,-79 85-42,0 0 1,0 1 0,0-1 0,0 0 0,0 1-1,1 0 1,-1-1 0,5-1 0,-7 3 11,0 0-1,1 0 1,-1 0 0,0 0-1,0 0 1,1 0-1,-1 0 1,0 0 0,1 0-1,-1 0 1,0 0 0,1 0-1,-1 0 1,0 1 0,0-1-1,1 0 1,-1 0 0,0 0-1,0 0 1,1 0 0,-1 1-1,0-1 1,0 0 0,1 0-1,-1 0 1,0 1 0,0-1-1,2 15-80,-16 96-101,14-111 189,0 1 0,-1-1 0,1 1 0,0-1 0,0 0 0,0 1 0,0-1 0,0 1 1,0-1-1,0 1 0,0-1 0,0 1 0,0-1 0,0 1 0,0-1 0,0 1 0,0-1 0,0 0 0,1 1 0,-1-1 0,0 1 0,0-1 0,0 1 0,1-1 0,-1 0 0,0 1 0,1-1 0,-1 0 0,0 1 0,1-1 0,-1 0 0,0 1 0,1-1 0,-1 0 0,0 0 1,1 1-1,-1-1 0,1 0 0,-1 0 0,1 0 0,-1 0 0,1 1 0,-1-1 0,0 0 0,1 0 0,-1 0 0,1 0 0,-1 0 0,1 0 0,-1 0 0,1-1 0,-1 1 0,1 0 0,-1 0 0,1 0 0,3-2 13,-1 1-1,1-1 1,-1 0-1,0 0 0,6-5 1,59-56 90,-52 45-105,0 2 1,2 1 0,0 0 0,26-17 0,-43 31-5,1 0 1,-1 0 0,1 0-1,0 0 1,0 0 0,-1 1-1,1-1 1,0 0-1,0 1 1,-1 0 0,1-1-1,0 1 1,0 0 0,0 0-1,0 0 1,0 0 0,0 0-1,0 0 1,-1 1 0,1-1-1,0 1 1,0-1 0,2 2-1,-1 0 3,-1 0-1,0 0 0,-1 0 1,1 1-1,0-1 0,-1 0 0,1 1 1,-1-1-1,1 1 0,-1 0 1,0-1-1,0 1 0,-1 0 1,2 4-1,2 16-9,-2-15-26,-1 0 0,1 1 0,1-1 0,6 15 1,-9-23 12,0 0 1,1 1 0,-1-1-1,0 1 1,0-1 0,1 0-1,-1 1 1,1-1 0,-1 0 0,0 0-1,1 1 1,-1-1 0,1 0-1,-1 0 1,1 0 0,-1 1 0,1-1-1,-1 0 1,0 0 0,1 0-1,-1 0 1,1 0 0,-1 0 0,1 0-1,-1 0 1,1 0 0,-1 0-1,1 0 1,-1 0 0,1 0-1,-1-1 1,1 1 0,-1 0 0,1 0-1,-1 0 1,0-1 0,1 1-1,-1 0 1,1-1 0,0 0 0,17-15-254,-4-4 16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7.225"/>
    </inkml:context>
    <inkml:brush xml:id="br0">
      <inkml:brushProperty name="width" value="0.05" units="cm"/>
      <inkml:brushProperty name="height" value="0.05" units="cm"/>
    </inkml:brush>
  </inkml:definitions>
  <inkml:trace contextRef="#ctx0" brushRef="#br0">141 12 18460,'-21'0'850,"0"-1"0,-27-4 0,16 1 342,31 3-1177,1 1 1,-1 0-1,0 0 0,0 0 0,1 0 1,-1 0-1,0 0 0,0 0 0,0 0 1,1 0-1,-1 0 0,0 0 0,0 0 1,0 0-1,1 1 0,-1-1 0,0 0 1,1 1-1,-1-1 0,0 0 0,0 1 1,0 0-1,1 0-14,0-1 0,0 1-1,0 0 1,-1-1 0,1 1 0,1-1 0,-1 1 0,0 0 0,0-1 0,0 1 0,0-1-1,0 1 1,0-1 0,1 1 0,-1 0 0,0-1 0,0 1 0,1-1 0,-1 1 0,1-1-1,-1 0 1,1 1 0,1 3-20,1-1 0,0 0 0,0 0 0,1 0 0,-1-1 0,1 1 0,4 2 0,10 2-59,1-1 0,36 7 1,-32-8-175,31 11 1,-43-12 159,-1 2-1,1-1 1,-1 1 0,0 1 0,0 0 0,-1 0 0,0 1 0,0 0 0,-1 0 0,0 1 0,14 20 0,-19-24 94,0 0 0,-1 0 0,1 1 0,-1-1 0,0 1 0,0-1 0,-1 1 0,1 0 1,-1 0-1,-1 0 0,1 8 0,-1-10 49,-1 1 1,1 0 0,-1-1 0,0 1 0,-1-1-1,1 0 1,-1 1 0,0-1 0,0 0-1,0 0 1,-1 0 0,1 0 0,-1 0-1,0-1 1,0 1 0,-4 3 0,1-2-30,1 0 0,-1-1 0,0 1 0,0-1 0,-1-1 1,1 1-1,-8 2 0,11-5-37,1 0-1,-1 0 1,0 0-1,0 0 1,0-1-1,0 1 1,1-1-1,-1 0 1,0 0-1,0 0 1,0 0-1,0-1 1,0 1-1,0-1 1,0 1-1,0-1 1,1 0-1,-1 0 1,0 0-1,-3-3 1,-11-14-149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7.618"/>
    </inkml:context>
    <inkml:brush xml:id="br0">
      <inkml:brushProperty name="width" value="0.05" units="cm"/>
      <inkml:brushProperty name="height" value="0.05" units="cm"/>
    </inkml:brush>
  </inkml:definitions>
  <inkml:trace contextRef="#ctx0" brushRef="#br0">42 1 16484,'2'3'141,"-1"-1"1,0 1 0,0 0 0,0 0 0,0 0 0,0 0 0,-1 0 0,0 1 0,1-1 0,-1 0 0,-1 5 0,2 7 136,6 36 364,2-2-1,27 85 1,49 92-364,-22-63-944,-61-156 561,2 3-223,-1 0 1,0 0-1,2 10 1,-5-19 292,0-1 0,0 1 0,0-1 0,0 0 0,0 1 0,0-1 0,0 1 0,0-1 0,0 1 0,0-1 0,0 1 0,0-1 0,0 0 0,0 1 0,0-1 0,0 1 0,0-1 0,-1 1 0,1-1 0,0 0 0,0 1 0,0-1 0,-1 1 0,1-1 0,0 0 0,-1 1 0,1-1 0,0 0 0,-1 1 0,1-1 0,0 0 0,-1 0 0,1 1 0,-1-1 0,1 0 0,-1 0 0,-1 0-46,1 0 0,-1 0 0,0 0-1,1 0 1,-1-1 0,1 1-1,-1 0 1,0-1 0,1 1-1,-3-2 1,-35-23-824,7-2 1079,-44-47 1,63 59 397,0-1 0,1 1 0,1-2 0,0 0 0,-11-26-1,20 39-369,0-1 1,0 0-1,1 0 0,-1 1 0,1-1 0,0 0 0,1 0 0,-1 0 0,1 0 0,0 0 0,0 0 0,1 0 0,1-7 0,-1 8-102,1 0 0,-1 0 0,1 0 0,0 1 1,0-1-1,1 1 0,-1-1 0,1 1 0,0 0 0,0 0 0,0 0 0,0 0 0,0 0 0,1 1 1,-1-1-1,7-2 0,19-10-982,1 2 1,1 0-1,50-12 1,-30 12 95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8.039"/>
    </inkml:context>
    <inkml:brush xml:id="br0">
      <inkml:brushProperty name="width" value="0.05" units="cm"/>
      <inkml:brushProperty name="height" value="0.05" units="cm"/>
    </inkml:brush>
  </inkml:definitions>
  <inkml:trace contextRef="#ctx0" brushRef="#br0">91 17 16339,'0'0'90,"-1"-1"-1,0 0 0,0 1 1,0-1-1,0 1 0,0-1 1,0 1-1,0 0 0,0-1 0,0 1 1,0 0-1,0 0 0,0 0 1,0 0-1,0 0 0,-1 0 0,1 0 1,0 0-1,0 0 0,0 0 1,0 1-1,0-1 0,0 0 1,0 1-1,-2 0 0,1 1 14,0-1 0,0 1 0,0 0 0,1 0 1,-1 0-1,0 0 0,1 0 0,-1 0 0,1 1 0,-2 2 0,-2 7 91,0 1 1,1-1-1,-3 18 0,-1 10-26,-4 70-1,11-96-148,1-1 1,0 1-1,1-1 1,0 0-1,1 1 1,1-1-1,0 0 1,1 0-1,5 13 1,-8-25-9,-1 1-1,1-1 1,0 0-1,0 1 1,-1-1 0,1 0-1,0 0 1,0 0 0,0 1-1,0-1 1,1 0 0,-1 0-1,0-1 1,0 1 0,1 0-1,-1 0 1,3 0 0,-3 0-2,0-1-1,0 0 1,0 0 0,1 0 0,-1 0 0,0 0-1,0-1 1,0 1 0,0 0 0,0 0 0,1-1-1,-1 1 1,0-1 0,0 1 0,0-1 0,0 1 0,2-2-1,2-3 24,0 0-1,0 0 1,-1 0-1,1 0 1,-1-1-1,4-7 1,8-17-2,-2 0 0,0-1 0,-2 0 0,-1-1 0,-2-1 0,-1 0 0,-2 0 0,3-40 0,-9 67-68,0 1 0,0-1 0,0 1 0,-1 0 0,-2-10 1,3 15 32,0 0 1,0 0 0,0 0 0,0-1 0,0 1 0,0 0 0,0 0 0,0 0 0,0-1-1,0 1 1,0 0 0,0 0 0,0 0 0,0-1 0,0 1 0,0 0 0,0 0 0,0 0-1,-1 0 1,1-1 0,0 1 0,0 0 0,0 0 0,0 0 0,0 0 0,-1 0 0,1 0-1,0-1 1,0 1 0,0 0 0,-1 0 0,1 0 0,0 0 0,0 0 0,0 0 0,0 0-1,-1 0 1,1 0 0,0 0 0,0 0 0,0 0 0,-1 0 0,1 0 0,0 0 0,-7 20-165,3 6 140,2-1 1,1 1-1,1 0 1,1 0-1,2 0 1,0 0-1,11 38 1,-12-53-11,2-1-1,0 1 1,0-1 0,0 0-1,2 0 1,-1-1 0,8 10-1,-12-17 53,0 0-1,1 0 1,-1 0-1,1-1 0,0 1 1,-1 0-1,1-1 0,0 1 1,0-1-1,0 0 0,0 1 1,0-1-1,1 0 0,-1 0 1,0-1-1,0 1 1,1 0-1,-1-1 0,0 1 1,1-1-1,-1 0 0,1 0 1,-1 0-1,0 0 0,1 0 1,-1 0-1,1-1 1,-1 1-1,0-1 0,0 0 1,1 0-1,-1 1 0,0-1 1,0-1-1,0 1 0,0 0 1,0 0-1,0-1 1,2-2-1,6-5 33,-2 0-1,1-1 1,-1-1 0,-1 1 0,0-1 0,6-12-1,13-33 30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3.072"/>
    </inkml:context>
    <inkml:brush xml:id="br0">
      <inkml:brushProperty name="width" value="0.025" units="cm"/>
      <inkml:brushProperty name="height" value="0.025" units="cm"/>
    </inkml:brush>
  </inkml:definitions>
  <inkml:trace contextRef="#ctx0" brushRef="#br0">0 93 9865,'0'0'9439,"9"2"-7987,0-1-1285,-1 1 1,1-1 0,0-1 0,0 0-1,0 0 1,-1-1 0,1 0 0,14-3 0,-20 3-105,0 0 0,1 0 1,-1 0-1,0 0 1,0-1-1,0 1 0,0-1 1,0 0-1,-1 1 1,1-1-1,0-1 0,-1 1 1,1 0-1,-1-1 1,0 1-1,0-1 0,0 0 1,0 1-1,0-1 1,-1 0-1,1 0 0,-1 0 1,0 0-1,0-1 1,0 1-1,0 0 0,-1 0 1,1-1-1,-1 1 1,0-5-1,0 7-58,0 1 0,0-1 0,0 1 0,0-1-1,0 0 1,0 1 0,0-1 0,0 1 0,0-1 0,0 0 0,-1 1 0,1-1 0,0 1-1,-1-1 1,1 1 0,0-1 0,-1 1 0,1-1 0,0 1 0,-1-1 0,1 1 0,-1 0 0,1-1-1,-1 1 1,1 0 0,-1-1 0,1 1 0,-1 0 0,1 0 0,-1-1 0,0 1 0,-23 2-328,17-1 181,1 2 1,0-1 0,0 1-1,0-1 1,-9 7 0,8-3 141,0 0 0,1 0 0,-1 1 1,1 0-1,0 0 0,1 0 0,0 1 1,0-1-1,0 1 0,1 1 1,1-1-1,-1 1 0,1-1 0,1 1 1,-1 0-1,1 0 0,1 0 0,0 0 1,0 14-1,2-21 16,0 0 0,0 1 0,0-1 0,0 0 0,0 0-1,0 0 1,1 0 0,-1 0 0,1 0 0,0 0 0,-1 0 0,1 0 0,0-1 0,0 1 0,0-1 0,0 0 0,1 1 0,-1-1-1,0 0 1,0 0 0,1 0 0,-1-1 0,0 1 0,1 0 0,-1-1 0,1 0 0,-1 1 0,1-1 0,-1 0 0,4-1-1,4 2 108,1-1-1,-1-1 1,0 0-1,0 0 1,1-1-1,12-4 1,-5-2-83,0 0 0,-1-2 0,0 0 0,0-1 0,-1-1 0,-1 0 0,0-1 0,-1-1 0,26-30 0,-57 61-326,-23 32 448,38-47-120,1 1 0,-1 0 0,1 0 0,0-1 0,0 1-1,0 0 1,0 0 0,0 0 0,1 0 0,-1 1 0,1-1 0,0 0 0,-1 0 0,2 0 0,-1 0 0,0 0 0,1 0 0,0 3 0,0-5-20,0 0 0,0 0 1,0 0-1,0 0 1,0 0-1,0 0 1,0-1-1,1 1 0,-1 0 1,0-1-1,0 1 1,1-1-1,-1 0 1,0 1-1,1-1 0,-1 0 1,0 0-1,1 0 1,-1 1-1,0-2 1,1 1-1,1 0 0,32-3 674,-18-4-737,0-1-1,0 0 1,-1-1-1,0-1 1,-1 0-1,0-1 1,15-14-1,-13 10-704,-15 14 218,-3 7 464,0 0 0,0-1 0,-1 1 0,1 0 0,-1-1 0,-1 0 0,-3 9 0,-10 25-108,15-36 176,1-1-1,-1 1 0,1-1 1,-1 1-1,1-1 0,0 1 1,0-1-1,0 1 1,0-1-1,1 1 0,-1-1 1,0 1-1,1-1 0,0 0 1,0 1-1,0-1 0,0 1 1,0-1-1,0 0 1,0 0-1,1 0 0,-1 0 1,1 0-1,2 2 0,-1-2 2,0-1 0,0 1 0,0-1 0,0 0 0,0-1-1,0 1 1,1 0 0,-1-1 0,0 0 0,0 1 0,1-1-1,-1-1 1,0 1 0,0 0 0,1-1 0,-1 0 0,0 1 0,6-4-1,-3 2-217,-1 0-1,1-1 1,-1 1-1,1-1 1,-1-1 0,0 1-1,8-8 1,15-19-5212,-6-1-3057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9.315"/>
    </inkml:context>
    <inkml:brush xml:id="br0">
      <inkml:brushProperty name="width" value="0.05" units="cm"/>
      <inkml:brushProperty name="height" value="0.05" units="cm"/>
    </inkml:brush>
  </inkml:definitions>
  <inkml:trace contextRef="#ctx0" brushRef="#br0">2 1 10986,'-1'153'3270,"2"-122"-2301,2 0 1,14 59-1,9-8-147,4-1-1,3-2 1,68 119 0,-30-60-561,-59-116-195,-12-23-65,0 1 0,0 0 0,0 0 0,0 0 1,0 0-1,0 0 0,0 0 0,0-1 0,0 1 0,0 0 1,0 0-1,0 0 0,0 0 0,1 0 0,-1 0 0,0 0 0,0-1 1,0 1-1,0 0 0,0 0 0,0 0 0,0 0 0,1 0 1,-1 0-1,0 0 0,0 0 0,0 0 0,0 0 0,0 0 1,0 0-1,1 0 0,-1 0 0,0 0 0,0 0 0,0 0 1,0 0-1,0 0 0,1 0 0,-1 0 0,0 0 0,0 0 1,0 0-1,0 0 0,0 0 0,0 0 0,1 0 0,-1 0 0,0 0 1,0 0-1,0 1 0,0-1 0,0 0 0,0 0 0,0 0 1,0 0-1,1 0 0,-1 0 0,0 0 0,0 1 0,0-1 1,0 0-1,0 0 0,0 0 0,0-14 23,-6-25-178,-1 0 0,-18-53 0,-35-75-660,60 166 809,-6-14-74,3 4-3,-1 0 1,0 1-1,-1 0 1,0 0-1,-1 0 1,0 0 0,-12-14-1,11 19 22,7 10 115,8 12 117,0-5-109,1-1 0,-1 0 0,2-1 0,0 0 0,0 0 0,1-1-1,0-1 1,0 0 0,19 10 0,-23-14-38,0-1-1,1 0 0,-1 0 1,1-1-1,0 0 1,0 0-1,15 1 0,-17-3-8,-1 0-1,0 0 1,0-1-1,0 1 1,0-1-1,0-1 1,-1 1-1,1-1 1,0 1-1,0-1 1,-1-1-1,1 1 1,5-5-1,-5 3-1,0 0-1,-1-1 0,0 0 1,0 0-1,0 0 0,0 0 1,-1 0-1,0-1 0,0 0 1,0 1-1,-1-1 0,0 0 1,0 0-1,0-1 0,-1 1 1,0 0-1,0-9 1,0-1-27,0 1 0,-2 0 0,0-1 0,0 1 0,-2 0 0,-4-16 0,5 24-26,0 0 0,-1 0 0,0 0 0,-8-12 0,11 18 30,-1 0 0,0 0 0,0 0 0,1 0 0,-1 0 0,0 0 0,0 0 0,0 0 0,0 1 0,0-1 0,0 0 0,0 1 0,-1-1 0,1 1 1,-1-1-1,1 1 3,0 0 1,0 0 0,1 0-1,-1 0 1,0 0 0,0 0-1,1 1 1,-1-1 0,0 0 0,0 1-1,1-1 1,-1 0 0,0 1-1,1-1 1,-1 1 0,1-1-1,-1 1 1,0-1 0,1 1-1,-1-1 1,1 1 0,0 0-1,-1-1 1,1 1 0,-1 0 0,1 0-1,-1 0 1,-2 6 5,1 0 1,0 0 0,-1 0-1,2 0 1,-1 0-1,1 0 1,0 0-1,1 0 1,0 8-1,6 69 215,-5-75-187,3 20 108,0 1 0,11 31 0,-13-52-101,1 0 0,0 0 0,1-1 0,0 1 0,0-1 0,1 0 0,0 0 0,1 0 0,0 0 0,12 11 0,-16-17-30,-1 0 1,1-1-1,0 1 0,0-1 0,1 0 0,-1 0 0,0 1 0,0-1 0,1-1 0,-1 1 0,0 0 0,1 0 0,-1-1 0,1 0 0,-1 1 0,0-1 0,1 0 0,-1 0 0,4-1 0,-3 0-3,0 1 0,0-2-1,0 1 1,0 0 0,0-1 0,-1 1 0,1-1-1,-1 0 1,1 0 0,-1 0 0,1 0-1,-1 0 1,3-4 0,1-2-22,-1 0-1,0-1 1,0 1-1,0-1 1,-1 0-1,-1 0 1,1-1-1,2-15 1,-3 9-91,-1-1 0,-1 0 1,-1 0-1,-2-28 0,1 35-2,-1-1-1,0 0 1,0 1 0,-1 0-1,-1-1 1,1 1 0,-2 0-1,-7-12 1,12 20 86,-1 1 1,0 0-1,0-1 1,0 1-1,0 0 0,0 0 1,0 0-1,0 0 1,0 0-1,0 0 0,-1 0 1,1 0-1,0 0 0,-1 0 1,1 1-1,0-1 1,-1 0-1,-1 0 0,2 1 12,0 0-1,0 1 1,0-1-1,0 0 0,0 0 1,0 0-1,0 1 1,0-1-1,0 1 0,0-1 1,1 0-1,-1 1 0,0 0 1,0-1-1,0 1 1,1-1-1,-1 1 0,0 0 1,1-1-1,-1 1 1,0 1-1,-2 3 19,0 0 0,0 1 0,0-1 0,1 1 1,0-1-1,0 1 0,-2 10 0,0 8 329,-2 44 0,6-59-219,0 0 0,1-1 0,0 1 0,0-1 0,1 1 1,0-1-1,0 0 0,6 15 0,-7-21-82,1 0 1,-1 0 0,0-1-1,0 1 1,1 0 0,-1 0-1,1-1 1,-1 1 0,1-1-1,0 0 1,0 1 0,-1-1-1,1 0 1,0 0 0,0 0-1,0 0 1,3 0 0,-1 0-13,0 0 1,0 0-1,1-1 0,-1 0 1,0 0-1,0 0 0,1 0 1,5-2-1,7-2-98,0-1 0,-1 0 0,24-12 0,-31 13 11,31-15-154,-20 9-56,1 0-1,39-11 1,-53 19 254,-1 1-1,1 0 1,-1 0 0,1 1-1,0-1 1,-1 2 0,1-1-1,0 1 1,-1-1 0,1 2-1,-1-1 1,1 1 0,-1 0-1,7 3 1,-10-3 56,0-1 1,0 0-1,-1 1 1,1-1-1,0-1 1,0 1-1,1 0 1,-1-1-1,0 1 0,4-1 1,-6-1-12,0 1-1,0 0 1,1-1 0,-1 1-1,0-1 1,0 1 0,0-1 0,0 1-1,0-1 1,0 0 0,0 0-1,0 1 1,0-1 0,-1 0 0,1 0-1,0 0 1,0 0 0,-1 0-1,1 0 1,0 0 0,-1 0 0,1 0-1,-1-1 1,0 1 0,1 0-1,-1 0 1,0 0 0,0 0 0,0-1-1,1 0 1,-1-8 60,1 0-1,-1 0 1,-1 0-1,0 0 1,0 0 0,-1 1-1,0-1 1,-7-18-1,1 6-132,-1 1-1,-22-35 1,27 49 10,3 4 10,-1 0 1,0 0 0,0 0 0,0 1 0,0-1-1,0 1 1,-4-4 0,24 29-289,-17-21 336,1 0 0,0-1 0,0 1 0,0-1 0,1 1 0,-1-1-1,0 0 1,0 0 0,1 0 0,-1 0 0,1 0 0,-1 0 0,0-1 0,1 1 0,0-1 0,-1 1 0,1-1 0,-1 0 0,1 0 0,-1-1-1,1 1 1,-1 0 0,1-1 0,-1 1 0,1-1 0,-1 0 0,1 0 0,-1 0 0,0 0 0,1 0 0,3-4 0,-3 3 9,0-1 0,1 0 1,-1 0-1,-1 0 1,1 0-1,0-1 0,-1 1 1,0-1-1,0 0 1,0 1-1,0-1 0,0 0 1,-1 0-1,0 0 1,1 0-1,-2-1 0,1 1 1,0 0-1,-1-5 0,-9 43-109,5-9 274,1 0-1,1 0 1,1 0-1,6 49 0,-5-72-144,0 1-1,1-1 1,0 0-1,-1 1 1,1-1-1,0 0 1,0 1-1,0-1 1,1 0-1,-1 0 1,0 0-1,1 0 1,0 0 0,-1 0-1,3 1 1,-3-2-15,1 0 1,-1 0 0,1-1 0,-1 1 0,0 0 0,1-1 0,-1 0 0,1 1-1,-1-1 1,1 0 0,-1 0 0,1 0 0,0 0 0,-1 0 0,1 0 0,-1 0-1,1 0 1,-1-1 0,1 1 0,-1 0 0,1-1 0,-1 0 0,0 1 0,1-1-1,2-1 1,2-3 40,1 1-1,-1-1 0,0 0 1,-1-1-1,1 1 0,-1-1 1,8-11-1,29-51 183,-35 54-205,26-53 99,-23 44-156,23-38 1,-33 60 5,1 1 1,-1-1-1,0 1 0,1-1 1,-1 1-1,0-1 0,1 1 1,-1-1-1,0 1 0,1 0 1,-1-1-1,1 1 0,-1 0 1,1-1-1,-1 1 1,1 0-1,-1-1 0,1 1 1,0 0-1,-1 0 0,2-1 1,-2 2-1,1-1 1,-1 0 0,0 0 0,1 1-1,-1-1 1,0 0 0,1 0 0,-1 1-1,0-1 1,1 0 0,-1 1 0,0-1-1,0 1 1,1-1 0,-1 0 0,0 1-1,0-1 1,0 1 0,0-1 0,1 1-1,-1 0 1,3 34-46,-2-28 53,0 18-11,5 47 57,-5-66-27,0 0 0,0-1 1,1 1-1,0-1 0,0 1 0,0-1 0,1 0 0,0 1 1,5 6-1,-7-10-27,1 0 0,-1 0 0,0-1 0,1 1 0,0-1 1,-1 1-1,1-1 0,0 1 0,0-1 0,0 0 0,0 0 0,0 0 0,0 0 0,0-1 1,0 1-1,0 0 0,0-1 0,0 1 0,0-1 0,1 0 0,-1 0 0,0 0 0,0 0 1,0 0-1,1 0 0,-1-1 0,0 1 0,0-1 0,0 1 0,0-1 0,0 0 1,0 0-1,0 0 0,3-2 0,-1 1-71,0-1 0,-1 0 0,1-1 0,-1 1 1,0 0-1,0-1 0,0 0 0,-1 1 0,1-1 0,-1 0 0,0-1 0,0 1 1,0 0-1,0 0 0,1-8 0,-3 5 26,1 0 1,-1 0-1,0 0 1,0 0-1,-1 0 1,0 0-1,0 0 1,-1 0-1,0 0 1,-4-9-1,-14-37-369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6:59.796"/>
    </inkml:context>
    <inkml:brush xml:id="br0">
      <inkml:brushProperty name="width" value="0.05" units="cm"/>
      <inkml:brushProperty name="height" value="0.05" units="cm"/>
    </inkml:brush>
  </inkml:definitions>
  <inkml:trace contextRef="#ctx0" brushRef="#br0">13 1 19268,'-11'-1'1568,"9"4"-1223,2 1-121,6 6 224,3 0-608,-1 3 256,0 2-224,-4 0-120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7:00.235"/>
    </inkml:context>
    <inkml:brush xml:id="br0">
      <inkml:brushProperty name="width" value="0.05" units="cm"/>
      <inkml:brushProperty name="height" value="0.05" units="cm"/>
    </inkml:brush>
  </inkml:definitions>
  <inkml:trace contextRef="#ctx0" brushRef="#br0">1 1289 17100,'462'-147'4701,"-398"125"-4317,678-275-166,-107-14-527,-397 187 353,-21 10 114,265-124 328,-442 220-722,-39 18 187,0 0-1,-1-1 1,1 1 0,-1 0-1,1 0 1,-1-1-1,1 1 1,-1-1 0,1 1-1,-1 0 1,1-1 0,-1 1-1,1-1 1,-1 1-1,0-1 1,1 1 0,-1-1-1,0 1 1,1-1-1,-1 0 1,0 1 0,1-2-1,-11-3-847,-17 3 334,-13 6 85,-6 4-150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7:39.022"/>
    </inkml:context>
    <inkml:brush xml:id="br0">
      <inkml:brushProperty name="width" value="0.05" units="cm"/>
      <inkml:brushProperty name="height" value="0.05" units="cm"/>
    </inkml:brush>
  </inkml:definitions>
  <inkml:trace contextRef="#ctx0" brushRef="#br0">0 222 6817,'1'2'50,"0"0"-1,-1 0 0,1 0 0,0 0 0,1 0 0,-1 0 0,0 0 0,1-1 0,-1 1 0,1 0 0,-1-1 0,1 1 0,-1-1 1,1 0-1,0 1 0,0-1 0,0 0 0,0 0 0,0 0 0,0-1 0,0 1 0,0 0 0,0-1 0,1 1 0,-1-1 0,0 0 1,0 1-1,0-1 0,1 0 0,-1-1 0,0 1 0,0 0 0,0-1 0,1 1 0,-1-1 0,0 1 0,0-1 0,0 0 0,2-1 1,24-10 339,0-2 0,-1-1 0,32-23 0,18-10 8,-36 26-328,1 1-1,1 2 1,76-23-1,-97 37-17,0 0-1,0 1 0,1 1 0,0 2 0,-1 0 1,1 1-1,0 1 0,-1 1 0,41 10 0,178 65 1183,38 10-593,122-21-430,5-28-146,-94-11-45,543 53 28,-572-66-28,539-42 1,-658 13-9,578-34 22,-54 61-28,-430-4-5,599-32-208,-3-56-154,-270 23 225,992-59-107,-1031 110 221,-377 15 49,206 39 0,137 37 74,5-46 8,46-58-10,-173 2-23,-1 22-30,87 46-12,-8 33-113,-372-65 63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7:45.143"/>
    </inkml:context>
    <inkml:brush xml:id="br0">
      <inkml:brushProperty name="width" value="0.05" units="cm"/>
      <inkml:brushProperty name="height" value="0.05" units="cm"/>
    </inkml:brush>
  </inkml:definitions>
  <inkml:trace contextRef="#ctx0" brushRef="#br0">976 298 8474,'-1'-4'134,"-2"-7"301,1 1-1,-2 0 1,0 0-1,-9-17 1,12 26-368,1-1-1,-1 1 1,0 0-1,0 0 1,0-1 0,0 1-1,0 0 1,0 0-1,0 0 1,0 0 0,-1 0-1,1 0 1,0 0-1,-1 1 1,1-1-1,0 0 1,-1 1 0,1-1-1,-1 1 1,1 0-1,-1-1 1,1 1 0,-1 0-1,1 0 1,-1 0-1,1 0 1,-1 0-1,1 0 1,-1 0 0,1 1-1,-1-1 1,1 0-1,-1 1 1,1-1 0,-1 1-1,1 0 1,0-1-1,-1 1 1,1 0 0,0 0-1,0 0 1,-2 1-1,-38 33 223,1 1-1,2 2 1,-37 47-1,48-54-219,-16 23-61,1 1 0,3 2 0,3 2 0,2 2-1,3 0 1,3 2 0,-38 122 0,-70 345-28,25 6 26,111-534-5,-47 272 2,13 1 1,11 2 0,22 470-1,31-321 5,136 686-1,-125-937-1,7-1 1,8-3-1,120 254 0,-111-295-5,5-3 0,94 126 0,-113-184-8,4-3 0,2-2-1,2-3 1,130 102 0,-153-138-3,0-2 1,2-1 0,1-2-1,0-2 1,1-2-1,1-1 1,0-2-1,1-2 1,1-1 0,-1-3-1,2-1 1,-1-2-1,64-3 1,-66-3-8,0-2 0,-1-2-1,0-1 1,0-2 0,0-2 0,-1-2 0,-1-1 0,-1-2-1,0-1 1,0-2 0,-2-2 0,-1-1 0,-1-2 0,45-41-1,-36 23 7,-2-3-1,-2-1 1,-3-2-1,-1-1 1,-3-2-1,-1-1 0,34-86 1,-15 8 26,-6-2 0,29-155 1,-19 10 24,-13-2-1,-11-1 1,-10-371 0,-37 224 106,-110-638 1,89 853-58,-9 2 1,-9 2-1,-121-289 0,111 348 57,-167-274 0,-269-253 173,243 400-286,186 208-129,-148-103-1,194 152 71,-1 1 0,-1 1-1,-1 2 1,0 1 0,-1 1 0,0 2-1,-1 1 1,0 2 0,0 1 0,-1 2 0,-47-2-1,41 8-19,-58 11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27:59.326"/>
    </inkml:context>
    <inkml:brush xml:id="br0">
      <inkml:brushProperty name="width" value="0.05" units="cm"/>
      <inkml:brushProperty name="height" value="0.05" units="cm"/>
    </inkml:brush>
  </inkml:definitions>
  <inkml:trace contextRef="#ctx0" brushRef="#br0">422 102 11883,'120'55'2257,"-98"-48"-2117,0 0 0,0-1 0,39 5 0,19-5-7,120-5 0,82-21 80,-81 3-18,196 14 220,-4 25-197,214 3-94,19-53-11,-472 18-78,204-4 19,-1 0-22,-336 13 9,-1-2 0,1 0 0,-1-1 0,26-10 0,-71 18 681,-19 11-669,0-3 1,0-2-1,-1-1 1,0-3 0,-86 2-1,-467-40 39,268 6-51,-168 8-33,35 2-4,-841-37 42,1024 41 23,-223-2 138,487 14-186,10 0-12,0-1 1,0 2 0,-1-1 0,1 0-1,0 1 1,0 0 0,0 1 0,1-1-1,-1 1 1,-9 5 0,14-7-9,1 0-1,0 0 1,-1 0 0,1 1 0,0-1 0,-1 0-1,1 0 1,0 0 0,-1 1 0,1-1 0,0 0-1,0 0 1,-1 1 0,1-1 0,0 0 0,0 1-1,0-1 1,-1 0 0,1 1 0,0-1-1,0 0 1,0 1 0,0-1 0,0 0 0,0 1-1,0-1 1,0 0 0,0 1 0,0-1 0,0 1-1,0-1 1,0 0 0,0 1 0,0-1 0,0 0-1,0 1 1,1 0 0,12 8-38,23 2-89,46 2-219,2-4 0,117-2 0,18 1-25,140 36 200,-9 0 126,-36-27 50,445-34 0,309-91-10,-903 91-14,85-11 750,-202 18-610,-22-1 46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8:16.963"/>
    </inkml:context>
    <inkml:brush xml:id="br0">
      <inkml:brushProperty name="width" value="0.05" units="cm"/>
      <inkml:brushProperty name="height" value="0.05" units="cm"/>
    </inkml:brush>
  </inkml:definitions>
  <inkml:trace contextRef="#ctx0" brushRef="#br0">7254 349 11306,'-105'-51'485,"-3"6"0,-1 4-1,-2 5 1,-150-29 0,-612-34-1660,-483 88 2906,1134 23-1791,-355 65 0,-21 88-52,14 46-152,36 13 32,20 45 352,402-192 29,4 4 0,-204 179 1,74-7 13,201-194-139,3 3 0,-61 104-1,71-96-30,2 0 0,5 3 0,2 0 0,3 2 0,-20 104 0,33-110 4,3 1 0,3 0 0,4 0 1,2 1-1,4-1 0,14 86 0,1-59 0,5-1 1,4-1-1,4-1 1,44 90 0,-3-35-4,143 221 0,-114-221-8,6-3-1,206 213 1,-225-272 17,4-5-1,3-3 0,4-5 1,191 109-1,-174-125 6,2-4 1,3-6-1,181 46 0,-125-52-10,342 34 0,-274-61-68,0-11 0,414-47 0,-331-4-56,471-131 0,-561 108 114,377-164 1,-124-19 190,-353 168-39,181-145 0,-204 133-40,-4-4 0,-5-5 0,-5-5 0,94-133 0,-126 144-59,-4-2-1,-5-3 1,-4-3 0,-6-2-1,58-180 1,-79 186-116,-5-2 1,-4-1-1,-4-1 1,-6 0-1,-4-1 1,-15-197-1,2 245 15,-2 0-1,-4 1 0,-1 1 0,-25-63 0,25 88 27,-1 0-1,-1 1 1,-2 0-1,-1 2 1,-1 0-1,-2 1 1,-49-51-1,55 67 28,0 0-1,-1 0 0,-1 1 0,0 2 1,-1 0-1,0 0 0,-1 2 0,0 1 0,-1 0 1,-27-6-1,17 8 8,-63-2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0.793"/>
    </inkml:context>
    <inkml:brush xml:id="br0">
      <inkml:brushProperty name="width" value="0.05" units="cm"/>
      <inkml:brushProperty name="height" value="0.05" units="cm"/>
    </inkml:brush>
  </inkml:definitions>
  <inkml:trace contextRef="#ctx0" brushRef="#br0">1 86 16828,'21'-9'1624,"5"2"-992,3-3-224,15 3 856,3-3-367,9 0-345,4 1-80,2 1-384,-3-1-208,-6 5-608,-4 1-249,-19 3 753,-9 0-184,-15 9-160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1.274"/>
    </inkml:context>
    <inkml:brush xml:id="br0">
      <inkml:brushProperty name="width" value="0.05" units="cm"/>
      <inkml:brushProperty name="height" value="0.05" units="cm"/>
    </inkml:brush>
  </inkml:definitions>
  <inkml:trace contextRef="#ctx0" brushRef="#br0">1 565 13627,'6'20'1480,"7"-9"-920,11-14-144,10-1 513,12-15-193,9-2-112,3-5-472,0-11-256,-5 1 224,-4-1-136,-16 4-168</inkml:trace>
  <inkml:trace contextRef="#ctx0" brushRef="#br0" timeOffset="1">550 44 16604,'25'-8'957,"-6"0"-559,1 2 1,0 0-1,0 2 1,38-5 0,-32 8-235,-6-1-24,37 3-1,-53 0-131,1-1-1,0 1 1,0 0-1,0 0 1,-1 1-1,1-1 1,-1 1-1,1 0 0,-1 0 1,0 1-1,0-1 1,0 1-1,4 3 1,-6-4-3,0 0 1,-1 0-1,1 0 1,-1 0-1,0 0 1,0 0-1,0 1 1,0-1-1,0 0 1,0 1-1,0-1 1,-1 1-1,1-1 1,-1 1-1,0-1 0,0 1 1,0-1-1,0 1 1,0-1-1,0 1 1,-1-1-1,0 4 1,-2 5 17,-1 1 1,0 0-1,-9 15 1,6-10 0,-58 120-178,52-115 83,0 0-1,0-1 0,-33 36 1,24-37-55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2.579"/>
    </inkml:context>
    <inkml:brush xml:id="br0">
      <inkml:brushProperty name="width" value="0.05" units="cm"/>
      <inkml:brushProperty name="height" value="0.05" units="cm"/>
    </inkml:brush>
  </inkml:definitions>
  <inkml:trace contextRef="#ctx0" brushRef="#br0">207 40 18860,'12'-13'-1424,"22"-14"1380,-39 39 526,1 1-1,0 0 1,1-1 0,0 1 0,-1 25 0,2-19-394,1 0-1,1 0 1,0 0-1,2 0 1,0 0-1,1 0 1,1-1 0,12 35-1,-14-52 491,-2-5-91,-2-15 296,-6-26 606,1 16-642,7 27-617,4 18-236,-4-15 108,0-1-1,1 0 1,-1 0 0,0 1 0,0-1 0,0 0 0,0 0-1,0 1 1,1-1 0,-1 0 0,0 1 0,0-1 0,0 0 0,0 0-1,0 1 1,0-1 0,0 0 0,0 1 0,0-1 0,0 0-1,0 1 1,0-1 0,0 0 0,0 0 0,0 1 0,0-1-1,-1 0 1,1 1 0,0-1 0,0 0 0,0 0 0,0 1 0,-1-1-1,1 0 1,0 1 0,-8-10 351,-3-4-167,9 12-193,0-1 0,0 1 0,0-1 0,0 1-1,0 0 1,0 0 0,0 0 0,-1 0 0,1 0 0,0 1-1,-1-1 1,1 1 0,0-1 0,-1 1 0,1 0 0,-1 0-1,1 0 1,0 0 0,-1 1 0,1-1 0,-1 0 0,1 1 0,0 0-1,-1-1 1,1 1 0,0 0 0,0 0 0,0 1 0,0-1-1,0 0 1,0 1 0,0-1 0,0 1 0,0-1 0,1 1-1,-3 3 1,-6 7-89,1 1-1,0-1 0,1 2 1,-10 20-1,13-24 101,-14 29-90,-19 54-1,32-75 62,1-1 1,1 1-1,0 0 0,1 0 0,0 34 1,3-51 19,0 1 1,0-1 0,0 0-1,0 1 1,0-1 0,0 0 0,0 0-1,1 1 1,-1-1 0,0 0 0,1 0-1,-1 1 1,1-1 0,0 0-1,-1 0 1,1 0 0,0 0 0,-1 0-1,1 0 1,0 0 0,0 0 0,0 0-1,0 0 1,2 1 0,-2-2-1,1 1 0,0-1 0,0 0 1,-1 0-1,1 1 0,0-1 1,0 0-1,0-1 0,-1 1 0,1 0 1,0 0-1,0-1 0,-1 1 0,1-1 1,2-1-1,6-2-3,-1-1 1,0 0-1,-1 0 1,1-1-1,10-10 1,14-16 48,-2-1 0,-1-2 0,39-60 1,61-126 277,-65 82-393,-70 168-280,-2 43-1,2-25 196,-2 9 13,-5 54 58,11-92 82,1 0 1,1 0 0,5 34-1,-6-50 4,1 1 0,-1-1 0,1 1 0,0-1 0,-1 0 0,1 0 0,0 1 0,0-1 0,1 0 0,-1 0 0,0 0-1,1 0 1,-1 0 0,1 0 0,0-1 0,0 1 0,3 2 0,-4-4 0,1 1 0,-1-1 0,1 1 0,-1-1 0,1 1 0,0-1-1,-1 0 1,1 0 0,0 0 0,-1 0 0,1 0 0,0 0 0,-1-1 0,1 1 0,0 0 0,-1-1-1,1 0 1,-1 1 0,1-1 0,-1 0 0,1 1 0,-1-1 0,1 0 0,1-2 0,5-4-3,0 0 0,0 0 0,-1-1 0,0 0 0,-1 0-1,1-1 1,-2 1 0,6-11 0,4-10 9,13-40 0,-23 56-18,-1 0-1,5-26 0,-9 27-15,-5 12-2,-6 15-15,1 7 21,1 1 1,1-1-1,1 1 0,1 0 0,1 1 1,-3 30-1,8-51 19,0 1 1,0-1-1,0 0 0,0 0 1,0 0-1,1 0 0,-1 1 0,1-1 1,0 0-1,0 0 0,0 0 1,0 0-1,1-1 0,-1 1 1,1 0-1,0-1 0,0 1 1,0 0-1,0-1 0,0 0 1,3 3-1,-1-2-7,1-1 0,-1 1 0,1-1-1,0 0 1,0 0 0,-1 0 0,1-1 0,0 0 0,0 0 0,0 0-1,1-1 1,7 1 0,22-1-1,0 0-1,1-2 1,-1-2-1,46-11 1,-79 15 37,-1 0 1,0 0 0,0 0-1,0-1 1,1 1-1,-1 0 1,0-1-1,0 1 1,0-1 0,0 1-1,0-1 1,0 0-1,0 1 1,0-1-1,0 0 1,0 0 0,0 0-1,0 0 1,-1 0-1,1 0 1,0 0-1,-1 0 1,1 0 0,-1 0-1,1-1 1,-1-1 61,0-1 1,0 1 0,-1-1 0,0 1-1,1 0 1,-1 0 0,-1-1-1,-1-4 1,3 8-81,-8-18 191,2-1-1,1 0 1,0-1-1,1 1 0,-3-37 1,7 51-231,0 0 0,0-1 1,0 1-1,1 0 0,0-1 1,0 1-1,0 0 1,0 0-1,1-1 0,0 1 1,0 1-1,1-1 0,-1 0 1,1 0-1,0 1 0,0 0 1,0-1-1,1 1 1,0 0-1,-1 1 0,1-1 1,1 1-1,-1 0 0,0 0 1,1 0-1,9-4 1,19-5-719,43-11 1,-60 19 610,36-8-329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3.608"/>
    </inkml:context>
    <inkml:brush xml:id="br0">
      <inkml:brushProperty name="width" value="0.025" units="cm"/>
      <inkml:brushProperty name="height" value="0.025" units="cm"/>
    </inkml:brush>
  </inkml:definitions>
  <inkml:trace contextRef="#ctx0" brushRef="#br0">28 1 11627,'0'0'11435,"0"10"-9706,-5 205 1664,-16 8-5723,21-271-985,-1 25 3391,1-1 0,1 0 0,5-33 0,-6 56-23,1 0-1,-1 0 1,1 0-1,0 0 1,-1 0 0,1 0-1,0 0 1,0 0-1,0 1 1,0-1 0,0 0-1,0 0 1,0 1 0,0-1-1,0 1 1,0-1-1,0 1 1,0 0 0,0-1-1,0 1 1,0 0-1,1 0 1,-1-1 0,0 1-1,0 0 1,0 0 0,0 0-1,1 1 1,-1-1-1,0 0 1,1 1 0,45 9-194,-39-8 280,12 3-108,-1-1 0,1-1 0,27 0 0,-42-2 37,0-1 1,1 0 0,-1 0 0,0-1-1,0 1 1,0-1 0,0 0-1,0-1 1,0 1 0,0-1 0,0 0-1,-1 0 1,1 0 0,-1-1 0,1 0-1,-1 0 1,8-7 0,-12 10-66,1 0 0,-1-1 0,0 1 1,1 0-1,-1-1 0,1 1 0,-1-1 0,0 1 0,1-1 1,-1 1-1,0-1 0,0 1 0,1-1 0,-1 0 0,0 1 1,0-1-1,0 1 0,0-1 0,0 1 0,0-1 1,0 0-1,0 1 0,0-1 0,0 1 0,0-1 0,0 1 1,0-1-1,0 0 0,0 1 0,-1-1 0,1 1 0,0-1 1,0 1-1,-1-1 0,1 1 0,0-1 0,-1 1 1,1-1-1,-1 1 0,1-1 0,0 1 0,-1 0 0,1-1 1,-1 1-1,1 0 0,-1-1 0,1 1 0,-1 0 0,1 0 1,-1 0-1,0-1 0,1 1 0,-1 0 0,1 0 0,-1 0 1,0 0-1,1 0 0,-1 0 0,1 0 0,-1 0 1,1 0-1,-1 0 0,0 0 0,0 1 0,-42 2-311,38-1 298,-1 0 0,1 0-1,0 1 1,-1 0-1,1 0 1,1 0 0,-1 1-1,0-1 1,1 1-1,0 0 1,0 0 0,0 1-1,0-1 1,1 1-1,0 0 1,0 0 0,0 0-1,0 0 1,1 1 0,-3 9-1,4-12-107,0 0 1,0 0-1,0 0 0,1 1 0,-1-1 1,1 0-1,0 0 0,0 1 0,0-1 1,0 0-1,1 0 0,-1 1 0,1-1 1,0 0-1,0 0 0,0 0 1,0 0-1,1 0 0,-1 0 0,1 0 1,0 0-1,-1-1 0,1 1 0,1-1 1,-1 1-1,0-1 0,1 0 0,-1 0 1,1 0-1,-1 0 0,1 0 0,0 0 1,0-1-1,0 0 0,0 1 0,0-1 1,5 1-1,30 4-5776,4-5-5012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3.312"/>
    </inkml:context>
    <inkml:brush xml:id="br0">
      <inkml:brushProperty name="width" value="0.05" units="cm"/>
      <inkml:brushProperty name="height" value="0.05" units="cm"/>
    </inkml:brush>
  </inkml:definitions>
  <inkml:trace contextRef="#ctx0" brushRef="#br0">18 117 15563,'-5'16'330,"1"1"0,1-1 0,1 1 0,-1 20 0,3 69 101,1-56-31,5 65 46,-4-100-334,0 0 0,1-1 0,1 1 0,0-1-1,9 21 1,-12-33-71,0 0-1,0-1 0,0 1 1,0 0-1,0-1 0,0 1 1,0-1-1,0 1 0,0-1 0,1 0 1,-1 0-1,1 1 0,-1-1 1,1 0-1,2 1 0,-3-2-6,0 0-1,0 1 1,0-1-1,0 0 1,0 0-1,0 0 1,0 0 0,0 0-1,0 0 1,0 0-1,0-1 1,0 1-1,0 0 1,0 0-1,0-1 1,0 1 0,0-1-1,0 1 1,0-1-1,1 0 1,2-3 68,0 1 0,0-1 0,-1 0 0,1-1 1,-1 1-1,0-1 0,0 1 0,0-1 0,2-5 1,5-13 183,-1-1 1,-2 0-1,0-1 1,-1 0 0,3-41-1,-5 22-33,-2 0 0,-6-62-1,4 97-244,-1 0-1,0 0 0,0 0 1,-1 0-1,0 0 0,-1 1 1,1-1-1,-2 1 0,-7-16 1,11 24-14,0-1-1,-1 1 1,1 0 0,0-1 0,0 1 0,0 0-1,-1-1 1,1 1 0,0 0 0,0-1-1,-1 1 1,1 0 0,0-1 0,-1 1 0,1 0-1,0 0 1,-1-1 0,1 1 0,0 0-1,-1 0 1,1 0 0,-1 0 0,1 0 0,0-1-1,-1 1 1,1 0 0,-1 0 0,1 0-1,0 0 1,-1 0 0,1 0 0,-1 0 0,1 0-1,0 0 1,-1 1 0,-5 13-190,4 24-98,2-36 280,0 1 0,0-1 0,0 1 0,1-1 0,-1 1 0,1-1 0,0 0 0,-1 1 0,1-1-1,0 0 1,1 0 0,-1 1 0,0-1 0,0 0 0,1 0 0,-1-1 0,1 1 0,0 0 0,3 3 0,-2-4 16,-1 0 0,1 0 0,-1 0 0,1-1 0,-1 1 0,1 0 0,0-1 1,-1 0-1,1 1 0,0-1 0,-1 0 0,1-1 0,0 1 0,0 0 0,-1-1 1,1 1-1,-1-1 0,4-1 0,8-3 36,0-1 1,0 0-1,-1-1 0,0 0 0,23-18 1,54-53 267,-64 54-187,-20 17-90,-4 6-23,-1-1 1,1 1-1,-1-1 1,1 1-1,0 0 1,-1-1-1,1 1 1,0 0-1,0 0 1,0 0-1,0 0 1,0 1-1,3-2 1,-5 4-8,0-1 0,0 1 0,0 0 1,0-1-1,0 1 0,0-1 0,0 1 0,-1 0 0,1-1 1,-1 1-1,0 2 0,1-4 0,-15 52-147,-9 68-1,20-93-294,2 1 0,1 0 1,1-1-1,4 38 0,-3-56 317,1-1 1,0 1-1,0-1 1,1 1-1,0-1 1,6 13-1,7-4-485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3.970"/>
    </inkml:context>
    <inkml:brush xml:id="br0">
      <inkml:brushProperty name="width" value="0.05" units="cm"/>
      <inkml:brushProperty name="height" value="0.05" units="cm"/>
    </inkml:brush>
  </inkml:definitions>
  <inkml:trace contextRef="#ctx0" brushRef="#br0">166 8 16059,'-5'1'257,"-1"0"-1,0 1 0,0 0 1,1 0-1,-1 0 0,1 1 1,-1 0-1,1 0 0,0 0 1,0 1-1,-6 5 0,-10 6 217,-12 10 369,30-23-708,1 0-1,0 0 1,0 0 0,0 1-1,0-1 1,0 0-1,0 1 1,1-1-1,-1 1 1,-1 5-1,3-8-102,1 1 0,0-1-1,-1 0 1,1 0-1,0 0 1,-1 0 0,1 0-1,0 0 1,0 0-1,-1 0 1,1 0 0,0 0-1,-1 0 1,1 0-1,0 0 1,-1-1 0,1 1-1,1-1 1,12-7 25,0 0 0,-1-1 0,0-1 1,0 0-1,-1-1 0,-1 0 0,17-20 0,-29 31-51,1 0-1,0 0 1,0 0 0,0 0-1,0 0 1,0 0-1,0 0 1,-1 0 0,1 0-1,0 0 1,0 0-1,0 0 1,0 0 0,0 0-1,0 0 1,0 0-1,-1 0 1,1 0 0,0 0-1,0-1 1,0 1-1,0 0 1,0 0 0,0 0-1,0 0 1,0 0-1,0 0 1,0 0 0,0-1-1,0 1 1,0 0-1,0 0 1,0 0 0,0 0-1,0 0 1,0 0-1,0-1 1,0 1 0,0 0-1,0 0 1,0 0-1,0 0 1,0 0 0,0 0-1,0-1 1,0 1 0,0 0-1,0 0 1,0 0-1,0 0 1,0 0 0,0 0-1,0 0 1,0 0-1,1-1 1,-1 1 0,0 0-1,-11 4 93,0 5-65,1 0-1,0 0 0,1 1 1,0 0-1,1 1 1,0 0-1,-12 21 0,10-13-21,1 0-1,1 0 1,1 1 0,-6 28-1,11-42-8,1 1 0,0 0 0,0 0 0,1 1 0,0-1 0,1 0 0,1 14 0,-1-20 0,-1 1 1,0-1-1,1 1 1,-1-1-1,1 1 1,-1-1-1,1 0 1,0 1-1,-1-1 1,1 0-1,0 1 0,0-1 1,0 0-1,0 0 1,0 0-1,0 0 1,1 0-1,-1 0 1,0 0-1,0 0 1,1 0-1,-1 0 1,0-1-1,1 1 1,-1-1-1,1 1 0,-1-1 1,1 1-1,-1-1 1,1 0-1,-1 0 1,1 0-1,0 0 1,-1 0-1,1 0 1,-1 0-1,1-1 1,-1 1-1,1 0 0,-1-1 1,3 0-1,4-3 7,0 1 0,0-1 0,0 0 0,0-1 0,-1 0 0,0 0 0,0-1 0,0 0 0,-1 0 0,9-11 0,4-7 70,26-43 0,-23 26-160,-20 40-262,-2 9 199,-1 11-6,-3 7-171,-2 40 1,6-65 318,0-1 1,0 1-1,0-1 0,0 1 1,0 0-1,0-1 0,0 1 1,0 0-1,0-1 0,0 1 1,0 0-1,1-1 0,-1 1 1,0-1-1,1 1 0,-1 0 1,0-1-1,1 1 0,-1-1 1,0 1-1,1-1 1,-1 1-1,1-1 0,-1 0 1,1 1-1,-1-1 0,2 1 1,-1-1 0,0 0 0,0 1 1,0-1-1,0 0 0,1 0 1,-1-1-1,0 1 0,0 0 1,0 0-1,0 0 1,0-1-1,1 1 0,-1 0 1,1-2-1,7-2 3,-1-1-1,0 0 1,9-7-1,-11 7-6,143-88-71,-62 40-771,-66 39 738,0 0 1,27-27 0,-23 16-156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4.560"/>
    </inkml:context>
    <inkml:brush xml:id="br0">
      <inkml:brushProperty name="width" value="0.05" units="cm"/>
      <inkml:brushProperty name="height" value="0.05" units="cm"/>
    </inkml:brush>
  </inkml:definitions>
  <inkml:trace contextRef="#ctx0" brushRef="#br0">71 71 15155,'-2'21'1255,"0"1"0,-2-1 0,-9 34 0,-1 3-1090,4-7-72,1-13-75,2 0 0,2 0 0,1 0 0,3 73 0,2-106-15,0 1 0,0 0 0,0-1 0,1 1 0,0-1 0,0 1 0,0-1 0,5 7 0,-7-10 8,1-1 1,0 0-1,0 0 0,-1 0 0,1 0 0,0 0 0,0 0 0,0 0 0,1 0 0,-1 0 1,0-1-1,0 1 0,0 0 0,1-1 0,-1 1 0,0-1 0,0 1 0,1-1 0,-1 0 1,0 1-1,1-1 0,-1 0 0,1 0 0,-1 0 0,0 0 0,1 0 0,-1 0 0,1-1 1,-1 1-1,0 0 0,1-1 0,-1 1 0,0-1 0,0 1 0,1-1 0,-1 0 0,0 1 1,0-1-1,0 0 0,2-1 0,5-5 69,0 1 0,-1-2 0,0 1 0,0-1 0,10-14 1,26-48 282,-29 45-236,43-81 144,59-156 0,-79 170-280,-29 79-48,-9 34-7,0-16 56,-6 66-87,-8 96 28,14-131 70,2 0 0,9 62-1,-7-77-14,0 0-1,2-1 0,1 0 0,14 34 0,-15-47-210,-2-12 43,-4-11-86,-2-3-28,-1-1 0,-1 1 0,-1 1 0,-11-25-1,-39-67 454,54 107-67,1 1 1,-1-1 0,1 0-1,0 0 1,0 0 0,0 0 0,0 0-1,0 0 1,0 0 0,1 0-1,0-1 1,0-3 0,0 6-43,1-1 0,-1 1 0,1 0 0,-1-1 0,1 1 1,0 0-1,0 0 0,0 0 0,-1-1 0,1 1 0,0 0 0,1 0 0,-1 0 1,0 1-1,0-1 0,0 0 0,0 0 0,1 1 0,-1-1 0,0 1 0,1-1 0,-1 1 1,0-1-1,1 1 0,-1 0 0,1-1 0,2 1 0,42-5-507,94 0-1,-125 5 494,34 0-302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5.493"/>
    </inkml:context>
    <inkml:brush xml:id="br0">
      <inkml:brushProperty name="width" value="0.05" units="cm"/>
      <inkml:brushProperty name="height" value="0.05" units="cm"/>
    </inkml:brush>
  </inkml:definitions>
  <inkml:trace contextRef="#ctx0" brushRef="#br0">126 1 19324,'-15'9'1615,"10"-7"-1484,0 3-19,-1 0 1,0 0-1,1 1 1,0 0-1,1 0 1,-1 0-1,1 0 1,0 1-1,1-1 1,-6 15-1,1-5 38,0 0-114,1 1 1,1-1 0,0 1-1,-4 25 1,9-35-41,0-1 1,0 1-1,0 0 1,1-1-1,0 1 0,0 0 1,1 0-1,0-1 1,0 1-1,0-1 0,1 1 1,0-1-1,0 1 1,7 10-1,-8-14 0,1-1 0,-1 0 0,1 1 0,0-1 0,0 0 0,1 0 1,-1 0-1,0-1 0,0 1 0,1 0 0,-1-1 0,1 0 0,0 1 0,-1-1 0,1 0 0,0 0 0,0-1 0,-1 1 0,1 0 0,0-1 0,0 0 0,0 0 0,0 0 0,0 0 0,0 0 0,-1 0 0,1-1 1,0 1-1,0-1 0,0 0 0,-1 0 0,1 0 0,4-3 0,2 0-3,1-2 1,-1 1-1,0-1 1,0-1-1,-1 0 1,0 0-1,13-15 0,35-46-67,-56 67 71,0 1 1,0 0 0,0 0-1,0-1 1,0 1-1,1 0 1,-1 0 0,0 0-1,0-1 1,0 1-1,0 0 1,0 0 0,1 0-1,-1-1 1,0 1 0,0 0-1,0 0 1,0 0-1,1 0 1,-1-1 0,0 1-1,0 0 1,1 0-1,-1 0 1,0 0 0,0 0-1,0 0 1,1 0 0,-1 0-1,0 0 1,0 0-1,1 0 1,-1 0 0,0 0-1,0 0 1,1 0-1,-1 0 1,0 0 0,0 0-1,1 0 1,-1 0-1,0 0 1,0 0 0,1 0-1,-1 1 1,0-1 0,0 0-1,0 0 1,1 0-1,-1 0 1,0 1 0,0-1-1,0 0 1,0 0-1,0 0 1,1 1 0,-1-1-1,0 0 1,0 0-1,0 0 1,0 1 0,0-1-1,0 0 1,0 0 0,0 1-1,0 17-83,0-16 78,-5 40-156,-1-1 1,-17 57 0,-34 77-23,56-173 186,-5 16-9,4-9 9,-1 1 1,-1-1-1,0 0 1,0 0-1,0 0 1,-10 12-1,12-22 29,2-5-18,4-11-3,20-47-18,3 0 0,3 2 0,3 2 0,2 1 0,3 1 0,51-59 0,-57 77 14,-16 18-28,2 0 0,31-29 0,-48 53 13,-1 1 1,1-1-1,-1 0 1,0 1 0,0-1-1,0 0 1,0 1-1,0-1 1,-1 4 0,-1 12 9,1-8 9,-1 0 0,1 0 1,1 0-1,-1 0 0,2 0 1,0 1-1,0-1 1,1 0-1,5 19 0,-7-28 6,1 1-1,0-1 0,-1 1 0,1-1 1,0 0-1,0 1 0,0-1 1,0 0-1,0 0 0,0 1 1,0-1-1,1 0 0,-1 0 0,0 0 1,0 0-1,1-1 0,-1 1 1,1 0-1,-1 0 0,1-1 1,-1 1-1,1-1 0,-1 0 1,1 1-1,1-1 0,0 0 16,0-1 0,0 1 1,0-1-1,0 1 0,0-1 0,0 0 0,-1-1 0,1 1 0,0 0 0,-1-1 1,1 1-1,3-4 0,2-2-38,-1 1 0,0-1 0,0 0 0,-1-1 0,0 1-1,-1-1 1,9-15 0,-11 17-61,-1 0 0,1 0-1,-1 0 1,-1-1-1,1 1 1,-1-1 0,0 1-1,0-1 1,-1 1-1,0-1 1,0 1 0,-1-1-1,-1-7 1,-6-17-240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5.978"/>
    </inkml:context>
    <inkml:brush xml:id="br0">
      <inkml:brushProperty name="width" value="0.05" units="cm"/>
      <inkml:brushProperty name="height" value="0.05" units="cm"/>
    </inkml:brush>
  </inkml:definitions>
  <inkml:trace contextRef="#ctx0" brushRef="#br0">0 1 19444,'6'9'1392,"-3"1"-1143,7 4-153,1-1 168,5 3-673,1-1 369,-1-2-152,4-4-112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6.430"/>
    </inkml:context>
    <inkml:brush xml:id="br0">
      <inkml:brushProperty name="width" value="0.05" units="cm"/>
      <inkml:brushProperty name="height" value="0.05" units="cm"/>
    </inkml:brush>
  </inkml:definitions>
  <inkml:trace contextRef="#ctx0" brushRef="#br0">10 101 19604,'-4'24'577,"1"0"-1,1 0 0,1 1 1,1-1-1,6 41 0,-6-64-580,0 1-1,1-1 1,-1 0 0,0 1-1,1-1 1,-1 0-1,0 1 1,1-1 0,0 0-1,-1 1 1,1-1-1,0 0 1,0 0-1,-1 0 1,1 0 0,0 0-1,0 0 1,0 0-1,0 0 1,1 0-1,-1 0 1,2 1 0,-1-2-1,-1 0 0,1 0 1,-1 0-1,1 0 0,0 0 0,-1 0 1,1-1-1,-1 1 0,1 0 1,-1-1-1,1 1 0,-1-1 0,1 1 1,-1-1-1,0 0 0,3-1 1,6-5-24,-1-1 0,0 0 0,-1 0 1,9-10-1,-14 14 15,17-20-82,-13 15 16,0 1 0,0-1 0,1 2 0,0-1 1,0 1-1,17-11 0,-24 17 60,0 1 0,0-1 0,0 1-1,0-1 1,0 1 0,0-1 0,0 1 0,1 0 0,-1-1 0,0 1-1,0 0 1,1 0 0,-1 0 0,0 0 0,0 0 0,1 0-1,-1 0 1,0 1 0,0-1 0,0 0 0,1 1 0,-1-1 0,0 1-1,2 0 1,0 1-29,-1 1-1,0-1 0,1 1 1,-1-1-1,0 1 1,0 0-1,0 0 0,2 6 1,3 5-107,-5-9 56,1 1 1,0 0 0,0-1 0,0 0 0,7 8 0,-9-12 59,0 0 0,1 0 0,-1 1 0,1-1 0,-1 0 0,1 0 0,0-1 0,-1 1 0,1 0 0,0 0 0,-1-1 0,1 1 0,0-1 0,0 1 0,0-1 0,-1 0 0,1 0 0,0 0 0,0 0-1,0 0 1,0 0 0,0-1 0,2 0 0,2-1-122,0 0-1,-1 0 0,1-1 0,-1 0 0,0 0 0,0 0 0,0-1 0,-1 0 0,1 0 0,4-4 0,40-50-1202,-44 51 1313,80-121-5077,-68 100 3996,-17 28 1152,0 0-1,0 0 1,0 1 0,0-1-1,0 0 1,0 0 0,0 0-1,0 0 1,0 0 0,1 0-1,-1 0 1,0 1 0,0-1-1,0 0 1,0 0 0,0 0 0,0 0-1,0 0 1,0 0 0,1 0-1,-1 0 1,0 0 0,0 0-1,0 0 1,0 0 0,0 0-1,0 0 1,0 0 0,1 0 0,-1 0-1,0 0 1,0 0 0,0 0-1,0 0 1,0 0 0,0 0-1,1 0 1,-1 0 0,0 0-1,0 0 1,0 0 0,0 0 0,0 0-1,0 0 1,0 0 0,1 0-1,-1 0 1,0 0 0,0-1-1,-1 15 432,-11 44 2020,5-29-1357,2 0 0,-3 32 1,8-50-936,0 0 0,1 0 0,0 0 0,0 0 0,1 0 0,1 0 0,0-1 0,0 1 0,7 13 0,24 40-29,-15-32-514,14 38 0,-29-61 262,-1 1 1,0-1-1,0 1 0,-1 0 1,0 0-1,-1 0 1,0 0-1,-1 18 1,-1-23 139,0 0-1,0-1 1,0 1 0,0 0 0,-1-1-1,1 1 1,-1-1 0,-1 0 0,1 0-1,0 1 1,-1-2 0,0 1 0,0 0-1,0 0 1,-6 4 0,8-7 32,-1 0 1,1 0-1,-1 0 1,0 0 0,1 0-1,-1 0 1,0-1-1,0 1 1,1-1-1,-1 1 1,0-1 0,0 1-1,0-1 1,0 0-1,0 0 1,-3 0-1,2-1 9,1 0 0,-1 0 0,1 0 0,-1 0 0,1 0 0,0 0 0,0 0 0,-1-1-1,1 1 1,0-1 0,0 0 0,0 0 0,1 1 0,-1-1 0,-2-4 0,-1-2 12,0 1 0,1-1 0,0 0 0,0 0 0,1-1 0,0 1 0,0-1 0,1 1 0,0-1 0,1 0 0,0 0 0,0 0 0,1 0 0,0 0 0,1 0 0,0 0 0,0 0 0,4-13 0,1 2-252,0 1 0,1 1 0,1-1-1,0 1 1,2 0 0,0 1 0,17-23 0,10-6-95,3-2-62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6.899"/>
    </inkml:context>
    <inkml:brush xml:id="br0">
      <inkml:brushProperty name="width" value="0.05" units="cm"/>
      <inkml:brushProperty name="height" value="0.05" units="cm"/>
    </inkml:brush>
  </inkml:definitions>
  <inkml:trace contextRef="#ctx0" brushRef="#br0">1 114 16035,'4'-2'386,"1"0"-1,-1 0 0,1 1 0,-1 0 0,1 0 0,0 0 1,0 1-1,0-1 0,8 1 0,-11 1-299,1-1 0,-1 1 0,0 0 1,0 0-1,0 0 0,1 0 0,-1 0 0,0 0 0,0 0 0,0 1 1,-1-1-1,1 1 0,0-1 0,0 1 0,-1 0 0,1 0 0,-1 0 0,0 0 1,1 0-1,-1 0 0,1 3 0,2 5-45,-1-1 0,0 1 0,3 14 0,-5-17-27,0 0 0,1 0-1,0 0 1,0-1-1,1 1 1,0-1 0,0 1-1,7 10 1,-8-16 3,-1 1 0,1-1 0,-1 1 0,1-1 0,0 1 0,-1-1 0,1 0 0,0 0 0,0 0 0,0 0 0,0 0 0,0 0 0,0-1 0,0 1 0,0-1 0,0 1 0,3-1 0,0 0 16,0 0 1,0 0 0,0-1 0,0 1-1,0-1 1,-1 0 0,7-3 0,6-3 88,0 0 0,-1-2 1,17-10-1,-31 18-107,31-20 268,0-1 1,-1-2 0,-1-1-1,52-54 1,-81 77-265,0-1 1,-1 1-1,1-1 1,0 1-1,-1-1 1,1 0-1,-1 0 1,0 1-1,0-1 1,0 0-1,1-5 1,-3 7-19,1 0 0,0 0 1,0 0-1,0 0 0,0 0 1,0 0-1,-1 1 0,1-1 0,0 0 1,-1 0-1,1 0 0,0 1 0,-1-1 1,1 0-1,-1 1 0,0-1 1,1 0-1,-1 1 0,1-1 0,-1 1 1,0-1-1,0 0 0,1 1 1,-1 0-1,0-1 0,0 1 0,1 0 1,-1-1-1,0 1 0,0 0 1,0 0-1,0-1 0,0 1 0,1 0 1,-1 0-1,0 0 0,0 0 1,0 0-1,0 0 0,0 1 0,-1-1 1,-5 1-80,0 0 1,0 0 0,0 0-1,1 1 1,-13 4 0,17-5-24,0 0 0,-1 0 0,1 0 0,0 0 0,0 0 0,0 0 0,0 1 0,0-1 0,0 1 1,1-1-1,-1 1 0,0 0 0,1-1 0,0 1 0,-1 0 0,1 0 0,0 0 0,0 0 0,0 0 0,-1 4 0,1-5 53,1 0-1,0-1 0,0 1 1,0 0-1,0 0 0,0 0 1,0-1-1,0 1 1,1 0-1,-1 0 0,0 0 1,0-1-1,1 1 0,-1 0 1,0-1-1,1 1 0,-1 0 1,1-1-1,-1 1 0,1 0 1,-1-1-1,1 1 0,-1-1 1,1 1-1,-1-1 0,1 1 1,0-1-1,-1 1 0,1-1 1,0 1-1,0-1 0,1 0 1,25 5-592,4-5-62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7.316"/>
    </inkml:context>
    <inkml:brush xml:id="br0">
      <inkml:brushProperty name="width" value="0.05" units="cm"/>
      <inkml:brushProperty name="height" value="0.05" units="cm"/>
    </inkml:brush>
  </inkml:definitions>
  <inkml:trace contextRef="#ctx0" brushRef="#br0">25 26 15347,'-12'44'2107,"10"-37"-1818,-1 0-1,1 0 1,1 0 0,-1 0 0,1 0 0,0 0-1,1 10 1,0-16-235,0 0-1,0 0 1,0 1-1,0-1 1,1 0-1,-1 0 1,0 0 0,1 0-1,-1 0 1,1 0-1,-1 0 1,1 0-1,0 0 1,-1 0-1,1 0 1,0 0-1,0 0 1,0 0-1,-1 0 1,1-1-1,0 1 1,2 1 0,-1-2 3,0 1 1,0 0 0,0-1-1,0 1 1,1-1 0,-1 1 0,0-1-1,0 0 1,1 0 0,-1 0-1,3-1 1,5-1 85,1 0 0,0-1-1,17-7 1,-25 9-111,63-29 279,-49 21-308,1 0-1,0 2 0,0 0 0,0 1 1,1 1-1,32-5 0,-48 10-18,1 0 1,-1 0-1,1 1 0,-1 0 0,0-1 0,1 1 0,-1 0 1,0 1-1,1-1 0,-1 1 0,0-1 0,0 1 0,0 0 1,0 0-1,0 0 0,-1 0 0,1 1 0,-1-1 0,5 6 1,-5-6 31,0 0 38,-1-1 0,1 0 0,0 0-1,0 0 1,0 0 0,0 0 0,0 0 0,0 0-1,0-1 1,0 1 0,0-1 0,0 1 0,0-1 0,0 0-1,1 0 1,-1 0 0,0 0 0,0 0 0,0 0-1,0-1 1,0 1 0,0-1 0,0 0 0,0 1-1,0-1 1,4-2 0,6-3 186,0-1-1,0 0 1,12-11-1,-7 5 29,-5 5-128,40-24 158,-49 31-312,1-1-1,-1 0 1,1 1-1,0 0 1,-1 0-1,1 0 1,0 1-1,0-1 1,0 1-1,0 0 1,0 0-1,7 1 1,-10-1-14,0 0 0,0 1 0,0-1 0,0 1 0,1-1 0,-1 1 0,0 0 0,0 0 0,0-1 1,0 1-1,0 0 0,-1 0 0,1 0 0,0 0 0,0 0 0,-1 0 0,1 0 0,0 0 0,-1 0 0,1 2 0,8 28-1395,-3-9 688,-2-16 318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9.190"/>
    </inkml:context>
    <inkml:brush xml:id="br0">
      <inkml:brushProperty name="width" value="0.05" units="cm"/>
      <inkml:brushProperty name="height" value="0.05" units="cm"/>
    </inkml:brush>
  </inkml:definitions>
  <inkml:trace contextRef="#ctx0" brushRef="#br0">175 246 14403,'1'-2'134,"-1"0"-1,0 0 1,0-1-1,-1 1 1,1 0 0,0-1-1,-1 1 1,1 0-1,-1 0 1,0 0 0,0 0-1,0 0 1,0 0 0,0 0-1,0 0 1,0 0-1,-1 0 1,1 0 0,-3-2-1,2 3-52,0 1 1,1-1-1,-1 1 0,0-1 0,1 1 0,-1-1 1,0 1-1,0 0 0,0 0 0,1 0 1,-1 0-1,0 0 0,0 1 0,1-1 0,-1 0 1,0 1-1,0-1 0,1 1 0,-1 0 1,0-1-1,1 1 0,-1 0 0,1 0 0,-1 0 1,1 0-1,-2 2 0,-6 4 54,0 1 0,1-1 1,1 1-1,-1 1 0,1-1 0,1 1 0,0 0 0,0 1 0,-6 12 1,7-10-129,-1 1 1,1 0-1,1 0 1,0 0 0,1 0-1,1 1 1,-2 14-1,4-26-8,0 0 0,0 0-1,-1 0 1,1 0-1,0 0 1,1 0 0,-1 0-1,0 0 1,1 0-1,-1 0 1,1 0 0,-1 0-1,1 0 1,0 0-1,0-1 1,0 1 0,0 0-1,0 0 1,0-1-1,0 1 1,1-1 0,-1 1-1,0-1 1,1 0-1,-1 1 1,1-1 0,2 1-1,-1-1-2,0 0 0,0-1 1,1 1-1,-1-1 0,1 0 0,-1 0 0,0 0 0,1 0 0,-1 0 0,0-1 1,1 1-1,-1-1 0,0 0 0,6-3 0,36-19-30,-39 19 30,1 0 1,-1 1-1,1-1 0,-1 1 1,1 1-1,0-1 1,0 1-1,13-2 0,-19 4 2,0 0-1,0 0 1,0 0 0,-1 0-1,1 0 1,0 1-1,0-1 1,0 0-1,0 1 1,0-1 0,-1 0-1,1 1 1,0-1-1,0 1 1,0-1-1,-1 1 1,1-1-1,0 1 1,-1 0 0,1-1-1,-1 1 1,1 0-1,0 0 1,-1-1-1,0 1 1,1 0-1,-1 0 1,1 1 0,5 25-27,-6-24 24,4 63 100,-2 0 0,-3 1 0,-3-1 0,-3-1 0,-26 109 0,30-161-23,-20 70 398,20-73-349,-1-1 1,0 0-1,-1 1 1,0-1-1,0-1 1,-8 11-1,11-18-78,1 1-1,0-1 1,-1 0 0,1 1-1,-1-1 1,1 0-1,-1 0 1,0 0 0,-3 2-1,5-3-34,-1 0 0,0 0 0,1 0-1,-1 0 1,1 0 0,-1 0 0,0 0 0,1 0 0,-1 0-1,0 0 1,1 0 0,-1 0 0,1 0 0,-1-1-1,1 1 1,-1 0 0,0 0 0,1-1 0,-1 1 0,1 0-1,-1-1 1,1 1 0,-1-1 0,1 1 0,0-1-1,-1 1 1,1-1 0,-1 1 0,1-1 0,0 1 0,0-1-1,-1 1 1,1-1 0,0 1 0,0-1 0,0 0-1,-1 1 1,1-1 0,0 0 0,-3-11-2,1 0 0,0 0 0,0 0 1,2 0-1,-1 0 0,3-19 0,13-78-54,-5 62 6,2 0 0,2 1 0,2 0 0,2 1 0,33-58 0,141-201-83,-107 177-53,-80 119 162,37-61-147,-37 60 114,-1 0 0,0 0 0,0 0 0,-1-1-1,3-15 1,-6 24 44,1 1 0,-1-1-1,0 1 1,0-1-1,0 1 1,0 0 0,0-1-1,0 1 1,0-1-1,0 1 1,0-1 0,0 1-1,0-1 1,0 1-1,0-1 1,0 1 0,0 0-1,-1-1 1,1 1-1,0-1 1,0 1 0,0-1-1,-1 1 1,1 0-1,0-1 1,-1 1 0,1 0-1,0-1 1,-1 1-1,1 0 1,0 0 0,-1-1-1,1 1 1,-1 0-1,1-1 1,-1 1-5,0 0 1,-1 0-1,1 0 0,0 0 0,0 1 1,0-1-1,0 0 0,0 0 0,0 1 1,0-1-1,1 0 0,-1 1 0,-2 0 1,-3 4-13,0-1 0,0 1 0,0 0 0,0 0 0,1 1 0,-7 8 1,-28 44 17,26-37 9,-10 16 88,-34 67 0,52-93-68,1 0 0,1 1-1,0-1 1,0 1 0,2 0-1,-1 0 1,1 0 0,1 1-1,0-1 1,1 0 0,1 13-1,0-22-14,-1 0 0,1 1 0,0-1 0,0 0 0,0 0 0,0 0 0,0 0 0,1 0-1,-1 0 1,1-1 0,0 1 0,0-1 0,0 1 0,0-1 0,0 1 0,1-1 0,3 3 0,-1-2 1,-1-1-1,0 0 1,1 0 0,-1 0 0,1-1 0,0 1 0,0-1 0,-1 0 0,1-1 0,8 1 0,2-1 15,1-1-1,-1-1 1,0 0-1,0-1 1,0-1-1,19-7 1,-22 7-8,-1-1-1,0-1 1,0 0 0,0-1-1,-1 0 1,0-1 0,0 1-1,-1-2 1,0 0 0,-1 0 0,1 0-1,-2-1 1,1 0 0,-2-1-1,1 0 1,-1 0 0,6-16 0,-14 30-52,-4 13-5,1-1-1,0 1 0,1 0 1,0 0-1,-2 32 1,6-47 38,0 0 0,0 0 1,0 0-1,0-1 0,0 1 1,0 0-1,1 0 0,-1 0 1,0 0-1,0 0 0,1 0 0,-1 0 1,1-1-1,-1 1 0,1 0 1,-1 0-1,1 0 0,-1-1 0,1 1 1,-1 0-1,1-1 0,0 1 1,0-1-1,-1 1 0,1-1 1,0 1-1,1 0 0,-1-1 3,1 0 0,0 0 1,-1 0-1,1 0 0,0 0 0,-1 0 0,1 0 0,-1 0 0,1-1 1,0 1-1,-1-1 0,1 1 0,-1-1 0,2-1 0,6-2 18,-1-1 0,0 0 0,-1-1 0,11-10 0,14-16 73,-2-1 1,-1-2-1,30-47 0,-59 82-94,0 0-1,0 0 0,0 0 0,1 0 1,-1 1-1,0-1 0,0 0 1,0 0-1,0 0 0,0 0 0,0 0 1,0 0-1,0 1 0,1-1 1,-1 0-1,0 0 0,0 0 0,0 0 1,0 0-1,0 0 0,1 0 1,-1 0-1,0 0 0,0 0 0,0 0 1,0 0-1,0 0 0,1 0 1,-1 0-1,0 0 0,0 0 0,0 0 1,0 0-1,1 0 0,-1 0 1,0 0-1,0 0 0,0 0 0,0 0 1,1 0-1,-1 0 0,0 0 1,0 0-1,0 0 0,0 0 0,0 0 1,0-1-1,1 1 0,-2 19-47,-7 37-1,4-36 67,1 1 0,-1 29 0,4-44 3,1-1 0,-1 0 0,1 0 0,0 0 0,0 0 0,1 0 0,-1 0 0,1-1 0,0 1 0,4 6 0,-5-9-17,1-1 0,-1 1 0,0 0 0,1-1 1,-1 0-1,0 1 0,1-1 0,0 0 0,-1 0 0,1 0 0,0 0 1,0 0-1,-1 0 0,1 0 0,0 0 0,0-1 0,0 1 1,0-1-1,0 0 0,0 1 0,0-1 0,0 0 0,0 0 1,0 0-1,0 0 0,0-1 0,0 1 0,0-1 0,0 1 1,4-2-1,-3 0-87,1 0 1,-1 0-1,1 0 1,-1 0-1,1 0 1,-1-1 0,0 1-1,0-1 1,0 0-1,-1 0 1,1 0-1,-1 0 1,0-1 0,1 1-1,1-5 1,-1 0 10,1 0 0,-1 0 0,0 0 0,-1 0 0,0-1 0,1-11 0,-1-35-321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39.609"/>
    </inkml:context>
    <inkml:brush xml:id="br0">
      <inkml:brushProperty name="width" value="0.05" units="cm"/>
      <inkml:brushProperty name="height" value="0.05" units="cm"/>
    </inkml:brush>
  </inkml:definitions>
  <inkml:trace contextRef="#ctx0" brushRef="#br0">1 0 16420,'4'17'1120,"-1"1"-1472,7-1 352,1-4 280,9-5-96,9-6-256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6.596"/>
    </inkml:context>
    <inkml:brush xml:id="br0">
      <inkml:brushProperty name="width" value="0.025" units="cm"/>
      <inkml:brushProperty name="height" value="0.025" units="cm"/>
    </inkml:brush>
  </inkml:definitions>
  <inkml:trace contextRef="#ctx0" brushRef="#br0">290 58 13068,'0'0'2926,"-9"-3"-209,0 0-2487,-1 1 0,1 0 0,-1 0 1,0 1-1,0 1 0,0 0 0,1 0 0,-1 0 0,0 1 0,0 1 1,1 0-1,-1 0 0,1 1 0,-1 0 0,1 1 0,0 0 0,-9 5 1,6-1-213,-1 1 1,2 1 0,-18 17 0,25-23-23,1 0 0,-1 0 0,1 1 0,0-1 0,1 1 1,-1 0-1,1-1 0,0 1 0,0 0 0,0 0 0,1 1 1,-1-1-1,0 8 0,2-12-11,0 0-1,0-1 1,0 1 0,0 0-1,0-1 1,0 1 0,1 0-1,-1-1 1,0 1 0,0-1 0,0 1-1,1 0 1,-1-1 0,0 1-1,1-1 1,-1 1 0,1-1-1,-1 1 1,0-1 0,1 1-1,-1-1 1,1 1 0,-1-1 0,1 0-1,0 1 1,-1-1 0,1 0-1,0 1 1,25 2-399,27-14 114,-30 0 261,-1-2 1,-1 0 0,0 0-1,-1-2 1,0-1 0,-2 0-1,0-2 1,0 0 0,-2-1-1,22-31 1,-36 41 134,-15 18 31,-19 22 72,24-20-146,1 0 0,0 1 0,1-1 0,0 1 1,1 1-1,0-1 0,1 1 0,-5 23 1,8-28-43,0 1 0,0 0 0,1 0 0,0-1 0,1 1 0,-1 0 1,2-1-1,-1 1 0,1-1 0,1 1 0,-1-1 0,1 0 0,1 0 0,6 12 0,0-5-8,-1 1 0,-1 0-1,0 0 1,-1 1-1,8 30 1,-13-41-4,-1 0 0,0 0 0,-1 0 0,0 0 0,1 0 0,-2 0 0,1 0 0,-1 0 0,0 0 0,0 0 0,-1 0 0,1 0 0,-1-1 0,-1 1 0,1 0 0,-1-1 0,0 0 0,0 1 0,0-1 0,-8 7 0,6-6 46,0-1-1,-1 1 0,0-1 1,0-1-1,0 1 1,-1-1-1,0 0 1,0-1-1,0 1 1,-8 2-1,12-5-17,-1 0-1,1-1 1,0 1-1,0-1 1,0 1-1,0-1 1,-1 0 0,1 0-1,0 0 1,0-1-1,0 1 1,0-1 0,-1 1-1,1-1 1,0 0-1,0-1 1,0 1-1,1 0 1,-1-1 0,0 1-1,0-1 1,1 0-1,-1 0 1,1 0-1,0-1 1,-4-3 0,1 1-94,1 0 1,0-1 0,1 0 0,-1 0 0,1 0 0,0 0-1,1 0 1,-1 0 0,1-1 0,1 1 0,-1-1-1,1 1 1,0-1 0,0 0 0,1 0 0,0 1 0,0-1-1,1 0 1,0 0 0,0 1 0,2-9 0,1 5 23,0-1 0,1 1 0,0 0 0,1 1 1,0-1-1,0 1 0,1 0 0,0 1 0,1 0 0,0 0 1,17-14-1,95-60-76,-93 66 434,0-1-1,-2-1 1,0-1-1,-1-1 0,-1-1 1,0-1-1,21-29 1,-27 28-271,-14 18-718,-16 21 641,13-16 34,-6 11-540,5-10 180,1 0 0,0 0 0,-1 0-1,1 0 1,-1 0 0,1-1 0,-1 1 0,1 0-1,-1 0 1,1 0 0,-1 0 0,0-1 0,0 1 0,1 0-1,-1-1 1,0 1 0,-2 0 0,-7 2-5268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4.430"/>
    </inkml:context>
    <inkml:brush xml:id="br0">
      <inkml:brushProperty name="width" value="0.025" units="cm"/>
      <inkml:brushProperty name="height" value="0.025" units="cm"/>
    </inkml:brush>
  </inkml:definitions>
  <inkml:trace contextRef="#ctx0" brushRef="#br0">82 1 10154,'0'0'13324,"-9"12"-13281,1-1-7,-1 0-1,2 1 1,-1 0 0,2 1 0,0-1-1,0 1 1,1 1 0,1-1-1,0 1 1,1-1 0,0 1 0,-1 16-1,4-28-33,0-1-1,0 0 1,0 1-1,1-1 1,-1 0-1,0 0 1,0 0-1,1 1 1,-1-1-1,1 0 1,-1 0-1,1 0 1,-1 0-1,1 0 1,0 0-1,-1 0 1,1 0-1,0 0 1,0 0-1,0 0 1,0 0-1,0 0 1,0-1-1,0 1 1,0 0-1,0-1 1,1 1-1,2 1 9,0-1 0,-1-1 0,1 1 0,0 0 0,0-1-1,-1 0 1,1 0 0,0 0 0,5-1 0,3-1 20,0-1 0,-1 1 0,1-2 0,-1 0 0,15-7 0,109-76 103,-135 87-135,0 0-1,1 0 1,-1-1-1,0 1 1,0 0-1,0 0 1,1 0-1,-1 0 1,0 0 0,0 0-1,0 0 1,1 0-1,-1 0 1,0 0-1,0 0 1,0 0-1,1 0 1,-1 0 0,0 0-1,0 0 1,0 0-1,1 0 1,-1 0-1,0 0 1,0 0-1,0 0 1,1 0-1,-1 0 1,0 1 0,0-1-1,0 0 1,1 0-1,-1 0 1,0 0-1,0 0 1,0 1-1,0-1 1,0 0-1,0 0 1,1 0 0,-1 1-1,0-1 1,0 0-1,2 14-48,-6 15 69,4-29-16,-2 11-31,1-8 59,0 0 0,1 0 0,-1 0 0,1 0 0,-1 0 0,1 0 0,0 0-1,0 0 1,2 5 0,-2-7 7,1 0 0,0 0 0,0 0 1,0 0-1,0 0 0,0 0 0,0 0 0,0 0 0,0-1 0,0 1 0,0-1 0,0 1 0,0 0 0,0-1 0,1 0 0,-1 1 0,0-1 0,0 0 0,1 0 0,-1 1 1,0-1-1,1 0 0,-1 0 0,0 0 0,0-1 0,2 1 0,13-1 153,-1-1-1,1-1 1,-1 0 0,0-1 0,0-1 0,23-10 0,-21 8-366,0 1-1,0 1 1,35-7 0,-51 14 137,0 0-1,0 0 0,0 0 1,0 0-1,-1 1 0,1-1 0,-1 0 1,0 0-1,0 0 0,0 1 1,0-1-1,0 0 0,0 0 1,-1 3-1,1-2 0,0-1 55,-1 0 1,1 0-1,0 0 0,0 0 0,0 1 1,0-1-1,1 0 0,-1 0 0,1 0 1,-1 0-1,1 0 0,-1 0 0,1 0 1,0 0-1,0 0 0,0 0 0,0 0 0,1 0 1,1 1-1,0-1-447,1-1-1,0 0 1,-1 0-1,1 0 1,0 0-1,0-1 1,0 1-1,-1-1 1,1 0-1,6-1 1,11 1-5686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0.044"/>
    </inkml:context>
    <inkml:brush xml:id="br0">
      <inkml:brushProperty name="width" value="0.05" units="cm"/>
      <inkml:brushProperty name="height" value="0.05" units="cm"/>
    </inkml:brush>
  </inkml:definitions>
  <inkml:trace contextRef="#ctx0" brushRef="#br0">38 414 14907,'-4'11'521,"-22"65"1206,24-68-1490,0-1-1,1 1 1,0 0-1,0 0 0,0 0 1,1 0-1,2 12 1,-2-19-212,0 0 0,0-1 0,0 1 0,0 0 0,0-1 0,0 1 0,1-1 0,-1 1 1,0 0-1,1-1 0,-1 1 0,0-1 0,1 1 0,-1-1 0,1 1 0,-1-1 0,1 1 0,-1-1 0,1 1 0,-1-1 1,1 0-1,-1 1 0,1-1 0,0 0 0,-1 1 0,1-1 0,0 0 0,-1 0 0,1 0 0,-1 1 0,1-1 0,0 0 1,0 0-1,-1 0 0,1 0 0,0 0 0,-1 0 0,1 0 0,0-1 0,-1 1 0,1 0 0,-1 0 0,1 0 0,0-1 1,-1 1-1,1 0 0,-1-1 0,2 0 0,2-1 25,-1 0 0,1 0 0,-1-1 0,1 1 0,-1-1 0,5-5 0,8-12 105,-1-1 0,-1 0 0,-1-1 0,18-43 0,27-99 197,-30 52-314,-25 96-44,-1-1 0,0 0 0,-1 0 0,-2-27 0,1 43 4,0-1 0,0 1 0,-1-1 0,1 1 0,0-1 1,-1 1-1,1-1 0,-1 1 0,0-1 0,1 1 0,-1 0 0,0-1 1,0 1-1,0 0 0,-1-2 0,1 3 0,0-1-1,0 1 1,1-1 0,-1 1 0,0-1-1,0 1 1,0 0 0,0-1-1,0 1 1,0 0 0,0 0-1,0 0 1,0 0 0,0 0 0,0 0-1,0 0 1,0 0 0,-1 0-1,-2 1-2,1 0-1,-1 1 0,1-1 0,-1 1 0,1 0 0,-1 0 1,1 0-1,0 0 0,0 0 0,-4 5 0,-6 7 22,0 1 0,1 0 0,1 1-1,1 0 1,0 0 0,1 1 0,1 1 0,0 0-1,1 0 1,2 0 0,-1 0 0,-3 28 0,9-41-13,-1-1 0,1 0 0,0 0 0,0 0-1,0 0 1,1 0 0,0 0 0,-1 0 0,1 0 0,1 0 0,-1 0 0,0 0 0,1 0 0,0 0 0,0-1 0,0 1 0,0-1 0,1 1 0,-1-1 0,1 0 0,0 0 0,0 0 0,0-1 0,6 5 0,5 0-14,0 0 0,0-1 0,0 0 0,0-1 0,23 4 0,-22-5 8,1 0 0,-1 1 0,29 14 0,-38-15-21,1 0 0,-1 0 0,0 1 0,0 0 0,-1 0 0,1 1 0,-1-1 0,0 1 0,-1 0 0,0 1 0,0-1 0,0 1 0,0 0 0,-1 0 0,0 0 0,-1 0 0,0 0 0,0 0 1,0 1-1,-1-1 0,0 1 0,0 0 0,-1-1 0,0 1 0,-2 9 0,3-17 39,-1 0 0,0 0 0,0 0 0,0-1 0,0 1 0,0 0 0,0 0 0,1 0 0,-1 0 0,0 0 0,0 0 0,0 0 0,0 0 0,0 0 0,0 0 0,1 0 0,-1 1 0,0-1-1,0 0 1,0 0 0,0 0 0,0 0 0,0 0 0,0 0 0,1 0 0,-1 0 0,0 0 0,0 0 0,0 0 0,0 0 0,0 0 0,0 1 0,0-1 0,0 0 0,0 0 0,0 0 0,1 0 0,-1 0 0,0 0 0,0 1 0,0-1 0,0 0 0,6-21-8,2-11 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0.481"/>
    </inkml:context>
    <inkml:brush xml:id="br0">
      <inkml:brushProperty name="width" value="0.05" units="cm"/>
      <inkml:brushProperty name="height" value="0.05" units="cm"/>
    </inkml:brush>
  </inkml:definitions>
  <inkml:trace contextRef="#ctx0" brushRef="#br0">0 66 13475,'1'4'249,"0"0"0,0-1 0,0 1 0,0-1 0,1 1 0,-1-1 0,1 0 0,0 0 0,0 1 0,0-1 1,0 0-1,0-1 0,1 1 0,0 0 0,-1-1 0,5 4 0,-4-5-93,-1 0 0,1 0 0,-1 0 0,1-1 0,-1 1 0,1-1 0,0 1 0,-1-1 0,1 0 0,0 0 0,-1 0 0,1 0 0,0-1 0,-1 1 0,1-1 0,-1 1 0,1-1 0,-1 0 0,1 0 0,-1 0 0,1 0 0,-1-1 0,3-1 0,1 0-17,-1-1 1,0 1 0,-1-1 0,1 0-1,0 0 1,-1 0 0,0-1 0,0 1-1,-1-1 1,1 0 0,-1 0 0,0-1-1,0 1 1,-1-1 0,1 1 0,-1-1-1,-1 0 1,3-10 0,-4 15-131,0 0 0,0 1 0,0-1 0,0 0 0,0 0 0,0 1 0,0-1 0,0 0 0,0 1 0,0-1 0,0 0 0,0 0 0,-1 1 0,1-1 0,0 0 0,-1 1 0,1-1 0,0 0 0,-1 1 0,0-2 0,0 2-6,1 0 1,-1 0-1,1 0 0,-1 0 1,1 0-1,-1 0 0,1 0 1,-1 0-1,1 0 0,-1 0 1,1 0-1,-1 0 0,1 0 1,0 0-1,-1 0 1,1 0-1,-1 1 0,1-1 1,-1 0-1,1 0 0,0 1 1,-2-1-1,-1 3 0,0 0 0,-1 0 0,1 0 0,0 0 0,-4 6 0,-5 12-8,0 0 0,1 0 0,2 1 0,0 1-1,1 0 1,1 0 0,1 0 0,2 1 0,0 0 0,-1 41 0,5-57 5,0 0 0,0 0 0,1 1-1,2 10 1,-2-17 1,-1 0-1,1 0 0,-1-1 0,1 1 0,-1 0 1,1 0-1,0-1 0,0 1 0,0 0 1,0-1-1,0 1 0,0-1 0,1 0 0,-1 1 1,0-1-1,1 0 0,-1 1 0,1-1 1,-1 0-1,1 0 0,0-1 0,-1 1 1,1 0-1,0 0 0,3 0 0,-1-1 3,0 0 1,0 0-1,-1 0 0,1 0 0,0-1 0,0 0 0,-1 1 0,1-1 1,0-1-1,-1 1 0,1-1 0,-1 1 0,7-5 0,1-1 6,-1-1-1,0 1 0,8-11 1,1 1-37,-2-2 0,-1 0 0,0-1 0,-2-1 1,0 0-1,-1-1 0,-1-1 0,-2 0 1,0 0-1,13-47 0,-23 68 1,1-1 0,-1 1-1,0 0 1,1-1 0,-1 1 0,0-1-1,-1 1 1,1 0 0,0-1 0,-1 1-1,1 0 1,-1-1 0,-1-1 0,2 3 14,0 1 0,-1-1-1,1 1 1,0-1 0,-1 1 0,1 0 0,0-1 0,-1 1 0,1 0 0,-1-1 0,1 1 0,0 0 0,-1-1-1,1 1 1,-1 0 0,1 0 0,-1-1 0,1 1 0,-1 0 0,1 0 0,-1 0 0,0 0 0,0 0-4,-1 0 1,1 0 0,0 1-1,0-1 1,0 0 0,0 1-1,-1-1 1,1 1 0,0-1 0,0 1-1,0 0 1,0-1 0,-1 2-1,-6 5 0,1 0 0,0 1 0,0-1-1,1 1 1,0 1 0,0-1-1,1 1 1,0 0 0,0 0 0,1 1-1,1-1 1,0 1 0,0 0 0,0-1-1,1 2 1,0 13 0,2-20 20,1 1 1,0-1-1,0 1 1,1-1 0,-1 1-1,1-1 1,0 0-1,0 0 1,1 1-1,-1-2 1,1 1-1,0 0 1,0 0-1,0-1 1,0 0-1,1 0 1,-1 0-1,1 0 1,4 3-1,-3-3 18,1 1 0,-1-1-1,0-1 1,1 1 0,0-1-1,-1 0 1,1 0-1,0 0 1,0-1 0,0 0-1,0 0 1,1-1 0,-1 0-1,8 0 1,-4-2 36,1-1 0,-1 0 0,1 0 0,-1-1 0,0-1 0,0 1 0,18-13 0,61-53 331,-14 10-225,-73 59-168,-1-1 0,1 1 0,-1 0 0,1 0-1,0 0 1,-1 0 0,1 1 0,0-1 0,-1 0 0,1 1 0,0-1 0,0 1 0,0 0 0,0-1 0,0 1 0,0 0 0,3 1 0,-4-1 0,0 1 1,-1 0 0,1 0 0,0 0-1,0 0 1,0 0 0,-1 0-1,1 0 1,-1 0 0,1 0 0,-1 0-1,1 0 1,-1 0 0,1 0 0,-1 0-1,0 1 1,0-1 0,0 0 0,1 0-1,-1 0 1,0 0 0,-1 1 0,1-1-1,0 0 1,0 0 0,0 0 0,-1 1-1,0 0 1,-13 63-66,10-52 0,1 1 1,0 0 0,0-1-1,2 1 1,-1 0-1,2 26 1,1-40 58,-1 0 0,0-1 0,0 1 0,0 0-1,0 0 1,0 0 0,1-1 0,-1 1 0,0 0 0,0 0 0,0 0 0,1 0 0,-1-1 0,0 1-1,0 0 1,0 0 0,1 0 0,-1 0 0,0 0 0,0 0 0,1 0 0,-1 0 0,0-1 0,1 1-1,-1 0 1,0 0 0,0 0 0,1 0 0,-1 0 0,0 1 0,0-1 0,1 0 0,-1 0 0,0 0-1,0 0 1,1 0 0,-1 0 0,0 0 0,0 0 0,1 1 0,-1-1 0,0 0 0,0 0-1,0 0 1,1 0 0,-1 1 0,0-1 0,0 0 0,0 0 0,0 1 0,0-1 0,1 0 0,-1 0-1,0 1 1,0-1 0,0 0 0,0 0 0,0 1 0,0-1 0,0 0 0,0 0 0,0 1 0,0-1-1,0 0 1,0 1 0,12-22-114,-11 20 90,15-29-232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0.917"/>
    </inkml:context>
    <inkml:brush xml:id="br0">
      <inkml:brushProperty name="width" value="0.05" units="cm"/>
      <inkml:brushProperty name="height" value="0.05" units="cm"/>
    </inkml:brush>
  </inkml:definitions>
  <inkml:trace contextRef="#ctx0" brushRef="#br0">1 525 16355,'24'1'1745,"31"-11"-785,13-7-248,23-10 737,15-9-89,31 0-176,11-5-176,15 0-392,8 0-272,4 2-584,1 2-384,12 1-584,0 2-208,-9-12 952,-4 4-329,-16-1-159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1.413"/>
    </inkml:context>
    <inkml:brush xml:id="br0">
      <inkml:brushProperty name="width" value="0.05" units="cm"/>
      <inkml:brushProperty name="height" value="0.05" units="cm"/>
    </inkml:brush>
  </inkml:definitions>
  <inkml:trace contextRef="#ctx0" brushRef="#br0">1 1 18588,'14'30'1408,"-7"6"-1112,-1 7-136,0 11 497,-1 8-241,1 4-232,-3 1-64,0-7-400,-2-4-225,-2-10 1858,-4-3-1337,-9-17 64,-5-11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1.852"/>
    </inkml:context>
    <inkml:brush xml:id="br0">
      <inkml:brushProperty name="width" value="0.05" units="cm"/>
      <inkml:brushProperty name="height" value="0.05" units="cm"/>
    </inkml:brush>
  </inkml:definitions>
  <inkml:trace contextRef="#ctx0" brushRef="#br0">1 192 16259,'27'-25'398,"1"1"0,1 1 0,1 2 0,1 0-1,0 3 1,50-22 0,-72 36-261,1 0 0,0 1 0,0 1 0,20-3 0,-27 4-116,0 1-1,0 0 1,0 0 0,-1 0 0,1 0-1,0 1 1,0-1 0,0 1 0,0 0-1,0 0 1,0 0 0,0 0 0,-1 0 0,1 1-1,-1-1 1,1 1 0,-1 0 0,1-1-1,-1 1 1,0 0 0,4 5 0,-3-3-7,-1 1 0,1 0 0,-1-1 0,0 1 1,-1 0-1,1 0 0,-1 0 0,0 0 1,0 0-1,0 0 0,-1 1 0,0 4 0,0 6 12,-1 0-1,-6 27 0,-2-6 151,-24 60 0,21-64 76,1-1 1,-8 43-1,18-72-208,0 1 0,1-1-1,0 1 1,0-1-1,0 1 1,0-1 0,0 1-1,0-1 1,1 1 0,0-1-1,0 0 1,2 7-1,-2-8-19,0-1-1,0 1 0,1-1 0,-1 0 0,0 1 0,1-1 0,-1 0 1,0 0-1,1 0 0,-1 0 0,1 0 0,0 0 0,-1-1 1,1 1-1,0-1 0,-1 1 0,1-1 0,0 1 0,0-1 0,-1 0 1,1 0-1,0 0 0,0 0 0,-1 0 0,1 0 0,2-1 1,10-1 20,0-1 0,0-1 1,0 0-1,-1-1 0,0 0 1,0-1-1,0 0 1,-1-1-1,13-10 0,11-9-159,52-49 0,-68 56-103,19-22 0,-44 51 265,2 1 1,-1-1-1,1 1 0,1 0 1,0 0-1,0 0 1,1 0-1,0 17 1,2-26-20,-1 1 1,1-1 0,0 1 0,0-1 0,0 0 0,0 1 0,0-1-1,1 0 1,-1 0 0,1 0 0,-1 0 0,1 0 0,0 0 0,0 0-1,0-1 1,0 1 0,0 0 0,0-1 0,2 2 0,0-2-17,0 1 1,0-1 0,-1 0 0,1 0 0,0-1 0,0 1-1,0-1 1,0 1 0,0-1 0,0 0 0,6-2 0,-4 2 14,0-1 0,0-1 0,0 1 0,0-1 0,-1 0 0,1-1 0,0 1 0,-1-1 0,0 0 0,0-1 0,0 1 0,0-1 0,0 0 0,-1 0 0,1 0 0,3-6 0,3-8-28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2.335"/>
    </inkml:context>
    <inkml:brush xml:id="br0">
      <inkml:brushProperty name="width" value="0.05" units="cm"/>
      <inkml:brushProperty name="height" value="0.05" units="cm"/>
    </inkml:brush>
  </inkml:definitions>
  <inkml:trace contextRef="#ctx0" brushRef="#br0">1 1 18740,'2'4'1712,"3"0"-1360,-1-4-400,3 3 665,9 3-994,4 1-351,7 2-464,2-1 816,4 4-280,-2-1-264</inkml:trace>
  <inkml:trace contextRef="#ctx0" brushRef="#br0" timeOffset="1">329 147 15051,'-7'7'423,"0"0"0,-1 0 0,0-1 0,0 0-1,0 0 1,0-1 0,-13 6 0,11-7-135,1 2-1,0-1 1,0 1 0,0 1 0,-13 12-1,21-18-277,1-1 1,-1 0-1,1 1 0,-1-1 0,1 1 0,-1-1 1,1 1-1,0-1 0,-1 1 0,1-1 0,0 1 1,-1 0-1,1-1 0,0 1 0,0-1 0,-1 1 0,1 0 1,0-1-1,0 1 0,0 0 0,0-1 0,0 1 1,0 0-1,0-1 0,0 1 0,0 0 0,1 0 1,-1 0-10,1 0 1,0-1 0,0 1 0,-1-1-1,1 1 1,0-1 0,0 1 0,0-1-1,0 0 1,0 1 0,0-1 0,-1 0-1,1 0 1,0 0 0,0 0 0,2 0-1,49-4-187,-44 3 184,2-1-22,2 1-15,1-1 1,-1 2 0,18 0-1,-28 0 40,0 0-1,0 0 1,0 1-1,0-1 1,0 0-1,0 1 0,0-1 1,0 1-1,0 0 1,0 0-1,0 0 1,0 0-1,0 0 1,-1 0-1,1 0 0,0 0 1,-1 1-1,1-1 1,-1 1-1,1-1 1,-1 1-1,0 0 0,0-1 1,0 1-1,0 0 1,0 0-1,1 3 1,-2-2 12,0-1 0,0 0-1,0 1 1,0-1 0,-1 0 0,1 1 0,-1-1 0,0 0 0,1 0 0,-1 0 0,0 1 0,0-1 0,-1 0 0,1 0 0,0 0 0,-1-1 0,1 1-1,-3 2 1,-2 3 30,-1 0 0,0 0 0,-9 5 0,-9 1-311,12-9-19,12-4 283,1 0 0,0 0-1,0 0 1,-1 0 0,1 0-1,0 0 1,0 0 0,-1 0 0,1-1-1,0 1 1,0 0 0,-1 0 0,1 0-1,0 0 1,0 0 0,0 0 0,-1 0-1,1-1 1,0 1 0,0 0-1,0 0 1,0 0 0,-1 0 0,1-1-1,0 1 1,0 0 0,0 0 0,0-1-1,0 1 1,0 0 0,0 0-1,0 0 1,-1-1 0,1 1 0,0 0-1,0 0 1,0-1 0,0 1 0,2-7-170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2.798"/>
    </inkml:context>
    <inkml:brush xml:id="br0">
      <inkml:brushProperty name="width" value="0.05" units="cm"/>
      <inkml:brushProperty name="height" value="0.05" units="cm"/>
    </inkml:brush>
  </inkml:definitions>
  <inkml:trace contextRef="#ctx0" brushRef="#br0">22 0 18052,'0'34'1520,"-9"-2"-1064,-1 1-192,9 6 496,-1-8-103,4-7-577,3-3-264,8-10 1608,0-4-1320,-3-10-16,6 3 32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3.267"/>
    </inkml:context>
    <inkml:brush xml:id="br0">
      <inkml:brushProperty name="width" value="0.05" units="cm"/>
      <inkml:brushProperty name="height" value="0.05" units="cm"/>
    </inkml:brush>
  </inkml:definitions>
  <inkml:trace contextRef="#ctx0" brushRef="#br0">2 1 18132,'-1'76'5267,"10"80"-4913,-3-89-233,2-1-1,30 108 0,-37-172-114,-1-1 0,0 1-1,1-1 1,-1 0 0,1 1-1,-1-1 1,1 0 0,-1 0-1,1 1 1,0-1 0,0 0-1,0 0 1,0 0 0,0 0-1,0 0 1,0 0-1,0 0 1,2 1 0,-2-2 1,0 0 1,-1 0-1,1 0 1,0 0 0,0 0-1,0 0 1,-1 0-1,1 0 1,0 0-1,0-1 1,0 1-1,-1 0 1,1-1 0,0 1-1,0 0 1,-1-1-1,1 1 1,0-1-1,-1 1 1,1-1-1,0 1 1,0-2-1,5-5 51,0-1 0,-1 1 0,0-1 0,6-11 0,-10 16-51,240-390-830,-206 344-597,-33 40 950,-13 7-168</inkml:trace>
  <inkml:trace contextRef="#ctx0" brushRef="#br0" timeOffset="1">224 365 18076,'1'44'1648,"7"-7"-1184,0-7-216,7-5 697,5-2-409,3-13-784,1-10-401,3-9 505,-1-14-168,0-17-112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3.751"/>
    </inkml:context>
    <inkml:brush xml:id="br0">
      <inkml:brushProperty name="width" value="0.05" units="cm"/>
      <inkml:brushProperty name="height" value="0.05" units="cm"/>
    </inkml:brush>
  </inkml:definitions>
  <inkml:trace contextRef="#ctx0" brushRef="#br0">467 442 16516,'0'0'81,"0"1"1,0 0-1,1 0 1,-1 0-1,0 0 1,1-1-1,-1 1 1,1 0 0,-1 0-1,1-1 1,-1 1-1,1 0 1,-1 0-1,1-1 1,0 1 0,-1-1-1,1 1 1,0-1-1,0 1 1,-1-1-1,1 1 1,0-1 0,0 0-1,0 1 1,0-1-1,-1 0 1,1 0-1,1 0 1,0 0 31,1 0 1,-1 0-1,0-1 0,0 1 1,0-1-1,0 0 0,0 0 1,0 0-1,0 0 0,0 0 1,2-2-1,5-3 153,-1-1 0,0 0 1,14-16-1,3-15 214,-24 36-455,0 1 0,0-1-1,0 0 1,-1 1-1,1-1 1,0 0 0,-1 1-1,0-1 1,1 0 0,-1 0-1,0 1 1,0-1-1,0 0 1,0 0 0,0 1-1,0-1 1,0 0 0,0 0-1,-1 1 1,1-1 0,-1 0-1,-1-2 1,2 3-17,-1 0 0,1 1-1,-1-1 1,0 1 0,1-1 0,-1 1 0,0-1 0,1 1 0,-1-1 0,0 1 0,0 0-1,1-1 1,-1 1 0,0 0 0,0 0 0,1 0 0,-1-1 0,0 1 0,0 0 0,0 0-1,0 0 1,1 0 0,-1 0 0,-1 1 0,0-1 4,0 1-1,0 0 0,0 0 1,0 0-1,0 0 1,0 0-1,0 0 1,0 1-1,-1 1 1,-5 4 26,1 0 0,-13 17 1,18-21-27,-9 12 3,1 1 0,0 0 1,1 0-1,-14 34 0,20-42-14,0 0 0,1 0 0,0 1-1,1-1 1,-1 0 0,1 1 0,1-1 0,0 1 0,0-1-1,1 1 1,0-1 0,0 0 0,4 12 0,-4-18-2,-1 1 1,2-1-1,-1 0 1,0 1-1,0-1 1,1 0-1,-1 0 1,1 0-1,-1 0 1,1 0 0,0-1-1,0 1 1,0 0-1,0-1 1,0 1-1,0-1 1,0 0-1,1 0 1,-1 0-1,0 0 1,1 0-1,-1 0 1,1-1 0,-1 1-1,1-1 1,-1 1-1,1-1 1,-1 0-1,1 0 1,-1 0-1,4-1 1,7-2-12,0 0 0,0 0 0,-1-1 0,1-1 0,-1 0 0,22-13 1,66-50-34,-71 47 45,-24 17-6,1 1 0,0-1 1,-1 1-1,9-3 0,-13 5 6,-1 1 1,1 0-1,0-1 0,0 1 0,-1 0 1,1 0-1,0-1 0,0 1 0,-1 0 1,1 0-1,0 0 0,0 0 0,0 0 1,-1 0-1,1 0 0,0 0 0,0 0 1,-1 1-1,1-1 0,0 0 0,0 0 1,-1 1-1,1-1 0,0 1 0,-1-1 1,1 0-1,0 1 0,-1-1 0,1 1 1,-1-1-1,1 1 0,0 0 0,-1-1 1,0 1-1,1 0 0,-1-1 0,1 1 1,-1 0-1,0-1 0,1 1 0,-1 0 1,0 0-1,0-1 0,0 1 0,1 1 1,-1 4 12,0 1 0,0-1 0,0 0 1,0 0-1,-3 10 0,2-11 16,0 0 0,0 0 0,1 0 0,-1 0 0,1 0 0,0 0 0,1 0 0,-1 0 0,3 8 0,-3-12-19,1-1 0,-1 1 0,1 0 0,-1 0-1,1-1 1,-1 1 0,1 0 0,-1-1 0,1 1 0,-1-1 0,1 1 0,0-1 0,0 1 0,-1-1-1,1 1 1,0-1 0,0 0 0,-1 1 0,1-1 0,0 0 0,0 0 0,0 1 0,0-1-1,-1 0 1,1 0 0,0 0 0,0 0 0,0 0 0,0 0 0,-1 0 0,1-1 0,1 1 0,31-11 35,-23 7-141,107-46-2833,-116 49 2913,2 0-72,-1 0 1,1 0 0,0 0 0,0 0 0,-1-1 0,1 0-1,-1 1 1,1-1 0,-1 0 0,0 0 0,1 0 0,-1-1-1,0 1 1,0-1 0,-1 1 0,1-1 0,1-3 0,-2-10-536</inkml:trace>
  <inkml:trace contextRef="#ctx0" brushRef="#br0" timeOffset="1">1 30 17852,'0'-6'3561,"1"1"-3601,5 0-136,1-9 1184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4.434"/>
    </inkml:context>
    <inkml:brush xml:id="br0">
      <inkml:brushProperty name="width" value="0.05" units="cm"/>
      <inkml:brushProperty name="height" value="0.05" units="cm"/>
    </inkml:brush>
  </inkml:definitions>
  <inkml:trace contextRef="#ctx0" brushRef="#br0">0 1064 12483,'1'1'55,"-1"0"1,1 0 0,-1 0 0,1 0 0,-1 0-1,1 0 1,-1 0 0,1 0 0,0 0 0,0 0-1,-1 0 1,1-1 0,0 1 0,0 0 0,0-1-1,0 1 1,0-1 0,0 1 0,0-1 0,0 1-1,0-1 1,0 1 0,2-1 0,-2 0-4,1 0 1,0 0-1,-1-1 0,1 1 1,-1-1-1,1 1 0,0-1 1,-1 1-1,1-1 0,-1 0 1,0 0-1,1 0 0,-1 1 1,2-3-1,7-6 204,-1-1 0,0 1 0,11-18 0,-11 15 96,42-58 886,-3-2-1,66-134 0,-65 97-245,50-161 0,-88 233-893,-1 0 0,-1-1-1,-3 0 1,3-50 0,-10 53-191,1 35 89,0-1-1,0 1 1,0 0 0,0 0 0,-1-1 0,1 1-1,0 0 1,0 0 0,0 0 0,0-1 0,-1 1-1,1 0 1,0 0 0,0 0 0,0 0 0,-1-1 0,1 1-1,0 0 1,0 0 0,-1 0 0,1 0 0,0 0-1,0 0 1,-1 0 0,1 0 0,0 0 0,-1 0 0,1 0-1,0 0 1,0 0 0,-1 0 0,1 0 0,0 0-1,0 0 1,-1 0 0,1 0 0,0 0 0,0 0-1,-1 0 1,1 1 0,0-1 0,0 0 0,-1 0 0,1 0-1,0 0 1,0 1 0,0-1 0,0 0 0,-1 0-1,1 0 1,0 1 0,0-1 0,0 0 0,0 0 0,0 1-1,0-1 1,-1 0 0,1 0 0,0 1 0,0-1-1,-11 21-120,2 18 53,1 0 0,2 1-1,0 62 1,1-36 76,1 374 710,4-437-714,9 83 142,-8-77-270,1 0 0,0-1-1,0 0 1,1 1 0,0-1 0,0 0-1,8 11 1,-11-18 80,1 0 0,-1 0 0,0-1 0,1 1 0,-1 0 0,1-1 0,-1 1 0,0 0 0,1-1 0,0 1 0,-1-1 0,1 1 0,-1-1 1,1 1-1,0-1 0,-1 1 0,1-1 0,0 1 0,-1-1 0,1 0 0,0 0 0,0 1 0,0-1 0,-1 0 0,1 0 0,0 0 0,0 0 0,-1 0 0,1 0 0,0 0 0,0 0 0,0 0 0,-1 0 0,1 0 0,0 0 0,0-1 0,-1 1 0,1 0 0,0-1 0,0 1 0,-1 0 0,1-1 0,0 1 0,-1-1 0,1 1 0,-1-1 0,1 1 0,0-1 0,-1 0 0,1 1 0,-1-1 0,1-1 0,3-3-141,-1-1 0,0 1 0,0-1 0,-1 0 0,3-8 0,7-24-769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4.807"/>
    </inkml:context>
    <inkml:brush xml:id="br0">
      <inkml:brushProperty name="width" value="0.025" units="cm"/>
      <inkml:brushProperty name="height" value="0.025" units="cm"/>
    </inkml:brush>
  </inkml:definitions>
  <inkml:trace contextRef="#ctx0" brushRef="#br0">106 1 14221,'0'0'4015,"-3"11"-2414,-6 14-970,2-1 0,1 1 0,1 0-1,1 0 1,1 0 0,0 32-1,4-54-628,-1 0 1,1 0-1,-1 0 0,1-1 0,0 1 0,0 0 1,1 0-1,-1-1 0,0 1 0,1-1 0,0 1 1,-1-1-1,1 0 0,0 1 0,0-1 0,0 0 1,1 0-1,-1-1 0,0 1 0,1 0 1,-1-1-1,1 1 0,0-1 0,4 2 0,7 1-116,0 0-1,1-1 1,-1-1-1,16 2 1,-20-4-90,-1 1 0,1 0 1,-1 1-1,1 0 1,-1 0-1,0 1 1,14 7-1,-22-10 197,-1 0-1,1 0 1,0 1-1,-1-1 1,1 1-1,-1-1 1,1 0 0,-1 1-1,0-1 1,1 1-1,-1-1 1,1 1-1,-1-1 1,0 1-1,0-1 1,1 1-1,-1 0 1,0-1-1,0 1 1,0-1 0,1 1-1,-1 0 1,0-1-1,0 1 1,0 0-1,0-1 1,0 1-1,0-1 1,0 1-1,-1 0 1,-13 17 286,-25 5 810,22-16-724,0 0-1,0 0 1,-1-2-1,1 0 1,-1-1-1,0-1 1,0-1-1,-1 0 1,1-1-1,-24-3 0,41 2-460,0 0-1,-1-1 0,1 1 1,0-1-1,0 1 0,0-1 0,0 1 1,-1-1-1,1 0 0,0 0 0,0 0 1,0 1-1,1-1 0,-1 0 0,0 0 1,0 0-1,0-1 0,1 1 1,-1 0-1,0 0 0,1 0 0,-1 0 1,1-1-1,0 1 0,-1 0 0,1-2 1,-1 0-700,1 0 0,-1-1 0,1 1 1,0 0-1,0 0 0,1 0 0,-1 0 0,1 0 1,-1 0-1,3-5 0,12-16-8333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4.927"/>
    </inkml:context>
    <inkml:brush xml:id="br0">
      <inkml:brushProperty name="width" value="0.05" units="cm"/>
      <inkml:brushProperty name="height" value="0.05" units="cm"/>
    </inkml:brush>
  </inkml:definitions>
  <inkml:trace contextRef="#ctx0" brushRef="#br0">31 165 12483,'-13'64'1759,"8"-43"-1196,0 0-1,2-1 1,0 2 0,2-1 0,1 30-1,0-48-487,0 0 0,0-1-1,1 1 1,-1 0 0,1-1-1,0 1 1,0-1-1,0 1 1,0-1 0,1 1-1,-1-1 1,3 4-1,-3-5-43,1 0-1,-1 0 0,0 0 0,0-1 1,0 1-1,1 0 0,-1-1 0,0 1 0,1-1 1,-1 1-1,1-1 0,-1 0 0,0 1 0,1-1 1,-1 0-1,1 0 0,-1 0 0,1 0 0,-1 0 1,1-1-1,-1 1 0,0 0 0,1-1 1,-1 1-1,0-1 0,2 0 0,2-1 2,0 0 0,0-1 0,0 0 1,0 0-1,-1 0 0,0 0 0,1-1 0,-1 1 0,0-1 0,5-7 0,1-3 57,17-31 1,-19 32-69,0-1 0,19-24 0,-13 29-67,-14 9 44,1 0 0,-1 0 0,0 0-1,1 0 1,-1 0 0,1 0 0,-1 0-1,1 0 1,-1 0 0,0 1 0,1-1-1,-1 0 1,1 0 0,-1 0 0,0 0-1,1 1 1,-1-1 0,0 0 0,1 1-1,-1-1 1,0 0 0,0 0 0,1 1-1,1 3-10,0-1 1,-1 0-1,1 1 0,-1-1 0,0 1 0,1 4 0,2 6-1,-2-6 32,1 1-1,0-2 1,1 1 0,0 0 0,0-1 0,1 0-1,0 0 1,8 10 0,-10-15 19,0 1 1,0 0-1,0-1 1,1 0-1,-1 0 1,1 0-1,-1 0 1,1-1-1,0 1 1,0-1-1,-1 0 1,1 0-1,0 0 0,0-1 1,0 1-1,0-1 1,0 0-1,0 0 1,0-1-1,5 0 1,-2 0 12,-1 0 1,1-1-1,-1 1 1,1-1-1,-1-1 1,0 1-1,0-1 1,0 0-1,0-1 0,0 1 1,-1-1-1,1 0 1,-1-1-1,0 1 1,4-6-1,-5 5 12,-1 0-1,0 1 0,0-1 1,0 0-1,-1-1 1,0 1-1,0 0 0,0-1 1,-1 1-1,1-1 0,-1 1 1,-1-1-1,1 0 1,-1 1-1,0-1 0,0 0 1,-2-11-1,-2 3 190,1 0 0,-2 0 0,-10-22-1,-6-18 698,20 53-936,1 0 0,0 0 1,-1 1-1,1-1 0,0 0 0,0 0 0,0 0 0,0 0 0,0 0 0,0 0 0,0 0 0,0 0 0,0 1 1,0-1-1,0 0 0,1 0 0,-1 0 0,0 0 0,1 0 0,-1 1 0,0-1 0,1 0 0,-1 0 0,1 0 1,-1 1-1,1-1 0,0 0 0,-1 1 0,1-1 0,0 1 0,-1-1 0,1 1 0,0-1 0,0 1 0,0-1 1,-1 1-1,1 0 0,1-1 0,5-1-90,-1 1 0,0 0-1,1 0 1,11 0 0,17-3-1474,-32 3 1392,-1 0 0,1-1 1,0 1-1,0-1 0,-1 0 0,1 0 0,-1 0 0,0 0 0,1 0 0,-1 0 0,0 0 0,0-1 1,0 1-1,-1-1 0,1 0 0,-1 1 0,1-1 0,-1 0 0,2-5 0,2-14-812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5.395"/>
    </inkml:context>
    <inkml:brush xml:id="br0">
      <inkml:brushProperty name="width" value="0.05" units="cm"/>
      <inkml:brushProperty name="height" value="0.05" units="cm"/>
    </inkml:brush>
  </inkml:definitions>
  <inkml:trace contextRef="#ctx0" brushRef="#br0">0 0 13683,'8'7'752,"6"0"-744,7 1-8,10 2 152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5.861"/>
    </inkml:context>
    <inkml:brush xml:id="br0">
      <inkml:brushProperty name="width" value="0.05" units="cm"/>
      <inkml:brushProperty name="height" value="0.05" units="cm"/>
    </inkml:brush>
  </inkml:definitions>
  <inkml:trace contextRef="#ctx0" brushRef="#br0">122 382 16299,'-19'7'2252,"11"1"-2051,0-1-1,0 1 1,0 0 0,1 1 0,1 0 0,-1 0 0,1 0 0,1 1 0,-8 17 0,8-14-192,0 0 0,1 0 0,0 0-1,1 1 1,1-1 0,0 1 0,0 20 0,2-31 3,0 0 0,1 0 0,-1 0 0,0 0 0,1 0 1,0 0-1,0 0 0,0 0 0,0 0 0,0 0 0,0 0 0,1 0 0,3 4 0,-4-5 1,0-2-1,1 1 1,-1 0-1,0 0 1,0 0-1,1 0 1,-1-1-1,1 1 1,-1-1-1,0 1 1,1-1-1,-1 0 1,1 1 0,-1-1-1,1 0 1,0 0-1,-1 0 1,1 0-1,-1 0 1,1 0-1,-1-1 1,1 1-1,-1 0 1,0-1-1,1 0 1,-1 1-1,1-1 1,-1 1-1,0-1 1,2-1 0,5-3 30,-1 0 0,1-1 1,-1 0-1,-1 0 0,1 0 1,-1-1-1,0 0 1,-1 0-1,7-11 0,3-7 113,18-41 0,-28 55-119,7-15-76,-1 0-1,-1-1 1,-1 0-1,6-32 1,-15 49-159,-4 18 40,-7 22-46,1 5 108,0 0 1,3 1-1,1-1 1,2 1-1,-1 54 0,6-83 68,-1 1-1,1-1 0,0 0 1,4 12-1,-4-17 13,-1 0 1,1 0-1,0-1 0,-1 1 1,1-1-1,0 1 1,0-1-1,0 1 0,0-1 1,0 1-1,1-1 0,-1 0 1,0 0-1,1 0 1,-1 0-1,0 0 0,1 0 1,-1 0-1,1 0 1,0 0-1,-1-1 0,1 1 1,0 0-1,-1-1 1,4 1-1,0-1-41,-1-1 0,1 1 0,0-1 0,-1 0 0,0 0 0,1 0 0,-1-1 0,0 1 0,1-1 0,-1 0 0,0 0-1,6-5 1,2-2-192,0 0 0,16-17-1,-6 2-37,-2-2 0,0 0 0,-2 0 0,-1-2 0,-1 0 0,-2-1 0,-1-1 0,-1 0 0,15-61 0,-12 21-105</inkml:trace>
  <inkml:trace contextRef="#ctx0" brushRef="#br0" timeOffset="1">521 126 12595,'-7'39'1288,"2"4"-832,-1 4-128,2 2 592,5 3-320,9-2-71,-1-10-233,1-10-240,7-14-384,0-10-1137,6-25 1281,0-10-264,0-21-128</inkml:trace>
  <inkml:trace contextRef="#ctx0" brushRef="#br0" timeOffset="2">728 50 14587,'1'-13'636,"0"-23"1071,-1 36-1684,0 0 1,0 0-1,0 0 0,0 0 0,0 0 0,0 0 0,0 0 0,0 0 0,0 0 0,0 0 1,0 0-1,0 0 0,0 0 0,0 0 0,0 0 0,0 0 0,0 0 0,0 0 0,0 0 1,0 0-1,0 0 0,0 0 0,-1 0 0,1 0 0,0 0 0,0 0 0,0 0 0,0 0 1,0 0-1,0 0 0,0 0 0,0 0 0,0 0 0,0 0 0,0 0 0,0 0 0,0 0 1,0 0-1,0 0 0,0 0 0,0 0 0,0 0 0,0 0 0,0 0 0,0 0 0,0 0 1,0 0-1,-1 0 0,1 0 0,0 0 0,0 0 0,-3 9 873,-3 15 254,-4 44-289,3 1 1,3-1 0,3 1 0,12 113 0,-9-162-912,1-1 0,1 1 0,0-1 0,1 0 0,15 34 0,-19-52-13,-1-1 1,0 1 0,1 0 0,-1-1 0,0 1 0,1 0 0,-1 0 0,1-1 0,-1 1 0,1-1 0,-1 1 0,1 0 0,0-1 0,-1 1 0,1-1 0,0 1 0,-1-1 0,1 0 0,0 1 0,0-1 0,-1 0 0,1 1 0,0-1 0,0 0 0,0 0 0,-1 0 0,1 0 0,1 0 0,-1 0-43,0-1-1,1 1 1,-1-1 0,0 0 0,0 0-1,0 1 1,0-1 0,0 0-1,0 0 1,0 0 0,0 0 0,-1 0-1,1 0 1,0 0 0,0-2 0,3-5-241,0 0 0,0 0 0,-1 0 0,2-9 1,2-20-450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6.317"/>
    </inkml:context>
    <inkml:brush xml:id="br0">
      <inkml:brushProperty name="width" value="0.05" units="cm"/>
      <inkml:brushProperty name="height" value="0.05" units="cm"/>
    </inkml:brush>
  </inkml:definitions>
  <inkml:trace contextRef="#ctx0" brushRef="#br0">0 112 16876,'6'0'341,"0"0"0,-1 0 0,1 0 0,0 1 0,-1 0 0,1 0 0,0 1 0,5 2 0,17 3 421,-13-4-570,0-1 0,1-1 0,-1-1 0,1 0 0,-1-1 0,0 0 0,28-7 0,-32 5-73,-2 0 0,1 0 0,0-1-1,-1 0 1,1-1 0,-1 0 0,0 0 0,-1-1 0,1 0-1,-1-1 1,-1 0 0,12-12 0,-18 18-100,0 0 1,0 0-1,0 0 1,-1 0-1,1-1 1,0 1-1,0 0 1,-1-1 0,1 1-1,-1-1 1,1 1-1,-1-1 1,0 1-1,1-1 1,-1 1-1,0-3 1,0 3-11,-1 1 0,1-1 0,0 0 0,0 0 0,-1 0 0,1 0 0,-1 1 0,1-1 0,0 0 0,-1 0 1,0 0-1,1 1 0,-1-1 0,1 0 0,-1 1 0,0-1 0,0 1 0,1-1 0,-1 1 0,-1-1 0,-1 0-3,0-1 1,1 2-1,-1-1 0,0 0 0,0 0 0,0 1 1,0 0-1,0-1 0,-1 1 0,1 1 0,0-1 0,0 0 1,0 1-1,0-1 0,-3 2 0,-3 2-13,-1 0 0,1 1 0,0 0-1,1 0 1,-1 1 0,1 0 0,1 0 0,-1 1 0,1 0-1,0 1 1,0 0 0,1 0 0,0 0 0,-9 17-1,9-15 5,1 1-1,1-1 0,-1 1 0,1 0 0,1 1 1,0-1-1,1 0 0,0 1 0,1-1 0,0 1 0,1 0 1,2 19-1,-1-25-11,0-1 0,0 0 1,0 0-1,1 0 0,0 0 1,0-1-1,0 1 0,1 0 0,0-1 1,0 0-1,0 1 0,0-1 1,0 0-1,8 6 0,-8-8-130,1 1 1,-1-1-1,1 0 0,0 0 1,-1 0-1,1-1 0,0 1 1,0-1-1,0 0 0,0 0 0,1 0 1,-1-1-1,0 1 0,0-1 1,0 0-1,1 0 0,-1-1 1,8-1-1,1-2-47,0 0 0,0-1 0,0-1 0,-1 0 1,0-1-1,21-15 0,23-18-607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6.816"/>
    </inkml:context>
    <inkml:brush xml:id="br0">
      <inkml:brushProperty name="width" value="0.05" units="cm"/>
      <inkml:brushProperty name="height" value="0.05" units="cm"/>
    </inkml:brush>
  </inkml:definitions>
  <inkml:trace contextRef="#ctx0" brushRef="#br0">18 1 17524,'2'2'121,"0"0"0,-1 0 1,1 1-1,-1-1 0,1 0 1,-1 1-1,0-1 0,0 1 0,0 0 1,0-1-1,0 1 0,-1 0 1,1-1-1,-1 1 0,0 0 1,0 4-1,-4 50 852,2-42-530,-21 268 2123,20-252-2235,1 37 0,2-59-285,1 0 0,0 0 0,0 1 0,1-1 0,0 0 0,1-1 0,0 1 0,6 13 0,-8-20-70,1 0 1,-1 0-1,0 0 1,1 0-1,-1 0 1,1 0-1,0-1 0,0 1 1,0-1-1,0 1 1,0-1-1,0 1 1,0-1-1,0 0 0,0 0 1,0 0-1,1 0 1,-1 0-1,0-1 1,1 1-1,-1-1 0,1 0 1,-1 1-1,1-1 1,-1 0-1,1 0 1,-1-1-1,0 1 0,1 0 1,-1-1-1,1 0 1,-1 1-1,0-1 1,4-2-1,7-3-98,-1 0 1,0-1-1,0 0 1,18-15-1,-29 21 131,42-32-280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7.266"/>
    </inkml:context>
    <inkml:brush xml:id="br0">
      <inkml:brushProperty name="width" value="0.05" units="cm"/>
      <inkml:brushProperty name="height" value="0.05" units="cm"/>
    </inkml:brush>
  </inkml:definitions>
  <inkml:trace contextRef="#ctx0" brushRef="#br0">134 0 16620,'-18'12'719,"1"1"1,1 0 0,-29 30 0,42-39-628,-1 0 1,0 0-1,1 1 0,0-1 0,0 1 0,0 0 0,1 0 1,0 0-1,0 0 0,0 0 0,0 0 0,1 1 1,0-1-1,0 1 0,0-1 0,1 1 0,0-1 1,0 1-1,0-1 0,2 8 0,-2-11-73,1-1-1,-1 0 1,0 0-1,0 0 1,1 0 0,-1 0-1,1 0 1,-1 0-1,1 0 1,0 0-1,-1 0 1,1 0-1,0 0 1,-1 0-1,1 0 1,0-1 0,0 1-1,0 0 1,0-1-1,0 1 1,0 0-1,0-1 1,0 1-1,1 0 1,0-1 3,0 0 0,0 0-1,0 0 1,0 0 0,0 0 0,-1-1 0,1 1 0,0 0-1,0-1 1,0 0 0,-1 1 0,1-1 0,2-1 0,3-2-1,0-1-1,0 1 1,-1-1 0,0 0 0,10-11 0,21-38-430,-28 39-363,20-24 1,-29 39 751,0 0 1,0 0 0,0 0 0,0 1-1,0-1 1,0 0 0,0 0 0,0 0-1,0 0 1,0 1 0,0-1 0,0 0 0,0 0-1,0 0 1,0 0 0,0 0 0,1 0-1,-1 1 1,0-1 0,0 0 0,0 0-1,0 0 1,0 0 0,0 0 0,0 0-1,1 0 1,-1 0 0,0 1 0,0-1-1,0 0 1,0 0 0,0 0 0,1 0-1,-1 0 1,0 0 0,0 0 0,0 0-1,0 0 1,1 0 0,-1 0 0,0 0-1,0 0 1,0 0 0,0 0 0,0 0-1,1 0 1,-1 0 0,0 0 0,0-1-1,0 1 1,0 0 0,0 0 0,1 0-1,-1 0 1,0 0 0,0 0 0,0 0-1,0 0 1,0 0 0,0-1 0,0 1-1,1 0 1,-1 0 0,0 0 0,0 0-1,0-1 1,0 13-196,-3 1 85,0 5 270,-3 31-1,6-46-56,0 1 1,0 0-1,0 0 1,1-1-1,-1 1 1,1 0 0,0-1-1,0 1 1,0-1-1,0 1 1,1-1-1,-1 1 1,1-1-1,4 6 1,-5-8-37,1 0 0,0 0 0,-1 0-1,1 0 1,0 0 0,0 0 0,-1 0 0,1 0 0,0-1-1,0 1 1,0-1 0,0 1 0,0-1 0,0 0 0,0 0 0,0 1-1,0-2 1,0 1 0,0 0 0,0 0 0,0-1 0,3 0 0,6-2 95,-1-1 1,19-8-1,-25 11-115,19-12 35,0-1-1,-1 0 1,-1-2-1,39-35 1,-17 13-262,-39 34 156,-3 3 28,0 0 0,-1 1 0,1-1 0,0 0 0,0 0-1,0 1 1,-1-1 0,1 1 0,0-1 0,0 1-1,0-1 1,0 1 0,0 0 0,1-1 0,-7 30-215,3-21 312,0-1-1,1 0 1,0 1 0,1-1-1,0 1 1,0-1 0,1 8 0,0-14-54,-1 1-1,0-1 1,0 0 0,1 0 0,-1 0 0,1 0 0,-1 0 0,1 0 0,-1 0 0,1 0 0,0 0-1,0 0 1,-1 0 0,1 0 0,0 0 0,0 0 0,0-1 0,0 1 0,0 0 0,1 0 0,0 0-8,0-1 0,0 0 0,0 1 0,0-1 0,0 0 1,0 0-1,0 0 0,0-1 0,0 1 0,0 0 0,0-1 0,-1 1 1,1-1-1,0 1 0,0-1 0,3-2 0,119-63-4024,-104 57 3192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7.809"/>
    </inkml:context>
    <inkml:brush xml:id="br0">
      <inkml:brushProperty name="width" value="0.05" units="cm"/>
      <inkml:brushProperty name="height" value="0.05" units="cm"/>
    </inkml:brush>
  </inkml:definitions>
  <inkml:trace contextRef="#ctx0" brushRef="#br0">74 333 12219,'10'-57'1588,"-10"53"-1476,0 1-1,1 0 1,-1-1-1,0 1 1,-1 0-1,1-1 1,-1 1-1,1 0 0,-1-1 1,0 1-1,0 0 1,0 0-1,-1 0 1,-2-5-1,4 8-72,0-1-1,-1 1 1,1 0 0,-1-1-1,1 1 1,-1 0-1,1 0 1,-1-1-1,1 1 1,-1 0-1,1 0 1,-1 0-1,1 0 1,-1 0 0,1 0-1,-1 0 1,1 0-1,-1 0 1,0 0-1,1 0 1,-1 0-1,1 0 1,-1 0 0,1 0-1,-1 0 1,1 1-1,-1-1 1,1 0-1,-1 0 1,1 1-1,-1-1 1,1 0-1,0 0 1,-1 1 0,1-1-1,-1 1 1,1-1-1,-1 1 1,-14 18 556,9-7-409,0 1-1,1-1 0,0 1 0,1 0 1,0 0-1,1 0 0,1 1 1,0-1-1,1 1 0,0 0 0,3 25 1,-2-37-166,0-1 0,0 1 0,1 0 0,-1-1 0,1 1 0,-1-1 0,1 0 0,0 1 0,-1-1 0,1 1 0,0-1 0,0 0 0,0 0 0,0 0 0,0 1 0,0-1 1,1 0-1,-1 0 0,0 0 0,0-1 0,1 1 0,-1 0 0,1 0 0,-1-1 0,0 1 0,1-1 0,-1 1 0,1-1 0,0 0 0,-1 1 0,1-1 0,-1 0 0,1 0 0,-1 0 1,4-1-1,0 1 3,1-1 0,-1-1 0,1 1 0,-1-1 0,0 0 0,1 0 1,-1-1-1,0 1 0,5-5 0,6-5-35,1-1-1,-1-1 1,-1-1 0,-1 0-1,0-1 1,-1-1-1,0 0 1,14-27 0,-13 17-95,0-2 1,-2 0 0,-1 0-1,-1-1 1,5-31 0,-13 54 62,0 0 1,-1 0 0,0 0 0,-1 0 0,1 0 0,-1 0-1,-1-7 1,1 14 42,0 0 0,0-1 0,-1 1 0,1 0 0,0 0 0,0-1 1,0 1-1,0 0 0,0 0 0,0 0 0,0-1 0,-1 1 0,1 0 0,0 0 0,0 0 0,0 0 0,0-1 0,-1 1 0,1 0 0,0 0 0,0 0 0,0 0 0,-1 0 0,1 0 0,0 0 0,0 0 0,0-1 1,-1 1-1,1 0 0,0 0 0,0 0 0,-1 0 0,1 0 0,0 0 0,0 0 0,-1 0 0,1 1 0,0-1 0,0 0 0,0 0 0,-1 0 0,1 0 0,0 0 0,0 0 0,0 0 0,-1 0 0,1 0 0,0 1 0,0-1 1,0 0-1,-1 0 0,1 0 0,0 0 0,0 1 0,0-1 0,0 0 0,0 1 0,-11 13 22,-2 12 179,1 2 0,1-1 0,2 2 1,0-1-1,2 1 0,1 0 0,2 1 1,1 0-1,1-1 0,1 1 0,4 30 1,-3-56-167,1 0 0,-1 0 0,1 1 0,0-1 0,1-1 0,-1 1 1,1 0-1,-1 0 0,1 0 0,0-1 0,1 1 0,-1-1 0,1 0 0,-1 1 1,4 2-1,-2-3-8,0 0 0,0-1 0,0 1 1,1-1-1,-1 0 0,1 0 0,-1-1 0,1 1 1,-1-1-1,1 0 0,0 0 0,8 0 1,-4-1-29,0 0 0,0 0 0,1 0 0,-1-2 0,0 1 0,0-1 0,0 0 0,0-1 0,-1 0 0,1 0 0,-1-1 0,0 0 0,0-1 0,0 1 0,0-2 0,-1 1 0,0-1 0,0 0 0,12-14 0,-19 20-1,1-1 1,0 0 0,-1 1 0,1-1 0,-1 0 0,1 0 0,-1 1 0,1-1 0,-1 0-1,0 0 1,1 0 0,-1 0 0,0 1 0,0-1 0,1 0 0,-1 0 0,0 0-1,0 0 1,0 0 0,0 0 0,0 1 0,-1-1 0,1 0 0,0-1 0,-1 1-1,0 0 1,1 0 0,-1 1-1,0-1 1,0 0 0,1 1-1,-1-1 1,0 1 0,0-1-1,0 1 1,0-1 0,0 1-1,0-1 1,0 1 0,0 0-1,0 0 1,-2-1 0,-1 1 9,0 0 0,0-1 0,-1 2 0,1-1 0,0 0 0,0 1 0,0 0 0,-1 0 0,-4 2 1,1 0-45,0 1 1,1 0-1,0 1 1,0-1-1,0 2 1,0-1-1,1 1 1,0 0-1,0 0 1,0 0 0,-6 11-1,12-17 19,0 0 1,0 0-1,0 1 0,0-1 0,-1 0 1,1 1-1,0-1 0,0 0 0,0 1 0,0-1 1,0 0-1,0 0 0,0 1 0,0-1 1,0 0-1,0 1 0,0-1 0,0 0 1,0 1-1,0-1 0,0 0 0,0 1 0,1-1 1,-1 0-1,0 0 0,0 1 0,0-1 1,0 0-1,0 1 0,1-1 0,-1 0 1,0 0-1,0 0 0,1 1 0,-1-1 0,0 0 1,0 0-1,1 0 0,-1 1 0,0-1 1,0 0-1,1 0 0,-1 0 0,0 0 1,1 0-1,-1 0 0,0 0 0,1 0 0,-1 0 1,0 0-1,1 0 0,-1 0 0,0 0 1,1 0-1,-1 0 0,1 0 0,19-3-537,-13-1 445,-1 1 1,1-1-1,0-1 0,-1 1 1,0-1-1,0 0 1,9-11-1,-2 1 267,21-30 0,-27 30 106,0 0 1,0 0-1,-2 0 1,0-1-1,-1 0 1,4-27-1,-7 39-175,-1 3-67,1 0 0,-1 0 0,0 0 0,0 0-1,1 0 1,-1 0 0,0 1 0,1-1 0,-1 0-1,1 0 1,-1 0 0,1 0 0,-1 1 0,1-1-1,0 0 1,0 1 0,-1-1 0,1 0 0,0 1-1,0-1 1,-1 1 0,1-1 0,0 1 0,0 0-1,0-1 1,0 1 0,0 0 0,0-1 0,0 1-1,1 0 1,3 0-19,-1 0-1,1 0 0,0 1 1,0 0-1,5 1 0,3 0 31,12 2-63,-1-2 0,1 0 0,-1-2 1,1-1-1,30-4 0,-43 2 88,1 1 0,0-1 0,-1-1 0,0 0 0,0-1 0,0 0 0,0-1 0,-1 0-1,0-1 1,0 0 0,16-15 0,2-9 14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8.215"/>
    </inkml:context>
    <inkml:brush xml:id="br0">
      <inkml:brushProperty name="width" value="0.05" units="cm"/>
      <inkml:brushProperty name="height" value="0.05" units="cm"/>
    </inkml:brush>
  </inkml:definitions>
  <inkml:trace contextRef="#ctx0" brushRef="#br0">1 58 16412,'25'-9'1560,"16"1"-1064,7 0-192,15 0 288,3-4-80,10 5-312,-1 2-144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28.293"/>
    </inkml:context>
    <inkml:brush xml:id="br0">
      <inkml:brushProperty name="width" value="0.05" units="cm"/>
      <inkml:brushProperty name="height" value="0.05" units="cm"/>
    </inkml:brush>
  </inkml:definitions>
  <inkml:trace contextRef="#ctx0" brushRef="#br0">8 38 14451,'-7'17'1160,"8"-4"-800,2 0-88,17-13 545,13-3-225,17-9-192,6-1-48,9-1-48,2 0-104,-1 5-408,-6-1-248,-11 6 400,-8 2-120,-16 4-40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28.793"/>
    </inkml:context>
    <inkml:brush xml:id="br0">
      <inkml:brushProperty name="width" value="0.05" units="cm"/>
      <inkml:brushProperty name="height" value="0.05" units="cm"/>
    </inkml:brush>
  </inkml:definitions>
  <inkml:trace contextRef="#ctx0" brushRef="#br0">0 482 13163,'23'15'1520,"6"-7"-968,14-8-216,7 0 577,7-6-313,2-2-352,-1-7 16,-1 4-80,-7-3-168</inkml:trace>
  <inkml:trace contextRef="#ctx0" brushRef="#br0" timeOffset="1">577 1 14195,'12'5'1392,"9"-2"-1024,1-3-192,4 2 809,3 3-617,-2 5-72,-1 8-184,-6 5-48,-9 11 16,-6 6 16,-14 12 8,-5 2 16,-9 3-80,-4 2-224,-1-9 224,3-4-8,7-14-32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5.211"/>
    </inkml:context>
    <inkml:brush xml:id="br0">
      <inkml:brushProperty name="width" value="0.025" units="cm"/>
      <inkml:brushProperty name="height" value="0.025" units="cm"/>
    </inkml:brush>
  </inkml:definitions>
  <inkml:trace contextRef="#ctx0" brushRef="#br0">1 100 6502,'0'0'10517,"9"1"-6983,15-1-1896,0-2 1,30-4 0,-45 5-1549,0-1 1,-1 0-1,1 0 0,-1-1 1,0 0-1,0 0 0,0-1 1,0 0-1,-1-1 0,1 0 1,8-7-1,-15 12-77,0-1 1,0 0-1,0 0 0,0 0 0,-1 1 1,1-1-1,0 0 0,0 0 0,-1 0 1,1 0-1,0 0 0,-1 0 0,1-1 1,-1 1-1,1 0 0,-1 0 0,0 0 1,0 0-1,1-1 0,-1 1 0,0 0 0,0 0 1,0 0-1,0-1 0,-1-1 0,1 2-11,-1 0 0,0 0 1,0 0-1,0 0 0,0 0 0,0 0 0,0 0 0,-1 1 0,1-1 0,0 0 0,0 0 0,-1 1 0,1-1 0,0 1 0,-1-1 0,1 1 0,-3-1 0,-5 0-23,0 0 0,0 0 1,0 1-1,0 0 0,-14 2 0,14 1 7,0-1 0,1 2 0,-1-1 0,1 1 0,0 1-1,0 0 1,1 0 0,0 0 0,-10 9 0,15-12 11,-1 0 0,0 0 0,0 0 0,1 1 0,0 0 1,-1-1-1,1 1 0,0 0 0,0 0 0,0 0 0,1 0 0,-1 0 1,1 1-1,0-1 0,0 0 0,0 1 0,0-1 0,0 1 0,1-1 0,0 1 1,0-1-1,0 1 0,0-1 0,0 1 0,0-1 0,2 7 0,0-7 10,1 0 0,-1 0-1,0 0 1,1-1 0,0 1-1,-1-1 1,1 1-1,0-1 1,0 0 0,0 0-1,1 0 1,-1-1 0,0 1-1,1-1 1,-1 1-1,5 0 1,61 12-376,-48-12-1610,-1-1 1,37-2-1,-8-6-6440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9.241"/>
    </inkml:context>
    <inkml:brush xml:id="br0">
      <inkml:brushProperty name="width" value="0.05" units="cm"/>
      <inkml:brushProperty name="height" value="0.05" units="cm"/>
    </inkml:brush>
  </inkml:definitions>
  <inkml:trace contextRef="#ctx0" brushRef="#br0">240 102 15635,'1'-1'105,"-1"0"-1,1 0 0,-1-1 0,1 1 1,-1 0-1,1 0 0,-1-1 0,0 1 1,0 0-1,1-1 0,-1 1 0,0 0 1,0-1-1,-1 1 0,1 0 1,0-1-1,0 1 0,-1 0 0,1-1 1,0 1-1,-1 0 0,1-1 0,-1 1 1,-1-2-1,1 2-12,0 0 1,-1 0 0,1 0-1,-1 0 1,1 0-1,-1 0 1,1 1 0,-1-1-1,0 0 1,1 1-1,-1-1 1,0 1 0,0 0-1,1 0 1,-1-1-1,0 1 1,0 0-1,1 0 1,-3 1 0,-5 0 32,0 1 0,1 0 1,-1 0-1,1 1 1,-1 0-1,1 1 0,0 0 1,1 0-1,-1 1 1,1-1-1,-1 2 0,2-1 1,-1 1-1,-9 10 1,7-7-100,1 1 0,0 0-1,1 0 1,0 0 0,1 1 0,0 0 0,0 0 0,1 1 0,-6 20 0,10-26-28,-1 0 0,1 0 0,1 0 0,-1 0 0,1 0 0,0 0 0,1 0 0,-1 0 0,3 10 0,-2-14 0,0 0-1,-1 1 1,1-1 0,0 0-1,0 0 1,1 0 0,-1 0 0,0 0-1,1-1 1,-1 1 0,1 0 0,0-1-1,-1 1 1,1-1 0,0 1-1,0-1 1,0 0 0,0 0 0,0 0-1,0 0 1,0 0 0,1 0-1,-1-1 1,0 1 0,0-1 0,1 1-1,3-1 1,3 0-3,-1 0 0,1-1 0,-1 0 0,1-1 0,-1 0 0,0 0 0,1-1 0,-1 0-1,0 0 1,-1-1 0,1 0 0,-1 0 0,1-1 0,-1 0 0,10-9 0,-2 0 4,0 0-1,-1-1 1,-1 0-1,-1-1 1,18-28 0,-30 43 1,4-4-9,-1-1 1,0 1 0,0-1-1,0 0 1,0 0 0,-1 0-1,0-1 1,0 1 0,-1-1-1,0 1 1,1-8 0,-2 14 5,0-1 1,0 1-1,0 0 1,0 0 0,0 0-1,0 0 1,0 0-1,0-1 1,0 1-1,0 0 1,0 0 0,0 0-1,0 0 1,0-1-1,0 1 1,-1 0-1,1 0 1,0 0-1,0 0 1,0 0 0,0 0-1,0-1 1,0 1-1,0 0 1,0 0-1,0 0 1,-1 0 0,1 0-1,0 0 1,0 0-1,0 0 1,0-1-1,0 1 1,-1 0 0,1 0-1,0 0 1,0 0-1,0 0 1,0 0-1,0 0 1,-1 0 0,1 0-1,0 0 1,0 0-1,0 0 1,-1 0-1,-6 7-50,-3 8-1,7-7 35,0 0-1,1-1 0,0 1 0,0 0 1,1 0-1,0 0 0,0 1 1,1-1-1,0 0 0,2 9 0,-2-15 29,0 1 0,0-1 0,1 1 0,-1-1-1,1 1 1,0-1 0,0 1 0,0-1-1,0 1 1,0-1 0,1 0 0,-1 0 0,0 1-1,1-1 1,0 0 0,-1 0 0,1-1 0,0 1-1,0 0 1,0-1 0,0 1 0,1-1 0,-1 1-1,0-1 1,1 0 0,-1 0 0,1 0-1,-1 0 1,1-1 0,-1 1 0,1-1 0,-1 1-1,1-1 1,4 0 0,1-1 28,-1 0 0,1 0 0,-1-1 0,1 0 0,-1 0 0,0 0 0,1-1 0,-1 0 0,-1-1 0,1 0 0,0 0 0,-1 0 0,0-1 0,0 0 0,7-7 0,6-9 11,0-1 0,28-42-1,-14 18-517,-22 33-351,-12 21-38,-3 9 435,1 3 203,1-1 1,1 0-1,1 1 1,0-1-1,4 22 1,-4-38 235,0-1 0,1 0-1,-1 1 1,1-1 0,0 0 0,0 1 0,0-1-1,0 0 1,0 0 0,0 0 0,0 0-1,1 0 1,-1 0 0,1 0 0,-1-1 0,1 1-1,0 0 1,3 1 0,-3-2 8,0 0 0,0 0 1,0-1-1,0 1 0,0-1 0,0 0 1,1 1-1,-1-1 0,0 0 0,0 0 1,0-1-1,0 1 0,1 0 0,-1-1 1,0 1-1,3-2 0,4-2 63,0 0-1,0-1 1,0 0-1,0 0 1,-1-1-1,0-1 1,9-8-1,-6 4 11,0-1-1,-1 0 0,-1-1 1,15-25-1,25-60-61,-37 70-186,-13 60-240,0-16 309,-1 9 10,1 32-1,1-51 48,1 0-1,-1 0 1,1-1 0,0 1-1,1 0 1,0 0-1,0-1 1,0 1-1,0-1 1,1 1 0,3 5-1,-4-10 61,-1 1-1,1 0 1,0-1-1,0 1 0,-1-1 1,1 0-1,0 1 1,0-1-1,0 0 1,0 0-1,0-1 1,1 1-1,-1 0 0,0-1 1,0 1-1,0-1 1,1 1-1,-1-1 1,0 0-1,0 0 1,1 0-1,-1-1 1,0 1-1,4-1 0,1-1 38,1 0-1,-1 0 0,0-1 0,0 0 0,0-1 0,9-5 0,30-23 87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49.663"/>
    </inkml:context>
    <inkml:brush xml:id="br0">
      <inkml:brushProperty name="width" value="0.05" units="cm"/>
      <inkml:brushProperty name="height" value="0.05" units="cm"/>
    </inkml:brush>
  </inkml:definitions>
  <inkml:trace contextRef="#ctx0" brushRef="#br0">163 1 14019,'-47'65'2145,"25"-35"-959,1 1 0,1 1-1,-29 64 1,48-95-1168,1 0-1,0 0 1,-1 1 0,1-1-1,0 0 1,-1 0-1,1 0 1,0 1 0,0-1-1,0 0 1,0 0-1,0 0 1,0 3 0,1-4-22,-1 0 0,0 0 1,0 1-1,0-1 0,1 0 1,-1 0-1,0 1 0,0-1 1,1 0-1,-1 0 1,0 1-1,0-1 0,1 0 1,-1 0-1,0 0 0,1 0 1,-1 0-1,0 0 0,1 1 1,-1-1-1,0 0 0,1 0 1,-1 0-1,0 0 1,1 0-1,-1 0 0,0 0 1,1 0-1,0-1 0,3 0-105,1 0 1,0-1-1,-1 0 0,0 0 0,5-3 0,-1 1-52,8-4-68,0 1 0,0 0 0,1 1 0,-1 1 0,1 1 0,0 0 0,1 1 0,-1 1-1,1 0 1,21 2 0,-34 0 240,-1 1-1,1 0 0,-1 0 0,0 0 1,1 1-1,-1-1 0,0 1 0,0 0 0,0 0 1,0 1-1,4 2 0,-6-4 23,-1 1 0,0-1 0,0 0 0,1 0 0,-1 0 0,0 1 0,-1-1 0,1 0-1,0 1 1,0-1 0,0 1 0,-1-1 0,1 1 0,-1 0 0,1-1 0,-1 1 0,0-1 0,0 1 0,1 0 0,-1-1-1,0 1 1,-1 0 0,1-1 0,0 1 0,0 0 0,-1-1 0,1 1 0,-1-1 0,1 1 0,-1 0 0,0-1 0,1 0 0,-1 1-1,-2 2 1,-3 4 161,-1 1-1,0-2 1,-1 1-1,1-1 1,-1 0-1,0 0 0,-14 7 1,-69 36 695,86-48-872,-1 1-107,-32 14 699,36-16-543,0 0 0,0-1 0,0 1 0,-1-1 0,1 1 0,0-1 0,0 0 0,-1 0 0,1 0 0,0 0 0,0 0 0,-1 0 0,1-1 0,-4 0 0,6 0-62,-1 1 0,1 0 1,0 0-1,-1-1 0,1 1 1,0 0-1,-1-1 1,1 1-1,0 0 0,-1-1 1,1 1-1,0-1 0,0 1 1,-1-1-1,1 1 1,0 0-1,0-1 0,0 1 1,0-1-1,0 1 0,0-1 1,0 1-1,-1-1 1,2 0-1,0-14 112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50.097"/>
    </inkml:context>
    <inkml:brush xml:id="br0">
      <inkml:brushProperty name="width" value="0.05" units="cm"/>
      <inkml:brushProperty name="height" value="0.05" units="cm"/>
    </inkml:brush>
  </inkml:definitions>
  <inkml:trace contextRef="#ctx0" brushRef="#br0">39 1 14779,'-13'35'2225,"-1"3"-1265,8-1-392,1 0 1536,5 5-943,3-1-209,4-2-696,1-2-464,4-2-688,1-2 776,-6-8-200,-1 0-80</inkml:trace>
  <inkml:trace contextRef="#ctx0" brushRef="#br0" timeOffset="1">118 707 16339,'2'20'1825,"-1"-5"-1265,-1-8-568,-1-2 2665,-4-6-1945,0-2 56,5-3-360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0:50.577"/>
    </inkml:context>
    <inkml:brush xml:id="br0">
      <inkml:brushProperty name="width" value="0.05" units="cm"/>
      <inkml:brushProperty name="height" value="0.05" units="cm"/>
    </inkml:brush>
  </inkml:definitions>
  <inkml:trace contextRef="#ctx0" brushRef="#br0">1 617 14187,'53'4'1440,"15"-4"-1008,33-12-31,22-10 959,36-18-664,22-5-16,25-20-192,6-9 0,12-2-344,-4 1-360,-19-1 272,-15 2-48,-31 13-184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0.071"/>
    </inkml:context>
    <inkml:brush xml:id="br0">
      <inkml:brushProperty name="width" value="0.05" units="cm"/>
      <inkml:brushProperty name="height" value="0.05" units="cm"/>
    </inkml:brush>
  </inkml:definitions>
  <inkml:trace contextRef="#ctx0" brushRef="#br0">107 195 13179,'0'-5'422,"-1"0"0,0-1 0,0 1 0,0 0 0,-4-9 0,5 13-367,0 1 0,-1-1 0,1 0 0,0 0 0,-1 1 0,1-1 0,-1 0 0,1 0 1,-1 1-1,1-1 0,-1 1 0,1-1 0,-1 0 0,0 1 0,1-1 0,-1 1 0,0 0 0,1-1 0,-1 1 0,0-1 0,0 1 0,1 0 0,-1 0 0,0-1 0,0 1 0,0 0 1,0 0-1,1 0 0,-1 0 0,0 0 0,0 0 0,0 0 0,0 0 0,1 0 0,-1 0 0,0 1 0,0-1 0,0 0 0,1 0 0,-1 1 0,0-1 0,1 1 0,-1-1 0,0 1 0,0-1 1,0 1-1,-3 3 42,1-1 0,-1 1 0,1 0 0,0 0 0,0 0 0,1 0 0,-1 0 0,1 1 0,0-1 0,0 1 0,-3 8 0,-12 57 174,16-63-235,-3 9 11,1 0 1,1 1 0,1 0 0,0 0 0,1-1-1,3 24 1,-3-38-30,0 0 1,0-1-1,1 1 0,-1 0 0,1 0 0,0 0 1,-1-1-1,1 1 0,0 0 0,0-1 0,0 1 1,0 0-1,0-1 0,0 0 0,1 1 0,-1-1 1,3 3-1,-3-4 6,1 0 0,-1 1 0,1-1 0,-1 0-1,1 0 1,-1 0 0,1 0 0,-1 0 0,1 0 0,-1-1 0,1 1 0,-1 0 0,1-1 0,-1 1 0,1-1 0,-1 1-1,0-1 1,1 0 0,-1 0 0,0 0 0,0 1 0,1-1 0,-1 0 0,1-2 0,17-14 211,-1 0-1,-1-1 1,-1-1 0,21-32 0,47-91 885,-13-2 29,-71 142-1119,1 0 1,0 0-1,0 0 0,-1 0 0,1 0 1,-1 0-1,0 0 0,0 0 0,1 0 1,-1 0-1,-1 0 0,1-3 0,0 4-25,0 1 0,0 0-1,0 0 1,0 0-1,-1 0 1,1-1-1,0 1 1,0 0 0,0 0-1,0 0 1,0 0-1,0 0 1,-1 0-1,1 0 1,0-1-1,0 1 1,0 0 0,0 0-1,0 0 1,-1 0-1,1 0 1,0 0-1,0 0 1,0 0 0,0 0-1,-1 0 1,1 0-1,0 0 1,0 0-1,0 0 1,0 0 0,-1 0-1,1 0 1,0 0-1,0 0 1,0 0-1,0 0 1,-1 0 0,1 0-1,0 0 1,0 1-1,-12 11 59,6-3-66,1 0-1,0 1 0,0 0 1,1 0-1,0 0 0,-4 19 1,4-10-35,1 1 0,-1 36 1,4-51 31,0 1 0,0-1 0,0 0 0,1 0 0,0 0 0,0 0 0,1 0 0,-1 0 0,1-1 0,0 1 0,0 0 0,1-1 0,3 7 0,-4-9 1,0 0 0,0 0 1,0 0-1,0-1 0,0 1 0,1 0 1,-1-1-1,1 1 0,-1-1 0,1 0 1,-1 0-1,1 0 0,0 0 0,0 0 1,-1-1-1,1 1 0,0-1 0,0 0 1,0 0-1,0 0 0,-1 0 0,1 0 1,0-1-1,0 1 0,0-1 0,3-1 1,6-2-1,0 0 1,-1-1 0,1-1-1,-1 0 1,0-1-1,0 0 1,16-14 0,-12 8-23,-1-1 0,0 0 1,-1 0-1,14-23 1,-16 14-159,-11 17-13,-8 14-4,1 1 162,1 0 0,0 1-1,0-1 1,1 1 0,1 1-1,-1-1 1,2 1-1,-1-1 1,2 1 0,-1 0-1,1 0 1,1 0-1,0 13 1,1-22 38,0 0 1,0-1-1,0 1 0,1 0 0,-1 0 1,1-1-1,-1 1 0,1 0 1,0 0-1,0-1 0,0 1 0,0-1 1,0 1-1,0-1 0,0 1 0,0-1 1,0 0-1,3 2 0,-1-1 2,-1 0-1,1 0 0,0-1 1,0 0-1,0 0 0,1 1 1,-1-2-1,0 1 0,6 1 1,5-1-2,1-1 1,-1 0 0,26-4 0,-29 2-7,18-1 10,-11 2 9,0-1-1,-1 0 1,0-2-1,1 0 1,17-7-1,-33 10 4,-1 1 0,0-1 0,0 0 0,1 1-1,-1-1 1,0 0 0,0 0 0,0 0 0,0 0 0,0 0-1,0 0 1,0 0 0,0-1 0,-1 1 0,1 0 0,0 0-1,-1-1 1,1 1 0,0 0 0,-1-2 0,1 0 26,-1 0 0,0 0 0,0 1 0,0-1 0,0 0 0,0 0 0,-1 1 0,1-1 0,-3-5 0,-1-4 151,-1 1 0,-1 0 0,-11-18 0,14 25-144,-16-21 272,15 20-295,-1 0 0,1 0 0,1-1 0,-1 1 0,1-1 0,0 1 0,0-1 0,-4-12 0,7 17-70,0 0 0,1 0 1,-1 0-1,0 1 0,0-1 1,1 0-1,-1 0 0,0 1 1,1-1-1,-1 0 0,1 1 1,-1-1-1,1 0 0,-1 1 1,1-1-1,0 1 0,-1-1 1,1 1-1,0-1 0,-1 1 1,1 0-1,0-1 0,-1 1 1,1 0-1,0-1 0,0 1 1,-1 0-1,1 0 0,0 0 1,0-1-1,0 1 0,-1 0 1,1 0-1,2 1 0,30-2-405,-7 4 19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0.803"/>
    </inkml:context>
    <inkml:brush xml:id="br0">
      <inkml:brushProperty name="width" value="0.05" units="cm"/>
      <inkml:brushProperty name="height" value="0.05" units="cm"/>
    </inkml:brush>
  </inkml:definitions>
  <inkml:trace contextRef="#ctx0" brushRef="#br0">0 138 16668,'9'22'547,"-1"-1"1,-1 2-1,-1-1 1,4 38-1,-3-21-30,3 18-202,-7-30-187,2-1 0,1 1 0,1-1 0,1 0 0,13 28-1,-20-52-90,0 0 0,0 0-1,0 1 1,0-1 0,1-1-1,-1 1 1,1 0 0,0 0-1,-1-1 1,1 1 0,0 0-1,0-1 1,0 0-1,0 0 1,0 1 0,0-1-1,0 0 1,0 0 0,1-1-1,-1 1 1,0 0 0,1-1-1,-1 0 1,5 1 0,-4-2 16,-1 1-1,1-1 1,-1 0 0,0 1 0,1-1 0,-1 0 0,0-1 0,1 1 0,-1 0 0,0-1 0,0 1 0,0-1 0,0 1 0,0-1 0,-1 0 0,1 0 0,0 0 0,-1 0 0,0 0 0,1-1 0,-1 1 0,0 0 0,0 0 0,1-3 0,3-11 125,0 0 0,-1 0 0,-1 0 1,-1-1-1,0 1 0,-1-1 0,0 1 0,-2-1 0,-2-23 0,-4-4 25,-2 0-1,-18-53 0,23 85-185,-25-71-10,29 81-12,-1 1-1,1-1 0,-1 1 1,0 0-1,0-1 0,1 1 1,-1 0-1,0-1 0,0 1 1,0 0-1,0 0 0,0 0 1,-2-1-1,3 2 4,-1 0-1,1 0 1,0 0 0,-1 0-1,1 0 1,0 0 0,-1 0-1,1 1 1,0-1 0,0 0-1,-1 0 1,1 0 0,0 0 0,0 1-1,-1-1 1,1 0 0,0 0-1,0 0 1,-1 1 0,1-1-1,0 0 1,0 1 0,0-1-1,0 0 1,0 0 0,-1 1 0,1-1-1,0 0 1,0 1 0,0-1-1,0 0 1,0 1 0,0-1-1,0 0 1,0 1 0,-1 5-18,1 0 1,-1 0 0,1-1-1,0 1 1,2 8 0,0-1-6,1 0 0,1 0 0,0-1 0,0 0-1,2 0 1,7 15 0,-11-24 23,1 1 0,-1-1 0,1 1 0,0-1 0,0 0 0,0 0 0,0 0 0,1 0 0,-1-1 0,5 4 0,-5-5 3,-1 0 0,1 0 1,-1-1-1,1 1 0,-1 0 0,1-1 1,-1 0-1,1 1 0,-1-1 0,1 0 0,0 0 1,-1-1-1,1 1 0,-1 0 0,1-1 0,0 0 1,-1 1-1,4-3 0,3-1 9,0-1-1,-1-1 1,1 0 0,-1 0-1,0 0 1,-1-1-1,0 0 1,0-1 0,0 1-1,-1-1 1,8-14-1,1-3 53,-1-1 0,18-46-1,-12 24-116,-20 48 53,0 0 0,0 0 0,0 0 0,0 0 0,0 0-1,0 0 1,0 0 0,0 0 0,0-1 0,0 1 0,0 0-1,0 0 1,0 0 0,1 0 0,-1 0 0,0 0 0,0 0-1,0 0 1,0 0 0,0 0 0,0 0 0,0 0 0,0-1-1,0 1 1,0 0 0,0 0 0,1 0 0,-1 0 0,0 0-1,0 0 1,0 0 0,0 0 0,0 0 0,0 0 0,0 0-1,0 0 1,1 0 0,-1 0 0,0 0 0,0 0 0,0 0-1,0 0 1,0 0 0,0 0 0,0 0 0,0 0 0,0 0-1,1 1 1,-1-1 0,0 0 0,0 0 0,0 0 0,0 0-1,0 0 1,0 0 0,0 0 0,0 0 0,0 0 0,0 0-1,0 0 1,0 0 0,0 1 0,0-1 0,0 0 0,0 0-1,1 0 1,-1 0 0,2 8-76,1 44-221,-5 68-1,0-45 119,1-44 126,1 47-730,0-70 626,1 1 0,1 0-1,-1-1 1,2 0 0,-1 1-1,6 11 1,-8-18 138,1-1-1,-1 0 1,1 0 0,-1 0-1,1 0 1,-1 0 0,1 0-1,0 0 1,-1 0 0,1 0 0,0 0-1,0 0 1,0 0 0,0-1-1,0 1 1,0 0 0,0-1 0,0 1-1,0-1 1,0 1 0,0-1-1,1 1 1,-1-1 0,0 0 0,0 1-1,0-1 1,3 0 0,12-3-419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1.537"/>
    </inkml:context>
    <inkml:brush xml:id="br0">
      <inkml:brushProperty name="width" value="0.05" units="cm"/>
      <inkml:brushProperty name="height" value="0.05" units="cm"/>
    </inkml:brush>
  </inkml:definitions>
  <inkml:trace contextRef="#ctx0" brushRef="#br0">133 198 14795,'-2'0'175,"0"0"1,1 0-1,-1 0 1,1 0-1,-1 0 0,0-1 1,1 1-1,-1-1 0,1 1 1,-1-1-1,1 1 0,-1-1 1,1 0-1,-1 0 0,1 0 1,0 0-1,0 0 0,-2-1 1,1 1-25,1-1 0,-1 1 0,0 0 0,0 0 0,0 0 0,0 0 0,0 0 0,0 0 1,0 0-1,0 1 0,0-1 0,-3 0 0,2 2-61,1-1 0,-1 1 0,0-1 0,0 1-1,0 0 1,1 0 0,-1 0 0,0 0 0,1 1 0,-1-1 0,1 1 0,-1-1 0,1 1 0,0 0-1,0 0 1,0 0 0,0 0 0,0 1 0,0-1 0,1 0 0,-1 1 0,1-1 0,-1 1 0,1 0-1,-2 5 1,0 1-4,0 0 0,0 1 0,1-1 0,0 1-1,1 0 1,0 14 0,3-15 31,3-11-1,10-18 73,-7 9-126,-2 5-143,0 1 0,1 0-1,12-8 1,-16 11 46,-1 1 0,0 0 0,1 0 0,-1-1 0,1 2 0,-1-1 0,1 0 0,-1 0 0,1 1 0,0-1 0,-1 1 0,1 0 0,0 0 0,-1 0 0,4 1 0,-1-1 10,-5-1 180,-10-2 119,7 3-244,0 1 1,1 0 0,-1-1 0,1 1 0,-1 0 0,1 1 0,-1-1 0,1 0 0,0 1 0,0-1 0,-1 1 0,1 0-1,0-1 1,1 1 0,-1 0 0,0 0 0,0 1 0,-2 3 0,-2 4 26,0 0 0,-10 21 0,16-30-57,-16 43 48,15-41-48,0 0 1,1 0-1,-1 0 1,1 1-1,0-1 0,-1 0 1,2 0-1,-1 1 0,0-1 1,1 0-1,-1 0 0,2 4 1,-1-5-1,0-1 0,0 0-1,0 0 1,0 1 0,0-1 0,1 0 0,-1 0 0,0 0 0,0 0 0,1 0 0,-1-1 0,1 1-1,-1 0 1,1-1 0,-1 1 0,1-1 0,-1 1 0,1-1 0,-1 0 0,1 0 0,0 1 0,-1-1-1,1 0 1,0 0 0,-1-1 0,1 1 0,-1 0 0,4-2 0,5 0 2,0 0 1,0-1-1,11-4 1,10-7 11,0-1 0,-2-1 0,0-2 0,28-22-1,-53 38-14,-1-1 0,0 1 0,0 0-1,-1-1 1,1 0 0,-1 0-1,1 0 1,3-6 0,-6 9 0,0 0 0,0 0 0,0 0-1,0 0 1,0 0 0,0-1 0,0 1 0,1 0 0,-1 0 0,0 0 0,0-1 0,0 1 0,0 0-1,0 0 1,0 0 0,0 0 0,0-1 0,0 1 0,-1 0 0,1 0 0,0 0 0,0 0 0,0-1-1,0 1 1,0 0 0,0 0 0,0 0 0,0 0 0,0 0 0,0-1 0,-1 1 0,1 0 0,0 0-1,0 0 1,0 0 0,0 0 0,0 0 0,-1 0 0,1-1 0,0 1 0,0 0 0,0 0 0,0 0 0,-1 0-1,1 0 1,0 0 0,0 0 0,0 0 0,0 0 0,-1 0 0,1 0 0,0 0 0,0 0 0,0 0-1,0 0 1,-1 0 0,1 1 0,-12 1-8,10-2 6,-36 16-6,9-3 122,26-13 48,6-5-87,7-5 5,69-42 264,18-13-1899,-86 56 1082,0-1 0,-1 0 1,0-1-1,0 0 0,-1 0 1,9-15-1,3-14-330,-1-3-285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2.135"/>
    </inkml:context>
    <inkml:brush xml:id="br0">
      <inkml:brushProperty name="width" value="0.05" units="cm"/>
      <inkml:brushProperty name="height" value="0.05" units="cm"/>
    </inkml:brush>
  </inkml:definitions>
  <inkml:trace contextRef="#ctx0" brushRef="#br0">43 61 10306,'-9'52'3300,"-17"121"153,21-131-3424,3-1-1,3 49 1,-1-87-29,0 0-1,1 0 1,-1 0 0,1 0-1,0 0 1,0 0 0,0 0-1,0-1 1,0 1 0,1 0-1,1 3 1,-2-6 2,-1 1 0,1-1 1,-1 1-1,1-1 0,0 1 0,-1-1 1,1 1-1,-1-1 0,1 0 0,0 1 1,-1-1-1,1 0 0,0 1 0,0-1 1,-1 0-1,1 0 0,0 0 0,-1 0 1,2 0-1,0 0 6,-1 0 0,1-1 0,-1 1 0,0 0 0,0-1 0,1 0 0,-1 1 0,0-1 0,0 0 0,0 1 0,0-1 0,1 0 0,-1 0 0,1-2 0,7-7 105,0-1 1,0 0-1,-1-1 0,8-17 0,25-56 574,-28 56-447,73-193 1505,-74 189-1474,1-16 44,-18 55-268,-3 12-83,3 2 25,1 1 1,0-1-1,2 1 1,0 0-1,1 0 1,2 0-1,0 0 1,1-1-1,8 35 1,0-17-57,2-1 0,1 0 0,2-1 0,25 43-1,-38-75 39,2 5-85,0 0 1,1-1-1,1 0 0,-1 0 1,1 0-1,0-1 0,14 13 1,-20-20 94,0 0 0,0-1 0,0 1 1,0 0-1,0 0 0,0 0 0,0 0 1,0 0-1,0 0 0,0 0 0,0-1 0,0 1 1,0 0-1,0 0 0,0 0 0,0 0 1,1 0-1,-1 0 0,0 0 0,0 0 1,0 0-1,0-1 0,0 1 0,0 0 1,0 0-1,0 0 0,0 0 0,1 0 1,-1 0-1,0 0 0,0 0 0,0 0 1,0 0-1,0 0 0,0 0 0,0 0 1,0 0-1,1 0 0,-1 0 0,0 0 1,0 0-1,0 0 0,0 0 0,0 0 0,0 0 1,0 0-1,1 0 0,-1 0 0,0 0 1,0 0-1,0 0 0,0 0 0,0 0 1,0 0-1,0 1 0,0-1 0,1 0 1,-1 0-1,0 0 0,0 0 0,0 0 1,0 0-1,0 0 0,-5-15-619,-12-19-7,-72-104-291,3 5 3042,85 130-2060,-1 0 147,0 0-1,1 0 1,-1 0 0,1 0 0,0-1 0,-2-4 0,3 8-157,0-1 0,0 0 0,0 1 0,0-1 1,1 1-1,-1-1 0,0 0 0,0 1 0,0-1 0,0 1 0,1-1 1,-1 0-1,0 1 0,1-1 0,-1 1 0,0-1 0,1 1 0,-1-1 1,1 1-1,-1 0 0,1-1 0,-1 1 0,0-1 0,1 1 0,0 0 1,-1 0-1,1-1 0,-1 1 0,1 0 0,-1 0 0,1-1 0,0 1 1,-1 0-1,1 0 0,-1 0 0,1 0 0,0 0 0,-1 0 0,1 0 1,0 0-1,0 0 0,125-7 1,-79 4-135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2.677"/>
    </inkml:context>
    <inkml:brush xml:id="br0">
      <inkml:brushProperty name="width" value="0.05" units="cm"/>
      <inkml:brushProperty name="height" value="0.05" units="cm"/>
    </inkml:brush>
  </inkml:definitions>
  <inkml:trace contextRef="#ctx0" brushRef="#br0">1 1 17836,'1'0'118,"0"1"0,-1 0 0,1 0 0,0 0 0,0 0 0,-1 0 0,1 0 0,-1 0 0,1 0 0,-1 0 0,1 0 0,-1 1 0,0-1 0,1 0 0,-1 0 0,0 3 0,2 27 316,-1-18 194,0-5-493,0-1 0,0 0 0,0 0 0,1 0 0,0 0 0,1 0 0,0-1 0,0 1 0,6 9 0,-7-13-102,0-1-1,0 1 0,0-1 0,1 0 0,-1 0 1,1 0-1,0 0 0,-1 0 0,1 0 1,0-1-1,0 1 0,0-1 0,0 0 0,0 0 1,0 0-1,1 0 0,-1-1 0,0 1 1,0-1-1,1 0 0,-1 0 0,0 0 0,5-1 1,0 0 36,0 0 1,0-1-1,0 0 1,0-1 0,0 0-1,-1 0 1,1-1-1,-1 0 1,0 0 0,13-10-1,2-4 296,35-39-1,-29 28-61,-26 27-291,-1 1-1,1-1 1,0 0-1,0 1 1,0-1-1,0 1 1,1 0-1,1-2 1,4 5 7,-6 11-34,-11 113-550,8-125 517,1 0 1,0 0-1,0 1 1,0-1-1,0 0 1,0 0-1,0 0 1,0 1-1,0-1 1,1 0-1,-1 0 1,0 0-1,1 0 1,-1 1-1,1 0 1,0-1 7,-1-1 1,0 0-1,1 0 0,-1 1 1,1-1-1,-1 0 1,0 0-1,1 0 1,-1 0-1,1 0 0,-1 1 1,0-1-1,1 0 1,-1 0-1,1 0 1,-1 0-1,1 0 0,-1 0 1,0 0-1,1-1 1,-1 1-1,1 0 1,-1 0-1,1 0 0,-1 0 1,0 0-1,1-1 1,-1 1-1,5-3-122,-1 1 0,0-1 0,-1 0 0,1 0 0,-1-1 0,5-4 0,11-17-416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3.085"/>
    </inkml:context>
    <inkml:brush xml:id="br0">
      <inkml:brushProperty name="width" value="0.05" units="cm"/>
      <inkml:brushProperty name="height" value="0.05" units="cm"/>
    </inkml:brush>
  </inkml:definitions>
  <inkml:trace contextRef="#ctx0" brushRef="#br0">77 27 13595,'-4'9'645,"0"-1"0,-1 1 1,0-1-1,0 0 0,0 0 0,-1 0 0,-11 10 1,-4 5 2004,21-22-2631,-1 0 0,1 0 0,0-1 1,-1 1-1,1 0 0,-1 0 0,1-1 0,0 1 0,0 0 0,-1 0 0,1 0 0,0-1 0,0 1 0,0 0 0,0 0 0,0 0 1,0 0-1,0-1 0,0 1 0,0 0 0,1 0 0,-1 0 0,0 0 0,0-1 0,1 1 0,-1 0 0,0 0 0,1-1 0,-1 1 1,1 0-1,-1-1 0,1 1 0,0 0 0,-1-1 0,1 1 0,-1-1 0,1 1 0,0-1 0,0 1 0,-1-1 0,1 1 0,0-1 0,0 0 1,-1 0-1,2 1 0,1 0-108,0 1 1,1-1-1,-1 0 0,0 0 1,0 0-1,0 0 1,1-1-1,-1 0 1,0 1-1,1-1 0,3-1 1,-3 0-38,1-1 0,-1 0 0,1 0-1,-1 0 1,0-1 0,0 1 0,0-1 0,0 0 0,-1 0 0,1-1 0,-1 1-1,0-1 1,0 0 0,0 1 0,4-8 0,-2 3 41,0-1 0,-1 1 0,0-1 1,0 0-1,-1 0 0,0 0 0,1-9 0,-4 15 107,1 0 0,-1 0 0,0 1 0,0-1 0,0 0-1,-1 1 1,1-1 0,-1-3 0,1 6-11,0-1-1,-1 1 1,1 0-1,0-1 1,0 1 0,0 0-1,0-1 1,-1 1-1,1 0 1,0-1 0,0 1-1,-1 0 1,1-1-1,0 1 1,-1 0 0,1 0-1,0-1 1,-1 1 0,1 0-1,0 0 1,-1 0-1,1 0 1,-1-1 0,0 1 3,0 0 1,1 1 0,-1-1-1,0 0 1,0 0 0,1 0 0,-1 1-1,0-1 1,0 0 0,1 1-1,-1-1 1,0 1 0,1-1 0,-1 0-1,1 1 1,-2 1 0,-2 2 18,0 0 0,1 1 0,-1 0 1,1 0-1,0 0 0,0 0 0,1 0 0,0 1 0,-1-1 1,2 1-1,-1 0 0,1-1 0,0 1 0,0 0 1,0 0-1,1 8 0,0-11-33,0 0 1,0-1-1,0 1 1,0 0-1,1 0 0,-1-1 1,1 1-1,0 0 1,0-1-1,0 1 1,0 0-1,0-1 1,0 1-1,1-1 0,-1 0 1,1 1-1,0-1 1,-1 0-1,1 0 1,0 0-1,0 0 0,1-1 1,-1 1-1,0 0 1,0-1-1,1 0 1,-1 1-1,1-1 0,0 0 1,-1 0-1,1-1 1,0 1-1,-1 0 1,1-1-1,0 0 0,3 1 1,2-1 39,0-1-1,-1 0 1,1 0 0,0 0-1,-1-1 1,1 0 0,-1-1-1,0 0 1,1 0 0,7-5-1,-4 1 94,1 0-1,-2-1 0,1 0 0,-1-1 0,11-12 1,14-19 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6.008"/>
    </inkml:context>
    <inkml:brush xml:id="br0">
      <inkml:brushProperty name="width" value="0.025" units="cm"/>
      <inkml:brushProperty name="height" value="0.025" units="cm"/>
    </inkml:brush>
  </inkml:definitions>
  <inkml:trace contextRef="#ctx0" brushRef="#br0">31 1 8808,'0'0'11771,"0"10"-11696,-2 37 699,-11 54-1,7-65-179,2 0 0,0 0 0,3 1 0,4 57-1,-2-93-567,-1 0-1,1 0 0,-1 0 0,0 0 0,1 0 0,0 0 0,-1 0 0,1 0 0,0-1 0,-1 1 0,1 0 1,0 0-1,0-1 0,0 1 0,-1 0 0,1-1 0,0 1 0,0-1 0,0 1 0,0-1 0,0 0 0,0 1 1,0-1-1,0 0 0,0 0 0,1 1 0,-1-1 0,0 0 0,0 0 0,0 0 0,0-1 0,0 1 0,0 0 1,0 0-1,0 0 0,0-1 0,2 0 0,41-15 1402,-9-7-1183,-1-2-1,-1-2 0,-1 0 0,43-50 0,-21 21-754,-48 48-894,-6 2-6650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3.775"/>
    </inkml:context>
    <inkml:brush xml:id="br0">
      <inkml:brushProperty name="width" value="0.05" units="cm"/>
      <inkml:brushProperty name="height" value="0.05" units="cm"/>
    </inkml:brush>
  </inkml:definitions>
  <inkml:trace contextRef="#ctx0" brushRef="#br0">49 1 16764,'-5'7'2036,"0"2"-1652,1 1 1,0 0-1,1 1 0,0-1 1,1 0-1,0 1 0,-1 16 1,0-3-131,-4 21 40,2 1-1,3 0 1,1 0 0,2 1 0,12 70 0,-13-115-289,3 11 17,-1-1 0,8 18 1,-10-28-25,0-1 1,1 1 0,0 0-1,-1-1 1,1 1 0,0 0-1,0-1 1,0 1 0,0-1-1,0 1 1,0-1 0,0 1-1,1-1 1,-1 0 0,1 0-1,-1 0 1,1 1 0,-1-1-1,1-1 1,-1 1 0,1 0-1,0 0 1,-1-1 0,1 1-1,0-1 1,2 1 0,-2-1-9,1-1 0,0 0 0,-1 0 0,0 0 1,1 0-1,-1 0 0,0-1 0,1 1 0,-1-1 0,0 1 1,0-1-1,0 0 0,0 0 0,-1 0 0,1 0 0,2-2 1,24-40-146,-25 39 134,13-24-88,-7 13 24,0 1 0,0 0 1,21-24-1,-30 38 81,1 0 1,-1 1 0,1-1-1,-1 0 1,0 1-1,1-1 1,-1 1-1,1-1 1,0 1-1,-1-1 1,1 1-1,-1-1 1,1 1-1,0-1 1,-1 1-1,1 0 1,0-1-1,0 1 1,-1 0 0,1 0-1,0 0 1,0 0-1,-1 0 1,1-1-1,0 1 1,0 0-1,-1 1 1,1-1-1,0 0 1,0 0-1,-1 0 1,1 0-1,0 0 1,0 1-1,-1-1 1,1 0 0,0 1-1,-1-1 1,1 1-1,-1-1 1,1 1-1,0-1 1,-1 1-1,1-1 1,-1 1-1,1-1 1,-1 1-1,1 0 1,0 0-1,2 6-3,0-1 0,-1 1-1,0-1 1,3 13 0,0-3 13,-5-14-2,1 0 0,0 0 0,-1 0 1,1-1-1,0 1 0,0 0 0,0 0 0,1-1 0,-1 1 1,0 0-1,1-1 0,-1 1 0,1-1 0,-1 0 0,1 0 1,0 1-1,0-1 0,-1 0 0,1 0 0,0-1 0,0 1 1,0 0-1,0-1 0,0 1 0,0-1 0,0 1 0,0-1 1,0 0-1,0 0 0,0 0 0,0 0 0,1 0 1,-1-1-1,0 1 0,0 0 0,2-2 0,8-2 22,-1 0 1,0 0-1,0-1 0,19-13 0,79-60 31,-52 35-136,-57 42 73,1 1-1,0-1 1,-1 1 0,1-1 0,0 1 0,-1-1 0,1 1 0,0 0-1,0-1 1,-1 1 0,1 0 0,0-1 0,0 1 0,0 0 0,-1 0 0,1 0-1,0 0 1,1 0 0,-1 0 3,-1 1 0,0-1-1,1 0 1,-1 0-1,0 1 1,1-1 0,-1 1-1,0-1 1,0 0 0,1 1-1,-1-1 1,0 0 0,0 1-1,0-1 1,0 1 0,1-1-1,-1 1 1,0-1 0,0 1-1,0-1 1,0 0 0,0 1-1,0-1 1,0 1 0,-8 40-74,4-26 79,4-11-1,-1 22 76,1-26-71,0 1 0,0 0 0,0-1 0,1 1 0,-1-1 1,0 1-1,1-1 0,-1 1 0,0-1 0,1 1 0,-1-1 0,0 1 0,1-1 0,-1 1 0,1-1 1,-1 1-1,1-1 0,-1 0 0,1 1 0,0-1 0,-1 0 0,1 0 0,-1 1 0,1-1 1,-1 0-1,1 0 0,0 0 0,-1 0 0,1 0 0,0 0 0,-1 0 0,1 0 0,-1 0 0,1 0 1,0 0-1,-1 0 0,1 0 0,0-1 0,7-1 17,-1-1 0,0 0 0,0 0 0,0 0-1,0-1 1,-1 0 0,1-1 0,-1 1 0,8-9 0,-8 8-104,0 0 1,1 0-1,0 0 1,0 0-1,0 1 1,0 0-1,1 1 0,10-4 1,-17 7 56,0-1 0,-1 1 0,1 0 1,0 0-1,0 0 0,-1 0 0,1 0 1,0 0-1,0 0 0,-1 0 0,1 0 0,0 0 1,0 1-1,-1-1 0,1 0 0,0 0 0,0 1 1,-1-1-1,1 0 0,0 1 0,-1-1 0,1 1 1,-1-1-1,1 1 0,0-1 0,-1 1 0,1-1 1,-1 1-1,1 0 0,-1-1 0,0 1 1,1 0-1,-1-1 0,0 1 0,1 0 0,-1 1 1,2 4-52,-1 0 0,0 0 1,-1 0-1,1 8 0,-1-10 92,0 0 0,0 0 0,1 0-1,-1 0 1,1 0 0,2 6 0,-3-9 0,1 0 0,0 0 1,-1 0-1,1 0 0,0 0 1,0-1-1,0 1 1,-1 0-1,1-1 0,0 1 1,0 0-1,0-1 0,0 1 1,0-1-1,0 1 1,0-1-1,0 0 0,1 0 1,-1 1-1,0-1 0,0 0 1,0 0-1,0 0 1,0 0-1,0 0 0,1 0 1,-1 0-1,0 0 0,0-1 1,2 0-1,3-1 54,0 0-1,0 0 1,0-1 0,5-4-1,-10 7-61,19-13-249,-1-1 0,-1 0 0,-1-1 0,0-1 1,-1-1-1,24-30 0,-32 31-156,-6 3-150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4.246"/>
    </inkml:context>
    <inkml:brush xml:id="br0">
      <inkml:brushProperty name="width" value="0.05" units="cm"/>
      <inkml:brushProperty name="height" value="0.05" units="cm"/>
    </inkml:brush>
  </inkml:definitions>
  <inkml:trace contextRef="#ctx0" brushRef="#br0">102 237 11931,'-6'3'447,"-1"0"0,1 1 0,-1 0 0,1 0 0,0 0 0,1 1 0,-1 0 0,1 0 0,0 0 0,0 1 0,0-1 1,1 1-1,0 0 0,0 1 0,1-1 0,0 1 0,0-1 0,0 1 0,1 0 0,-3 14 0,4-20-412,1 0 1,0 0-1,0 0 0,-1 0 0,1 0 0,0 0 1,0-1-1,0 1 0,0 0 0,0 0 0,0 0 1,0 0-1,1 0 0,-1 0 0,0 0 0,0 0 1,1-1-1,-1 1 0,0 0 0,1 0 1,-1 0-1,1-1 0,-1 1 0,1 0 0,0 0 1,-1-1-1,1 1 0,-1-1 0,1 1 0,0 0 1,0-1-1,-1 1 0,1-1 0,0 0 0,0 1 1,0-1-1,0 0 0,-1 1 0,1-1 0,0 0 1,0 0-1,0 0 0,0 0 0,0 0 0,0 0 1,0 0-1,1 0 0,3-1 5,0 0-1,0-1 1,0 1-1,0-1 1,-1 0-1,1 0 0,6-4 1,3-4-56,-1 0 0,0-1 1,0-1-1,-1 0 0,-1 0 0,0-1 0,0-1 0,-2 0 1,16-29-1,-10 14-106,-2-2 1,-1 1-1,-2-1 1,8-38-1,-17 67 105,0-1 0,-1 1 0,1-1 0,-1 1 0,0 0-1,0-1 1,0 1 0,0-1 0,0 1 0,0-1 0,-2-3-1,2 6 17,0 0-1,0 0 1,0 0-1,0 0 1,0 0-1,-1 0 1,1 0-1,0 0 1,0-1-1,0 1 1,0 0-1,0 0 1,-1 0-1,1 0 1,0 0-1,0 0 1,0 0-1,0 0 1,-1 0-1,1 0 1,0 0-1,0 0 1,0 0-1,0 0 1,-1 1-1,1-1 1,0 0-1,0 0 1,0 0-1,0 0 1,0 0-1,-1 0 1,1 0-1,0 0 1,0 0-1,0 1 1,0-1-1,0 0 1,0 0-1,0 0 1,0 0-1,-1 0 1,1 0-1,0 1 1,0-1-1,-10 18 5,0 7 62,1 0-1,-8 39 0,14-51-106,1 0 1,0 0-1,1 0 1,0 0-1,1 0 0,1 0 1,3 16-1,-4-25-7,1-1-1,0 1 0,1-1 1,-1 1-1,0-1 0,1 0 0,0 0 1,0 0-1,0 0 0,0 0 1,0 0-1,1-1 0,-1 1 0,1-1 1,0 1-1,0-1 0,0 0 1,0 0-1,0 0 0,0-1 1,4 2-1,17 5-280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5.381"/>
    </inkml:context>
    <inkml:brush xml:id="br0">
      <inkml:brushProperty name="width" value="0.05" units="cm"/>
      <inkml:brushProperty name="height" value="0.05" units="cm"/>
    </inkml:brush>
  </inkml:definitions>
  <inkml:trace contextRef="#ctx0" brushRef="#br0">111 492 18428,'-7'2'416,"0"0"1,0 0-1,0 1 1,0 0-1,0 0 0,1 1 1,0 0-1,-11 8 1,13-9-280,1-1 0,0 1 0,0 0 0,0 0 0,1 0 0,-1 1 0,1-1 1,-1 1-1,1-1 0,0 1 0,1 0 0,-1 0 0,1 0 0,-1 0 0,1 0 0,-1 8 1,2-11-123,0 0 0,0 0 0,0 1 1,0-1-1,0 0 0,0 0 1,0 0-1,1 1 0,-1-1 0,0 0 1,1 0-1,-1 0 0,1 0 1,-1 0-1,1 0 0,0 0 1,-1 0-1,1 0 0,0 0 0,0 0 1,0 0-1,0 0 0,1 1 1,0-1-12,0 0 1,0 0 0,1-1 0,-1 1-1,0 0 1,0-1 0,0 0 0,1 1-1,-1-1 1,0 0 0,5 0 0,1-1-41,-1 0 1,1-1-1,-1 0 1,1 0-1,-1 0 1,11-6 0,-5 0-88,0-1 1,-1 0 0,18-16-1,-7 5-198,-16 59 226,-5-37 104,-1-1 1,0 0-1,1 0 0,0 0 1,-1 0-1,1 0 0,0-1 0,-1 1 1,1 0-1,0-1 0,0 1 1,0-1-1,-1 0 0,1 0 0,0 1 1,0-1-1,0 0 0,0-1 1,0 1-1,-1 0 0,1 0 0,2-2 1,43-13 68,-41 13-91,9-4-243,-1 0-1,1-1 1,-1-1 0,-1 0 0,0-1 0,0 0-1,-1-1 1,0 0 0,20-23 0,-38 34-580,-6 8 938,11-7-72,0 0 0,0 0 0,0 0 0,0 0 0,0 0 0,0 1 0,0-1-1,1 0 1,-1 0 0,1 1 0,0-1 0,-1 0 0,1 1 0,0-1 0,0 0 0,1 1-1,-1-1 1,1 3 0,0-3-8,0-1 0,-1 1 1,1-1-1,0 0 0,0 1 0,1-1 0,-1 0 0,0 1 0,0-1 0,1 0 1,-1 0-1,0 0 0,1 0 0,-1 0 0,1 0 0,0-1 0,-1 1 0,1 0 0,-1-1 1,1 1-1,0-1 0,0 0 0,-1 0 0,1 1 0,2-1 0,9 0-136,0 0-1,0-1 1,-1-1-1,1 0 0,0 0 1,-1-1-1,1-1 0,-1 0 1,0-1-1,0 0 1,-1 0-1,0-2 0,0 1 1,0-1-1,0-1 1,15-15-1,-26 23 101,0 0 1,1 0-1,-1 0 0,0-1 1,1 1-1,-1 0 1,0 0-1,0-1 0,1 1 1,-1 0-1,0 0 0,0-1 1,1 1-1,-1 0 1,0-1-1,0 1 0,0-1 1,0 1-1,0 0 0,1-1 1,-1 1-1,0 0 1,0-1-1,0 1 0,0-1 1,0 1-1,0 0 0,0-1 1,0 1-1,0 0 1,0-1-1,-1 1 0,1-1 1,0 0-1,-1 1 23,1 0 1,-1 0-1,1 0 0,-1 0 1,1 0-1,-1 0 0,0 0 1,1 0-1,-1 0 0,1 0 1,-1 0-1,1 1 0,-1-1 0,1 0 1,-1 0-1,1 0 0,-1 1 1,1-1-1,-1 0 0,1 1 1,-1-1-1,0 1 0,1-1 21,-24 21 913,23-20-868,0 0 0,0-1 0,0 1 0,0 0 0,1 0 0,-1 0 0,0 0 0,0 0 0,1 0 0,-1 0 0,1 0 1,-1 0-1,1 0 0,-1 0 0,1 0 0,0 0 0,-1 0 0,1 0 0,0 1 0,0-1 0,0 0 0,0 0 0,0 2 0,1-2-28,0-1-1,-1 1 0,1-1 1,0 0-1,-1 1 0,1-1 1,0 0-1,0 1 1,0-1-1,0 0 0,-1 0 1,1 0-1,0 0 1,0 0-1,0 0 0,0 0 1,-1 0-1,1 0 1,0 0-1,0 0 0,0 0 1,0-1-1,0 1 1,23-8 389,-9 2-360,1-1-1,-1-1 1,-1 0 0,1-1-1,-1 0 1,-1-2 0,0 1-1,0-2 1,-1 1 0,15-20 0,-14 13-82,-1-1 0,0 0 0,-1 0 0,-2-1 0,0 0 0,-1-1 0,8-31 0,-8 21-6,-2 1 0,0-1-1,0-58 1,-12 130 73,3 8-56,3 1 0,2 0 0,8 50-1,-5-71-204,1 1 0,1-1 0,2 0 0,1 0 0,1-1 0,19 34 0,-30-60-604,-5-4 527,-5-3-51,-6-11-199,1-1 0,0 0-1,1-1 1,-12-20 0,-42-82-539,62 109 1017,-4-7 363,0 0 0,-11-34 1,21 52-270,0-1 0,0 0 0,-1 1 0,1-1 1,0 1-1,0-1 0,0 0 0,0 1 0,0-1 0,0 0 1,0 1-1,0-1 0,0 0 0,0 1 0,0-1 0,0 1 1,0-1-1,0 0 0,1 1 0,-1-1 0,0 1 0,0-1 1,1 0-1,-1 1 0,1-1 0,-1 1 0,0-1 0,1 1 1,-1-1-1,1 1 0,-1 0 0,1-1 0,-1 1 0,1 0 1,-1-1-1,1 1 0,-1 0 0,1-1 0,0 1 0,-1 0 1,1 0-1,-1 0 0,1 0 0,0 0 0,0-1 0,5 1 197,-1 0-1,0 0 1,1 1-1,8 1 0,-2-1 65,8 1 148,-2 0-415,1-1 1,35-2-1,-49 0-75,0 1-1,-1-1 1,1 0-1,-1 0 1,1-1 0,-1 1-1,1-1 1,-1 0-1,0 0 1,0-1 0,0 1-1,0-1 1,-1 0-1,1 0 1,-1 0 0,6-7-1,3-11-252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5.839"/>
    </inkml:context>
    <inkml:brush xml:id="br0">
      <inkml:brushProperty name="width" value="0.05" units="cm"/>
      <inkml:brushProperty name="height" value="0.05" units="cm"/>
    </inkml:brush>
  </inkml:definitions>
  <inkml:trace contextRef="#ctx0" brushRef="#br0">1 51 19892,'4'-17'2337,"-4"-2"-2321,-1 5-48,-2 18 224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6.521"/>
    </inkml:context>
    <inkml:brush xml:id="br0">
      <inkml:brushProperty name="width" value="0.05" units="cm"/>
      <inkml:brushProperty name="height" value="0.05" units="cm"/>
    </inkml:brush>
  </inkml:definitions>
  <inkml:trace contextRef="#ctx0" brushRef="#br0">98 1 16067,'-11'13'231,"1"1"-1,0 0 1,1 1-1,1 0 1,1 1-1,0 0 1,-9 29 0,11-25-155,0 1 1,1-1 0,1 2 0,1-1 0,2 38 0,0-54-49,1 1 1,-1-1-1,1 1 0,1-1 0,-1 0 1,1 1-1,0-1 0,0 0 0,4 6 0,-5-10-9,-1 0-1,1 0 1,0 0 0,0 0-1,-1 0 1,1 0-1,0-1 1,0 1-1,0 0 1,0 0-1,0-1 1,0 1-1,1-1 1,-1 1-1,0-1 1,0 1 0,0-1-1,2 0 1,-1 0 11,-1 0 0,1 0 0,0 0 1,0-1-1,-1 1 0,1-1 0,0 1 0,-1-1 1,1 0-1,-1 1 0,1-1 0,-1 0 1,1 0-1,-1 0 0,1 0 0,1-3 1,7-5 149,-1-1 0,0-1 0,-1 0 0,0 0 0,-1-1 0,0 0 0,7-17 0,-1-2 473,16-63-1,-25 82-524,-1-1-1,0 0 1,-1 0-1,-1 0 0,0-22 1,-6 71-277,-1-4 8,3 2-15,1 0 0,2-1-1,2 1 1,7 47 0,-8-75 138,1-1 1,-1 1 0,1-1 0,0 0-1,0 0 1,1 0 0,5 9 0,-7-12 16,0-1 1,1 1 0,-1-1-1,1 1 1,-1-1 0,1 1-1,0-1 1,0 0 0,-1 0-1,1 0 1,0 0 0,0 0-1,0 0 1,0-1-1,0 1 1,0-1 0,0 1-1,0-1 1,1 0 0,-1 1-1,0-1 1,0 0 0,0-1-1,3 1 1,2-2 19,0 0-1,0 0 1,0-1-1,-1 0 1,1 0-1,-1 0 1,1-1 0,-1 0-1,0 0 1,-1-1-1,1 0 1,5-6-1,10-11 161,27-38-1,-44 54-151,92-145 662,-89 138-620,-7 13-67,0 0 0,0 0 0,0-1 0,0 1 0,0 0 0,0 0 0,0 0 0,0 0 0,0 0 0,0 0 0,0-1 0,0 1 0,0 0 0,0 0 0,0 0 0,0 0 0,0 0 0,0 0 0,0-1 0,0 1 0,1 0 0,-1 0 0,0 0 0,0 0 0,0 0 0,0 0 0,0 0 0,0 0 0,0 0 0,0-1 0,0 1 0,1 0 0,-1 0-1,0 0 1,0 0 0,0 0 0,0 0 0,0 0 0,0 0 0,1 0 0,-1 0 0,0 0 0,0 0 0,0 0 0,0 0 0,0 0 0,0 0 0,1 0 0,-1 0 0,0 0 0,0 0 0,0 0 0,0 0 0,0 0 0,0 0 0,0 1 0,1-1 0,-1 0 0,1 7 16,-3 20-48,-6 37 1,4-45 6,1 1 1,1-1-1,1 1 0,3 32 1,-2-51 21,0 0 1,0 0 0,0 0 0,0-1 0,0 1-1,0 0 1,0 0 0,1-1 0,-1 1 0,0 0-1,0-1 1,1 1 0,-1 0 0,1-1 0,-1 1-1,0 0 1,1-1 0,-1 1 0,1-1 0,0 1-1,-1-1 1,1 1 0,-1-1 0,2 2 0,-1-2 0,0 0 1,0-1-1,0 1 1,-1 0-1,1 0 1,0 0-1,0 0 1,0-1-1,-1 1 1,1 0-1,0-1 1,0 1-1,-1-1 1,1 1-1,0 0 1,-1-1 0,1 0-1,0 0 1,4-4 5,0-1 0,0 1 1,6-12-1,0 0 11,-1 0-126,0 1 0,0 1-1,2 0 1,21-22 0,-33 36 65,1 0 0,0 1 0,0-1 0,0 0-1,0 1 1,0-1 0,0 0 0,0 1 0,0-1 0,0 1 0,0-1 0,0 1 0,0 0 0,0-1 0,0 1 0,0 0 0,0 0 0,1 0 0,-1 0-1,0 0 1,0 0 0,0 0 0,0 0 0,0 0 0,0 1 0,1-1 0,-1 0 0,0 1 0,2 0 0,-1 1-35,0 0 1,0 0 0,1 0-1,-1 1 1,0-1 0,-1 1-1,1-1 1,0 1-1,1 4 1,8 15-457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7.033"/>
    </inkml:context>
    <inkml:brush xml:id="br0">
      <inkml:brushProperty name="width" value="0.05" units="cm"/>
      <inkml:brushProperty name="height" value="0.05" units="cm"/>
    </inkml:brush>
  </inkml:definitions>
  <inkml:trace contextRef="#ctx0" brushRef="#br0">1 1 18980,'11'26'1624,"-8"2"-1368,-7 1-288,4 4 601,4 7-1210,2-3 994,4-7-482,-2-7-55,10-13-120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7.499"/>
    </inkml:context>
    <inkml:brush xml:id="br0">
      <inkml:brushProperty name="width" value="0.05" units="cm"/>
      <inkml:brushProperty name="height" value="0.05" units="cm"/>
    </inkml:brush>
  </inkml:definitions>
  <inkml:trace contextRef="#ctx0" brushRef="#br0">94 177 16892,'-6'3'136,"0"0"1,0 1 0,0 0 0,0 0 0,1 0 0,0 0 0,0 1-1,0 0 1,0 0 0,1 0 0,0 1 0,0 0 0,0 0-1,1 0 1,0 0 0,0 0 0,0 0 0,1 1 0,0-1-1,0 1 1,1 0 0,-1 7 0,1-13-130,1 0 0,0 1 0,0-1 1,0 0-1,0 0 0,0 0 0,0 1 0,0-1 0,0 0 1,0 0-1,1 0 0,-1 0 0,0 0 0,1 1 0,-1-1 0,1 0 1,-1 0-1,1 0 0,0 0 0,-1 0 0,1 0 0,0-1 1,0 1-1,0 0 0,-1 0 0,1 0 0,0-1 0,0 1 1,0 0-1,0-1 0,0 1 0,0-1 0,1 1 0,-1-1 0,0 0 1,0 1-1,0-1 0,0 0 0,0 0 0,1 0 0,-1 0 1,0 0-1,0 0 0,0 0 0,0 0 0,1 0 0,-1-1 1,2 0-1,5-1 28,0-1 1,-1 0 0,1-1-1,-1 0 1,0 0 0,0 0-1,0-1 1,10-10 0,4-4 131,22-27 0,-21 21-28,-1-1 1,-1 0 0,-2-2 0,0 0 0,20-46-1,-35 55-148,-3 19 6,0 0 1,-1 1 0,1-1-1,0 0 1,0 0-1,0 1 1,0-1 0,0 0-1,-1 0 1,1 0-1,0 0 1,0 1 0,0-1-1,0 0 1,-1 0-1,1 0 1,0 0 0,0 0-1,-1 0 1,1 0-1,0 0 1,0 1 0,0-1-1,-1 0 1,1 0-1,0 0 1,0 0 0,-1 0-1,1 0 1,0 0-1,0 0 1,-1 0 0,1-1-1,0 1 1,0 0-1,-1 0 1,1 0 0,0 0-1,0 0 1,0 0-1,-1 0 1,1-1 0,0 1-1,0 0 1,0 0-1,0 0 1,-1 0 0,1-1-1,0 1 1,0 0-1,0 0 1,0 0 0,0-1-1,0 1 1,-1 0-1,1 0 1,0 0 0,0-1-1,0 1 1,0 0-1,0 0 1,0-1 0,0 1-1,0 0 1,0-1-1,-5 7-37,-1 1 0,1-1-1,0 1 1,1 0 0,-7 15 0,-16 42-85,24-56 118,1-3 1,-5 11 32,-7 33 0,13-46-26,0 0-1,1 1 0,-1-1 1,1 0-1,-1 0 0,1 1 1,0-1-1,1 0 0,-1 1 1,1-1-1,-1 0 1,1 0-1,0 1 0,0-1 1,0 0-1,1 0 0,1 3 1,-2-5-33,0 0 1,0 0 0,0 0 0,1 1 0,-1-2 0,0 1-1,1 0 1,-1 0 0,1 0 0,-1-1 0,1 1 0,-1-1-1,1 1 1,-1-1 0,1 0 0,0 1 0,-1-1 0,1 0-1,0 0 1,-1 0 0,1 0 0,-1 0 0,1-1 0,0 1-1,-1 0 1,1-1 0,-1 1 0,1-1 0,-1 0 0,2 0-1,5-3-40,-1 0 0,0 0 0,0-1 0,10-8 0,14-14-233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8.121"/>
    </inkml:context>
    <inkml:brush xml:id="br0">
      <inkml:brushProperty name="width" value="0.05" units="cm"/>
      <inkml:brushProperty name="height" value="0.05" units="cm"/>
    </inkml:brush>
  </inkml:definitions>
  <inkml:trace contextRef="#ctx0" brushRef="#br0">35 379 12955,'-15'31'2230,"11"-24"-1320,0 0 0,1 1 0,-5 14 0,8-22-873,0 1 0,0-1-1,0 0 1,0 0-1,0 0 1,0 0-1,0 1 1,0-1 0,1 0-1,-1 0 1,0 0-1,0 0 1,0 0 0,0 0-1,0 0 1,0 1-1,1-1 1,-1 0-1,0 0 1,0 0 0,0 0-1,0 0 1,1 0-1,-1 0 1,0 0 0,0 0-1,0 0 1,0 0-1,1 0 1,-1 0-1,0 0 1,0 0 0,0 0-1,1 0 1,-1 0-1,0 0 1,0 0 0,0 0-1,0 0 1,1 0-1,-1 0 1,0 0 0,0-1-1,0 1 1,0 0-1,0 0 1,0 0-1,1 0 1,-1 0 0,0 0-1,0-1 1,0 1-1,0 0 1,0 0 0,0 0-1,0 0 1,0-1-1,0 1 1,1 0-1,43-40 984,-30 26-974,1 0 0,1 2 0,20-14-1,-34 25-45,0 0-1,-1 0 0,1 0 1,0 0-1,-1 1 1,1-1-1,0 0 0,0 1 1,0 0-1,0-1 0,-1 1 1,1 0-1,3 0 0,-4 0 0,0 0 0,0 1 0,0-1 0,-1 0 0,1 1-1,0-1 1,0 1 0,-1-1 0,1 1 0,0-1 0,-1 1-1,1-1 1,0 1 0,-1 0 0,1-1 0,-1 1 0,1 0-1,-1-1 1,1 1 0,-1 0 0,1 1 0,0 3-4,1 1 0,-1 0 0,0 0 0,-1-1 0,1 1 0,-1 0 0,-1 6 0,0 58-58,1-69 62,0-1-1,0 1 0,0 0 1,0-1-1,0 1 1,0-1-1,0 1 1,0-1-1,0 1 1,1-1-1,-1 1 1,0 0-1,0-1 1,0 1-1,1-1 0,-1 1 1,0-1-1,1 0 1,-1 1-1,0-1 1,1 1-1,-1-1 1,1 1-1,-1-1 1,1 0-1,-1 0 1,1 1-1,0-1 0,0 1-6,0-1 1,0 0-1,1 0 0,-1 0 0,0-1 0,0 1 0,0 0 0,0 0 0,0-1 0,0 1 0,1 0 0,-1-1 0,1 0 0,33-24-346,-33 24 321,11-10-235,29-23-536,-40 33 725,0-1 1,0 1-1,1 0 1,-1 0-1,0 0 0,1 0 1,-1 0-1,1 0 1,-1 1-1,1-1 0,-1 1 1,1 0-1,0-1 1,-1 1-1,1 1 0,4-1 1,-6 1 38,0 0 1,1 0 0,-1 0-1,0 0 1,0 0 0,0 0-1,0 0 1,0 0 0,0 0-1,0 0 1,0 1 0,0-1-1,0 0 1,-1 1 0,1-1-1,-1 1 1,1-1 0,-1 0-1,1 1 1,-1-1-1,0 1 1,0 0 0,0-1-1,0 1 1,0 1 0,-1 42-200,1-44 235,-10 52 1388,-22 71 1,56-195-948,3 1 0,47-86 1,94-120-157,-156 258-274,0-1-4,19-21-1,-30 39-4,0 0 0,-1 0 0,1 0 0,0 0 0,0 0-1,0 0 1,0 1 0,-1-1 0,1 0 0,0 1 0,1-1 0,-1 1-1,0-1 1,1 0 0,-1 1-1,-1 1-1,0-1 1,0 0 0,1 0-1,-1 0 1,0 0-1,0 1 1,1-1 0,-1 0-1,0 0 1,0 0-1,0 1 1,0-1 0,1 0-1,-1 0 1,0 1 0,0-1-1,0 0 1,0 1-1,0-1 1,0 0 0,1 0-1,-1 1 1,0-1-1,0 0 1,0 1 0,0-1-1,0 0 1,0 0 0,0 1-1,0-1 1,-1 1-1,-6 34-160,-8 8 63,9-27 80,0 1 0,0 0 0,2 0 0,-5 34 0,9-50-5,0 0 0,0 1 0,1-1 1,-1 0-1,0 1 0,0-1 0,1 0 1,-1 0-1,0 1 0,1-1 0,-1 0 1,1 0-1,0 0 0,-1 1 0,1-1 1,0 0-1,0 0 0,0 0 0,-1 0 1,1-1-1,0 1 0,0 0 0,1 0 1,-1 0-1,0-1 0,0 1 0,0-1 1,0 1-1,0-1 0,1 1 0,-1-1 1,0 0-1,3 1 0,4 0-174,1 0 0,0-1 1,0 0-1,10-1 0,6 0-287,-16 2 289,0 0 0,-1 1 0,1-1 0,0 2 0,-1-1 0,0 1 0,16 8 0,-22-10 197,0-1 1,-1 1-1,1 0 1,-1 0-1,1 0 0,-1 0 1,1 0-1,-1 1 1,0-1-1,1 0 1,-1 1-1,0-1 1,0 1-1,0-1 1,0 1-1,0-1 1,-1 1-1,1 0 0,0-1 1,-1 1-1,1 0 1,-1 0-1,1 0 1,-1-1-1,0 1 1,0 0-1,0 0 1,0 0-1,0 0 1,0-1-1,-1 1 0,1 0 1,-1 0-1,1-1 1,-1 1-1,0 0 1,1 0-1,-1-1 1,0 1-1,0-1 1,0 1-1,0-1 0,0 1 1,-3 1-1,-1 3 96,0-1-1,0 0 1,-1 0-1,1 0 1,-1-1-1,0 0 1,0 0-1,-1 0 1,1-1-1,-1 0 1,0 0-1,-9 2 0,1-1 42,0-1 0,0-1 0,0 0 0,-29-1 0,12-3 114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9.044"/>
    </inkml:context>
    <inkml:brush xml:id="br0">
      <inkml:brushProperty name="width" value="0.05" units="cm"/>
      <inkml:brushProperty name="height" value="0.05" units="cm"/>
    </inkml:brush>
  </inkml:definitions>
  <inkml:trace contextRef="#ctx0" brushRef="#br0">100 284 16804,'0'-1'122,"0"0"1,0-1 0,0 1-1,0 0 1,0 0 0,0-1-1,0 1 1,0 0 0,0 0-1,-1 0 1,1 0 0,0-1-1,-1 1 1,1 0 0,-1 0-1,0 0 1,-1-2 0,2 3-67,-1 0-1,1 0 1,-1 0 0,1 0 0,-1 0 0,1 0 0,-1 0 0,1 1 0,-1-1 0,1 0 0,-1 0 0,1 0 0,-1 1 0,1-1 0,-1 0 0,1 0 0,0 1 0,-1-1 0,1 0 0,-1 1 0,1-1 0,0 1 0,-1-1 0,1 0 0,0 1-1,-1 0 1,-4 6 203,0 1 0,1-1-1,-6 12 1,6-9-195,-7 12 14,1 2 0,2-1 0,0 1-1,-7 39 1,15-62-70,-1 0 0,1 0 1,0 0-1,0 0 0,0 1 0,0-1 1,0 0-1,0 0 0,0 0 0,0 0 1,0 0-1,0 0 0,1 0 0,-1 0 0,0 0 1,1 0-1,-1 0 0,2 1 0,-2-1-1,1-1-1,-1 0 0,1 0 0,-1 0 1,1 0-1,-1 0 0,1 0 0,-1 0 1,1 0-1,0 0 0,-1 0 1,1 0-1,-1 0 0,1 0 0,-1-1 1,1 1-1,-1 0 0,1 0 0,-1 0 1,0-1-1,1 1 0,-1 0 0,1-1 1,-1 1-1,1-1 0,31-31 171,-32 32-177,50-65 149,-2-3 0,-4-1 0,59-122 0,-98 180-155,-2 7-7,-1-1 1,0 0 0,0 1-1,0-1 1,0 0 0,-1 0-1,1-10 1,-1 14 9,-1 1 0,0 0 0,0 0 1,0-1-1,0 1 0,0 0 0,0 0 0,0-1 1,0 1-1,0 0 0,0-1 0,0 1 0,0 0 1,0 0-1,0-1 0,0 1 0,0 0 0,-1 0 0,1-1 1,0 1-1,0 0 0,0 0 0,0-1 0,0 1 1,-1 0-1,1 0 0,0-1 0,0 1 0,0 0 0,-1 0 1,1 0-1,0 0 0,-1-1 0,-7 6-72,-9 17-42,7-4 83,1 0 1,0 1-1,2 0 0,0 1 1,1 0-1,1 0 1,1 0-1,0 0 0,0 30 1,4-44 42,0-1 0,0 0 0,1 1 0,0-1 1,0 0-1,0 1 0,1-1 0,-1 0 0,1 0 0,4 8 1,-5-11 0,1 0 0,-1-1 0,0 1 0,1 0 0,-1-1 0,1 1 0,0-1 0,-1 0 0,1 1 0,0-1 0,0 0 0,0 0 0,0 0 0,0 0 0,0 0 0,0-1 0,0 1 0,0-1 0,0 1 0,0-1 0,0 0 0,0 0 0,1 0 0,-1 0 0,0 0 0,0 0 0,0-1 0,3 0 0,3-1 21,0 0 0,-1-1 0,1-1 1,-1 1-1,0-1 0,0 0 0,0-1 1,-1 0-1,11-9 0,3-5 54,25-32 0,-32 35-173,0-1 0,-2 0 0,0-1-1,-1 0 1,10-26 0,-23 59-215,0-1-1,0 1 1,2 0 0,-1 29 0,3-39 320,-1 0 1,0 0 0,1 0-1,0 0 1,0 0-1,1 0 1,0 0 0,-1-1-1,1 1 1,5 7-1,-5-10 0,-1 0-1,1 0 1,-1-1-1,1 1 1,0-1-1,0 1 1,0-1-1,0 1 1,0-1-1,0 0 1,0 0 0,1 0-1,-1-1 1,0 1-1,1 0 1,-1-1-1,0 1 1,1-1-1,-1 0 1,1 0-1,-1 0 1,0 0-1,1 0 1,3-1-1,4-2 50,0 1-1,1-2 1,-1 1-1,0-2 1,-1 1 0,1-1-1,-1-1 1,0 1-1,13-12 1,3-4 29,40-44 0,-58 58-111,12-15-38,-19 21 47,1 0 0,0 0 0,-1 0 0,1 0 0,-1 0 0,1-1-1,-1 1 1,1 0 0,-1 0 0,0 0 0,0-1 0,1 1 0,-1 0 0,0 0 0,0-1 0,0 1 0,-1-2-1,1 2 4,-1 0-1,1 1 0,-1-1 1,1 0-1,-1 1 0,1-1 0,-1 1 1,1-1-1,-1 1 0,0-1 0,1 1 1,-1-1-1,0 1 0,1 0 0,-1-1 1,0 1-1,1 0 0,-1 0 1,0-1-1,0 1 0,1 0 0,-1 0 1,0 0-1,0 0 0,0 0 0,1 0 1,-1 0-1,0 0 0,0 0 0,1 1 1,-1-1-1,0 0 0,0 0 1,1 1-1,-1-1 0,0 0 0,-1 2 1,-27 14-3,23-11 42,1 0-1,-1 0 1,1 1 0,1-1 0,-1 1-1,1 1 1,-6 11 0,9-17-18,0 1 1,0 0-1,0 0 0,0 0 1,0 0-1,0 0 0,1 0 0,-1 0 1,1 0-1,0 0 0,0 1 1,-1-1-1,1 0 0,0 0 1,1 0-1,-1 0 0,0 0 1,1 0-1,-1 1 0,1-1 0,0 0 1,-1 0-1,1 0 0,0-1 1,0 1-1,0 0 0,1 0 1,-1 0-1,0-1 0,1 1 1,1 1-1,-1-1-34,1-1 0,-1 0-1,1 0 1,-1 0 0,1 0 0,0 0-1,-1 0 1,1-1 0,0 1 0,0-1 0,-1 1-1,1-1 1,0 0 0,0-1 0,-1 1 0,1 0-1,0-1 1,0 1 0,-1-1 0,1 0-1,0 0 1,-1 0 0,4-2 0,0 0-42,0 0 1,1-1 0,-1 0-1,0 0 1,-1-1 0,1 0-1,8-9 1,3-11-158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39.476"/>
    </inkml:context>
    <inkml:brush xml:id="br0">
      <inkml:brushProperty name="width" value="0.05" units="cm"/>
      <inkml:brushProperty name="height" value="0.05" units="cm"/>
    </inkml:brush>
  </inkml:definitions>
  <inkml:trace contextRef="#ctx0" brushRef="#br0">13 1 19444,'-3'4'1376,"0"3"-1920,1-4 496,-1-3 872,1-1-471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6.339"/>
    </inkml:context>
    <inkml:brush xml:id="br0">
      <inkml:brushProperty name="width" value="0.025" units="cm"/>
      <inkml:brushProperty name="height" value="0.025" units="cm"/>
    </inkml:brush>
  </inkml:definitions>
  <inkml:trace contextRef="#ctx0" brushRef="#br0">1 0 10922,'0'0'10218,"35"54"-9417,-11-45-481,-3 0-160,7 2-128,0-5-1345,-9 0-2018,-3-3-1762,-4-2-7078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0.759"/>
    </inkml:context>
    <inkml:brush xml:id="br0">
      <inkml:brushProperty name="width" value="0.05" units="cm"/>
      <inkml:brushProperty name="height" value="0.05" units="cm"/>
    </inkml:brush>
  </inkml:definitions>
  <inkml:trace contextRef="#ctx0" brushRef="#br0">305 13 18044,'4'-10'1483,"-10"7"-827,4 4-571,0-1-1,0 1 1,0 0-1,0-1 1,0 1-1,1 0 1,-1 0-1,0 0 1,-2 3-1,-34 31 114,3 3 0,1 1-1,2 1 1,-32 52 0,55-78-185,-3 4 43,0 0 0,1 1 0,1 0 0,-10 26 0,19-44-46,1 0-1,-1 0 1,1 0 0,-1 0-1,1 0 1,0 1 0,-1-1-1,1 0 1,0 0 0,0 0-1,0 0 1,0 1 0,0-1-1,0 0 1,0 0 0,1 0-1,-1 0 1,0 1 0,1-1-1,-1 0 1,0 0 0,1 0-1,0 0 1,-1 0 0,1 0-1,0 0 1,-1 0 0,1 0-1,0 0 1,0 0 0,0-1-1,0 1 1,-1 0 0,1 0-1,0-1 1,1 1 0,-1-1-1,0 1 1,0-1-1,0 1 1,0-1 0,0 0-1,0 0 1,1 1 0,-1-1-1,0 0 1,2 0 0,6 0 44,0 0 0,0-1 0,0 0 0,0 0 0,9-4 0,16-4-178,0-2-1,-1-2 0,-1-1 1,0-2-1,0-1 1,43-32-1,-69 46 15,0-1-1,0-1 1,-1 1-1,1-1 1,-1 0-1,0 0 0,-1-1 1,1 1-1,-1-1 1,0 0-1,-1 0 1,0-1-1,1 1 1,2-10-1,-4-13-493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1.224"/>
    </inkml:context>
    <inkml:brush xml:id="br0">
      <inkml:brushProperty name="width" value="0.05" units="cm"/>
      <inkml:brushProperty name="height" value="0.05" units="cm"/>
    </inkml:brush>
  </inkml:definitions>
  <inkml:trace contextRef="#ctx0" brushRef="#br0">1 130 16660,'21'-2'1952,"12"-6"-1216,16-8-264,2-4 937,10-3-441,2 0-272,-3 7-688,-3 2-440,-15 8 1248,-11 5-824,-19 4-96,-5 7-64</inkml:trace>
  <inkml:trace contextRef="#ctx0" brushRef="#br0" timeOffset="1">34 276 12355,'0'9'1832,"15"-8"-792,7-4-344,12-8 1865,8-5-1289,9 0-376,0-7-455,3-3-105,-1 2-64,-3 1-136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1.678"/>
    </inkml:context>
    <inkml:brush xml:id="br0">
      <inkml:brushProperty name="width" value="0.05" units="cm"/>
      <inkml:brushProperty name="height" value="0.05" units="cm"/>
    </inkml:brush>
  </inkml:definitions>
  <inkml:trace contextRef="#ctx0" brushRef="#br0">9 399 19300,'-9'8'1648,"9"-5"-1271,3-3-161,8-10 720,9 3-576,8-6-928,0-1-360,7-8 712,2-1-209,-3-2-95</inkml:trace>
  <inkml:trace contextRef="#ctx0" brushRef="#br0" timeOffset="1">451 0 16684,'0'6'347,"-1"1"1,-1-1 0,1 0-1,-1-1 1,0 1 0,-1 0 0,1 0-1,-1-1 1,0 0 0,-6 8 0,-12 27 928,7-4-1017,2 1 1,2 0-1,2 0 1,-8 74-1,15-107-254,1 1 0,0-1 0,0 1 0,1-1 0,-1 1 0,1-1 0,0 0 0,2 7 0,-2-9-5,-1-1 0,1 0-1,0 0 1,-1 0-1,1 0 1,0 0 0,0 0-1,0 0 1,0 0-1,0 0 1,0 0 0,0 0-1,0-1 1,1 1-1,-1 0 1,0-1 0,0 1-1,1-1 1,-1 1-1,0-1 1,1 0 0,-1 0-1,0 1 1,1-1-1,-1 0 1,0 0 0,1 0-1,-1 0 1,0-1-1,1 1 1,-1 0 0,2-1-1,9-2-57,-1 0 1,1-1-1,-1-1 0,0 0 0,17-10 0,52-38 688,-52 33-761,18-11 134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2.129"/>
    </inkml:context>
    <inkml:brush xml:id="br0">
      <inkml:brushProperty name="width" value="0.05" units="cm"/>
      <inkml:brushProperty name="height" value="0.05" units="cm"/>
    </inkml:brush>
  </inkml:definitions>
  <inkml:trace contextRef="#ctx0" brushRef="#br0">147 0 13283,'-17'13'967,"1"0"0,0 1 0,1 1 0,-18 23 0,27-30-695,0 0 1,1 0-1,0 0 1,1 1-1,-1-1 1,2 1-1,-1 0 0,1 0 1,1 1-1,-1-1 1,-1 18-1,4-25-221,0 1-1,0 0 1,0-1-1,1 1 1,-1-1-1,0 1 1,1-1-1,0 1 1,-1-1-1,1 1 1,0-1-1,2 4 1,-2-6-33,-1 1-1,1 0 1,0-1 0,-1 1-1,1 0 1,0-1 0,0 1-1,0-1 1,-1 0 0,1 1-1,0-1 1,0 1-1,0-1 1,0 0 0,0 0-1,0 0 1,0 1 0,0-1-1,0 0 1,0 0 0,0 0-1,0 0 1,0-1 0,-1 1-1,1 0 1,0 0 0,0-1-1,0 1 1,0 0 0,0-1-1,0 1 1,0-1 0,-1 1-1,1-1 1,1 0 0,5-3 34,-1-1 1,0 0 0,0 0 0,0 0 0,0-1 0,-1 0 0,0 0-1,7-11 1,31-60 124,-23 38-275,-14 27-1,0 2-21,-5 9-47,-3 4-124,0 2 245,-27 74-131,26-70 232,0 1-1,1-1 1,1 1 0,-1-1-1,1 1 1,1 15 0,0-24-44,0 0 0,0 0 0,0 0 0,1 0 0,-1 0 0,0 0 0,0 0 0,1 0-1,-1-1 1,1 1 0,-1 0 0,0 0 0,1 0 0,0 0 0,-1-1 0,1 1 0,-1 0 0,1 0 0,0-1 0,0 1 0,-1-1 0,1 1 0,0-1 0,0 1 0,0-1 0,0 1 0,-1-1 0,1 0 0,0 1 0,0-1 0,0 0-1,0 0 1,0 0 0,0 1 0,0-1 0,0 0 0,0 0 0,0-1 0,0 1 0,0 0 0,0 0 0,0 0 0,0-1 0,0 1 0,1-1 0,6-2 29,0 0 0,0-1 1,-1 1-1,8-6 0,-15 9-40,133-96-314,-18 10-516,-110 82 726,19-10-194,-23 13 268,0 0 1,0 1 0,0-1-1,0 1 1,0-1 0,0 1-1,0 0 1,0-1 0,0 1-1,0 0 1,0 0-1,0-1 1,0 1 0,0 0-1,0 0 1,0 0 0,2 1-1,-3 2 10,0 0 0,0-1-1,-1 1 1,1 0 0,-1 0-1,1 0 1,-1 0 0,-2 3-1,2 1 115,0-6-81,1-1 0,0 1 0,0-1 1,0 1-1,0 0 0,0-1 0,0 1 0,0-1 0,0 1 0,0 0 1,0-1-1,0 1 0,0-1 0,0 1 0,1-1 0,-1 1 1,0 0-1,0-1 0,1 1 0,-1-1 0,0 1 0,1-1 1,-1 1-1,1-1 0,-1 0 0,0 1 0,1-1 0,-1 1 1,1-1-1,-1 0 0,1 1 0,-1-1 0,1 0 0,-1 0 1,1 0-1,0 1 0,-1-1 0,1 0 0,-1 0 0,1 0 1,0 0-1,-1 0 0,1 0 0,-1 0 0,1 0 0,-1 0 0,1 0 1,0 0-1,-1 0 0,1 0 0,-1-1 0,2 1 0,34-12-234,28-20 166,-25 15-43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2.882"/>
    </inkml:context>
    <inkml:brush xml:id="br0">
      <inkml:brushProperty name="width" value="0.05" units="cm"/>
      <inkml:brushProperty name="height" value="0.05" units="cm"/>
    </inkml:brush>
  </inkml:definitions>
  <inkml:trace contextRef="#ctx0" brushRef="#br0">124 177 13979,'-13'13'1178,"-6"4"291,2 2 1,0-1-1,1 2 0,-22 35 0,37-55-1447,1 0 0,0 0 0,0 0 0,-1 1 0,1-1 0,0 0 0,0 0 0,0 1-1,-1-1 1,1 0 0,0 1 0,0-1 0,0 0 0,0 1 0,0-1 0,0 0 0,0 1-1,-1-1 1,1 0 0,0 1 0,0-1 0,0 0 0,0 1 0,0-1 0,1 0 0,-1 1-1,0-1 1,0 0 0,0 1 0,0-1 0,0 0 0,0 1 0,0-1 0,1 0-1,-1 0 1,0 1 0,0-1 0,0 0 0,1 0 0,-1 1 0,0-1 0,0 0 0,1 0-1,0 1 1,18-5 292,24-16-327,-21 6-140,-1-2 1,0 0-1,-1-1 0,-1 0 1,-1-2-1,-1 0 0,0-2 0,-1 1 1,-2-2-1,0 0 0,12-26 1,-25 45 135,1-1-23,0 0 0,0 0 1,-1 0-1,1-1 0,-1 1 0,0 0 1,0-1-1,0-8 0,-1 13 38,0 0 0,0-1 0,1 1 0,-1 0 0,0 0 0,0 0 0,0-1 1,0 1-1,0 0 0,0 0 0,-1 0 0,1-1 0,0 1 0,0 0 0,0 0 0,0 0 0,0-1 0,0 1 0,0 0 0,0 0 0,0 0 0,-1 0 1,1-1-1,0 1 0,0 0 0,0 0 0,0 0 0,0 0 0,-1 0 0,1-1 0,0 1 0,0 0 0,0 0 0,-1 0 0,1 0 0,0 0 1,0 0-1,0 0 0,-1 0 0,1 0 0,0 0 0,-1 0 0,-9 6-22,-9 15 20,5 0 74,0 0 0,-14 29 1,23-40-29,0 1 1,1-1 0,0 1-1,1 0 1,0 0 0,1 1 0,-2 13-1,4-23-34,0-1 0,0 0 0,0 0 0,1 0 0,-1 1 0,0-1 0,0 0 0,1 0 0,-1 0 0,0 1 0,1-1 1,-1 0-1,1 0 0,0 0 0,-1 0 0,1 0 0,0 0 0,0 0 0,-1 0 0,1-1 0,2 2 0,-1 0-11,0-1 1,0 0 0,1 0 0,-1 0 0,0 0 0,1 0 0,-1-1 0,1 1 0,4 0-1,4-1-84,0 0 0,0-1-1,18-2 1,-28 2 77,98-19-631,-88 17 547,1-1 0,-1 0 0,0-1 0,0 0 0,-1-1 0,14-9 0,-17 9 103,-8 6 197,-11 16 117,11-14-308,1 1 0,-1 0 0,1-1 1,0 1-1,0-1 0,0 1 0,0 0 0,0-1 1,0 1-1,1-1 0,-1 1 0,1-1 0,0 1 0,0-1 1,0 1-1,0-1 0,0 0 0,1 1 0,-1-1 1,0 0-1,1 0 0,0 0 0,0 0 0,-1 0 1,1 0-1,4 2 0,-3-1 8,1-1 0,-1 1 0,1 0 0,0-1-1,0 0 1,0 0 0,0 0 0,1-1 0,-1 1 0,1-1 0,-1 0 0,0 0 0,1 0-1,8-1 1,-12 0 10,0 0 0,0-1-1,0 1 1,0-1 0,0 1-1,0-1 1,0 1-1,0-1 1,0 0 0,0 1-1,0-1 1,0 0 0,0 0-1,0 0 1,-1 0 0,1 0-1,0 0 1,-1 0 0,1 0-1,-1 0 1,1 0-1,-1 0 1,1 0 0,-1 0-1,0 0 1,1-3 0,4-35 697,-4 30-503,1-34 544,-2 26-344,1-1-1,1 1 0,7-31 1,-9 47-424,1 0 1,-1 0-1,0 0 1,1 0-1,-1 0 1,1 0 0,0 0-1,-1 0 1,1 1-1,-1-1 1,1 0-1,0 0 1,0 0-1,0 1 1,-1-1-1,1 1 1,0-1-1,0 0 1,0 1-1,0 0 1,0-1-1,0 1 1,0 0-1,0-1 1,0 1-1,0 0 1,0 0-1,0 0 1,1 0-1,4 0-236,-1 0 1,0 1-1,1 0 0,8 3 0,9 1-885,-20-4 1046,-1-1 0,1 0-1,0 0 1,0 0-1,-1 0 1,1 0 0,0-1-1,0 1 1,-1-1-1,1 0 1,-1 1 0,1-1-1,2-2 1,9-13-540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3.351"/>
    </inkml:context>
    <inkml:brush xml:id="br0">
      <inkml:brushProperty name="width" value="0.05" units="cm"/>
      <inkml:brushProperty name="height" value="0.05" units="cm"/>
    </inkml:brush>
  </inkml:definitions>
  <inkml:trace contextRef="#ctx0" brushRef="#br0">1 34 18876,'23'0'1592,"11"-2"-1184,3-2-175,12-2-25,1-2 304,6 0-384,-3 3-168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4.407"/>
    </inkml:context>
    <inkml:brush xml:id="br0">
      <inkml:brushProperty name="width" value="0.05" units="cm"/>
      <inkml:brushProperty name="height" value="0.05" units="cm"/>
    </inkml:brush>
  </inkml:definitions>
  <inkml:trace contextRef="#ctx0" brushRef="#br0">237 146 20108,'-6'-1'156,"1"1"-1,-1 0 0,0 0 1,1 0-1,-1 0 0,0 1 1,1 0-1,-1 0 0,1 1 1,0-1-1,-1 1 1,-4 3-1,-9 4 161,-32 22 1,47-28-202,-9 6-51,0 0 0,-12 12 1,21-17-76,1-1 1,-1 1-1,1 0 0,0 0 1,0 0-1,0 0 0,1 1 1,-1-1-1,1 1 0,-2 7 1,4-12 1,0 0 1,1 1 0,-1-1-1,1 0 1,-1 0 0,1 0 0,-1 0-1,0 0 1,1 0 0,-1 0 0,1 0-1,-1 0 1,1 0 0,-1 0 0,0 0-1,1-1 1,-1 1 0,1 0-1,-1 0 1,0 0 0,1-1 0,-1 1-1,0 0 1,1 0 0,-1-1 0,0 1-1,1 0 1,-1 0 0,1-1-1,26-16-75,-4 4-18,-21 11 69,1 1 1,0 0-1,0-1 0,0 1 1,0 1-1,0-1 1,0 0-1,0 1 0,1-1 1,-1 1-1,0 0 0,0 0 1,0 0-1,0 1 1,1-1-1,-1 1 0,0 0 1,4 1-1,-3 0-51,0 0 0,0 1 0,0-1 0,0 1 0,-1 0 0,1 0 0,-1 0 0,0 1 0,0-1 0,0 1 0,3 4 0,2 5-172,-1 0 0,0 1 1,-2-1-1,1 1 0,-2 1 0,6 26 1,-7-24 153,-1 0 0,0 1 0,-2-1 0,-1 19 0,1-28 166,-1-1 0,0 0 0,0 0 0,-1-1 0,0 1 0,0 0 0,-1 0 0,1-1-1,-1 0 1,-1 1 0,1-1 0,-8 9 0,10-14-37,1 0 0,-1 0 0,0 0-1,0 0 1,0-1 0,1 1 0,-1 0-1,0 0 1,0-1 0,0 1 0,0 0 0,-1-1-1,1 1 1,0-1 0,0 1 0,0-1 0,0 0-1,0 1 1,-1-1 0,1 0 0,0 0 0,0 0-1,0 0 1,-1 0 0,1 0 0,0 0-1,0 0 1,0-1 0,-1 1 0,1 0 0,0-1-1,0 1 1,0-1 0,0 1 0,0-1 0,0 0-1,0 1 1,0-1 0,0 0 0,0 0 0,0 0-1,0 1 1,1-1 0,-1 0 0,0 0-1,0 0 1,0-2 0,-3-3 58,1-1 1,-1 1-1,2 0 0,-1-1 1,1 0-1,-3-11 0,3 9-66,0-1 0,1 1-1,1-1 1,0 1 0,0-1-1,0 0 1,1 1-1,1-1 1,3-12 0,-3 16-38,1-1 0,-1 0 0,2 1 1,-1-1-1,1 1 0,0 0 0,0 0 1,0 1-1,1-1 0,0 1 0,0 0 1,12-8-1,72-48-84,-55 39 109,0-1-1,-2-1 0,46-45 1,-65 56 42,-1-1 1,0 0-1,0-1 1,-2 0-1,0 0 1,11-24 0,-20 37-33,-1 0 0,1 0-1,0 0 1,-1-1 0,1 1 0,-1 0 0,0 0 0,0-1 0,0 1 0,0-4 0,0 5-7,-1 0 0,1 1 0,0-1 0,0 0 1,-1 1-1,1-1 0,0 0 0,-1 1 0,1-1 0,0 0 0,-1 1 0,1-1 0,-1 1 0,1-1 0,-1 1 0,0-1 0,1 1 0,-1 0 0,1-1 0,-1 1 1,0 0-1,-1-1 0,0 0 10,0 1 0,-1 0 0,1 0 0,-1 0 0,1 0-1,-1 1 1,1-1 0,0 1 0,-1-1 0,1 1 0,0 0 0,-1 0 0,1 0 0,0 0 0,0 0 0,0 1 0,-4 2 0,-7 6 51,0 2-1,0-1 1,1 2-1,-20 26 1,25-29-169,-1 1 1,2 0-1,0 0 0,0 1 1,1-1-1,0 1 0,-4 17 1,9-26 52,-1 0 0,0 0-1,1 0 1,-1-1 0,1 1 0,0 0 0,0 0 0,0 0 0,0 0 0,1 0 0,-1 0 0,1 0 0,0 0 0,-1-1 0,1 1 0,1 0 0,-1-1 0,0 1 0,1 0 0,-1-1-1,1 0 1,0 1 0,0-1 0,0 0 0,0 0 0,0 0 0,3 2 0,19 6-353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5.082"/>
    </inkml:context>
    <inkml:brush xml:id="br0">
      <inkml:brushProperty name="width" value="0.05" units="cm"/>
      <inkml:brushProperty name="height" value="0.05" units="cm"/>
    </inkml:brush>
  </inkml:definitions>
  <inkml:trace contextRef="#ctx0" brushRef="#br0">24 120 14667,'-7'18'860,"4"-12"-656,0-1 1,1 1-1,0 0 0,0-1 1,1 1-1,0 0 1,0 0-1,-1 7 0,2-13-177,1 1 0,-1-1 0,0 0 0,0 0-1,1 0 1,-1 0 0,0 1 0,0-1-1,1 0 1,-1 0 0,0 0 0,0 0 0,1 0-1,-1 0 1,0 0 0,1 0 0,-1 1 0,0-1-1,1 0 1,-1 0 0,0 0 0,1-1 0,-1 1-1,0 0 1,0 0 0,1 0 0,-1 0 0,0 0-1,1 0 1,-1 0 0,0 0 0,0-1-1,1 1 1,-1 0 0,0 0 0,1-1 0,13-7-11,-11 7 35,-2 1-51,0-1 1,1 1-1,-1 0 0,0-1 0,1 1 0,-1 0 0,0 0 1,1 0-1,-1 0 0,0 1 0,1-1 0,-1 0 0,1 0 1,-1 1-1,0-1 0,0 1 0,1-1 0,-1 1 0,0 0 0,0-1 1,0 1-1,0 0 0,0 0 0,0 0 0,0 0 0,0 0 1,0 0-1,0 0 0,0 0 0,0 0 0,0 2 0,5 6-93,-2-1 0,1 1 0,3 13 0,-5-15-4,3 8 71,-1 0 0,-1 1 0,0 0 0,-2 0 0,1 0 0,-2 0-1,0 1 1,-1-1 0,-1 0 0,0 1 0,-1-1 0,-1 0 0,0 0 0,-1-1 0,-1 1-1,-1-1 1,0 0 0,-11 20 0,17-34 45,-1 0 0,0 1 0,1-1 0,-1 0 0,0 0 0,0 0-1,0 1 1,0-1 0,0 0 0,0 0 0,-1 0 0,1-1 0,0 1 0,0 0 0,-1 0 0,-2 1 0,4-3-21,-1 1 0,0 0 0,1 0 0,-1-1 0,0 1 0,1 0 0,-1-1 0,1 1 1,-1 0-1,0-1 0,1 1 0,-1-1 0,1 1 0,-1-1 0,1 1 0,0-1 0,-1 1 1,1-1-1,-1 0 0,1 1 0,0-1 0,0 1 0,-1-1 0,1 0 0,0 1 0,0-1 0,0 0 1,0 0-1,-1 1 0,1-1 0,0 0 0,0 1 0,1-1 0,-1 0 0,0 0 0,0-11-78,0 0-1,0-1 0,1 1 1,1 0-1,0 0 1,1 0-1,0 1 0,1-1 1,8-16-1,7-13-113,31-45 0,-39 68 172,-8 13 18,28-45 22,-2-3 0,28-69 0,-55 116-15,0 3-2,-1 0 0,0-1 0,0 1 0,0-1 0,0 1 0,-1-1 0,1 1 0,-1-1 0,0-4 0,0 8-1,0 0 0,0-1 0,0 1 1,0 0-1,0 0 0,0 0 0,0 0 0,0 0 0,0 0 1,0 0-1,0 0 0,0 0 0,0 0 0,0-1 1,0 1-1,0 0 0,0 0 0,0 0 0,0 0 0,0 0 1,0 0-1,0 0 0,0 0 0,0 0 0,0 0 0,0-1 1,0 1-1,0 0 0,-1 0 0,1 0 0,0 0 1,0 0-1,0 0 0,0 0 0,0 0 0,0 0 0,0 0 1,0 0-1,0 0 0,0 0 0,0 0 0,-1 0 1,1 0-1,0 0 0,0 0 0,0 0 0,0 0 0,0 0 1,0 0-1,0 0 0,0 0 0,0 0 0,-1 0 0,1 0 1,0 0-1,0 0 0,0 0 0,0 0 0,0 0 1,0 0-1,0 0 0,-7 8 20,-6 13 20,5-5-17,1 1 1,-7 20 0,13-32-16,-1-1-1,1 1 1,0 0-1,0 0 1,1 0-1,-1-1 0,1 1 1,0 0-1,0 0 1,1 0-1,0 0 1,-1-1-1,3 8 1,-2-11-5,0 0 0,0 1 1,0-1-1,0 0 1,0 0-1,0 0 0,0 0 1,1 0-1,-1 0 1,0 0-1,0-1 0,1 1 1,-1 0-1,1-1 1,-1 1-1,0-1 0,1 1 1,-1-1-1,1 0 1,-1 0-1,1 1 0,-1-1 1,1 0-1,-1 0 1,1-1-1,-1 1 0,1 0 1,-1 0-1,1-1 1,-1 1-1,1-1 0,1 0 1,8-3 10,-1 0 0,1-1 1,10-6-1,-18 10-9,44-28 44,-35 21-35,1-1 0,0 2 1,1 0-1,0 0 0,0 1 0,0 1 1,25-6-1,-38 11-10,0 0 1,1-1-1,-1 1 0,1 0 0,-1 0 1,0 0-1,1 1 0,-1-1 0,1 0 1,-1 0-1,0 1 0,1-1 0,-1 1 1,0-1-1,1 1 0,-1 0 1,0-1-1,0 1 0,1 0 0,-1 0 1,0 0-1,0 0 0,0 0 0,0 0 1,0 0-1,-1 0 0,1 0 0,1 2 1,0 2 21,0 1 0,0-1 0,-1 1 0,0-1 1,2 11-1,4 17 294,-7-33-300,0 1-1,1 0 1,-1-1-1,0 1 1,0-1-1,1 0 0,-1 1 1,0-1-1,1 1 1,-1-1-1,1 1 0,-1-1 1,1 0-1,-1 1 1,0-1-1,1 0 1,-1 1-1,1-1 0,-1 0 1,1 0-1,0 0 1,-1 1-1,1-1 0,-1 0 1,1 0-1,-1 0 1,1 0-1,0 0 1,1 0 14,-1-1 0,1 1 0,-1-1 0,1 1 0,-1-1 0,0 0 0,1 1 0,-1-1 0,0 0 0,3-2 0,23-27 291,-3-4-219,24-44 0,-26 37 17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5.532"/>
    </inkml:context>
    <inkml:brush xml:id="br0">
      <inkml:brushProperty name="width" value="0.05" units="cm"/>
      <inkml:brushProperty name="height" value="0.05" units="cm"/>
    </inkml:brush>
  </inkml:definitions>
  <inkml:trace contextRef="#ctx0" brushRef="#br0">97 5 14979,'-1'0'80,"1"-1"-1,-1 1 1,1-1-1,-1 1 1,1 0-1,-1-1 1,0 1-1,1 0 1,-1-1-1,1 1 0,-1 0 1,0 0-1,1 0 1,-1-1-1,0 1 1,1 0-1,-1 0 1,0 0-1,0 0 1,1 0-1,-1 0 1,0 1-1,1-1 1,-1 0-1,0 0 1,-18 13 1167,-9 22-299,28-34-936,-5 6 42,0 0 0,1 0 0,0 1 0,1 0 0,0 0-1,-3 11 1,5-18-67,1 1 0,-1 0-1,1-1 1,0 1 0,0 0-1,0 0 1,0-1 0,0 1 0,0 0-1,0 0 1,1-1 0,-1 1-1,0 0 1,1-1 0,0 1 0,-1 0-1,1-1 1,0 1 0,0-1 0,0 1-1,0-1 1,0 0 0,0 1-1,0-1 1,1 0 0,-1 0 0,0 1-1,1-1 1,-1 0 0,1-1-1,-1 1 1,1 0 0,-1 0 0,1-1-1,0 1 1,-1-1 0,3 1-1,51 11-1115,-44-11 856,0 1 0,0 0 0,0 1 0,0 0 0,-1 1-1,1 0 1,-1 0 0,17 11 0,-25-14 271,0 1-1,-1-1 1,1 0-1,-1 1 1,1-1 0,-1 1-1,0 0 1,1-1-1,-1 1 1,0 0 0,0 0-1,0 0 1,-1 0-1,1 0 1,0 0 0,-1 0-1,1 0 1,-1 0-1,1 0 1,-1 3 0,0-2 62,-1 1 0,0-1-1,1 0 1,-1 0 0,0 0 0,0 0 0,-1 1 0,1-2 0,-1 1 0,1 0 0,-1 0 0,-2 3 0,-1 0 115,0-1 0,-1 1 0,1-1 0,-1 0 0,0 0 0,0 0 0,-1-1 0,0 0 0,1 0 0,-14 4 0,18-7-163,0 0 1,0-1-1,0 1 1,-1-1-1,1 0 1,0 1 0,0-1-1,-1 0 1,1-1-1,0 1 1,0 0-1,-1 0 1,1-1-1,0 0 1,0 1-1,0-1 1,0 0-1,0 0 1,0 0-1,0 0 1,0 0-1,0-1 1,0 1-1,0-1 1,1 1-1,-1-1 1,1 0-1,-1 1 1,1-1-1,-2-4 1,-12-23 19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5.971"/>
    </inkml:context>
    <inkml:brush xml:id="br0">
      <inkml:brushProperty name="width" value="0.05" units="cm"/>
      <inkml:brushProperty name="height" value="0.05" units="cm"/>
    </inkml:brush>
  </inkml:definitions>
  <inkml:trace contextRef="#ctx0" brushRef="#br0">96 132 15611,'34'-1'3433,"-33"1"-3323,-1 0 0,1 0 0,-1 0 0,1 0 0,-1 0 0,1 0 0,-1-1 0,1 1 0,-1 0 0,1 0 0,-1 0 0,1-1 0,-1 1 0,0 0 0,1-1 0,-1 1 0,1 0 0,-1-1 0,0 1 0,1 0 1,-1-1-1,1 0 0,-2 0-46,1 1 1,0-1-1,0 0 1,0 1-1,-1-1 1,1 0-1,0 1 1,-1-1-1,1 0 1,-1 1-1,1-1 1,-1 1-1,1-1 1,-1 1 0,1-1-1,-1 1 1,1-1-1,-1 1 1,0-1-1,1 1 1,-2-1-1,0-1-53,-1 1 0,1-1 0,-1 1 1,1 0-1,-1 0 0,1 0 0,-1 0 0,0 0 0,0 0 0,0 1 0,1-1 0,-1 1 0,0 0 0,0 0 0,0 0 0,0 0 0,1 0 0,-1 1 1,0-1-1,0 1 0,0 0 0,1-1 0,-1 1 0,0 1 0,1-1 0,-1 0 0,1 1 0,0-1 0,-1 1 0,1 0 0,0 0 0,0 0 1,0 0-1,0 0 0,0 0 0,0 0 0,-1 4 0,-1 0-23,0 0 0,0 0-1,1 0 1,0 1 0,0-1 0,1 1 0,-1 0 0,2 0 0,-1 0 0,1 0-1,0 0 1,0 0 0,1 14 0,0-18 7,0-1-1,0 0 1,1 1-1,-1-1 1,1 1-1,-1-1 1,1 0 0,0 0-1,0 1 1,0-1-1,0 0 1,1 0-1,-1 0 1,0 0 0,1 0-1,-1 0 1,1-1-1,0 1 1,0 0-1,0-1 1,-1 1 0,1-1-1,1 0 1,-1 0-1,0 0 1,0 0-1,0 0 1,1 0 0,-1 0-1,0-1 1,1 1-1,-1-1 1,5 1-1,-1-2-7,0 1-1,0-1 1,0 0-1,0 0 1,0-1-1,0 1 1,0-1-1,0-1 1,0 1-1,-1-1 1,1 0-1,6-5 1,5-5-12,0 0 1,-1-1-1,0-1 1,-1 0-1,-1-1 0,-1-1 1,0 0-1,11-20 1,-41 78-56,15-36 118,0 0 0,0 1-1,1-1 1,0 1 0,0-1-1,0 1 1,1-1 0,0 1-1,0 7 1,0-12-21,0 0 0,1-1 0,-1 1 0,0 0 0,1 0 0,-1 0 0,1 0 0,-1-1 0,1 1 0,-1 0 0,1 0 0,-1-1 0,1 1 0,0-1 0,-1 1 0,1 0 0,0-1 0,0 1 0,0-1 0,-1 1 0,1-1 0,0 0 0,0 1 0,0-1 0,0 0 0,0 0 0,-1 0 0,1 1 0,0-1 0,0 0 0,0 0 0,0 0 0,0 0 0,0 0 0,0-1 0,0 1 0,0 0 0,-1 0 0,3-1 0,2-1 61,1 0-1,-1 0 1,0-1-1,0 1 1,6-5-1,16-13-247,-1-1 0,0-1 0,-2-2 0,41-50 0,-39 35-3407,-27 32 1603,3 4 1329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6.751"/>
    </inkml:context>
    <inkml:brush xml:id="br0">
      <inkml:brushProperty name="width" value="0.025" units="cm"/>
      <inkml:brushProperty name="height" value="0.025" units="cm"/>
    </inkml:brush>
  </inkml:definitions>
  <inkml:trace contextRef="#ctx0" brushRef="#br0">147 16 6662,'0'0'7154,"-8"-3"-4442,5 1-2551,1 1 1,-1-1-1,0 1 1,0-1 0,0 1-1,1 0 1,-1 1 0,0-1-1,0 0 1,0 1-1,-1-1 1,1 1 0,0 0-1,0 0 1,0 0-1,0 1 1,0-1 0,0 1-1,0 0 1,0-1-1,0 1 1,0 1 0,1-1-1,-1 0 1,0 1-1,1-1 1,-1 1 0,1 0-1,-1 0 1,1 0-1,0 0 1,-4 4 0,1 1 88,-1 0 1,1 0 0,0 0 0,1 1-1,-5 10 1,8-15-178,-1 0 0,1 0 0,0 1 1,0-1-1,0 0 0,1 1 0,-1-1 0,1 1 0,0-1 0,0 1 1,0-1-1,0 1 0,0-1 0,1 1 0,2 6 0,-2-9-52,0 1 0,1-1 0,-1 0 0,1 0 0,-1 0 0,1 1 0,0-2-1,0 1 1,-1 0 0,1 0 0,0 0 0,0-1 0,0 1 0,0-1 0,0 0 0,-1 1 0,1-1-1,0 0 1,0 0 0,4-1 0,42-2 464,-35 0-454,0-1 0,0 0 0,-1 0-1,0-2 1,0 1 0,0-2 0,0 1 0,17-15 0,43-22-544,-72 43 508,0 0-1,1 0 1,-1 0-1,0 0 1,0 0 0,1 0-1,-1 0 1,0 0 0,0 0-1,0 0 1,1 0 0,-1 0-1,0 0 1,0 0 0,0 0-1,1 0 1,-1 0-1,0 0 1,0 0 0,1 0-1,-1 0 1,0 0 0,0 0-1,0 0 1,1 0 0,-1 1-1,0-1 1,0 0 0,0 0-1,0 0 1,0 0-1,1 1 1,-1-1 0,0 0-1,0 0 1,0 0 0,0 0-1,0 1 1,0-1 0,0 0-1,0 0 1,1 1 0,-1-1-1,0 0 1,0 0-1,0 0 1,0 1 0,0-1-1,0 0 1,0 0 0,0 1-1,0-1 1,-1 0 0,1 0-1,0 0 1,0 1 0,0-1-1,0 0 1,0 0-1,0 0 1,0 1 0,0-1-1,-1 0 1,1 0 0,0 0-1,0 0 1,0 0 0,-1 1-1,-6 15-259,0-4 302,4-7 30,-1 1-1,1-1 1,0 1-1,1-1 0,-1 1 1,1 0-1,0 0 1,1 0-1,-1 0 1,0 12-1,3-17-30,0 0 0,0 0 0,0-1 0,0 1 0,0 0 0,0-1 0,0 1 0,0 0 0,0-1 0,0 1 0,1-1 0,-1 0 0,0 1 0,0-1 0,1 0 0,-1 0 0,0 0 0,0 0 0,1 0 0,-1 0 0,0 0 0,3-1 0,33-1 599,-21-2-575,0 0 1,0-1-1,-1-1 0,0-1 1,18-9-1,33-14-54,-66 29-17,1 1 0,-1 0 0,1 0 0,-1 0 0,1 0 0,0-1 0,-1 1 0,1 0 0,-1 0 0,1 0-1,0 0 1,-1 0 0,1 0 0,-1 1 0,1-1 0,-1 0 0,1 0 0,0 0 0,-1 0 0,1 1 0,-1-1-1,1 0 1,-1 1 0,1-1 0,-1 0 0,1 1 0,-1-1 0,0 0 0,1 1 0,-1-1 0,0 1 0,1-1-1,-1 1 1,0-1 0,1 1 0,-1-1 0,0 1 0,0-1 0,1 1 0,-1-1 0,0 1 0,0 0 0,0-1-1,0 1 1,0-1 0,0 1 0,0 0 0,0-1 0,0 2 0,-3 42-6,0-14-9,4-30-26,-1 1 0,1 0 0,0 0 0,-1-1 0,1 1 0,0 0 0,0-1 1,0 1-1,-1-1 0,1 1 0,0-1 0,0 0 0,0 1 0,0-1 1,0 0-1,0 1 0,0-1 0,0 0 0,0 0 0,0 0 0,0 0 1,0 0-1,0 0 0,0 0 0,0 0 0,-1 0 0,1-1 0,0 1 1,1-1-1,31-8-6902,-11-6-173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6.470"/>
    </inkml:context>
    <inkml:brush xml:id="br0">
      <inkml:brushProperty name="width" value="0.05" units="cm"/>
      <inkml:brushProperty name="height" value="0.05" units="cm"/>
    </inkml:brush>
  </inkml:definitions>
  <inkml:trace contextRef="#ctx0" brushRef="#br0">49 0 15179,'-11'29'630,"2"0"0,1 1 0,1 0 0,2 0 1,1 1-1,1-1 0,1 1 0,5 51 0,-2-72-484,0 0 0,1-1 0,0 1 0,0 0 0,5 11 0,-6-19-112,0 0 0,0 0 0,0 0 0,0 0 1,1 0-1,-1 0 0,0-1 0,1 1 0,-1 0 0,1-1 0,0 1 0,3 1 0,-4-2-18,0-1 0,0 1-1,1-1 1,-1 0 0,0 1-1,1-1 1,-1 0-1,1 0 1,-1 0 0,0 0-1,1 0 1,-1 0 0,1 0-1,-1 0 1,0-1-1,1 1 1,-1-1 0,0 1-1,0-1 1,1 1 0,-1-1-1,2-1 1,1-1 3,-1 0 0,1-1 0,-1 0 1,0 1-1,0-1 0,0-1 0,0 1 0,-1 0 1,1-1-1,-1 1 0,0-1 0,-1 0 0,1 1 1,-1-1-1,0 0 0,0 0 0,-1 0 0,1 0 0,-1 0 1,0 0-1,0 0 0,-2-6 0,-4-1-57,5 11 36,1 1-1,0 0 1,0 0 0,0 0 0,-1 0 0,1 0-1,0 0 1,0 0 0,-1 0 0,1 0 0,0 0-1,0-1 1,-1 1 0,1 0 0,0 0 0,0 1-1,-1-1 1,1 0 0,0 0 0,0 0 0,0 0 0,-1 0-1,1 0 1,0 0 0,0 0 0,-1 0 0,1 0-1,0 1 1,0-1 0,0 0 0,-1 0 0,1 1-2,-1 0-1,1-1 1,0 1 0,-1 0 0,1 0 0,0-1 0,-1 1 0,1 0 0,0 0-1,0 0 1,0 0 0,0-1 0,0 1 0,0 0 0,0 0 0,0 0 0,0 0 0,0-1-1,0 1 1,1 0 0,-1 0 0,0 0 0,0-1 0,1 1 0,-1 0 0,1 0-1,-1-1 1,2 2 0,-1 0 13,1 0 1,0 0-1,1 0 0,-1 0 0,0 0 0,0-1 0,1 1 1,-1-1-1,1 0 0,-1 0 0,1 0 0,0 0 0,0 0 1,-1 0-1,1-1 0,0 1 0,0-1 0,-1 0 0,1 0 1,0 0-1,0 0 0,0 0 0,5-2 0,2 0 67,1 0-1,-1-1 1,0 0 0,0-1-1,11-5 1,0-3 159,33-26 1,-2 3-359,-52 34 115,1 1 0,-1 0-1,0 0 1,0-1 0,1 1 0,-1 0 0,0 0 0,1 0 0,-1-1 0,0 1 0,1 0-1,-1 0 1,1 0 0,-1 0 0,0 0 0,1 0 0,-1 0 0,0 0 0,1 0 0,-1 0-1,1 0 1,-1 0 0,0 0 0,1 0 0,-1 0 0,0 0 0,1 0 0,-1 0 0,0 1-1,1-1 1,-1 0 0,0 0 0,1 0 0,-1 1 0,0-1 0,1 0 0,-1 0 0,0 1-1,0-1 1,1 0 0,-1 1 0,0-1 0,0 0 0,0 1 0,1-1 0,-1 0 0,0 1 0,0-1-1,0 0 1,0 1 0,0-1 0,0 0 0,0 1 0,0-1 0,0 1 0,0-1 0,0 0-1,0 1 1,0-1 0,0 0 0,0 1 0,0-1 0,0 1 0,-6 34-146,4-25 128,1-3 63,0 1 0,0-1 0,1 0 0,0 0 0,0 1 0,2 12 0,-1-18-22,0-1 0,-1 1-1,1 0 1,0 0 0,0-1-1,0 1 1,0 0 0,0-1-1,0 1 1,0-1-1,1 0 1,-1 1 0,0-1-1,1 0 1,-1 0 0,1 0-1,-1 0 1,1 0 0,0 0-1,0 0 1,-1 0 0,1-1-1,0 1 1,0-1 0,0 1-1,0-1 1,-1 0-1,1 0 1,0 0 0,0 0-1,3 0 1,1-1-104,1 0 1,-1 0-1,0 0 0,0-1 0,1 0 0,-1 0 1,0-1-1,-1 0 0,1 0 0,0 0 1,-1-1-1,0 1 0,0-1 0,0-1 1,0 1-1,-1-1 0,1 1 0,-1-1 1,-1-1-1,1 1 0,-1 0 0,1-1 0,-2 0 1,5-9-1,3-30-344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6.918"/>
    </inkml:context>
    <inkml:brush xml:id="br0">
      <inkml:brushProperty name="width" value="0.05" units="cm"/>
      <inkml:brushProperty name="height" value="0.05" units="cm"/>
    </inkml:brush>
  </inkml:definitions>
  <inkml:trace contextRef="#ctx0" brushRef="#br0">16 0 15427,'-7'14'1905,"0"5"-1121,5 4-352,7-1 1768,3 0-1687,4-6-890,6 0 457,5-5-288,7-2-120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7.341"/>
    </inkml:context>
    <inkml:brush xml:id="br0">
      <inkml:brushProperty name="width" value="0.05" units="cm"/>
      <inkml:brushProperty name="height" value="0.05" units="cm"/>
    </inkml:brush>
  </inkml:definitions>
  <inkml:trace contextRef="#ctx0" brushRef="#br0">1043 376 15523,'-6'13'333,"1"1"-1,1-1 1,0 1-1,1 0 1,0 0-1,1 0 1,1 1-1,0-1 1,1 0-1,0 1 1,2-1-1,5 28 1,0-4-494,-1 0 1,-1 0 0,-2 0-1,-2 0 1,-2 0 0,-1 1-1,-2-1 1,-17 72 0,17-99 280,1 0 1,-1-1 0,-1 1 0,-6 9 0,10-19-82,0 1 1,1-1 0,-1 0 0,0 1 0,-1-1 0,1 0-1,0 0 1,0 0 0,0 0 0,-1 0 0,1 0-1,-1 0 1,1 0 0,-1-1 0,1 1 0,-2 0-1,1-1 0,1 0-1,0 0 1,0 0-1,-1 0 0,1-1 1,0 1-1,0-1 1,0 1-1,-1 0 0,1-1 1,0 0-1,0 1 1,0-1-1,0 0 0,0 0 1,0 1-1,0-1 1,0 0-1,1 0 0,-1 0 1,0 0-1,0 0 1,1 0-1,-1 0 0,0-2 1,-4-6 105,1 0 1,0-1-1,0 1 0,1-1 1,0 0-1,1 0 0,-2-13 1,-4-77 385,8 94-507,-1-22 23,1-1-1,1 1 1,8-44-1,-7 60-176,1 1 0,0-1 0,1 1 0,0 0 0,0 1 0,1-1 0,1 1 0,0 0 0,0 0 0,1 1 0,12-14 0,0 4-89,0 2-76</inkml:trace>
  <inkml:trace contextRef="#ctx0" brushRef="#br0" timeOffset="1">1 9 18844,'1'-3'1176,"6"-1"-1864,-1 2 688,2 2 360,-3 0-56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8.791"/>
    </inkml:context>
    <inkml:brush xml:id="br0">
      <inkml:brushProperty name="width" value="0.05" units="cm"/>
      <inkml:brushProperty name="height" value="0.05" units="cm"/>
    </inkml:brush>
  </inkml:definitions>
  <inkml:trace contextRef="#ctx0" brushRef="#br0">4 44 16267,'3'19'449,"-1"1"0,-1 0 0,-1-1-1,-2 22 1,0 3 111,-2 67 462,2 198 694,7-284-1041,-1-22-63,0-15-16,1-47-2,-2 0 1,-7-82-1,2 95-684,3 45-87,3 6 56,8 17-17,4 6-12,-14-25 144,0 0 1,0 0 0,1 0 0,-1 0 0,1-1 0,0 1 0,0-1-1,0 1 1,0-1 0,0 0 0,0 0 0,1-1 0,-1 1 0,0-1-1,1 1 1,0-1 0,-1 0 0,1-1 0,0 1 0,-1 0 0,1-1-1,0 0 1,0 0 0,-1 0 0,1-1 0,0 1 0,-1-1-1,1 0 1,0 0 0,5-2 0,1-2 24,0 1 0,-1-2 0,0 1 0,0-1 0,-1-1 0,0 1 0,0-1 0,0-1 0,12-15 0,-9 9 16,-1 0 0,0-1 0,-1-1 0,0 0 0,-1 0 0,-1 0 0,-1-1 0,0 0 0,5-30 0,-12 32-66,-5 26-37,-7 29-13,12-32 65,-18 97-150,18-93 156,0-1-1,0 1 0,2 0 1,-1 0-1,1-1 0,5 21 1,-5-30 16,-1 0 0,1-1 0,-1 1 0,1 0 0,0 0 0,-1-1 0,1 1-1,0 0 1,0-1 0,0 1 0,0-1 0,1 1 0,-1-1 0,0 0 0,1 1 0,-1-1 0,1 0 0,1 1 0,-2-2 3,1 1 0,-1-1 0,0 0 0,1 1 0,-1-1 0,1 0 0,-1 0 0,0 0 0,1 0 0,-1-1 0,1 1 0,-1 0 0,0 0 0,1-1 0,-1 1 0,0-1 0,1 1 0,1-2 0,3-2 35,1-1-1,-1 0 0,0 0 1,0 0-1,-1-1 0,9-11 1,-3 2-7,-1-2 1,-1 1-1,0-1 1,-1 0-1,-1-1 1,-1 0-1,-1 0 1,0-1 0,-1 1-1,-1-1 1,-1 0-1,-1 0 1,-1-30-1,0 48-43,0 0-1,0 0 1,0 1 0,0-1-1,0 0 1,0 1-1,0-1 1,0 0 0,0 1-1,0-1 1,-1 0-1,1 1 1,0-1 0,-1 1-1,1-1 1,0 0 0,-1 1-1,1-1 1,-1 1-1,1-1 1,-1 0 0,-7 9-123,-4 23-35,5-6 74,-4 38-1,10-55 92,0 1-1,1-1 0,0 1 1,0 0-1,1-1 0,0 1 1,0-1-1,5 12 0,-6-18 3,1 0 0,-1 0-1,1-1 1,0 1-1,0-1 1,0 1-1,0-1 1,0 1-1,0-1 1,1 1 0,-1-1-1,0 0 1,1 0-1,-1 0 1,0 0-1,1 0 1,0 0-1,-1 0 1,1 0 0,2 0-1,-1 0 5,0-1-1,-1 1 0,1-1 1,0 0-1,0 0 0,0 0 1,0-1-1,0 1 0,0-1 1,0 1-1,4-3 0,7-3 27,0 0 1,-1-1-1,25-18 0,-27 18-22,9-7 5,-13 8-15,1 0 0,1 1-1,-1 0 1,1 0 0,10-3 0,-18 7-3,0 1 1,0 0-1,1 0 1,-1 0-1,0 0 0,0 0 1,0 0-1,0 0 0,0 0 1,1 0-1,-1 1 0,0-1 1,0 0-1,0 1 0,0-1 1,0 1-1,0-1 0,0 1 1,0-1-1,0 1 0,0 0 1,0-1-1,0 1 0,-1 0 1,1 0-1,0 0 0,0 0 1,-1 0-1,1-1 1,-1 1-1,1 0 0,-1 1 1,1-1-1,-1 0 0,0 0 1,1 0-1,-1 0 0,0 0 1,0 2-1,2 7-12,0-1 0,-1 0-1,0 16 1,-1-19 10,0 12-4,3 33 246,-3-51-232,0 1 1,0-1-1,0 0 1,0 0-1,0 0 1,0 1-1,0-1 1,0 0-1,0 0 0,0 0 1,0 1-1,0-1 1,0 0-1,0 0 1,0 0-1,0 1 1,0-1-1,0 0 1,0 0-1,1 0 1,-1 0-1,0 1 1,0-1-1,0 0 0,0 0 1,0 0-1,0 0 1,1 1-1,-1-1 1,0 0-1,0 0 1,0 0-1,0 0 1,1 0-1,-1 0 1,0 0-1,0 1 0,0-1 1,1 0-1,-1 0 1,0 0-1,0 0 1,0 0-1,1 0 1,-1 0-1,0 0 1,0 0-1,0 0 1,1 0-1,-1 0 1,0 0-1,0 0 0,0-1 1,1 1-1,-1 0 1,0 0-1,0 0 1,0 0-1,0 0 1,1 0-1,-1 0 1,0-1-1,0 1 1,0 0-1,0 0 0,0 0 1,1 0-1,-1 0 1,0-1-1,8-12 239,-2-5-96,-1 0-1,0 0 1,-1 0 0,-1-1-1,1-20 1,-3 0-483,-5-54 0,5 94 277,-1 0 1,0 0-1,1 0 0,-1 0 0,0 0 0,1 0 0,-1-1 0,1 1 0,-1 0 1,1 0-1,0 0 0,-1-1 0,1 1 0,0 0 0,0-1 0,-1 1 0,1-1 0,0 1 1,0-1-1,1 1 0,27 10-338,-19-9 367,0 0-1,1-1 1,-1 0 0,14-1-1,-8-2 18,0-1 1,-1 0-1,0-1 0,0 0 0,0-1 0,17-9 0,-24 10 20,0 0 0,0 0 0,0-1 0,0-1-1,-1 1 1,0-1 0,0 0 0,-1-1-1,1 1 1,-1-1 0,9-16 0,-14 22-7,0 1 0,-1-1 0,1 0 0,-1 0 0,1 0 0,-1 0 0,1 0 0,-1 0-1,0 0 1,1 0 0,-1 0 0,0 0 0,0 0 0,0 0 0,0 0 0,0-1 0,0 1 0,0 0 0,0 0 0,0 0 0,0 0 0,-1 0 0,1 0 0,0 0 0,-1 0 0,1 0 0,-1 0 0,-1-1 0,1 1-1,0 1-1,0-1 1,0 1-1,0-1 0,-1 1 1,1 0-1,0 0 1,0 0-1,-1-1 1,1 1-1,0 1 1,0-1-1,-1 0 1,1 0-1,0 0 0,0 1 1,-1-1-1,1 0 1,0 1-1,0-1 1,0 1-1,0-1 1,0 1-1,0 0 1,-2 1-1,-4 3-1,1 0-1,0 0 1,0 1-1,0 0 1,1 0 0,0 0-1,0 1 1,0 0-1,1 0 1,0 0 0,0 0-1,1 1 1,0 0-1,0-1 1,1 1-1,0 0 1,-1 13 0,3-20 3,0 0 0,-1 1 1,1-1-1,0 1 1,0-1-1,1 0 1,-1 1-1,0-1 0,0 0 1,1 1-1,-1-1 1,1 0-1,-1 0 0,1 1 1,-1-1-1,1 0 1,0 0-1,0 0 1,0 0-1,-1 0 0,1 0 1,0 0-1,0 0 1,2 1-1,-1-1 3,0 0 0,0-1 0,0 1-1,0-1 1,0 0 0,0 1 0,0-1 0,0 0 0,0 0 0,0 0-1,0 0 1,0-1 0,0 1 0,2-1 0,8-3 16,0 0 1,-1 0-1,0-1 0,11-7 1,29-19 25,-36 20-79,1 1-1,-1 1 0,2 1 1,-1 1-1,18-7 1,-32 14 20,0-1 1,-1 1-1,1 0 0,-1-1 1,1 1-1,0 0 1,-1 0-1,1 0 1,0 0-1,-1 0 1,1 0-1,-1 0 0,1 1 1,0-1-1,-1 1 1,1-1-1,-1 1 1,1 0-1,-1-1 1,1 1-1,-1 0 0,0 0 1,1 0-1,-1 0 1,0 0-1,0 0 1,0 0-1,0 1 0,0-1 1,2 2-1,0 4-16,0 0-1,0 1 0,0-1 1,-1 0-1,2 12 1,7 20 140,-10-36-86,1-1 0,-1 0 1,1 0-1,-1 1 0,1-1 0,0 0 0,0 0 0,0 0 0,0-1 0,0 1 0,0 0 0,0-1 0,1 1 1,-1-1-1,0 0 0,1 0 0,-1 0 0,1 0 0,0 0 0,-1 0 0,1-1 0,0 1 0,-1-1 0,1 0 1,0 0-1,-1 0 0,1 0 0,0 0 0,0-1 0,-1 1 0,5-2 0,6-2 79,1 0-1,-1-1 1,0-1-1,21-11 1,51-38 127,-62 38-459,1 1 0,42-20-1,-66 36 204,1-1-1,0 1 1,0-1-1,-1 1 0,1 0 1,0-1-1,0 1 0,0 0 1,-1 0-1,1 0 0,0 0 1,0 0-1,0 0 0,0 0 1,0 0-1,-1 0 1,1 0-1,0 0 0,0 0 1,0 0-1,-1 1 0,1-1 1,0 0-1,0 1 0,0-1 1,-1 1-1,2 0 1,-1 1-8,1 0 1,-1 0 0,0 0 0,0 0 0,0 0 0,0 0 0,-1 0 0,2 3-1,7 16-286,-9-20 288,1 0 0,0-1 0,-1 1 0,1 0 0,0-1 0,-1 1 0,1-1 0,0 0 0,0 1 0,-1-1 0,1 1 0,0-1 0,0 0 0,0 0 0,-1 0 0,1 1 0,0-1 0,0 0 0,0 0 0,0 0 0,0 0 0,-1 0 0,1 0 0,0-1 0,1 1 0,1-1 79,-1 0 0,1 0 0,-1-1 0,0 1 0,1 0 0,-1-1 0,0 0 0,0 1 0,0-1 0,0 0 0,0 0 0,0 0 1,1-3-1,4-3-65,8-10-47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9.269"/>
    </inkml:context>
    <inkml:brush xml:id="br0">
      <inkml:brushProperty name="width" value="0.05" units="cm"/>
      <inkml:brushProperty name="height" value="0.05" units="cm"/>
    </inkml:brush>
  </inkml:definitions>
  <inkml:trace contextRef="#ctx0" brushRef="#br0">8 1 16956,'-6'4'1400,"5"3"-1056,1-1-264,4 1 368,3 0-608,5 2 184,2-6-176,6 8-120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49.693"/>
    </inkml:context>
    <inkml:brush xml:id="br0">
      <inkml:brushProperty name="width" value="0.05" units="cm"/>
      <inkml:brushProperty name="height" value="0.05" units="cm"/>
    </inkml:brush>
  </inkml:definitions>
  <inkml:trace contextRef="#ctx0" brushRef="#br0">210 67 15251,'-33'9'1338,"-61"19"1346,86-25-2363,1 0 0,-1 0-1,1 1 1,0 0 0,0 0 0,1 1-1,-1 0 1,1 0 0,-8 9 0,14-14-291,-1 1-1,1-1 1,-1 1 0,1-1-1,0 0 1,-1 1 0,1-1-1,0 1 1,-1 0 0,1-1-1,0 1 1,0-1 0,-1 1-1,1-1 1,0 1 0,0 0 0,0-1-1,0 1 1,0-1 0,0 1-1,0 1 1,0-2-17,1 1 0,-1-1-1,0 0 1,1 0 0,-1 1 0,0-1 0,1 0-1,-1 1 1,1-1 0,-1 0 0,0 0 0,1 0 0,-1 0-1,1 1 1,-1-1 0,1 0 0,-1 0 0,0 0-1,1 0 1,-1 0 0,2 0 0,27-5 97,-14 0-97,0-1-1,0-1 0,0 0 0,25-18 0,47-44-41,-36 26-143,-51 43 166,0 0 0,0-1 0,1 1 0,-1 0 0,0-1 0,0 1 0,1 0 0,-1 0-1,0 0 1,0-1 0,1 1 0,-1 0 0,0 0 0,1 0 0,-1 0 0,0 0 0,1-1 0,-1 1-1,0 0 1,1 0 0,-1 0 0,0 0 0,1 0 0,-1 0 0,0 0 0,1 0 0,-1 0 0,0 0 0,1 0-1,-1 1 1,0-1 0,1 0 0,-1 0 0,0 0 0,1 0 0,-1 1 0,2 13-98,-8 22 18,6-34 73,-3 7-113,2 0 0,-1 0 0,1 0 0,0 0 0,1 13 0,0-20 32,0-1-1,0 1 0,1 0 1,-1-1-1,0 1 0,1-1 1,-1 1-1,1-1 0,-1 1 0,1-1 1,0 1-1,0-1 0,0 1 1,-1-1-1,1 0 0,1 1 1,-1-1-1,0 0 0,0 0 1,0 0-1,1 0 0,-1 0 0,0 0 1,1 0-1,-1-1 0,1 1 1,-1 0-1,1-1 0,-1 1 1,1-1-1,-1 1 0,1-1 0,0 0 1,-1 0-1,1 0 0,-1 0 1,1 0-1,0 0 0,1 0 1,7-2-190,-1 0 1,0 0-1,0-1 1,0 0 0,9-4-1,23-13-779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0.112"/>
    </inkml:context>
    <inkml:brush xml:id="br0">
      <inkml:brushProperty name="width" value="0.05" units="cm"/>
      <inkml:brushProperty name="height" value="0.05" units="cm"/>
    </inkml:brush>
  </inkml:definitions>
  <inkml:trace contextRef="#ctx0" brushRef="#br0">74 166 13403,'-7'6'386,"1"1"1,0-1-1,0 1 0,0 1 1,1-1-1,0 1 0,0 0 1,1 0-1,0 1 0,0-1 1,1 1-1,0 0 0,1 0 1,-1 0-1,0 15 0,3-23-359,0 0 0,-1-1 0,1 1 0,0-1 0,0 1 0,0 0 0,0-1-1,0 1 1,0 0 0,0-1 0,0 1 0,0 0 0,0-1 0,0 1 0,1-1 0,-1 1 0,0 0 0,0-1-1,1 1 1,-1-1 0,0 1 0,1-1 0,-1 1 0,0-1 0,1 1 0,-1-1 0,1 1 0,-1-1 0,1 1-1,-1-1 1,1 0 0,-1 1 0,1-1 0,0 0 0,-1 1 0,1-1 0,-1 0 0,1 0 0,0 0 0,-1 0-1,1 1 1,0-1 0,-1 0 0,1 0 0,-1 0 0,1 0 0,0-1 0,-1 1 0,1 0 0,0 0 0,-1 0-1,1 0 1,-1-1 0,1 1 0,0 0 0,-1 0 0,2-1 0,4-3 23,0 1-1,0-1 1,10-8-1,-15 12-45,16-16-80,0-1-1,-1 0 0,-1-1 0,0 0 1,-1-2-1,-2 0 0,0 0 1,-1-1-1,0 0 0,-2-1 1,9-31-1,-14 23-114,-4 30 189,0-1 0,0 1 1,0 0-1,0 0 0,0-1 1,0 1-1,-1 0 0,1-1 1,0 1-1,0 0 0,0 0 1,0-1-1,0 1 0,0 0 1,0 0-1,-1 0 0,1-1 1,0 1-1,0 0 0,0 0 1,-1 0-1,1-1 0,0 1 1,0 0-1,0 0 0,-1 0 1,1 0-1,0 0 0,0 0 1,-1-1-1,-11 9 30,4 1 55,0 0 0,1 1 0,0 0-1,-11 22 1,-18 49 411,33-72-435,-9 20 207,-8 31 0,17-52-208,1 1-1,1 0 1,-1 0-1,1 0 1,1 0-1,0 0 1,0 0-1,2 12 1,-1-19-50,-1 0 0,1 1 0,0-1 0,0 0 1,0 0-1,0 0 0,0 0 0,1 0 0,-1 0 1,0-1-1,1 1 0,0 0 0,-1-1 0,1 1 1,0-1-1,0 1 0,0-1 0,0 0 0,0 0 1,0 0-1,0 0 0,0 0 0,0 0 0,0 0 0,1-1 1,-1 1-1,0-1 0,1 0 0,-1 0 0,0 0 1,4 0-1,3 0-74,0-1 1,0 0-1,0 0 0,-1-1 1,1-1-1,16-5 0,-5-2-195,-1-1-1,1-1 1,-2 0-1,32-28 1,-30 24-52,-4 7 95,-16 9 221,1 0 1,-1 0-1,0 0 1,1 0 0,-1 1-1,0-1 1,1 0 0,-1 0-1,0 0 1,1 0-1,-1 0 1,0 0 0,1 0-1,-1 1 1,0-1-1,0 0 1,1 0 0,-1 1-1,0-1 1,0 0 0,1 0-1,-1 1 1,0-1-1,0 0 1,0 0 0,1 1-1,-1 0 1,1 2 60,0 1 0,0 0 0,-1 0 0,0 0 0,1-1 0,-2 7 0,1-4-36,0 0 80,1 0 0,-1 0 0,1 0 0,4 12 1,-5-18-93,0 1 1,0 0 0,0 0 0,0 0-1,0 0 1,1-1 0,-1 1-1,0 0 1,1 0 0,-1 0 0,1-1-1,-1 1 1,1 0 0,-1-1 0,1 1-1,-1 0 1,1-1 0,0 1-1,-1-1 1,1 1 0,0-1 0,0 1-1,-1-1 1,1 0 0,0 1-1,0-1 1,0 0 0,-1 0 0,1 1-1,0-1 1,0 0 0,0 0 0,0 0-1,-1 0 1,1 0 0,0 0-1,0 0 1,0 0 0,0 0 0,0-1-1,-1 1 1,1 0 0,0-1 0,0 1-1,-1 0 1,3-2 0,-2 2 6,0-1 1,-1 0 0,1 0 0,0 0-1,0 0 1,0 0 0,0-1-1,-1 1 1,1 0 0,0 0 0,-1 0-1,1-1 1,-1 1 0,0 0-1,1 0 1,-1-1 0,0 1 0,0 0-1,0-1 1,0 1 0,0 0-1,0-1 1,0-1 0,-8-35 500,6 31-433,-11-39 448,4 17-21,1 0 0,1 0 0,-4-49 0,11 76-494,0 0 1,0 1-1,0-1 0,1 0 1,-1 0-1,0 0 0,1 0 1,-1 1-1,1-1 0,-1 0 0,1 0 1,0 1-1,0-1 0,0 0 1,0 1-1,0-1 0,0 1 1,0-1-1,1 1 0,-1 0 0,0-1 1,1 1-1,-1 0 0,1 0 1,0 0-1,-1 0 0,1 0 1,0 1-1,-1-1 0,1 0 0,0 1 1,3-1-1,6-1-97,0 1 0,1 0 0,-1 0 0,18 3 0,9-1-233,-15-4 133,44-11-1,-27-1-113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1.035"/>
    </inkml:context>
    <inkml:brush xml:id="br0">
      <inkml:brushProperty name="width" value="0.05" units="cm"/>
      <inkml:brushProperty name="height" value="0.05" units="cm"/>
    </inkml:brush>
  </inkml:definitions>
  <inkml:trace contextRef="#ctx0" brushRef="#br0">7 248 11514,'0'3'179,"0"0"0,-1-1 0,1 1 0,0-1-1,1 1 1,-1 0 0,0-1 0,1 1-1,-1-1 1,2 4 0,-2-6-128,0 0 1,1 1-1,-1-1 1,0 0-1,0 1 1,1-1-1,-1 1 1,0-1-1,1 0 1,-1 0-1,0 1 1,1-1-1,-1 0 1,0 1-1,1-1 1,-1 0-1,1 0 1,-1 0-1,0 0 1,1 1-1,-1-1 1,1 0-1,0 0 0,0 0 58,0 0-1,0-1 1,0 1-1,1 0 1,-1-1-1,0 1 0,0 0 1,0-1-1,0 1 1,0-1-1,0 0 0,0 1 1,1-2-1,8-7 404,0 0-1,0-1 1,-1 0 0,-1 0 0,0-1-1,0 0 1,-1 0 0,9-18-1,-9 14-296,-1 1-1,-1-1 0,0 0 1,0-1-1,-2 1 0,4-30 0,-7 44-224,0-1 0,0 1 0,0-1 0,0 1 0,0-1 0,0 1 0,0-1-1,0 1 1,-1-1 0,1 1 0,-1-1 0,1 1 0,-1-1 0,0 1-1,1 0 1,-1-1 0,0 1 0,0 0 0,-2-3 0,2 4-3,0 0 0,0-1 0,0 1 0,0-1 0,0 1 0,0 0 0,0 0 0,0 0 0,0 0 0,0 0 0,-1 0 0,1 0 0,0 0 0,0 0 0,0 0 0,0 1 0,0-1 0,0 0 0,0 1 0,0-1 0,0 1 0,0-1 0,0 1 1,0-1-1,0 1 0,0 0 0,0-1 0,0 2 0,-6 4-26,1 0 1,0 0-1,0 0 1,1 1-1,0 0 1,0 0-1,1 0 1,-6 12-1,-1 6 11,-11 35 0,13-31 56,-8 44-1,15-59 3,0 0 1,1-1-1,1 1 0,0 0 0,3 23 0,-2-34-21,-1-1 0,1 1-1,-1-1 1,1 0 0,0 1 0,0-1 0,0 0 0,0 0 0,0 0-1,1 1 1,-1-1 0,0-1 0,4 5 0,-4-6-4,1 1 1,-1 0 0,0 0-1,1-1 1,-1 1-1,1-1 1,-1 1 0,1-1-1,-1 1 1,1-1-1,-1 0 1,1 0 0,-1 0-1,1 0 1,0 0-1,-1 0 1,1 0 0,-1 0-1,1-1 1,-1 1 0,1-1-1,-1 1 1,1-1-1,1 0 1,4-3 6,-1 0 0,0 0 0,0 0 0,0-1 0,0 0 0,0 0 0,-1 0 0,0-1 0,8-10 0,35-63 46,-42 69-49,13-25-143,26-66 1,-44 149-362,-2-29 426,0-10 122,0 1 0,0 0 0,1-1-1,1 1 1,0-1 0,0 1 0,0-1-1,1 0 1,5 12 0,-7-19-22,1-1 0,0 0 0,-1 0 0,1 0 1,0 0-1,0 0 0,0 0 0,0 0 0,0-1 0,0 1 0,0 0 0,0 0 0,1-1 1,-1 1-1,0-1 0,0 1 0,0-1 0,1 1 0,-1-1 0,0 0 0,1 0 0,-1 0 1,0 1-1,0-1 0,1 0 0,-1-1 0,0 1 0,1 0 0,-1 0 0,0 0 1,1-1-1,-1 1 0,0-1 0,0 1 0,0-1 0,2-1 0,6-2 146,-1-1 0,0 0-1,15-13 1,-18 14-92,56-50 632,-38 33-586,0 1 1,1 1-1,45-27 1,-66 45-137,0-1-1,0 1 1,0-1 0,0 1-1,0 0 1,0 0 0,1 0-1,-1 1 1,0-1 0,1 1 0,-1 0-1,1 0 1,4 0 0,-6 1 2,0 0 1,-1-1-1,1 1 1,0 0-1,0 0 1,0 0-1,-1 0 1,1 0-1,0 1 1,-1-1-1,1 0 1,-1 1-1,0-1 1,1 1-1,-1-1 1,0 1-1,0 0 0,0 0 1,0-1-1,0 1 1,0 0-1,0 3 1,2 5 7,-1 0 0,0 0-1,0 1 1,-1-1 0,-1 14 0,1-5 146,-1-19-140,0 0 0,0 1 0,0-1 0,0 0 0,0 1 0,0-1 0,0 0 0,0 0 0,0 1 0,0-1-1,0 0 1,0 1 0,0-1 0,0 0 0,0 0 0,0 1 0,0-1 0,0 0 0,0 0 0,1 1 0,-1-1 0,0 0 0,0 0 0,0 1 0,0-1 0,1 0 0,-1 0 0,0 0 0,0 1 0,1-1 0,-1 0 0,0 0-1,0 0 1,1 0 0,-1 0 0,0 1 0,0-1 0,1 0 0,-1 0 0,12-9 265,15-27-23,-20 28-201,1-3-318,0 0 0,1 0 0,0 1 0,1 1 0,0 0 0,1 0 0,0 1 0,23-13 0,-29 17-260,-6 3 441,1-2-244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1.475"/>
    </inkml:context>
    <inkml:brush xml:id="br0">
      <inkml:brushProperty name="width" value="0.05" units="cm"/>
      <inkml:brushProperty name="height" value="0.05" units="cm"/>
    </inkml:brush>
  </inkml:definitions>
  <inkml:trace contextRef="#ctx0" brushRef="#br0">15 18 16379,'-10'-15'1713,"5"13"471,10 6-1752,9 7-816,2-1-368,9 5 520,6-1-216,7-4-88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1.891"/>
    </inkml:context>
    <inkml:brush xml:id="br0">
      <inkml:brushProperty name="width" value="0.05" units="cm"/>
      <inkml:brushProperty name="height" value="0.05" units="cm"/>
    </inkml:brush>
  </inkml:definitions>
  <inkml:trace contextRef="#ctx0" brushRef="#br0">183 46 15099,'1'-1'127,"0"0"0,0 0 0,-1 1 0,1-1 0,0 0 1,0 0-1,-1 0 0,1-1 0,-1 1 0,1 0 0,-1 0 0,1 0 0,-1 0 0,1 0 0,-1-1 0,0 1 0,0 0 0,0 0 0,0 0 0,0-1 0,0 1 0,0 0 0,0-2 0,-1 2-3,0 0 0,1 0-1,-1 0 1,0 0 0,0 0-1,0 0 1,0 0-1,0 0 1,0 1 0,0-1-1,0 0 1,0 1 0,0-1-1,-1 1 1,1-1 0,0 1-1,0-1 1,-2 1-1,-3-1 138,0 0 0,0 0 0,0 0 0,0 1 0,0 0 0,0 1 0,0-1 0,-8 3 0,4 0-68,0 0 0,0 2 0,1-1 0,-13 9-1,17-10-166,0 0 0,1 0 0,0 0 0,0 1 0,0 0 0,0 0 0,1 0 0,0 0 0,-1 0 0,-2 6 0,6-9-32,0-1 0,-1 1-1,1 0 1,0 0 0,-1-1 0,1 1 0,0 0 0,0-1 0,0 1 0,0 0 0,0 0 0,0-1-1,0 1 1,0 0 0,0 0 0,0-1 0,0 1 0,0 0 0,1 0 0,-1-1 0,0 1-1,1 0 1,-1-1 0,0 1 0,1 0 0,-1-1 0,1 1 0,-1-1 0,0 1 0,1-1-1,0 1 1,-1-1 0,1 1 0,-1-1 0,1 1 0,0-1 0,-1 0 0,1 1 0,0-1 0,0 1-1,33 6-333,-30-6 303,37 3-390,-14-1-88,42 9 1,-62-11 415,1 2 0,0-1 0,-1 1 0,0 0 0,1 1 1,-1 0-1,-1 0 0,1 0 0,11 11 0,-16-13 100,0 0 0,0 0 0,0 0-1,0 1 1,0-1 0,0 1 0,-1 0 0,1-1 0,-1 1-1,0 0 1,0 0 0,0 0 0,0 0 0,0 0 0,-1 0-1,1 0 1,-1 0 0,0 0 0,0 0 0,0 0-1,0 0 1,0 0 0,-1 0 0,1 0 0,-1 0 0,0 0-1,0 0 1,0-1 0,-1 1 0,1 0 0,0 0 0,-1-1-1,0 1 1,-2 2 0,0 0 26,0 0-1,-1 0 1,0 0-1,0 0 1,0-1 0,0 0-1,-1 0 1,0-1 0,0 1-1,0-1 1,0-1-1,0 1 1,-1-1 0,-9 3-1,12-5-47,0 1 0,1 0 0,-1-1 0,0 0 0,0 0 0,0 0 0,0-1 0,0 1 0,0-1 0,0 0 0,0 0 0,0 0 0,1-1 0,-1 1 0,1-1 0,-1 0 0,1 0 0,-1 0 0,1 0 0,0-1 0,0 1 0,0-1 0,-3-3 0,-16-28-178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7.146"/>
    </inkml:context>
    <inkml:brush xml:id="br0">
      <inkml:brushProperty name="width" value="0.025" units="cm"/>
      <inkml:brushProperty name="height" value="0.025" units="cm"/>
    </inkml:brush>
  </inkml:definitions>
  <inkml:trace contextRef="#ctx0" brushRef="#br0">43 1 12332,'0'0'13415,"-6"10"-13041,4-7-358,-23 42 104,23-43-117,1 1 0,0-1 0,0 1-1,0-1 1,0 1 0,0 0 0,1-1-1,-1 1 1,1 0 0,0 0 0,0-1 0,0 1-1,0 0 1,0 0 0,0-1 0,1 1 0,-1 0-1,1-1 1,1 5 0,0-6-26,0 0 0,0 1 0,0-1 0,0 0 0,0 0 0,0 0 0,0 0 0,0 0 0,1-1 0,-1 1 0,0-1 0,0 1 0,1-1 0,-1 0 0,0 0 0,5 0 0,44-3-140,-43 2 103,5-1-48,0 0 0,0-2-1,16-5 1,-19 5 140,1 1 0,-1 0 0,1 0 1,0 1-1,14-1 0,-30 26 491,2-18-453,1-2-60,-1 0 0,2 0-1,-1 1 1,0-1 0,1 1 0,-1-1-1,1 1 1,0-1 0,0 1-1,1 0 1,-1 6 0,23-9-5397,-3-4-533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2.343"/>
    </inkml:context>
    <inkml:brush xml:id="br0">
      <inkml:brushProperty name="width" value="0.05" units="cm"/>
      <inkml:brushProperty name="height" value="0.05" units="cm"/>
    </inkml:brush>
  </inkml:definitions>
  <inkml:trace contextRef="#ctx0" brushRef="#br0">0 158 18164,'1'1'97,"0"-1"0,-1 0 0,1 1 0,0 0 1,-1-1-1,1 1 0,-1-1 0,1 1 0,-1 0 0,1-1 0,-1 1 0,1 0 1,-1-1-1,1 1 0,-1 0 0,0 0 0,0 0 0,1-1 0,-1 1 1,0 0-1,0 0 0,0 1 0,1 23 188,-2-15 90,0 100 1962,-2-42-1959,3 0-1,19 135 0,-18-198-392,0 1 1,1-1 0,0 1-1,4 8 1,-6-14 1,0 1-1,1-1 1,-1 1 0,0-1-1,1 1 1,-1-1 0,0 1 0,1-1-1,-1 1 1,1-1 0,-1 1-1,1-1 1,-1 0 0,1 1-1,-1-1 1,1 0 0,0 0 0,-1 1-1,1-1 1,0 0 0,0 0-11,0 0 0,-1 0 0,1-1 0,0 1 0,0 0 0,-1-1 0,1 1 0,0 0 0,-1-1 0,1 1 0,-1-1 0,1 1 0,-1-1 1,1 0-1,-1 1 0,1-1 0,-1 1 0,1-1 0,-1 0 0,0 1 0,1-1 0,-1-1 0,5-8-310,-1 1 0,-1-2 0,0 1 0,0 0-1,2-19 1,2-53-1582,-8 52 1062,0 17 322,2 12 367,0 3 113,-1 1 129,1 0 0,0 0 0,0 0 0,0 0 0,1-1-1,-1 1 1,1 0 0,-1-1 0,1 0 0,0 1 0,0-1 0,0 0-1,0 0 1,0 0 0,1 0 0,-1 0 0,0 0 0,1-1 0,4 3-1,-2-2 61,0-1-1,0 0 0,0 0 0,1 0 0,-1 0 0,0-1 1,0 0-1,1 0 0,-1 0 0,8-2 0,2-1 146,0 0-1,0-2 1,-1 0 0,1 0-1,-1-1 1,25-16 0,0-8 83,-37 28-369,0 1-1,0-1 1,-1 0-1,1 1 1,-1-1-1,0 0 1,1 0-1,-1 0 1,0 0-1,0 0 1,0 0-1,0 0 1,-1 0-1,1 0 1,0 0 0,-1 0-1,0-1 1,1 1-1,-1-3 1,0 4-6,-1 1 0,1-1 1,0 0-1,0 1 0,-1-1 1,1 0-1,-1 1 0,1-1 1,0 1-1,-1-1 0,1 1 0,-1-1 1,1 1-1,-1-1 0,0 1 1,1-1-1,-1 1 0,1 0 1,-1-1-1,0 1 0,1 0 1,-1 0-1,0-1 0,1 1 1,-1 0-1,0 0 0,1 0 1,-1 0-1,0 0 0,0 0 0,1 0 1,-1 0-1,0 0 0,1 0 1,-1 0-1,0 1 0,1-1 1,-1 0-1,0 0 0,1 1 1,-2 0-1,-2 0-22,0 1 0,0 0-1,1 0 1,-1 0 0,0 0 0,-3 4 0,2-1 26,0 0 1,1 1 0,0 0 0,0 0-1,1 0 1,-1 0 0,1 1 0,1-1-1,-1 1 1,1 0 0,0 0 0,0 0 0,1 0-1,0 0 1,1 0 0,-1 0 0,1 0-1,2 13 1,-2-16 22,1-1-1,-1 1 1,1-1 0,-1 1 0,1-1-1,0 0 1,1 0 0,-1 1-1,1-1 1,-1 0 0,1 0-1,0 0 1,0-1 0,0 1-1,0 0 1,1-1 0,-1 1 0,1-1-1,-1 0 1,1 0 0,0 0-1,0 0 1,0 0 0,0-1-1,0 1 1,0-1 0,1 0-1,-1 0 1,0 0 0,1 0-1,-1-1 1,0 1 0,1-1 0,-1 0-1,1 0 1,-1 0 0,1 0-1,-1-1 1,7-1 0,2-2 33,0 1 0,-1-2 1,1 1-1,-1-2 1,0 1-1,0-1 1,-1-1-1,0 0 0,0-1 1,-1 0-1,0 0 1,0-1-1,-1 0 1,11-15-1,-5 5 14,-2 0 0,0-1 0,-1 0 0,-1-1 0,-1 0 0,12-42 0,-15 39-124,-2 0 0,0 0 0,-2 0 1,0-35-1,-3 44-40,0 0 0,-1-1 0,0 1 0,-1 0 0,-1 0 0,0 1 0,-1-1 0,-8-14 0,12 26 48,-1 0 1,0 0-1,0 0 1,0 0-1,0 0 1,0 0-1,-1 0 1,1 1-1,-1-1 1,-5-3-1,7 6 33,0-1 0,-1 1 0,1-1 0,0 1 0,-1-1 0,1 1 0,-1 0 0,1 0 0,-1-1 0,1 1 0,0 0 0,-1 0 0,1 1 0,-1-1-1,1 0 1,-1 0 0,1 1 0,-1-1 0,1 1 0,0-1 0,-1 1 0,1-1 0,0 1 0,0 0 0,-1 0 0,1 0 0,-1 1 0,-5 4 1,0 0 0,1 1 1,0 0-1,0 0 1,1 1-1,0-1 0,-8 17 1,-23 63 278,33-80-244,3-7-17,-9 24 148,0 1 0,-9 50 1,17-69-127,0 0 1,1 0-1,-1 1 1,1-1-1,0 0 1,1 0-1,-1 0 1,1 0-1,0 0 1,1 0-1,0 0 1,0 0-1,0-1 1,0 1-1,1-1 1,0 1-1,0-1 1,7 9-1,4-1-21,25 19-1,-25-22-6,-1 1 0,20 21 0,-30-29 5,1 1 0,-1 0 0,-1 1 1,1-1-1,0 1 0,-1-1 0,0 1 0,0 0 0,-1-1 0,1 1 1,-1 0-1,0 0 0,1 7 0,-5 28-1129,3-49 958,5-6-38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2.840"/>
    </inkml:context>
    <inkml:brush xml:id="br0">
      <inkml:brushProperty name="width" value="0.05" units="cm"/>
      <inkml:brushProperty name="height" value="0.05" units="cm"/>
    </inkml:brush>
  </inkml:definitions>
  <inkml:trace contextRef="#ctx0" brushRef="#br0">1 186 17964,'0'2'169,"1"1"0,0 0 1,-1-1-1,1 1 0,0-1 0,1 1 0,-1-1 1,0 0-1,1 1 0,-1-1 0,1 0 1,-1 0-1,1 0 0,0 0 0,0 0 1,0-1-1,5 4 0,-4-3 18,1-1-1,0 0 1,-1 1-1,1-1 1,0 0-1,0-1 1,-1 1-1,1-1 1,0 1-1,0-1 1,5-1 0,3 0 47,0-1 0,0-1 0,0 0 0,0-1 0,0 0 0,20-11 0,-24 11-191,0-1 1,-1 0 0,1-1 0,-1 0-1,0 0 1,-1-1 0,1 0 0,-1 0-1,8-13 1,-11 15-67,0 1-1,0-1 1,-1 0 0,1 0-1,-1 0 1,-1 0 0,1-1-1,-1 1 1,0-1 0,0 1-1,0-1 1,-1 1 0,0-1-1,0 1 1,0-1 0,-1 1-1,-1-8 1,2 11 5,-1 1 0,1-1 0,-1 1 0,1-1 0,-1 1 0,1 0 0,-1-1 0,1 1 0,-1 0 0,0 0 0,0-1 0,0 1 0,0 0 0,0 0 0,0 0 0,0 0 0,0 0 0,0 0 0,0 0 0,-1 1 0,1-1 0,0 0 0,-1 1 0,1-1 0,0 1 0,-1-1 0,1 1 0,-1 0 0,1-1 0,-1 1 0,1 0 0,-1 0 0,1 0 0,0 0 0,-1 0 0,1 0 0,-1 1 0,1-1 0,-3 1 0,-1 1-29,0 0-1,1 0 0,-1 1 1,1 0-1,-1-1 0,1 1 1,0 1-1,0-1 0,-7 8 1,3-1 33,0 0 0,1 1 0,0 0 0,1 0 0,-6 13 0,9-16 46,1-1-1,-1 0 1,1 1 0,0-1-1,1 1 1,0 0 0,0 0 0,0-1-1,2 13 1,-1-18-22,0 0-1,1-1 0,-1 1 1,1-1-1,-1 0 0,1 1 1,-1-1-1,1 1 1,0-1-1,0 0 0,0 1 1,0-1-1,0 0 1,0 0-1,0 0 0,0 0 1,0 0-1,1 0 1,-1 0-1,0 0 0,1 0 1,-1-1-1,1 1 1,-1-1-1,0 1 0,1-1 1,0 1-1,-1-1 1,1 0-1,-1 0 0,1 1 1,1-1-1,5 0-13,0-1 0,0 1-1,0-1 1,0 0 0,9-3-1,10-5-298,-1-1-1,-1-1 0,47-28 1,-2 2-719,-64 34 845,0 0 1,0 1-1,1 0 1,8-2-1,-14 3 156,0 1 0,0 0 1,0 0-1,-1 0 0,1-1 0,0 1 0,0 0 0,0 0 0,-1 0 1,1 1-1,0-1 0,0 0 0,0 0 0,-1 0 0,1 0 1,0 1-1,0-1 0,0 0 0,-1 1 0,1-1 0,0 1 0,-1-1 1,1 1-1,0-1 0,-1 1 0,1-1 0,-1 1 0,1 0 0,-1-1 1,1 1-1,-1 0 0,1-1 0,-1 1 0,0 0 0,1 0 1,-1-1-1,0 1 0,0 0 0,0 0 0,1 0 0,-1-1 0,0 1 1,0 0-1,0 0 0,-1 1 0,1 12 66,-2-1 1,0 1-1,-6 18 1,4-17 318,1 0 0,-2 26 1,5-40-333,-1 0 0,1 0 0,0 0 0,0 0 0,0 0 0,0 0 0,0 0 0,0 0 0,0 0 0,0 0 1,0-1-1,0 1 0,1 0 0,-1 0 0,0 0 0,0 0 0,1 0 0,-1 0 0,1-1 0,-1 1 0,1 0 0,-1 0 0,1-1 0,0 1 0,-1 0 0,1-1 0,0 1 1,-1-1-1,1 1 0,0-1 0,0 1 0,-1-1 0,1 1 0,0-1 0,0 0 0,0 1 0,0-1 0,0 0 0,0 0 0,0 0 0,-1 1 0,1-1 0,0 0 0,0 0 1,0 0-1,0-1 0,0 1 0,0 0 0,0 0 0,0 0 0,0-1 0,-1 1 0,1-1 0,0 1 0,0 0 0,1-2 0,4-1 6,1 0 1,-1-1-1,0 0 0,1 0 0,9-10 0,-3 2-253,55-49-3892,-65 58 3264,-1-1-226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3.589"/>
    </inkml:context>
    <inkml:brush xml:id="br0">
      <inkml:brushProperty name="width" value="0.05" units="cm"/>
      <inkml:brushProperty name="height" value="0.05" units="cm"/>
    </inkml:brush>
  </inkml:definitions>
  <inkml:trace contextRef="#ctx0" brushRef="#br0">12 58 15243,'-2'4'308,"1"-1"-1,-1 0 0,0 1 0,1-1 1,0 1-1,-1 4 0,2-7-249,0-1-1,0 1 1,0 0 0,0-1-1,0 1 1,0 0-1,0-1 1,1 1 0,-1-1-1,0 1 1,0 0-1,1-1 1,-1 1 0,0-1-1,1 1 1,-1-1 0,0 1-1,1-1 1,-1 1-1,1-1 1,-1 1 0,1-1-1,-1 0 1,1 1-1,-1-1 1,1 0 0,-1 1-1,1-1 1,-1 0-1,1 0 1,0 0 0,-1 1-1,1-1 1,-1 0 0,1 0-1,0 0 1,-1 0-1,1 0 1,0 0 0,-1 0-1,1 0 1,-1 0-1,1-1 1,0 1 0,0 0-1,7-2-71,-1-1 0,0 1 0,0-1-1,0-1 1,0 1 0,0-1 0,0 0 0,-1-1-1,9-8 1,2 1-193,5-7-114,-18 15 226,0 1 0,0-1 0,0 1-1,0 0 1,1 0 0,7-4 0,-11 7 94,-1 0 0,0 0 1,1 0-1,-1 0 0,0 0 0,1 0 1,-1 0-1,0 0 0,1 0 0,-1 0 0,0 0 1,1 0-1,-1 0 0,0 0 0,1 0 1,-1 1-1,0-1 0,1 0 0,-1 0 0,0 0 1,0 1-1,1-1 0,-1 0 0,0 0 1,0 1-1,1-1 0,-1 0 0,0 1 0,0-1 1,0 0-1,0 1 0,1-1 0,-1 0 1,0 1-1,0-1 0,0 0 0,0 1 0,0-1 1,0 1-1,3 18 55,-3-14-44,15 114-276,-11-94 243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4.340"/>
    </inkml:context>
    <inkml:brush xml:id="br0">
      <inkml:brushProperty name="width" value="0.05" units="cm"/>
      <inkml:brushProperty name="height" value="0.05" units="cm"/>
    </inkml:brush>
  </inkml:definitions>
  <inkml:trace contextRef="#ctx0" brushRef="#br0">1 0 17100,'10'15'1552,"1"6"-1184,-5 6-184,0 6 840,-1 20-648,4 10-104,2 19-240,1 4 8,-2-9 0,1 1-176,2-5-432,2-7-112,0-15 568,1-8-168,-4-24-56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4.745"/>
    </inkml:context>
    <inkml:brush xml:id="br0">
      <inkml:brushProperty name="width" value="0.05" units="cm"/>
      <inkml:brushProperty name="height" value="0.05" units="cm"/>
    </inkml:brush>
  </inkml:definitions>
  <inkml:trace contextRef="#ctx0" brushRef="#br0">0 22 18556,'6'9'1592,"4"-4"-1160,-1-5-256,5-1 201,-1-5 1591,2-2-1656,1-2-80,-3 0-32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2:55.150"/>
    </inkml:context>
    <inkml:brush xml:id="br0">
      <inkml:brushProperty name="width" value="0.05" units="cm"/>
      <inkml:brushProperty name="height" value="0.05" units="cm"/>
    </inkml:brush>
  </inkml:definitions>
  <inkml:trace contextRef="#ctx0" brushRef="#br0">1 649 15499,'54'-3'1105,"101"-18"0,-77 8-609,580-110 1509,-7-29-1386,-109 23-444,523-62 471,-1010 183-589,-24 0 57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27.482"/>
    </inkml:context>
    <inkml:brush xml:id="br0">
      <inkml:brushProperty name="width" value="0.05" units="cm"/>
      <inkml:brushProperty name="height" value="0.05" units="cm"/>
    </inkml:brush>
  </inkml:definitions>
  <inkml:trace contextRef="#ctx0" brushRef="#br0">9082 186 9914,'-7'1'585,"0"0"0,0 0-1,0 0 1,-1-1 0,-9-1 0,-3-1-269,-39-11 1,3 0-33,-17 5-92,-111 2-1,73 5-143,-156 0 264,117 3 303,-170-20 0,-711-84 580,933 95-1179,-241-13 50,-3 29-7,-58 51-54,3 29-7,142-30 0,-697 144 20,831-173-68,1 6 1,-122 53-1,-215 135-335,299-137 192,-353 213-294,-396 387 246,805-600 227,-94 102-1,-72 115-23,228-256 35,-355 453-11,332-410 48,4 2 1,4 3 0,-73 179-1,88-165 80,-29 128-1,55-170-80,2 1 1,3 0-1,1 85 1,11-1-16,8-1 0,42 217 0,-49-350-34,23 96 17,-23-104-44,-1-1 0,2 0 0,-1 1 1,2-2-1,-1 1 0,1 0 1,0-1-1,10 10 0,-15-17 30,1-1 0,-1 1-1,0-1 1,1 1 0,-1-1 0,1 0-1,0 0 1,-1 0 0,1 0 0,0 0-1,0 0 1,-1 0 0,1-1 0,0 1-1,0-1 1,0 1 0,0-1 0,0 0-1,0 1 1,0-1 0,0 0-1,0 0 1,0-1 0,0 1 0,0 0-1,0-1 1,0 1 0,0-1 0,0 1-1,-1-1 1,1 0 0,0 0 0,2-1-1,16-21-118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28.027"/>
    </inkml:context>
    <inkml:brush xml:id="br0">
      <inkml:brushProperty name="width" value="0.05" units="cm"/>
      <inkml:brushProperty name="height" value="0.05" units="cm"/>
    </inkml:brush>
  </inkml:definitions>
  <inkml:trace contextRef="#ctx0" brushRef="#br0">0 369 13283,'270'58'2031,"-31"-9"-1763,-65 8-202,-61-18 69,-109-37-72,0-1 1,0 0-1,0 0 0,1 0 0,-1 0 0,0-1 0,0 0 0,0 1 0,1-1 0,7-2 0,-10 1-6,0 1 0,0-1-1,-1-1 1,1 1 0,0 0-1,0 0 1,-1-1 0,1 1-1,-1-1 1,1 1 0,-1-1-1,0 1 1,1-1 0,-1 0-1,0 0 1,0 0 0,0 0-1,0 0 1,-1 0-1,1 0 1,-1 0 0,1 0-1,0-3 1,3-27 379,0-1-1,-2 1 1,-2 0-1,-4-39 0,2 42-271,1-13-190,-2-1 0,-2 1 1,-2 0-1,-15-53 1,2 52-101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2.433"/>
    </inkml:context>
    <inkml:brush xml:id="br0">
      <inkml:brushProperty name="width" value="0.05" units="cm"/>
      <inkml:brushProperty name="height" value="0.05" units="cm"/>
    </inkml:brush>
  </inkml:definitions>
  <inkml:trace contextRef="#ctx0" brushRef="#br0">1 1 15859,'7'8'1137,"3"9"-921,3 9-96,4 12 432,4-3-256,7 8-200,2-4 0,0 1-32,-1-3-24,-6-5-312,-2-2-144,-11-7 360,-7-6-80,-15-8-32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2.884"/>
    </inkml:context>
    <inkml:brush xml:id="br0">
      <inkml:brushProperty name="width" value="0.05" units="cm"/>
      <inkml:brushProperty name="height" value="0.05" units="cm"/>
    </inkml:brush>
  </inkml:definitions>
  <inkml:trace contextRef="#ctx0" brushRef="#br0">18 206 13819,'-2'-4'133,"0"0"0,0 0 1,0 1-1,0-1 0,1 0 0,-1 0 1,1-1-1,0 1 0,0 0 0,1 0 0,-1-1 1,1 1-1,0 0 0,0-1 0,0 1 1,1 0-1,-1 0 0,1-1 0,0 1 0,1 0 1,-1 0-1,1 0 0,-1 0 0,1 0 1,0 0-1,1 1 0,-1-1 0,1 1 0,-1-1 1,5-3-1,1-1-64,0 1 0,0 0 1,1 0-1,-1 1 0,2 0 0,-1 1 1,0 0-1,1 1 0,0-1 0,0 2 1,14-4-1,-9 4-39,0 1 1,1 0-1,-1 2 1,0-1-1,1 2 1,-1 0-1,0 1 0,0 0 1,1 1-1,-2 1 1,1 1-1,0 0 1,-1 1-1,0 0 0,0 1 1,-1 0-1,0 1 1,0 1-1,-1 0 1,0 1-1,-1 0 0,0 1 1,0 0-1,-1 1 1,-1 0-1,13 21 1,-18-26 106,0-1 1,-1 1-1,0 0 1,-1 0-1,1 0 1,-1 0 0,-1 0-1,1 1 1,-1-1-1,-1 1 1,1-1 0,-1 0-1,-1 1 1,1-1-1,-1 1 1,0-1-1,-1 0 1,0 1 0,0-1-1,-1 0 1,1 0-1,-2-1 1,1 1 0,-1 0-1,0-1 1,0 0-1,0 0 1,-1 0 0,-6 5-1,-1-1-22,0-1 1,0 0-1,-1 0 1,-23 10-1,28-15-340,-1-1 0,1 0-1,-1 0 1,1-1 0,-1 0 0,0 0 0,0-1-1,0 0 1,-11-1 0,19 1 186,0-1 0,0 0-1,0 0 1,-1 0 0,1 0-1,0-1 1,0 1 0,0 0 0,0 0-1,0 0 1,0-1 0,0 1 0,0-1-1,0 1 1,0-1 0,1 1 0,-1-1-1,0 1 1,0-1 0,0 0 0,0 0-1,1 1 1,-1-1 0,-1-2 0,2-11-670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17.521"/>
    </inkml:context>
    <inkml:brush xml:id="br0">
      <inkml:brushProperty name="width" value="0.025" units="cm"/>
      <inkml:brushProperty name="height" value="0.025" units="cm"/>
    </inkml:brush>
  </inkml:definitions>
  <inkml:trace contextRef="#ctx0" brushRef="#br0">159 1 16239,'0'0'8803,"-1"8"-8749,-18 83 587,10-57-437,2 1 0,1 0 0,-1 43 0,10-28-230,0-3-4736,-19-59-1943,-29-54 6569,32 43 1580,1 0 0,-13-40 0,24 60-1204,0 1 1,1 0-1,-1-1 1,0 1-1,1-1 1,-1 1-1,1-1 1,0 1-1,0-1 1,0 1-1,0-1 1,1 1-1,-1-1 1,1 1-1,-1-1 1,3-3-1,-2 4-131,0 0 0,0 1 0,0-1-1,1 1 1,-1 0 0,0-1 0,1 1 0,-1 0 0,1 0 0,0 0-1,-1 0 1,1 0 0,0 0 0,0 0 0,0 1 0,-1-1-1,4 0 1,7-1-61,0 1 0,1 1-1,0 0 1,-1 0 0,19 4 0,-28-4-72,95 12-2929,-43-11-2620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3.333"/>
    </inkml:context>
    <inkml:brush xml:id="br0">
      <inkml:brushProperty name="width" value="0.05" units="cm"/>
      <inkml:brushProperty name="height" value="0.05" units="cm"/>
    </inkml:brush>
  </inkml:definitions>
  <inkml:trace contextRef="#ctx0" brushRef="#br0">1 401 12699,'2'1'136,"0"-1"0,0 1 0,0-1 1,0 1-1,0-1 0,0 0 0,0 0 0,0 0 0,0 0 1,0 0-1,0 0 0,0 0 0,0-1 0,0 1 1,1-1-1,-2 0 0,1 1 0,0-1 0,0 0 1,0 0-1,0 0 0,0 0 0,-1-1 0,1 1 1,-1 0-1,1-1 0,-1 1 0,1-1 0,-1 0 1,0 1-1,0-1 0,1 0 0,0-2 0,4-7 313,-1 0 0,0 0 0,0 0 0,4-19 0,-4 12-80,-1 1 1,2-27 0,-5 38-295,-1 0-1,1-1 1,-1 1 0,-1 0-1,1 0 1,-1 0 0,0 0-1,-1 1 1,1-1 0,-1 0 0,-4-7-1,6 13-67,0-1 0,0 1 0,0-1 0,0 1 0,-1-1 0,1 0 0,0 1 0,0-1 0,-1 1 0,1 0 0,0-1 0,-1 1 0,1-1 0,-1 1 0,1 0 0,-1-1 0,1 1 0,0 0 0,-1-1 0,1 1 0,-1 0 0,0-1 0,1 1 0,-1 0 0,1 0 0,-1 0 0,1 0 0,-1 0 0,1 0 0,-1 0 0,0 0 0,1 0 0,-1 0 0,1 0 0,-1 0 0,1 0 0,-1 0 0,0 0 0,1 0 0,-1 1 0,1-1 0,-1 0 0,1 0-1,-1 1 1,1-1 0,-1 0 0,1 1 0,0-1 0,-1 0 0,1 1 0,-1-1 0,1 1 0,0-1 0,-1 1 0,1-1 0,0 1 0,0-1 0,-1 1 0,1-1 0,0 1 0,-3 5 33,0-1 1,1 1-1,0-1 0,-2 9 0,1 1-8,0-1-1,1 1 0,1 0 1,1 0-1,1 26 1,0-33-30,0 0-1,0 0 1,1 0 0,0 0 0,1 0 0,0 0 0,0 0-1,0-1 1,1 0 0,0 1 0,9 10 0,-11-15-5,1-1 1,-1 1 0,1-1-1,0 0 1,-1 0-1,1 0 1,0 0-1,0 0 1,1-1 0,-1 1-1,0-1 1,0 0-1,1 0 1,5 1 0,-3-2-3,-1 0 1,1 1 0,0-2 0,0 1 0,0-1 0,-1 0 0,1 0 0,6-3 0,8-4-11,1 0 1,-2-2 0,32-21-1,-35 22 10,81-60 61,-97 68-15,1 1 1,0-1-1,0 0 1,-1 1-1,1-1 1,0 0-1,-1 0 1,1 1-1,-1-1 1,1 0-1,-1 0 1,1 0-1,-1 0 1,0 0-1,0 1 1,1-1-1,-1 0 1,0 0-1,0 0 1,0 0-1,0 0 0,0 0 1,0 0-1,0 0 1,0 0-1,0 0 1,0 0-1,-1 0 1,1 0-1,0 0 1,-1 1-1,1-1 1,0 0-1,-1 0 1,0 0-1,1 0 1,-1 1-1,1-1 1,-1 0-1,0 0 1,-5-5 369,0 0 1,-1 0-1,-12-9 1,3 3 302,8 5-396,-18-19 571,26 25-881,0 1 0,-1 0 0,1 0 0,0-1 0,0 1 0,0 0 0,0-1 0,0 1 0,0 0 0,0-1 0,0 1 0,0-1 0,0 1 1,0 0-1,0-1 0,0 1 0,0 0 0,0-1 0,1 1 0,-1 0 0,0 0 0,0-1 0,0 1 0,0 0 0,0-1 0,1 1 0,-1 0 1,0 0-1,0-1 0,1 1 0,-1 0 0,0 0 0,0 0 0,1-1 0,0 1 0,13-8-60,-10 6 4,12-6-168,0-2 1,-1 0-1,0-1 0,-1 0 0,0-1 0,-1-1 0,13-15 0,13-18-159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4.042"/>
    </inkml:context>
    <inkml:brush xml:id="br0">
      <inkml:brushProperty name="width" value="0.05" units="cm"/>
      <inkml:brushProperty name="height" value="0.05" units="cm"/>
    </inkml:brush>
  </inkml:definitions>
  <inkml:trace contextRef="#ctx0" brushRef="#br0">14 41 14291,'65'152'2649,"-49"-109"-2039,2-1-1,1 0 1,3-1 0,30 43-1,-37-69 178,-14-15-762,-1 1 0,0-1-1,1 0 1,-1 0 0,1 0 0,-1 0 0,0 0 0,1 0 0,-1 0 0,1 0 0,-1 0 0,1 0 0,-1 0 0,0 0 0,1 0 0,-1 0 0,1-1 0,-1 1 0,0 0 0,1 0 0,-1 0 0,0 0 0,1-1 0,-1 1 0,0 0 0,1 0 0,-1-1 0,0 1 0,1 0 0,-1-1 0,0 1 0,0 0 0,1-1-1,-1 1 1,0-1 0,0 1 0,0 0 0,0-1 0,0 1 0,1-1 0,-1 1 0,0 0 0,0-1 0,0 1 0,0-1 0,0 1 0,0 0 0,0-2 0,1-6 145,-1-1 0,1 1 0,-1-1 0,-1 1 0,0-1-1,0 1 1,0-1 0,-5-12 0,-25-68 619,17 56-672,-1 0 0,-2 2 0,-1-1 0,-1 2 1,-28-32-1,45 59-117,-1-1 1,1 1 0,-1 0-1,0 0 1,0 0 0,0 1-1,-1-1 1,1 1 0,0 0-1,-1 0 1,0 0 0,0 0-1,-6-2 1,10 4-1,-1 0 0,1 0 0,-1 0 0,1 0 0,-1 0 0,1 0 0,-1 0 0,0 0 0,1 0 0,-1 0 0,1 0 0,-1 0 0,1 1 0,-1-1 0,1 0 0,-1 0 0,1 1 0,-1-1 0,1 0 0,0 1 0,-1-1 0,1 0-1,-1 1 1,1-1 0,0 0 0,-1 1 0,1-1 0,0 1 0,-1-1 0,1 1 0,0-1 0,0 1 0,0-1 0,-1 2 0,1 19-7,4-4-5,1 0 0,0-1 0,2 0 0,-1-1 0,2 1 0,0-1 0,1-1 0,0 1 0,1-1 0,1-1 0,0 0 0,17 15 0,-25-26 10,1 1-1,-1 0 1,1-1 0,0 1 0,0-1-1,0 0 1,0-1 0,0 1 0,0-1-1,0 1 1,1-1 0,-1-1 0,0 1-1,9 0 1,-9-1 4,-1-1 1,1 1-1,0-1 0,-1 0 0,0 0 0,1 0 1,-1-1-1,0 1 0,1-1 0,-1 0 0,0 0 1,0 0-1,0 0 0,-1 0 0,1 0 0,-1-1 1,1 0-1,2-3 0,3-6 28,-1 1 0,-1-1-1,0 0 1,0 0 0,-1-1 0,-1 0-1,0 0 1,2-13 0,-2 6 17,-1-1 0,-1 1 0,-1-38 0,4 90-266,1 0 0,1-1 0,19 50 0,-20-64 59,-5-13 133,8 22-706,14 32 0,-20-53 587,0 1 0,0 0 0,1 0 0,0-1-1,0 0 1,0 0 0,0 0 0,1 0 0,0-1 0,0 1 0,6 3 0,-9-7 88,0 0 1,0 0-1,0-1 1,0 1-1,1 0 1,-1-1-1,0 1 1,1-1 0,2 0-1,20 1-673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5.035"/>
    </inkml:context>
    <inkml:brush xml:id="br0">
      <inkml:brushProperty name="width" value="0.05" units="cm"/>
      <inkml:brushProperty name="height" value="0.05" units="cm"/>
    </inkml:brush>
  </inkml:definitions>
  <inkml:trace contextRef="#ctx0" brushRef="#br0">20 559 16652,'-9'46'1926,"6"-33"-1662,0 1 1,1 0 0,1 0-1,0 0 1,1 14 0,0-19-195,1 0 0,1-1 0,-1 1 0,1-1 0,1 1 0,0-1 0,7 16 0,-9-22-60,1 0 1,-1 0 0,1 0 0,0 0 0,-1 0 0,1 0 0,0 0-1,0-1 1,0 1 0,0-1 0,0 1 0,1-1 0,-1 0-1,0 0 1,1 0 0,-1 0 0,1 0 0,-1-1 0,1 1-1,-1-1 1,1 1 0,-1-1 0,1 0 0,-1 0 0,1 0-1,-1-1 1,1 1 0,0 0 0,-1-1 0,0 0 0,4-1 0,5-1 50,0-2 0,-1 0 1,1 0-1,-1-1 1,0 0-1,-1 0 1,0-1-1,0-1 1,0 0-1,-1 0 1,12-14-1,-20 22-19,1-1 1,0 0-1,-1 0 0,1 0 1,-1 0-1,1 0 0,-1 0 1,0 0-1,1 0 0,-1-1 1,0 1-1,0 0 0,1 0 0,-1 0 1,0 0-1,0 0 0,0 0 1,0-1-1,-1 1 0,1 0 1,0 0-1,0 0 0,-1 0 1,1 0-1,-1 0 0,1 0 1,-1 0-1,1 0 0,-1 0 1,0 0-1,1 0 0,-1 0 1,0 1-1,0-1 0,1 0 0,-1 0 1,0 1-1,0-1 0,0 0 1,0 1-1,0-1 0,0 1 1,-2-1-1,-6-3 199,0 0 1,0 0-1,-19-4 1,16 5-69,-13-1-13,16 3-155,19 1-97,-5 0-28,1-1 0,-1 0 0,1 0 0,-1 0 0,0-1 0,0 1 0,1-1 0,-1-1 0,-1 1 0,1-1 0,0 0-1,0 0 1,-1 0 0,6-6 0,2-1-619,0-2-1,-1 1 0,16-24 0,-18 22 56,-1-1-1,-1 1 0,0-2 0,-2 1 1,1-1-1,-1 1 0,-1-1 1,-1-1-1,0 1 0,-1 0 0,-1-1 1,0-16-1,-2 15 882,0 0-1,-1 0 1,0 0 0,-2 0 0,0 1-1,-9-25 1,5 28 2672,6 18-879,4 23-852,9 8-1409,2 0 0,1-1 0,1-1 0,3 0 0,0-1 0,28 37 0,-32-48 56,-7-9 255,1 0-1,14 16 1,-21-27 17,1 0 1,-1 0 0,1 0 0,0 0 0,0-1 0,0 1 0,0-1-1,0 1 1,0-1 0,0 0 0,0 0 0,1 0 0,-1 0-1,0 0 1,1 0 0,-1-1 0,1 1 0,-1-1 0,1 0 0,4 1-1,-5-2 7,0 1 0,0-1-1,0 0 1,0 0 0,0 0-1,0 0 1,-1 0 0,1 0-1,0 0 1,-1 0 0,1-1-1,0 1 1,-1-1 0,0 1-1,1-1 1,1-2 0,17-32 699,-8 6-341,0-1-1,-2-1 1,-2 1-1,-1-1 1,5-46-1,-9 37-69,-1 0-1,-2 0 0,-11-77 0,10 109-310,0 0 1,-1 1-1,0 0 0,-1-1 0,-5-11 0,8 19-41,-1 1-1,1 0 1,0 0-1,0-1 1,0 1-1,-1 0 1,1 0 0,0-1-1,0 1 1,-1 0-1,1 0 1,0 0-1,0-1 1,-1 1-1,1 0 1,0 0 0,-1 0-1,1 0 1,0 0-1,-1 0 1,1 0-1,0 0 1,-1 0-1,1 0 1,0 0 0,-1 0-1,1 0 1,0 0-1,-1 0 1,1 0-1,0 0 1,0 0-1,-1 0 1,1 0 0,0 1-1,-1-1 1,1 0-1,0 0 1,0 0-1,-1 1 1,1-1-1,0 0 1,0 0 0,-1 0-1,1 1 1,0-1-1,0 0 1,0 1-1,0-1 1,-1 0-1,1 0 1,0 1-1,0-1 1,0 0 0,0 1-1,0-1 1,0 0-1,0 1 1,0-1-1,0 0 1,0 1-1,0-1 1,-2 10-22,1 0 1,0 0-1,1 0 1,0-1-1,1 1 0,2 16 1,17 60-81,-11-52 86,1 0 1,17 35 0,-23-60 15,0 0 1,1 0 0,1-1-1,-1 1 1,1-1 0,1 0-1,0-1 1,0 0 0,0 0-1,1 0 1,0-1 0,9 6-1,-13-10-21,1 0 0,-1 0 0,1-1 0,0 0 0,-1 0 0,1 0 0,7 0 0,-11-1-5,0 0 1,1 0-1,-1 0 1,0 0-1,1 0 0,-1 0 1,0-1-1,1 1 1,-1 0-1,0-1 0,0 1 1,0-1-1,2-1 0,-2 2 5,-1-1-1,1 1 0,-1-1 0,1 1 1,-1-1-1,0 0 0,1 1 0,-1-1 1,0 1-1,0-1 0,1 0 0,-1 0 1,0 1-1,0-1 0,0 0 0,0 1 0,0-1 1,0 0-1,0 1 0,0-1 0,0 0 1,0 0-1,0 1 0,-1-1 0,1 0 1,0 1-1,-1-2 0,0-1-39,-1 0 0,0 0-1,1 1 1,-1-1 0,0 0 0,-1 1 0,1-1-1,0 1 1,-1 0 0,1-1 0,-1 1 0,-4-2-1,-41-22-440,42 23 448,-143-53 1195,148 55-1092,0 1-1,0-1 0,-1 0 0,1 1 0,0-1 0,0 0 0,0 0 0,0 1 1,0-1-1,0 0 0,0 0 0,0 0 0,0-2 0,0 3-26,1-1-1,0 1 1,0 0-1,0-1 1,0 1-1,0-1 1,0 1-1,0-1 1,0 1 0,0-1-1,0 1 1,0-1-1,0 1 1,0 0-1,0-1 1,0 1-1,0-1 1,1 1-1,-1-1 1,0 1-1,0 0 1,0-1-1,1 1 1,-1-1-1,1 1 1,2-3-22,0 0 1,1 0 0,-1 1-1,1-1 1,0 1-1,5-2 1,-1-1-425,10-4-685,37-13 1,-6 3 535,2-6-202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6.101"/>
    </inkml:context>
    <inkml:brush xml:id="br0">
      <inkml:brushProperty name="width" value="0.05" units="cm"/>
      <inkml:brushProperty name="height" value="0.05" units="cm"/>
    </inkml:brush>
  </inkml:definitions>
  <inkml:trace contextRef="#ctx0" brushRef="#br0">26 26 17340,'-11'-19'1020,"3"13"-540,8 6-469,-1 0-1,1 0 1,0 0-1,0 0 0,-1 0 1,1 0-1,0 0 0,0 1 1,-1-1-1,1 0 1,0 0-1,0 0 0,-1 0 1,1 1-1,0-1 1,0 0-1,0 0 0,-1 0 1,1 1-1,0-1 1,0 0-1,0 0 0,0 1 1,0-1-1,0 0 1,0 1-1,-1-1 0,1 0 1,0 0-1,0 1 1,0-1-1,0 0 0,0 1 1,0-1-1,0 9 139,-1-1 0,1 0 0,0 1 0,1-1 0,0 0 0,3 13 0,17 55 164,-16-62-249,0 4 10,38 110 502,-34-105-371,1 0-1,1-1 0,20 29 0,-30-48-164,1-1 0,0 0 0,-1 0 0,1 0-1,0 0 1,0 0 0,0 0 0,0 0 0,0-1-1,1 1 1,-1-1 0,0 0 0,1 1 0,-1-1 0,1 0-1,-1 0 1,4 0 0,-4-1-11,0 0 1,0 0-1,0 0 0,0-1 1,0 1-1,-1-1 0,1 1 1,0-1-1,0 0 0,-1 1 1,1-1-1,-1 0 0,1 0 0,0 0 1,-1 0-1,0-1 0,1 1 1,-1 0-1,0 0 0,1-1 1,-1 1-1,0-1 0,0 1 1,0-1-1,1-3 0,5-11 118,0 0-1,-1-1 0,0 1 1,2-20-1,-3 16 32,1 0 1,8-21-1,-13 40-170,-1 0-1,0 0 1,1 0-1,-1 0 0,1 0 1,-1 0-1,1 1 1,0-1-1,-1 0 0,1 0 1,0 0-1,-1 1 1,1-1-1,0 0 1,0 1-1,0-1 0,1 0 1,-1 1-5,0 0 0,-1 0 0,1 0 0,-1 0 0,1 0 0,-1 0 0,1 0 0,-1 0-1,1 0 1,0 1 0,-1-1 0,1 0 0,-1 0 0,1 1 0,-1-1 0,0 0 0,1 1 0,-1-1 0,1 0 0,-1 1 0,0-1 0,1 1 0,0 0 0,2 4 5,0 0 0,0 0 0,-1 0 1,4 11-1,26 86 13,6 19 16,-30-109-725,-4-20-973,-2-23-381,-2 30 2182,0-28-800,0-5-238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6.752"/>
    </inkml:context>
    <inkml:brush xml:id="br0">
      <inkml:brushProperty name="width" value="0.05" units="cm"/>
      <inkml:brushProperty name="height" value="0.05" units="cm"/>
    </inkml:brush>
  </inkml:definitions>
  <inkml:trace contextRef="#ctx0" brushRef="#br0">82 486 16884,'1'0'93,"-1"1"0,1-1 0,-1 1 1,0-1-1,1 1 0,-1-1 1,0 1-1,0 0 0,1-1 1,-1 1-1,0 0 0,0-1 0,0 1 1,0-1-1,0 1 0,0 0 1,0-1-1,0 1 0,0 0 1,0-1-1,0 1 0,0 0 0,0-1 1,0 1-1,-1 0 0,1-1 1,0 1-1,0-1 0,-1 1 0,1-1 1,0 1-1,-1-1 0,1 1 1,-1-1-1,0 2 0,-26 10 2300,24-12-2242,0 1 0,0 1 0,0-1 1,0 0-1,0 1 0,0-1 0,0 1 1,-4 3-1,4-1-144,1-1 1,-1 0-1,1 1 1,0-1-1,0 1 1,1 0-1,-1 0 0,1-1 1,0 1-1,0 0 1,0 0-1,0 0 1,1 0-1,-1 1 1,2 7-1,-1-10-15,0 0-1,0 1 1,1-1-1,-1 0 1,1 1 0,0-1-1,0 0 1,-1 0-1,1 0 1,1 1-1,-1-1 1,0 0-1,0 0 1,1-1 0,-1 1-1,1 0 1,0 0-1,0-1 1,-1 1-1,1-1 1,0 0 0,0 1-1,0-1 1,0 0-1,1 0 1,-1 0-1,0 0 1,4 0-1,-3 0 0,1-1-1,-1 0 1,0 0-1,1 0 1,-1 0-1,1-1 1,-1 1-1,0-1 1,1 0-1,-1 0 1,0 0-1,0-1 0,1 1 1,-1-1-1,0 1 1,-1-1-1,1 0 1,0 0-1,0 0 1,-1-1-1,1 1 1,-1-1-1,4-4 1,1-3-7,0 0 1,0 0-1,-1-1 1,0 0-1,5-14 1,-4 9-15,-2 0 0,1 0 0,-2-1 0,0 1 0,-1-1 0,-1 0 0,0 0 0,-2 0 1,1-1-1,-4-17 0,0 25-156,-1 13-24,1 19-53,3 0 116,1 1-1,1-1 1,9 41 0,-8-52 159,-1 0 1,2-1 0,-1 0-1,2 0 1,-1 0 0,1 0-1,1-1 1,0 1-1,13 15 1,-18-23 10,1-1-1,-1 1 1,1-1-1,-1 1 0,1-1 1,0 0-1,-1 0 1,1 0-1,0 0 1,0 0-1,0 0 1,0 0-1,-1-1 1,1 1-1,0-1 1,0 1-1,1-1 1,-1 0-1,0 0 1,0 0-1,0 0 1,3 0-1,-2-1 16,-1-1 0,1 1 0,0 0 0,-1-1-1,1 1 1,0-1 0,-1 0 0,0 0 0,0 0-1,1 0 1,-1 0 0,0 0 0,2-5 0,4-6 118,0 0 1,-1-1 0,-1 0-1,8-23 1,-3-2-45,-1 0 0,-2 0-1,-2-1 1,-2 1 0,-2-1 0,-1 0 0,-2 0 0,-1 0 0,-15-71 0,7 84-374,4 19 42,6 8 210,0 1 0,0-1 1,-1 0-1,1 0 0,0 0 1,0 0-1,0 0 0,-1 1 0,1-1 1,0 0-1,0 0 0,0 0 1,-1 1-1,1-1 0,0 0 0,0 0 1,0 0-1,0 1 0,0-1 1,0 0-1,-1 0 0,1 1 0,0-1 1,0 0-1,0 1 0,0-1 1,0 0-1,0 0 0,0 1 0,0-1 1,0 0-1,0 0 0,1 1 1,-3 17-145,2 0 1,0 0 0,1 0-1,6 31 1,21 69 118,-19-90 113,21 52 0,-25-70-50,1 0 1,-1 0-1,1 0 0,1-1 1,0 1-1,0-2 0,16 16 1,-4-12 36,-18-12-67,0 1 0,0-1 0,0 1 0,-1-1 0,1 1 0,0-1 0,0 0 0,0 0 0,0 1 0,0-1 0,0 0 0,-1 0 0,1 0 0,0 0 0,0 0 0,0 0 0,0 0 0,0 0 0,1-1 0,-2 0-2,0 1-1,0-1 1,0 1-1,0-1 1,0 1 0,0-1-1,0 1 1,0-1-1,-1 1 1,1-1 0,0 1-1,0-1 1,0 1-1,-1 0 1,1-1-1,0 1 1,-1-1 0,1 1-1,0 0 1,-1-1-1,1 1 1,0 0 0,-1-1-1,1 1 1,-1 0-1,1-1 1,-1 1-1,0 0 1,-17-13-44,16 11 35,0 1 9,-32-21-25,1-1 1,2-2 0,-45-44-1,74 66 43,-1 0 0,1 0 0,0 0-1,0 0 1,0 0 0,1 0 0,-1-1-1,1 1 1,-2-7 0,2 8-19,1 1-1,0-1 1,0 1-1,0-1 1,0 1 0,0-1-1,0 1 1,0 0-1,1-1 1,-1 1 0,1-1-1,-1 1 1,1 0-1,-1-1 1,1 1 0,0 0-1,-1 0 1,1-1 0,0 1-1,0 0 1,0 0-1,0 0 1,0 0 0,0 0-1,0 0 1,0 0-1,2 0 1,58-32-609,-37 22 515,9-6-96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7.610"/>
    </inkml:context>
    <inkml:brush xml:id="br0">
      <inkml:brushProperty name="width" value="0.05" units="cm"/>
      <inkml:brushProperty name="height" value="0.05" units="cm"/>
    </inkml:brush>
  </inkml:definitions>
  <inkml:trace contextRef="#ctx0" brushRef="#br0">96 247 17284,'-2'-1'90,"-1"1"0,1 0 0,0 0 0,0 0 1,0 0-1,0 0 0,0 1 0,0-1 0,0 1 1,0-1-1,0 1 0,0 0 0,0 0 0,0 0 0,0 0 1,1 0-1,-3 2 0,0 0-8,1 0-1,0 0 1,0 0-1,1 0 1,-1 1-1,1-1 1,-1 1-1,-1 4 1,-1 3 88,1 1 0,0 0 0,0 0 0,1 0-1,-1 14 1,0 1 76,1 42-1,3-59-225,1-1 1,0 0 0,0 1-1,1-1 1,0 0 0,0 0-1,1 0 1,5 10 0,-8-17-15,0-1 1,1 0-1,0 1 1,-1-1 0,1 0-1,0 0 1,-1 0-1,1 1 1,0-1 0,0 0-1,0 0 1,0 0-1,0-1 1,0 1 0,0 0-1,0 0 1,0 0-1,1-1 1,-1 1 0,0-1-1,0 1 1,1-1 0,-1 1-1,0-1 1,1 0-1,-1 1 1,1-1 0,-1 0-1,0 0 1,1 0-1,-1 0 1,0-1 0,1 1-1,-1 0 1,0 0-1,1-1 1,-1 1 0,0-1-1,1 1 1,-1-1-1,0 0 1,0 1 0,0-1-1,0 0 1,2-2-1,4-2 32,-1-1 0,0-1 0,0 1-1,-1-1 1,0 0 0,5-10 0,5-10 93,-2-1 1,-1 0 0,-2 0-1,0-1 1,-2-1 0,8-53-1,-8 3 282,-1-111 0,-6 200-453,0-1 1,1 1 0,0-1 0,4 12 0,2 6-12,1 10 2,32 107 159,-32-118-1,0 0 0,2-1 0,21 35 0,-29-54-76,0-1 0,0 1-1,0-1 1,1 0 0,0 0-1,0 0 1,0-1 0,0 1-1,0-1 1,1 0-1,-1 0 1,1 0 0,0-1-1,8 3 1,-10-4-18,0-1 0,0 1 0,0-1 1,0 0-1,0 0 0,0 0 0,0-1 0,0 1 0,0-1 0,-1 0 1,1 1-1,0-1 0,0-1 0,0 1 0,-1 0 0,1-1 0,0 1 1,-1-1-1,0 0 0,1 1 0,-1-1 0,0-1 0,0 1 0,0 0 1,0 0-1,0-1 0,2-4 0,2-2-6,-1 0 1,0-1-1,0 0 0,-1 0 1,0 0-1,-1-1 0,0 1 0,2-15 1,-4 18-28,0 0 0,0 0 0,-1-1 1,0 1-1,0 0 0,-1 0 0,0 0 0,0-1 1,-1 1-1,0 0 0,0 0 0,-1 1 0,-4-10 1,6 15 4,1 0 1,-1 0 0,1 0-1,-1 0 1,0 0-1,1 0 1,-1 1 0,0-1-1,0 0 1,1 0 0,-1 1-1,0-1 1,0 1 0,0-1-1,-1 0 1,1 1 3,1 0 1,-1 0-1,1 0 1,-1 0-1,1 0 1,0 0-1,-1 0 1,1 0-1,-1 0 1,1 0-1,-1 0 1,1 1-1,-1-1 0,1 0 1,-1 0-1,1 0 1,-1 1-1,1-1 1,0 0-1,-1 1 1,1-1-1,0 0 1,-1 1-1,-1 1-14,1 0 1,0 0-1,-1 0 0,1 1 0,0-1 0,0 0 0,1 1 1,-1-1-1,0 0 0,1 1 0,-1 3 0,0 7 12,0-1-1,1 0 0,1 0 0,0 0 0,1 0 1,0 0-1,1 0 0,0 0 0,1 0 0,0-1 1,1 0-1,0 0 0,9 15 0,-13-25 20,0 1 0,0-1 0,0 0 0,1 1 0,-1-1 0,0 0-1,1 0 1,-1 0 0,0 0 0,1 0 0,-1 0 0,1 0 0,0 0 0,-1-1 0,1 1 0,0 0 0,-1-1-1,1 0 1,0 1 0,3-1 0,-3 0 2,1-1 0,-1 1 0,1-1 0,-1 0 0,0 1 0,1-1 0,-1 0 0,0 0 0,0-1 0,0 1-1,1 0 1,-1-1 0,2-2 0,4-4 21,0 0 1,-1-1-1,0 0 0,0 0 0,7-15 0,1-4 0,-1 0 0,-2-1-1,0-1 1,-2 0 0,-2 0-1,0-1 1,4-48 0,-10 101-19,0 1 1,2-1 0,0 0 0,13 38 0,-14-49 23,1-1 1,0 0 0,0 0-1,1 0 1,1 0 0,11 15 0,-16-23-37,1 0 1,-1 0 0,1 0 0,0 0 0,0-1-1,0 1 1,0 0 0,0-1 0,0 1 0,0-1 0,0 0-1,1 0 1,-1 0 0,1 0 0,-1 0 0,1 0-1,-1-1 1,1 1 0,-1-1 0,1 0 0,-1 0-1,1 0 1,-1 0 0,1 0 0,0 0 0,-1-1-1,1 1 1,-1-1 0,1 1 0,-1-1 0,1 0 0,-1 0-1,0-1 1,3 0 0,-2 0-30,0-1 1,1 1 0,-1 0-1,-1-1 1,1 0-1,0 0 1,-1 1-1,1-2 1,-1 1-1,0 0 1,0 0-1,0-1 1,0 1-1,-1-1 1,1 1-1,-1-1 1,0 0-1,0 0 1,0 1-1,-1-1 1,1-6-1,-9-25-139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8.106"/>
    </inkml:context>
    <inkml:brush xml:id="br0">
      <inkml:brushProperty name="width" value="0.05" units="cm"/>
      <inkml:brushProperty name="height" value="0.05" units="cm"/>
    </inkml:brush>
  </inkml:definitions>
  <inkml:trace contextRef="#ctx0" brushRef="#br0">8 0 22261,'-6'9'1736,"6"-1"-1712,-1-3 1032,2-5-279,6-3-521,1-2-16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8.594"/>
    </inkml:context>
    <inkml:brush xml:id="br0">
      <inkml:brushProperty name="width" value="0.05" units="cm"/>
      <inkml:brushProperty name="height" value="0.05" units="cm"/>
    </inkml:brush>
  </inkml:definitions>
  <inkml:trace contextRef="#ctx0" brushRef="#br0">2 1 15547,'-1'5'305,"1"1"0,0-1 1,0 1-1,0-1 0,0 1 0,1-1 0,0 1 0,0-1 0,1 1 0,0-1 0,-1 0 0,2 0 0,-1 0 0,5 7 0,-3-4-143,1-1-1,0 0 0,1 0 1,0-1-1,0 1 0,0-1 1,1 0-1,9 6 0,-14-11-146,0 0 0,-1 0-1,1 0 1,0 0 0,0 0 0,0 0-1,0-1 1,0 1 0,0-1 0,0 1-1,0-1 1,0 0 0,1 1-1,-1-1 1,0-1 0,0 1 0,0 0-1,0 0 1,0-1 0,0 1 0,0-1-1,0 0 1,0 1 0,0-1-1,0 0 1,0 0 0,0 0 0,0 0-1,-1-1 1,1 1 0,-1-1 0,1 1-1,-1-1 1,1 1 0,1-3-1,5-7 17,0-1-1,-1 0 0,0 0 1,7-20-1,-1 3 71,-12 28-95,0-1 1,-1 1-1,1-1 1,0 1-1,0 0 0,0-1 1,0 1-1,0 0 0,0 0 1,1-1-1,-1 1 0,0 0 1,1 0-1,-1 1 1,0-1-1,1 0 0,-1 0 1,1 1-1,0-1 0,1 0 1,-1 1-1,0 0 0,-1 1 0,1-1 0,0 0 0,0 1 1,-1 0-1,1-1 0,0 1 0,-1 0 0,1 0 0,-1 0 1,1 0-1,-1 0 0,0 0 0,1 0 0,-1 0 0,0 1 0,0-1 1,0 0-1,2 3 0,14 20 65,-1 1 1,19 39 0,7 12-179,-33-64-392,-9-12 492,0 0-1,0 0 1,0 0-1,0 0 1,0-1-1,0 1 1,0 0 0,0 0-1,0 0 1,0 0-1,0 0 1,0 0-1,0 0 1,0 0 0,0 0-1,0 0 1,0 0-1,0 0 1,0 0-1,0 0 1,0 0 0,0 0-1,0-1 1,0 1-1,0 0 1,0 0-1,0 0 1,0 0-1,0 0 1,0 0 0,0 0-1,0 0 1,0 0-1,0 0 1,0 0-1,0 0 1,0 0 0,0 0-1,0 0 1,0 0-1,0 0 1,0 0-1,0 0 1,0 0 0,0 0-1,1 0 1,-1 0-1,0 0 1,0 0-1,0 0 1,0 0 0,0 0-1,0 0 1,0 0-1,0 0 1,0 0-1,0 0 1,-11-23-371,-4-3 90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9.117"/>
    </inkml:context>
    <inkml:brush xml:id="br0">
      <inkml:brushProperty name="width" value="0.05" units="cm"/>
      <inkml:brushProperty name="height" value="0.05" units="cm"/>
    </inkml:brush>
  </inkml:definitions>
  <inkml:trace contextRef="#ctx0" brushRef="#br0">21 71 16003,'-1'34'1545,"-8"44"1,4-48-628,2-1 0,0 37 1,3-65-900,0 0-1,0 0 1,0 0 0,0 0 0,0 0 0,1 0 0,-1 0 0,0 0-1,0 0 1,1-1 0,-1 1 0,0 0 0,1 0 0,-1 0 0,1 0-1,-1 0 1,1-1 0,1 2 0,-2-2 1,1 1 0,-1-1 0,1 0 1,-1 0-1,1 0 0,-1 0 0,1 0 0,-1 0 0,1 1 0,-1-1 0,1 0 0,-1 0 1,1-1-1,-1 1 0,1 0 0,0 0 0,-1 0 0,1 0 0,-1 0 0,1-1 1,-1 1-1,1 0 0,0-1 0,1 0 49,1-1 0,-1 0-1,0 0 1,0 0 0,0 0 0,0 0 0,0 0-1,0-1 1,-1 1 0,1-1 0,1-3 0,4-12 276,0-1 1,-2 0-1,0 0 0,-1-1 1,-1 1-1,-1-1 1,0 0-1,-3-30 0,1 47-308,0 1 0,0 0-1,-1 0 1,1 0 0,-1 0-1,0 0 1,1 0 0,-1 0-1,0 0 1,0 0 0,-2-3-1,2 4-35,1 1 0,-1-1-1,1 1 1,-1 0-1,1-1 1,-1 1-1,0-1 1,1 1-1,-1 0 1,0-1 0,1 1-1,-1 0 1,0 0-1,1-1 1,-1 1-1,0 0 1,1 0-1,-1 0 1,0 0 0,0 0-1,1 0 1,-1 0-1,-1 0 1,0 1-61,0 0 0,0 0 1,0 0-1,0 0 0,1 0 0,-1 1 1,0-1-1,0 1 0,1-1 0,-1 1 1,1 0-1,-1-1 0,1 1 1,0 0-1,-1 0 0,1 0 0,0 0 1,-1 4-1,0-2-172,0 0 0,0 1 0,1-1 1,0 0-1,0 1 0,0-1 0,0 1 0,1-1 1,-1 1-1,1 0 0,0-1 0,1 1 0,-1-1 0,1 1 1,0 0-1,2 6 0,10 8-653</inkml:trace>
  <inkml:trace contextRef="#ctx0" brushRef="#br0" timeOffset="1">300 198 17500,'20'0'1488,"1"-8"-1088,2-5-344,6-10 192,-1-7-1136,1-9 872,3-2-240,-4-2-312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9.567"/>
    </inkml:context>
    <inkml:brush xml:id="br0">
      <inkml:brushProperty name="width" value="0.05" units="cm"/>
      <inkml:brushProperty name="height" value="0.05" units="cm"/>
    </inkml:brush>
  </inkml:definitions>
  <inkml:trace contextRef="#ctx0" brushRef="#br0">0 1 17356,'6'26'1088,"5"11"-976,1 3-88,4 10 208,1 3-96,1 2-248,1-4-240,-6-5 1864,-6-6-1424,-4-8 64,-3-5 96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55.383"/>
    </inkml:context>
    <inkml:brush xml:id="br0">
      <inkml:brushProperty name="width" value="0.025" units="cm"/>
      <inkml:brushProperty name="height" value="0.025" units="cm"/>
    </inkml:brush>
  </inkml:definitions>
  <inkml:trace contextRef="#ctx0" brushRef="#br0">1 0 9673,'0'0'13330,"11"3"-12620,94 15 481,129 5-1,-166-18-1174,134 3 291,-173-9-681,0-1-1,0-1 1,-1-2 0,53-15 0,-74 17 887,-4 2-4269,-11-1-6470,-11 2 1583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3:59.988"/>
    </inkml:context>
    <inkml:brush xml:id="br0">
      <inkml:brushProperty name="width" value="0.05" units="cm"/>
      <inkml:brushProperty name="height" value="0.05" units="cm"/>
    </inkml:brush>
  </inkml:definitions>
  <inkml:trace contextRef="#ctx0" brushRef="#br0">1 83 18964,'4'-8'365,"1"1"0,0 0 0,0 0 0,1 0 0,0 1 0,0 0-1,0 0 1,13-9 0,-17 14-305,1-1 0,0 0 0,0 1 0,0-1 0,0 1 0,0 0 0,0 0 0,0 0 0,0 1 0,1-1 0,-1 1-1,0 0 1,0 0 0,1 0 0,-1 0 0,0 0 0,0 1 0,0-1 0,1 1 0,-1 0 0,0 0 0,0 0 0,0 0 0,0 1 0,0-1 0,3 4-1,-2-2-46,0 0-1,-1 1 1,1-1-1,-1 1 1,0 0-1,0 0 1,-1 0-1,1 0 1,-1 0-1,0 1 1,0-1-1,0 1 1,-1 0-1,0-1 0,1 1 1,-2 0-1,1 0 1,0 9-1,-1-4 65,0 1-1,-1 0 1,0-1-1,0 1 0,-1-1 1,0 1-1,-7 15 1,12-27-285,10-5-365,1 1-1,-1 0 0,29-6 1,-38 11 490,0-1 1,0 1-1,0 1 0,0-1 1,0 0-1,0 1 0,0 0 1,0 0-1,0 0 1,0 1-1,0-1 0,-1 1 1,1 0-1,-1 0 1,1 0-1,-1 0 0,1 1 1,-1-1-1,0 1 0,0 0 1,-1 0-1,1 0 1,3 5-1,-4-4 132,0 1 0,0 0 1,0 0-1,0 0 0,-1 0 0,1 0 1,-1 0-1,-1 0 0,1 1 1,-1-1-1,0 0 0,0 1 0,0-1 1,-1 0-1,0 0 0,0 0 0,-3 9 1,0-3 233,0-1 1,-1 1 0,0-1 0,-1 0 0,0-1 0,-15 17-1,18-21-267,-1-1 0,0 1 0,0-1-1,-1-1 1,1 1 0,-1 0-1,0-1 1,0 0 0,0 0-1,0-1 1,0 1 0,-1-1-1,1 0 1,-1 0 0,-6 0-1,12-2-16,-2 1-16,1-1 0,0 0 1,0 0-1,-1 0 0,1 0 0,0 0 0,0 0 1,-1 0-1,1 0 0,0 0 0,-1-1 0,1 1 1,0-1-1,0 1 0,0-1 0,0 1 0,-1-1 1,1 0-1,-1 0 0,-3-7-355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0.462"/>
    </inkml:context>
    <inkml:brush xml:id="br0">
      <inkml:brushProperty name="width" value="0.05" units="cm"/>
      <inkml:brushProperty name="height" value="0.05" units="cm"/>
    </inkml:brush>
  </inkml:definitions>
  <inkml:trace contextRef="#ctx0" brushRef="#br0">102 112 15667,'-11'13'399,"-1"0"0,2 0 0,0 2 0,0-1 0,2 1 0,0 0 0,0 1-1,1 0 1,-8 33 0,14-45-322,0-1 0,1 1-1,0-1 1,0 1 0,0 0-1,0-1 1,1 1-1,-1-1 1,1 1 0,1 4-1,-1-7-49,-1 0 0,1 0 0,-1 0 0,1 0 0,-1 0 0,1 0 0,0 0 0,-1 0 0,1-1 0,0 1 0,0 0 0,0-1 0,0 1 0,-1 0 0,1-1 0,0 1 0,0-1 0,0 1 0,0-1 0,0 1 0,0-1 0,0 0 0,0 0 0,1 0 0,-1 1 0,0-1 0,0 0 0,0 0 0,0 0 0,0 0 0,0-1 0,0 1 0,0 0 0,0 0 0,0-1 0,2 0 0,0-1 22,1 1 1,0-1-1,-1-1 1,0 1-1,0 0 1,1-1-1,-1 0 1,-1 0-1,1 0 1,0 0-1,-1 0 1,1 0-1,-1-1 1,0 1-1,3-8 1,2-7 155,11-35-1,-17 50-182,8-32 251,4-47 0,-1 10-88,-6 86-171,0 13-7,50 225 617,-54-244-559,1 0 0,-1-1 0,1 1 0,0-1 0,1 0 0,7 11 0,-10-17-65,-1-1 1,0 1-1,1-1 1,-1 1-1,0-1 1,1 1-1,-1-1 1,1 1-1,-1-1 1,0 0-1,1 1 1,-1-1-1,1 0 1,-1 1-1,1-1 1,-1 0-1,1 0 1,-1 0-1,1 1 1,0-1-1,-1 0 1,1 0-1,-1 0 1,1 0-1,-1 0 1,1 0-1,0 0 0,-1 0 1,1 0-1,-1 0 1,1 0-1,-1-1 1,1 1-1,-1 0 1,1 0-1,-1 0 1,1-1-1,-1 1 1,1 0-1,-1-1 1,1 1-1,-1 0 1,1-1-1,-1 1 1,1-1-1,0-1-52,1-1 0,-1 1-1,1-1 1,-1 1 0,0-1 0,0 0-1,0 1 1,1-5 0,9-85-271,-6 35 91</inkml:trace>
  <inkml:trace contextRef="#ctx0" brushRef="#br0" timeOffset="1">343 0 15987,'4'26'2305,"4"4"-1337,-1 2-344,0 1 2081,2 1-1505,1-1-296,-3-4-496,1-4-208,-2-7-384,0-10-384,-5-8 1456,1-1-952,-2-12-48,-3-3-32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0.938"/>
    </inkml:context>
    <inkml:brush xml:id="br0">
      <inkml:brushProperty name="width" value="0.05" units="cm"/>
      <inkml:brushProperty name="height" value="0.05" units="cm"/>
    </inkml:brush>
  </inkml:definitions>
  <inkml:trace contextRef="#ctx0" brushRef="#br0">159 0 20636,'2'3'119,"-1"-1"1,1 1-1,0 0 0,-1-1 0,1 1 0,-1 0 0,0 0 0,0 0 0,0 0 0,0 0 0,0 0 0,-1 0 0,1 5 1,3 11 58,39 134 23,6-3 0,77 160 0,-125-307-264,2 4 43,1 1 1,0-1-1,1 1 0,4 6 1,-4-10 15,-10-11-283,-7-10-85</inkml:trace>
  <inkml:trace contextRef="#ctx0" brushRef="#br0" timeOffset="1">1 156 20996,'0'0'1761,"3"6"-1537,1 3-840,0-1 1312,4 2-672,-3 3-104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1.811"/>
    </inkml:context>
    <inkml:brush xml:id="br0">
      <inkml:brushProperty name="width" value="0.05" units="cm"/>
      <inkml:brushProperty name="height" value="0.05" units="cm"/>
    </inkml:brush>
  </inkml:definitions>
  <inkml:trace contextRef="#ctx0" brushRef="#br0">72 248 16516,'-23'54'2119,"-13"32"607,33-75-2463,0-1-1,1 1 1,0-1 0,1 1-1,0 0 1,1 16 0,0-25-243,0 0 0,0-1 0,0 1 0,0 0 0,0 0 0,0-1 0,1 1 0,-1-1 0,1 1 0,-1 0 0,1-1 0,0 1 0,-1-1 0,1 1 0,0-1 0,0 0 0,0 1 0,0-1 1,0 0-1,1 1 0,-1-1 0,0 0 0,1 0 0,-1 0 0,0 0 0,1-1 0,-1 1 0,1 0 0,0 0 0,-1-1 0,1 1 0,-1-1 0,3 1 0,0-1-13,-1 0 0,1-1-1,0 1 1,-1-1 0,1 1-1,0-1 1,-1 0 0,1-1-1,-1 1 1,0-1-1,1 1 1,-1-1 0,0 0-1,5-4 1,2-2 2,0-2 1,0 1-1,-1-1 0,0-1 0,-1 1 1,0-2-1,-1 1 0,0-1 0,-1 0 1,0 0-1,-1-1 0,0 0 0,-1 0 1,-1 0-1,4-24 0,-7 35-2,0-1-1,0 1 1,-1-1-1,1 1 1,0-1-1,-1 1 1,0 0 0,1-1-1,-1 1 1,0 0-1,0-1 1,-1 1-1,-1-3 1,3 4-4,-1 1-1,1-1 1,0 1 0,-1 0-1,1-1 1,0 1 0,-1 0 0,1 0-1,-1-1 1,1 1 0,-1 0 0,1 0-1,-1-1 1,1 1 0,0 0 0,-1 0-1,1 0 1,-1 0 0,1 0 0,-1 0-1,1 0 1,-1 0 0,1 0 0,-1 0-1,1 0 1,-2 0 0,1 1 0,0-1 0,0 1 0,0 0 0,0 0 1,0 0-1,0-1 0,0 1 0,0 0 0,0 0 0,1 1 0,-1-1 1,0 0-1,0 0 0,1 0 0,-1 2 0,-3 5 4,1 0 0,0 1 1,1 0-1,0-1 0,0 1 0,0 0 0,1 15 0,1-20-5,-1 0 0,1 1 0,1-1 0,-1 0 0,1 0 0,-1 0 0,1 0 0,1 0 0,-1 0 0,0 0 0,1 0 0,0 0 0,0 0 0,0-1 0,0 1 0,1-1 0,-1 1 0,5 3 0,-6-6 2,0 0 0,1 0 0,-1 0 0,1 0 0,-1-1 0,1 1 0,-1 0 0,1-1-1,-1 1 1,1-1 0,0 1 0,-1-1 0,1 0 0,0 0 0,-1 0 0,1 0 0,0 0 0,-1 0 0,1 0 0,3-1 0,-2 0 7,0 0 1,0-1-1,0 1 0,0-1 0,0 0 1,0 0-1,-1 0 0,1 0 1,4-5-1,1-3 39,1 0 0,-2-1 0,1 0-1,5-13 1,-4 5 47,-1-1 0,0-1 0,-2 1 0,-1-1 0,6-41 0,-8 42-36,-2 25-72,-1 1-1,1-1 1,0 0 0,1 1-1,-1-1 1,1 0-1,3 6 1,0 3-10,-1-1 6,0 0 1,1-1-1,0 1 0,1-1 1,1 0-1,0-1 0,0 1 1,11 11-1,-17-22 16,0 0 1,0 0-1,0 0 0,0 0 0,0 0 1,0-1-1,0 1 0,0 0 0,0 0 1,1-1-1,-1 1 0,0-1 0,0 1 1,1-1-1,-1 0 0,0 1 0,0-1 1,1 0-1,-1 0 0,0 0 0,1 0 1,-1 0-1,0 0 0,1 0 0,-1 0 1,0-1-1,1 1 0,-1 0 0,0-1 1,0 1-1,1-1 0,-1 0 1,0 1-1,0-1 0,0 0 0,0 0 1,0 1-1,0-1 0,0 0 0,0 0 1,0 0-1,0 0 0,-1 0 0,2-3 1,3-3 3,-1 0 1,0-1 0,-1 1-1,0-1 1,4-14 0,1-14-276,7-63 1,-11 84-162,1 20 19,5 25-67,-10-29 475,10 38-280,-1-1 298,2 0 0,23 55 0,-33-90 16,0 0 0,1-1 0,-1 1 1,1-1-1,0 1 0,-1-1 0,1 0 1,0 1-1,0-1 0,1 0 0,-1 0 1,0-1-1,4 3 0,-5-3-13,-1-1-1,1 0 1,0 0-1,0 0 1,0 1-1,-1-1 1,1 0-1,0 0 1,0 0-1,0 0 1,-1 0-1,1 0 1,0 0 0,0-1-1,0 1 1,-1 0-1,1 0 1,0-1-1,1 0 1,-1 0 4,1 0 1,-1 0-1,0 0 0,1 0 1,-1-1-1,0 1 1,0-1-1,0 1 0,0-1 1,0 1-1,1-3 1,5-11-88,-2 1 0,0-1 1,0 0-1,-2 0 0,0 0 1,-1-1-1,0 1 0,-1-1 1,-1-18-1,-3-13-865,-15-80 1,8 72 310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2.266"/>
    </inkml:context>
    <inkml:brush xml:id="br0">
      <inkml:brushProperty name="width" value="0.05" units="cm"/>
      <inkml:brushProperty name="height" value="0.05" units="cm"/>
    </inkml:brush>
  </inkml:definitions>
  <inkml:trace contextRef="#ctx0" brushRef="#br0">27 0 14611,'7'20'921,"-1"1"0,-1-1 0,2 27 0,5 18 396,1-18-290,33 82-1,10-20-2889,-56-109 1847,1 0 0,-1 1 1,0-1-1,0 0 0,0 0 0,0 0 1,0 0-1,0 0 0,1 0 1,-1 0-1,0 0 0,0 0 1,0 1-1,0-1 0,0 0 1,0 0-1,0 0 0,0 0 1,0 0-1,0 1 0,0-1 1,1 0-1,-1 0 0,0 0 1,0 0-1,0 0 0,0 1 1,0-1-1,0 0 0,0 0 1,0 0-1,0 0 0,-1 0 0,1 1 1,0-1-1,0 0 0,0 0 1,0 0-1,0 0 0,0 0 1,0 1-1,0-1 0,0 0 1,0 0-1,0 0 0,-1 0 1,1 0-1,0 0 0,0 0 1,0 0-1,0 1 0,0-1 1,0 0-1,-1 0 0,1 0 1,0 0-1,0 0 0,0 0 0,0 0 1,0 0-1,-1 0 0,1 0 1,0 0-1,0 0 0,0 0 1,0 0-1,0 0 0,-1 0 1,1 0-1,-11-4-428,-58-45-3970,2-2 5724,55 42-265,10 8-827,0-1 1,0 1 0,1-1-1,-1 1 1,1-1 0,-1 0-1,1 1 1,-1-1-1,0-2 1,2 3-133,0 1 0,-1-1-1,1 1 1,0-1 0,0 1-1,0-1 1,0 1 0,0-1 0,0 0-1,0 1 1,1-1 0,-1 1-1,0-1 1,0 1 0,0 0 0,0-1-1,0 1 1,1-1 0,-1 1 0,0-1-1,1 1 1,-1-1 0,0 1-1,1 0 1,-1-1 0,0 1 0,1 0-1,-1-1 1,1 1 0,-1 0-1,0 0 1,1-1 0,-1 1 0,1 0-1,-1 0 1,1 0 0,-1-1 0,1 1-1,-1 0 1,1 0 0,0 0-1,29-10 266,0-1 0,42-24 0,-44 18-594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2.747"/>
    </inkml:context>
    <inkml:brush xml:id="br0">
      <inkml:brushProperty name="width" value="0.05" units="cm"/>
      <inkml:brushProperty name="height" value="0.05" units="cm"/>
    </inkml:brush>
  </inkml:definitions>
  <inkml:trace contextRef="#ctx0" brushRef="#br0">0 221 17844,'9'0'1648,"4"-1"-1104,5-2-272,8-3 953,4-5-401,6-11-1144,3-5-1217,2-14 1345,-5-10-184,-1-7-224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3.228"/>
    </inkml:context>
    <inkml:brush xml:id="br0">
      <inkml:brushProperty name="width" value="0.05" units="cm"/>
      <inkml:brushProperty name="height" value="0.05" units="cm"/>
    </inkml:brush>
  </inkml:definitions>
  <inkml:trace contextRef="#ctx0" brushRef="#br0">0 39 14739,'4'179'4009,"-1"-139"-3226,2 0 0,14 54 0,10 1-34,-26-86-642,1 0-1,0 1 0,1-1 0,0 0 0,1-1 0,0 1 0,8 9 1,-13-17-81,0 0 1,0 0-1,0-1 1,0 1-1,0 0 1,0 0 0,0 0-1,0-1 1,0 1-1,1-1 1,-1 1-1,0-1 1,0 1 0,1-1-1,1 0 1,-3 0-11,1 0 0,0 0-1,0 0 1,-1 0 0,1 0 0,0-1 0,-1 1 0,1 0 0,0 0 0,-1-1 0,1 1-1,0-1 1,-1 1 0,1-1 0,0 1 0,-1-1 0,1 1 0,-1-1 0,1 0 0,2-4 56,0 0 0,-1-1 0,1 1 0,-2 0 0,4-10 0,-3 8-15,36-137 795,-19 64-698,4 0 1,47-107-1,-66 181-385,-3 4 155,-1 0 0,1 1 0,0-1 0,0 0 0,0 0 0,-1 1 0,1-1 0,-1 0 0,0 0 0,1 0 0,-1-3 0,-3 4-294,-5 6-163</inkml:trace>
  <inkml:trace contextRef="#ctx0" brushRef="#br0" timeOffset="1">286 411 15107,'18'51'1809,"-1"-8"-1233,4-16-248,-3-7 1320,2-18-1256,0-6-400,-4-25 1633,-3-11-1529,-6-22 24,0-1 56</inkml:trace>
  <inkml:trace contextRef="#ctx0" brushRef="#br0" timeOffset="2">407 32 12483,'2'60'1544,"-2"3"-560,1 6-360,2-1 945,1-8-353,4-7-328,2-12-272,4-22-720,3-10 1929,2-22-1721,-1-12 64,4-15-64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3.742"/>
    </inkml:context>
    <inkml:brush xml:id="br0">
      <inkml:brushProperty name="width" value="0.05" units="cm"/>
      <inkml:brushProperty name="height" value="0.05" units="cm"/>
    </inkml:brush>
  </inkml:definitions>
  <inkml:trace contextRef="#ctx0" brushRef="#br0">88 107 13571,'-35'78'2609,"27"-63"-2090,0 0-1,1 1 0,0 0 0,2 1 0,0 0 0,1-1 1,-4 34-1,11-31-44,-3-18-458,0-1 0,0 1 0,0-1 0,1 0 0,-1 0 0,0 1 0,0-1 0,0 0 0,1 1 0,-1-1 0,0 0 0,1 0 0,-1 0-1,0 1 1,1-1 0,-1 0 0,0 0 0,1 0 0,-1 0 0,0 0 0,1 1 0,-1-1 0,1 0 0,-1 0 0,0 0 0,1 0 0,0 0 0,0-1 1,1 0 1,0 0 0,-1 1-1,1-1 1,-1 0-1,1 0 1,-1-1 0,1 1-1,-1 0 1,0 0-1,0-1 1,1 1 0,-1-1-1,0 1 1,0-1-1,1-2 1,12-25-286,0-1 0,-3 0-1,16-59 1,4-12-615,-31 100 865,0 0 0,0 1 0,0-1 0,1 0 0,-1 0 0,0 0 0,1 0 0,-1 0 0,1 0 0,-1 1 0,1-1 0,-1 0 0,1 0 0,0 1 0,-1-1 0,1 0 1,0 1-1,0-1 0,-1 1 0,2-2 0,-1 3 11,-1-1 0,1 0 0,0 0 0,-1 1 0,1-1 0,-1 0 1,0 0-1,1 1 0,-1-1 0,1 1 0,-1-1 0,1 0 0,-1 1 0,0-1 0,1 1 0,-1-1 1,0 1-1,1-1 0,-1 1 0,0-1 0,0 1 0,0-1 0,1 2 0,10 43 46,-11-44-36,11 60 218,-5-18 132,2 0 0,2 0 0,18 47 0,-27-86-291,1 1 1,0-1 0,0-1-1,0 1 1,1 0 0,-1 0-1,1-1 1,0 1 0,0-1-1,0 0 1,0 0-1,4 3 1,-6-6-40,0 1-1,0-1 1,1 1-1,-1-1 1,0 0 0,0 1-1,0-1 1,0 0-1,0 0 1,0 0-1,1 1 1,-1-1 0,0-1-1,0 1 1,0 0-1,0 0 1,1 0-1,1-1 1,-1 0 1,0 0-1,0-1 1,0 1 0,0 0-1,0-1 1,-1 1 0,1-1-1,0 0 1,-1 0 0,1 1-1,-1-1 1,2-3 0,8-14-47,-2 0 0,0 0-1,-1-1 1,-1 0 0,-1 0 0,7-41 0,-7 14-1676,3-88-1,-9 167 1960,1 1 1,2 0-1,1-1 0,12 45 1,-6-54 496,-10-23-733,1 1 0,-1-1 0,0 0 0,0 1 0,1-1 0,-1 0 0,0 1 0,1-1 0,-1 0 0,0 0 0,1 1 0,-1-1 0,1 0 0,-1 0 0,0 0 0,1 0 0,-1 1 0,1-1 0,-1 0 0,1 0 0,-1 0 0,0 0 0,1 0 0,-1 0 0,1 0 0,-1 0 0,1 0 0,-1 0 0,0-1 0,1 1 0,-1 0 0,1 0-1,-1 0 1,0 0 0,1-1 0,-1 1 0,0 0 0,1 0 0,-1-1 0,0 1 0,1 0 0,-1 0 0,0-1 0,1 1 0,-1-1 0,0 1 0,0 0 0,1-1 0,-1 1 0,0 0 0,0-1 0,0 1 0,0-1 0,0 1 0,1 0 0,-1-2 0,4-7 144,0 0-1,-1-1 1,1 1-1,-2-1 1,3-14 0,4-55 183,-8 70-313,2-18-22,-1 14-115,0-1 1,-1 1 0,-1-1-1,0 1 1,-3-18-1,0 79-721,6 54 405,-1-87 225,0-1 1,0 0-1,1 0 1,10 27-1,-13-41 180,0 1 0,0 0 0,1 0 0,-1 0 0,0 0 0,1-1-1,-1 1 1,0 0 0,1 0 0,-1 0 0,1-1 0,-1 1 0,1 0 0,0-1 0,-1 1 0,1-1 0,0 1-1,-1-1 1,1 1 0,0-1 0,0 1 0,-1-1 0,1 1 0,0-1 0,0 0 0,0 0 0,0 1 0,-1-1-1,1 0 1,0 0 0,0 0 0,0 0 0,0 0 0,0 0 0,0 0 0,1-1 0,11-14-212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4.181"/>
    </inkml:context>
    <inkml:brush xml:id="br0">
      <inkml:brushProperty name="width" value="0.05" units="cm"/>
      <inkml:brushProperty name="height" value="0.05" units="cm"/>
    </inkml:brush>
  </inkml:definitions>
  <inkml:trace contextRef="#ctx0" brushRef="#br0">87 0 17972,'-3'11'350,"0"0"0,0 0 0,-1-1 0,0 1 1,-1-1-1,0 0 0,-12 17 0,10-17-84,0 0 0,1 1 1,1 0-1,0 0 0,-6 22 0,10-32-270,1-1 1,0 0-1,0 1 0,0-1 1,0 0-1,0 1 0,0-1 1,0 0-1,0 0 0,0 1 1,0-1-1,0 0 0,0 1 1,0-1-1,0 0 0,0 1 1,0-1-1,0 0 0,0 1 1,0-1-1,0 0 0,1 1 1,-1-1-1,0 0 0,0 0 1,0 1-1,1-1 0,-1 0 0,0 0 1,0 1-1,0-1 0,1 0 1,-1 0-1,0 0 0,1 1 1,-1-1-1,0 0 0,0 0 1,1 0-1,-1 0 0,0 0 1,1 0-1,-1 0 0,0 0 1,1 0-1,-1 0 0,0 0 1,1 0-1,0 0 0,16-4-542,-15 3 471,58-25-2128,-35 15 805,30-10 0,-46 18 1155,0 1 0,-1 0-1,1 1 1,0 0 0,0 0 0,0 1 0,14 1-1,-21-1 280,-1 0 0,1 0 0,0 0 0,-1 0 0,1 0 0,-1 1 0,1-1 0,-1 0 0,1 1 0,-1 0 0,1-1 0,-1 1 0,0 0-1,1-1 1,-1 1 0,0 0 0,1 0 0,-1 0 0,0 0 0,0 0 0,0 1 0,0-1 0,0 0 0,0 0 0,0 1 0,-1-1 0,1 1-1,0-1 1,-1 1 0,1-1 0,-1 1 0,1-1 0,-1 1 0,0-1 0,0 1 0,0-1 0,1 1 0,-1-1 0,-1 1 0,1 0 0,0-1-1,0 1 1,-1-1 0,0 3 0,-1 2 271,0 1 0,-1-1 0,0 0 0,0 0 0,-1 0 0,0 0 0,0 0 0,-9 9 0,8-10-279,0 0-1,0 0 1,0-1 0,-1 1-1,0-1 1,0-1 0,0 1-1,0-1 1,-1 0 0,1-1-1,-1 1 1,0-1 0,1-1-1,-1 1 1,0-1 0,0 0-1,0-1 1,0 1 0,0-1 0,0-1-1,0 0 1,0 0 0,-8-2-1,-15-10-263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4.600"/>
    </inkml:context>
    <inkml:brush xml:id="br0">
      <inkml:brushProperty name="width" value="0.05" units="cm"/>
      <inkml:brushProperty name="height" value="0.05" units="cm"/>
    </inkml:brush>
  </inkml:definitions>
  <inkml:trace contextRef="#ctx0" brushRef="#br0">29 480 15123,'1'2'294,"1"0"0,-1 0 0,1 1 0,0-1 0,0 0 0,-1 0 0,2-1 0,-1 1 0,2 1 0,-3-2-247,0-1 0,0 0 0,-1 0-1,1 0 1,0 1 0,0-1 0,-1 0-1,1 0 1,0 0 0,0 0 0,-1-1-1,1 1 1,0 0 0,0 0 0,-1 0-1,1-1 1,0 1 0,0 0 0,-1-1 0,1 1-1,0 0 1,-1-1 0,1 1 0,-1-1-1,1 1 1,0-1 0,-1 1 0,1-1-1,-1 0 1,0 1 0,1-1 0,-1 1-1,1-1 1,-1 0 0,0 0 0,1 0 0,4-9-78,0 0 1,0 0 0,-1 0 0,0 0 0,-1 0 0,0-1 0,-1 0 0,0 1-1,-1-1 1,0 0 0,-1-17 0,0 28 23,0-1-1,0 1 0,0-1 1,0 1-1,0-1 0,0 1 1,0-1-1,0 1 1,0-1-1,0 1 0,0 0 1,-1-1-1,1 1 1,0-1-1,0 1 0,0-1 1,-1 1-1,1-1 0,0 1 1,-1 0-1,1-1 1,0 1-1,-1 0 0,1-1 1,0 1-1,-1 0 1,1-1-1,-1 1 0,1 0 1,-1 0-1,1 0 0,-1-1 1,1 1-1,0 0 1,-1 0-1,1 0 0,-1 0 1,1 0-1,-1 0 1,1 0-1,-1 0 0,1 0 1,-1 0-1,1 0 0,-1 0 1,1 0-1,-1 0 1,1 1-1,-1-1 0,0 0 1,-1 2-9,0-1 1,0 1 0,0-1-1,0 1 1,1 0 0,-1 0-1,0 0 1,1-1-1,-1 2 1,-1 2 0,-9 18 152,2 1 0,0-1 1,2 2-1,0-1 1,2 1-1,1 0 0,0 0 1,2 1-1,0 44 0,3-69-115,0 0 0,0 0 0,0 0 0,0 1 0,0-1 0,0 0 0,0 0 0,1 0 0,-1 0-1,0 1 1,1-1 0,-1 0 0,0 0 0,1 0 0,0 0 0,-1 0 0,1 0 0,0 0 0,-1 0 0,1 0-1,0 0 1,0-1 0,0 1 0,-1 0 0,1 0 0,0-1 0,0 1 0,0-1 0,0 1 0,2 0 0,-1-1 4,0 0 0,0 0 0,-1-1 1,1 1-1,0-1 0,0 1 1,0-1-1,0 1 0,0-1 0,-1 0 1,1 0-1,0 0 0,-1 0 0,1 0 1,0 0-1,-1-1 0,3-2 1,11-12-19,0 0 1,-1-1 0,-1-1 0,-1 0 0,17-33 0,37-104-174,-46 101 499,-2-1 0,-3-1 1,16-110-1,-31 163-289,0 0 0,1 0-1,-1 0 1,-1-1 0,1 1 0,0 0 0,-1 0-1,-1-6 1,2 9-39,0 0 1,0-1-1,-1 1 0,1-1 1,0 1-1,0 0 1,-1-1-1,1 1 0,0 0 1,-1-1-1,1 1 0,-1 0 1,1-1-1,0 1 0,-1 0 1,1 0-1,-1-1 0,1 1 1,0 0-1,-1 0 0,1 0 1,-2 0-1,1 0-4,0 0 0,-1 0 0,1 0 0,0 0 0,-1 1 0,1-1 0,0 1 0,0-1 0,-1 1 0,1-1 0,0 1 0,-1 0 0,-4 3-1,1 1 0,0-1 0,0 1 0,0-1 0,0 2 0,1-1 0,0 0 0,0 1 0,-5 10 0,-2 5 61,-10 33 1,13-33 26,1 1 0,2 0 0,0 0 0,1 0 0,1 1 0,1 23 0,2-35-52,0 0-1,1 0 1,0 0-1,1 0 1,0 0 0,1 0-1,0 0 1,1-1-1,0 1 1,1-1 0,0 0-1,0-1 1,1 1-1,9 9 1,-11-14-50,0-1 0,1 1 0,0-2 0,-1 1-1,2 0 1,-1-1 0,0 0 0,1 0 0,-1-1 0,1 1 0,0-1 0,0 0 0,0-1 0,0 1-1,0-1 1,0-1 0,0 1 0,0-1 0,1 0 0,-1 0 0,7-2 0,42-10-130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7:35:55.745"/>
    </inkml:context>
    <inkml:brush xml:id="br0">
      <inkml:brushProperty name="width" value="0.025" units="cm"/>
      <inkml:brushProperty name="height" value="0.025" units="cm"/>
    </inkml:brush>
  </inkml:definitions>
  <inkml:trace contextRef="#ctx0" brushRef="#br0">96 1 8552,'-10'2'1351,"7"-2"-893,-47 6 1267,47-6-1228,1 1 0,-1-1 0,1 1 0,0-1 0,-1 1 0,1 0 0,0 0 0,-1 1 0,1-1 0,-3 3 0,4-4-400,1 1-1,0-1 1,-1 0 0,1 1 0,0-1 0,0 1 0,0-1 0,-1 1 0,1-1 0,0 1 0,0-1 0,0 1 0,0-1 0,0 1 0,0-1 0,0 1 0,0-1 0,0 1 0,0-1 0,0 1-1,0-1 1,0 1 0,0-1 0,0 1 0,1-1 0,-1 1 0,0-1 0,0 1 0,1-1 0,-1 0 0,0 1 0,0-1 0,1 1 0,-1-1 0,0 0 0,1 1 0,-1-1 0,1 0 0,-1 1-1,1-1 1,-1 0 0,0 0 0,1 1 0,-1-1 0,1 0 0,-1 0 0,1 0 0,0 0 0,29 9 666,-26-8-345,47 10 562,1-3 0,76 2 0,109-9-997,-108-3 195,33 0-354,-160 2-470,-32-5-11040,19 1 2414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5.490"/>
    </inkml:context>
    <inkml:brush xml:id="br0">
      <inkml:brushProperty name="width" value="0.05" units="cm"/>
      <inkml:brushProperty name="height" value="0.05" units="cm"/>
    </inkml:brush>
  </inkml:definitions>
  <inkml:trace contextRef="#ctx0" brushRef="#br0">11 0 20436,'-3'12'117,"0"1"-1,1-1 1,1 1 0,0-1-1,1 1 1,0-1-1,0 1 1,2 0-1,0-1 1,0 1 0,1-1-1,0 0 1,1 0-1,1 0 1,0-1-1,0 1 1,1-1-1,1 0 1,8 11 0,-12-19-96,0 1 0,0 0 0,0-1 0,1 0 0,-1 0 0,1 0 0,-1 0 0,1-1 0,0 0 0,0 1 0,0-1 0,1 0 0,-1-1 0,0 1 0,1-1 0,-1 0 0,8 1 0,-9-2 39,0 0-1,0 0 1,0-1-1,0 1 1,-1-1 0,1 1-1,0-1 1,0 0-1,0 0 1,-1-1-1,1 1 1,0 0-1,-1-1 1,1 1 0,-1-1-1,0 0 1,0 0-1,1 0 1,-1 0-1,0 0 1,-1-1-1,1 1 1,0 0 0,-1-1-1,1 0 1,-1 1-1,0-1 1,2-4-1,0-2 152,-1-1-1,1 1 1,-1-1-1,-1 0 1,0 0-1,0 1 1,-1-1-1,0 0 0,-3-17 1,2 20-143,0-1 0,-1 1 1,0 0-1,0 1 0,-1-1 0,1 0 0,-2 0 0,1 1 1,-1 0-1,0 0 0,0 0 0,0 0 0,-11-10 1,15 16-87,-1-1 0,1 0 0,-1 1 1,0-1-1,1 1 0,-1-1 0,0 1 1,1 0-1,-1-1 0,0 1 0,1 0 1,-1-1-1,0 1 0,0 0 0,1 0 0,-1-1 1,0 1-1,0 0 0,0 0 0,1 0 1,-1 0-1,0 0 0,0 0 0,0 1 1,-1-1-1,1 1-22,0 0 0,0-1 0,1 1 0,-1 0 0,0 0 0,0 0-1,1 0 1,-1 0 0,1 0 0,-1 0 0,1 0 0,-1 0 0,1 0 0,-1 0 0,1 2 0,-2 5-385,1 0 0,0 1 0,0 12 0,1-20 343,0 5-122,1-1 0,-1 0 0,1 1 1,0-1-1,2 7 0,-3-11 185,0 0 1,0-1 0,1 1-1,-1 0 1,0 0-1,0 0 1,1-1-1,-1 1 1,1 0 0,-1-1-1,1 1 1,-1 0-1,1-1 1,-1 1-1,1 0 1,-1-1 0,1 1-1,0-1 1,-1 1-1,1-1 1,0 0 0,-1 1-1,1-1 1,0 0-1,0 1 1,0-1-1,-1 0 1,1 0 0,0 0-1,0 1 1,0-1-1,-1 0 1,1 0-1,0 0 1,0-1 0,0 1-1,0 0 1,-1 0-1,1 0 1,0 0 0,0-1-1,-1 1 1,2-1-1,16-10-462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5.929"/>
    </inkml:context>
    <inkml:brush xml:id="br0">
      <inkml:brushProperty name="width" value="0.05" units="cm"/>
      <inkml:brushProperty name="height" value="0.05" units="cm"/>
    </inkml:brush>
  </inkml:definitions>
  <inkml:trace contextRef="#ctx0" brushRef="#br0">1 0 12547,'6'26'1514,"0"1"0,3 52 0,0 0 262,-5-55-1430,-2-10-73,0 1 1,1-1-1,0 0 0,1 0 1,1 0-1,7 16 1,-12-29-243,1 0 1,-1 0 0,1-1 0,-1 1 0,1 0 0,0 0 0,-1 0 0,1-1 0,0 1 0,-1 0 0,1-1 0,0 1 0,0 0 0,0-1 0,-1 1 0,1-1 0,0 1 0,0-1 0,0 0 0,0 1 0,0-1 0,0 0 0,0 0 0,0 0 0,0 0 0,1 0 0,0 0 6,-1-1 1,1 1-1,-1-1 1,0 0-1,1 1 1,-1-1-1,0 0 1,1 0-1,-1 0 1,0 0-1,0 0 1,0 0-1,0-1 1,2-1-1,2-6 124,0 0-1,0 0 1,7-19 0,24-99 421,-2 9-404,-24 100-169,-10 18-10,0-1 1,1 1-1,-1 0 1,0 0-1,0 0 0,1 0 1,-1 0-1,0-1 1,0 1-1,1 0 1,-1 0-1,0 0 1,0 0-1,1 0 1,-1 0-1,0 0 1,0 0-1,1 0 1,-1 0-1,0 0 1,0 0-1,1 0 1,-1 0-1,0 0 1,0 0-1,1 1 1,-1-1-1,0 0 1,0 0-1,1 0 1,-1 0-1,0 0 1,0 1-1,1-1 1,-1 0-1,2 3 3,0 0 0,-1 0 0,1 0 0,-1 0-1,1 0 1,-1 1 0,0-1 0,1 5-1,7 36 7,-3-16 124,12 34 0,-18-61-109,0 1-1,1-1 1,-1 0-1,1 1 1,-1-1-1,1 0 0,0 0 1,-1 1-1,1-1 1,0 0-1,0 0 1,0 0-1,0 0 1,0 0-1,0 0 1,1 1-1,-1-2-7,-1 0 1,1 0-1,-1-1 0,1 1 0,-1 0 0,1 0 1,-1 0-1,1 0 0,-1 0 0,0 0 0,1-1 1,-1 1-1,1 0 0,-1 0 0,1-1 0,-1 1 1,0 0-1,1-1 0,-1 1 0,0 0 0,1-1 1,-1 1-1,0-1 0,0 1 0,1 0 0,-1-1 1,0 1-1,1-2 0,2-6 150,1-1 0,-1 0 0,2-12 0,-4 15-144,3-11 143,11-38 246,-13 51-394,-1 0 0,1 0 0,0 0 0,0 0 0,0 1-1,0-1 1,1 1 0,-1-1 0,1 1 0,3-3 0,-5 5-22,0 1 0,-1-1 0,1 1 0,0-1 0,-1 1 0,1-1 0,0 1 0,0 0 0,0-1 0,-1 1 0,1 0 0,0 0 0,0 0 1,0 0-1,0 0 0,0 0 0,-1 0 0,1 0 0,0 0 0,0 0 0,0 0 0,0 0 0,-1 1 0,1-1 0,0 0 0,0 1 0,0-1 0,-1 0 0,1 1 0,0-1 1,-1 1-1,1-1 0,1 2 0,16 22-226,-16-21 202,9 14-506,-1 0 1,-1 0 0,0 1 0,11 36-1,-19-43 78,-3-11-103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6.817"/>
    </inkml:context>
    <inkml:brush xml:id="br0">
      <inkml:brushProperty name="width" value="0.05" units="cm"/>
      <inkml:brushProperty name="height" value="0.05" units="cm"/>
    </inkml:brush>
  </inkml:definitions>
  <inkml:trace contextRef="#ctx0" brushRef="#br0">0 145 14187,'1'1'100,"0"-1"-1,-1 1 1,1 0-1,0-1 1,-1 1-1,1 0 1,-1 0-1,1 0 1,-1-1-1,1 1 1,-1 0-1,1 0 1,-1 0-1,0 0 1,1 0-1,-1 0 1,0 0-1,0 1 1,1 1 112,18 62 1052,4 0 1,2-1-1,45 82 0,-66-139-1162,1 0-1,-1-1 1,2 1-1,-1-1 1,9 7-1,-14-12-77,1 0 1,0 0-1,0-1 1,0 1-1,0-1 0,0 1 1,0 0-1,0-1 0,0 0 1,0 1-1,0-1 1,0 0-1,0 1 0,0-1 1,0 0-1,0 0 0,1 0 1,-1 0-1,1 0 1,-1-1 0,0 0 1,0 1 0,0-1 0,0 0 0,0 0 0,0 1 0,0-1 0,0 0-1,0 0 1,-1 0 0,1 0 0,0 0 0,-1 0 0,1-1 0,-1 1 0,1 0 0,-1 0-1,1 0 1,-1 0 0,0-1 0,1-1 0,0-8 95,0 0-1,0 0 1,-1 0 0,0 0 0,-1 1 0,0-1-1,-1 0 1,0 0 0,-6-19 0,-1 7 44,0-1 1,-2 1-1,-15-25 1,17 33-120,-1 0 0,-19-23 1,25 34-49,1 0 0,-1 1 0,0-1 0,0 1 0,-1-1 0,1 1 0,0 0 0,-1 1 0,0-1 0,0 1 0,0 0 1,0 0-1,-5-1 0,9 3 0,0 0-1,0 0 1,0 0 0,0 0 0,0 0 0,-1 0 0,1 0 0,0 0 0,0 0 0,0 0-1,0 0 1,0 1 0,0-1 0,0 0 0,0 1 0,0-1 0,0 1 0,1-1 0,-1 1 0,0-1-1,0 1 1,0 0 0,0-1 0,1 1 0,-2 1 0,1 0-3,0 0 0,0 0 0,0 0 0,1 0 0,-1 0-1,1 0 1,-1 0 0,1 0 0,0 1 0,0-1 0,0 4 0,0 2-18,1 0 0,0 0 0,1 0 0,0 0 0,5 14 0,-6-20 22,0 0-1,0 1 0,0-1 0,0 0 1,0 0-1,1 0 0,-1 0 0,1 0 0,-1 0 1,1 0-1,0-1 0,0 1 0,-1-1 1,1 1-1,0-1 0,1 1 0,-1-1 1,0 0-1,0 0 0,0 0 0,1 0 1,-1-1-1,0 1 0,5 0 0,-5-1 5,1-1-1,0 1 0,0-1 0,0 1 0,-1-1 0,1 0 0,0 0 0,-1 0 0,1-1 1,-1 1-1,0 0 0,1-1 0,-1 0 0,0 0 0,0 1 0,0-1 0,0 0 0,0-1 1,0 1-1,-1 0 0,3-3 0,2-6 11,1 0 1,-2 0-1,0-1 0,0 0 0,5-18 1,8-64 86,-1 7-96,-17 87-9,0-1-1,0 0 1,0 0-1,0 1 1,0-1 0,0 0-1,1 0 1,-1 1-1,0-1 1,0 0-1,1 0 1,-1 1 0,1-1-1,-1 1 1,0-1-1,1 0 1,-1 1 0,1-1-1,-1 1 1,1-1-1,0 1 1,-1-1-1,1 1 1,1-1 0,-1 1-6,0 1 0,0 0 1,0-1-1,0 1 0,-1 0 1,1 0-1,0 0 1,0 0-1,0 0 0,-1 0 1,1 0-1,0 0 0,-1 0 1,1 0-1,-1 0 1,0 0-1,1 1 0,57 153-402,-40-103-331,44 94 0,-59-140 534,14 23-491,-16-28 678,-1-1 0,1 1-1,-1 0 1,1 0 0,-1-1 0,1 1 0,-1-1-1,1 1 1,0-1 0,-1 1 0,1-1-1,0 1 1,0-1 0,-1 1 0,1-1 0,0 0-1,0 1 1,-1-1 0,1 0 0,0 0 0,0 0-1,0 0 1,0 0 0,-1 0 0,1 0 0,0 0-1,0 0 1,0 0 0,0 0 0,-1 0 0,1 0-1,1-1 1,10-12-492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7.224"/>
    </inkml:context>
    <inkml:brush xml:id="br0">
      <inkml:brushProperty name="width" value="0.05" units="cm"/>
      <inkml:brushProperty name="height" value="0.05" units="cm"/>
    </inkml:brush>
  </inkml:definitions>
  <inkml:trace contextRef="#ctx0" brushRef="#br0">31 29 17468,'-9'27'1749,"-8"45"0,15-64-1588,1 1 0,0-1 0,1 0 0,-1 0 0,2 1 0,-1-1 0,1 0 0,1 0 0,-1 0 0,4 10 0,-4-17-147,-1-1 1,0 1-1,0 0 1,1 0-1,-1 0 0,0 0 1,1 0-1,-1-1 1,1 1-1,-1 0 1,1 0-1,-1-1 0,1 1 1,-1 0-1,1-1 1,0 1-1,-1-1 0,1 1 1,0-1-1,0 1 1,0-1-1,-1 1 1,1-1-1,0 0 0,0 1 1,0-1-1,0 0 1,0 0-1,-1 0 1,1 1-1,0-1 0,0 0 1,0 0-1,0 0 1,1-1-1,0 0 11,0 0 1,0 0-1,-1 0 1,1 0-1,-1 0 0,1 0 1,-1-1-1,1 1 1,-1 0-1,1-1 0,-1 1 1,0-1-1,0 0 1,0 1-1,0-1 0,1-2 1,3-10 81,0 0 0,0 0-1,-1-1 1,-1 0 0,2-21 0,-1-75 423,-1 149-661,2 0 0,11 47 0,-8-47 32,-7-31-41,0-1-1,1 0 1,0 1 0,0-1 0,3 6 0,-5-12 114,0 1-1,0-1 0,0 0 1,0 0-1,0 0 0,0 0 0,0 0 1,1 1-1,-1-1 0,0 0 1,0 0-1,0 0 0,0 0 0,0 0 1,0 0-1,0 0 0,0 0 1,1 1-1,-1-1 0,0 0 0,0 0 1,0 0-1,0 0 0,0 0 1,1 0-1,-1 0 0,0 0 1,0 0-1,0 0 0,0 0 0,0 0 1,1 0-1,-1 0 0,0 0 1,0 0-1,0 0 0,0 0 0,0 0 1,1 0-1,-1 0 0,0 0 1,0 0-1,0 0 0,0 0 0,0-1 1,0 1-1,1 0 0,-1 0 1,0 0-1,0 0 0,5-11-586,0-13 267,-5 24 330,4-33-519,2-5-195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7.626"/>
    </inkml:context>
    <inkml:brush xml:id="br0">
      <inkml:brushProperty name="width" value="0.05" units="cm"/>
      <inkml:brushProperty name="height" value="0.05" units="cm"/>
    </inkml:brush>
  </inkml:definitions>
  <inkml:trace contextRef="#ctx0" brushRef="#br0">22 0 16035,'-1'25'1557,"-8"44"0,-2 16 230,11-76-1645,0 0-1,0 0 1,1 0-1,0-1 0,1 1 1,0 0-1,4 12 0,-6-21-132,0 1-1,0 0 0,1 0 1,-1 0-1,0 0 0,1 0 0,-1-1 1,1 1-1,-1 0 0,1 0 1,-1 0-1,1-1 0,-1 1 0,1 0 1,0-1-1,-1 1 0,1-1 1,0 1-1,0-1 0,-1 1 0,1-1 1,0 1-1,0-1 0,0 0 1,0 1-1,0-1 0,-1 0 0,1 0 1,0 1-1,1-1 0,-1-1-6,1 1 0,-1-1 0,0 1 0,0-1 0,0 0 0,0 0 0,1 1 0,-1-1 0,0 0 1,0 0-1,-1 0 0,1 0 0,0 0 0,0 0 0,0 0 0,-1-1 0,1 1 0,-1 0 0,2-3 0,3-10-8,1 0 1,-2-1-1,5-28 1,-8 34-47,0 1 1,0-1-1,-1 1 1,0-1-1,-1 0 1,0 1-1,0-1 1,-3-9-1,2 16-289,0 8 217,0 8 16,2 0 73,1-1 0,1 1 0,0-1 0,1 1 0,5 16 0,-5-22 64,0-1 0,0 1 0,1-1-1,0 1 1,0-1 0,0 0 0,1 0-1,0-1 1,1 0 0,5 6 0,-10-11-34,0 0 0,0 0 0,0 0 0,0 0 0,0 0 0,0 0 0,1-1 0,-1 1 0,0 0 1,0-1-1,1 1 0,-1-1 0,0 1 0,0-1 0,1 0 0,-1 1 0,0-1 0,1 0 0,-1 0 0,1 0 1,-1 0-1,0 0 0,1-1 0,-1 1 0,0 0 0,1 0 0,-1-1 0,0 1 0,0-1 0,1 1 0,-1-1 1,0 0-1,0 1 0,0-1 0,0 0 0,0 0 0,0 0 0,0 0 0,0 0 0,0 0 0,0 0 1,0 0-1,-1 0 0,1 0 0,0-2 0,4-7-59,0 1 0,-1 0 0,-1-1-1,4-17 1,-6 24 85,11-40-184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8.080"/>
    </inkml:context>
    <inkml:brush xml:id="br0">
      <inkml:brushProperty name="width" value="0.05" units="cm"/>
      <inkml:brushProperty name="height" value="0.05" units="cm"/>
    </inkml:brush>
  </inkml:definitions>
  <inkml:trace contextRef="#ctx0" brushRef="#br0">25 0 18060,'-23'100'3225,"23"-100"-3188,-1 1 0,1-1 0,0 1 0,0-1 0,0 1 0,0-1 0,0 1 0,0-1 1,0 1-1,0 0 0,0-1 0,0 1 0,0-1 0,0 1 0,0-1 0,0 1 0,0-1 1,1 1-1,-1-1 0,0 1 0,0-1 0,0 1 0,1 0 0,9-4 279,17-19-471,-22 17 124,3-2-97,4-5-206,1 2 0,25-17 1,-36 25 268,1 0 1,0 1 0,-1-1 0,1 1 0,0 0 0,0 0 0,0 0-1,0 0 1,0 0 0,0 1 0,0-1 0,0 1 0,1 0-1,-1 0 1,0 0 0,0 0 0,0 0 0,0 1 0,0-1 0,0 1-1,6 2 1,-8-2 69,1 1-1,0-1 1,-1 1-1,0-1 0,1 1 1,-1-1-1,0 1 1,0 0-1,1 0 1,-2-1-1,1 1 1,0 0-1,0 0 0,0 0 1,-1 0-1,1 0 1,-1 0-1,0 0 1,0 0-1,1 0 0,-1 0 1,0 0-1,-1 1 1,1-1-1,-1 2 1,0 6 192,-1 1-1,-1-1 1,-5 16 0,3-15 63,0 0-1,-1 0 1,-12 18-1,16-25-254,-1-1 0,1 0 0,-1 1 0,0-1 0,0 0 0,0 0 0,0-1 0,0 1 0,-1-1 0,1 0-1,-1 1 1,1-2 0,-1 1 0,-7 2 0,10-3-31,0-1 0,0 0 1,0 0-1,0 0 0,0 0 0,-1 0 0,1-1 0,0 1 0,0 0 0,0 0 0,0-1 0,1 1 0,-1 0 0,0-1 0,0 1 0,0-1 0,0 1 1,0-1-1,0 0 0,1 1 0,-1-1 0,0 0 0,0 1 0,1-1 0,-1 0 0,0-1 0,-1-1-14,1 0 1,-1 0-1,1 0 0,0 0 1,0 0-1,1 0 0,-2-6 1,1-21-375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8.549"/>
    </inkml:context>
    <inkml:brush xml:id="br0">
      <inkml:brushProperty name="width" value="0.05" units="cm"/>
      <inkml:brushProperty name="height" value="0.05" units="cm"/>
    </inkml:brush>
  </inkml:definitions>
  <inkml:trace contextRef="#ctx0" brushRef="#br0">5 1 17636,'-3'33'640,"2"1"1,0 0-1,3-1 1,1 1-1,1-1 1,12 46-1,-14-73-565,0 0 0,0 0 0,0 0 0,1 0 0,-1 0 0,2 0 0,-1-1 0,1 1 0,-1-1 0,1 0 0,1 0 0,-1-1 0,9 7 0,-4-4-71,0-2 1,1 1-1,0-1 0,0-1 1,0 1-1,1-2 0,11 3 1,11 2-254,-23-6 107,1 0 0,-1 0 0,1 1-1,-1 1 1,0 0 0,0 0 0,17 11 0,-27-15 141,0 0 1,0 0-1,0 0 0,0 0 1,0 0-1,1 0 0,-1 1 0,0-1 1,0 0-1,0 0 0,0 0 1,0 0-1,0 0 0,0 0 1,1 0-1,-1 0 0,0 0 0,0 0 1,0 0-1,0 0 0,0 0 1,0 0-1,1 0 0,-1 0 1,0 0-1,0 0 0,0 0 1,0 0-1,0 0 0,0 0 0,1 0 1,-1-1-1,0 1 0,0 0 1,0 0-1,0 0 0,0 0 1,0 0-1,0 0 0,0 0 0,1 0 1,-1 0-1,0-1 0,0 1 1,0 0-1,0 0 0,3-10 18,-2-15 58,-1 22-67,1-41 119,-2-1 1,-10-61-1,11 107-122,0-1 0,0 0 0,0 0 0,0 0 0,0 0-1,0 0 1,0 0 0,0 0 0,0 0 0,0 0 0,0 0 0,0 0-1,-1 0 1,1 0 0,0 0 0,0 0 0,0 0 0,0 0-1,0 0 1,0 0 0,0 0 0,0 0 0,0 0 0,0 0-1,-1 0 1,1 0 0,0 0 0,0 0 0,0 0 0,0 0 0,0 0-1,0 0 1,0 0 0,0 0 0,0 0 0,0 0 0,0-1-1,-2 13 46,4-2 12,-1 0 0,1 0 0,1 0 1,0-1-1,0 1 0,1-1 0,0 1 0,1-1 1,0-1-1,10 15 0,-14-22-42,-1 0 1,1 0 0,0 0-1,0 0 1,0 0-1,-1 0 1,1-1-1,0 1 1,0 0-1,0-1 1,0 1-1,0 0 1,0-1-1,0 1 1,0-1-1,1 0 1,-1 1-1,0-1 1,0 0-1,0 0 1,0 0-1,0 0 1,1 1 0,-1-2-1,0 1 1,0 0-1,0 0 1,0 0-1,1 0 1,-1-1-1,0 1 1,0-1-1,0 1 1,0-1-1,0 1 1,0-1-1,0 1 1,0-1-1,0 0 1,0 0-1,0 0 1,-1 1-1,1-1 1,0 0-1,0 0 1,-1 0 0,1 0-1,-1 0 1,2-2-1,2-5 69,0 0 0,0 0 0,-1-1 0,0 1 0,2-10 0,13-61-141,-14 71-270,1 8 74,4 18-74,4 28 21,-6-6 150,-5-27 169,-1-1 0,2 1 0,0-1 0,1 0 0,0 0 0,0 0 0,10 16 0,-14-28-21,0 0 1,0 1-1,0-1 1,0 0-1,0 0 1,0 1-1,0-1 0,0 0 1,0 0-1,1 0 1,-1 1-1,0-1 1,0 0-1,0 0 0,0 0 1,1 1-1,-1-1 1,0 0-1,0 0 1,0 0-1,0 0 0,1 1 1,-1-1-1,0 0 1,0 0-1,1 0 1,-1 0-1,0 0 0,0 0 1,1 0-1,-1 0 1,0 0-1,0 0 1,1 0-1,-1 0 0,0 0 1,0 0-1,1 0 1,-1 0-1,0 0 1,0 0-1,1 0 0,-1 0 1,0 0-1,0 0 1,0 0-1,1-1 1,-1 1-1,0 0 1,0 0-1,0 0 0,1 0 1,-1 0-1,0-1 1,0 1-1,0 0 1,0 0-1,1 0 0,-1-1 1,0 1-1,0 0 1,0 0-1,0-1 1,0 1-1,0 0 0,3-17 594,-3 17-581,1-17 94,0 0 0,-3-19 0,-4-12-7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8.984"/>
    </inkml:context>
    <inkml:brush xml:id="br0">
      <inkml:brushProperty name="width" value="0.05" units="cm"/>
      <inkml:brushProperty name="height" value="0.05" units="cm"/>
    </inkml:brush>
  </inkml:definitions>
  <inkml:trace contextRef="#ctx0" brushRef="#br0">2 1 16524,'-2'15'1368,"4"7"-1000,0 1-232,4 0 352,1-3-448,5-7 0,1-3-168,5-7-128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09.439"/>
    </inkml:context>
    <inkml:brush xml:id="br0">
      <inkml:brushProperty name="width" value="0.05" units="cm"/>
      <inkml:brushProperty name="height" value="0.05" units="cm"/>
    </inkml:brush>
  </inkml:definitions>
  <inkml:trace contextRef="#ctx0" brushRef="#br0">71 290 14267,'-10'14'596,"1"1"1,0 0-1,1 1 1,1 0-1,1 0 1,-7 24-1,10-32-411,2-1-1,-1 1 0,1-1 1,0 1-1,0-1 0,1 1 1,0 0-1,1-1 1,0 1-1,0-1 0,0 1 1,1-1-1,0 1 0,0-1 1,1 0-1,7 13 1,-10-19-148,1 1 0,0-1 0,0 1 0,1-1 0,-1 0 0,0 1 0,0-1 0,0 0 0,1 0 0,-1 0 0,1 0 0,-1 0 0,1-1 0,-1 1 0,1 0 0,0-1 0,-1 1 0,1-1 1,0 1-1,-1-1 0,1 0 0,2 0 0,0 0-21,-1-1 0,0 1 0,0-1-1,0 0 1,0 0 0,0 0 0,0-1 0,0 1 0,-1-1 0,1 1 0,4-4 0,1-2-101,0 0 0,0-1 0,-1 0 1,0 0-1,0-1 0,7-12 0,-4 2-229,-1 1 0,-1-2 0,0 1 0,8-35 0,-13 40 119,0 0 1,-1-1 0,-1 1-1,0 0 1,-1-1 0,-1 1 0,-3-24-1,4 36 205,0 0 0,-1 0 0,1 0 0,-1 1 0,1-1 0,-1 0 0,0 0 0,0 1 0,0-1 0,0 1 0,0-1 0,0 0 0,-2-1 0,3 3-1,-1-1 0,1 1 0,0 0 0,0 0 1,0 0-1,-1 0 0,1 0 0,0 0 0,0 0 1,-1 0-1,1 0 0,0 0 0,0 0 0,0 0 0,-1 0 1,1 0-1,0 0 0,0 0 0,0 0 0,-1 1 1,1-1-1,0 0 0,0 0 0,0 0 0,-1 0 0,1 0 1,0 0-1,0 1 0,0-1 0,0 0 0,-1 0 0,1 0 1,0 0-1,0 1 0,0-1 0,-6 18 335,2 8 161,0 1 0,2-1 0,2 39 0,1-53-374,0-1 0,0 0 0,1 0 1,1 0-1,0 0 0,0 0 0,1 0 1,0-1-1,1 0 0,11 19 0,-15-28-124,0 0 0,0 0 0,-1 0 0,1 0 0,0 0 0,0 0 0,0 0 0,0 0 0,0-1 0,0 1 0,1 0-1,-1-1 1,0 1 0,0 0 0,0-1 0,1 0 0,-1 1 0,0-1 0,0 0 0,1 1 0,-1-1 0,0 0 0,1 0 0,-1 0 0,0 0 0,1 0-1,-1-1 1,0 1 0,1 0 0,-1-1 0,0 1 0,0-1 0,1 1 0,-1-1 0,0 1 0,2-2 0,0-1-13,1 1 0,-1-1 0,0 0 0,0 0 0,0-1 1,0 1-1,0 0 0,-1-1 0,0 0 0,3-5 0,5-14-40,-2 0-1,0-1 1,-2 0-1,0 0 1,2-29-1,-3-5-52,-2-62 0,-10 1-301,4 113 243,1 13 68,2 10 61,0 0 0,1 1 0,6 33 0,19 58 397,-18-77-211,3 10 196,17 42 1,-22-69-217,1 0 0,0-1 1,1 1-1,1-1 1,18 23-1,-23-34-142,0 1 0,0 0 0,0-1 1,1 0-1,-1 0 0,9 4 0,-13-6-14,1-1 0,0 1 0,0-1 0,0 1 0,-1-1 0,1 1 0,0-1 0,0 0 0,0 1 0,0-1 0,0 0 0,0 0 0,0 0 0,0 0 0,0 0 0,0 0 0,0 0 0,0 0 0,0 0 0,0 0 0,-1 0 0,1-1 0,0 1 1,0 0-1,0-1 0,0 1 0,0-1 0,0 1 0,-1-1 0,1 1 0,0-1 0,0 1 0,-1-1 0,1 0 0,0 0 0,-1 1 0,1-1 0,-1 0 0,1 0 0,-1 1 0,1-1 0,0-2 0,-1 2-20,0-1 0,0 0 0,-1 0 0,1 0 0,0 1 0,0-1 0,-1 0 0,0 1 0,1-1 0,-1 0 0,0 1 0,1-1 0,-1 0 0,0 1 0,0-1 0,0 1 0,-1 0 0,1-1 0,0 1 0,-3-2 0,-29-24-331,-1 6 187,-43-19 0,-24-14 1482,100 54-1242,0-1 0,0 1-1,0-1 1,0 0-1,0 1 1,0-1 0,0 0-1,0 1 1,0-1 0,0 0-1,0 0 1,0 0 0,1 0-1,-1 0 1,0 0-1,1 0 1,-1 0 0,1 0-1,-1 0 1,1 0 0,-1-1-1,1 1 1,0 0-1,-1 0 1,1-2 0,1 0 26,0 1 1,0 0 0,1-1-1,-1 1 1,1 0-1,-1 0 1,1 0 0,0 0-1,-1 0 1,4-1-1,2-5-274,78-72-592,-52 46 480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9:34:10.140"/>
    </inkml:context>
    <inkml:brush xml:id="br0">
      <inkml:brushProperty name="width" value="0.05" units="cm"/>
      <inkml:brushProperty name="height" value="0.05" units="cm"/>
    </inkml:brush>
  </inkml:definitions>
  <inkml:trace contextRef="#ctx0" brushRef="#br0">0 79 15963,'5'48'1865,"-3"-28"-1308,0-1 0,6 26 1,-6-40-434,0 1 0,0 0 0,0-1 0,0 0 0,1 1 1,0-1-1,0 0 0,1 0 0,-1-1 0,1 1 1,0-1-1,5 5 0,-8-8-93,0 0 1,0-1 0,0 1-1,0 0 1,0 0 0,0-1-1,0 1 1,0 0 0,0-1-1,1 1 1,-1-1 0,0 1-1,0-1 1,1 0 0,-1 0-1,0 0 1,1 1 0,-1-1-1,0 0 1,0-1-1,1 1 1,-1 0 0,2 0-1,-1-1 3,-1 0 0,1 0 0,0 0 1,-1-1-1,1 1 0,-1 0 0,0-1 0,1 1 0,-1 0 0,0-1 0,0 0 0,0 1 0,0-1 0,1-1 0,3-8 73,-1-1 0,0 1 0,5-24 0,-9 31-99,20-124 89,-17 119-129,-1 11-7,2 19-18,-1-4 56,5 38 28,25 83 0,-20-107 132,-2-17 78,-10-14-222,-1 0-1,1 0 0,-1 1 1,0-1-1,1 0 1,-1 0-1,1 0 0,-1 0 1,0 0-1,1 0 0,-1 0 1,1 0-1,-1 0 1,1 0-1,-1 0 0,0 0 1,1 0-1,-1 0 0,1 0 1,-1 0-1,1 0 1,-1 0-1,0-1 0,1 1 1,-1 0-1,0 0 0,1 0 1,-1-1-1,1 1 1,-1 0-1,1-1 0,1-2 50,0 1 0,0-1 0,0 0-1,-1 0 1,1 0 0,-1 0 0,1 0-1,-1-1 1,0 1 0,1-6-1,5-40 415,-6 42-407,2-114 826,0 3-716,13 164-512,-15-40 316,17 65-173,41 101 0,-56-164 176,-2-5-13,0-1 1,0 1-1,0 0 1,1 0-1,-1-1 1,1 1-1,-1-1 1,1 1 0,0-1-1,0 0 1,0 1-1,0-1 1,5 3-1,-7-5 7,0 0 0,0 0 0,1 0 0,-1 0 0,0 1 0,0-1 0,1 0 0,-1 0 0,0 0 0,0 0 0,1 0 0,-1 0 0,0 0 0,1 0 0,-1 0 0,0 0 0,1 0 0,-1 0 0,0 0 0,0 0 0,1 0 0,-1 0 0,0 0 0,0 0 0,1 0 0,-1-1 0,0 1 0,1 0 0,-1 0 0,0 0 0,0 0 0,0-1 0,1 1 0,-1 0 0,0 0 0,0-1 0,0 1 0,1 0 0,-1 0 0,0-1 0,0 1 0,0 0 0,0 0 0,0-1 0,0 0 0,3-16-631,-3 13 423,0-15-154,0-1-1,-1 1 0,-1-1 0,-1 1 1,-7-26-1,-7-14-425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18.04.2023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45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46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49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50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51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52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55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18.04.2023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18.04.2023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12" Type="http://schemas.openxmlformats.org/officeDocument/2006/relationships/image" Target="../media/image55.png"/><Relationship Id="rId16" Type="http://schemas.openxmlformats.org/officeDocument/2006/relationships/image" Target="../media/image7.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102" Type="http://schemas.openxmlformats.org/officeDocument/2006/relationships/image" Target="../media/image50.png"/><Relationship Id="rId5" Type="http://schemas.openxmlformats.org/officeDocument/2006/relationships/customXml" Target="../ink/ink1.xml"/><Relationship Id="rId90" Type="http://schemas.openxmlformats.org/officeDocument/2006/relationships/image" Target="../media/image44.png"/><Relationship Id="rId95" Type="http://schemas.openxmlformats.org/officeDocument/2006/relationships/customXml" Target="../ink/ink46.xml"/><Relationship Id="rId22" Type="http://schemas.openxmlformats.org/officeDocument/2006/relationships/image" Target="../media/image10.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3.xml"/><Relationship Id="rId113" Type="http://schemas.openxmlformats.org/officeDocument/2006/relationships/customXml" Target="../ink/ink55.xml"/><Relationship Id="rId80" Type="http://schemas.openxmlformats.org/officeDocument/2006/relationships/image" Target="../media/image39.png"/><Relationship Id="rId85" Type="http://schemas.openxmlformats.org/officeDocument/2006/relationships/customXml" Target="../ink/ink41.xml"/><Relationship Id="rId12" Type="http://schemas.openxmlformats.org/officeDocument/2006/relationships/image" Target="../media/image5.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08" Type="http://schemas.openxmlformats.org/officeDocument/2006/relationships/image" Target="../media/image53.png"/><Relationship Id="rId54" Type="http://schemas.openxmlformats.org/officeDocument/2006/relationships/image" Target="../media/image26.png"/><Relationship Id="rId70" Type="http://schemas.openxmlformats.org/officeDocument/2006/relationships/image" Target="../media/image34.png"/><Relationship Id="rId75" Type="http://schemas.openxmlformats.org/officeDocument/2006/relationships/customXml" Target="../ink/ink36.xml"/><Relationship Id="rId91" Type="http://schemas.openxmlformats.org/officeDocument/2006/relationships/customXml" Target="../ink/ink44.xml"/><Relationship Id="rId9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6" Type="http://schemas.openxmlformats.org/officeDocument/2006/relationships/image" Target="../media/image52.png"/><Relationship Id="rId114" Type="http://schemas.openxmlformats.org/officeDocument/2006/relationships/image" Target="../media/image56.png"/><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94" Type="http://schemas.openxmlformats.org/officeDocument/2006/relationships/image" Target="../media/image46.png"/><Relationship Id="rId99" Type="http://schemas.openxmlformats.org/officeDocument/2006/relationships/customXml" Target="../ink/ink48.xml"/><Relationship Id="rId101" Type="http://schemas.openxmlformats.org/officeDocument/2006/relationships/customXml" Target="../ink/ink49.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04" Type="http://schemas.openxmlformats.org/officeDocument/2006/relationships/image" Target="../media/image51.png"/><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105" Type="http://schemas.openxmlformats.org/officeDocument/2006/relationships/customXml" Target="../ink/ink51.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 Id="rId3" Type="http://schemas.openxmlformats.org/officeDocument/2006/relationships/image" Target="../media/image1.jpe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88" Type="http://schemas.openxmlformats.org/officeDocument/2006/relationships/image" Target="../media/image43.png"/><Relationship Id="rId111" Type="http://schemas.openxmlformats.org/officeDocument/2006/relationships/customXml" Target="../ink/ink54.xml"/></Relationships>
</file>

<file path=ppt/slides/_rels/slide10.xml.rels><?xml version="1.0" encoding="UTF-8" standalone="yes"?>
<Relationships xmlns="http://schemas.openxmlformats.org/package/2006/relationships"><Relationship Id="rId26" Type="http://schemas.openxmlformats.org/officeDocument/2006/relationships/image" Target="../media/image380.png"/><Relationship Id="rId21" Type="http://schemas.openxmlformats.org/officeDocument/2006/relationships/customXml" Target="../ink/ink745.xml"/><Relationship Id="rId42" Type="http://schemas.openxmlformats.org/officeDocument/2006/relationships/image" Target="../media/image388.png"/><Relationship Id="rId47" Type="http://schemas.openxmlformats.org/officeDocument/2006/relationships/customXml" Target="../ink/ink758.xml"/><Relationship Id="rId63" Type="http://schemas.openxmlformats.org/officeDocument/2006/relationships/customXml" Target="../ink/ink766.xml"/><Relationship Id="rId68" Type="http://schemas.openxmlformats.org/officeDocument/2006/relationships/image" Target="../media/image401.png"/><Relationship Id="rId2" Type="http://schemas.openxmlformats.org/officeDocument/2006/relationships/notesSlide" Target="../notesSlides/notesSlide10.xml"/><Relationship Id="rId16" Type="http://schemas.openxmlformats.org/officeDocument/2006/relationships/image" Target="../media/image375.png"/><Relationship Id="rId29" Type="http://schemas.openxmlformats.org/officeDocument/2006/relationships/customXml" Target="../ink/ink749.xml"/><Relationship Id="rId11" Type="http://schemas.openxmlformats.org/officeDocument/2006/relationships/customXml" Target="../ink/ink740.xml"/><Relationship Id="rId24" Type="http://schemas.openxmlformats.org/officeDocument/2006/relationships/image" Target="../media/image379.png"/><Relationship Id="rId32" Type="http://schemas.openxmlformats.org/officeDocument/2006/relationships/image" Target="../media/image383.png"/><Relationship Id="rId37" Type="http://schemas.openxmlformats.org/officeDocument/2006/relationships/customXml" Target="../ink/ink753.xml"/><Relationship Id="rId40" Type="http://schemas.openxmlformats.org/officeDocument/2006/relationships/image" Target="../media/image387.png"/><Relationship Id="rId45" Type="http://schemas.openxmlformats.org/officeDocument/2006/relationships/customXml" Target="../ink/ink757.xml"/><Relationship Id="rId53" Type="http://schemas.openxmlformats.org/officeDocument/2006/relationships/customXml" Target="../ink/ink761.xml"/><Relationship Id="rId58" Type="http://schemas.openxmlformats.org/officeDocument/2006/relationships/image" Target="../media/image396.png"/><Relationship Id="rId66" Type="http://schemas.openxmlformats.org/officeDocument/2006/relationships/image" Target="../media/image400.png"/><Relationship Id="rId74" Type="http://schemas.openxmlformats.org/officeDocument/2006/relationships/image" Target="../media/image404.png"/><Relationship Id="rId5" Type="http://schemas.openxmlformats.org/officeDocument/2006/relationships/customXml" Target="../ink/ink737.xml"/><Relationship Id="rId61" Type="http://schemas.openxmlformats.org/officeDocument/2006/relationships/customXml" Target="../ink/ink765.xml"/><Relationship Id="rId19" Type="http://schemas.openxmlformats.org/officeDocument/2006/relationships/customXml" Target="../ink/ink744.xml"/><Relationship Id="rId14" Type="http://schemas.openxmlformats.org/officeDocument/2006/relationships/image" Target="../media/image374.png"/><Relationship Id="rId22" Type="http://schemas.openxmlformats.org/officeDocument/2006/relationships/image" Target="../media/image378.png"/><Relationship Id="rId27" Type="http://schemas.openxmlformats.org/officeDocument/2006/relationships/customXml" Target="../ink/ink748.xml"/><Relationship Id="rId30" Type="http://schemas.openxmlformats.org/officeDocument/2006/relationships/image" Target="../media/image382.png"/><Relationship Id="rId35" Type="http://schemas.openxmlformats.org/officeDocument/2006/relationships/customXml" Target="../ink/ink752.xml"/><Relationship Id="rId43" Type="http://schemas.openxmlformats.org/officeDocument/2006/relationships/customXml" Target="../ink/ink756.xml"/><Relationship Id="rId48" Type="http://schemas.openxmlformats.org/officeDocument/2006/relationships/image" Target="../media/image391.png"/><Relationship Id="rId56" Type="http://schemas.openxmlformats.org/officeDocument/2006/relationships/image" Target="../media/image395.png"/><Relationship Id="rId64" Type="http://schemas.openxmlformats.org/officeDocument/2006/relationships/image" Target="../media/image399.png"/><Relationship Id="rId69" Type="http://schemas.openxmlformats.org/officeDocument/2006/relationships/customXml" Target="../ink/ink769.xml"/><Relationship Id="rId8" Type="http://schemas.openxmlformats.org/officeDocument/2006/relationships/image" Target="../media/image371.png"/><Relationship Id="rId51" Type="http://schemas.openxmlformats.org/officeDocument/2006/relationships/customXml" Target="../ink/ink760.xml"/><Relationship Id="rId72" Type="http://schemas.openxmlformats.org/officeDocument/2006/relationships/image" Target="../media/image403.png"/><Relationship Id="rId3" Type="http://schemas.openxmlformats.org/officeDocument/2006/relationships/hyperlink" Target="https://www.ecb.europa.eu/mopo/implement/omt/html/index.en.html" TargetMode="External"/><Relationship Id="rId12" Type="http://schemas.openxmlformats.org/officeDocument/2006/relationships/image" Target="../media/image373.png"/><Relationship Id="rId17" Type="http://schemas.openxmlformats.org/officeDocument/2006/relationships/customXml" Target="../ink/ink743.xml"/><Relationship Id="rId25" Type="http://schemas.openxmlformats.org/officeDocument/2006/relationships/customXml" Target="../ink/ink747.xml"/><Relationship Id="rId33" Type="http://schemas.openxmlformats.org/officeDocument/2006/relationships/customXml" Target="../ink/ink751.xml"/><Relationship Id="rId38" Type="http://schemas.openxmlformats.org/officeDocument/2006/relationships/image" Target="../media/image386.png"/><Relationship Id="rId46" Type="http://schemas.openxmlformats.org/officeDocument/2006/relationships/image" Target="../media/image390.png"/><Relationship Id="rId59" Type="http://schemas.openxmlformats.org/officeDocument/2006/relationships/customXml" Target="../ink/ink764.xml"/><Relationship Id="rId67" Type="http://schemas.openxmlformats.org/officeDocument/2006/relationships/customXml" Target="../ink/ink768.xml"/><Relationship Id="rId20" Type="http://schemas.openxmlformats.org/officeDocument/2006/relationships/image" Target="../media/image377.png"/><Relationship Id="rId41" Type="http://schemas.openxmlformats.org/officeDocument/2006/relationships/customXml" Target="../ink/ink755.xml"/><Relationship Id="rId54" Type="http://schemas.openxmlformats.org/officeDocument/2006/relationships/image" Target="../media/image394.png"/><Relationship Id="rId62" Type="http://schemas.openxmlformats.org/officeDocument/2006/relationships/image" Target="../media/image398.png"/><Relationship Id="rId70" Type="http://schemas.openxmlformats.org/officeDocument/2006/relationships/image" Target="../media/image402.png"/><Relationship Id="rId1" Type="http://schemas.openxmlformats.org/officeDocument/2006/relationships/slideLayout" Target="../slideLayouts/slideLayout7.xml"/><Relationship Id="rId6" Type="http://schemas.openxmlformats.org/officeDocument/2006/relationships/image" Target="../media/image370.png"/><Relationship Id="rId15" Type="http://schemas.openxmlformats.org/officeDocument/2006/relationships/customXml" Target="../ink/ink742.xml"/><Relationship Id="rId23" Type="http://schemas.openxmlformats.org/officeDocument/2006/relationships/customXml" Target="../ink/ink746.xml"/><Relationship Id="rId28" Type="http://schemas.openxmlformats.org/officeDocument/2006/relationships/image" Target="../media/image381.png"/><Relationship Id="rId36" Type="http://schemas.openxmlformats.org/officeDocument/2006/relationships/image" Target="../media/image385.png"/><Relationship Id="rId49" Type="http://schemas.openxmlformats.org/officeDocument/2006/relationships/customXml" Target="../ink/ink759.xml"/><Relationship Id="rId57" Type="http://schemas.openxmlformats.org/officeDocument/2006/relationships/customXml" Target="../ink/ink763.xml"/><Relationship Id="rId10" Type="http://schemas.openxmlformats.org/officeDocument/2006/relationships/image" Target="../media/image372.png"/><Relationship Id="rId31" Type="http://schemas.openxmlformats.org/officeDocument/2006/relationships/customXml" Target="../ink/ink750.xml"/><Relationship Id="rId44" Type="http://schemas.openxmlformats.org/officeDocument/2006/relationships/image" Target="../media/image389.png"/><Relationship Id="rId52" Type="http://schemas.openxmlformats.org/officeDocument/2006/relationships/image" Target="../media/image393.png"/><Relationship Id="rId60" Type="http://schemas.openxmlformats.org/officeDocument/2006/relationships/image" Target="../media/image397.png"/><Relationship Id="rId65" Type="http://schemas.openxmlformats.org/officeDocument/2006/relationships/customXml" Target="../ink/ink767.xml"/><Relationship Id="rId73" Type="http://schemas.openxmlformats.org/officeDocument/2006/relationships/customXml" Target="../ink/ink771.xml"/><Relationship Id="rId4" Type="http://schemas.openxmlformats.org/officeDocument/2006/relationships/image" Target="../media/image369.png"/><Relationship Id="rId9" Type="http://schemas.openxmlformats.org/officeDocument/2006/relationships/customXml" Target="../ink/ink739.xml"/><Relationship Id="rId13" Type="http://schemas.openxmlformats.org/officeDocument/2006/relationships/customXml" Target="../ink/ink741.xml"/><Relationship Id="rId18" Type="http://schemas.openxmlformats.org/officeDocument/2006/relationships/image" Target="../media/image376.png"/><Relationship Id="rId39" Type="http://schemas.openxmlformats.org/officeDocument/2006/relationships/customXml" Target="../ink/ink754.xml"/><Relationship Id="rId34" Type="http://schemas.openxmlformats.org/officeDocument/2006/relationships/image" Target="../media/image384.png"/><Relationship Id="rId50" Type="http://schemas.openxmlformats.org/officeDocument/2006/relationships/image" Target="../media/image392.png"/><Relationship Id="rId55" Type="http://schemas.openxmlformats.org/officeDocument/2006/relationships/customXml" Target="../ink/ink762.xml"/><Relationship Id="rId7" Type="http://schemas.openxmlformats.org/officeDocument/2006/relationships/customXml" Target="../ink/ink738.xml"/><Relationship Id="rId71" Type="http://schemas.openxmlformats.org/officeDocument/2006/relationships/customXml" Target="../ink/ink770.xml"/></Relationships>
</file>

<file path=ppt/slides/_rels/slide11.xml.rels><?xml version="1.0" encoding="UTF-8" standalone="yes"?>
<Relationships xmlns="http://schemas.openxmlformats.org/package/2006/relationships"><Relationship Id="rId117" Type="http://schemas.openxmlformats.org/officeDocument/2006/relationships/image" Target="../media/image462.png"/><Relationship Id="rId21" Type="http://schemas.openxmlformats.org/officeDocument/2006/relationships/image" Target="../media/image414.png"/><Relationship Id="rId42" Type="http://schemas.openxmlformats.org/officeDocument/2006/relationships/customXml" Target="../ink/ink791.xml"/><Relationship Id="rId63" Type="http://schemas.openxmlformats.org/officeDocument/2006/relationships/image" Target="../media/image435.png"/><Relationship Id="rId84" Type="http://schemas.openxmlformats.org/officeDocument/2006/relationships/customXml" Target="../ink/ink812.xml"/><Relationship Id="rId138" Type="http://schemas.openxmlformats.org/officeDocument/2006/relationships/customXml" Target="../ink/ink839.xml"/><Relationship Id="rId159" Type="http://schemas.openxmlformats.org/officeDocument/2006/relationships/image" Target="../media/image483.png"/><Relationship Id="rId170" Type="http://schemas.openxmlformats.org/officeDocument/2006/relationships/customXml" Target="../ink/ink855.xml"/><Relationship Id="rId191" Type="http://schemas.openxmlformats.org/officeDocument/2006/relationships/image" Target="../media/image499.png"/><Relationship Id="rId205" Type="http://schemas.openxmlformats.org/officeDocument/2006/relationships/customXml" Target="../ink/ink873.xml"/><Relationship Id="rId107" Type="http://schemas.openxmlformats.org/officeDocument/2006/relationships/image" Target="../media/image457.png"/><Relationship Id="rId11" Type="http://schemas.openxmlformats.org/officeDocument/2006/relationships/image" Target="../media/image409.png"/><Relationship Id="rId32" Type="http://schemas.openxmlformats.org/officeDocument/2006/relationships/customXml" Target="../ink/ink786.xml"/><Relationship Id="rId53" Type="http://schemas.openxmlformats.org/officeDocument/2006/relationships/image" Target="../media/image430.png"/><Relationship Id="rId74" Type="http://schemas.openxmlformats.org/officeDocument/2006/relationships/customXml" Target="../ink/ink807.xml"/><Relationship Id="rId128" Type="http://schemas.openxmlformats.org/officeDocument/2006/relationships/customXml" Target="../ink/ink834.xml"/><Relationship Id="rId149" Type="http://schemas.openxmlformats.org/officeDocument/2006/relationships/image" Target="../media/image478.png"/><Relationship Id="rId5" Type="http://schemas.openxmlformats.org/officeDocument/2006/relationships/image" Target="../media/image406.png"/><Relationship Id="rId95" Type="http://schemas.openxmlformats.org/officeDocument/2006/relationships/image" Target="../media/image451.png"/><Relationship Id="rId160" Type="http://schemas.openxmlformats.org/officeDocument/2006/relationships/customXml" Target="../ink/ink850.xml"/><Relationship Id="rId181" Type="http://schemas.openxmlformats.org/officeDocument/2006/relationships/image" Target="../media/image494.png"/><Relationship Id="rId216" Type="http://schemas.openxmlformats.org/officeDocument/2006/relationships/image" Target="../media/image511.png"/><Relationship Id="rId22" Type="http://schemas.openxmlformats.org/officeDocument/2006/relationships/customXml" Target="../ink/ink781.xml"/><Relationship Id="rId43" Type="http://schemas.openxmlformats.org/officeDocument/2006/relationships/image" Target="../media/image425.png"/><Relationship Id="rId64" Type="http://schemas.openxmlformats.org/officeDocument/2006/relationships/customXml" Target="../ink/ink802.xml"/><Relationship Id="rId118" Type="http://schemas.openxmlformats.org/officeDocument/2006/relationships/customXml" Target="../ink/ink829.xml"/><Relationship Id="rId139" Type="http://schemas.openxmlformats.org/officeDocument/2006/relationships/image" Target="../media/image473.png"/><Relationship Id="rId85" Type="http://schemas.openxmlformats.org/officeDocument/2006/relationships/image" Target="../media/image446.png"/><Relationship Id="rId150" Type="http://schemas.openxmlformats.org/officeDocument/2006/relationships/customXml" Target="../ink/ink845.xml"/><Relationship Id="rId171" Type="http://schemas.openxmlformats.org/officeDocument/2006/relationships/image" Target="../media/image489.png"/><Relationship Id="rId192" Type="http://schemas.openxmlformats.org/officeDocument/2006/relationships/customXml" Target="../ink/ink866.xml"/><Relationship Id="rId206" Type="http://schemas.openxmlformats.org/officeDocument/2006/relationships/image" Target="../media/image506.png"/><Relationship Id="rId12" Type="http://schemas.openxmlformats.org/officeDocument/2006/relationships/customXml" Target="../ink/ink776.xml"/><Relationship Id="rId33" Type="http://schemas.openxmlformats.org/officeDocument/2006/relationships/image" Target="../media/image420.png"/><Relationship Id="rId108" Type="http://schemas.openxmlformats.org/officeDocument/2006/relationships/customXml" Target="../ink/ink824.xml"/><Relationship Id="rId129" Type="http://schemas.openxmlformats.org/officeDocument/2006/relationships/image" Target="../media/image468.png"/><Relationship Id="rId54" Type="http://schemas.openxmlformats.org/officeDocument/2006/relationships/customXml" Target="../ink/ink797.xml"/><Relationship Id="rId75" Type="http://schemas.openxmlformats.org/officeDocument/2006/relationships/image" Target="../media/image441.png"/><Relationship Id="rId96" Type="http://schemas.openxmlformats.org/officeDocument/2006/relationships/customXml" Target="../ink/ink818.xml"/><Relationship Id="rId140" Type="http://schemas.openxmlformats.org/officeDocument/2006/relationships/customXml" Target="../ink/ink840.xml"/><Relationship Id="rId161" Type="http://schemas.openxmlformats.org/officeDocument/2006/relationships/image" Target="../media/image484.png"/><Relationship Id="rId182" Type="http://schemas.openxmlformats.org/officeDocument/2006/relationships/customXml" Target="../ink/ink861.xml"/><Relationship Id="rId217" Type="http://schemas.openxmlformats.org/officeDocument/2006/relationships/customXml" Target="../ink/ink879.xml"/><Relationship Id="rId6" Type="http://schemas.openxmlformats.org/officeDocument/2006/relationships/customXml" Target="../ink/ink773.xml"/><Relationship Id="rId23" Type="http://schemas.openxmlformats.org/officeDocument/2006/relationships/image" Target="../media/image415.png"/><Relationship Id="rId119" Type="http://schemas.openxmlformats.org/officeDocument/2006/relationships/image" Target="../media/image463.png"/><Relationship Id="rId44" Type="http://schemas.openxmlformats.org/officeDocument/2006/relationships/customXml" Target="../ink/ink792.xml"/><Relationship Id="rId65" Type="http://schemas.openxmlformats.org/officeDocument/2006/relationships/image" Target="../media/image436.png"/><Relationship Id="rId86" Type="http://schemas.openxmlformats.org/officeDocument/2006/relationships/customXml" Target="../ink/ink813.xml"/><Relationship Id="rId130" Type="http://schemas.openxmlformats.org/officeDocument/2006/relationships/customXml" Target="../ink/ink835.xml"/><Relationship Id="rId151" Type="http://schemas.openxmlformats.org/officeDocument/2006/relationships/image" Target="../media/image479.png"/><Relationship Id="rId172" Type="http://schemas.openxmlformats.org/officeDocument/2006/relationships/customXml" Target="../ink/ink856.xml"/><Relationship Id="rId193" Type="http://schemas.openxmlformats.org/officeDocument/2006/relationships/image" Target="../media/image500.png"/><Relationship Id="rId207" Type="http://schemas.openxmlformats.org/officeDocument/2006/relationships/customXml" Target="../ink/ink874.xml"/><Relationship Id="rId13" Type="http://schemas.openxmlformats.org/officeDocument/2006/relationships/image" Target="../media/image410.png"/><Relationship Id="rId109" Type="http://schemas.openxmlformats.org/officeDocument/2006/relationships/image" Target="../media/image458.png"/><Relationship Id="rId34" Type="http://schemas.openxmlformats.org/officeDocument/2006/relationships/customXml" Target="../ink/ink787.xml"/><Relationship Id="rId55" Type="http://schemas.openxmlformats.org/officeDocument/2006/relationships/image" Target="../media/image431.png"/><Relationship Id="rId76" Type="http://schemas.openxmlformats.org/officeDocument/2006/relationships/customXml" Target="../ink/ink808.xml"/><Relationship Id="rId97" Type="http://schemas.openxmlformats.org/officeDocument/2006/relationships/image" Target="../media/image452.png"/><Relationship Id="rId120" Type="http://schemas.openxmlformats.org/officeDocument/2006/relationships/customXml" Target="../ink/ink830.xml"/><Relationship Id="rId141" Type="http://schemas.openxmlformats.org/officeDocument/2006/relationships/image" Target="../media/image474.png"/><Relationship Id="rId7" Type="http://schemas.openxmlformats.org/officeDocument/2006/relationships/image" Target="../media/image407.png"/><Relationship Id="rId162" Type="http://schemas.openxmlformats.org/officeDocument/2006/relationships/customXml" Target="../ink/ink851.xml"/><Relationship Id="rId183" Type="http://schemas.openxmlformats.org/officeDocument/2006/relationships/image" Target="../media/image495.png"/><Relationship Id="rId218" Type="http://schemas.openxmlformats.org/officeDocument/2006/relationships/image" Target="../media/image512.png"/><Relationship Id="rId24" Type="http://schemas.openxmlformats.org/officeDocument/2006/relationships/customXml" Target="../ink/ink782.xml"/><Relationship Id="rId45" Type="http://schemas.openxmlformats.org/officeDocument/2006/relationships/image" Target="../media/image426.png"/><Relationship Id="rId66" Type="http://schemas.openxmlformats.org/officeDocument/2006/relationships/customXml" Target="../ink/ink803.xml"/><Relationship Id="rId87" Type="http://schemas.openxmlformats.org/officeDocument/2006/relationships/image" Target="../media/image447.png"/><Relationship Id="rId110" Type="http://schemas.openxmlformats.org/officeDocument/2006/relationships/customXml" Target="../ink/ink825.xml"/><Relationship Id="rId131" Type="http://schemas.openxmlformats.org/officeDocument/2006/relationships/image" Target="../media/image469.png"/><Relationship Id="rId152" Type="http://schemas.openxmlformats.org/officeDocument/2006/relationships/customXml" Target="../ink/ink846.xml"/><Relationship Id="rId173" Type="http://schemas.openxmlformats.org/officeDocument/2006/relationships/image" Target="../media/image490.png"/><Relationship Id="rId194" Type="http://schemas.openxmlformats.org/officeDocument/2006/relationships/customXml" Target="../ink/ink867.xml"/><Relationship Id="rId208" Type="http://schemas.openxmlformats.org/officeDocument/2006/relationships/image" Target="../media/image507.png"/><Relationship Id="rId14" Type="http://schemas.openxmlformats.org/officeDocument/2006/relationships/customXml" Target="../ink/ink777.xml"/><Relationship Id="rId35" Type="http://schemas.openxmlformats.org/officeDocument/2006/relationships/image" Target="../media/image421.png"/><Relationship Id="rId56" Type="http://schemas.openxmlformats.org/officeDocument/2006/relationships/customXml" Target="../ink/ink798.xml"/><Relationship Id="rId77" Type="http://schemas.openxmlformats.org/officeDocument/2006/relationships/image" Target="../media/image442.png"/><Relationship Id="rId100" Type="http://schemas.openxmlformats.org/officeDocument/2006/relationships/customXml" Target="../ink/ink820.xml"/><Relationship Id="rId8" Type="http://schemas.openxmlformats.org/officeDocument/2006/relationships/customXml" Target="../ink/ink774.xml"/><Relationship Id="rId51" Type="http://schemas.openxmlformats.org/officeDocument/2006/relationships/image" Target="../media/image429.png"/><Relationship Id="rId72" Type="http://schemas.openxmlformats.org/officeDocument/2006/relationships/customXml" Target="../ink/ink806.xml"/><Relationship Id="rId93" Type="http://schemas.openxmlformats.org/officeDocument/2006/relationships/image" Target="../media/image450.png"/><Relationship Id="rId98" Type="http://schemas.openxmlformats.org/officeDocument/2006/relationships/customXml" Target="../ink/ink819.xml"/><Relationship Id="rId121" Type="http://schemas.openxmlformats.org/officeDocument/2006/relationships/image" Target="../media/image464.png"/><Relationship Id="rId142" Type="http://schemas.openxmlformats.org/officeDocument/2006/relationships/customXml" Target="../ink/ink841.xml"/><Relationship Id="rId163" Type="http://schemas.openxmlformats.org/officeDocument/2006/relationships/image" Target="../media/image485.png"/><Relationship Id="rId184" Type="http://schemas.openxmlformats.org/officeDocument/2006/relationships/customXml" Target="../ink/ink862.xml"/><Relationship Id="rId189" Type="http://schemas.openxmlformats.org/officeDocument/2006/relationships/image" Target="../media/image498.png"/><Relationship Id="rId219" Type="http://schemas.openxmlformats.org/officeDocument/2006/relationships/customXml" Target="../ink/ink880.xml"/><Relationship Id="rId3" Type="http://schemas.openxmlformats.org/officeDocument/2006/relationships/image" Target="../media/image405.png"/><Relationship Id="rId214" Type="http://schemas.openxmlformats.org/officeDocument/2006/relationships/image" Target="../media/image510.png"/><Relationship Id="rId25" Type="http://schemas.openxmlformats.org/officeDocument/2006/relationships/image" Target="../media/image416.png"/><Relationship Id="rId46" Type="http://schemas.openxmlformats.org/officeDocument/2006/relationships/customXml" Target="../ink/ink793.xml"/><Relationship Id="rId67" Type="http://schemas.openxmlformats.org/officeDocument/2006/relationships/image" Target="../media/image437.png"/><Relationship Id="rId116" Type="http://schemas.openxmlformats.org/officeDocument/2006/relationships/customXml" Target="../ink/ink828.xml"/><Relationship Id="rId137" Type="http://schemas.openxmlformats.org/officeDocument/2006/relationships/image" Target="../media/image472.png"/><Relationship Id="rId158" Type="http://schemas.openxmlformats.org/officeDocument/2006/relationships/customXml" Target="../ink/ink849.xml"/><Relationship Id="rId20" Type="http://schemas.openxmlformats.org/officeDocument/2006/relationships/customXml" Target="../ink/ink780.xml"/><Relationship Id="rId41" Type="http://schemas.openxmlformats.org/officeDocument/2006/relationships/image" Target="../media/image424.png"/><Relationship Id="rId62" Type="http://schemas.openxmlformats.org/officeDocument/2006/relationships/customXml" Target="../ink/ink801.xml"/><Relationship Id="rId83" Type="http://schemas.openxmlformats.org/officeDocument/2006/relationships/image" Target="../media/image445.png"/><Relationship Id="rId88" Type="http://schemas.openxmlformats.org/officeDocument/2006/relationships/customXml" Target="../ink/ink814.xml"/><Relationship Id="rId111" Type="http://schemas.openxmlformats.org/officeDocument/2006/relationships/image" Target="../media/image459.png"/><Relationship Id="rId132" Type="http://schemas.openxmlformats.org/officeDocument/2006/relationships/customXml" Target="../ink/ink836.xml"/><Relationship Id="rId153" Type="http://schemas.openxmlformats.org/officeDocument/2006/relationships/image" Target="../media/image480.png"/><Relationship Id="rId174" Type="http://schemas.openxmlformats.org/officeDocument/2006/relationships/customXml" Target="../ink/ink857.xml"/><Relationship Id="rId179" Type="http://schemas.openxmlformats.org/officeDocument/2006/relationships/image" Target="../media/image493.png"/><Relationship Id="rId195" Type="http://schemas.openxmlformats.org/officeDocument/2006/relationships/customXml" Target="../ink/ink868.xml"/><Relationship Id="rId209" Type="http://schemas.openxmlformats.org/officeDocument/2006/relationships/customXml" Target="../ink/ink875.xml"/><Relationship Id="rId190" Type="http://schemas.openxmlformats.org/officeDocument/2006/relationships/customXml" Target="../ink/ink865.xml"/><Relationship Id="rId204" Type="http://schemas.openxmlformats.org/officeDocument/2006/relationships/image" Target="../media/image505.png"/><Relationship Id="rId220" Type="http://schemas.openxmlformats.org/officeDocument/2006/relationships/image" Target="../media/image513.png"/><Relationship Id="rId15" Type="http://schemas.openxmlformats.org/officeDocument/2006/relationships/image" Target="../media/image411.png"/><Relationship Id="rId36" Type="http://schemas.openxmlformats.org/officeDocument/2006/relationships/customXml" Target="../ink/ink788.xml"/><Relationship Id="rId57" Type="http://schemas.openxmlformats.org/officeDocument/2006/relationships/image" Target="../media/image432.png"/><Relationship Id="rId106" Type="http://schemas.openxmlformats.org/officeDocument/2006/relationships/customXml" Target="../ink/ink823.xml"/><Relationship Id="rId127" Type="http://schemas.openxmlformats.org/officeDocument/2006/relationships/image" Target="../media/image467.png"/><Relationship Id="rId10" Type="http://schemas.openxmlformats.org/officeDocument/2006/relationships/customXml" Target="../ink/ink775.xml"/><Relationship Id="rId31" Type="http://schemas.openxmlformats.org/officeDocument/2006/relationships/image" Target="../media/image419.png"/><Relationship Id="rId52" Type="http://schemas.openxmlformats.org/officeDocument/2006/relationships/customXml" Target="../ink/ink796.xml"/><Relationship Id="rId73" Type="http://schemas.openxmlformats.org/officeDocument/2006/relationships/image" Target="../media/image440.png"/><Relationship Id="rId78" Type="http://schemas.openxmlformats.org/officeDocument/2006/relationships/customXml" Target="../ink/ink809.xml"/><Relationship Id="rId94" Type="http://schemas.openxmlformats.org/officeDocument/2006/relationships/customXml" Target="../ink/ink817.xml"/><Relationship Id="rId99" Type="http://schemas.openxmlformats.org/officeDocument/2006/relationships/image" Target="../media/image453.png"/><Relationship Id="rId101" Type="http://schemas.openxmlformats.org/officeDocument/2006/relationships/image" Target="../media/image454.png"/><Relationship Id="rId122" Type="http://schemas.openxmlformats.org/officeDocument/2006/relationships/customXml" Target="../ink/ink831.xml"/><Relationship Id="rId143" Type="http://schemas.openxmlformats.org/officeDocument/2006/relationships/image" Target="../media/image475.png"/><Relationship Id="rId148" Type="http://schemas.openxmlformats.org/officeDocument/2006/relationships/customXml" Target="../ink/ink844.xml"/><Relationship Id="rId164" Type="http://schemas.openxmlformats.org/officeDocument/2006/relationships/customXml" Target="../ink/ink852.xml"/><Relationship Id="rId169" Type="http://schemas.openxmlformats.org/officeDocument/2006/relationships/image" Target="../media/image488.png"/><Relationship Id="rId185" Type="http://schemas.openxmlformats.org/officeDocument/2006/relationships/image" Target="../media/image496.png"/><Relationship Id="rId4" Type="http://schemas.openxmlformats.org/officeDocument/2006/relationships/customXml" Target="../ink/ink772.xml"/><Relationship Id="rId9" Type="http://schemas.openxmlformats.org/officeDocument/2006/relationships/image" Target="../media/image408.png"/><Relationship Id="rId180" Type="http://schemas.openxmlformats.org/officeDocument/2006/relationships/customXml" Target="../ink/ink860.xml"/><Relationship Id="rId210" Type="http://schemas.openxmlformats.org/officeDocument/2006/relationships/image" Target="../media/image508.png"/><Relationship Id="rId215" Type="http://schemas.openxmlformats.org/officeDocument/2006/relationships/customXml" Target="../ink/ink878.xml"/><Relationship Id="rId26" Type="http://schemas.openxmlformats.org/officeDocument/2006/relationships/customXml" Target="../ink/ink783.xml"/><Relationship Id="rId47" Type="http://schemas.openxmlformats.org/officeDocument/2006/relationships/image" Target="../media/image427.png"/><Relationship Id="rId68" Type="http://schemas.openxmlformats.org/officeDocument/2006/relationships/customXml" Target="../ink/ink804.xml"/><Relationship Id="rId89" Type="http://schemas.openxmlformats.org/officeDocument/2006/relationships/image" Target="../media/image448.png"/><Relationship Id="rId112" Type="http://schemas.openxmlformats.org/officeDocument/2006/relationships/customXml" Target="../ink/ink826.xml"/><Relationship Id="rId133" Type="http://schemas.openxmlformats.org/officeDocument/2006/relationships/image" Target="../media/image470.png"/><Relationship Id="rId154" Type="http://schemas.openxmlformats.org/officeDocument/2006/relationships/customXml" Target="../ink/ink847.xml"/><Relationship Id="rId175" Type="http://schemas.openxmlformats.org/officeDocument/2006/relationships/image" Target="../media/image491.png"/><Relationship Id="rId196" Type="http://schemas.openxmlformats.org/officeDocument/2006/relationships/image" Target="../media/image501.png"/><Relationship Id="rId200" Type="http://schemas.openxmlformats.org/officeDocument/2006/relationships/image" Target="../media/image503.png"/><Relationship Id="rId16" Type="http://schemas.openxmlformats.org/officeDocument/2006/relationships/customXml" Target="../ink/ink778.xml"/><Relationship Id="rId221" Type="http://schemas.openxmlformats.org/officeDocument/2006/relationships/customXml" Target="../ink/ink881.xml"/><Relationship Id="rId37" Type="http://schemas.openxmlformats.org/officeDocument/2006/relationships/image" Target="../media/image422.png"/><Relationship Id="rId58" Type="http://schemas.openxmlformats.org/officeDocument/2006/relationships/customXml" Target="../ink/ink799.xml"/><Relationship Id="rId79" Type="http://schemas.openxmlformats.org/officeDocument/2006/relationships/image" Target="../media/image443.png"/><Relationship Id="rId102" Type="http://schemas.openxmlformats.org/officeDocument/2006/relationships/customXml" Target="../ink/ink821.xml"/><Relationship Id="rId123" Type="http://schemas.openxmlformats.org/officeDocument/2006/relationships/image" Target="../media/image465.png"/><Relationship Id="rId144" Type="http://schemas.openxmlformats.org/officeDocument/2006/relationships/customXml" Target="../ink/ink842.xml"/><Relationship Id="rId90" Type="http://schemas.openxmlformats.org/officeDocument/2006/relationships/customXml" Target="../ink/ink815.xml"/><Relationship Id="rId165" Type="http://schemas.openxmlformats.org/officeDocument/2006/relationships/image" Target="../media/image486.png"/><Relationship Id="rId186" Type="http://schemas.openxmlformats.org/officeDocument/2006/relationships/customXml" Target="../ink/ink863.xml"/><Relationship Id="rId211" Type="http://schemas.openxmlformats.org/officeDocument/2006/relationships/customXml" Target="../ink/ink876.xml"/><Relationship Id="rId27" Type="http://schemas.openxmlformats.org/officeDocument/2006/relationships/image" Target="../media/image417.png"/><Relationship Id="rId48" Type="http://schemas.openxmlformats.org/officeDocument/2006/relationships/customXml" Target="../ink/ink794.xml"/><Relationship Id="rId69" Type="http://schemas.openxmlformats.org/officeDocument/2006/relationships/image" Target="../media/image438.png"/><Relationship Id="rId113" Type="http://schemas.openxmlformats.org/officeDocument/2006/relationships/image" Target="../media/image460.png"/><Relationship Id="rId134" Type="http://schemas.openxmlformats.org/officeDocument/2006/relationships/customXml" Target="../ink/ink837.xml"/><Relationship Id="rId80" Type="http://schemas.openxmlformats.org/officeDocument/2006/relationships/customXml" Target="../ink/ink810.xml"/><Relationship Id="rId155" Type="http://schemas.openxmlformats.org/officeDocument/2006/relationships/image" Target="../media/image481.png"/><Relationship Id="rId176" Type="http://schemas.openxmlformats.org/officeDocument/2006/relationships/customXml" Target="../ink/ink858.xml"/><Relationship Id="rId197" Type="http://schemas.openxmlformats.org/officeDocument/2006/relationships/customXml" Target="../ink/ink869.xml"/><Relationship Id="rId201" Type="http://schemas.openxmlformats.org/officeDocument/2006/relationships/customXml" Target="../ink/ink871.xml"/><Relationship Id="rId222" Type="http://schemas.openxmlformats.org/officeDocument/2006/relationships/image" Target="../media/image514.png"/><Relationship Id="rId17" Type="http://schemas.openxmlformats.org/officeDocument/2006/relationships/image" Target="../media/image412.png"/><Relationship Id="rId38" Type="http://schemas.openxmlformats.org/officeDocument/2006/relationships/customXml" Target="../ink/ink789.xml"/><Relationship Id="rId59" Type="http://schemas.openxmlformats.org/officeDocument/2006/relationships/image" Target="../media/image433.png"/><Relationship Id="rId103" Type="http://schemas.openxmlformats.org/officeDocument/2006/relationships/image" Target="../media/image455.png"/><Relationship Id="rId124" Type="http://schemas.openxmlformats.org/officeDocument/2006/relationships/customXml" Target="../ink/ink832.xml"/><Relationship Id="rId70" Type="http://schemas.openxmlformats.org/officeDocument/2006/relationships/customXml" Target="../ink/ink805.xml"/><Relationship Id="rId91" Type="http://schemas.openxmlformats.org/officeDocument/2006/relationships/image" Target="../media/image449.png"/><Relationship Id="rId145" Type="http://schemas.openxmlformats.org/officeDocument/2006/relationships/image" Target="../media/image476.png"/><Relationship Id="rId166" Type="http://schemas.openxmlformats.org/officeDocument/2006/relationships/customXml" Target="../ink/ink853.xml"/><Relationship Id="rId187" Type="http://schemas.openxmlformats.org/officeDocument/2006/relationships/image" Target="../media/image497.png"/><Relationship Id="rId1" Type="http://schemas.openxmlformats.org/officeDocument/2006/relationships/slideLayout" Target="../slideLayouts/slideLayout7.xml"/><Relationship Id="rId212" Type="http://schemas.openxmlformats.org/officeDocument/2006/relationships/image" Target="../media/image509.png"/><Relationship Id="rId28" Type="http://schemas.openxmlformats.org/officeDocument/2006/relationships/customXml" Target="../ink/ink784.xml"/><Relationship Id="rId49" Type="http://schemas.openxmlformats.org/officeDocument/2006/relationships/image" Target="../media/image428.png"/><Relationship Id="rId114" Type="http://schemas.openxmlformats.org/officeDocument/2006/relationships/customXml" Target="../ink/ink827.xml"/><Relationship Id="rId60" Type="http://schemas.openxmlformats.org/officeDocument/2006/relationships/customXml" Target="../ink/ink800.xml"/><Relationship Id="rId81" Type="http://schemas.openxmlformats.org/officeDocument/2006/relationships/image" Target="../media/image444.png"/><Relationship Id="rId135" Type="http://schemas.openxmlformats.org/officeDocument/2006/relationships/image" Target="../media/image471.png"/><Relationship Id="rId156" Type="http://schemas.openxmlformats.org/officeDocument/2006/relationships/customXml" Target="../ink/ink848.xml"/><Relationship Id="rId177" Type="http://schemas.openxmlformats.org/officeDocument/2006/relationships/image" Target="../media/image492.png"/><Relationship Id="rId198" Type="http://schemas.openxmlformats.org/officeDocument/2006/relationships/image" Target="../media/image502.png"/><Relationship Id="rId202" Type="http://schemas.openxmlformats.org/officeDocument/2006/relationships/image" Target="../media/image504.png"/><Relationship Id="rId223" Type="http://schemas.openxmlformats.org/officeDocument/2006/relationships/customXml" Target="../ink/ink882.xml"/><Relationship Id="rId18" Type="http://schemas.openxmlformats.org/officeDocument/2006/relationships/customXml" Target="../ink/ink779.xml"/><Relationship Id="rId39" Type="http://schemas.openxmlformats.org/officeDocument/2006/relationships/image" Target="../media/image423.png"/><Relationship Id="rId50" Type="http://schemas.openxmlformats.org/officeDocument/2006/relationships/customXml" Target="../ink/ink795.xml"/><Relationship Id="rId104" Type="http://schemas.openxmlformats.org/officeDocument/2006/relationships/customXml" Target="../ink/ink822.xml"/><Relationship Id="rId125" Type="http://schemas.openxmlformats.org/officeDocument/2006/relationships/image" Target="../media/image466.png"/><Relationship Id="rId146" Type="http://schemas.openxmlformats.org/officeDocument/2006/relationships/customXml" Target="../ink/ink843.xml"/><Relationship Id="rId167" Type="http://schemas.openxmlformats.org/officeDocument/2006/relationships/image" Target="../media/image487.png"/><Relationship Id="rId188" Type="http://schemas.openxmlformats.org/officeDocument/2006/relationships/customXml" Target="../ink/ink864.xml"/><Relationship Id="rId71" Type="http://schemas.openxmlformats.org/officeDocument/2006/relationships/image" Target="../media/image439.png"/><Relationship Id="rId92" Type="http://schemas.openxmlformats.org/officeDocument/2006/relationships/customXml" Target="../ink/ink816.xml"/><Relationship Id="rId213" Type="http://schemas.openxmlformats.org/officeDocument/2006/relationships/customXml" Target="../ink/ink877.xml"/><Relationship Id="rId2" Type="http://schemas.openxmlformats.org/officeDocument/2006/relationships/notesSlide" Target="../notesSlides/notesSlide11.xml"/><Relationship Id="rId29" Type="http://schemas.openxmlformats.org/officeDocument/2006/relationships/image" Target="../media/image418.png"/><Relationship Id="rId40" Type="http://schemas.openxmlformats.org/officeDocument/2006/relationships/customXml" Target="../ink/ink790.xml"/><Relationship Id="rId115" Type="http://schemas.openxmlformats.org/officeDocument/2006/relationships/image" Target="../media/image461.png"/><Relationship Id="rId136" Type="http://schemas.openxmlformats.org/officeDocument/2006/relationships/customXml" Target="../ink/ink838.xml"/><Relationship Id="rId157" Type="http://schemas.openxmlformats.org/officeDocument/2006/relationships/image" Target="../media/image482.png"/><Relationship Id="rId178" Type="http://schemas.openxmlformats.org/officeDocument/2006/relationships/customXml" Target="../ink/ink859.xml"/><Relationship Id="rId61" Type="http://schemas.openxmlformats.org/officeDocument/2006/relationships/image" Target="../media/image434.png"/><Relationship Id="rId82" Type="http://schemas.openxmlformats.org/officeDocument/2006/relationships/customXml" Target="../ink/ink811.xml"/><Relationship Id="rId199" Type="http://schemas.openxmlformats.org/officeDocument/2006/relationships/customXml" Target="../ink/ink870.xml"/><Relationship Id="rId203" Type="http://schemas.openxmlformats.org/officeDocument/2006/relationships/customXml" Target="../ink/ink872.xml"/><Relationship Id="rId19" Type="http://schemas.openxmlformats.org/officeDocument/2006/relationships/image" Target="../media/image413.png"/><Relationship Id="rId224" Type="http://schemas.openxmlformats.org/officeDocument/2006/relationships/image" Target="../media/image515.png"/><Relationship Id="rId30" Type="http://schemas.openxmlformats.org/officeDocument/2006/relationships/customXml" Target="../ink/ink785.xml"/><Relationship Id="rId105" Type="http://schemas.openxmlformats.org/officeDocument/2006/relationships/image" Target="../media/image456.png"/><Relationship Id="rId126" Type="http://schemas.openxmlformats.org/officeDocument/2006/relationships/customXml" Target="../ink/ink833.xml"/><Relationship Id="rId147" Type="http://schemas.openxmlformats.org/officeDocument/2006/relationships/image" Target="../media/image477.png"/><Relationship Id="rId168" Type="http://schemas.openxmlformats.org/officeDocument/2006/relationships/customXml" Target="../ink/ink854.xml"/></Relationships>
</file>

<file path=ppt/slides/_rels/slide12.xml.rels><?xml version="1.0" encoding="UTF-8" standalone="yes"?>
<Relationships xmlns="http://schemas.openxmlformats.org/package/2006/relationships"><Relationship Id="rId117" Type="http://schemas.openxmlformats.org/officeDocument/2006/relationships/image" Target="../media/image573.png"/><Relationship Id="rId299" Type="http://schemas.openxmlformats.org/officeDocument/2006/relationships/image" Target="../media/image664.png"/><Relationship Id="rId21" Type="http://schemas.openxmlformats.org/officeDocument/2006/relationships/image" Target="../media/image525.png"/><Relationship Id="rId63" Type="http://schemas.openxmlformats.org/officeDocument/2006/relationships/image" Target="../media/image546.png"/><Relationship Id="rId159" Type="http://schemas.openxmlformats.org/officeDocument/2006/relationships/image" Target="../media/image594.png"/><Relationship Id="rId324" Type="http://schemas.openxmlformats.org/officeDocument/2006/relationships/customXml" Target="../ink/ink1043.xml"/><Relationship Id="rId366" Type="http://schemas.openxmlformats.org/officeDocument/2006/relationships/customXml" Target="../ink/ink1064.xml"/><Relationship Id="rId170" Type="http://schemas.openxmlformats.org/officeDocument/2006/relationships/customXml" Target="../ink/ink966.xml"/><Relationship Id="rId226" Type="http://schemas.openxmlformats.org/officeDocument/2006/relationships/customXml" Target="../ink/ink994.xml"/><Relationship Id="rId268" Type="http://schemas.openxmlformats.org/officeDocument/2006/relationships/customXml" Target="../ink/ink1015.xml"/><Relationship Id="rId32" Type="http://schemas.openxmlformats.org/officeDocument/2006/relationships/customXml" Target="../ink/ink897.xml"/><Relationship Id="rId74" Type="http://schemas.openxmlformats.org/officeDocument/2006/relationships/customXml" Target="../ink/ink918.xml"/><Relationship Id="rId128" Type="http://schemas.openxmlformats.org/officeDocument/2006/relationships/customXml" Target="../ink/ink945.xml"/><Relationship Id="rId335" Type="http://schemas.openxmlformats.org/officeDocument/2006/relationships/image" Target="../media/image682.png"/><Relationship Id="rId377" Type="http://schemas.openxmlformats.org/officeDocument/2006/relationships/image" Target="../media/image702.png"/><Relationship Id="rId5" Type="http://schemas.openxmlformats.org/officeDocument/2006/relationships/image" Target="../media/image517.png"/><Relationship Id="rId181" Type="http://schemas.openxmlformats.org/officeDocument/2006/relationships/image" Target="../media/image605.png"/><Relationship Id="rId237" Type="http://schemas.openxmlformats.org/officeDocument/2006/relationships/image" Target="../media/image633.png"/><Relationship Id="rId402" Type="http://schemas.openxmlformats.org/officeDocument/2006/relationships/customXml" Target="../ink/ink1082.xml"/><Relationship Id="rId279" Type="http://schemas.openxmlformats.org/officeDocument/2006/relationships/image" Target="../media/image654.png"/><Relationship Id="rId43" Type="http://schemas.openxmlformats.org/officeDocument/2006/relationships/image" Target="../media/image536.png"/><Relationship Id="rId139" Type="http://schemas.openxmlformats.org/officeDocument/2006/relationships/image" Target="../media/image584.png"/><Relationship Id="rId290" Type="http://schemas.openxmlformats.org/officeDocument/2006/relationships/customXml" Target="../ink/ink1026.xml"/><Relationship Id="rId304" Type="http://schemas.openxmlformats.org/officeDocument/2006/relationships/customXml" Target="../ink/ink1033.xml"/><Relationship Id="rId346" Type="http://schemas.openxmlformats.org/officeDocument/2006/relationships/customXml" Target="../ink/ink1054.xml"/><Relationship Id="rId388" Type="http://schemas.openxmlformats.org/officeDocument/2006/relationships/customXml" Target="../ink/ink1075.xml"/><Relationship Id="rId85" Type="http://schemas.openxmlformats.org/officeDocument/2006/relationships/image" Target="../media/image557.png"/><Relationship Id="rId150" Type="http://schemas.openxmlformats.org/officeDocument/2006/relationships/customXml" Target="../ink/ink956.xml"/><Relationship Id="rId192" Type="http://schemas.openxmlformats.org/officeDocument/2006/relationships/customXml" Target="../ink/ink977.xml"/><Relationship Id="rId206" Type="http://schemas.openxmlformats.org/officeDocument/2006/relationships/customXml" Target="../ink/ink984.xml"/><Relationship Id="rId413" Type="http://schemas.openxmlformats.org/officeDocument/2006/relationships/image" Target="../media/image720.png"/><Relationship Id="rId248" Type="http://schemas.openxmlformats.org/officeDocument/2006/relationships/customXml" Target="../ink/ink1005.xml"/><Relationship Id="rId12" Type="http://schemas.openxmlformats.org/officeDocument/2006/relationships/customXml" Target="../ink/ink887.xml"/><Relationship Id="rId108" Type="http://schemas.openxmlformats.org/officeDocument/2006/relationships/customXml" Target="../ink/ink935.xml"/><Relationship Id="rId315" Type="http://schemas.openxmlformats.org/officeDocument/2006/relationships/image" Target="../media/image672.png"/><Relationship Id="rId357" Type="http://schemas.openxmlformats.org/officeDocument/2006/relationships/image" Target="../media/image692.png"/><Relationship Id="rId54" Type="http://schemas.openxmlformats.org/officeDocument/2006/relationships/customXml" Target="../ink/ink908.xml"/><Relationship Id="rId96" Type="http://schemas.openxmlformats.org/officeDocument/2006/relationships/customXml" Target="../ink/ink929.xml"/><Relationship Id="rId161" Type="http://schemas.openxmlformats.org/officeDocument/2006/relationships/image" Target="../media/image595.png"/><Relationship Id="rId217" Type="http://schemas.openxmlformats.org/officeDocument/2006/relationships/image" Target="../media/image623.png"/><Relationship Id="rId399" Type="http://schemas.openxmlformats.org/officeDocument/2006/relationships/image" Target="../media/image713.png"/><Relationship Id="rId259" Type="http://schemas.openxmlformats.org/officeDocument/2006/relationships/image" Target="../media/image644.png"/><Relationship Id="rId23" Type="http://schemas.openxmlformats.org/officeDocument/2006/relationships/image" Target="../media/image526.png"/><Relationship Id="rId119" Type="http://schemas.openxmlformats.org/officeDocument/2006/relationships/image" Target="../media/image574.png"/><Relationship Id="rId270" Type="http://schemas.openxmlformats.org/officeDocument/2006/relationships/customXml" Target="../ink/ink1016.xml"/><Relationship Id="rId326" Type="http://schemas.openxmlformats.org/officeDocument/2006/relationships/customXml" Target="../ink/ink1044.xml"/><Relationship Id="rId65" Type="http://schemas.openxmlformats.org/officeDocument/2006/relationships/image" Target="../media/image547.png"/><Relationship Id="rId130" Type="http://schemas.openxmlformats.org/officeDocument/2006/relationships/customXml" Target="../ink/ink946.xml"/><Relationship Id="rId368" Type="http://schemas.openxmlformats.org/officeDocument/2006/relationships/customXml" Target="../ink/ink1065.xml"/><Relationship Id="rId172" Type="http://schemas.openxmlformats.org/officeDocument/2006/relationships/customXml" Target="../ink/ink967.xml"/><Relationship Id="rId228" Type="http://schemas.openxmlformats.org/officeDocument/2006/relationships/customXml" Target="../ink/ink995.xml"/><Relationship Id="rId281" Type="http://schemas.openxmlformats.org/officeDocument/2006/relationships/image" Target="../media/image655.png"/><Relationship Id="rId337" Type="http://schemas.openxmlformats.org/officeDocument/2006/relationships/image" Target="../media/image683.png"/><Relationship Id="rId34" Type="http://schemas.openxmlformats.org/officeDocument/2006/relationships/customXml" Target="../ink/ink898.xml"/><Relationship Id="rId76" Type="http://schemas.openxmlformats.org/officeDocument/2006/relationships/customXml" Target="../ink/ink919.xml"/><Relationship Id="rId141" Type="http://schemas.openxmlformats.org/officeDocument/2006/relationships/image" Target="../media/image585.png"/><Relationship Id="rId379" Type="http://schemas.openxmlformats.org/officeDocument/2006/relationships/image" Target="../media/image703.png"/><Relationship Id="rId7" Type="http://schemas.openxmlformats.org/officeDocument/2006/relationships/image" Target="../media/image518.png"/><Relationship Id="rId183" Type="http://schemas.openxmlformats.org/officeDocument/2006/relationships/image" Target="../media/image606.png"/><Relationship Id="rId239" Type="http://schemas.openxmlformats.org/officeDocument/2006/relationships/image" Target="../media/image634.png"/><Relationship Id="rId390" Type="http://schemas.openxmlformats.org/officeDocument/2006/relationships/customXml" Target="../ink/ink1076.xml"/><Relationship Id="rId404" Type="http://schemas.openxmlformats.org/officeDocument/2006/relationships/customXml" Target="../ink/ink1083.xml"/><Relationship Id="rId250" Type="http://schemas.openxmlformats.org/officeDocument/2006/relationships/customXml" Target="../ink/ink1006.xml"/><Relationship Id="rId292" Type="http://schemas.openxmlformats.org/officeDocument/2006/relationships/customXml" Target="../ink/ink1027.xml"/><Relationship Id="rId306" Type="http://schemas.openxmlformats.org/officeDocument/2006/relationships/customXml" Target="../ink/ink1034.xml"/><Relationship Id="rId45" Type="http://schemas.openxmlformats.org/officeDocument/2006/relationships/image" Target="../media/image537.png"/><Relationship Id="rId87" Type="http://schemas.openxmlformats.org/officeDocument/2006/relationships/image" Target="../media/image558.png"/><Relationship Id="rId110" Type="http://schemas.openxmlformats.org/officeDocument/2006/relationships/customXml" Target="../ink/ink936.xml"/><Relationship Id="rId348" Type="http://schemas.openxmlformats.org/officeDocument/2006/relationships/customXml" Target="../ink/ink1055.xml"/><Relationship Id="rId152" Type="http://schemas.openxmlformats.org/officeDocument/2006/relationships/customXml" Target="../ink/ink957.xml"/><Relationship Id="rId194" Type="http://schemas.openxmlformats.org/officeDocument/2006/relationships/customXml" Target="../ink/ink978.xml"/><Relationship Id="rId208" Type="http://schemas.openxmlformats.org/officeDocument/2006/relationships/customXml" Target="../ink/ink985.xml"/><Relationship Id="rId415" Type="http://schemas.openxmlformats.org/officeDocument/2006/relationships/image" Target="../media/image721.png"/><Relationship Id="rId261" Type="http://schemas.openxmlformats.org/officeDocument/2006/relationships/image" Target="../media/image645.png"/><Relationship Id="rId14" Type="http://schemas.openxmlformats.org/officeDocument/2006/relationships/customXml" Target="../ink/ink888.xml"/><Relationship Id="rId56" Type="http://schemas.openxmlformats.org/officeDocument/2006/relationships/customXml" Target="../ink/ink909.xml"/><Relationship Id="rId317" Type="http://schemas.openxmlformats.org/officeDocument/2006/relationships/image" Target="../media/image673.png"/><Relationship Id="rId359" Type="http://schemas.openxmlformats.org/officeDocument/2006/relationships/image" Target="../media/image693.png"/><Relationship Id="rId98" Type="http://schemas.openxmlformats.org/officeDocument/2006/relationships/customXml" Target="../ink/ink930.xml"/><Relationship Id="rId121" Type="http://schemas.openxmlformats.org/officeDocument/2006/relationships/image" Target="../media/image575.png"/><Relationship Id="rId163" Type="http://schemas.openxmlformats.org/officeDocument/2006/relationships/image" Target="../media/image596.png"/><Relationship Id="rId219" Type="http://schemas.openxmlformats.org/officeDocument/2006/relationships/image" Target="../media/image624.png"/><Relationship Id="rId370" Type="http://schemas.openxmlformats.org/officeDocument/2006/relationships/customXml" Target="../ink/ink1066.xml"/><Relationship Id="rId230" Type="http://schemas.openxmlformats.org/officeDocument/2006/relationships/customXml" Target="../ink/ink996.xml"/><Relationship Id="rId25" Type="http://schemas.openxmlformats.org/officeDocument/2006/relationships/image" Target="../media/image527.png"/><Relationship Id="rId67" Type="http://schemas.openxmlformats.org/officeDocument/2006/relationships/image" Target="../media/image548.png"/><Relationship Id="rId272" Type="http://schemas.openxmlformats.org/officeDocument/2006/relationships/customXml" Target="../ink/ink1017.xml"/><Relationship Id="rId328" Type="http://schemas.openxmlformats.org/officeDocument/2006/relationships/customXml" Target="../ink/ink1045.xml"/><Relationship Id="rId132" Type="http://schemas.openxmlformats.org/officeDocument/2006/relationships/customXml" Target="../ink/ink947.xml"/><Relationship Id="rId174" Type="http://schemas.openxmlformats.org/officeDocument/2006/relationships/customXml" Target="../ink/ink968.xml"/><Relationship Id="rId381" Type="http://schemas.openxmlformats.org/officeDocument/2006/relationships/image" Target="../media/image704.png"/><Relationship Id="rId241" Type="http://schemas.openxmlformats.org/officeDocument/2006/relationships/image" Target="../media/image635.png"/><Relationship Id="rId36" Type="http://schemas.openxmlformats.org/officeDocument/2006/relationships/customXml" Target="../ink/ink899.xml"/><Relationship Id="rId283" Type="http://schemas.openxmlformats.org/officeDocument/2006/relationships/image" Target="../media/image656.png"/><Relationship Id="rId339" Type="http://schemas.openxmlformats.org/officeDocument/2006/relationships/image" Target="../media/image684.png"/><Relationship Id="rId78" Type="http://schemas.openxmlformats.org/officeDocument/2006/relationships/customXml" Target="../ink/ink920.xml"/><Relationship Id="rId101" Type="http://schemas.openxmlformats.org/officeDocument/2006/relationships/image" Target="../media/image565.png"/><Relationship Id="rId143" Type="http://schemas.openxmlformats.org/officeDocument/2006/relationships/image" Target="../media/image586.png"/><Relationship Id="rId185" Type="http://schemas.openxmlformats.org/officeDocument/2006/relationships/image" Target="../media/image607.png"/><Relationship Id="rId350" Type="http://schemas.openxmlformats.org/officeDocument/2006/relationships/customXml" Target="../ink/ink1056.xml"/><Relationship Id="rId406" Type="http://schemas.openxmlformats.org/officeDocument/2006/relationships/customXml" Target="../ink/ink1084.xml"/><Relationship Id="rId9" Type="http://schemas.openxmlformats.org/officeDocument/2006/relationships/image" Target="../media/image519.png"/><Relationship Id="rId210" Type="http://schemas.openxmlformats.org/officeDocument/2006/relationships/customXml" Target="../ink/ink986.xml"/><Relationship Id="rId392" Type="http://schemas.openxmlformats.org/officeDocument/2006/relationships/customXml" Target="../ink/ink1077.xml"/><Relationship Id="rId252" Type="http://schemas.openxmlformats.org/officeDocument/2006/relationships/customXml" Target="../ink/ink1007.xml"/><Relationship Id="rId294" Type="http://schemas.openxmlformats.org/officeDocument/2006/relationships/customXml" Target="../ink/ink1028.xml"/><Relationship Id="rId308" Type="http://schemas.openxmlformats.org/officeDocument/2006/relationships/customXml" Target="../ink/ink1035.xml"/><Relationship Id="rId47" Type="http://schemas.openxmlformats.org/officeDocument/2006/relationships/image" Target="../media/image538.png"/><Relationship Id="rId89" Type="http://schemas.openxmlformats.org/officeDocument/2006/relationships/image" Target="../media/image559.png"/><Relationship Id="rId112" Type="http://schemas.openxmlformats.org/officeDocument/2006/relationships/customXml" Target="../ink/ink937.xml"/><Relationship Id="rId154" Type="http://schemas.openxmlformats.org/officeDocument/2006/relationships/customXml" Target="../ink/ink958.xml"/><Relationship Id="rId361" Type="http://schemas.openxmlformats.org/officeDocument/2006/relationships/image" Target="../media/image694.png"/><Relationship Id="rId196" Type="http://schemas.openxmlformats.org/officeDocument/2006/relationships/customXml" Target="../ink/ink979.xml"/><Relationship Id="rId417" Type="http://schemas.openxmlformats.org/officeDocument/2006/relationships/image" Target="../media/image722.png"/><Relationship Id="rId16" Type="http://schemas.openxmlformats.org/officeDocument/2006/relationships/customXml" Target="../ink/ink889.xml"/><Relationship Id="rId221" Type="http://schemas.openxmlformats.org/officeDocument/2006/relationships/image" Target="../media/image625.png"/><Relationship Id="rId263" Type="http://schemas.openxmlformats.org/officeDocument/2006/relationships/image" Target="../media/image646.png"/><Relationship Id="rId319" Type="http://schemas.openxmlformats.org/officeDocument/2006/relationships/image" Target="../media/image674.png"/><Relationship Id="rId58" Type="http://schemas.openxmlformats.org/officeDocument/2006/relationships/customXml" Target="../ink/ink910.xml"/><Relationship Id="rId123" Type="http://schemas.openxmlformats.org/officeDocument/2006/relationships/image" Target="../media/image576.png"/><Relationship Id="rId330" Type="http://schemas.openxmlformats.org/officeDocument/2006/relationships/customXml" Target="../ink/ink1046.xml"/><Relationship Id="rId165" Type="http://schemas.openxmlformats.org/officeDocument/2006/relationships/image" Target="../media/image597.png"/><Relationship Id="rId372" Type="http://schemas.openxmlformats.org/officeDocument/2006/relationships/customXml" Target="../ink/ink1067.xml"/><Relationship Id="rId232" Type="http://schemas.openxmlformats.org/officeDocument/2006/relationships/customXml" Target="../ink/ink997.xml"/><Relationship Id="rId274" Type="http://schemas.openxmlformats.org/officeDocument/2006/relationships/customXml" Target="../ink/ink1018.xml"/><Relationship Id="rId27" Type="http://schemas.openxmlformats.org/officeDocument/2006/relationships/image" Target="../media/image528.png"/><Relationship Id="rId69" Type="http://schemas.openxmlformats.org/officeDocument/2006/relationships/image" Target="../media/image549.png"/><Relationship Id="rId134" Type="http://schemas.openxmlformats.org/officeDocument/2006/relationships/customXml" Target="../ink/ink948.xml"/><Relationship Id="rId80" Type="http://schemas.openxmlformats.org/officeDocument/2006/relationships/customXml" Target="../ink/ink921.xml"/><Relationship Id="rId176" Type="http://schemas.openxmlformats.org/officeDocument/2006/relationships/customXml" Target="../ink/ink969.xml"/><Relationship Id="rId341" Type="http://schemas.openxmlformats.org/officeDocument/2006/relationships/image" Target="../media/image685.png"/><Relationship Id="rId383" Type="http://schemas.openxmlformats.org/officeDocument/2006/relationships/image" Target="../media/image705.png"/><Relationship Id="rId201" Type="http://schemas.openxmlformats.org/officeDocument/2006/relationships/image" Target="../media/image615.png"/><Relationship Id="rId243" Type="http://schemas.openxmlformats.org/officeDocument/2006/relationships/image" Target="../media/image636.png"/><Relationship Id="rId285" Type="http://schemas.openxmlformats.org/officeDocument/2006/relationships/image" Target="../media/image657.png"/><Relationship Id="rId17" Type="http://schemas.openxmlformats.org/officeDocument/2006/relationships/image" Target="../media/image523.png"/><Relationship Id="rId38" Type="http://schemas.openxmlformats.org/officeDocument/2006/relationships/customXml" Target="../ink/ink900.xml"/><Relationship Id="rId59" Type="http://schemas.openxmlformats.org/officeDocument/2006/relationships/image" Target="../media/image544.png"/><Relationship Id="rId103" Type="http://schemas.openxmlformats.org/officeDocument/2006/relationships/image" Target="../media/image566.png"/><Relationship Id="rId124" Type="http://schemas.openxmlformats.org/officeDocument/2006/relationships/customXml" Target="../ink/ink943.xml"/><Relationship Id="rId310" Type="http://schemas.openxmlformats.org/officeDocument/2006/relationships/customXml" Target="../ink/ink1036.xml"/><Relationship Id="rId70" Type="http://schemas.openxmlformats.org/officeDocument/2006/relationships/customXml" Target="../ink/ink916.xml"/><Relationship Id="rId91" Type="http://schemas.openxmlformats.org/officeDocument/2006/relationships/image" Target="../media/image560.png"/><Relationship Id="rId145" Type="http://schemas.openxmlformats.org/officeDocument/2006/relationships/image" Target="../media/image587.png"/><Relationship Id="rId166" Type="http://schemas.openxmlformats.org/officeDocument/2006/relationships/customXml" Target="../ink/ink964.xml"/><Relationship Id="rId187" Type="http://schemas.openxmlformats.org/officeDocument/2006/relationships/image" Target="../media/image608.png"/><Relationship Id="rId331" Type="http://schemas.openxmlformats.org/officeDocument/2006/relationships/image" Target="../media/image680.png"/><Relationship Id="rId352" Type="http://schemas.openxmlformats.org/officeDocument/2006/relationships/customXml" Target="../ink/ink1057.xml"/><Relationship Id="rId373" Type="http://schemas.openxmlformats.org/officeDocument/2006/relationships/image" Target="../media/image700.png"/><Relationship Id="rId394" Type="http://schemas.openxmlformats.org/officeDocument/2006/relationships/customXml" Target="../ink/ink1078.xml"/><Relationship Id="rId408" Type="http://schemas.openxmlformats.org/officeDocument/2006/relationships/customXml" Target="../ink/ink1085.xml"/><Relationship Id="rId1" Type="http://schemas.openxmlformats.org/officeDocument/2006/relationships/slideLayout" Target="../slideLayouts/slideLayout7.xml"/><Relationship Id="rId212" Type="http://schemas.openxmlformats.org/officeDocument/2006/relationships/customXml" Target="../ink/ink987.xml"/><Relationship Id="rId233" Type="http://schemas.openxmlformats.org/officeDocument/2006/relationships/image" Target="../media/image631.png"/><Relationship Id="rId254" Type="http://schemas.openxmlformats.org/officeDocument/2006/relationships/customXml" Target="../ink/ink1008.xml"/><Relationship Id="rId28" Type="http://schemas.openxmlformats.org/officeDocument/2006/relationships/customXml" Target="../ink/ink895.xml"/><Relationship Id="rId49" Type="http://schemas.openxmlformats.org/officeDocument/2006/relationships/image" Target="../media/image539.png"/><Relationship Id="rId114" Type="http://schemas.openxmlformats.org/officeDocument/2006/relationships/customXml" Target="../ink/ink938.xml"/><Relationship Id="rId275" Type="http://schemas.openxmlformats.org/officeDocument/2006/relationships/image" Target="../media/image652.png"/><Relationship Id="rId296" Type="http://schemas.openxmlformats.org/officeDocument/2006/relationships/customXml" Target="../ink/ink1029.xml"/><Relationship Id="rId300" Type="http://schemas.openxmlformats.org/officeDocument/2006/relationships/customXml" Target="../ink/ink1031.xml"/><Relationship Id="rId60" Type="http://schemas.openxmlformats.org/officeDocument/2006/relationships/customXml" Target="../ink/ink911.xml"/><Relationship Id="rId81" Type="http://schemas.openxmlformats.org/officeDocument/2006/relationships/image" Target="../media/image555.png"/><Relationship Id="rId135" Type="http://schemas.openxmlformats.org/officeDocument/2006/relationships/image" Target="../media/image582.png"/><Relationship Id="rId156" Type="http://schemas.openxmlformats.org/officeDocument/2006/relationships/customXml" Target="../ink/ink959.xml"/><Relationship Id="rId177" Type="http://schemas.openxmlformats.org/officeDocument/2006/relationships/image" Target="../media/image603.png"/><Relationship Id="rId198" Type="http://schemas.openxmlformats.org/officeDocument/2006/relationships/customXml" Target="../ink/ink980.xml"/><Relationship Id="rId321" Type="http://schemas.openxmlformats.org/officeDocument/2006/relationships/image" Target="../media/image675.png"/><Relationship Id="rId342" Type="http://schemas.openxmlformats.org/officeDocument/2006/relationships/customXml" Target="../ink/ink1052.xml"/><Relationship Id="rId363" Type="http://schemas.openxmlformats.org/officeDocument/2006/relationships/image" Target="../media/image695.png"/><Relationship Id="rId384" Type="http://schemas.openxmlformats.org/officeDocument/2006/relationships/customXml" Target="../ink/ink1073.xml"/><Relationship Id="rId419" Type="http://schemas.openxmlformats.org/officeDocument/2006/relationships/image" Target="../media/image723.png"/><Relationship Id="rId202" Type="http://schemas.openxmlformats.org/officeDocument/2006/relationships/customXml" Target="../ink/ink982.xml"/><Relationship Id="rId223" Type="http://schemas.openxmlformats.org/officeDocument/2006/relationships/image" Target="../media/image626.png"/><Relationship Id="rId244" Type="http://schemas.openxmlformats.org/officeDocument/2006/relationships/customXml" Target="../ink/ink1003.xml"/><Relationship Id="rId18" Type="http://schemas.openxmlformats.org/officeDocument/2006/relationships/customXml" Target="../ink/ink890.xml"/><Relationship Id="rId39" Type="http://schemas.openxmlformats.org/officeDocument/2006/relationships/image" Target="../media/image534.png"/><Relationship Id="rId265" Type="http://schemas.openxmlformats.org/officeDocument/2006/relationships/image" Target="../media/image647.png"/><Relationship Id="rId286" Type="http://schemas.openxmlformats.org/officeDocument/2006/relationships/customXml" Target="../ink/ink1024.xml"/><Relationship Id="rId50" Type="http://schemas.openxmlformats.org/officeDocument/2006/relationships/customXml" Target="../ink/ink906.xml"/><Relationship Id="rId104" Type="http://schemas.openxmlformats.org/officeDocument/2006/relationships/customXml" Target="../ink/ink933.xml"/><Relationship Id="rId125" Type="http://schemas.openxmlformats.org/officeDocument/2006/relationships/image" Target="../media/image577.png"/><Relationship Id="rId146" Type="http://schemas.openxmlformats.org/officeDocument/2006/relationships/customXml" Target="../ink/ink954.xml"/><Relationship Id="rId167" Type="http://schemas.openxmlformats.org/officeDocument/2006/relationships/image" Target="../media/image598.png"/><Relationship Id="rId188" Type="http://schemas.openxmlformats.org/officeDocument/2006/relationships/customXml" Target="../ink/ink975.xml"/><Relationship Id="rId311" Type="http://schemas.openxmlformats.org/officeDocument/2006/relationships/image" Target="../media/image670.png"/><Relationship Id="rId332" Type="http://schemas.openxmlformats.org/officeDocument/2006/relationships/customXml" Target="../ink/ink1047.xml"/><Relationship Id="rId353" Type="http://schemas.openxmlformats.org/officeDocument/2006/relationships/image" Target="../media/image690.png"/><Relationship Id="rId374" Type="http://schemas.openxmlformats.org/officeDocument/2006/relationships/customXml" Target="../ink/ink1068.xml"/><Relationship Id="rId395" Type="http://schemas.openxmlformats.org/officeDocument/2006/relationships/image" Target="../media/image711.png"/><Relationship Id="rId409" Type="http://schemas.openxmlformats.org/officeDocument/2006/relationships/image" Target="../media/image718.png"/><Relationship Id="rId71" Type="http://schemas.openxmlformats.org/officeDocument/2006/relationships/image" Target="../media/image550.png"/><Relationship Id="rId92" Type="http://schemas.openxmlformats.org/officeDocument/2006/relationships/customXml" Target="../ink/ink927.xml"/><Relationship Id="rId213" Type="http://schemas.openxmlformats.org/officeDocument/2006/relationships/image" Target="../media/image621.png"/><Relationship Id="rId234" Type="http://schemas.openxmlformats.org/officeDocument/2006/relationships/customXml" Target="../ink/ink998.xml"/><Relationship Id="rId420" Type="http://schemas.openxmlformats.org/officeDocument/2006/relationships/customXml" Target="../ink/ink1091.xml"/><Relationship Id="rId2" Type="http://schemas.openxmlformats.org/officeDocument/2006/relationships/notesSlide" Target="../notesSlides/notesSlide12.xml"/><Relationship Id="rId29" Type="http://schemas.openxmlformats.org/officeDocument/2006/relationships/image" Target="../media/image529.png"/><Relationship Id="rId255" Type="http://schemas.openxmlformats.org/officeDocument/2006/relationships/image" Target="../media/image642.png"/><Relationship Id="rId276" Type="http://schemas.openxmlformats.org/officeDocument/2006/relationships/customXml" Target="../ink/ink1019.xml"/><Relationship Id="rId297" Type="http://schemas.openxmlformats.org/officeDocument/2006/relationships/image" Target="../media/image663.png"/><Relationship Id="rId40" Type="http://schemas.openxmlformats.org/officeDocument/2006/relationships/customXml" Target="../ink/ink901.xml"/><Relationship Id="rId115" Type="http://schemas.openxmlformats.org/officeDocument/2006/relationships/image" Target="../media/image572.png"/><Relationship Id="rId136" Type="http://schemas.openxmlformats.org/officeDocument/2006/relationships/customXml" Target="../ink/ink949.xml"/><Relationship Id="rId157" Type="http://schemas.openxmlformats.org/officeDocument/2006/relationships/image" Target="../media/image593.png"/><Relationship Id="rId178" Type="http://schemas.openxmlformats.org/officeDocument/2006/relationships/customXml" Target="../ink/ink970.xml"/><Relationship Id="rId301" Type="http://schemas.openxmlformats.org/officeDocument/2006/relationships/image" Target="../media/image665.png"/><Relationship Id="rId322" Type="http://schemas.openxmlformats.org/officeDocument/2006/relationships/customXml" Target="../ink/ink1042.xml"/><Relationship Id="rId343" Type="http://schemas.openxmlformats.org/officeDocument/2006/relationships/image" Target="../media/image686.png"/><Relationship Id="rId364" Type="http://schemas.openxmlformats.org/officeDocument/2006/relationships/customXml" Target="../ink/ink1063.xml"/><Relationship Id="rId61" Type="http://schemas.openxmlformats.org/officeDocument/2006/relationships/image" Target="../media/image545.png"/><Relationship Id="rId82" Type="http://schemas.openxmlformats.org/officeDocument/2006/relationships/customXml" Target="../ink/ink922.xml"/><Relationship Id="rId199" Type="http://schemas.openxmlformats.org/officeDocument/2006/relationships/image" Target="../media/image614.png"/><Relationship Id="rId203" Type="http://schemas.openxmlformats.org/officeDocument/2006/relationships/image" Target="../media/image616.png"/><Relationship Id="rId385" Type="http://schemas.openxmlformats.org/officeDocument/2006/relationships/image" Target="../media/image706.png"/><Relationship Id="rId19" Type="http://schemas.openxmlformats.org/officeDocument/2006/relationships/image" Target="../media/image524.png"/><Relationship Id="rId224" Type="http://schemas.openxmlformats.org/officeDocument/2006/relationships/customXml" Target="../ink/ink993.xml"/><Relationship Id="rId245" Type="http://schemas.openxmlformats.org/officeDocument/2006/relationships/image" Target="../media/image637.png"/><Relationship Id="rId266" Type="http://schemas.openxmlformats.org/officeDocument/2006/relationships/customXml" Target="../ink/ink1014.xml"/><Relationship Id="rId287" Type="http://schemas.openxmlformats.org/officeDocument/2006/relationships/image" Target="../media/image658.png"/><Relationship Id="rId410" Type="http://schemas.openxmlformats.org/officeDocument/2006/relationships/customXml" Target="../ink/ink1086.xml"/><Relationship Id="rId30" Type="http://schemas.openxmlformats.org/officeDocument/2006/relationships/customXml" Target="../ink/ink896.xml"/><Relationship Id="rId105" Type="http://schemas.openxmlformats.org/officeDocument/2006/relationships/image" Target="../media/image567.png"/><Relationship Id="rId126" Type="http://schemas.openxmlformats.org/officeDocument/2006/relationships/customXml" Target="../ink/ink944.xml"/><Relationship Id="rId147" Type="http://schemas.openxmlformats.org/officeDocument/2006/relationships/image" Target="../media/image588.png"/><Relationship Id="rId168" Type="http://schemas.openxmlformats.org/officeDocument/2006/relationships/customXml" Target="../ink/ink965.xml"/><Relationship Id="rId312" Type="http://schemas.openxmlformats.org/officeDocument/2006/relationships/customXml" Target="../ink/ink1037.xml"/><Relationship Id="rId333" Type="http://schemas.openxmlformats.org/officeDocument/2006/relationships/image" Target="../media/image681.png"/><Relationship Id="rId354" Type="http://schemas.openxmlformats.org/officeDocument/2006/relationships/customXml" Target="../ink/ink1058.xml"/><Relationship Id="rId51" Type="http://schemas.openxmlformats.org/officeDocument/2006/relationships/image" Target="../media/image540.png"/><Relationship Id="rId72" Type="http://schemas.openxmlformats.org/officeDocument/2006/relationships/customXml" Target="../ink/ink917.xml"/><Relationship Id="rId93" Type="http://schemas.openxmlformats.org/officeDocument/2006/relationships/image" Target="../media/image561.png"/><Relationship Id="rId189" Type="http://schemas.openxmlformats.org/officeDocument/2006/relationships/image" Target="../media/image609.png"/><Relationship Id="rId375" Type="http://schemas.openxmlformats.org/officeDocument/2006/relationships/image" Target="../media/image701.png"/><Relationship Id="rId396" Type="http://schemas.openxmlformats.org/officeDocument/2006/relationships/customXml" Target="../ink/ink1079.xml"/><Relationship Id="rId3" Type="http://schemas.openxmlformats.org/officeDocument/2006/relationships/image" Target="../media/image516.png"/><Relationship Id="rId214" Type="http://schemas.openxmlformats.org/officeDocument/2006/relationships/customXml" Target="../ink/ink988.xml"/><Relationship Id="rId235" Type="http://schemas.openxmlformats.org/officeDocument/2006/relationships/image" Target="../media/image632.png"/><Relationship Id="rId256" Type="http://schemas.openxmlformats.org/officeDocument/2006/relationships/customXml" Target="../ink/ink1009.xml"/><Relationship Id="rId277" Type="http://schemas.openxmlformats.org/officeDocument/2006/relationships/image" Target="../media/image653.png"/><Relationship Id="rId298" Type="http://schemas.openxmlformats.org/officeDocument/2006/relationships/customXml" Target="../ink/ink1030.xml"/><Relationship Id="rId400" Type="http://schemas.openxmlformats.org/officeDocument/2006/relationships/customXml" Target="../ink/ink1081.xml"/><Relationship Id="rId421" Type="http://schemas.openxmlformats.org/officeDocument/2006/relationships/image" Target="../media/image724.png"/><Relationship Id="rId116" Type="http://schemas.openxmlformats.org/officeDocument/2006/relationships/customXml" Target="../ink/ink939.xml"/><Relationship Id="rId137" Type="http://schemas.openxmlformats.org/officeDocument/2006/relationships/image" Target="../media/image583.png"/><Relationship Id="rId158" Type="http://schemas.openxmlformats.org/officeDocument/2006/relationships/customXml" Target="../ink/ink960.xml"/><Relationship Id="rId302" Type="http://schemas.openxmlformats.org/officeDocument/2006/relationships/customXml" Target="../ink/ink1032.xml"/><Relationship Id="rId323" Type="http://schemas.openxmlformats.org/officeDocument/2006/relationships/image" Target="../media/image676.png"/><Relationship Id="rId344" Type="http://schemas.openxmlformats.org/officeDocument/2006/relationships/customXml" Target="../ink/ink1053.xml"/><Relationship Id="rId20" Type="http://schemas.openxmlformats.org/officeDocument/2006/relationships/customXml" Target="../ink/ink891.xml"/><Relationship Id="rId41" Type="http://schemas.openxmlformats.org/officeDocument/2006/relationships/image" Target="../media/image535.png"/><Relationship Id="rId62" Type="http://schemas.openxmlformats.org/officeDocument/2006/relationships/customXml" Target="../ink/ink912.xml"/><Relationship Id="rId83" Type="http://schemas.openxmlformats.org/officeDocument/2006/relationships/image" Target="../media/image556.png"/><Relationship Id="rId179" Type="http://schemas.openxmlformats.org/officeDocument/2006/relationships/image" Target="../media/image604.png"/><Relationship Id="rId365" Type="http://schemas.openxmlformats.org/officeDocument/2006/relationships/image" Target="../media/image696.png"/><Relationship Id="rId386" Type="http://schemas.openxmlformats.org/officeDocument/2006/relationships/customXml" Target="../ink/ink1074.xml"/><Relationship Id="rId190" Type="http://schemas.openxmlformats.org/officeDocument/2006/relationships/customXml" Target="../ink/ink976.xml"/><Relationship Id="rId204" Type="http://schemas.openxmlformats.org/officeDocument/2006/relationships/customXml" Target="../ink/ink983.xml"/><Relationship Id="rId225" Type="http://schemas.openxmlformats.org/officeDocument/2006/relationships/image" Target="../media/image627.png"/><Relationship Id="rId246" Type="http://schemas.openxmlformats.org/officeDocument/2006/relationships/customXml" Target="../ink/ink1004.xml"/><Relationship Id="rId267" Type="http://schemas.openxmlformats.org/officeDocument/2006/relationships/image" Target="../media/image648.png"/><Relationship Id="rId288" Type="http://schemas.openxmlformats.org/officeDocument/2006/relationships/customXml" Target="../ink/ink1025.xml"/><Relationship Id="rId411" Type="http://schemas.openxmlformats.org/officeDocument/2006/relationships/image" Target="../media/image719.png"/><Relationship Id="rId106" Type="http://schemas.openxmlformats.org/officeDocument/2006/relationships/customXml" Target="../ink/ink934.xml"/><Relationship Id="rId127" Type="http://schemas.openxmlformats.org/officeDocument/2006/relationships/image" Target="../media/image578.png"/><Relationship Id="rId313" Type="http://schemas.openxmlformats.org/officeDocument/2006/relationships/image" Target="../media/image671.png"/><Relationship Id="rId10" Type="http://schemas.openxmlformats.org/officeDocument/2006/relationships/customXml" Target="../ink/ink886.xml"/><Relationship Id="rId31" Type="http://schemas.openxmlformats.org/officeDocument/2006/relationships/image" Target="../media/image530.png"/><Relationship Id="rId52" Type="http://schemas.openxmlformats.org/officeDocument/2006/relationships/customXml" Target="../ink/ink907.xml"/><Relationship Id="rId73" Type="http://schemas.openxmlformats.org/officeDocument/2006/relationships/image" Target="../media/image551.png"/><Relationship Id="rId94" Type="http://schemas.openxmlformats.org/officeDocument/2006/relationships/customXml" Target="../ink/ink928.xml"/><Relationship Id="rId148" Type="http://schemas.openxmlformats.org/officeDocument/2006/relationships/customXml" Target="../ink/ink955.xml"/><Relationship Id="rId169" Type="http://schemas.openxmlformats.org/officeDocument/2006/relationships/image" Target="../media/image599.png"/><Relationship Id="rId334" Type="http://schemas.openxmlformats.org/officeDocument/2006/relationships/customXml" Target="../ink/ink1048.xml"/><Relationship Id="rId355" Type="http://schemas.openxmlformats.org/officeDocument/2006/relationships/image" Target="../media/image691.png"/><Relationship Id="rId376" Type="http://schemas.openxmlformats.org/officeDocument/2006/relationships/customXml" Target="../ink/ink1069.xml"/><Relationship Id="rId397" Type="http://schemas.openxmlformats.org/officeDocument/2006/relationships/image" Target="../media/image712.png"/><Relationship Id="rId4" Type="http://schemas.openxmlformats.org/officeDocument/2006/relationships/customXml" Target="../ink/ink883.xml"/><Relationship Id="rId180" Type="http://schemas.openxmlformats.org/officeDocument/2006/relationships/customXml" Target="../ink/ink971.xml"/><Relationship Id="rId215" Type="http://schemas.openxmlformats.org/officeDocument/2006/relationships/image" Target="../media/image622.png"/><Relationship Id="rId236" Type="http://schemas.openxmlformats.org/officeDocument/2006/relationships/customXml" Target="../ink/ink999.xml"/><Relationship Id="rId257" Type="http://schemas.openxmlformats.org/officeDocument/2006/relationships/image" Target="../media/image643.png"/><Relationship Id="rId278" Type="http://schemas.openxmlformats.org/officeDocument/2006/relationships/customXml" Target="../ink/ink1020.xml"/><Relationship Id="rId401" Type="http://schemas.openxmlformats.org/officeDocument/2006/relationships/image" Target="../media/image714.png"/><Relationship Id="rId303" Type="http://schemas.openxmlformats.org/officeDocument/2006/relationships/image" Target="../media/image666.png"/><Relationship Id="rId42" Type="http://schemas.openxmlformats.org/officeDocument/2006/relationships/customXml" Target="../ink/ink902.xml"/><Relationship Id="rId84" Type="http://schemas.openxmlformats.org/officeDocument/2006/relationships/customXml" Target="../ink/ink923.xml"/><Relationship Id="rId138" Type="http://schemas.openxmlformats.org/officeDocument/2006/relationships/customXml" Target="../ink/ink950.xml"/><Relationship Id="rId345" Type="http://schemas.openxmlformats.org/officeDocument/2006/relationships/image" Target="../media/image687.png"/><Relationship Id="rId387" Type="http://schemas.openxmlformats.org/officeDocument/2006/relationships/image" Target="../media/image707.png"/><Relationship Id="rId191" Type="http://schemas.openxmlformats.org/officeDocument/2006/relationships/image" Target="../media/image610.png"/><Relationship Id="rId205" Type="http://schemas.openxmlformats.org/officeDocument/2006/relationships/image" Target="../media/image617.png"/><Relationship Id="rId247" Type="http://schemas.openxmlformats.org/officeDocument/2006/relationships/image" Target="../media/image638.png"/><Relationship Id="rId412" Type="http://schemas.openxmlformats.org/officeDocument/2006/relationships/customXml" Target="../ink/ink1087.xml"/><Relationship Id="rId107" Type="http://schemas.openxmlformats.org/officeDocument/2006/relationships/image" Target="../media/image568.png"/><Relationship Id="rId289" Type="http://schemas.openxmlformats.org/officeDocument/2006/relationships/image" Target="../media/image659.png"/><Relationship Id="rId11" Type="http://schemas.openxmlformats.org/officeDocument/2006/relationships/image" Target="../media/image520.png"/><Relationship Id="rId53" Type="http://schemas.openxmlformats.org/officeDocument/2006/relationships/image" Target="../media/image541.png"/><Relationship Id="rId149" Type="http://schemas.openxmlformats.org/officeDocument/2006/relationships/image" Target="../media/image589.png"/><Relationship Id="rId314" Type="http://schemas.openxmlformats.org/officeDocument/2006/relationships/customXml" Target="../ink/ink1038.xml"/><Relationship Id="rId356" Type="http://schemas.openxmlformats.org/officeDocument/2006/relationships/customXml" Target="../ink/ink1059.xml"/><Relationship Id="rId398" Type="http://schemas.openxmlformats.org/officeDocument/2006/relationships/customXml" Target="../ink/ink1080.xml"/><Relationship Id="rId95" Type="http://schemas.openxmlformats.org/officeDocument/2006/relationships/image" Target="../media/image562.png"/><Relationship Id="rId160" Type="http://schemas.openxmlformats.org/officeDocument/2006/relationships/customXml" Target="../ink/ink961.xml"/><Relationship Id="rId216" Type="http://schemas.openxmlformats.org/officeDocument/2006/relationships/customXml" Target="../ink/ink989.xml"/><Relationship Id="rId258" Type="http://schemas.openxmlformats.org/officeDocument/2006/relationships/customXml" Target="../ink/ink1010.xml"/><Relationship Id="rId22" Type="http://schemas.openxmlformats.org/officeDocument/2006/relationships/customXml" Target="../ink/ink892.xml"/><Relationship Id="rId64" Type="http://schemas.openxmlformats.org/officeDocument/2006/relationships/customXml" Target="../ink/ink913.xml"/><Relationship Id="rId118" Type="http://schemas.openxmlformats.org/officeDocument/2006/relationships/customXml" Target="../ink/ink940.xml"/><Relationship Id="rId325" Type="http://schemas.openxmlformats.org/officeDocument/2006/relationships/image" Target="../media/image677.png"/><Relationship Id="rId367" Type="http://schemas.openxmlformats.org/officeDocument/2006/relationships/image" Target="../media/image697.png"/><Relationship Id="rId171" Type="http://schemas.openxmlformats.org/officeDocument/2006/relationships/image" Target="../media/image600.png"/><Relationship Id="rId227" Type="http://schemas.openxmlformats.org/officeDocument/2006/relationships/image" Target="../media/image628.png"/><Relationship Id="rId269" Type="http://schemas.openxmlformats.org/officeDocument/2006/relationships/image" Target="../media/image649.png"/><Relationship Id="rId33" Type="http://schemas.openxmlformats.org/officeDocument/2006/relationships/image" Target="../media/image531.png"/><Relationship Id="rId129" Type="http://schemas.openxmlformats.org/officeDocument/2006/relationships/image" Target="../media/image579.png"/><Relationship Id="rId280" Type="http://schemas.openxmlformats.org/officeDocument/2006/relationships/customXml" Target="../ink/ink1021.xml"/><Relationship Id="rId336" Type="http://schemas.openxmlformats.org/officeDocument/2006/relationships/customXml" Target="../ink/ink1049.xml"/><Relationship Id="rId75" Type="http://schemas.openxmlformats.org/officeDocument/2006/relationships/image" Target="../media/image552.png"/><Relationship Id="rId140" Type="http://schemas.openxmlformats.org/officeDocument/2006/relationships/customXml" Target="../ink/ink951.xml"/><Relationship Id="rId182" Type="http://schemas.openxmlformats.org/officeDocument/2006/relationships/customXml" Target="../ink/ink972.xml"/><Relationship Id="rId378" Type="http://schemas.openxmlformats.org/officeDocument/2006/relationships/customXml" Target="../ink/ink1070.xml"/><Relationship Id="rId403" Type="http://schemas.openxmlformats.org/officeDocument/2006/relationships/image" Target="../media/image715.png"/><Relationship Id="rId6" Type="http://schemas.openxmlformats.org/officeDocument/2006/relationships/customXml" Target="../ink/ink884.xml"/><Relationship Id="rId238" Type="http://schemas.openxmlformats.org/officeDocument/2006/relationships/customXml" Target="../ink/ink1000.xml"/><Relationship Id="rId291" Type="http://schemas.openxmlformats.org/officeDocument/2006/relationships/image" Target="../media/image660.png"/><Relationship Id="rId305" Type="http://schemas.openxmlformats.org/officeDocument/2006/relationships/image" Target="../media/image667.png"/><Relationship Id="rId347" Type="http://schemas.openxmlformats.org/officeDocument/2006/relationships/image" Target="../media/image688.png"/><Relationship Id="rId44" Type="http://schemas.openxmlformats.org/officeDocument/2006/relationships/customXml" Target="../ink/ink903.xml"/><Relationship Id="rId86" Type="http://schemas.openxmlformats.org/officeDocument/2006/relationships/customXml" Target="../ink/ink924.xml"/><Relationship Id="rId151" Type="http://schemas.openxmlformats.org/officeDocument/2006/relationships/image" Target="../media/image590.png"/><Relationship Id="rId389" Type="http://schemas.openxmlformats.org/officeDocument/2006/relationships/image" Target="../media/image708.png"/><Relationship Id="rId193" Type="http://schemas.openxmlformats.org/officeDocument/2006/relationships/image" Target="../media/image611.png"/><Relationship Id="rId207" Type="http://schemas.openxmlformats.org/officeDocument/2006/relationships/image" Target="../media/image618.png"/><Relationship Id="rId249" Type="http://schemas.openxmlformats.org/officeDocument/2006/relationships/image" Target="../media/image639.png"/><Relationship Id="rId414" Type="http://schemas.openxmlformats.org/officeDocument/2006/relationships/customXml" Target="../ink/ink1088.xml"/><Relationship Id="rId13" Type="http://schemas.openxmlformats.org/officeDocument/2006/relationships/image" Target="../media/image521.png"/><Relationship Id="rId109" Type="http://schemas.openxmlformats.org/officeDocument/2006/relationships/image" Target="../media/image569.png"/><Relationship Id="rId260" Type="http://schemas.openxmlformats.org/officeDocument/2006/relationships/customXml" Target="../ink/ink1011.xml"/><Relationship Id="rId316" Type="http://schemas.openxmlformats.org/officeDocument/2006/relationships/customXml" Target="../ink/ink1039.xml"/><Relationship Id="rId55" Type="http://schemas.openxmlformats.org/officeDocument/2006/relationships/image" Target="../media/image542.png"/><Relationship Id="rId97" Type="http://schemas.openxmlformats.org/officeDocument/2006/relationships/image" Target="../media/image563.png"/><Relationship Id="rId120" Type="http://schemas.openxmlformats.org/officeDocument/2006/relationships/customXml" Target="../ink/ink941.xml"/><Relationship Id="rId358" Type="http://schemas.openxmlformats.org/officeDocument/2006/relationships/customXml" Target="../ink/ink1060.xml"/><Relationship Id="rId162" Type="http://schemas.openxmlformats.org/officeDocument/2006/relationships/customXml" Target="../ink/ink962.xml"/><Relationship Id="rId218" Type="http://schemas.openxmlformats.org/officeDocument/2006/relationships/customXml" Target="../ink/ink990.xml"/><Relationship Id="rId271" Type="http://schemas.openxmlformats.org/officeDocument/2006/relationships/image" Target="../media/image650.png"/><Relationship Id="rId24" Type="http://schemas.openxmlformats.org/officeDocument/2006/relationships/customXml" Target="../ink/ink893.xml"/><Relationship Id="rId66" Type="http://schemas.openxmlformats.org/officeDocument/2006/relationships/customXml" Target="../ink/ink914.xml"/><Relationship Id="rId131" Type="http://schemas.openxmlformats.org/officeDocument/2006/relationships/image" Target="../media/image580.png"/><Relationship Id="rId327" Type="http://schemas.openxmlformats.org/officeDocument/2006/relationships/image" Target="../media/image678.png"/><Relationship Id="rId369" Type="http://schemas.openxmlformats.org/officeDocument/2006/relationships/image" Target="../media/image698.png"/><Relationship Id="rId173" Type="http://schemas.openxmlformats.org/officeDocument/2006/relationships/image" Target="../media/image601.png"/><Relationship Id="rId229" Type="http://schemas.openxmlformats.org/officeDocument/2006/relationships/image" Target="../media/image629.png"/><Relationship Id="rId380" Type="http://schemas.openxmlformats.org/officeDocument/2006/relationships/customXml" Target="../ink/ink1071.xml"/><Relationship Id="rId240" Type="http://schemas.openxmlformats.org/officeDocument/2006/relationships/customXml" Target="../ink/ink1001.xml"/><Relationship Id="rId35" Type="http://schemas.openxmlformats.org/officeDocument/2006/relationships/image" Target="../media/image532.png"/><Relationship Id="rId77" Type="http://schemas.openxmlformats.org/officeDocument/2006/relationships/image" Target="../media/image553.png"/><Relationship Id="rId100" Type="http://schemas.openxmlformats.org/officeDocument/2006/relationships/customXml" Target="../ink/ink931.xml"/><Relationship Id="rId282" Type="http://schemas.openxmlformats.org/officeDocument/2006/relationships/customXml" Target="../ink/ink1022.xml"/><Relationship Id="rId338" Type="http://schemas.openxmlformats.org/officeDocument/2006/relationships/customXml" Target="../ink/ink1050.xml"/><Relationship Id="rId8" Type="http://schemas.openxmlformats.org/officeDocument/2006/relationships/customXml" Target="../ink/ink885.xml"/><Relationship Id="rId142" Type="http://schemas.openxmlformats.org/officeDocument/2006/relationships/customXml" Target="../ink/ink952.xml"/><Relationship Id="rId184" Type="http://schemas.openxmlformats.org/officeDocument/2006/relationships/customXml" Target="../ink/ink973.xml"/><Relationship Id="rId391" Type="http://schemas.openxmlformats.org/officeDocument/2006/relationships/image" Target="../media/image709.png"/><Relationship Id="rId405" Type="http://schemas.openxmlformats.org/officeDocument/2006/relationships/image" Target="../media/image716.png"/><Relationship Id="rId251" Type="http://schemas.openxmlformats.org/officeDocument/2006/relationships/image" Target="../media/image640.png"/><Relationship Id="rId46" Type="http://schemas.openxmlformats.org/officeDocument/2006/relationships/customXml" Target="../ink/ink904.xml"/><Relationship Id="rId293" Type="http://schemas.openxmlformats.org/officeDocument/2006/relationships/image" Target="../media/image661.png"/><Relationship Id="rId307" Type="http://schemas.openxmlformats.org/officeDocument/2006/relationships/image" Target="../media/image668.png"/><Relationship Id="rId349" Type="http://schemas.openxmlformats.org/officeDocument/2006/relationships/image" Target="../media/image484.png"/><Relationship Id="rId88" Type="http://schemas.openxmlformats.org/officeDocument/2006/relationships/customXml" Target="../ink/ink925.xml"/><Relationship Id="rId111" Type="http://schemas.openxmlformats.org/officeDocument/2006/relationships/image" Target="../media/image570.png"/><Relationship Id="rId153" Type="http://schemas.openxmlformats.org/officeDocument/2006/relationships/image" Target="../media/image591.png"/><Relationship Id="rId195" Type="http://schemas.openxmlformats.org/officeDocument/2006/relationships/image" Target="../media/image612.png"/><Relationship Id="rId209" Type="http://schemas.openxmlformats.org/officeDocument/2006/relationships/image" Target="../media/image619.png"/><Relationship Id="rId360" Type="http://schemas.openxmlformats.org/officeDocument/2006/relationships/customXml" Target="../ink/ink1061.xml"/><Relationship Id="rId416" Type="http://schemas.openxmlformats.org/officeDocument/2006/relationships/customXml" Target="../ink/ink1089.xml"/><Relationship Id="rId220" Type="http://schemas.openxmlformats.org/officeDocument/2006/relationships/customXml" Target="../ink/ink991.xml"/><Relationship Id="rId15" Type="http://schemas.openxmlformats.org/officeDocument/2006/relationships/image" Target="../media/image522.png"/><Relationship Id="rId57" Type="http://schemas.openxmlformats.org/officeDocument/2006/relationships/image" Target="../media/image543.png"/><Relationship Id="rId262" Type="http://schemas.openxmlformats.org/officeDocument/2006/relationships/customXml" Target="../ink/ink1012.xml"/><Relationship Id="rId318" Type="http://schemas.openxmlformats.org/officeDocument/2006/relationships/customXml" Target="../ink/ink1040.xml"/><Relationship Id="rId99" Type="http://schemas.openxmlformats.org/officeDocument/2006/relationships/image" Target="../media/image564.png"/><Relationship Id="rId122" Type="http://schemas.openxmlformats.org/officeDocument/2006/relationships/customXml" Target="../ink/ink942.xml"/><Relationship Id="rId164" Type="http://schemas.openxmlformats.org/officeDocument/2006/relationships/customXml" Target="../ink/ink963.xml"/><Relationship Id="rId371" Type="http://schemas.openxmlformats.org/officeDocument/2006/relationships/image" Target="../media/image699.png"/><Relationship Id="rId26" Type="http://schemas.openxmlformats.org/officeDocument/2006/relationships/customXml" Target="../ink/ink894.xml"/><Relationship Id="rId231" Type="http://schemas.openxmlformats.org/officeDocument/2006/relationships/image" Target="../media/image630.png"/><Relationship Id="rId273" Type="http://schemas.openxmlformats.org/officeDocument/2006/relationships/image" Target="../media/image651.png"/><Relationship Id="rId329" Type="http://schemas.openxmlformats.org/officeDocument/2006/relationships/image" Target="../media/image679.png"/><Relationship Id="rId68" Type="http://schemas.openxmlformats.org/officeDocument/2006/relationships/customXml" Target="../ink/ink915.xml"/><Relationship Id="rId133" Type="http://schemas.openxmlformats.org/officeDocument/2006/relationships/image" Target="../media/image581.png"/><Relationship Id="rId175" Type="http://schemas.openxmlformats.org/officeDocument/2006/relationships/image" Target="../media/image602.png"/><Relationship Id="rId340" Type="http://schemas.openxmlformats.org/officeDocument/2006/relationships/customXml" Target="../ink/ink1051.xml"/><Relationship Id="rId200" Type="http://schemas.openxmlformats.org/officeDocument/2006/relationships/customXml" Target="../ink/ink981.xml"/><Relationship Id="rId382" Type="http://schemas.openxmlformats.org/officeDocument/2006/relationships/customXml" Target="../ink/ink1072.xml"/><Relationship Id="rId242" Type="http://schemas.openxmlformats.org/officeDocument/2006/relationships/customXml" Target="../ink/ink1002.xml"/><Relationship Id="rId284" Type="http://schemas.openxmlformats.org/officeDocument/2006/relationships/customXml" Target="../ink/ink1023.xml"/><Relationship Id="rId37" Type="http://schemas.openxmlformats.org/officeDocument/2006/relationships/image" Target="../media/image533.png"/><Relationship Id="rId79" Type="http://schemas.openxmlformats.org/officeDocument/2006/relationships/image" Target="../media/image554.png"/><Relationship Id="rId102" Type="http://schemas.openxmlformats.org/officeDocument/2006/relationships/customXml" Target="../ink/ink932.xml"/><Relationship Id="rId144" Type="http://schemas.openxmlformats.org/officeDocument/2006/relationships/customXml" Target="../ink/ink953.xml"/><Relationship Id="rId90" Type="http://schemas.openxmlformats.org/officeDocument/2006/relationships/customXml" Target="../ink/ink926.xml"/><Relationship Id="rId186" Type="http://schemas.openxmlformats.org/officeDocument/2006/relationships/customXml" Target="../ink/ink974.xml"/><Relationship Id="rId351" Type="http://schemas.openxmlformats.org/officeDocument/2006/relationships/image" Target="../media/image689.png"/><Relationship Id="rId393" Type="http://schemas.openxmlformats.org/officeDocument/2006/relationships/image" Target="../media/image710.png"/><Relationship Id="rId407" Type="http://schemas.openxmlformats.org/officeDocument/2006/relationships/image" Target="../media/image717.png"/><Relationship Id="rId211" Type="http://schemas.openxmlformats.org/officeDocument/2006/relationships/image" Target="../media/image620.png"/><Relationship Id="rId253" Type="http://schemas.openxmlformats.org/officeDocument/2006/relationships/image" Target="../media/image641.png"/><Relationship Id="rId295" Type="http://schemas.openxmlformats.org/officeDocument/2006/relationships/image" Target="../media/image662.png"/><Relationship Id="rId309" Type="http://schemas.openxmlformats.org/officeDocument/2006/relationships/image" Target="../media/image669.png"/><Relationship Id="rId48" Type="http://schemas.openxmlformats.org/officeDocument/2006/relationships/customXml" Target="../ink/ink905.xml"/><Relationship Id="rId113" Type="http://schemas.openxmlformats.org/officeDocument/2006/relationships/image" Target="../media/image571.png"/><Relationship Id="rId320" Type="http://schemas.openxmlformats.org/officeDocument/2006/relationships/customXml" Target="../ink/ink1041.xml"/><Relationship Id="rId155" Type="http://schemas.openxmlformats.org/officeDocument/2006/relationships/image" Target="../media/image592.png"/><Relationship Id="rId197" Type="http://schemas.openxmlformats.org/officeDocument/2006/relationships/image" Target="../media/image613.png"/><Relationship Id="rId362" Type="http://schemas.openxmlformats.org/officeDocument/2006/relationships/customXml" Target="../ink/ink1062.xml"/><Relationship Id="rId418" Type="http://schemas.openxmlformats.org/officeDocument/2006/relationships/customXml" Target="../ink/ink1090.xml"/><Relationship Id="rId222" Type="http://schemas.openxmlformats.org/officeDocument/2006/relationships/customXml" Target="../ink/ink992.xml"/><Relationship Id="rId264" Type="http://schemas.openxmlformats.org/officeDocument/2006/relationships/customXml" Target="../ink/ink10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destatis.de/DE/Presse/Pressemitteilungen/2023/03/PD23_106_811.html#:~:text=In%20der%20Folge%20sank%20die,2019%20bei%2010%2C9%20%25."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17" Type="http://schemas.openxmlformats.org/officeDocument/2006/relationships/image" Target="../media/image3575.png"/><Relationship Id="rId671" Type="http://schemas.openxmlformats.org/officeDocument/2006/relationships/customXml" Target="../ink/ink393.xml"/><Relationship Id="rId769" Type="http://schemas.openxmlformats.org/officeDocument/2006/relationships/customXml" Target="../ink/ink443.xml"/><Relationship Id="rId21" Type="http://schemas.openxmlformats.org/officeDocument/2006/relationships/customXml" Target="../ink/ink65.xml"/><Relationship Id="rId324" Type="http://schemas.openxmlformats.org/officeDocument/2006/relationships/customXml" Target="../ink/ink218.xml"/><Relationship Id="rId531" Type="http://schemas.openxmlformats.org/officeDocument/2006/relationships/image" Target="../media/image3779.png"/><Relationship Id="rId629" Type="http://schemas.openxmlformats.org/officeDocument/2006/relationships/image" Target="../media/image3828.png"/><Relationship Id="rId170" Type="http://schemas.openxmlformats.org/officeDocument/2006/relationships/image" Target="../media/image3601.png"/><Relationship Id="rId836" Type="http://schemas.openxmlformats.org/officeDocument/2006/relationships/image" Target="../media/image114.png"/><Relationship Id="rId268" Type="http://schemas.openxmlformats.org/officeDocument/2006/relationships/customXml" Target="../ink/ink190.xml"/><Relationship Id="rId475" Type="http://schemas.openxmlformats.org/officeDocument/2006/relationships/image" Target="../media/image3751.png"/><Relationship Id="rId682" Type="http://schemas.openxmlformats.org/officeDocument/2006/relationships/image" Target="../media/image3853.png"/><Relationship Id="rId903" Type="http://schemas.openxmlformats.org/officeDocument/2006/relationships/customXml" Target="../ink/ink510.xml"/><Relationship Id="rId32" Type="http://schemas.openxmlformats.org/officeDocument/2006/relationships/image" Target="../media/image3535.png"/><Relationship Id="rId128" Type="http://schemas.openxmlformats.org/officeDocument/2006/relationships/customXml" Target="../ink/ink119.xml"/><Relationship Id="rId335" Type="http://schemas.openxmlformats.org/officeDocument/2006/relationships/image" Target="../media/image3682.png"/><Relationship Id="rId542" Type="http://schemas.openxmlformats.org/officeDocument/2006/relationships/customXml" Target="../ink/ink328.xml"/><Relationship Id="rId181" Type="http://schemas.openxmlformats.org/officeDocument/2006/relationships/customXml" Target="../ink/ink146.xml"/><Relationship Id="rId402" Type="http://schemas.openxmlformats.org/officeDocument/2006/relationships/image" Target="../media/image3715.png"/><Relationship Id="rId847" Type="http://schemas.openxmlformats.org/officeDocument/2006/relationships/customXml" Target="../ink/ink482.xml"/><Relationship Id="rId279" Type="http://schemas.openxmlformats.org/officeDocument/2006/relationships/image" Target="../media/image3654.png"/><Relationship Id="rId486" Type="http://schemas.openxmlformats.org/officeDocument/2006/relationships/customXml" Target="../ink/ink300.xml"/><Relationship Id="rId693" Type="http://schemas.openxmlformats.org/officeDocument/2006/relationships/customXml" Target="../ink/ink404.xml"/><Relationship Id="rId707" Type="http://schemas.openxmlformats.org/officeDocument/2006/relationships/image" Target="../media/image3865.png"/><Relationship Id="rId914" Type="http://schemas.openxmlformats.org/officeDocument/2006/relationships/customXml" Target="../ink/ink516.xml"/><Relationship Id="rId43" Type="http://schemas.openxmlformats.org/officeDocument/2006/relationships/customXml" Target="../ink/ink76.xml"/><Relationship Id="rId139" Type="http://schemas.openxmlformats.org/officeDocument/2006/relationships/image" Target="../media/image3586.png"/><Relationship Id="rId346" Type="http://schemas.openxmlformats.org/officeDocument/2006/relationships/image" Target="../media/image3687.png"/><Relationship Id="rId553" Type="http://schemas.openxmlformats.org/officeDocument/2006/relationships/image" Target="../media/image3790.png"/><Relationship Id="rId760" Type="http://schemas.openxmlformats.org/officeDocument/2006/relationships/image" Target="../media/image76.png"/><Relationship Id="rId192" Type="http://schemas.openxmlformats.org/officeDocument/2006/relationships/image" Target="../media/image3612.png"/><Relationship Id="rId206" Type="http://schemas.openxmlformats.org/officeDocument/2006/relationships/customXml" Target="../ink/ink159.xml"/><Relationship Id="rId413" Type="http://schemas.openxmlformats.org/officeDocument/2006/relationships/customXml" Target="../ink/ink263.xml"/><Relationship Id="rId858" Type="http://schemas.openxmlformats.org/officeDocument/2006/relationships/image" Target="../media/image125.png"/><Relationship Id="rId497" Type="http://schemas.openxmlformats.org/officeDocument/2006/relationships/image" Target="../media/image3762.png"/><Relationship Id="rId620" Type="http://schemas.openxmlformats.org/officeDocument/2006/relationships/customXml" Target="../ink/ink367.xml"/><Relationship Id="rId718" Type="http://schemas.openxmlformats.org/officeDocument/2006/relationships/customXml" Target="../ink/ink417.xml"/><Relationship Id="rId357" Type="http://schemas.openxmlformats.org/officeDocument/2006/relationships/customXml" Target="../ink/ink235.xml"/><Relationship Id="rId54" Type="http://schemas.openxmlformats.org/officeDocument/2006/relationships/image" Target="../media/image3545.png"/><Relationship Id="rId217" Type="http://schemas.openxmlformats.org/officeDocument/2006/relationships/image" Target="../media/image3624.png"/><Relationship Id="rId564" Type="http://schemas.openxmlformats.org/officeDocument/2006/relationships/customXml" Target="../ink/ink339.xml"/><Relationship Id="rId771" Type="http://schemas.openxmlformats.org/officeDocument/2006/relationships/customXml" Target="../ink/ink444.xml"/><Relationship Id="rId869" Type="http://schemas.openxmlformats.org/officeDocument/2006/relationships/customXml" Target="../ink/ink493.xml"/><Relationship Id="rId424" Type="http://schemas.openxmlformats.org/officeDocument/2006/relationships/image" Target="../media/image3726.png"/><Relationship Id="rId631" Type="http://schemas.openxmlformats.org/officeDocument/2006/relationships/image" Target="../media/image3829.png"/><Relationship Id="rId729" Type="http://schemas.openxmlformats.org/officeDocument/2006/relationships/customXml" Target="../ink/ink423.xml"/><Relationship Id="rId270" Type="http://schemas.openxmlformats.org/officeDocument/2006/relationships/customXml" Target="../ink/ink191.xml"/><Relationship Id="rId65" Type="http://schemas.openxmlformats.org/officeDocument/2006/relationships/customXml" Target="../ink/ink87.xml"/><Relationship Id="rId130" Type="http://schemas.openxmlformats.org/officeDocument/2006/relationships/customXml" Target="../ink/ink120.xml"/><Relationship Id="rId368" Type="http://schemas.openxmlformats.org/officeDocument/2006/relationships/image" Target="../media/image3698.png"/><Relationship Id="rId575" Type="http://schemas.openxmlformats.org/officeDocument/2006/relationships/image" Target="../media/image3801.png"/><Relationship Id="rId782" Type="http://schemas.openxmlformats.org/officeDocument/2006/relationships/image" Target="../media/image87.png"/><Relationship Id="rId228" Type="http://schemas.openxmlformats.org/officeDocument/2006/relationships/customXml" Target="../ink/ink170.xml"/><Relationship Id="rId435" Type="http://schemas.openxmlformats.org/officeDocument/2006/relationships/customXml" Target="../ink/ink274.xml"/><Relationship Id="rId642" Type="http://schemas.openxmlformats.org/officeDocument/2006/relationships/customXml" Target="../ink/ink378.xml"/><Relationship Id="rId281" Type="http://schemas.openxmlformats.org/officeDocument/2006/relationships/image" Target="../media/image3655.png"/><Relationship Id="rId502" Type="http://schemas.openxmlformats.org/officeDocument/2006/relationships/customXml" Target="../ink/ink308.xml"/><Relationship Id="rId76" Type="http://schemas.openxmlformats.org/officeDocument/2006/relationships/image" Target="../media/image3556.png"/><Relationship Id="rId141" Type="http://schemas.openxmlformats.org/officeDocument/2006/relationships/image" Target="../media/image3587.png"/><Relationship Id="rId379" Type="http://schemas.openxmlformats.org/officeDocument/2006/relationships/customXml" Target="../ink/ink246.xml"/><Relationship Id="rId586" Type="http://schemas.openxmlformats.org/officeDocument/2006/relationships/customXml" Target="../ink/ink350.xml"/><Relationship Id="rId793" Type="http://schemas.openxmlformats.org/officeDocument/2006/relationships/customXml" Target="../ink/ink455.xml"/><Relationship Id="rId807" Type="http://schemas.openxmlformats.org/officeDocument/2006/relationships/customXml" Target="../ink/ink462.xml"/><Relationship Id="rId7" Type="http://schemas.openxmlformats.org/officeDocument/2006/relationships/customXml" Target="../ink/ink58.xml"/><Relationship Id="rId239" Type="http://schemas.openxmlformats.org/officeDocument/2006/relationships/image" Target="../media/image3635.png"/><Relationship Id="rId446" Type="http://schemas.openxmlformats.org/officeDocument/2006/relationships/image" Target="../media/image3737.png"/><Relationship Id="rId653" Type="http://schemas.openxmlformats.org/officeDocument/2006/relationships/image" Target="../media/image3840.png"/><Relationship Id="rId292" Type="http://schemas.openxmlformats.org/officeDocument/2006/relationships/customXml" Target="../ink/ink202.xml"/><Relationship Id="rId306" Type="http://schemas.openxmlformats.org/officeDocument/2006/relationships/customXml" Target="../ink/ink209.xml"/><Relationship Id="rId860" Type="http://schemas.openxmlformats.org/officeDocument/2006/relationships/image" Target="../media/image126.png"/><Relationship Id="rId87" Type="http://schemas.openxmlformats.org/officeDocument/2006/relationships/customXml" Target="../ink/ink98.xml"/><Relationship Id="rId513" Type="http://schemas.openxmlformats.org/officeDocument/2006/relationships/image" Target="../media/image3770.png"/><Relationship Id="rId597" Type="http://schemas.openxmlformats.org/officeDocument/2006/relationships/image" Target="../media/image3812.png"/><Relationship Id="rId720" Type="http://schemas.openxmlformats.org/officeDocument/2006/relationships/image" Target="../media/image3871.png"/><Relationship Id="rId818" Type="http://schemas.openxmlformats.org/officeDocument/2006/relationships/image" Target="../media/image105.png"/><Relationship Id="rId152" Type="http://schemas.openxmlformats.org/officeDocument/2006/relationships/image" Target="../media/image3592.png"/><Relationship Id="rId457" Type="http://schemas.openxmlformats.org/officeDocument/2006/relationships/customXml" Target="../ink/ink285.xml"/><Relationship Id="rId664" Type="http://schemas.openxmlformats.org/officeDocument/2006/relationships/image" Target="../media/image3845.png"/><Relationship Id="rId871" Type="http://schemas.openxmlformats.org/officeDocument/2006/relationships/customXml" Target="../ink/ink494.xml"/><Relationship Id="rId14" Type="http://schemas.openxmlformats.org/officeDocument/2006/relationships/image" Target="../media/image3526.png"/><Relationship Id="rId317" Type="http://schemas.openxmlformats.org/officeDocument/2006/relationships/image" Target="../media/image3673.png"/><Relationship Id="rId524" Type="http://schemas.openxmlformats.org/officeDocument/2006/relationships/customXml" Target="../ink/ink319.xml"/><Relationship Id="rId731" Type="http://schemas.openxmlformats.org/officeDocument/2006/relationships/customXml" Target="../ink/ink424.xml"/><Relationship Id="rId98" Type="http://schemas.openxmlformats.org/officeDocument/2006/relationships/image" Target="../media/image2689.png"/><Relationship Id="rId163" Type="http://schemas.openxmlformats.org/officeDocument/2006/relationships/customXml" Target="../ink/ink137.xml"/><Relationship Id="rId370" Type="http://schemas.openxmlformats.org/officeDocument/2006/relationships/image" Target="../media/image3699.png"/><Relationship Id="rId829" Type="http://schemas.openxmlformats.org/officeDocument/2006/relationships/customXml" Target="../ink/ink473.xml"/><Relationship Id="rId230" Type="http://schemas.openxmlformats.org/officeDocument/2006/relationships/customXml" Target="../ink/ink171.xml"/><Relationship Id="rId468" Type="http://schemas.openxmlformats.org/officeDocument/2006/relationships/image" Target="../media/image3748.png"/><Relationship Id="rId675" Type="http://schemas.openxmlformats.org/officeDocument/2006/relationships/customXml" Target="../ink/ink395.xml"/><Relationship Id="rId882" Type="http://schemas.openxmlformats.org/officeDocument/2006/relationships/image" Target="../media/image137.png"/><Relationship Id="rId25" Type="http://schemas.openxmlformats.org/officeDocument/2006/relationships/customXml" Target="../ink/ink67.xml"/><Relationship Id="rId328" Type="http://schemas.openxmlformats.org/officeDocument/2006/relationships/customXml" Target="../ink/ink220.xml"/><Relationship Id="rId535" Type="http://schemas.openxmlformats.org/officeDocument/2006/relationships/image" Target="../media/image3781.png"/><Relationship Id="rId742" Type="http://schemas.openxmlformats.org/officeDocument/2006/relationships/image" Target="../media/image67.png"/><Relationship Id="rId174" Type="http://schemas.openxmlformats.org/officeDocument/2006/relationships/image" Target="../media/image3603.png"/><Relationship Id="rId381" Type="http://schemas.openxmlformats.org/officeDocument/2006/relationships/customXml" Target="../ink/ink247.xml"/><Relationship Id="rId602" Type="http://schemas.openxmlformats.org/officeDocument/2006/relationships/customXml" Target="../ink/ink358.xml"/><Relationship Id="rId241" Type="http://schemas.openxmlformats.org/officeDocument/2006/relationships/image" Target="../media/image3636.png"/><Relationship Id="rId479" Type="http://schemas.openxmlformats.org/officeDocument/2006/relationships/image" Target="../media/image3753.png"/><Relationship Id="rId686" Type="http://schemas.openxmlformats.org/officeDocument/2006/relationships/image" Target="../media/image3855.png"/><Relationship Id="rId893" Type="http://schemas.openxmlformats.org/officeDocument/2006/relationships/customXml" Target="../ink/ink505.xml"/><Relationship Id="rId907" Type="http://schemas.openxmlformats.org/officeDocument/2006/relationships/customXml" Target="../ink/ink512.xml"/><Relationship Id="rId36" Type="http://schemas.openxmlformats.org/officeDocument/2006/relationships/image" Target="../media/image3537.png"/><Relationship Id="rId339" Type="http://schemas.openxmlformats.org/officeDocument/2006/relationships/image" Target="../media/image3684.png"/><Relationship Id="rId546" Type="http://schemas.openxmlformats.org/officeDocument/2006/relationships/customXml" Target="../ink/ink330.xml"/><Relationship Id="rId753" Type="http://schemas.openxmlformats.org/officeDocument/2006/relationships/customXml" Target="../ink/ink435.xml"/><Relationship Id="rId101" Type="http://schemas.openxmlformats.org/officeDocument/2006/relationships/customXml" Target="../ink/ink105.xml"/><Relationship Id="rId185" Type="http://schemas.openxmlformats.org/officeDocument/2006/relationships/customXml" Target="../ink/ink148.xml"/><Relationship Id="rId406" Type="http://schemas.openxmlformats.org/officeDocument/2006/relationships/image" Target="../media/image3717.png"/><Relationship Id="rId392" Type="http://schemas.openxmlformats.org/officeDocument/2006/relationships/image" Target="../media/image3710.png"/><Relationship Id="rId613" Type="http://schemas.openxmlformats.org/officeDocument/2006/relationships/image" Target="../media/image3820.png"/><Relationship Id="rId697" Type="http://schemas.openxmlformats.org/officeDocument/2006/relationships/customXml" Target="../ink/ink406.xml"/><Relationship Id="rId820" Type="http://schemas.openxmlformats.org/officeDocument/2006/relationships/image" Target="../media/image106.png"/><Relationship Id="rId252" Type="http://schemas.openxmlformats.org/officeDocument/2006/relationships/customXml" Target="../ink/ink182.xml"/><Relationship Id="rId47" Type="http://schemas.openxmlformats.org/officeDocument/2006/relationships/customXml" Target="../ink/ink78.xml"/><Relationship Id="rId112" Type="http://schemas.openxmlformats.org/officeDocument/2006/relationships/customXml" Target="../ink/ink111.xml"/><Relationship Id="rId557" Type="http://schemas.openxmlformats.org/officeDocument/2006/relationships/image" Target="../media/image3792.png"/><Relationship Id="rId764" Type="http://schemas.openxmlformats.org/officeDocument/2006/relationships/image" Target="../media/image78.png"/><Relationship Id="rId196" Type="http://schemas.openxmlformats.org/officeDocument/2006/relationships/image" Target="../media/image3614.png"/><Relationship Id="rId417" Type="http://schemas.openxmlformats.org/officeDocument/2006/relationships/customXml" Target="../ink/ink265.xml"/><Relationship Id="rId624" Type="http://schemas.openxmlformats.org/officeDocument/2006/relationships/customXml" Target="../ink/ink369.xml"/><Relationship Id="rId831" Type="http://schemas.openxmlformats.org/officeDocument/2006/relationships/customXml" Target="../ink/ink474.xml"/><Relationship Id="rId263" Type="http://schemas.openxmlformats.org/officeDocument/2006/relationships/image" Target="../media/image3646.png"/><Relationship Id="rId470" Type="http://schemas.openxmlformats.org/officeDocument/2006/relationships/customXml" Target="../ink/ink292.xml"/><Relationship Id="rId58" Type="http://schemas.openxmlformats.org/officeDocument/2006/relationships/image" Target="../media/image3547.png"/><Relationship Id="rId123" Type="http://schemas.openxmlformats.org/officeDocument/2006/relationships/image" Target="../media/image3578.png"/><Relationship Id="rId330" Type="http://schemas.openxmlformats.org/officeDocument/2006/relationships/customXml" Target="../ink/ink221.xml"/><Relationship Id="rId568" Type="http://schemas.openxmlformats.org/officeDocument/2006/relationships/customXml" Target="../ink/ink341.xml"/><Relationship Id="rId775" Type="http://schemas.openxmlformats.org/officeDocument/2006/relationships/customXml" Target="../ink/ink446.xml"/><Relationship Id="rId428" Type="http://schemas.openxmlformats.org/officeDocument/2006/relationships/image" Target="../media/image3728.png"/><Relationship Id="rId635" Type="http://schemas.openxmlformats.org/officeDocument/2006/relationships/image" Target="../media/image3831.png"/><Relationship Id="rId842" Type="http://schemas.openxmlformats.org/officeDocument/2006/relationships/image" Target="../media/image117.png"/><Relationship Id="rId274" Type="http://schemas.openxmlformats.org/officeDocument/2006/relationships/customXml" Target="../ink/ink193.xml"/><Relationship Id="rId481" Type="http://schemas.openxmlformats.org/officeDocument/2006/relationships/image" Target="../media/image3754.png"/><Relationship Id="rId702" Type="http://schemas.openxmlformats.org/officeDocument/2006/relationships/customXml" Target="../ink/ink409.xml"/><Relationship Id="rId69" Type="http://schemas.openxmlformats.org/officeDocument/2006/relationships/customXml" Target="../ink/ink89.xml"/><Relationship Id="rId134" Type="http://schemas.openxmlformats.org/officeDocument/2006/relationships/customXml" Target="../ink/ink122.xml"/><Relationship Id="rId579" Type="http://schemas.openxmlformats.org/officeDocument/2006/relationships/image" Target="../media/image3803.png"/><Relationship Id="rId786" Type="http://schemas.openxmlformats.org/officeDocument/2006/relationships/image" Target="../media/image89.png"/><Relationship Id="rId341" Type="http://schemas.openxmlformats.org/officeDocument/2006/relationships/image" Target="../media/image3685.png"/><Relationship Id="rId439" Type="http://schemas.openxmlformats.org/officeDocument/2006/relationships/customXml" Target="../ink/ink276.xml"/><Relationship Id="rId646" Type="http://schemas.openxmlformats.org/officeDocument/2006/relationships/customXml" Target="../ink/ink380.xml"/><Relationship Id="rId201" Type="http://schemas.openxmlformats.org/officeDocument/2006/relationships/customXml" Target="../ink/ink156.xml"/><Relationship Id="rId285" Type="http://schemas.openxmlformats.org/officeDocument/2006/relationships/image" Target="../media/image3657.png"/><Relationship Id="rId506" Type="http://schemas.openxmlformats.org/officeDocument/2006/relationships/customXml" Target="../ink/ink310.xml"/><Relationship Id="rId853" Type="http://schemas.openxmlformats.org/officeDocument/2006/relationships/customXml" Target="../ink/ink485.xml"/><Relationship Id="rId492" Type="http://schemas.openxmlformats.org/officeDocument/2006/relationships/customXml" Target="../ink/ink303.xml"/><Relationship Id="rId713" Type="http://schemas.openxmlformats.org/officeDocument/2006/relationships/image" Target="../media/image3868.png"/><Relationship Id="rId797" Type="http://schemas.openxmlformats.org/officeDocument/2006/relationships/customXml" Target="../ink/ink457.xml"/><Relationship Id="rId145" Type="http://schemas.openxmlformats.org/officeDocument/2006/relationships/customXml" Target="../ink/ink128.xml"/><Relationship Id="rId352" Type="http://schemas.openxmlformats.org/officeDocument/2006/relationships/image" Target="../media/image3690.png"/><Relationship Id="rId212" Type="http://schemas.openxmlformats.org/officeDocument/2006/relationships/customXml" Target="../ink/ink162.xml"/><Relationship Id="rId657" Type="http://schemas.openxmlformats.org/officeDocument/2006/relationships/image" Target="../media/image3842.png"/><Relationship Id="rId864" Type="http://schemas.openxmlformats.org/officeDocument/2006/relationships/image" Target="../media/image128.png"/><Relationship Id="rId296" Type="http://schemas.openxmlformats.org/officeDocument/2006/relationships/customXml" Target="../ink/ink204.xml"/><Relationship Id="rId517" Type="http://schemas.openxmlformats.org/officeDocument/2006/relationships/image" Target="../media/image3772.png"/><Relationship Id="rId724" Type="http://schemas.openxmlformats.org/officeDocument/2006/relationships/image" Target="../media/image58.png"/><Relationship Id="rId60" Type="http://schemas.openxmlformats.org/officeDocument/2006/relationships/image" Target="../media/image3548.png"/><Relationship Id="rId156" Type="http://schemas.openxmlformats.org/officeDocument/2006/relationships/image" Target="../media/image3594.png"/><Relationship Id="rId363" Type="http://schemas.openxmlformats.org/officeDocument/2006/relationships/customXml" Target="../ink/ink238.xml"/><Relationship Id="rId570" Type="http://schemas.openxmlformats.org/officeDocument/2006/relationships/customXml" Target="../ink/ink342.xml"/><Relationship Id="rId223" Type="http://schemas.openxmlformats.org/officeDocument/2006/relationships/image" Target="../media/image3627.png"/><Relationship Id="rId430" Type="http://schemas.openxmlformats.org/officeDocument/2006/relationships/image" Target="../media/image3729.png"/><Relationship Id="rId668" Type="http://schemas.openxmlformats.org/officeDocument/2006/relationships/image" Target="../media/image3847.png"/><Relationship Id="rId875" Type="http://schemas.openxmlformats.org/officeDocument/2006/relationships/customXml" Target="../ink/ink496.xml"/><Relationship Id="rId18" Type="http://schemas.openxmlformats.org/officeDocument/2006/relationships/image" Target="../media/image3528.png"/><Relationship Id="rId528" Type="http://schemas.openxmlformats.org/officeDocument/2006/relationships/customXml" Target="../ink/ink321.xml"/><Relationship Id="rId735" Type="http://schemas.openxmlformats.org/officeDocument/2006/relationships/customXml" Target="../ink/ink426.xml"/><Relationship Id="rId167" Type="http://schemas.openxmlformats.org/officeDocument/2006/relationships/customXml" Target="../ink/ink139.xml"/><Relationship Id="rId374" Type="http://schemas.openxmlformats.org/officeDocument/2006/relationships/image" Target="../media/image3701.png"/><Relationship Id="rId581" Type="http://schemas.openxmlformats.org/officeDocument/2006/relationships/image" Target="../media/image3804.png"/><Relationship Id="rId71" Type="http://schemas.openxmlformats.org/officeDocument/2006/relationships/customXml" Target="../ink/ink90.xml"/><Relationship Id="rId234" Type="http://schemas.openxmlformats.org/officeDocument/2006/relationships/customXml" Target="../ink/ink173.xml"/><Relationship Id="rId679" Type="http://schemas.openxmlformats.org/officeDocument/2006/relationships/customXml" Target="../ink/ink397.xml"/><Relationship Id="rId802" Type="http://schemas.openxmlformats.org/officeDocument/2006/relationships/image" Target="../media/image97.png"/><Relationship Id="rId886" Type="http://schemas.openxmlformats.org/officeDocument/2006/relationships/image" Target="../media/image139.png"/><Relationship Id="rId2" Type="http://schemas.openxmlformats.org/officeDocument/2006/relationships/notesSlide" Target="../notesSlides/notesSlide2.xml"/><Relationship Id="rId29" Type="http://schemas.openxmlformats.org/officeDocument/2006/relationships/customXml" Target="../ink/ink69.xml"/><Relationship Id="rId441" Type="http://schemas.openxmlformats.org/officeDocument/2006/relationships/customXml" Target="../ink/ink277.xml"/><Relationship Id="rId539" Type="http://schemas.openxmlformats.org/officeDocument/2006/relationships/image" Target="../media/image3783.png"/><Relationship Id="rId746" Type="http://schemas.openxmlformats.org/officeDocument/2006/relationships/image" Target="../media/image69.png"/><Relationship Id="rId178" Type="http://schemas.openxmlformats.org/officeDocument/2006/relationships/image" Target="../media/image3605.png"/><Relationship Id="rId301" Type="http://schemas.openxmlformats.org/officeDocument/2006/relationships/image" Target="../media/image3665.png"/><Relationship Id="rId82" Type="http://schemas.openxmlformats.org/officeDocument/2006/relationships/image" Target="../media/image3559.png"/><Relationship Id="rId385" Type="http://schemas.openxmlformats.org/officeDocument/2006/relationships/customXml" Target="../ink/ink249.xml"/><Relationship Id="rId592" Type="http://schemas.openxmlformats.org/officeDocument/2006/relationships/customXml" Target="../ink/ink353.xml"/><Relationship Id="rId606" Type="http://schemas.openxmlformats.org/officeDocument/2006/relationships/customXml" Target="../ink/ink360.xml"/><Relationship Id="rId813" Type="http://schemas.openxmlformats.org/officeDocument/2006/relationships/customXml" Target="../ink/ink465.xml"/><Relationship Id="rId245" Type="http://schemas.openxmlformats.org/officeDocument/2006/relationships/image" Target="../media/image3638.png"/><Relationship Id="rId452" Type="http://schemas.openxmlformats.org/officeDocument/2006/relationships/image" Target="../media/image3740.png"/><Relationship Id="rId897" Type="http://schemas.openxmlformats.org/officeDocument/2006/relationships/customXml" Target="../ink/ink507.xml"/><Relationship Id="rId105" Type="http://schemas.openxmlformats.org/officeDocument/2006/relationships/customXml" Target="../ink/ink107.xml"/><Relationship Id="rId312" Type="http://schemas.openxmlformats.org/officeDocument/2006/relationships/customXml" Target="../ink/ink212.xml"/><Relationship Id="rId757" Type="http://schemas.openxmlformats.org/officeDocument/2006/relationships/customXml" Target="../ink/ink437.xml"/><Relationship Id="rId93" Type="http://schemas.openxmlformats.org/officeDocument/2006/relationships/customXml" Target="../ink/ink101.xml"/><Relationship Id="rId189" Type="http://schemas.openxmlformats.org/officeDocument/2006/relationships/customXml" Target="../ink/ink150.xml"/><Relationship Id="rId396" Type="http://schemas.openxmlformats.org/officeDocument/2006/relationships/image" Target="../media/image3712.png"/><Relationship Id="rId617" Type="http://schemas.openxmlformats.org/officeDocument/2006/relationships/image" Target="../media/image3822.png"/><Relationship Id="rId824" Type="http://schemas.openxmlformats.org/officeDocument/2006/relationships/image" Target="../media/image108.png"/><Relationship Id="rId256" Type="http://schemas.openxmlformats.org/officeDocument/2006/relationships/customXml" Target="../ink/ink184.xml"/><Relationship Id="rId463" Type="http://schemas.openxmlformats.org/officeDocument/2006/relationships/customXml" Target="../ink/ink288.xml"/><Relationship Id="rId670" Type="http://schemas.openxmlformats.org/officeDocument/2006/relationships/image" Target="../media/image3848.png"/><Relationship Id="rId116" Type="http://schemas.openxmlformats.org/officeDocument/2006/relationships/customXml" Target="../ink/ink113.xml"/><Relationship Id="rId323" Type="http://schemas.openxmlformats.org/officeDocument/2006/relationships/image" Target="../media/image3676.png"/><Relationship Id="rId530" Type="http://schemas.openxmlformats.org/officeDocument/2006/relationships/customXml" Target="../ink/ink322.xml"/><Relationship Id="rId768" Type="http://schemas.openxmlformats.org/officeDocument/2006/relationships/image" Target="../media/image80.png"/><Relationship Id="rId20" Type="http://schemas.openxmlformats.org/officeDocument/2006/relationships/image" Target="../media/image3529.png"/><Relationship Id="rId628" Type="http://schemas.openxmlformats.org/officeDocument/2006/relationships/customXml" Target="../ink/ink371.xml"/><Relationship Id="rId835" Type="http://schemas.openxmlformats.org/officeDocument/2006/relationships/customXml" Target="../ink/ink476.xml"/><Relationship Id="rId267" Type="http://schemas.openxmlformats.org/officeDocument/2006/relationships/image" Target="../media/image3648.png"/><Relationship Id="rId474" Type="http://schemas.openxmlformats.org/officeDocument/2006/relationships/customXml" Target="../ink/ink294.xml"/><Relationship Id="rId127" Type="http://schemas.openxmlformats.org/officeDocument/2006/relationships/image" Target="../media/image3580.png"/><Relationship Id="rId681" Type="http://schemas.openxmlformats.org/officeDocument/2006/relationships/customXml" Target="../ink/ink398.xml"/><Relationship Id="rId779" Type="http://schemas.openxmlformats.org/officeDocument/2006/relationships/customXml" Target="../ink/ink448.xml"/><Relationship Id="rId902" Type="http://schemas.openxmlformats.org/officeDocument/2006/relationships/image" Target="../media/image147.png"/><Relationship Id="rId31" Type="http://schemas.openxmlformats.org/officeDocument/2006/relationships/customXml" Target="../ink/ink70.xml"/><Relationship Id="rId334" Type="http://schemas.openxmlformats.org/officeDocument/2006/relationships/customXml" Target="../ink/ink223.xml"/><Relationship Id="rId541" Type="http://schemas.openxmlformats.org/officeDocument/2006/relationships/image" Target="../media/image3784.png"/><Relationship Id="rId639" Type="http://schemas.openxmlformats.org/officeDocument/2006/relationships/image" Target="../media/image3833.png"/><Relationship Id="rId180" Type="http://schemas.openxmlformats.org/officeDocument/2006/relationships/image" Target="../media/image3606.png"/><Relationship Id="rId278" Type="http://schemas.openxmlformats.org/officeDocument/2006/relationships/customXml" Target="../ink/ink195.xml"/><Relationship Id="rId401" Type="http://schemas.openxmlformats.org/officeDocument/2006/relationships/customXml" Target="../ink/ink257.xml"/><Relationship Id="rId846" Type="http://schemas.openxmlformats.org/officeDocument/2006/relationships/image" Target="../media/image119.png"/><Relationship Id="rId485" Type="http://schemas.openxmlformats.org/officeDocument/2006/relationships/image" Target="../media/image3756.png"/><Relationship Id="rId692" Type="http://schemas.openxmlformats.org/officeDocument/2006/relationships/image" Target="../media/image3858.png"/><Relationship Id="rId706" Type="http://schemas.openxmlformats.org/officeDocument/2006/relationships/customXml" Target="../ink/ink411.xml"/><Relationship Id="rId913" Type="http://schemas.openxmlformats.org/officeDocument/2006/relationships/image" Target="../media/image152.png"/><Relationship Id="rId42" Type="http://schemas.openxmlformats.org/officeDocument/2006/relationships/image" Target="../media/image3539.png"/><Relationship Id="rId138" Type="http://schemas.openxmlformats.org/officeDocument/2006/relationships/customXml" Target="../ink/ink124.xml"/><Relationship Id="rId345" Type="http://schemas.openxmlformats.org/officeDocument/2006/relationships/customXml" Target="../ink/ink229.xml"/><Relationship Id="rId552" Type="http://schemas.openxmlformats.org/officeDocument/2006/relationships/customXml" Target="../ink/ink333.xml"/><Relationship Id="rId191" Type="http://schemas.openxmlformats.org/officeDocument/2006/relationships/customXml" Target="../ink/ink151.xml"/><Relationship Id="rId205" Type="http://schemas.openxmlformats.org/officeDocument/2006/relationships/image" Target="../media/image3618.png"/><Relationship Id="rId412" Type="http://schemas.openxmlformats.org/officeDocument/2006/relationships/image" Target="../media/image3720.png"/><Relationship Id="rId857" Type="http://schemas.openxmlformats.org/officeDocument/2006/relationships/customXml" Target="../ink/ink487.xml"/><Relationship Id="rId289" Type="http://schemas.openxmlformats.org/officeDocument/2006/relationships/image" Target="../media/image3659.png"/><Relationship Id="rId496" Type="http://schemas.openxmlformats.org/officeDocument/2006/relationships/customXml" Target="../ink/ink305.xml"/><Relationship Id="rId717" Type="http://schemas.openxmlformats.org/officeDocument/2006/relationships/image" Target="../media/image3870.png"/><Relationship Id="rId53" Type="http://schemas.openxmlformats.org/officeDocument/2006/relationships/customXml" Target="../ink/ink81.xml"/><Relationship Id="rId149" Type="http://schemas.openxmlformats.org/officeDocument/2006/relationships/customXml" Target="../ink/ink130.xml"/><Relationship Id="rId356" Type="http://schemas.openxmlformats.org/officeDocument/2006/relationships/image" Target="../media/image3692.png"/><Relationship Id="rId563" Type="http://schemas.openxmlformats.org/officeDocument/2006/relationships/image" Target="../media/image3795.png"/><Relationship Id="rId770" Type="http://schemas.openxmlformats.org/officeDocument/2006/relationships/image" Target="../media/image81.png"/><Relationship Id="rId216" Type="http://schemas.openxmlformats.org/officeDocument/2006/relationships/customXml" Target="../ink/ink164.xml"/><Relationship Id="rId423" Type="http://schemas.openxmlformats.org/officeDocument/2006/relationships/customXml" Target="../ink/ink268.xml"/><Relationship Id="rId868" Type="http://schemas.openxmlformats.org/officeDocument/2006/relationships/image" Target="../media/image130.png"/><Relationship Id="rId630" Type="http://schemas.openxmlformats.org/officeDocument/2006/relationships/customXml" Target="../ink/ink372.xml"/><Relationship Id="rId728" Type="http://schemas.openxmlformats.org/officeDocument/2006/relationships/image" Target="../media/image60.png"/><Relationship Id="rId64" Type="http://schemas.openxmlformats.org/officeDocument/2006/relationships/image" Target="../media/image3550.png"/><Relationship Id="rId367" Type="http://schemas.openxmlformats.org/officeDocument/2006/relationships/customXml" Target="../ink/ink240.xml"/><Relationship Id="rId574" Type="http://schemas.openxmlformats.org/officeDocument/2006/relationships/customXml" Target="../ink/ink344.xml"/><Relationship Id="rId227" Type="http://schemas.openxmlformats.org/officeDocument/2006/relationships/image" Target="../media/image3629.png"/><Relationship Id="rId781" Type="http://schemas.openxmlformats.org/officeDocument/2006/relationships/customXml" Target="../ink/ink449.xml"/><Relationship Id="rId879" Type="http://schemas.openxmlformats.org/officeDocument/2006/relationships/customXml" Target="../ink/ink498.xml"/><Relationship Id="rId434" Type="http://schemas.openxmlformats.org/officeDocument/2006/relationships/image" Target="../media/image3731.png"/><Relationship Id="rId641" Type="http://schemas.openxmlformats.org/officeDocument/2006/relationships/image" Target="../media/image3834.png"/><Relationship Id="rId739" Type="http://schemas.openxmlformats.org/officeDocument/2006/relationships/customXml" Target="../ink/ink428.xml"/><Relationship Id="rId280" Type="http://schemas.openxmlformats.org/officeDocument/2006/relationships/customXml" Target="../ink/ink196.xml"/><Relationship Id="rId501" Type="http://schemas.openxmlformats.org/officeDocument/2006/relationships/image" Target="../media/image3764.png"/><Relationship Id="rId75" Type="http://schemas.openxmlformats.org/officeDocument/2006/relationships/customXml" Target="../ink/ink92.xml"/><Relationship Id="rId140" Type="http://schemas.openxmlformats.org/officeDocument/2006/relationships/customXml" Target="../ink/ink125.xml"/><Relationship Id="rId378" Type="http://schemas.openxmlformats.org/officeDocument/2006/relationships/image" Target="../media/image3703.png"/><Relationship Id="rId585" Type="http://schemas.openxmlformats.org/officeDocument/2006/relationships/image" Target="../media/image3806.png"/><Relationship Id="rId792" Type="http://schemas.openxmlformats.org/officeDocument/2006/relationships/image" Target="../media/image92.png"/><Relationship Id="rId806" Type="http://schemas.openxmlformats.org/officeDocument/2006/relationships/image" Target="../media/image99.png"/><Relationship Id="rId6" Type="http://schemas.openxmlformats.org/officeDocument/2006/relationships/image" Target="../media/image3522.png"/><Relationship Id="rId238" Type="http://schemas.openxmlformats.org/officeDocument/2006/relationships/customXml" Target="../ink/ink175.xml"/><Relationship Id="rId445" Type="http://schemas.openxmlformats.org/officeDocument/2006/relationships/customXml" Target="../ink/ink279.xml"/><Relationship Id="rId652" Type="http://schemas.openxmlformats.org/officeDocument/2006/relationships/customXml" Target="../ink/ink383.xml"/><Relationship Id="rId291" Type="http://schemas.openxmlformats.org/officeDocument/2006/relationships/image" Target="../media/image3660.png"/><Relationship Id="rId305" Type="http://schemas.openxmlformats.org/officeDocument/2006/relationships/image" Target="../media/image3667.png"/><Relationship Id="rId512" Type="http://schemas.openxmlformats.org/officeDocument/2006/relationships/customXml" Target="../ink/ink313.xml"/><Relationship Id="rId86" Type="http://schemas.openxmlformats.org/officeDocument/2006/relationships/image" Target="../media/image3561.png"/><Relationship Id="rId151" Type="http://schemas.openxmlformats.org/officeDocument/2006/relationships/customXml" Target="../ink/ink131.xml"/><Relationship Id="rId389" Type="http://schemas.openxmlformats.org/officeDocument/2006/relationships/customXml" Target="../ink/ink251.xml"/><Relationship Id="rId596" Type="http://schemas.openxmlformats.org/officeDocument/2006/relationships/customXml" Target="../ink/ink355.xml"/><Relationship Id="rId817" Type="http://schemas.openxmlformats.org/officeDocument/2006/relationships/customXml" Target="../ink/ink467.xml"/><Relationship Id="rId249" Type="http://schemas.openxmlformats.org/officeDocument/2006/relationships/image" Target="../media/image3640.png"/><Relationship Id="rId456" Type="http://schemas.openxmlformats.org/officeDocument/2006/relationships/image" Target="../media/image3742.png"/><Relationship Id="rId663" Type="http://schemas.openxmlformats.org/officeDocument/2006/relationships/customXml" Target="../ink/ink389.xml"/><Relationship Id="rId870" Type="http://schemas.openxmlformats.org/officeDocument/2006/relationships/image" Target="../media/image131.png"/><Relationship Id="rId13" Type="http://schemas.openxmlformats.org/officeDocument/2006/relationships/customXml" Target="../ink/ink61.xml"/><Relationship Id="rId109" Type="http://schemas.openxmlformats.org/officeDocument/2006/relationships/image" Target="../media/image3571.png"/><Relationship Id="rId316" Type="http://schemas.openxmlformats.org/officeDocument/2006/relationships/customXml" Target="../ink/ink214.xml"/><Relationship Id="rId523" Type="http://schemas.openxmlformats.org/officeDocument/2006/relationships/image" Target="../media/image3775.png"/><Relationship Id="rId97" Type="http://schemas.openxmlformats.org/officeDocument/2006/relationships/customXml" Target="../ink/ink103.xml"/><Relationship Id="rId730" Type="http://schemas.openxmlformats.org/officeDocument/2006/relationships/image" Target="../media/image61.png"/><Relationship Id="rId828" Type="http://schemas.openxmlformats.org/officeDocument/2006/relationships/image" Target="../media/image110.png"/><Relationship Id="rId162" Type="http://schemas.openxmlformats.org/officeDocument/2006/relationships/image" Target="../media/image3597.png"/><Relationship Id="rId467" Type="http://schemas.openxmlformats.org/officeDocument/2006/relationships/customXml" Target="../ink/ink290.xml"/><Relationship Id="rId674" Type="http://schemas.openxmlformats.org/officeDocument/2006/relationships/image" Target="../media/image3285.png"/><Relationship Id="rId881" Type="http://schemas.openxmlformats.org/officeDocument/2006/relationships/customXml" Target="../ink/ink499.xml"/><Relationship Id="rId24" Type="http://schemas.openxmlformats.org/officeDocument/2006/relationships/image" Target="../media/image3531.png"/><Relationship Id="rId327" Type="http://schemas.openxmlformats.org/officeDocument/2006/relationships/image" Target="../media/image3678.png"/><Relationship Id="rId534" Type="http://schemas.openxmlformats.org/officeDocument/2006/relationships/customXml" Target="../ink/ink324.xml"/><Relationship Id="rId741" Type="http://schemas.openxmlformats.org/officeDocument/2006/relationships/customXml" Target="../ink/ink429.xml"/><Relationship Id="rId839" Type="http://schemas.openxmlformats.org/officeDocument/2006/relationships/customXml" Target="../ink/ink478.xml"/><Relationship Id="rId173" Type="http://schemas.openxmlformats.org/officeDocument/2006/relationships/customXml" Target="../ink/ink142.xml"/><Relationship Id="rId380" Type="http://schemas.openxmlformats.org/officeDocument/2006/relationships/image" Target="../media/image3704.png"/><Relationship Id="rId601" Type="http://schemas.openxmlformats.org/officeDocument/2006/relationships/image" Target="../media/image3814.png"/><Relationship Id="rId240" Type="http://schemas.openxmlformats.org/officeDocument/2006/relationships/customXml" Target="../ink/ink176.xml"/><Relationship Id="rId478" Type="http://schemas.openxmlformats.org/officeDocument/2006/relationships/customXml" Target="../ink/ink296.xml"/><Relationship Id="rId685" Type="http://schemas.openxmlformats.org/officeDocument/2006/relationships/customXml" Target="../ink/ink400.xml"/><Relationship Id="rId892" Type="http://schemas.openxmlformats.org/officeDocument/2006/relationships/image" Target="../media/image142.png"/><Relationship Id="rId906" Type="http://schemas.openxmlformats.org/officeDocument/2006/relationships/image" Target="../media/image149.png"/><Relationship Id="rId35" Type="http://schemas.openxmlformats.org/officeDocument/2006/relationships/customXml" Target="../ink/ink72.xml"/><Relationship Id="rId100" Type="http://schemas.openxmlformats.org/officeDocument/2006/relationships/image" Target="../media/image3567.png"/><Relationship Id="rId338" Type="http://schemas.openxmlformats.org/officeDocument/2006/relationships/customXml" Target="../ink/ink225.xml"/><Relationship Id="rId545" Type="http://schemas.openxmlformats.org/officeDocument/2006/relationships/image" Target="../media/image3786.png"/><Relationship Id="rId752" Type="http://schemas.openxmlformats.org/officeDocument/2006/relationships/image" Target="../media/image72.png"/><Relationship Id="rId184" Type="http://schemas.openxmlformats.org/officeDocument/2006/relationships/image" Target="../media/image3608.png"/><Relationship Id="rId391" Type="http://schemas.openxmlformats.org/officeDocument/2006/relationships/customXml" Target="../ink/ink252.xml"/><Relationship Id="rId405" Type="http://schemas.openxmlformats.org/officeDocument/2006/relationships/customXml" Target="../ink/ink259.xml"/><Relationship Id="rId612" Type="http://schemas.openxmlformats.org/officeDocument/2006/relationships/customXml" Target="../ink/ink363.xml"/><Relationship Id="rId251" Type="http://schemas.openxmlformats.org/officeDocument/2006/relationships/image" Target="../media/image3641.png"/><Relationship Id="rId489" Type="http://schemas.openxmlformats.org/officeDocument/2006/relationships/image" Target="../media/image3758.png"/><Relationship Id="rId696" Type="http://schemas.openxmlformats.org/officeDocument/2006/relationships/image" Target="../media/image3860.png"/><Relationship Id="rId917" Type="http://schemas.openxmlformats.org/officeDocument/2006/relationships/image" Target="../media/image154.png"/><Relationship Id="rId46" Type="http://schemas.openxmlformats.org/officeDocument/2006/relationships/image" Target="../media/image3541.png"/><Relationship Id="rId349" Type="http://schemas.openxmlformats.org/officeDocument/2006/relationships/customXml" Target="../ink/ink231.xml"/><Relationship Id="rId556" Type="http://schemas.openxmlformats.org/officeDocument/2006/relationships/customXml" Target="../ink/ink335.xml"/><Relationship Id="rId763" Type="http://schemas.openxmlformats.org/officeDocument/2006/relationships/customXml" Target="../ink/ink440.xml"/><Relationship Id="rId111" Type="http://schemas.openxmlformats.org/officeDocument/2006/relationships/image" Target="../media/image3572.png"/><Relationship Id="rId195" Type="http://schemas.openxmlformats.org/officeDocument/2006/relationships/customXml" Target="../ink/ink153.xml"/><Relationship Id="rId209" Type="http://schemas.openxmlformats.org/officeDocument/2006/relationships/image" Target="../media/image3620.png"/><Relationship Id="rId416" Type="http://schemas.openxmlformats.org/officeDocument/2006/relationships/image" Target="../media/image3722.png"/><Relationship Id="rId623" Type="http://schemas.openxmlformats.org/officeDocument/2006/relationships/image" Target="../media/image3825.png"/><Relationship Id="rId830" Type="http://schemas.openxmlformats.org/officeDocument/2006/relationships/image" Target="../media/image111.png"/><Relationship Id="rId57" Type="http://schemas.openxmlformats.org/officeDocument/2006/relationships/customXml" Target="../ink/ink83.xml"/><Relationship Id="rId262" Type="http://schemas.openxmlformats.org/officeDocument/2006/relationships/customXml" Target="../ink/ink187.xml"/><Relationship Id="rId567" Type="http://schemas.openxmlformats.org/officeDocument/2006/relationships/image" Target="../media/image3797.png"/><Relationship Id="rId122" Type="http://schemas.openxmlformats.org/officeDocument/2006/relationships/customXml" Target="../ink/ink116.xml"/><Relationship Id="rId774" Type="http://schemas.openxmlformats.org/officeDocument/2006/relationships/image" Target="../media/image83.png"/><Relationship Id="rId427" Type="http://schemas.openxmlformats.org/officeDocument/2006/relationships/customXml" Target="../ink/ink270.xml"/><Relationship Id="rId634" Type="http://schemas.openxmlformats.org/officeDocument/2006/relationships/customXml" Target="../ink/ink374.xml"/><Relationship Id="rId841" Type="http://schemas.openxmlformats.org/officeDocument/2006/relationships/customXml" Target="../ink/ink479.xml"/><Relationship Id="rId273" Type="http://schemas.openxmlformats.org/officeDocument/2006/relationships/image" Target="../media/image3651.png"/><Relationship Id="rId480" Type="http://schemas.openxmlformats.org/officeDocument/2006/relationships/customXml" Target="../ink/ink297.xml"/><Relationship Id="rId701" Type="http://schemas.openxmlformats.org/officeDocument/2006/relationships/customXml" Target="../ink/ink408.xml"/><Relationship Id="rId68" Type="http://schemas.openxmlformats.org/officeDocument/2006/relationships/image" Target="../media/image3552.png"/><Relationship Id="rId133" Type="http://schemas.openxmlformats.org/officeDocument/2006/relationships/image" Target="../media/image3583.png"/><Relationship Id="rId340" Type="http://schemas.openxmlformats.org/officeDocument/2006/relationships/customXml" Target="../ink/ink226.xml"/><Relationship Id="rId578" Type="http://schemas.openxmlformats.org/officeDocument/2006/relationships/customXml" Target="../ink/ink346.xml"/><Relationship Id="rId785" Type="http://schemas.openxmlformats.org/officeDocument/2006/relationships/customXml" Target="../ink/ink451.xml"/><Relationship Id="rId200" Type="http://schemas.openxmlformats.org/officeDocument/2006/relationships/image" Target="../media/image3616.png"/><Relationship Id="rId438" Type="http://schemas.openxmlformats.org/officeDocument/2006/relationships/image" Target="../media/image3733.png"/><Relationship Id="rId645" Type="http://schemas.openxmlformats.org/officeDocument/2006/relationships/image" Target="../media/image3836.png"/><Relationship Id="rId852" Type="http://schemas.openxmlformats.org/officeDocument/2006/relationships/image" Target="../media/image122.png"/><Relationship Id="rId284" Type="http://schemas.openxmlformats.org/officeDocument/2006/relationships/customXml" Target="../ink/ink198.xml"/><Relationship Id="rId491" Type="http://schemas.openxmlformats.org/officeDocument/2006/relationships/image" Target="../media/image3759.png"/><Relationship Id="rId505" Type="http://schemas.openxmlformats.org/officeDocument/2006/relationships/image" Target="../media/image3766.png"/><Relationship Id="rId712" Type="http://schemas.openxmlformats.org/officeDocument/2006/relationships/customXml" Target="../ink/ink414.xml"/><Relationship Id="rId79" Type="http://schemas.openxmlformats.org/officeDocument/2006/relationships/customXml" Target="../ink/ink94.xml"/><Relationship Id="rId144" Type="http://schemas.openxmlformats.org/officeDocument/2006/relationships/customXml" Target="../ink/ink127.xml"/><Relationship Id="rId589" Type="http://schemas.openxmlformats.org/officeDocument/2006/relationships/image" Target="../media/image3808.png"/><Relationship Id="rId796" Type="http://schemas.openxmlformats.org/officeDocument/2006/relationships/image" Target="../media/image94.png"/><Relationship Id="rId351" Type="http://schemas.openxmlformats.org/officeDocument/2006/relationships/customXml" Target="../ink/ink232.xml"/><Relationship Id="rId449" Type="http://schemas.openxmlformats.org/officeDocument/2006/relationships/customXml" Target="../ink/ink281.xml"/><Relationship Id="rId656" Type="http://schemas.openxmlformats.org/officeDocument/2006/relationships/customXml" Target="../ink/ink385.xml"/><Relationship Id="rId863" Type="http://schemas.openxmlformats.org/officeDocument/2006/relationships/customXml" Target="../ink/ink490.xml"/><Relationship Id="rId211" Type="http://schemas.openxmlformats.org/officeDocument/2006/relationships/image" Target="../media/image3621.png"/><Relationship Id="rId253" Type="http://schemas.openxmlformats.org/officeDocument/2006/relationships/image" Target="../media/image3642.png"/><Relationship Id="rId295" Type="http://schemas.openxmlformats.org/officeDocument/2006/relationships/image" Target="../media/image3662.png"/><Relationship Id="rId309" Type="http://schemas.openxmlformats.org/officeDocument/2006/relationships/image" Target="../media/image3669.png"/><Relationship Id="rId460" Type="http://schemas.openxmlformats.org/officeDocument/2006/relationships/image" Target="../media/image3744.png"/><Relationship Id="rId516" Type="http://schemas.openxmlformats.org/officeDocument/2006/relationships/customXml" Target="../ink/ink315.xml"/><Relationship Id="rId698" Type="http://schemas.openxmlformats.org/officeDocument/2006/relationships/image" Target="../media/image3861.png"/><Relationship Id="rId48" Type="http://schemas.openxmlformats.org/officeDocument/2006/relationships/image" Target="../media/image3542.png"/><Relationship Id="rId113" Type="http://schemas.openxmlformats.org/officeDocument/2006/relationships/image" Target="../media/image3573.png"/><Relationship Id="rId320" Type="http://schemas.openxmlformats.org/officeDocument/2006/relationships/customXml" Target="../ink/ink216.xml"/><Relationship Id="rId558" Type="http://schemas.openxmlformats.org/officeDocument/2006/relationships/customXml" Target="../ink/ink336.xml"/><Relationship Id="rId723" Type="http://schemas.openxmlformats.org/officeDocument/2006/relationships/customXml" Target="../ink/ink420.xml"/><Relationship Id="rId765" Type="http://schemas.openxmlformats.org/officeDocument/2006/relationships/customXml" Target="../ink/ink441.xml"/><Relationship Id="rId155" Type="http://schemas.openxmlformats.org/officeDocument/2006/relationships/customXml" Target="../ink/ink133.xml"/><Relationship Id="rId197" Type="http://schemas.openxmlformats.org/officeDocument/2006/relationships/customXml" Target="../ink/ink154.xml"/><Relationship Id="rId362" Type="http://schemas.openxmlformats.org/officeDocument/2006/relationships/image" Target="../media/image3695.png"/><Relationship Id="rId418" Type="http://schemas.openxmlformats.org/officeDocument/2006/relationships/image" Target="../media/image3723.png"/><Relationship Id="rId625" Type="http://schemas.openxmlformats.org/officeDocument/2006/relationships/image" Target="../media/image3826.png"/><Relationship Id="rId832" Type="http://schemas.openxmlformats.org/officeDocument/2006/relationships/image" Target="../media/image112.png"/><Relationship Id="rId222" Type="http://schemas.openxmlformats.org/officeDocument/2006/relationships/customXml" Target="../ink/ink167.xml"/><Relationship Id="rId264" Type="http://schemas.openxmlformats.org/officeDocument/2006/relationships/customXml" Target="../ink/ink188.xml"/><Relationship Id="rId471" Type="http://schemas.openxmlformats.org/officeDocument/2006/relationships/image" Target="../media/image3749.png"/><Relationship Id="rId667" Type="http://schemas.openxmlformats.org/officeDocument/2006/relationships/customXml" Target="../ink/ink391.xml"/><Relationship Id="rId874" Type="http://schemas.openxmlformats.org/officeDocument/2006/relationships/image" Target="../media/image133.png"/><Relationship Id="rId17" Type="http://schemas.openxmlformats.org/officeDocument/2006/relationships/customXml" Target="../ink/ink63.xml"/><Relationship Id="rId59" Type="http://schemas.openxmlformats.org/officeDocument/2006/relationships/customXml" Target="../ink/ink84.xml"/><Relationship Id="rId124" Type="http://schemas.openxmlformats.org/officeDocument/2006/relationships/customXml" Target="../ink/ink117.xml"/><Relationship Id="rId527" Type="http://schemas.openxmlformats.org/officeDocument/2006/relationships/image" Target="../media/image3777.png"/><Relationship Id="rId569" Type="http://schemas.openxmlformats.org/officeDocument/2006/relationships/image" Target="../media/image3798.png"/><Relationship Id="rId734" Type="http://schemas.openxmlformats.org/officeDocument/2006/relationships/image" Target="../media/image63.png"/><Relationship Id="rId776" Type="http://schemas.openxmlformats.org/officeDocument/2006/relationships/image" Target="../media/image84.png"/><Relationship Id="rId70" Type="http://schemas.openxmlformats.org/officeDocument/2006/relationships/image" Target="../media/image3553.png"/><Relationship Id="rId166" Type="http://schemas.openxmlformats.org/officeDocument/2006/relationships/image" Target="../media/image3599.png"/><Relationship Id="rId331" Type="http://schemas.openxmlformats.org/officeDocument/2006/relationships/image" Target="../media/image3680.png"/><Relationship Id="rId373" Type="http://schemas.openxmlformats.org/officeDocument/2006/relationships/customXml" Target="../ink/ink243.xml"/><Relationship Id="rId429" Type="http://schemas.openxmlformats.org/officeDocument/2006/relationships/customXml" Target="../ink/ink271.xml"/><Relationship Id="rId580" Type="http://schemas.openxmlformats.org/officeDocument/2006/relationships/customXml" Target="../ink/ink347.xml"/><Relationship Id="rId636" Type="http://schemas.openxmlformats.org/officeDocument/2006/relationships/customXml" Target="../ink/ink375.xml"/><Relationship Id="rId801" Type="http://schemas.openxmlformats.org/officeDocument/2006/relationships/customXml" Target="../ink/ink459.xml"/><Relationship Id="rId1" Type="http://schemas.openxmlformats.org/officeDocument/2006/relationships/slideLayout" Target="../slideLayouts/slideLayout7.xml"/><Relationship Id="rId233" Type="http://schemas.openxmlformats.org/officeDocument/2006/relationships/image" Target="../media/image3632.png"/><Relationship Id="rId440" Type="http://schemas.openxmlformats.org/officeDocument/2006/relationships/image" Target="../media/image3734.png"/><Relationship Id="rId678" Type="http://schemas.openxmlformats.org/officeDocument/2006/relationships/image" Target="../media/image3851.png"/><Relationship Id="rId843" Type="http://schemas.openxmlformats.org/officeDocument/2006/relationships/customXml" Target="../ink/ink480.xml"/><Relationship Id="rId885" Type="http://schemas.openxmlformats.org/officeDocument/2006/relationships/customXml" Target="../ink/ink501.xml"/><Relationship Id="rId28" Type="http://schemas.openxmlformats.org/officeDocument/2006/relationships/image" Target="../media/image3533.png"/><Relationship Id="rId275" Type="http://schemas.openxmlformats.org/officeDocument/2006/relationships/image" Target="../media/image3652.png"/><Relationship Id="rId300" Type="http://schemas.openxmlformats.org/officeDocument/2006/relationships/customXml" Target="../ink/ink206.xml"/><Relationship Id="rId482" Type="http://schemas.openxmlformats.org/officeDocument/2006/relationships/customXml" Target="../ink/ink298.xml"/><Relationship Id="rId538" Type="http://schemas.openxmlformats.org/officeDocument/2006/relationships/customXml" Target="../ink/ink326.xml"/><Relationship Id="rId703" Type="http://schemas.openxmlformats.org/officeDocument/2006/relationships/image" Target="../media/image3863.png"/><Relationship Id="rId745" Type="http://schemas.openxmlformats.org/officeDocument/2006/relationships/customXml" Target="../ink/ink431.xml"/><Relationship Id="rId910" Type="http://schemas.openxmlformats.org/officeDocument/2006/relationships/customXml" Target="../ink/ink514.xml"/><Relationship Id="rId81" Type="http://schemas.openxmlformats.org/officeDocument/2006/relationships/customXml" Target="../ink/ink95.xml"/><Relationship Id="rId135" Type="http://schemas.openxmlformats.org/officeDocument/2006/relationships/image" Target="../media/image3584.png"/><Relationship Id="rId177" Type="http://schemas.openxmlformats.org/officeDocument/2006/relationships/customXml" Target="../ink/ink144.xml"/><Relationship Id="rId342" Type="http://schemas.openxmlformats.org/officeDocument/2006/relationships/customXml" Target="../ink/ink227.xml"/><Relationship Id="rId384" Type="http://schemas.openxmlformats.org/officeDocument/2006/relationships/image" Target="../media/image3706.png"/><Relationship Id="rId591" Type="http://schemas.openxmlformats.org/officeDocument/2006/relationships/image" Target="../media/image3809.png"/><Relationship Id="rId605" Type="http://schemas.openxmlformats.org/officeDocument/2006/relationships/image" Target="../media/image3816.png"/><Relationship Id="rId787" Type="http://schemas.openxmlformats.org/officeDocument/2006/relationships/customXml" Target="../ink/ink452.xml"/><Relationship Id="rId812" Type="http://schemas.openxmlformats.org/officeDocument/2006/relationships/image" Target="../media/image102.png"/><Relationship Id="rId202" Type="http://schemas.openxmlformats.org/officeDocument/2006/relationships/customXml" Target="../ink/ink157.xml"/><Relationship Id="rId244" Type="http://schemas.openxmlformats.org/officeDocument/2006/relationships/customXml" Target="../ink/ink178.xml"/><Relationship Id="rId647" Type="http://schemas.openxmlformats.org/officeDocument/2006/relationships/image" Target="../media/image3837.png"/><Relationship Id="rId689" Type="http://schemas.openxmlformats.org/officeDocument/2006/relationships/customXml" Target="../ink/ink402.xml"/><Relationship Id="rId854" Type="http://schemas.openxmlformats.org/officeDocument/2006/relationships/image" Target="../media/image123.png"/><Relationship Id="rId896" Type="http://schemas.openxmlformats.org/officeDocument/2006/relationships/image" Target="../media/image144.png"/><Relationship Id="rId39" Type="http://schemas.openxmlformats.org/officeDocument/2006/relationships/customXml" Target="../ink/ink74.xml"/><Relationship Id="rId286" Type="http://schemas.openxmlformats.org/officeDocument/2006/relationships/customXml" Target="../ink/ink199.xml"/><Relationship Id="rId451" Type="http://schemas.openxmlformats.org/officeDocument/2006/relationships/customXml" Target="../ink/ink282.xml"/><Relationship Id="rId493" Type="http://schemas.openxmlformats.org/officeDocument/2006/relationships/image" Target="../media/image3760.png"/><Relationship Id="rId507" Type="http://schemas.openxmlformats.org/officeDocument/2006/relationships/image" Target="../media/image3767.png"/><Relationship Id="rId549" Type="http://schemas.openxmlformats.org/officeDocument/2006/relationships/image" Target="../media/image3788.png"/><Relationship Id="rId714" Type="http://schemas.openxmlformats.org/officeDocument/2006/relationships/customXml" Target="../ink/ink415.xml"/><Relationship Id="rId756" Type="http://schemas.openxmlformats.org/officeDocument/2006/relationships/image" Target="../media/image74.png"/><Relationship Id="rId50" Type="http://schemas.openxmlformats.org/officeDocument/2006/relationships/image" Target="../media/image3543.png"/><Relationship Id="rId104" Type="http://schemas.openxmlformats.org/officeDocument/2006/relationships/image" Target="../media/image3569.png"/><Relationship Id="rId146" Type="http://schemas.openxmlformats.org/officeDocument/2006/relationships/image" Target="../media/image3589.png"/><Relationship Id="rId188" Type="http://schemas.openxmlformats.org/officeDocument/2006/relationships/image" Target="../media/image3610.png"/><Relationship Id="rId311" Type="http://schemas.openxmlformats.org/officeDocument/2006/relationships/image" Target="../media/image3670.png"/><Relationship Id="rId353" Type="http://schemas.openxmlformats.org/officeDocument/2006/relationships/customXml" Target="../ink/ink233.xml"/><Relationship Id="rId395" Type="http://schemas.openxmlformats.org/officeDocument/2006/relationships/customXml" Target="../ink/ink254.xml"/><Relationship Id="rId409" Type="http://schemas.openxmlformats.org/officeDocument/2006/relationships/customXml" Target="../ink/ink261.xml"/><Relationship Id="rId560" Type="http://schemas.openxmlformats.org/officeDocument/2006/relationships/customXml" Target="../ink/ink337.xml"/><Relationship Id="rId798" Type="http://schemas.openxmlformats.org/officeDocument/2006/relationships/image" Target="../media/image95.png"/><Relationship Id="rId92" Type="http://schemas.openxmlformats.org/officeDocument/2006/relationships/image" Target="../media/image3564.png"/><Relationship Id="rId213" Type="http://schemas.openxmlformats.org/officeDocument/2006/relationships/image" Target="../media/image3622.png"/><Relationship Id="rId420" Type="http://schemas.openxmlformats.org/officeDocument/2006/relationships/image" Target="../media/image3724.png"/><Relationship Id="rId616" Type="http://schemas.openxmlformats.org/officeDocument/2006/relationships/customXml" Target="../ink/ink365.xml"/><Relationship Id="rId658" Type="http://schemas.openxmlformats.org/officeDocument/2006/relationships/customXml" Target="../ink/ink386.xml"/><Relationship Id="rId823" Type="http://schemas.openxmlformats.org/officeDocument/2006/relationships/customXml" Target="../ink/ink470.xml"/><Relationship Id="rId865" Type="http://schemas.openxmlformats.org/officeDocument/2006/relationships/customXml" Target="../ink/ink491.xml"/><Relationship Id="rId255" Type="http://schemas.openxmlformats.org/officeDocument/2006/relationships/image" Target="../media/image3643.png"/><Relationship Id="rId297" Type="http://schemas.openxmlformats.org/officeDocument/2006/relationships/image" Target="../media/image3663.png"/><Relationship Id="rId462" Type="http://schemas.openxmlformats.org/officeDocument/2006/relationships/image" Target="../media/image3745.png"/><Relationship Id="rId518" Type="http://schemas.openxmlformats.org/officeDocument/2006/relationships/customXml" Target="../ink/ink316.xml"/><Relationship Id="rId725" Type="http://schemas.openxmlformats.org/officeDocument/2006/relationships/customXml" Target="../ink/ink421.xml"/><Relationship Id="rId115" Type="http://schemas.openxmlformats.org/officeDocument/2006/relationships/image" Target="../media/image3574.png"/><Relationship Id="rId157" Type="http://schemas.openxmlformats.org/officeDocument/2006/relationships/customXml" Target="../ink/ink134.xml"/><Relationship Id="rId322" Type="http://schemas.openxmlformats.org/officeDocument/2006/relationships/customXml" Target="../ink/ink217.xml"/><Relationship Id="rId364" Type="http://schemas.openxmlformats.org/officeDocument/2006/relationships/image" Target="../media/image3696.png"/><Relationship Id="rId767" Type="http://schemas.openxmlformats.org/officeDocument/2006/relationships/customXml" Target="../ink/ink442.xml"/><Relationship Id="rId61" Type="http://schemas.openxmlformats.org/officeDocument/2006/relationships/customXml" Target="../ink/ink85.xml"/><Relationship Id="rId199" Type="http://schemas.openxmlformats.org/officeDocument/2006/relationships/customXml" Target="../ink/ink155.xml"/><Relationship Id="rId571" Type="http://schemas.openxmlformats.org/officeDocument/2006/relationships/image" Target="../media/image3799.png"/><Relationship Id="rId627" Type="http://schemas.openxmlformats.org/officeDocument/2006/relationships/image" Target="../media/image3827.png"/><Relationship Id="rId669" Type="http://schemas.openxmlformats.org/officeDocument/2006/relationships/customXml" Target="../ink/ink392.xml"/><Relationship Id="rId834" Type="http://schemas.openxmlformats.org/officeDocument/2006/relationships/image" Target="../media/image113.png"/><Relationship Id="rId876" Type="http://schemas.openxmlformats.org/officeDocument/2006/relationships/image" Target="../media/image134.png"/><Relationship Id="rId19" Type="http://schemas.openxmlformats.org/officeDocument/2006/relationships/customXml" Target="../ink/ink64.xml"/><Relationship Id="rId224" Type="http://schemas.openxmlformats.org/officeDocument/2006/relationships/customXml" Target="../ink/ink168.xml"/><Relationship Id="rId266" Type="http://schemas.openxmlformats.org/officeDocument/2006/relationships/customXml" Target="../ink/ink189.xml"/><Relationship Id="rId431" Type="http://schemas.openxmlformats.org/officeDocument/2006/relationships/customXml" Target="../ink/ink272.xml"/><Relationship Id="rId473" Type="http://schemas.openxmlformats.org/officeDocument/2006/relationships/image" Target="../media/image3750.png"/><Relationship Id="rId529" Type="http://schemas.openxmlformats.org/officeDocument/2006/relationships/image" Target="../media/image3778.png"/><Relationship Id="rId680" Type="http://schemas.openxmlformats.org/officeDocument/2006/relationships/image" Target="../media/image3852.png"/><Relationship Id="rId736" Type="http://schemas.openxmlformats.org/officeDocument/2006/relationships/image" Target="../media/image64.png"/><Relationship Id="rId901" Type="http://schemas.openxmlformats.org/officeDocument/2006/relationships/customXml" Target="../ink/ink509.xml"/><Relationship Id="rId30" Type="http://schemas.openxmlformats.org/officeDocument/2006/relationships/image" Target="../media/image3534.png"/><Relationship Id="rId126" Type="http://schemas.openxmlformats.org/officeDocument/2006/relationships/customXml" Target="../ink/ink118.xml"/><Relationship Id="rId168" Type="http://schemas.openxmlformats.org/officeDocument/2006/relationships/image" Target="../media/image3600.png"/><Relationship Id="rId333" Type="http://schemas.openxmlformats.org/officeDocument/2006/relationships/image" Target="../media/image3681.png"/><Relationship Id="rId540" Type="http://schemas.openxmlformats.org/officeDocument/2006/relationships/customXml" Target="../ink/ink327.xml"/><Relationship Id="rId778" Type="http://schemas.openxmlformats.org/officeDocument/2006/relationships/image" Target="../media/image85.png"/><Relationship Id="rId72" Type="http://schemas.openxmlformats.org/officeDocument/2006/relationships/image" Target="../media/image3554.png"/><Relationship Id="rId375" Type="http://schemas.openxmlformats.org/officeDocument/2006/relationships/customXml" Target="../ink/ink244.xml"/><Relationship Id="rId582" Type="http://schemas.openxmlformats.org/officeDocument/2006/relationships/customXml" Target="../ink/ink348.xml"/><Relationship Id="rId638" Type="http://schemas.openxmlformats.org/officeDocument/2006/relationships/customXml" Target="../ink/ink376.xml"/><Relationship Id="rId803" Type="http://schemas.openxmlformats.org/officeDocument/2006/relationships/customXml" Target="../ink/ink460.xml"/><Relationship Id="rId845" Type="http://schemas.openxmlformats.org/officeDocument/2006/relationships/customXml" Target="../ink/ink481.xml"/><Relationship Id="rId3" Type="http://schemas.openxmlformats.org/officeDocument/2006/relationships/customXml" Target="../ink/ink56.xml"/><Relationship Id="rId235" Type="http://schemas.openxmlformats.org/officeDocument/2006/relationships/image" Target="../media/image3633.png"/><Relationship Id="rId277" Type="http://schemas.openxmlformats.org/officeDocument/2006/relationships/image" Target="../media/image3653.png"/><Relationship Id="rId400" Type="http://schemas.openxmlformats.org/officeDocument/2006/relationships/image" Target="../media/image3714.png"/><Relationship Id="rId442" Type="http://schemas.openxmlformats.org/officeDocument/2006/relationships/image" Target="../media/image3735.png"/><Relationship Id="rId484" Type="http://schemas.openxmlformats.org/officeDocument/2006/relationships/customXml" Target="../ink/ink299.xml"/><Relationship Id="rId705" Type="http://schemas.openxmlformats.org/officeDocument/2006/relationships/image" Target="../media/image3864.png"/><Relationship Id="rId887" Type="http://schemas.openxmlformats.org/officeDocument/2006/relationships/customXml" Target="../ink/ink502.xml"/><Relationship Id="rId137" Type="http://schemas.openxmlformats.org/officeDocument/2006/relationships/image" Target="../media/image3585.png"/><Relationship Id="rId302" Type="http://schemas.openxmlformats.org/officeDocument/2006/relationships/customXml" Target="../ink/ink207.xml"/><Relationship Id="rId344" Type="http://schemas.openxmlformats.org/officeDocument/2006/relationships/image" Target="../media/image3686.png"/><Relationship Id="rId691" Type="http://schemas.openxmlformats.org/officeDocument/2006/relationships/customXml" Target="../ink/ink403.xml"/><Relationship Id="rId747" Type="http://schemas.openxmlformats.org/officeDocument/2006/relationships/customXml" Target="../ink/ink432.xml"/><Relationship Id="rId789" Type="http://schemas.openxmlformats.org/officeDocument/2006/relationships/customXml" Target="../ink/ink453.xml"/><Relationship Id="rId912" Type="http://schemas.openxmlformats.org/officeDocument/2006/relationships/customXml" Target="../ink/ink515.xml"/><Relationship Id="rId41" Type="http://schemas.openxmlformats.org/officeDocument/2006/relationships/customXml" Target="../ink/ink75.xml"/><Relationship Id="rId83" Type="http://schemas.openxmlformats.org/officeDocument/2006/relationships/customXml" Target="../ink/ink96.xml"/><Relationship Id="rId179" Type="http://schemas.openxmlformats.org/officeDocument/2006/relationships/customXml" Target="../ink/ink145.xml"/><Relationship Id="rId386" Type="http://schemas.openxmlformats.org/officeDocument/2006/relationships/image" Target="../media/image3707.png"/><Relationship Id="rId551" Type="http://schemas.openxmlformats.org/officeDocument/2006/relationships/image" Target="../media/image3789.png"/><Relationship Id="rId593" Type="http://schemas.openxmlformats.org/officeDocument/2006/relationships/image" Target="../media/image3810.png"/><Relationship Id="rId607" Type="http://schemas.openxmlformats.org/officeDocument/2006/relationships/image" Target="../media/image3817.png"/><Relationship Id="rId649" Type="http://schemas.openxmlformats.org/officeDocument/2006/relationships/image" Target="../media/image3838.png"/><Relationship Id="rId814" Type="http://schemas.openxmlformats.org/officeDocument/2006/relationships/image" Target="../media/image103.png"/><Relationship Id="rId856" Type="http://schemas.openxmlformats.org/officeDocument/2006/relationships/image" Target="../media/image124.png"/><Relationship Id="rId190" Type="http://schemas.openxmlformats.org/officeDocument/2006/relationships/image" Target="../media/image3611.png"/><Relationship Id="rId204" Type="http://schemas.openxmlformats.org/officeDocument/2006/relationships/customXml" Target="../ink/ink158.xml"/><Relationship Id="rId246" Type="http://schemas.openxmlformats.org/officeDocument/2006/relationships/customXml" Target="../ink/ink179.xml"/><Relationship Id="rId288" Type="http://schemas.openxmlformats.org/officeDocument/2006/relationships/customXml" Target="../ink/ink200.xml"/><Relationship Id="rId411" Type="http://schemas.openxmlformats.org/officeDocument/2006/relationships/customXml" Target="../ink/ink262.xml"/><Relationship Id="rId453" Type="http://schemas.openxmlformats.org/officeDocument/2006/relationships/customXml" Target="../ink/ink283.xml"/><Relationship Id="rId509" Type="http://schemas.openxmlformats.org/officeDocument/2006/relationships/image" Target="../media/image3768.png"/><Relationship Id="rId660" Type="http://schemas.openxmlformats.org/officeDocument/2006/relationships/customXml" Target="../ink/ink387.xml"/><Relationship Id="rId898" Type="http://schemas.openxmlformats.org/officeDocument/2006/relationships/image" Target="../media/image145.png"/><Relationship Id="rId106" Type="http://schemas.openxmlformats.org/officeDocument/2006/relationships/image" Target="../media/image3570.png"/><Relationship Id="rId313" Type="http://schemas.openxmlformats.org/officeDocument/2006/relationships/image" Target="../media/image3671.png"/><Relationship Id="rId495" Type="http://schemas.openxmlformats.org/officeDocument/2006/relationships/image" Target="../media/image3761.png"/><Relationship Id="rId716" Type="http://schemas.openxmlformats.org/officeDocument/2006/relationships/customXml" Target="../ink/ink416.xml"/><Relationship Id="rId758" Type="http://schemas.openxmlformats.org/officeDocument/2006/relationships/image" Target="../media/image75.png"/><Relationship Id="rId10" Type="http://schemas.openxmlformats.org/officeDocument/2006/relationships/image" Target="../media/image3524.png"/><Relationship Id="rId52" Type="http://schemas.openxmlformats.org/officeDocument/2006/relationships/image" Target="../media/image3544.png"/><Relationship Id="rId94" Type="http://schemas.openxmlformats.org/officeDocument/2006/relationships/image" Target="../media/image3565.png"/><Relationship Id="rId148" Type="http://schemas.openxmlformats.org/officeDocument/2006/relationships/image" Target="../media/image3590.png"/><Relationship Id="rId355" Type="http://schemas.openxmlformats.org/officeDocument/2006/relationships/customXml" Target="../ink/ink234.xml"/><Relationship Id="rId397" Type="http://schemas.openxmlformats.org/officeDocument/2006/relationships/customXml" Target="../ink/ink255.xml"/><Relationship Id="rId520" Type="http://schemas.openxmlformats.org/officeDocument/2006/relationships/customXml" Target="../ink/ink317.xml"/><Relationship Id="rId562" Type="http://schemas.openxmlformats.org/officeDocument/2006/relationships/customXml" Target="../ink/ink338.xml"/><Relationship Id="rId618" Type="http://schemas.openxmlformats.org/officeDocument/2006/relationships/customXml" Target="../ink/ink366.xml"/><Relationship Id="rId825" Type="http://schemas.openxmlformats.org/officeDocument/2006/relationships/customXml" Target="../ink/ink471.xml"/><Relationship Id="rId215" Type="http://schemas.openxmlformats.org/officeDocument/2006/relationships/image" Target="../media/image3623.png"/><Relationship Id="rId257" Type="http://schemas.openxmlformats.org/officeDocument/2006/relationships/image" Target="../media/image2738.png"/><Relationship Id="rId422" Type="http://schemas.openxmlformats.org/officeDocument/2006/relationships/image" Target="../media/image3725.png"/><Relationship Id="rId464" Type="http://schemas.openxmlformats.org/officeDocument/2006/relationships/image" Target="../media/image3746.png"/><Relationship Id="rId867" Type="http://schemas.openxmlformats.org/officeDocument/2006/relationships/customXml" Target="../ink/ink492.xml"/><Relationship Id="rId299" Type="http://schemas.openxmlformats.org/officeDocument/2006/relationships/image" Target="../media/image3664.png"/><Relationship Id="rId727" Type="http://schemas.openxmlformats.org/officeDocument/2006/relationships/customXml" Target="../ink/ink422.xml"/><Relationship Id="rId63" Type="http://schemas.openxmlformats.org/officeDocument/2006/relationships/customXml" Target="../ink/ink86.xml"/><Relationship Id="rId159" Type="http://schemas.openxmlformats.org/officeDocument/2006/relationships/customXml" Target="../ink/ink135.xml"/><Relationship Id="rId366" Type="http://schemas.openxmlformats.org/officeDocument/2006/relationships/image" Target="../media/image3697.png"/><Relationship Id="rId573" Type="http://schemas.openxmlformats.org/officeDocument/2006/relationships/image" Target="../media/image3800.png"/><Relationship Id="rId780" Type="http://schemas.openxmlformats.org/officeDocument/2006/relationships/image" Target="../media/image86.png"/><Relationship Id="rId226" Type="http://schemas.openxmlformats.org/officeDocument/2006/relationships/customXml" Target="../ink/ink169.xml"/><Relationship Id="rId433" Type="http://schemas.openxmlformats.org/officeDocument/2006/relationships/customXml" Target="../ink/ink273.xml"/><Relationship Id="rId878" Type="http://schemas.openxmlformats.org/officeDocument/2006/relationships/image" Target="../media/image135.png"/><Relationship Id="rId640" Type="http://schemas.openxmlformats.org/officeDocument/2006/relationships/customXml" Target="../ink/ink377.xml"/><Relationship Id="rId738" Type="http://schemas.openxmlformats.org/officeDocument/2006/relationships/image" Target="../media/image65.png"/><Relationship Id="rId74" Type="http://schemas.openxmlformats.org/officeDocument/2006/relationships/image" Target="../media/image3555.png"/><Relationship Id="rId377" Type="http://schemas.openxmlformats.org/officeDocument/2006/relationships/customXml" Target="../ink/ink245.xml"/><Relationship Id="rId500" Type="http://schemas.openxmlformats.org/officeDocument/2006/relationships/customXml" Target="../ink/ink307.xml"/><Relationship Id="rId584" Type="http://schemas.openxmlformats.org/officeDocument/2006/relationships/customXml" Target="../ink/ink349.xml"/><Relationship Id="rId805" Type="http://schemas.openxmlformats.org/officeDocument/2006/relationships/customXml" Target="../ink/ink461.xml"/><Relationship Id="rId5" Type="http://schemas.openxmlformats.org/officeDocument/2006/relationships/customXml" Target="../ink/ink57.xml"/><Relationship Id="rId237" Type="http://schemas.openxmlformats.org/officeDocument/2006/relationships/image" Target="../media/image3634.png"/><Relationship Id="rId791" Type="http://schemas.openxmlformats.org/officeDocument/2006/relationships/customXml" Target="../ink/ink454.xml"/><Relationship Id="rId889" Type="http://schemas.openxmlformats.org/officeDocument/2006/relationships/customXml" Target="../ink/ink503.xml"/><Relationship Id="rId444" Type="http://schemas.openxmlformats.org/officeDocument/2006/relationships/image" Target="../media/image3736.png"/><Relationship Id="rId651" Type="http://schemas.openxmlformats.org/officeDocument/2006/relationships/image" Target="../media/image3839.png"/><Relationship Id="rId749" Type="http://schemas.openxmlformats.org/officeDocument/2006/relationships/customXml" Target="../ink/ink433.xml"/><Relationship Id="rId290" Type="http://schemas.openxmlformats.org/officeDocument/2006/relationships/customXml" Target="../ink/ink201.xml"/><Relationship Id="rId304" Type="http://schemas.openxmlformats.org/officeDocument/2006/relationships/customXml" Target="../ink/ink208.xml"/><Relationship Id="rId388" Type="http://schemas.openxmlformats.org/officeDocument/2006/relationships/image" Target="../media/image3708.png"/><Relationship Id="rId511" Type="http://schemas.openxmlformats.org/officeDocument/2006/relationships/image" Target="../media/image3769.png"/><Relationship Id="rId609" Type="http://schemas.openxmlformats.org/officeDocument/2006/relationships/image" Target="../media/image3818.png"/><Relationship Id="rId85" Type="http://schemas.openxmlformats.org/officeDocument/2006/relationships/customXml" Target="../ink/ink97.xml"/><Relationship Id="rId150" Type="http://schemas.openxmlformats.org/officeDocument/2006/relationships/image" Target="../media/image3591.png"/><Relationship Id="rId595" Type="http://schemas.openxmlformats.org/officeDocument/2006/relationships/image" Target="../media/image3811.png"/><Relationship Id="rId816" Type="http://schemas.openxmlformats.org/officeDocument/2006/relationships/image" Target="../media/image104.png"/><Relationship Id="rId248" Type="http://schemas.openxmlformats.org/officeDocument/2006/relationships/customXml" Target="../ink/ink180.xml"/><Relationship Id="rId455" Type="http://schemas.openxmlformats.org/officeDocument/2006/relationships/customXml" Target="../ink/ink284.xml"/><Relationship Id="rId662" Type="http://schemas.openxmlformats.org/officeDocument/2006/relationships/image" Target="../media/image3844.png"/><Relationship Id="rId12" Type="http://schemas.openxmlformats.org/officeDocument/2006/relationships/image" Target="../media/image3525.png"/><Relationship Id="rId108" Type="http://schemas.openxmlformats.org/officeDocument/2006/relationships/customXml" Target="../ink/ink109.xml"/><Relationship Id="rId315" Type="http://schemas.openxmlformats.org/officeDocument/2006/relationships/image" Target="../media/image3672.png"/><Relationship Id="rId522" Type="http://schemas.openxmlformats.org/officeDocument/2006/relationships/customXml" Target="../ink/ink318.xml"/><Relationship Id="rId96" Type="http://schemas.openxmlformats.org/officeDocument/2006/relationships/image" Target="../media/image3566.png"/><Relationship Id="rId161" Type="http://schemas.openxmlformats.org/officeDocument/2006/relationships/customXml" Target="../ink/ink136.xml"/><Relationship Id="rId399" Type="http://schemas.openxmlformats.org/officeDocument/2006/relationships/customXml" Target="../ink/ink256.xml"/><Relationship Id="rId827" Type="http://schemas.openxmlformats.org/officeDocument/2006/relationships/customXml" Target="../ink/ink472.xml"/><Relationship Id="rId259" Type="http://schemas.openxmlformats.org/officeDocument/2006/relationships/image" Target="../media/image3644.png"/><Relationship Id="rId466" Type="http://schemas.openxmlformats.org/officeDocument/2006/relationships/image" Target="../media/image3747.png"/><Relationship Id="rId673" Type="http://schemas.openxmlformats.org/officeDocument/2006/relationships/customXml" Target="../ink/ink394.xml"/><Relationship Id="rId880" Type="http://schemas.openxmlformats.org/officeDocument/2006/relationships/image" Target="../media/image136.png"/><Relationship Id="rId23" Type="http://schemas.openxmlformats.org/officeDocument/2006/relationships/customXml" Target="../ink/ink66.xml"/><Relationship Id="rId119" Type="http://schemas.openxmlformats.org/officeDocument/2006/relationships/image" Target="../media/image3576.png"/><Relationship Id="rId326" Type="http://schemas.openxmlformats.org/officeDocument/2006/relationships/customXml" Target="../ink/ink219.xml"/><Relationship Id="rId533" Type="http://schemas.openxmlformats.org/officeDocument/2006/relationships/image" Target="../media/image3780.png"/><Relationship Id="rId740" Type="http://schemas.openxmlformats.org/officeDocument/2006/relationships/image" Target="../media/image66.png"/><Relationship Id="rId838" Type="http://schemas.openxmlformats.org/officeDocument/2006/relationships/image" Target="../media/image115.png"/><Relationship Id="rId172" Type="http://schemas.openxmlformats.org/officeDocument/2006/relationships/image" Target="../media/image3602.png"/><Relationship Id="rId477" Type="http://schemas.openxmlformats.org/officeDocument/2006/relationships/image" Target="../media/image3752.png"/><Relationship Id="rId600" Type="http://schemas.openxmlformats.org/officeDocument/2006/relationships/customXml" Target="../ink/ink357.xml"/><Relationship Id="rId684" Type="http://schemas.openxmlformats.org/officeDocument/2006/relationships/image" Target="../media/image3854.png"/><Relationship Id="rId337" Type="http://schemas.openxmlformats.org/officeDocument/2006/relationships/image" Target="../media/image3683.png"/><Relationship Id="rId891" Type="http://schemas.openxmlformats.org/officeDocument/2006/relationships/customXml" Target="../ink/ink504.xml"/><Relationship Id="rId905" Type="http://schemas.openxmlformats.org/officeDocument/2006/relationships/customXml" Target="../ink/ink511.xml"/><Relationship Id="rId34" Type="http://schemas.openxmlformats.org/officeDocument/2006/relationships/image" Target="../media/image3536.png"/><Relationship Id="rId544" Type="http://schemas.openxmlformats.org/officeDocument/2006/relationships/customXml" Target="../ink/ink329.xml"/><Relationship Id="rId751" Type="http://schemas.openxmlformats.org/officeDocument/2006/relationships/customXml" Target="../ink/ink434.xml"/><Relationship Id="rId849" Type="http://schemas.openxmlformats.org/officeDocument/2006/relationships/customXml" Target="../ink/ink483.xml"/><Relationship Id="rId183" Type="http://schemas.openxmlformats.org/officeDocument/2006/relationships/customXml" Target="../ink/ink147.xml"/><Relationship Id="rId390" Type="http://schemas.openxmlformats.org/officeDocument/2006/relationships/image" Target="../media/image3709.png"/><Relationship Id="rId404" Type="http://schemas.openxmlformats.org/officeDocument/2006/relationships/image" Target="../media/image3716.png"/><Relationship Id="rId611" Type="http://schemas.openxmlformats.org/officeDocument/2006/relationships/image" Target="../media/image3819.png"/><Relationship Id="rId250" Type="http://schemas.openxmlformats.org/officeDocument/2006/relationships/customXml" Target="../ink/ink181.xml"/><Relationship Id="rId488" Type="http://schemas.openxmlformats.org/officeDocument/2006/relationships/customXml" Target="../ink/ink301.xml"/><Relationship Id="rId695" Type="http://schemas.openxmlformats.org/officeDocument/2006/relationships/customXml" Target="../ink/ink405.xml"/><Relationship Id="rId709" Type="http://schemas.openxmlformats.org/officeDocument/2006/relationships/image" Target="../media/image3866.png"/><Relationship Id="rId916" Type="http://schemas.openxmlformats.org/officeDocument/2006/relationships/customXml" Target="../ink/ink517.xml"/><Relationship Id="rId45" Type="http://schemas.openxmlformats.org/officeDocument/2006/relationships/customXml" Target="../ink/ink77.xml"/><Relationship Id="rId110" Type="http://schemas.openxmlformats.org/officeDocument/2006/relationships/customXml" Target="../ink/ink110.xml"/><Relationship Id="rId348" Type="http://schemas.openxmlformats.org/officeDocument/2006/relationships/image" Target="../media/image3688.png"/><Relationship Id="rId555" Type="http://schemas.openxmlformats.org/officeDocument/2006/relationships/image" Target="../media/image3791.png"/><Relationship Id="rId762" Type="http://schemas.openxmlformats.org/officeDocument/2006/relationships/image" Target="../media/image77.png"/><Relationship Id="rId194" Type="http://schemas.openxmlformats.org/officeDocument/2006/relationships/image" Target="../media/image3613.png"/><Relationship Id="rId208" Type="http://schemas.openxmlformats.org/officeDocument/2006/relationships/customXml" Target="../ink/ink160.xml"/><Relationship Id="rId415" Type="http://schemas.openxmlformats.org/officeDocument/2006/relationships/customXml" Target="../ink/ink264.xml"/><Relationship Id="rId622" Type="http://schemas.openxmlformats.org/officeDocument/2006/relationships/customXml" Target="../ink/ink368.xml"/><Relationship Id="rId261" Type="http://schemas.openxmlformats.org/officeDocument/2006/relationships/image" Target="../media/image3645.png"/><Relationship Id="rId499" Type="http://schemas.openxmlformats.org/officeDocument/2006/relationships/image" Target="../media/image3763.png"/><Relationship Id="rId56" Type="http://schemas.openxmlformats.org/officeDocument/2006/relationships/image" Target="../media/image3546.png"/><Relationship Id="rId359" Type="http://schemas.openxmlformats.org/officeDocument/2006/relationships/customXml" Target="../ink/ink236.xml"/><Relationship Id="rId566" Type="http://schemas.openxmlformats.org/officeDocument/2006/relationships/customXml" Target="../ink/ink340.xml"/><Relationship Id="rId773" Type="http://schemas.openxmlformats.org/officeDocument/2006/relationships/customXml" Target="../ink/ink445.xml"/><Relationship Id="rId121" Type="http://schemas.openxmlformats.org/officeDocument/2006/relationships/image" Target="../media/image3577.png"/><Relationship Id="rId219" Type="http://schemas.openxmlformats.org/officeDocument/2006/relationships/image" Target="../media/image3625.png"/><Relationship Id="rId426" Type="http://schemas.openxmlformats.org/officeDocument/2006/relationships/image" Target="../media/image3727.png"/><Relationship Id="rId633" Type="http://schemas.openxmlformats.org/officeDocument/2006/relationships/image" Target="../media/image3830.png"/><Relationship Id="rId840" Type="http://schemas.openxmlformats.org/officeDocument/2006/relationships/image" Target="../media/image116.png"/><Relationship Id="rId67" Type="http://schemas.openxmlformats.org/officeDocument/2006/relationships/customXml" Target="../ink/ink88.xml"/><Relationship Id="rId272" Type="http://schemas.openxmlformats.org/officeDocument/2006/relationships/customXml" Target="../ink/ink192.xml"/><Relationship Id="rId577" Type="http://schemas.openxmlformats.org/officeDocument/2006/relationships/image" Target="../media/image3802.png"/><Relationship Id="rId700" Type="http://schemas.openxmlformats.org/officeDocument/2006/relationships/image" Target="../media/image3862.png"/><Relationship Id="rId132" Type="http://schemas.openxmlformats.org/officeDocument/2006/relationships/customXml" Target="../ink/ink121.xml"/><Relationship Id="rId784" Type="http://schemas.openxmlformats.org/officeDocument/2006/relationships/image" Target="../media/image88.png"/><Relationship Id="rId437" Type="http://schemas.openxmlformats.org/officeDocument/2006/relationships/customXml" Target="../ink/ink275.xml"/><Relationship Id="rId644" Type="http://schemas.openxmlformats.org/officeDocument/2006/relationships/customXml" Target="../ink/ink379.xml"/><Relationship Id="rId851" Type="http://schemas.openxmlformats.org/officeDocument/2006/relationships/customXml" Target="../ink/ink484.xml"/><Relationship Id="rId283" Type="http://schemas.openxmlformats.org/officeDocument/2006/relationships/image" Target="../media/image3656.png"/><Relationship Id="rId490" Type="http://schemas.openxmlformats.org/officeDocument/2006/relationships/customXml" Target="../ink/ink302.xml"/><Relationship Id="rId504" Type="http://schemas.openxmlformats.org/officeDocument/2006/relationships/customXml" Target="../ink/ink309.xml"/><Relationship Id="rId711" Type="http://schemas.openxmlformats.org/officeDocument/2006/relationships/image" Target="../media/image3867.png"/><Relationship Id="rId78" Type="http://schemas.openxmlformats.org/officeDocument/2006/relationships/image" Target="../media/image3557.png"/><Relationship Id="rId143" Type="http://schemas.openxmlformats.org/officeDocument/2006/relationships/image" Target="../media/image3588.png"/><Relationship Id="rId350" Type="http://schemas.openxmlformats.org/officeDocument/2006/relationships/image" Target="../media/image3689.png"/><Relationship Id="rId588" Type="http://schemas.openxmlformats.org/officeDocument/2006/relationships/customXml" Target="../ink/ink351.xml"/><Relationship Id="rId795" Type="http://schemas.openxmlformats.org/officeDocument/2006/relationships/customXml" Target="../ink/ink456.xml"/><Relationship Id="rId809" Type="http://schemas.openxmlformats.org/officeDocument/2006/relationships/customXml" Target="../ink/ink463.xml"/><Relationship Id="rId9" Type="http://schemas.openxmlformats.org/officeDocument/2006/relationships/customXml" Target="../ink/ink59.xml"/><Relationship Id="rId210" Type="http://schemas.openxmlformats.org/officeDocument/2006/relationships/customXml" Target="../ink/ink161.xml"/><Relationship Id="rId448" Type="http://schemas.openxmlformats.org/officeDocument/2006/relationships/image" Target="../media/image3738.png"/><Relationship Id="rId655" Type="http://schemas.openxmlformats.org/officeDocument/2006/relationships/image" Target="../media/image3841.png"/><Relationship Id="rId862" Type="http://schemas.openxmlformats.org/officeDocument/2006/relationships/image" Target="../media/image127.png"/><Relationship Id="rId294" Type="http://schemas.openxmlformats.org/officeDocument/2006/relationships/customXml" Target="../ink/ink203.xml"/><Relationship Id="rId308" Type="http://schemas.openxmlformats.org/officeDocument/2006/relationships/customXml" Target="../ink/ink210.xml"/><Relationship Id="rId515" Type="http://schemas.openxmlformats.org/officeDocument/2006/relationships/image" Target="../media/image3771.png"/><Relationship Id="rId722" Type="http://schemas.openxmlformats.org/officeDocument/2006/relationships/image" Target="../media/image57.png"/><Relationship Id="rId89" Type="http://schemas.openxmlformats.org/officeDocument/2006/relationships/customXml" Target="../ink/ink99.xml"/><Relationship Id="rId154" Type="http://schemas.openxmlformats.org/officeDocument/2006/relationships/image" Target="../media/image3593.png"/><Relationship Id="rId361" Type="http://schemas.openxmlformats.org/officeDocument/2006/relationships/customXml" Target="../ink/ink237.xml"/><Relationship Id="rId599" Type="http://schemas.openxmlformats.org/officeDocument/2006/relationships/image" Target="../media/image3813.png"/><Relationship Id="rId459" Type="http://schemas.openxmlformats.org/officeDocument/2006/relationships/customXml" Target="../ink/ink286.xml"/><Relationship Id="rId666" Type="http://schemas.openxmlformats.org/officeDocument/2006/relationships/image" Target="../media/image3846.png"/><Relationship Id="rId873" Type="http://schemas.openxmlformats.org/officeDocument/2006/relationships/customXml" Target="../ink/ink495.xml"/><Relationship Id="rId16" Type="http://schemas.openxmlformats.org/officeDocument/2006/relationships/image" Target="../media/image3527.png"/><Relationship Id="rId221" Type="http://schemas.openxmlformats.org/officeDocument/2006/relationships/image" Target="../media/image3626.png"/><Relationship Id="rId319" Type="http://schemas.openxmlformats.org/officeDocument/2006/relationships/image" Target="../media/image3674.png"/><Relationship Id="rId526" Type="http://schemas.openxmlformats.org/officeDocument/2006/relationships/customXml" Target="../ink/ink320.xml"/><Relationship Id="rId733" Type="http://schemas.openxmlformats.org/officeDocument/2006/relationships/customXml" Target="../ink/ink425.xml"/><Relationship Id="rId165" Type="http://schemas.openxmlformats.org/officeDocument/2006/relationships/customXml" Target="../ink/ink138.xml"/><Relationship Id="rId372" Type="http://schemas.openxmlformats.org/officeDocument/2006/relationships/image" Target="../media/image3700.png"/><Relationship Id="rId677" Type="http://schemas.openxmlformats.org/officeDocument/2006/relationships/customXml" Target="../ink/ink396.xml"/><Relationship Id="rId800" Type="http://schemas.openxmlformats.org/officeDocument/2006/relationships/image" Target="../media/image96.png"/><Relationship Id="rId232" Type="http://schemas.openxmlformats.org/officeDocument/2006/relationships/customXml" Target="../ink/ink172.xml"/><Relationship Id="rId884" Type="http://schemas.openxmlformats.org/officeDocument/2006/relationships/image" Target="../media/image138.png"/><Relationship Id="rId27" Type="http://schemas.openxmlformats.org/officeDocument/2006/relationships/customXml" Target="../ink/ink68.xml"/><Relationship Id="rId537" Type="http://schemas.openxmlformats.org/officeDocument/2006/relationships/image" Target="../media/image3782.png"/><Relationship Id="rId744" Type="http://schemas.openxmlformats.org/officeDocument/2006/relationships/image" Target="../media/image68.png"/><Relationship Id="rId80" Type="http://schemas.openxmlformats.org/officeDocument/2006/relationships/image" Target="../media/image3558.png"/><Relationship Id="rId176" Type="http://schemas.openxmlformats.org/officeDocument/2006/relationships/image" Target="../media/image3604.png"/><Relationship Id="rId383" Type="http://schemas.openxmlformats.org/officeDocument/2006/relationships/customXml" Target="../ink/ink248.xml"/><Relationship Id="rId590" Type="http://schemas.openxmlformats.org/officeDocument/2006/relationships/customXml" Target="../ink/ink352.xml"/><Relationship Id="rId604" Type="http://schemas.openxmlformats.org/officeDocument/2006/relationships/customXml" Target="../ink/ink359.xml"/><Relationship Id="rId811" Type="http://schemas.openxmlformats.org/officeDocument/2006/relationships/customXml" Target="../ink/ink464.xml"/><Relationship Id="rId243" Type="http://schemas.openxmlformats.org/officeDocument/2006/relationships/image" Target="../media/image3637.png"/><Relationship Id="rId450" Type="http://schemas.openxmlformats.org/officeDocument/2006/relationships/image" Target="../media/image3739.png"/><Relationship Id="rId688" Type="http://schemas.openxmlformats.org/officeDocument/2006/relationships/image" Target="../media/image3856.png"/><Relationship Id="rId895" Type="http://schemas.openxmlformats.org/officeDocument/2006/relationships/customXml" Target="../ink/ink506.xml"/><Relationship Id="rId909" Type="http://schemas.openxmlformats.org/officeDocument/2006/relationships/customXml" Target="../ink/ink513.xml"/><Relationship Id="rId38" Type="http://schemas.openxmlformats.org/officeDocument/2006/relationships/image" Target="../media/image3538.png"/><Relationship Id="rId103" Type="http://schemas.openxmlformats.org/officeDocument/2006/relationships/customXml" Target="../ink/ink106.xml"/><Relationship Id="rId310" Type="http://schemas.openxmlformats.org/officeDocument/2006/relationships/customXml" Target="../ink/ink211.xml"/><Relationship Id="rId548" Type="http://schemas.openxmlformats.org/officeDocument/2006/relationships/customXml" Target="../ink/ink331.xml"/><Relationship Id="rId755" Type="http://schemas.openxmlformats.org/officeDocument/2006/relationships/customXml" Target="../ink/ink436.xml"/><Relationship Id="rId91" Type="http://schemas.openxmlformats.org/officeDocument/2006/relationships/customXml" Target="../ink/ink100.xml"/><Relationship Id="rId187" Type="http://schemas.openxmlformats.org/officeDocument/2006/relationships/customXml" Target="../ink/ink149.xml"/><Relationship Id="rId394" Type="http://schemas.openxmlformats.org/officeDocument/2006/relationships/image" Target="../media/image3711.png"/><Relationship Id="rId408" Type="http://schemas.openxmlformats.org/officeDocument/2006/relationships/image" Target="../media/image3718.png"/><Relationship Id="rId615" Type="http://schemas.openxmlformats.org/officeDocument/2006/relationships/image" Target="../media/image3821.png"/><Relationship Id="rId822" Type="http://schemas.openxmlformats.org/officeDocument/2006/relationships/image" Target="../media/image107.png"/><Relationship Id="rId254" Type="http://schemas.openxmlformats.org/officeDocument/2006/relationships/customXml" Target="../ink/ink183.xml"/><Relationship Id="rId699" Type="http://schemas.openxmlformats.org/officeDocument/2006/relationships/customXml" Target="../ink/ink407.xml"/><Relationship Id="rId49" Type="http://schemas.openxmlformats.org/officeDocument/2006/relationships/customXml" Target="../ink/ink79.xml"/><Relationship Id="rId114" Type="http://schemas.openxmlformats.org/officeDocument/2006/relationships/customXml" Target="../ink/ink112.xml"/><Relationship Id="rId461" Type="http://schemas.openxmlformats.org/officeDocument/2006/relationships/customXml" Target="../ink/ink287.xml"/><Relationship Id="rId559" Type="http://schemas.openxmlformats.org/officeDocument/2006/relationships/image" Target="../media/image3793.png"/><Relationship Id="rId766" Type="http://schemas.openxmlformats.org/officeDocument/2006/relationships/image" Target="../media/image79.png"/><Relationship Id="rId198" Type="http://schemas.openxmlformats.org/officeDocument/2006/relationships/image" Target="../media/image3615.png"/><Relationship Id="rId321" Type="http://schemas.openxmlformats.org/officeDocument/2006/relationships/image" Target="../media/image3675.png"/><Relationship Id="rId419" Type="http://schemas.openxmlformats.org/officeDocument/2006/relationships/customXml" Target="../ink/ink266.xml"/><Relationship Id="rId626" Type="http://schemas.openxmlformats.org/officeDocument/2006/relationships/customXml" Target="../ink/ink370.xml"/><Relationship Id="rId833" Type="http://schemas.openxmlformats.org/officeDocument/2006/relationships/customXml" Target="../ink/ink475.xml"/><Relationship Id="rId265" Type="http://schemas.openxmlformats.org/officeDocument/2006/relationships/image" Target="../media/image3647.png"/><Relationship Id="rId472" Type="http://schemas.openxmlformats.org/officeDocument/2006/relationships/customXml" Target="../ink/ink293.xml"/><Relationship Id="rId900" Type="http://schemas.openxmlformats.org/officeDocument/2006/relationships/image" Target="../media/image146.png"/><Relationship Id="rId125" Type="http://schemas.openxmlformats.org/officeDocument/2006/relationships/image" Target="../media/image3579.png"/><Relationship Id="rId332" Type="http://schemas.openxmlformats.org/officeDocument/2006/relationships/customXml" Target="../ink/ink222.xml"/><Relationship Id="rId777" Type="http://schemas.openxmlformats.org/officeDocument/2006/relationships/customXml" Target="../ink/ink447.xml"/><Relationship Id="rId637" Type="http://schemas.openxmlformats.org/officeDocument/2006/relationships/image" Target="../media/image3832.png"/><Relationship Id="rId844" Type="http://schemas.openxmlformats.org/officeDocument/2006/relationships/image" Target="../media/image118.png"/><Relationship Id="rId276" Type="http://schemas.openxmlformats.org/officeDocument/2006/relationships/customXml" Target="../ink/ink194.xml"/><Relationship Id="rId483" Type="http://schemas.openxmlformats.org/officeDocument/2006/relationships/image" Target="../media/image3755.png"/><Relationship Id="rId690" Type="http://schemas.openxmlformats.org/officeDocument/2006/relationships/image" Target="../media/image3857.png"/><Relationship Id="rId704" Type="http://schemas.openxmlformats.org/officeDocument/2006/relationships/customXml" Target="../ink/ink410.xml"/><Relationship Id="rId911" Type="http://schemas.openxmlformats.org/officeDocument/2006/relationships/image" Target="../media/image151.png"/><Relationship Id="rId40" Type="http://schemas.openxmlformats.org/officeDocument/2006/relationships/image" Target="../media/image3084.png"/><Relationship Id="rId136" Type="http://schemas.openxmlformats.org/officeDocument/2006/relationships/customXml" Target="../ink/ink123.xml"/><Relationship Id="rId343" Type="http://schemas.openxmlformats.org/officeDocument/2006/relationships/customXml" Target="../ink/ink228.xml"/><Relationship Id="rId550" Type="http://schemas.openxmlformats.org/officeDocument/2006/relationships/customXml" Target="../ink/ink332.xml"/><Relationship Id="rId788" Type="http://schemas.openxmlformats.org/officeDocument/2006/relationships/image" Target="../media/image90.png"/><Relationship Id="rId203" Type="http://schemas.openxmlformats.org/officeDocument/2006/relationships/image" Target="../media/image3617.png"/><Relationship Id="rId648" Type="http://schemas.openxmlformats.org/officeDocument/2006/relationships/customXml" Target="../ink/ink381.xml"/><Relationship Id="rId855" Type="http://schemas.openxmlformats.org/officeDocument/2006/relationships/customXml" Target="../ink/ink486.xml"/><Relationship Id="rId287" Type="http://schemas.openxmlformats.org/officeDocument/2006/relationships/image" Target="../media/image3658.png"/><Relationship Id="rId410" Type="http://schemas.openxmlformats.org/officeDocument/2006/relationships/image" Target="../media/image3719.png"/><Relationship Id="rId494" Type="http://schemas.openxmlformats.org/officeDocument/2006/relationships/customXml" Target="../ink/ink304.xml"/><Relationship Id="rId508" Type="http://schemas.openxmlformats.org/officeDocument/2006/relationships/customXml" Target="../ink/ink311.xml"/><Relationship Id="rId715" Type="http://schemas.openxmlformats.org/officeDocument/2006/relationships/image" Target="../media/image3869.png"/><Relationship Id="rId147" Type="http://schemas.openxmlformats.org/officeDocument/2006/relationships/customXml" Target="../ink/ink129.xml"/><Relationship Id="rId354" Type="http://schemas.openxmlformats.org/officeDocument/2006/relationships/image" Target="../media/image3691.png"/><Relationship Id="rId799" Type="http://schemas.openxmlformats.org/officeDocument/2006/relationships/customXml" Target="../ink/ink458.xml"/><Relationship Id="rId51" Type="http://schemas.openxmlformats.org/officeDocument/2006/relationships/customXml" Target="../ink/ink80.xml"/><Relationship Id="rId561" Type="http://schemas.openxmlformats.org/officeDocument/2006/relationships/image" Target="../media/image3794.png"/><Relationship Id="rId659" Type="http://schemas.openxmlformats.org/officeDocument/2006/relationships/image" Target="../media/image3843.png"/><Relationship Id="rId866" Type="http://schemas.openxmlformats.org/officeDocument/2006/relationships/image" Target="../media/image129.png"/><Relationship Id="rId214" Type="http://schemas.openxmlformats.org/officeDocument/2006/relationships/customXml" Target="../ink/ink163.xml"/><Relationship Id="rId298" Type="http://schemas.openxmlformats.org/officeDocument/2006/relationships/customXml" Target="../ink/ink205.xml"/><Relationship Id="rId421" Type="http://schemas.openxmlformats.org/officeDocument/2006/relationships/customXml" Target="../ink/ink267.xml"/><Relationship Id="rId519" Type="http://schemas.openxmlformats.org/officeDocument/2006/relationships/image" Target="../media/image3773.png"/><Relationship Id="rId158" Type="http://schemas.openxmlformats.org/officeDocument/2006/relationships/image" Target="../media/image3595.png"/><Relationship Id="rId726" Type="http://schemas.openxmlformats.org/officeDocument/2006/relationships/image" Target="../media/image59.png"/><Relationship Id="rId62" Type="http://schemas.openxmlformats.org/officeDocument/2006/relationships/image" Target="../media/image3549.png"/><Relationship Id="rId365" Type="http://schemas.openxmlformats.org/officeDocument/2006/relationships/customXml" Target="../ink/ink239.xml"/><Relationship Id="rId572" Type="http://schemas.openxmlformats.org/officeDocument/2006/relationships/customXml" Target="../ink/ink343.xml"/><Relationship Id="rId225" Type="http://schemas.openxmlformats.org/officeDocument/2006/relationships/image" Target="../media/image3628.png"/><Relationship Id="rId432" Type="http://schemas.openxmlformats.org/officeDocument/2006/relationships/image" Target="../media/image3730.png"/><Relationship Id="rId877" Type="http://schemas.openxmlformats.org/officeDocument/2006/relationships/customXml" Target="../ink/ink497.xml"/><Relationship Id="rId737" Type="http://schemas.openxmlformats.org/officeDocument/2006/relationships/customXml" Target="../ink/ink427.xml"/><Relationship Id="rId73" Type="http://schemas.openxmlformats.org/officeDocument/2006/relationships/customXml" Target="../ink/ink91.xml"/><Relationship Id="rId169" Type="http://schemas.openxmlformats.org/officeDocument/2006/relationships/customXml" Target="../ink/ink140.xml"/><Relationship Id="rId376" Type="http://schemas.openxmlformats.org/officeDocument/2006/relationships/image" Target="../media/image3702.png"/><Relationship Id="rId583" Type="http://schemas.openxmlformats.org/officeDocument/2006/relationships/image" Target="../media/image3805.png"/><Relationship Id="rId790" Type="http://schemas.openxmlformats.org/officeDocument/2006/relationships/image" Target="../media/image91.png"/><Relationship Id="rId804" Type="http://schemas.openxmlformats.org/officeDocument/2006/relationships/image" Target="../media/image98.png"/><Relationship Id="rId4" Type="http://schemas.openxmlformats.org/officeDocument/2006/relationships/image" Target="../media/image3521.png"/><Relationship Id="rId236" Type="http://schemas.openxmlformats.org/officeDocument/2006/relationships/customXml" Target="../ink/ink174.xml"/><Relationship Id="rId443" Type="http://schemas.openxmlformats.org/officeDocument/2006/relationships/customXml" Target="../ink/ink278.xml"/><Relationship Id="rId650" Type="http://schemas.openxmlformats.org/officeDocument/2006/relationships/customXml" Target="../ink/ink382.xml"/><Relationship Id="rId888" Type="http://schemas.openxmlformats.org/officeDocument/2006/relationships/image" Target="../media/image140.png"/><Relationship Id="rId303" Type="http://schemas.openxmlformats.org/officeDocument/2006/relationships/image" Target="../media/image3666.png"/><Relationship Id="rId748" Type="http://schemas.openxmlformats.org/officeDocument/2006/relationships/image" Target="../media/image70.png"/><Relationship Id="rId84" Type="http://schemas.openxmlformats.org/officeDocument/2006/relationships/image" Target="../media/image3560.png"/><Relationship Id="rId387" Type="http://schemas.openxmlformats.org/officeDocument/2006/relationships/customXml" Target="../ink/ink250.xml"/><Relationship Id="rId510" Type="http://schemas.openxmlformats.org/officeDocument/2006/relationships/customXml" Target="../ink/ink312.xml"/><Relationship Id="rId594" Type="http://schemas.openxmlformats.org/officeDocument/2006/relationships/customXml" Target="../ink/ink354.xml"/><Relationship Id="rId608" Type="http://schemas.openxmlformats.org/officeDocument/2006/relationships/customXml" Target="../ink/ink361.xml"/><Relationship Id="rId815" Type="http://schemas.openxmlformats.org/officeDocument/2006/relationships/customXml" Target="../ink/ink466.xml"/><Relationship Id="rId247" Type="http://schemas.openxmlformats.org/officeDocument/2006/relationships/image" Target="../media/image3639.png"/><Relationship Id="rId899" Type="http://schemas.openxmlformats.org/officeDocument/2006/relationships/customXml" Target="../ink/ink508.xml"/><Relationship Id="rId107" Type="http://schemas.openxmlformats.org/officeDocument/2006/relationships/customXml" Target="../ink/ink108.xml"/><Relationship Id="rId454" Type="http://schemas.openxmlformats.org/officeDocument/2006/relationships/image" Target="../media/image3741.png"/><Relationship Id="rId661" Type="http://schemas.openxmlformats.org/officeDocument/2006/relationships/customXml" Target="../ink/ink388.xml"/><Relationship Id="rId759" Type="http://schemas.openxmlformats.org/officeDocument/2006/relationships/customXml" Target="../ink/ink438.xml"/><Relationship Id="rId11" Type="http://schemas.openxmlformats.org/officeDocument/2006/relationships/customXml" Target="../ink/ink60.xml"/><Relationship Id="rId314" Type="http://schemas.openxmlformats.org/officeDocument/2006/relationships/customXml" Target="../ink/ink213.xml"/><Relationship Id="rId398" Type="http://schemas.openxmlformats.org/officeDocument/2006/relationships/image" Target="../media/image3713.png"/><Relationship Id="rId521" Type="http://schemas.openxmlformats.org/officeDocument/2006/relationships/image" Target="../media/image3774.png"/><Relationship Id="rId619" Type="http://schemas.openxmlformats.org/officeDocument/2006/relationships/image" Target="../media/image3823.png"/><Relationship Id="rId95" Type="http://schemas.openxmlformats.org/officeDocument/2006/relationships/customXml" Target="../ink/ink102.xml"/><Relationship Id="rId160" Type="http://schemas.openxmlformats.org/officeDocument/2006/relationships/image" Target="../media/image3596.png"/><Relationship Id="rId826" Type="http://schemas.openxmlformats.org/officeDocument/2006/relationships/image" Target="../media/image109.png"/><Relationship Id="rId258" Type="http://schemas.openxmlformats.org/officeDocument/2006/relationships/customXml" Target="../ink/ink185.xml"/><Relationship Id="rId465" Type="http://schemas.openxmlformats.org/officeDocument/2006/relationships/customXml" Target="../ink/ink289.xml"/><Relationship Id="rId672" Type="http://schemas.openxmlformats.org/officeDocument/2006/relationships/image" Target="../media/image3849.png"/><Relationship Id="rId22" Type="http://schemas.openxmlformats.org/officeDocument/2006/relationships/image" Target="../media/image3530.png"/><Relationship Id="rId118" Type="http://schemas.openxmlformats.org/officeDocument/2006/relationships/customXml" Target="../ink/ink114.xml"/><Relationship Id="rId325" Type="http://schemas.openxmlformats.org/officeDocument/2006/relationships/image" Target="../media/image3677.png"/><Relationship Id="rId532" Type="http://schemas.openxmlformats.org/officeDocument/2006/relationships/customXml" Target="../ink/ink323.xml"/><Relationship Id="rId171" Type="http://schemas.openxmlformats.org/officeDocument/2006/relationships/customXml" Target="../ink/ink141.xml"/><Relationship Id="rId837" Type="http://schemas.openxmlformats.org/officeDocument/2006/relationships/customXml" Target="../ink/ink477.xml"/><Relationship Id="rId269" Type="http://schemas.openxmlformats.org/officeDocument/2006/relationships/image" Target="../media/image3649.png"/><Relationship Id="rId476" Type="http://schemas.openxmlformats.org/officeDocument/2006/relationships/customXml" Target="../ink/ink295.xml"/><Relationship Id="rId683" Type="http://schemas.openxmlformats.org/officeDocument/2006/relationships/customXml" Target="../ink/ink399.xml"/><Relationship Id="rId890" Type="http://schemas.openxmlformats.org/officeDocument/2006/relationships/image" Target="../media/image141.png"/><Relationship Id="rId904" Type="http://schemas.openxmlformats.org/officeDocument/2006/relationships/image" Target="../media/image148.png"/><Relationship Id="rId33" Type="http://schemas.openxmlformats.org/officeDocument/2006/relationships/customXml" Target="../ink/ink71.xml"/><Relationship Id="rId129" Type="http://schemas.openxmlformats.org/officeDocument/2006/relationships/image" Target="../media/image3581.png"/><Relationship Id="rId336" Type="http://schemas.openxmlformats.org/officeDocument/2006/relationships/customXml" Target="../ink/ink224.xml"/><Relationship Id="rId543" Type="http://schemas.openxmlformats.org/officeDocument/2006/relationships/image" Target="../media/image3785.png"/><Relationship Id="rId182" Type="http://schemas.openxmlformats.org/officeDocument/2006/relationships/image" Target="../media/image3607.png"/><Relationship Id="rId403" Type="http://schemas.openxmlformats.org/officeDocument/2006/relationships/customXml" Target="../ink/ink258.xml"/><Relationship Id="rId750" Type="http://schemas.openxmlformats.org/officeDocument/2006/relationships/image" Target="../media/image71.png"/><Relationship Id="rId848" Type="http://schemas.openxmlformats.org/officeDocument/2006/relationships/image" Target="../media/image120.png"/><Relationship Id="rId487" Type="http://schemas.openxmlformats.org/officeDocument/2006/relationships/image" Target="../media/image3757.png"/><Relationship Id="rId610" Type="http://schemas.openxmlformats.org/officeDocument/2006/relationships/customXml" Target="../ink/ink362.xml"/><Relationship Id="rId694" Type="http://schemas.openxmlformats.org/officeDocument/2006/relationships/image" Target="../media/image3859.png"/><Relationship Id="rId708" Type="http://schemas.openxmlformats.org/officeDocument/2006/relationships/customXml" Target="../ink/ink412.xml"/><Relationship Id="rId915" Type="http://schemas.openxmlformats.org/officeDocument/2006/relationships/image" Target="../media/image153.png"/><Relationship Id="rId347" Type="http://schemas.openxmlformats.org/officeDocument/2006/relationships/customXml" Target="../ink/ink230.xml"/><Relationship Id="rId44" Type="http://schemas.openxmlformats.org/officeDocument/2006/relationships/image" Target="../media/image3540.png"/><Relationship Id="rId554" Type="http://schemas.openxmlformats.org/officeDocument/2006/relationships/customXml" Target="../ink/ink334.xml"/><Relationship Id="rId761" Type="http://schemas.openxmlformats.org/officeDocument/2006/relationships/customXml" Target="../ink/ink439.xml"/><Relationship Id="rId859" Type="http://schemas.openxmlformats.org/officeDocument/2006/relationships/customXml" Target="../ink/ink488.xml"/><Relationship Id="rId193" Type="http://schemas.openxmlformats.org/officeDocument/2006/relationships/customXml" Target="../ink/ink152.xml"/><Relationship Id="rId207" Type="http://schemas.openxmlformats.org/officeDocument/2006/relationships/image" Target="../media/image3619.png"/><Relationship Id="rId414" Type="http://schemas.openxmlformats.org/officeDocument/2006/relationships/image" Target="../media/image3721.png"/><Relationship Id="rId498" Type="http://schemas.openxmlformats.org/officeDocument/2006/relationships/customXml" Target="../ink/ink306.xml"/><Relationship Id="rId621" Type="http://schemas.openxmlformats.org/officeDocument/2006/relationships/image" Target="../media/image3824.png"/><Relationship Id="rId260" Type="http://schemas.openxmlformats.org/officeDocument/2006/relationships/customXml" Target="../ink/ink186.xml"/><Relationship Id="rId719" Type="http://schemas.openxmlformats.org/officeDocument/2006/relationships/customXml" Target="../ink/ink418.xml"/><Relationship Id="rId55" Type="http://schemas.openxmlformats.org/officeDocument/2006/relationships/customXml" Target="../ink/ink82.xml"/><Relationship Id="rId120" Type="http://schemas.openxmlformats.org/officeDocument/2006/relationships/customXml" Target="../ink/ink115.xml"/><Relationship Id="rId358" Type="http://schemas.openxmlformats.org/officeDocument/2006/relationships/image" Target="../media/image3693.png"/><Relationship Id="rId565" Type="http://schemas.openxmlformats.org/officeDocument/2006/relationships/image" Target="../media/image3796.png"/><Relationship Id="rId772" Type="http://schemas.openxmlformats.org/officeDocument/2006/relationships/image" Target="../media/image82.png"/><Relationship Id="rId218" Type="http://schemas.openxmlformats.org/officeDocument/2006/relationships/customXml" Target="../ink/ink165.xml"/><Relationship Id="rId425" Type="http://schemas.openxmlformats.org/officeDocument/2006/relationships/customXml" Target="../ink/ink269.xml"/><Relationship Id="rId632" Type="http://schemas.openxmlformats.org/officeDocument/2006/relationships/customXml" Target="../ink/ink373.xml"/><Relationship Id="rId271" Type="http://schemas.openxmlformats.org/officeDocument/2006/relationships/image" Target="../media/image3650.png"/><Relationship Id="rId66" Type="http://schemas.openxmlformats.org/officeDocument/2006/relationships/image" Target="../media/image3551.png"/><Relationship Id="rId131" Type="http://schemas.openxmlformats.org/officeDocument/2006/relationships/image" Target="../media/image3582.png"/><Relationship Id="rId369" Type="http://schemas.openxmlformats.org/officeDocument/2006/relationships/customXml" Target="../ink/ink241.xml"/><Relationship Id="rId576" Type="http://schemas.openxmlformats.org/officeDocument/2006/relationships/customXml" Target="../ink/ink345.xml"/><Relationship Id="rId783" Type="http://schemas.openxmlformats.org/officeDocument/2006/relationships/customXml" Target="../ink/ink450.xml"/><Relationship Id="rId229" Type="http://schemas.openxmlformats.org/officeDocument/2006/relationships/image" Target="../media/image3630.png"/><Relationship Id="rId436" Type="http://schemas.openxmlformats.org/officeDocument/2006/relationships/image" Target="../media/image3732.png"/><Relationship Id="rId643" Type="http://schemas.openxmlformats.org/officeDocument/2006/relationships/image" Target="../media/image3835.png"/><Relationship Id="rId850" Type="http://schemas.openxmlformats.org/officeDocument/2006/relationships/image" Target="../media/image121.png"/><Relationship Id="rId77" Type="http://schemas.openxmlformats.org/officeDocument/2006/relationships/customXml" Target="../ink/ink93.xml"/><Relationship Id="rId282" Type="http://schemas.openxmlformats.org/officeDocument/2006/relationships/customXml" Target="../ink/ink197.xml"/><Relationship Id="rId503" Type="http://schemas.openxmlformats.org/officeDocument/2006/relationships/image" Target="../media/image3765.png"/><Relationship Id="rId587" Type="http://schemas.openxmlformats.org/officeDocument/2006/relationships/image" Target="../media/image3807.png"/><Relationship Id="rId710" Type="http://schemas.openxmlformats.org/officeDocument/2006/relationships/customXml" Target="../ink/ink413.xml"/><Relationship Id="rId808" Type="http://schemas.openxmlformats.org/officeDocument/2006/relationships/image" Target="../media/image100.png"/><Relationship Id="rId8" Type="http://schemas.openxmlformats.org/officeDocument/2006/relationships/image" Target="../media/image3523.png"/><Relationship Id="rId142" Type="http://schemas.openxmlformats.org/officeDocument/2006/relationships/customXml" Target="../ink/ink126.xml"/><Relationship Id="rId447" Type="http://schemas.openxmlformats.org/officeDocument/2006/relationships/customXml" Target="../ink/ink280.xml"/><Relationship Id="rId794" Type="http://schemas.openxmlformats.org/officeDocument/2006/relationships/image" Target="../media/image93.png"/><Relationship Id="rId654" Type="http://schemas.openxmlformats.org/officeDocument/2006/relationships/customXml" Target="../ink/ink384.xml"/><Relationship Id="rId861" Type="http://schemas.openxmlformats.org/officeDocument/2006/relationships/customXml" Target="../ink/ink489.xml"/><Relationship Id="rId293" Type="http://schemas.openxmlformats.org/officeDocument/2006/relationships/image" Target="../media/image3661.png"/><Relationship Id="rId307" Type="http://schemas.openxmlformats.org/officeDocument/2006/relationships/image" Target="../media/image3668.png"/><Relationship Id="rId514" Type="http://schemas.openxmlformats.org/officeDocument/2006/relationships/customXml" Target="../ink/ink314.xml"/><Relationship Id="rId721" Type="http://schemas.openxmlformats.org/officeDocument/2006/relationships/customXml" Target="../ink/ink419.xml"/><Relationship Id="rId88" Type="http://schemas.openxmlformats.org/officeDocument/2006/relationships/image" Target="../media/image3562.png"/><Relationship Id="rId153" Type="http://schemas.openxmlformats.org/officeDocument/2006/relationships/customXml" Target="../ink/ink132.xml"/><Relationship Id="rId360" Type="http://schemas.openxmlformats.org/officeDocument/2006/relationships/image" Target="../media/image3694.png"/><Relationship Id="rId598" Type="http://schemas.openxmlformats.org/officeDocument/2006/relationships/customXml" Target="../ink/ink356.xml"/><Relationship Id="rId819" Type="http://schemas.openxmlformats.org/officeDocument/2006/relationships/customXml" Target="../ink/ink468.xml"/><Relationship Id="rId220" Type="http://schemas.openxmlformats.org/officeDocument/2006/relationships/customXml" Target="../ink/ink166.xml"/><Relationship Id="rId458" Type="http://schemas.openxmlformats.org/officeDocument/2006/relationships/image" Target="../media/image3743.png"/><Relationship Id="rId665" Type="http://schemas.openxmlformats.org/officeDocument/2006/relationships/customXml" Target="../ink/ink390.xml"/><Relationship Id="rId872" Type="http://schemas.openxmlformats.org/officeDocument/2006/relationships/image" Target="../media/image132.png"/><Relationship Id="rId15" Type="http://schemas.openxmlformats.org/officeDocument/2006/relationships/customXml" Target="../ink/ink62.xml"/><Relationship Id="rId318" Type="http://schemas.openxmlformats.org/officeDocument/2006/relationships/customXml" Target="../ink/ink215.xml"/><Relationship Id="rId525" Type="http://schemas.openxmlformats.org/officeDocument/2006/relationships/image" Target="../media/image3776.png"/><Relationship Id="rId732" Type="http://schemas.openxmlformats.org/officeDocument/2006/relationships/image" Target="../media/image62.png"/><Relationship Id="rId99" Type="http://schemas.openxmlformats.org/officeDocument/2006/relationships/customXml" Target="../ink/ink104.xml"/><Relationship Id="rId164" Type="http://schemas.openxmlformats.org/officeDocument/2006/relationships/image" Target="../media/image3598.png"/><Relationship Id="rId371" Type="http://schemas.openxmlformats.org/officeDocument/2006/relationships/customXml" Target="../ink/ink242.xml"/><Relationship Id="rId469" Type="http://schemas.openxmlformats.org/officeDocument/2006/relationships/customXml" Target="../ink/ink291.xml"/><Relationship Id="rId676" Type="http://schemas.openxmlformats.org/officeDocument/2006/relationships/image" Target="../media/image3850.png"/><Relationship Id="rId883" Type="http://schemas.openxmlformats.org/officeDocument/2006/relationships/customXml" Target="../ink/ink500.xml"/><Relationship Id="rId26" Type="http://schemas.openxmlformats.org/officeDocument/2006/relationships/image" Target="../media/image3532.png"/><Relationship Id="rId231" Type="http://schemas.openxmlformats.org/officeDocument/2006/relationships/image" Target="../media/image3631.png"/><Relationship Id="rId329" Type="http://schemas.openxmlformats.org/officeDocument/2006/relationships/image" Target="../media/image3679.png"/><Relationship Id="rId536" Type="http://schemas.openxmlformats.org/officeDocument/2006/relationships/customXml" Target="../ink/ink325.xml"/><Relationship Id="rId175" Type="http://schemas.openxmlformats.org/officeDocument/2006/relationships/customXml" Target="../ink/ink143.xml"/><Relationship Id="rId743" Type="http://schemas.openxmlformats.org/officeDocument/2006/relationships/customXml" Target="../ink/ink430.xml"/><Relationship Id="rId382" Type="http://schemas.openxmlformats.org/officeDocument/2006/relationships/image" Target="../media/image3705.png"/><Relationship Id="rId603" Type="http://schemas.openxmlformats.org/officeDocument/2006/relationships/image" Target="../media/image3815.png"/><Relationship Id="rId687" Type="http://schemas.openxmlformats.org/officeDocument/2006/relationships/customXml" Target="../ink/ink401.xml"/><Relationship Id="rId810" Type="http://schemas.openxmlformats.org/officeDocument/2006/relationships/image" Target="../media/image101.png"/><Relationship Id="rId908" Type="http://schemas.openxmlformats.org/officeDocument/2006/relationships/image" Target="../media/image150.png"/><Relationship Id="rId242" Type="http://schemas.openxmlformats.org/officeDocument/2006/relationships/customXml" Target="../ink/ink177.xml"/><Relationship Id="rId894" Type="http://schemas.openxmlformats.org/officeDocument/2006/relationships/image" Target="../media/image143.png"/><Relationship Id="rId37" Type="http://schemas.openxmlformats.org/officeDocument/2006/relationships/customXml" Target="../ink/ink73.xml"/><Relationship Id="rId102" Type="http://schemas.openxmlformats.org/officeDocument/2006/relationships/image" Target="../media/image3568.png"/><Relationship Id="rId547" Type="http://schemas.openxmlformats.org/officeDocument/2006/relationships/image" Target="../media/image3787.png"/><Relationship Id="rId754" Type="http://schemas.openxmlformats.org/officeDocument/2006/relationships/image" Target="../media/image73.png"/><Relationship Id="rId90" Type="http://schemas.openxmlformats.org/officeDocument/2006/relationships/image" Target="../media/image3563.png"/><Relationship Id="rId186" Type="http://schemas.openxmlformats.org/officeDocument/2006/relationships/image" Target="../media/image3609.png"/><Relationship Id="rId393" Type="http://schemas.openxmlformats.org/officeDocument/2006/relationships/customXml" Target="../ink/ink253.xml"/><Relationship Id="rId407" Type="http://schemas.openxmlformats.org/officeDocument/2006/relationships/customXml" Target="../ink/ink260.xml"/><Relationship Id="rId614" Type="http://schemas.openxmlformats.org/officeDocument/2006/relationships/customXml" Target="../ink/ink364.xml"/><Relationship Id="rId821" Type="http://schemas.openxmlformats.org/officeDocument/2006/relationships/customXml" Target="../ink/ink469.xml"/></Relationships>
</file>

<file path=ppt/slides/_rels/slide20.xml.rels><?xml version="1.0" encoding="UTF-8" standalone="yes"?>
<Relationships xmlns="http://schemas.openxmlformats.org/package/2006/relationships"><Relationship Id="rId3" Type="http://schemas.openxmlformats.org/officeDocument/2006/relationships/image" Target="../media/image7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26.png"/></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00.png"/><Relationship Id="rId9"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13" Type="http://schemas.openxmlformats.org/officeDocument/2006/relationships/customXml" Target="../ink/ink522.xml"/><Relationship Id="rId18" Type="http://schemas.openxmlformats.org/officeDocument/2006/relationships/image" Target="../media/image158.png"/><Relationship Id="rId26" Type="http://schemas.openxmlformats.org/officeDocument/2006/relationships/image" Target="../media/image162.png"/><Relationship Id="rId39" Type="http://schemas.openxmlformats.org/officeDocument/2006/relationships/customXml" Target="../ink/ink535.xml"/><Relationship Id="rId21" Type="http://schemas.openxmlformats.org/officeDocument/2006/relationships/customXml" Target="../ink/ink526.xml"/><Relationship Id="rId34" Type="http://schemas.openxmlformats.org/officeDocument/2006/relationships/image" Target="../media/image166.png"/><Relationship Id="rId42" Type="http://schemas.openxmlformats.org/officeDocument/2006/relationships/image" Target="../media/image170.png"/><Relationship Id="rId47" Type="http://schemas.openxmlformats.org/officeDocument/2006/relationships/customXml" Target="../ink/ink539.xml"/><Relationship Id="rId50" Type="http://schemas.openxmlformats.org/officeDocument/2006/relationships/image" Target="../media/image174.png"/><Relationship Id="rId55" Type="http://schemas.openxmlformats.org/officeDocument/2006/relationships/customXml" Target="../ink/ink543.xml"/><Relationship Id="rId63" Type="http://schemas.openxmlformats.org/officeDocument/2006/relationships/customXml" Target="../ink/ink547.xml"/><Relationship Id="rId7" Type="http://schemas.openxmlformats.org/officeDocument/2006/relationships/customXml" Target="../ink/ink519.xml"/><Relationship Id="rId2" Type="http://schemas.openxmlformats.org/officeDocument/2006/relationships/notesSlide" Target="../notesSlides/notesSlide3.xml"/><Relationship Id="rId16" Type="http://schemas.openxmlformats.org/officeDocument/2006/relationships/image" Target="../media/image157.png"/><Relationship Id="rId29" Type="http://schemas.openxmlformats.org/officeDocument/2006/relationships/customXml" Target="../ink/ink530.xml"/><Relationship Id="rId11" Type="http://schemas.openxmlformats.org/officeDocument/2006/relationships/customXml" Target="../ink/ink521.xml"/><Relationship Id="rId24" Type="http://schemas.openxmlformats.org/officeDocument/2006/relationships/image" Target="../media/image161.png"/><Relationship Id="rId32" Type="http://schemas.openxmlformats.org/officeDocument/2006/relationships/image" Target="../media/image165.png"/><Relationship Id="rId37" Type="http://schemas.openxmlformats.org/officeDocument/2006/relationships/customXml" Target="../ink/ink534.xml"/><Relationship Id="rId40" Type="http://schemas.openxmlformats.org/officeDocument/2006/relationships/image" Target="../media/image169.png"/><Relationship Id="rId45" Type="http://schemas.openxmlformats.org/officeDocument/2006/relationships/customXml" Target="../ink/ink538.xml"/><Relationship Id="rId53" Type="http://schemas.openxmlformats.org/officeDocument/2006/relationships/customXml" Target="../ink/ink542.xml"/><Relationship Id="rId58" Type="http://schemas.openxmlformats.org/officeDocument/2006/relationships/image" Target="../media/image178.png"/><Relationship Id="rId5" Type="http://schemas.openxmlformats.org/officeDocument/2006/relationships/customXml" Target="../ink/ink518.xml"/><Relationship Id="rId61" Type="http://schemas.openxmlformats.org/officeDocument/2006/relationships/customXml" Target="../ink/ink546.xml"/><Relationship Id="rId19" Type="http://schemas.openxmlformats.org/officeDocument/2006/relationships/customXml" Target="../ink/ink525.xml"/><Relationship Id="rId14" Type="http://schemas.openxmlformats.org/officeDocument/2006/relationships/image" Target="../media/image156.png"/><Relationship Id="rId22" Type="http://schemas.openxmlformats.org/officeDocument/2006/relationships/image" Target="../media/image160.png"/><Relationship Id="rId27" Type="http://schemas.openxmlformats.org/officeDocument/2006/relationships/customXml" Target="../ink/ink529.xml"/><Relationship Id="rId30" Type="http://schemas.openxmlformats.org/officeDocument/2006/relationships/image" Target="../media/image164.png"/><Relationship Id="rId35" Type="http://schemas.openxmlformats.org/officeDocument/2006/relationships/customXml" Target="../ink/ink533.xml"/><Relationship Id="rId43" Type="http://schemas.openxmlformats.org/officeDocument/2006/relationships/customXml" Target="../ink/ink537.xml"/><Relationship Id="rId48" Type="http://schemas.openxmlformats.org/officeDocument/2006/relationships/image" Target="../media/image173.png"/><Relationship Id="rId56" Type="http://schemas.openxmlformats.org/officeDocument/2006/relationships/image" Target="../media/image177.png"/><Relationship Id="rId64" Type="http://schemas.openxmlformats.org/officeDocument/2006/relationships/image" Target="../media/image181.png"/><Relationship Id="rId8" Type="http://schemas.openxmlformats.org/officeDocument/2006/relationships/image" Target="../media/image3874.png"/><Relationship Id="rId51" Type="http://schemas.openxmlformats.org/officeDocument/2006/relationships/customXml" Target="../ink/ink541.xml"/><Relationship Id="rId3" Type="http://schemas.openxmlformats.org/officeDocument/2006/relationships/image" Target="../media/image155.png"/><Relationship Id="rId12" Type="http://schemas.openxmlformats.org/officeDocument/2006/relationships/image" Target="../media/image3876.png"/><Relationship Id="rId17" Type="http://schemas.openxmlformats.org/officeDocument/2006/relationships/customXml" Target="../ink/ink524.xml"/><Relationship Id="rId25" Type="http://schemas.openxmlformats.org/officeDocument/2006/relationships/customXml" Target="../ink/ink528.xml"/><Relationship Id="rId33" Type="http://schemas.openxmlformats.org/officeDocument/2006/relationships/customXml" Target="../ink/ink532.xml"/><Relationship Id="rId38" Type="http://schemas.openxmlformats.org/officeDocument/2006/relationships/image" Target="../media/image168.png"/><Relationship Id="rId46" Type="http://schemas.openxmlformats.org/officeDocument/2006/relationships/image" Target="../media/image172.png"/><Relationship Id="rId59" Type="http://schemas.openxmlformats.org/officeDocument/2006/relationships/customXml" Target="../ink/ink545.xml"/><Relationship Id="rId20" Type="http://schemas.openxmlformats.org/officeDocument/2006/relationships/image" Target="../media/image159.png"/><Relationship Id="rId41" Type="http://schemas.openxmlformats.org/officeDocument/2006/relationships/customXml" Target="../ink/ink536.xml"/><Relationship Id="rId54" Type="http://schemas.openxmlformats.org/officeDocument/2006/relationships/image" Target="../media/image176.png"/><Relationship Id="rId62" Type="http://schemas.openxmlformats.org/officeDocument/2006/relationships/image" Target="../media/image180.png"/><Relationship Id="rId1" Type="http://schemas.openxmlformats.org/officeDocument/2006/relationships/slideLayout" Target="../slideLayouts/slideLayout7.xml"/><Relationship Id="rId6" Type="http://schemas.openxmlformats.org/officeDocument/2006/relationships/image" Target="../media/image3873.png"/><Relationship Id="rId15" Type="http://schemas.openxmlformats.org/officeDocument/2006/relationships/customXml" Target="../ink/ink523.xml"/><Relationship Id="rId23" Type="http://schemas.openxmlformats.org/officeDocument/2006/relationships/customXml" Target="../ink/ink527.xml"/><Relationship Id="rId28" Type="http://schemas.openxmlformats.org/officeDocument/2006/relationships/image" Target="../media/image163.png"/><Relationship Id="rId36" Type="http://schemas.openxmlformats.org/officeDocument/2006/relationships/image" Target="../media/image167.png"/><Relationship Id="rId49" Type="http://schemas.openxmlformats.org/officeDocument/2006/relationships/customXml" Target="../ink/ink540.xml"/><Relationship Id="rId57" Type="http://schemas.openxmlformats.org/officeDocument/2006/relationships/customXml" Target="../ink/ink544.xml"/><Relationship Id="rId10" Type="http://schemas.openxmlformats.org/officeDocument/2006/relationships/image" Target="../media/image3875.png"/><Relationship Id="rId31" Type="http://schemas.openxmlformats.org/officeDocument/2006/relationships/customXml" Target="../ink/ink531.xml"/><Relationship Id="rId44" Type="http://schemas.openxmlformats.org/officeDocument/2006/relationships/image" Target="../media/image171.png"/><Relationship Id="rId52" Type="http://schemas.openxmlformats.org/officeDocument/2006/relationships/image" Target="../media/image175.png"/><Relationship Id="rId60" Type="http://schemas.openxmlformats.org/officeDocument/2006/relationships/image" Target="../media/image179.png"/><Relationship Id="rId4" Type="http://schemas.openxmlformats.org/officeDocument/2006/relationships/hyperlink" Target="https://www.youtube.com/watch?v=l-XIaQxD1h4&amp;t=1s" TargetMode="External"/><Relationship Id="rId9" Type="http://schemas.openxmlformats.org/officeDocument/2006/relationships/customXml" Target="../ink/ink5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193.png"/><Relationship Id="rId21" Type="http://schemas.openxmlformats.org/officeDocument/2006/relationships/customXml" Target="../ink/ink557.xml"/><Relationship Id="rId42" Type="http://schemas.openxmlformats.org/officeDocument/2006/relationships/image" Target="../media/image201.png"/><Relationship Id="rId47" Type="http://schemas.openxmlformats.org/officeDocument/2006/relationships/customXml" Target="../ink/ink570.xml"/><Relationship Id="rId63" Type="http://schemas.openxmlformats.org/officeDocument/2006/relationships/customXml" Target="../ink/ink578.xml"/><Relationship Id="rId68" Type="http://schemas.openxmlformats.org/officeDocument/2006/relationships/image" Target="../media/image213.png"/><Relationship Id="rId84" Type="http://schemas.openxmlformats.org/officeDocument/2006/relationships/customXml" Target="../ink/ink589.xml"/><Relationship Id="rId89" Type="http://schemas.openxmlformats.org/officeDocument/2006/relationships/image" Target="../media/image223.png"/><Relationship Id="rId16" Type="http://schemas.openxmlformats.org/officeDocument/2006/relationships/image" Target="../media/image188.png"/><Relationship Id="rId11" Type="http://schemas.openxmlformats.org/officeDocument/2006/relationships/customXml" Target="../ink/ink552.xml"/><Relationship Id="rId32" Type="http://schemas.openxmlformats.org/officeDocument/2006/relationships/image" Target="../media/image196.png"/><Relationship Id="rId37" Type="http://schemas.openxmlformats.org/officeDocument/2006/relationships/customXml" Target="../ink/ink565.xml"/><Relationship Id="rId53" Type="http://schemas.openxmlformats.org/officeDocument/2006/relationships/customXml" Target="../ink/ink573.xml"/><Relationship Id="rId58" Type="http://schemas.openxmlformats.org/officeDocument/2006/relationships/image" Target="../media/image209.png"/><Relationship Id="rId74" Type="http://schemas.openxmlformats.org/officeDocument/2006/relationships/image" Target="../media/image216.png"/><Relationship Id="rId79" Type="http://schemas.openxmlformats.org/officeDocument/2006/relationships/customXml" Target="../ink/ink586.xml"/><Relationship Id="rId5" Type="http://schemas.openxmlformats.org/officeDocument/2006/relationships/customXml" Target="../ink/ink549.xml"/><Relationship Id="rId90" Type="http://schemas.openxmlformats.org/officeDocument/2006/relationships/customXml" Target="../ink/ink592.xml"/><Relationship Id="rId95" Type="http://schemas.openxmlformats.org/officeDocument/2006/relationships/image" Target="../media/image226.png"/><Relationship Id="rId22" Type="http://schemas.openxmlformats.org/officeDocument/2006/relationships/image" Target="../media/image191.png"/><Relationship Id="rId27" Type="http://schemas.openxmlformats.org/officeDocument/2006/relationships/customXml" Target="../ink/ink560.xml"/><Relationship Id="rId43" Type="http://schemas.openxmlformats.org/officeDocument/2006/relationships/customXml" Target="../ink/ink568.xml"/><Relationship Id="rId48" Type="http://schemas.openxmlformats.org/officeDocument/2006/relationships/image" Target="../media/image204.png"/><Relationship Id="rId64" Type="http://schemas.openxmlformats.org/officeDocument/2006/relationships/image" Target="../media/image105.png"/><Relationship Id="rId69" Type="http://schemas.openxmlformats.org/officeDocument/2006/relationships/customXml" Target="../ink/ink581.xml"/><Relationship Id="rId80" Type="http://schemas.openxmlformats.org/officeDocument/2006/relationships/image" Target="../media/image219.png"/><Relationship Id="rId85" Type="http://schemas.openxmlformats.org/officeDocument/2006/relationships/image" Target="../media/image221.png"/><Relationship Id="rId3" Type="http://schemas.openxmlformats.org/officeDocument/2006/relationships/customXml" Target="../ink/ink548.xml"/><Relationship Id="rId12" Type="http://schemas.openxmlformats.org/officeDocument/2006/relationships/image" Target="../media/image186.png"/><Relationship Id="rId17" Type="http://schemas.openxmlformats.org/officeDocument/2006/relationships/customXml" Target="../ink/ink555.xml"/><Relationship Id="rId25" Type="http://schemas.openxmlformats.org/officeDocument/2006/relationships/customXml" Target="../ink/ink559.xml"/><Relationship Id="rId33" Type="http://schemas.openxmlformats.org/officeDocument/2006/relationships/customXml" Target="../ink/ink563.xml"/><Relationship Id="rId38" Type="http://schemas.openxmlformats.org/officeDocument/2006/relationships/image" Target="../media/image199.png"/><Relationship Id="rId46" Type="http://schemas.openxmlformats.org/officeDocument/2006/relationships/image" Target="../media/image203.png"/><Relationship Id="rId59" Type="http://schemas.openxmlformats.org/officeDocument/2006/relationships/customXml" Target="../ink/ink576.xml"/><Relationship Id="rId67" Type="http://schemas.openxmlformats.org/officeDocument/2006/relationships/customXml" Target="../ink/ink580.xml"/><Relationship Id="rId20" Type="http://schemas.openxmlformats.org/officeDocument/2006/relationships/image" Target="../media/image190.png"/><Relationship Id="rId41" Type="http://schemas.openxmlformats.org/officeDocument/2006/relationships/customXml" Target="../ink/ink567.xml"/><Relationship Id="rId54" Type="http://schemas.openxmlformats.org/officeDocument/2006/relationships/image" Target="../media/image207.png"/><Relationship Id="rId62" Type="http://schemas.openxmlformats.org/officeDocument/2006/relationships/image" Target="../media/image211.png"/><Relationship Id="rId70" Type="http://schemas.openxmlformats.org/officeDocument/2006/relationships/image" Target="../media/image214.png"/><Relationship Id="rId75" Type="http://schemas.openxmlformats.org/officeDocument/2006/relationships/customXml" Target="../ink/ink584.xml"/><Relationship Id="rId83" Type="http://schemas.openxmlformats.org/officeDocument/2006/relationships/image" Target="../media/image220.png"/><Relationship Id="rId88" Type="http://schemas.openxmlformats.org/officeDocument/2006/relationships/customXml" Target="../ink/ink591.xml"/><Relationship Id="rId91" Type="http://schemas.openxmlformats.org/officeDocument/2006/relationships/image" Target="../media/image224.png"/><Relationship Id="rId96" Type="http://schemas.openxmlformats.org/officeDocument/2006/relationships/customXml" Target="../ink/ink595.xml"/><Relationship Id="rId1" Type="http://schemas.openxmlformats.org/officeDocument/2006/relationships/slideLayout" Target="../slideLayouts/slideLayout7.xml"/><Relationship Id="rId6" Type="http://schemas.openxmlformats.org/officeDocument/2006/relationships/image" Target="../media/image183.png"/><Relationship Id="rId15" Type="http://schemas.openxmlformats.org/officeDocument/2006/relationships/customXml" Target="../ink/ink554.xml"/><Relationship Id="rId23" Type="http://schemas.openxmlformats.org/officeDocument/2006/relationships/customXml" Target="../ink/ink558.xml"/><Relationship Id="rId28" Type="http://schemas.openxmlformats.org/officeDocument/2006/relationships/image" Target="../media/image194.png"/><Relationship Id="rId36" Type="http://schemas.openxmlformats.org/officeDocument/2006/relationships/image" Target="../media/image198.png"/><Relationship Id="rId49" Type="http://schemas.openxmlformats.org/officeDocument/2006/relationships/customXml" Target="../ink/ink571.xml"/><Relationship Id="rId57" Type="http://schemas.openxmlformats.org/officeDocument/2006/relationships/customXml" Target="../ink/ink575.xml"/><Relationship Id="rId10" Type="http://schemas.openxmlformats.org/officeDocument/2006/relationships/image" Target="../media/image185.png"/><Relationship Id="rId31" Type="http://schemas.openxmlformats.org/officeDocument/2006/relationships/customXml" Target="../ink/ink562.xml"/><Relationship Id="rId44" Type="http://schemas.openxmlformats.org/officeDocument/2006/relationships/image" Target="../media/image202.png"/><Relationship Id="rId52" Type="http://schemas.openxmlformats.org/officeDocument/2006/relationships/image" Target="../media/image206.png"/><Relationship Id="rId60" Type="http://schemas.openxmlformats.org/officeDocument/2006/relationships/image" Target="../media/image210.png"/><Relationship Id="rId65" Type="http://schemas.openxmlformats.org/officeDocument/2006/relationships/customXml" Target="../ink/ink579.xml"/><Relationship Id="rId73" Type="http://schemas.openxmlformats.org/officeDocument/2006/relationships/customXml" Target="../ink/ink583.xml"/><Relationship Id="rId78" Type="http://schemas.openxmlformats.org/officeDocument/2006/relationships/image" Target="../media/image218.png"/><Relationship Id="rId81" Type="http://schemas.openxmlformats.org/officeDocument/2006/relationships/customXml" Target="../ink/ink587.xml"/><Relationship Id="rId86" Type="http://schemas.openxmlformats.org/officeDocument/2006/relationships/customXml" Target="../ink/ink590.xml"/><Relationship Id="rId94" Type="http://schemas.openxmlformats.org/officeDocument/2006/relationships/customXml" Target="../ink/ink594.xml"/><Relationship Id="rId4" Type="http://schemas.openxmlformats.org/officeDocument/2006/relationships/image" Target="../media/image182.png"/><Relationship Id="rId9" Type="http://schemas.openxmlformats.org/officeDocument/2006/relationships/customXml" Target="../ink/ink551.xml"/><Relationship Id="rId13" Type="http://schemas.openxmlformats.org/officeDocument/2006/relationships/customXml" Target="../ink/ink553.xml"/><Relationship Id="rId18" Type="http://schemas.openxmlformats.org/officeDocument/2006/relationships/image" Target="../media/image189.png"/><Relationship Id="rId39" Type="http://schemas.openxmlformats.org/officeDocument/2006/relationships/customXml" Target="../ink/ink566.xml"/><Relationship Id="rId34" Type="http://schemas.openxmlformats.org/officeDocument/2006/relationships/image" Target="../media/image197.png"/><Relationship Id="rId50" Type="http://schemas.openxmlformats.org/officeDocument/2006/relationships/image" Target="../media/image205.png"/><Relationship Id="rId55" Type="http://schemas.openxmlformats.org/officeDocument/2006/relationships/customXml" Target="../ink/ink574.xml"/><Relationship Id="rId76" Type="http://schemas.openxmlformats.org/officeDocument/2006/relationships/image" Target="../media/image217.png"/><Relationship Id="rId97" Type="http://schemas.openxmlformats.org/officeDocument/2006/relationships/image" Target="../media/image227.png"/><Relationship Id="rId7" Type="http://schemas.openxmlformats.org/officeDocument/2006/relationships/customXml" Target="../ink/ink550.xml"/><Relationship Id="rId71" Type="http://schemas.openxmlformats.org/officeDocument/2006/relationships/customXml" Target="../ink/ink582.xml"/><Relationship Id="rId92" Type="http://schemas.openxmlformats.org/officeDocument/2006/relationships/customXml" Target="../ink/ink593.xml"/><Relationship Id="rId2" Type="http://schemas.openxmlformats.org/officeDocument/2006/relationships/notesSlide" Target="../notesSlides/notesSlide4.xml"/><Relationship Id="rId29" Type="http://schemas.openxmlformats.org/officeDocument/2006/relationships/customXml" Target="../ink/ink561.xml"/><Relationship Id="rId24" Type="http://schemas.openxmlformats.org/officeDocument/2006/relationships/image" Target="../media/image192.png"/><Relationship Id="rId40" Type="http://schemas.openxmlformats.org/officeDocument/2006/relationships/image" Target="../media/image200.png"/><Relationship Id="rId45" Type="http://schemas.openxmlformats.org/officeDocument/2006/relationships/customXml" Target="../ink/ink569.xml"/><Relationship Id="rId66" Type="http://schemas.openxmlformats.org/officeDocument/2006/relationships/image" Target="../media/image212.png"/><Relationship Id="rId87" Type="http://schemas.openxmlformats.org/officeDocument/2006/relationships/image" Target="../media/image222.png"/><Relationship Id="rId61" Type="http://schemas.openxmlformats.org/officeDocument/2006/relationships/customXml" Target="../ink/ink577.xml"/><Relationship Id="rId82" Type="http://schemas.openxmlformats.org/officeDocument/2006/relationships/customXml" Target="../ink/ink588.xml"/><Relationship Id="rId19" Type="http://schemas.openxmlformats.org/officeDocument/2006/relationships/customXml" Target="../ink/ink556.xml"/><Relationship Id="rId14" Type="http://schemas.openxmlformats.org/officeDocument/2006/relationships/image" Target="../media/image187.png"/><Relationship Id="rId30" Type="http://schemas.openxmlformats.org/officeDocument/2006/relationships/image" Target="../media/image195.png"/><Relationship Id="rId35" Type="http://schemas.openxmlformats.org/officeDocument/2006/relationships/customXml" Target="../ink/ink564.xml"/><Relationship Id="rId56" Type="http://schemas.openxmlformats.org/officeDocument/2006/relationships/image" Target="../media/image208.png"/><Relationship Id="rId77" Type="http://schemas.openxmlformats.org/officeDocument/2006/relationships/customXml" Target="../ink/ink585.xml"/><Relationship Id="rId8" Type="http://schemas.openxmlformats.org/officeDocument/2006/relationships/image" Target="../media/image184.png"/><Relationship Id="rId51" Type="http://schemas.openxmlformats.org/officeDocument/2006/relationships/customXml" Target="../ink/ink572.xml"/><Relationship Id="rId72" Type="http://schemas.openxmlformats.org/officeDocument/2006/relationships/image" Target="../media/image215.png"/><Relationship Id="rId93" Type="http://schemas.openxmlformats.org/officeDocument/2006/relationships/image" Target="../media/image2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60.png"/></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customXml" Target="../ink/ink601.xml"/><Relationship Id="rId18" Type="http://schemas.openxmlformats.org/officeDocument/2006/relationships/image" Target="../media/image235.png"/><Relationship Id="rId3" Type="http://schemas.openxmlformats.org/officeDocument/2006/relationships/customXml" Target="../ink/ink596.xml"/><Relationship Id="rId7" Type="http://schemas.openxmlformats.org/officeDocument/2006/relationships/customXml" Target="../ink/ink598.xml"/><Relationship Id="rId12" Type="http://schemas.openxmlformats.org/officeDocument/2006/relationships/image" Target="../media/image232.png"/><Relationship Id="rId17" Type="http://schemas.openxmlformats.org/officeDocument/2006/relationships/customXml" Target="../ink/ink603.xml"/><Relationship Id="rId2" Type="http://schemas.openxmlformats.org/officeDocument/2006/relationships/notesSlide" Target="../notesSlides/notesSlide5.xml"/><Relationship Id="rId16" Type="http://schemas.openxmlformats.org/officeDocument/2006/relationships/image" Target="../media/image234.png"/><Relationship Id="rId1" Type="http://schemas.openxmlformats.org/officeDocument/2006/relationships/slideLayout" Target="../slideLayouts/slideLayout7.xml"/><Relationship Id="rId6" Type="http://schemas.openxmlformats.org/officeDocument/2006/relationships/image" Target="../media/image229.png"/><Relationship Id="rId11" Type="http://schemas.openxmlformats.org/officeDocument/2006/relationships/customXml" Target="../ink/ink600.xml"/><Relationship Id="rId5" Type="http://schemas.openxmlformats.org/officeDocument/2006/relationships/customXml" Target="../ink/ink597.xml"/><Relationship Id="rId15" Type="http://schemas.openxmlformats.org/officeDocument/2006/relationships/customXml" Target="../ink/ink602.xml"/><Relationship Id="rId10" Type="http://schemas.openxmlformats.org/officeDocument/2006/relationships/image" Target="../media/image231.png"/><Relationship Id="rId4" Type="http://schemas.openxmlformats.org/officeDocument/2006/relationships/image" Target="../media/image228.png"/><Relationship Id="rId9" Type="http://schemas.openxmlformats.org/officeDocument/2006/relationships/customXml" Target="../ink/ink599.xml"/><Relationship Id="rId14" Type="http://schemas.openxmlformats.org/officeDocument/2006/relationships/image" Target="../media/image23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661.xml"/><Relationship Id="rId21" Type="http://schemas.openxmlformats.org/officeDocument/2006/relationships/image" Target="../media/image245.png"/><Relationship Id="rId42" Type="http://schemas.openxmlformats.org/officeDocument/2006/relationships/customXml" Target="../ink/ink623.xml"/><Relationship Id="rId63" Type="http://schemas.openxmlformats.org/officeDocument/2006/relationships/image" Target="../media/image265.png"/><Relationship Id="rId84" Type="http://schemas.openxmlformats.org/officeDocument/2006/relationships/image" Target="../media/image275.png"/><Relationship Id="rId138" Type="http://schemas.openxmlformats.org/officeDocument/2006/relationships/image" Target="../media/image302.png"/><Relationship Id="rId107" Type="http://schemas.openxmlformats.org/officeDocument/2006/relationships/customXml" Target="../ink/ink656.xml"/><Relationship Id="rId11" Type="http://schemas.openxmlformats.org/officeDocument/2006/relationships/image" Target="../media/image240.png"/><Relationship Id="rId32" Type="http://schemas.openxmlformats.org/officeDocument/2006/relationships/customXml" Target="../ink/ink618.xml"/><Relationship Id="rId37" Type="http://schemas.openxmlformats.org/officeDocument/2006/relationships/image" Target="../media/image252.png"/><Relationship Id="rId53" Type="http://schemas.openxmlformats.org/officeDocument/2006/relationships/image" Target="../media/image260.png"/><Relationship Id="rId58" Type="http://schemas.openxmlformats.org/officeDocument/2006/relationships/customXml" Target="../ink/ink631.xml"/><Relationship Id="rId74" Type="http://schemas.openxmlformats.org/officeDocument/2006/relationships/customXml" Target="../ink/ink639.xml"/><Relationship Id="rId79" Type="http://schemas.openxmlformats.org/officeDocument/2006/relationships/customXml" Target="../ink/ink642.xml"/><Relationship Id="rId102" Type="http://schemas.openxmlformats.org/officeDocument/2006/relationships/image" Target="../media/image284.png"/><Relationship Id="rId123" Type="http://schemas.openxmlformats.org/officeDocument/2006/relationships/customXml" Target="../ink/ink664.xml"/><Relationship Id="rId128" Type="http://schemas.openxmlformats.org/officeDocument/2006/relationships/image" Target="../media/image297.png"/><Relationship Id="rId144" Type="http://schemas.openxmlformats.org/officeDocument/2006/relationships/image" Target="../media/image305.png"/><Relationship Id="rId5" Type="http://schemas.openxmlformats.org/officeDocument/2006/relationships/image" Target="../media/image237.png"/><Relationship Id="rId90" Type="http://schemas.openxmlformats.org/officeDocument/2006/relationships/image" Target="../media/image278.png"/><Relationship Id="rId95" Type="http://schemas.openxmlformats.org/officeDocument/2006/relationships/customXml" Target="../ink/ink650.xml"/><Relationship Id="rId22" Type="http://schemas.openxmlformats.org/officeDocument/2006/relationships/customXml" Target="../ink/ink613.xml"/><Relationship Id="rId27" Type="http://schemas.openxmlformats.org/officeDocument/2006/relationships/image" Target="../media/image247.png"/><Relationship Id="rId43" Type="http://schemas.openxmlformats.org/officeDocument/2006/relationships/image" Target="../media/image255.png"/><Relationship Id="rId48" Type="http://schemas.openxmlformats.org/officeDocument/2006/relationships/customXml" Target="../ink/ink626.xml"/><Relationship Id="rId64" Type="http://schemas.openxmlformats.org/officeDocument/2006/relationships/customXml" Target="../ink/ink634.xml"/><Relationship Id="rId69" Type="http://schemas.openxmlformats.org/officeDocument/2006/relationships/image" Target="../media/image268.png"/><Relationship Id="rId113" Type="http://schemas.openxmlformats.org/officeDocument/2006/relationships/customXml" Target="../ink/ink659.xml"/><Relationship Id="rId118" Type="http://schemas.openxmlformats.org/officeDocument/2006/relationships/image" Target="../media/image292.png"/><Relationship Id="rId134" Type="http://schemas.openxmlformats.org/officeDocument/2006/relationships/image" Target="../media/image300.png"/><Relationship Id="rId139" Type="http://schemas.openxmlformats.org/officeDocument/2006/relationships/customXml" Target="../ink/ink672.xml"/><Relationship Id="rId80" Type="http://schemas.openxmlformats.org/officeDocument/2006/relationships/image" Target="../media/image273.png"/><Relationship Id="rId85" Type="http://schemas.openxmlformats.org/officeDocument/2006/relationships/customXml" Target="../ink/ink645.xml"/><Relationship Id="rId12" Type="http://schemas.openxmlformats.org/officeDocument/2006/relationships/customXml" Target="../ink/ink608.xml"/><Relationship Id="rId17" Type="http://schemas.openxmlformats.org/officeDocument/2006/relationships/image" Target="../media/image243.png"/><Relationship Id="rId33" Type="http://schemas.openxmlformats.org/officeDocument/2006/relationships/image" Target="../media/image250.png"/><Relationship Id="rId38" Type="http://schemas.openxmlformats.org/officeDocument/2006/relationships/customXml" Target="../ink/ink621.xml"/><Relationship Id="rId59" Type="http://schemas.openxmlformats.org/officeDocument/2006/relationships/image" Target="../media/image263.png"/><Relationship Id="rId103" Type="http://schemas.openxmlformats.org/officeDocument/2006/relationships/customXml" Target="../ink/ink654.xml"/><Relationship Id="rId108" Type="http://schemas.openxmlformats.org/officeDocument/2006/relationships/image" Target="../media/image287.png"/><Relationship Id="rId124" Type="http://schemas.openxmlformats.org/officeDocument/2006/relationships/image" Target="../media/image295.png"/><Relationship Id="rId129" Type="http://schemas.openxmlformats.org/officeDocument/2006/relationships/customXml" Target="../ink/ink667.xml"/><Relationship Id="rId54" Type="http://schemas.openxmlformats.org/officeDocument/2006/relationships/customXml" Target="../ink/ink629.xml"/><Relationship Id="rId70" Type="http://schemas.openxmlformats.org/officeDocument/2006/relationships/customXml" Target="../ink/ink637.xml"/><Relationship Id="rId75" Type="http://schemas.openxmlformats.org/officeDocument/2006/relationships/image" Target="../media/image271.png"/><Relationship Id="rId91" Type="http://schemas.openxmlformats.org/officeDocument/2006/relationships/customXml" Target="../ink/ink648.xml"/><Relationship Id="rId96" Type="http://schemas.openxmlformats.org/officeDocument/2006/relationships/image" Target="../media/image281.png"/><Relationship Id="rId140" Type="http://schemas.openxmlformats.org/officeDocument/2006/relationships/image" Target="../media/image303.png"/><Relationship Id="rId1" Type="http://schemas.openxmlformats.org/officeDocument/2006/relationships/slideLayout" Target="../slideLayouts/slideLayout7.xml"/><Relationship Id="rId6" Type="http://schemas.openxmlformats.org/officeDocument/2006/relationships/customXml" Target="../ink/ink605.xml"/><Relationship Id="rId23" Type="http://schemas.openxmlformats.org/officeDocument/2006/relationships/image" Target="../media/image105.png"/><Relationship Id="rId28" Type="http://schemas.openxmlformats.org/officeDocument/2006/relationships/customXml" Target="../ink/ink616.xml"/><Relationship Id="rId49" Type="http://schemas.openxmlformats.org/officeDocument/2006/relationships/image" Target="../media/image258.png"/><Relationship Id="rId114" Type="http://schemas.openxmlformats.org/officeDocument/2006/relationships/image" Target="../media/image290.png"/><Relationship Id="rId119" Type="http://schemas.openxmlformats.org/officeDocument/2006/relationships/customXml" Target="../ink/ink662.xml"/><Relationship Id="rId44" Type="http://schemas.openxmlformats.org/officeDocument/2006/relationships/customXml" Target="../ink/ink624.xml"/><Relationship Id="rId60" Type="http://schemas.openxmlformats.org/officeDocument/2006/relationships/customXml" Target="../ink/ink632.xml"/><Relationship Id="rId65" Type="http://schemas.openxmlformats.org/officeDocument/2006/relationships/image" Target="../media/image266.png"/><Relationship Id="rId81" Type="http://schemas.openxmlformats.org/officeDocument/2006/relationships/customXml" Target="../ink/ink643.xml"/><Relationship Id="rId86" Type="http://schemas.openxmlformats.org/officeDocument/2006/relationships/image" Target="../media/image276.png"/><Relationship Id="rId130" Type="http://schemas.openxmlformats.org/officeDocument/2006/relationships/image" Target="../media/image298.png"/><Relationship Id="rId135" Type="http://schemas.openxmlformats.org/officeDocument/2006/relationships/customXml" Target="../ink/ink670.xml"/><Relationship Id="rId13" Type="http://schemas.openxmlformats.org/officeDocument/2006/relationships/image" Target="../media/image241.png"/><Relationship Id="rId18" Type="http://schemas.openxmlformats.org/officeDocument/2006/relationships/customXml" Target="../ink/ink611.xml"/><Relationship Id="rId39" Type="http://schemas.openxmlformats.org/officeDocument/2006/relationships/image" Target="../media/image253.png"/><Relationship Id="rId109" Type="http://schemas.openxmlformats.org/officeDocument/2006/relationships/customXml" Target="../ink/ink657.xml"/><Relationship Id="rId34" Type="http://schemas.openxmlformats.org/officeDocument/2006/relationships/customXml" Target="../ink/ink619.xml"/><Relationship Id="rId50" Type="http://schemas.openxmlformats.org/officeDocument/2006/relationships/customXml" Target="../ink/ink627.xml"/><Relationship Id="rId55" Type="http://schemas.openxmlformats.org/officeDocument/2006/relationships/image" Target="../media/image261.png"/><Relationship Id="rId76" Type="http://schemas.openxmlformats.org/officeDocument/2006/relationships/customXml" Target="../ink/ink640.xml"/><Relationship Id="rId97" Type="http://schemas.openxmlformats.org/officeDocument/2006/relationships/customXml" Target="../ink/ink651.xml"/><Relationship Id="rId104" Type="http://schemas.openxmlformats.org/officeDocument/2006/relationships/image" Target="../media/image285.png"/><Relationship Id="rId120" Type="http://schemas.openxmlformats.org/officeDocument/2006/relationships/image" Target="../media/image293.png"/><Relationship Id="rId125" Type="http://schemas.openxmlformats.org/officeDocument/2006/relationships/customXml" Target="../ink/ink665.xml"/><Relationship Id="rId141" Type="http://schemas.openxmlformats.org/officeDocument/2006/relationships/customXml" Target="../ink/ink673.xml"/><Relationship Id="rId7" Type="http://schemas.openxmlformats.org/officeDocument/2006/relationships/image" Target="../media/image238.png"/><Relationship Id="rId71" Type="http://schemas.openxmlformats.org/officeDocument/2006/relationships/image" Target="../media/image269.png"/><Relationship Id="rId92" Type="http://schemas.openxmlformats.org/officeDocument/2006/relationships/image" Target="../media/image279.png"/><Relationship Id="rId2" Type="http://schemas.openxmlformats.org/officeDocument/2006/relationships/notesSlide" Target="../notesSlides/notesSlide6.xml"/><Relationship Id="rId29" Type="http://schemas.openxmlformats.org/officeDocument/2006/relationships/image" Target="../media/image248.png"/><Relationship Id="rId24" Type="http://schemas.openxmlformats.org/officeDocument/2006/relationships/customXml" Target="../ink/ink614.xml"/><Relationship Id="rId40" Type="http://schemas.openxmlformats.org/officeDocument/2006/relationships/customXml" Target="../ink/ink622.xml"/><Relationship Id="rId45" Type="http://schemas.openxmlformats.org/officeDocument/2006/relationships/image" Target="../media/image256.png"/><Relationship Id="rId66" Type="http://schemas.openxmlformats.org/officeDocument/2006/relationships/customXml" Target="../ink/ink635.xml"/><Relationship Id="rId87" Type="http://schemas.openxmlformats.org/officeDocument/2006/relationships/customXml" Target="../ink/ink646.xml"/><Relationship Id="rId110" Type="http://schemas.openxmlformats.org/officeDocument/2006/relationships/image" Target="../media/image288.png"/><Relationship Id="rId115" Type="http://schemas.openxmlformats.org/officeDocument/2006/relationships/customXml" Target="../ink/ink660.xml"/><Relationship Id="rId131" Type="http://schemas.openxmlformats.org/officeDocument/2006/relationships/customXml" Target="../ink/ink668.xml"/><Relationship Id="rId136" Type="http://schemas.openxmlformats.org/officeDocument/2006/relationships/image" Target="../media/image301.png"/><Relationship Id="rId61" Type="http://schemas.openxmlformats.org/officeDocument/2006/relationships/image" Target="../media/image264.png"/><Relationship Id="rId82" Type="http://schemas.openxmlformats.org/officeDocument/2006/relationships/image" Target="../media/image274.png"/><Relationship Id="rId19" Type="http://schemas.openxmlformats.org/officeDocument/2006/relationships/image" Target="../media/image244.png"/><Relationship Id="rId14" Type="http://schemas.openxmlformats.org/officeDocument/2006/relationships/customXml" Target="../ink/ink609.xml"/><Relationship Id="rId30" Type="http://schemas.openxmlformats.org/officeDocument/2006/relationships/customXml" Target="../ink/ink617.xml"/><Relationship Id="rId35" Type="http://schemas.openxmlformats.org/officeDocument/2006/relationships/image" Target="../media/image251.png"/><Relationship Id="rId56" Type="http://schemas.openxmlformats.org/officeDocument/2006/relationships/customXml" Target="../ink/ink630.xml"/><Relationship Id="rId77" Type="http://schemas.openxmlformats.org/officeDocument/2006/relationships/image" Target="../media/image272.png"/><Relationship Id="rId100" Type="http://schemas.openxmlformats.org/officeDocument/2006/relationships/image" Target="../media/image283.png"/><Relationship Id="rId105" Type="http://schemas.openxmlformats.org/officeDocument/2006/relationships/customXml" Target="../ink/ink655.xml"/><Relationship Id="rId126" Type="http://schemas.openxmlformats.org/officeDocument/2006/relationships/image" Target="../media/image296.png"/><Relationship Id="rId8" Type="http://schemas.openxmlformats.org/officeDocument/2006/relationships/customXml" Target="../ink/ink606.xml"/><Relationship Id="rId51" Type="http://schemas.openxmlformats.org/officeDocument/2006/relationships/image" Target="../media/image259.png"/><Relationship Id="rId72" Type="http://schemas.openxmlformats.org/officeDocument/2006/relationships/customXml" Target="../ink/ink638.xml"/><Relationship Id="rId93" Type="http://schemas.openxmlformats.org/officeDocument/2006/relationships/customXml" Target="../ink/ink649.xml"/><Relationship Id="rId98" Type="http://schemas.openxmlformats.org/officeDocument/2006/relationships/image" Target="../media/image282.png"/><Relationship Id="rId121" Type="http://schemas.openxmlformats.org/officeDocument/2006/relationships/customXml" Target="../ink/ink663.xml"/><Relationship Id="rId142" Type="http://schemas.openxmlformats.org/officeDocument/2006/relationships/image" Target="../media/image304.png"/><Relationship Id="rId3" Type="http://schemas.openxmlformats.org/officeDocument/2006/relationships/image" Target="../media/image236.png"/><Relationship Id="rId25" Type="http://schemas.openxmlformats.org/officeDocument/2006/relationships/image" Target="../media/image246.png"/><Relationship Id="rId46" Type="http://schemas.openxmlformats.org/officeDocument/2006/relationships/customXml" Target="../ink/ink625.xml"/><Relationship Id="rId67" Type="http://schemas.openxmlformats.org/officeDocument/2006/relationships/image" Target="../media/image267.png"/><Relationship Id="rId116" Type="http://schemas.openxmlformats.org/officeDocument/2006/relationships/image" Target="../media/image291.png"/><Relationship Id="rId137" Type="http://schemas.openxmlformats.org/officeDocument/2006/relationships/customXml" Target="../ink/ink671.xml"/><Relationship Id="rId20" Type="http://schemas.openxmlformats.org/officeDocument/2006/relationships/customXml" Target="../ink/ink612.xml"/><Relationship Id="rId41" Type="http://schemas.openxmlformats.org/officeDocument/2006/relationships/image" Target="../media/image254.png"/><Relationship Id="rId62" Type="http://schemas.openxmlformats.org/officeDocument/2006/relationships/customXml" Target="../ink/ink633.xml"/><Relationship Id="rId83" Type="http://schemas.openxmlformats.org/officeDocument/2006/relationships/customXml" Target="../ink/ink644.xml"/><Relationship Id="rId88" Type="http://schemas.openxmlformats.org/officeDocument/2006/relationships/image" Target="../media/image277.png"/><Relationship Id="rId111" Type="http://schemas.openxmlformats.org/officeDocument/2006/relationships/customXml" Target="../ink/ink658.xml"/><Relationship Id="rId132" Type="http://schemas.openxmlformats.org/officeDocument/2006/relationships/image" Target="../media/image299.png"/><Relationship Id="rId15" Type="http://schemas.openxmlformats.org/officeDocument/2006/relationships/image" Target="../media/image242.png"/><Relationship Id="rId36" Type="http://schemas.openxmlformats.org/officeDocument/2006/relationships/customXml" Target="../ink/ink620.xml"/><Relationship Id="rId57" Type="http://schemas.openxmlformats.org/officeDocument/2006/relationships/image" Target="../media/image262.png"/><Relationship Id="rId106" Type="http://schemas.openxmlformats.org/officeDocument/2006/relationships/image" Target="../media/image286.png"/><Relationship Id="rId127" Type="http://schemas.openxmlformats.org/officeDocument/2006/relationships/customXml" Target="../ink/ink666.xml"/><Relationship Id="rId10" Type="http://schemas.openxmlformats.org/officeDocument/2006/relationships/customXml" Target="../ink/ink607.xml"/><Relationship Id="rId31" Type="http://schemas.openxmlformats.org/officeDocument/2006/relationships/image" Target="../media/image249.png"/><Relationship Id="rId52" Type="http://schemas.openxmlformats.org/officeDocument/2006/relationships/customXml" Target="../ink/ink628.xml"/><Relationship Id="rId73" Type="http://schemas.openxmlformats.org/officeDocument/2006/relationships/image" Target="../media/image270.png"/><Relationship Id="rId78" Type="http://schemas.openxmlformats.org/officeDocument/2006/relationships/customXml" Target="../ink/ink641.xml"/><Relationship Id="rId94" Type="http://schemas.openxmlformats.org/officeDocument/2006/relationships/image" Target="../media/image280.png"/><Relationship Id="rId99" Type="http://schemas.openxmlformats.org/officeDocument/2006/relationships/customXml" Target="../ink/ink652.xml"/><Relationship Id="rId101" Type="http://schemas.openxmlformats.org/officeDocument/2006/relationships/customXml" Target="../ink/ink653.xml"/><Relationship Id="rId122" Type="http://schemas.openxmlformats.org/officeDocument/2006/relationships/image" Target="../media/image294.png"/><Relationship Id="rId143" Type="http://schemas.openxmlformats.org/officeDocument/2006/relationships/customXml" Target="../ink/ink674.xml"/><Relationship Id="rId4" Type="http://schemas.openxmlformats.org/officeDocument/2006/relationships/customXml" Target="../ink/ink604.xml"/><Relationship Id="rId9" Type="http://schemas.openxmlformats.org/officeDocument/2006/relationships/image" Target="../media/image239.png"/><Relationship Id="rId26" Type="http://schemas.openxmlformats.org/officeDocument/2006/relationships/customXml" Target="../ink/ink615.xml"/><Relationship Id="rId47" Type="http://schemas.openxmlformats.org/officeDocument/2006/relationships/image" Target="../media/image257.png"/><Relationship Id="rId68" Type="http://schemas.openxmlformats.org/officeDocument/2006/relationships/customXml" Target="../ink/ink636.xml"/><Relationship Id="rId89" Type="http://schemas.openxmlformats.org/officeDocument/2006/relationships/customXml" Target="../ink/ink647.xml"/><Relationship Id="rId112" Type="http://schemas.openxmlformats.org/officeDocument/2006/relationships/image" Target="../media/image289.png"/><Relationship Id="rId133" Type="http://schemas.openxmlformats.org/officeDocument/2006/relationships/customXml" Target="../ink/ink669.xml"/><Relationship Id="rId16" Type="http://schemas.openxmlformats.org/officeDocument/2006/relationships/customXml" Target="../ink/ink610.xml"/></Relationships>
</file>

<file path=ppt/slides/_rels/slide7.xml.rels><?xml version="1.0" encoding="UTF-8" standalone="yes"?>
<Relationships xmlns="http://schemas.openxmlformats.org/package/2006/relationships"><Relationship Id="rId8" Type="http://schemas.openxmlformats.org/officeDocument/2006/relationships/image" Target="../media/image308.png"/><Relationship Id="rId13" Type="http://schemas.openxmlformats.org/officeDocument/2006/relationships/customXml" Target="../ink/ink680.xml"/><Relationship Id="rId3" Type="http://schemas.openxmlformats.org/officeDocument/2006/relationships/customXml" Target="../ink/ink675.xml"/><Relationship Id="rId7" Type="http://schemas.openxmlformats.org/officeDocument/2006/relationships/customXml" Target="../ink/ink677.xml"/><Relationship Id="rId12" Type="http://schemas.openxmlformats.org/officeDocument/2006/relationships/image" Target="../media/image310.png"/><Relationship Id="rId2" Type="http://schemas.openxmlformats.org/officeDocument/2006/relationships/notesSlide" Target="../notesSlides/notesSlide7.xml"/><Relationship Id="rId16" Type="http://schemas.openxmlformats.org/officeDocument/2006/relationships/image" Target="../media/image312.png"/><Relationship Id="rId1" Type="http://schemas.openxmlformats.org/officeDocument/2006/relationships/slideLayout" Target="../slideLayouts/slideLayout7.xml"/><Relationship Id="rId6" Type="http://schemas.openxmlformats.org/officeDocument/2006/relationships/image" Target="../media/image307.png"/><Relationship Id="rId11" Type="http://schemas.openxmlformats.org/officeDocument/2006/relationships/customXml" Target="../ink/ink679.xml"/><Relationship Id="rId5" Type="http://schemas.openxmlformats.org/officeDocument/2006/relationships/customXml" Target="../ink/ink676.xml"/><Relationship Id="rId15" Type="http://schemas.openxmlformats.org/officeDocument/2006/relationships/customXml" Target="../ink/ink681.xml"/><Relationship Id="rId10" Type="http://schemas.openxmlformats.org/officeDocument/2006/relationships/image" Target="../media/image309.png"/><Relationship Id="rId4" Type="http://schemas.openxmlformats.org/officeDocument/2006/relationships/image" Target="../media/image306.png"/><Relationship Id="rId9" Type="http://schemas.openxmlformats.org/officeDocument/2006/relationships/customXml" Target="../ink/ink678.xml"/><Relationship Id="rId14" Type="http://schemas.openxmlformats.org/officeDocument/2006/relationships/image" Target="../media/image311.png"/></Relationships>
</file>

<file path=ppt/slides/_rels/slide8.xml.rels><?xml version="1.0" encoding="UTF-8" standalone="yes"?>
<Relationships xmlns="http://schemas.openxmlformats.org/package/2006/relationships"><Relationship Id="rId8" Type="http://schemas.openxmlformats.org/officeDocument/2006/relationships/customXml" Target="../ink/ink684.xml"/><Relationship Id="rId13" Type="http://schemas.openxmlformats.org/officeDocument/2006/relationships/image" Target="../media/image317.png"/><Relationship Id="rId18" Type="http://schemas.openxmlformats.org/officeDocument/2006/relationships/customXml" Target="../ink/ink689.xml"/><Relationship Id="rId26" Type="http://schemas.openxmlformats.org/officeDocument/2006/relationships/customXml" Target="../ink/ink693.xml"/><Relationship Id="rId3" Type="http://schemas.openxmlformats.org/officeDocument/2006/relationships/hyperlink" Target="https://qz.com/1038954/whatever-it-takes-five-years-ago-today-mario-draghi-saved-the-euro-with-a-momentous-speech/" TargetMode="External"/><Relationship Id="rId21" Type="http://schemas.openxmlformats.org/officeDocument/2006/relationships/image" Target="../media/image321.png"/><Relationship Id="rId7" Type="http://schemas.openxmlformats.org/officeDocument/2006/relationships/image" Target="../media/image314.png"/><Relationship Id="rId12" Type="http://schemas.openxmlformats.org/officeDocument/2006/relationships/customXml" Target="../ink/ink686.xml"/><Relationship Id="rId17" Type="http://schemas.openxmlformats.org/officeDocument/2006/relationships/image" Target="../media/image319.png"/><Relationship Id="rId25" Type="http://schemas.openxmlformats.org/officeDocument/2006/relationships/image" Target="../media/image323.png"/><Relationship Id="rId2" Type="http://schemas.openxmlformats.org/officeDocument/2006/relationships/notesSlide" Target="../notesSlides/notesSlide8.xml"/><Relationship Id="rId16" Type="http://schemas.openxmlformats.org/officeDocument/2006/relationships/customXml" Target="../ink/ink688.xml"/><Relationship Id="rId20" Type="http://schemas.openxmlformats.org/officeDocument/2006/relationships/customXml" Target="../ink/ink690.xml"/><Relationship Id="rId29" Type="http://schemas.openxmlformats.org/officeDocument/2006/relationships/image" Target="../media/image325.png"/><Relationship Id="rId1" Type="http://schemas.openxmlformats.org/officeDocument/2006/relationships/slideLayout" Target="../slideLayouts/slideLayout7.xml"/><Relationship Id="rId6" Type="http://schemas.openxmlformats.org/officeDocument/2006/relationships/customXml" Target="../ink/ink683.xml"/><Relationship Id="rId11" Type="http://schemas.openxmlformats.org/officeDocument/2006/relationships/image" Target="../media/image316.png"/><Relationship Id="rId24" Type="http://schemas.openxmlformats.org/officeDocument/2006/relationships/customXml" Target="../ink/ink692.xml"/><Relationship Id="rId5" Type="http://schemas.openxmlformats.org/officeDocument/2006/relationships/image" Target="../media/image313.png"/><Relationship Id="rId15" Type="http://schemas.openxmlformats.org/officeDocument/2006/relationships/image" Target="../media/image318.png"/><Relationship Id="rId23" Type="http://schemas.openxmlformats.org/officeDocument/2006/relationships/image" Target="../media/image322.png"/><Relationship Id="rId28" Type="http://schemas.openxmlformats.org/officeDocument/2006/relationships/customXml" Target="../ink/ink694.xml"/><Relationship Id="rId10" Type="http://schemas.openxmlformats.org/officeDocument/2006/relationships/customXml" Target="../ink/ink685.xml"/><Relationship Id="rId19" Type="http://schemas.openxmlformats.org/officeDocument/2006/relationships/image" Target="../media/image320.png"/><Relationship Id="rId4" Type="http://schemas.openxmlformats.org/officeDocument/2006/relationships/customXml" Target="../ink/ink682.xml"/><Relationship Id="rId9" Type="http://schemas.openxmlformats.org/officeDocument/2006/relationships/image" Target="../media/image315.png"/><Relationship Id="rId14" Type="http://schemas.openxmlformats.org/officeDocument/2006/relationships/customXml" Target="../ink/ink687.xml"/><Relationship Id="rId22" Type="http://schemas.openxmlformats.org/officeDocument/2006/relationships/customXml" Target="../ink/ink691.xml"/><Relationship Id="rId27" Type="http://schemas.openxmlformats.org/officeDocument/2006/relationships/image" Target="../media/image324.png"/></Relationships>
</file>

<file path=ppt/slides/_rels/slide9.xml.rels><?xml version="1.0" encoding="UTF-8" standalone="yes"?>
<Relationships xmlns="http://schemas.openxmlformats.org/package/2006/relationships"><Relationship Id="rId26" Type="http://schemas.openxmlformats.org/officeDocument/2006/relationships/customXml" Target="../ink/ink706.xml"/><Relationship Id="rId21" Type="http://schemas.openxmlformats.org/officeDocument/2006/relationships/image" Target="../media/image335.png"/><Relationship Id="rId42" Type="http://schemas.openxmlformats.org/officeDocument/2006/relationships/customXml" Target="../ink/ink714.xml"/><Relationship Id="rId47" Type="http://schemas.openxmlformats.org/officeDocument/2006/relationships/image" Target="../media/image348.png"/><Relationship Id="rId63" Type="http://schemas.openxmlformats.org/officeDocument/2006/relationships/image" Target="../media/image356.png"/><Relationship Id="rId68" Type="http://schemas.openxmlformats.org/officeDocument/2006/relationships/customXml" Target="../ink/ink727.xml"/><Relationship Id="rId84" Type="http://schemas.openxmlformats.org/officeDocument/2006/relationships/customXml" Target="../ink/ink735.xml"/><Relationship Id="rId16" Type="http://schemas.openxmlformats.org/officeDocument/2006/relationships/customXml" Target="../ink/ink701.xml"/><Relationship Id="rId11" Type="http://schemas.openxmlformats.org/officeDocument/2006/relationships/image" Target="../media/image330.png"/><Relationship Id="rId32" Type="http://schemas.openxmlformats.org/officeDocument/2006/relationships/customXml" Target="../ink/ink709.xml"/><Relationship Id="rId37" Type="http://schemas.openxmlformats.org/officeDocument/2006/relationships/image" Target="../media/image343.png"/><Relationship Id="rId53" Type="http://schemas.openxmlformats.org/officeDocument/2006/relationships/image" Target="../media/image351.png"/><Relationship Id="rId58" Type="http://schemas.openxmlformats.org/officeDocument/2006/relationships/customXml" Target="../ink/ink722.xml"/><Relationship Id="rId74" Type="http://schemas.openxmlformats.org/officeDocument/2006/relationships/customXml" Target="../ink/ink730.xml"/><Relationship Id="rId79" Type="http://schemas.openxmlformats.org/officeDocument/2006/relationships/image" Target="../media/image364.png"/><Relationship Id="rId5" Type="http://schemas.openxmlformats.org/officeDocument/2006/relationships/image" Target="../media/image327.png"/><Relationship Id="rId19" Type="http://schemas.openxmlformats.org/officeDocument/2006/relationships/image" Target="../media/image334.png"/><Relationship Id="rId14" Type="http://schemas.openxmlformats.org/officeDocument/2006/relationships/customXml" Target="../ink/ink700.xml"/><Relationship Id="rId22" Type="http://schemas.openxmlformats.org/officeDocument/2006/relationships/customXml" Target="../ink/ink704.xml"/><Relationship Id="rId27" Type="http://schemas.openxmlformats.org/officeDocument/2006/relationships/image" Target="../media/image338.png"/><Relationship Id="rId30" Type="http://schemas.openxmlformats.org/officeDocument/2006/relationships/customXml" Target="../ink/ink708.xml"/><Relationship Id="rId35" Type="http://schemas.openxmlformats.org/officeDocument/2006/relationships/image" Target="../media/image342.png"/><Relationship Id="rId43" Type="http://schemas.openxmlformats.org/officeDocument/2006/relationships/image" Target="../media/image346.png"/><Relationship Id="rId48" Type="http://schemas.openxmlformats.org/officeDocument/2006/relationships/customXml" Target="../ink/ink717.xml"/><Relationship Id="rId56" Type="http://schemas.openxmlformats.org/officeDocument/2006/relationships/customXml" Target="../ink/ink721.xml"/><Relationship Id="rId64" Type="http://schemas.openxmlformats.org/officeDocument/2006/relationships/customXml" Target="../ink/ink725.xml"/><Relationship Id="rId69" Type="http://schemas.openxmlformats.org/officeDocument/2006/relationships/image" Target="../media/image359.png"/><Relationship Id="rId77" Type="http://schemas.openxmlformats.org/officeDocument/2006/relationships/image" Target="../media/image363.png"/><Relationship Id="rId8" Type="http://schemas.openxmlformats.org/officeDocument/2006/relationships/customXml" Target="../ink/ink697.xml"/><Relationship Id="rId51" Type="http://schemas.openxmlformats.org/officeDocument/2006/relationships/image" Target="../media/image350.png"/><Relationship Id="rId72" Type="http://schemas.openxmlformats.org/officeDocument/2006/relationships/customXml" Target="../ink/ink729.xml"/><Relationship Id="rId80" Type="http://schemas.openxmlformats.org/officeDocument/2006/relationships/customXml" Target="../ink/ink733.xml"/><Relationship Id="rId85" Type="http://schemas.openxmlformats.org/officeDocument/2006/relationships/image" Target="../media/image367.png"/><Relationship Id="rId3" Type="http://schemas.openxmlformats.org/officeDocument/2006/relationships/image" Target="../media/image326.png"/><Relationship Id="rId12" Type="http://schemas.openxmlformats.org/officeDocument/2006/relationships/customXml" Target="../ink/ink699.xml"/><Relationship Id="rId17" Type="http://schemas.openxmlformats.org/officeDocument/2006/relationships/image" Target="../media/image333.png"/><Relationship Id="rId25" Type="http://schemas.openxmlformats.org/officeDocument/2006/relationships/image" Target="../media/image337.png"/><Relationship Id="rId33" Type="http://schemas.openxmlformats.org/officeDocument/2006/relationships/image" Target="../media/image341.png"/><Relationship Id="rId38" Type="http://schemas.openxmlformats.org/officeDocument/2006/relationships/customXml" Target="../ink/ink712.xml"/><Relationship Id="rId46" Type="http://schemas.openxmlformats.org/officeDocument/2006/relationships/customXml" Target="../ink/ink716.xml"/><Relationship Id="rId59" Type="http://schemas.openxmlformats.org/officeDocument/2006/relationships/image" Target="../media/image354.png"/><Relationship Id="rId67" Type="http://schemas.openxmlformats.org/officeDocument/2006/relationships/image" Target="../media/image358.png"/><Relationship Id="rId20" Type="http://schemas.openxmlformats.org/officeDocument/2006/relationships/customXml" Target="../ink/ink703.xml"/><Relationship Id="rId41" Type="http://schemas.openxmlformats.org/officeDocument/2006/relationships/image" Target="../media/image345.png"/><Relationship Id="rId54" Type="http://schemas.openxmlformats.org/officeDocument/2006/relationships/customXml" Target="../ink/ink720.xml"/><Relationship Id="rId62" Type="http://schemas.openxmlformats.org/officeDocument/2006/relationships/customXml" Target="../ink/ink724.xml"/><Relationship Id="rId70" Type="http://schemas.openxmlformats.org/officeDocument/2006/relationships/customXml" Target="../ink/ink728.xml"/><Relationship Id="rId75" Type="http://schemas.openxmlformats.org/officeDocument/2006/relationships/image" Target="../media/image362.png"/><Relationship Id="rId83" Type="http://schemas.openxmlformats.org/officeDocument/2006/relationships/image" Target="../media/image366.png"/><Relationship Id="rId1" Type="http://schemas.openxmlformats.org/officeDocument/2006/relationships/slideLayout" Target="../slideLayouts/slideLayout7.xml"/><Relationship Id="rId6" Type="http://schemas.openxmlformats.org/officeDocument/2006/relationships/customXml" Target="../ink/ink696.xml"/><Relationship Id="rId15" Type="http://schemas.openxmlformats.org/officeDocument/2006/relationships/image" Target="../media/image332.png"/><Relationship Id="rId23" Type="http://schemas.openxmlformats.org/officeDocument/2006/relationships/image" Target="../media/image336.png"/><Relationship Id="rId28" Type="http://schemas.openxmlformats.org/officeDocument/2006/relationships/customXml" Target="../ink/ink707.xml"/><Relationship Id="rId36" Type="http://schemas.openxmlformats.org/officeDocument/2006/relationships/customXml" Target="../ink/ink711.xml"/><Relationship Id="rId49" Type="http://schemas.openxmlformats.org/officeDocument/2006/relationships/image" Target="../media/image349.png"/><Relationship Id="rId57" Type="http://schemas.openxmlformats.org/officeDocument/2006/relationships/image" Target="../media/image353.png"/><Relationship Id="rId10" Type="http://schemas.openxmlformats.org/officeDocument/2006/relationships/customXml" Target="../ink/ink698.xml"/><Relationship Id="rId31" Type="http://schemas.openxmlformats.org/officeDocument/2006/relationships/image" Target="../media/image340.png"/><Relationship Id="rId44" Type="http://schemas.openxmlformats.org/officeDocument/2006/relationships/customXml" Target="../ink/ink715.xml"/><Relationship Id="rId52" Type="http://schemas.openxmlformats.org/officeDocument/2006/relationships/customXml" Target="../ink/ink719.xml"/><Relationship Id="rId60" Type="http://schemas.openxmlformats.org/officeDocument/2006/relationships/customXml" Target="../ink/ink723.xml"/><Relationship Id="rId65" Type="http://schemas.openxmlformats.org/officeDocument/2006/relationships/image" Target="../media/image357.png"/><Relationship Id="rId73" Type="http://schemas.openxmlformats.org/officeDocument/2006/relationships/image" Target="../media/image361.png"/><Relationship Id="rId78" Type="http://schemas.openxmlformats.org/officeDocument/2006/relationships/customXml" Target="../ink/ink732.xml"/><Relationship Id="rId81" Type="http://schemas.openxmlformats.org/officeDocument/2006/relationships/image" Target="../media/image365.png"/><Relationship Id="rId86" Type="http://schemas.openxmlformats.org/officeDocument/2006/relationships/customXml" Target="../ink/ink736.xml"/><Relationship Id="rId4" Type="http://schemas.openxmlformats.org/officeDocument/2006/relationships/customXml" Target="../ink/ink695.xml"/><Relationship Id="rId9" Type="http://schemas.openxmlformats.org/officeDocument/2006/relationships/image" Target="../media/image329.png"/><Relationship Id="rId13" Type="http://schemas.openxmlformats.org/officeDocument/2006/relationships/image" Target="../media/image331.png"/><Relationship Id="rId18" Type="http://schemas.openxmlformats.org/officeDocument/2006/relationships/customXml" Target="../ink/ink702.xml"/><Relationship Id="rId39" Type="http://schemas.openxmlformats.org/officeDocument/2006/relationships/image" Target="../media/image344.png"/><Relationship Id="rId34" Type="http://schemas.openxmlformats.org/officeDocument/2006/relationships/customXml" Target="../ink/ink710.xml"/><Relationship Id="rId50" Type="http://schemas.openxmlformats.org/officeDocument/2006/relationships/customXml" Target="../ink/ink718.xml"/><Relationship Id="rId55" Type="http://schemas.openxmlformats.org/officeDocument/2006/relationships/image" Target="../media/image352.png"/><Relationship Id="rId76" Type="http://schemas.openxmlformats.org/officeDocument/2006/relationships/customXml" Target="../ink/ink731.xml"/><Relationship Id="rId7" Type="http://schemas.openxmlformats.org/officeDocument/2006/relationships/image" Target="../media/image328.png"/><Relationship Id="rId71" Type="http://schemas.openxmlformats.org/officeDocument/2006/relationships/image" Target="../media/image360.png"/><Relationship Id="rId2" Type="http://schemas.openxmlformats.org/officeDocument/2006/relationships/notesSlide" Target="../notesSlides/notesSlide9.xml"/><Relationship Id="rId29" Type="http://schemas.openxmlformats.org/officeDocument/2006/relationships/image" Target="../media/image339.png"/><Relationship Id="rId24" Type="http://schemas.openxmlformats.org/officeDocument/2006/relationships/customXml" Target="../ink/ink705.xml"/><Relationship Id="rId40" Type="http://schemas.openxmlformats.org/officeDocument/2006/relationships/customXml" Target="../ink/ink713.xml"/><Relationship Id="rId45" Type="http://schemas.openxmlformats.org/officeDocument/2006/relationships/image" Target="../media/image347.png"/><Relationship Id="rId66" Type="http://schemas.openxmlformats.org/officeDocument/2006/relationships/customXml" Target="../ink/ink726.xml"/><Relationship Id="rId87" Type="http://schemas.openxmlformats.org/officeDocument/2006/relationships/image" Target="../media/image368.png"/><Relationship Id="rId61" Type="http://schemas.openxmlformats.org/officeDocument/2006/relationships/image" Target="../media/image355.png"/><Relationship Id="rId82" Type="http://schemas.openxmlformats.org/officeDocument/2006/relationships/customXml" Target="../ink/ink7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74" name="Gruppieren 73">
            <a:extLst>
              <a:ext uri="{FF2B5EF4-FFF2-40B4-BE49-F238E27FC236}">
                <a16:creationId xmlns:a16="http://schemas.microsoft.com/office/drawing/2014/main" id="{30A68985-939E-4253-BAB1-0F112168CC84}"/>
              </a:ext>
            </a:extLst>
          </p:cNvPr>
          <p:cNvGrpSpPr/>
          <p:nvPr/>
        </p:nvGrpSpPr>
        <p:grpSpPr>
          <a:xfrm>
            <a:off x="909027" y="2351587"/>
            <a:ext cx="2989440" cy="2458800"/>
            <a:chOff x="909027" y="2351587"/>
            <a:chExt cx="2989440" cy="2458800"/>
          </a:xfrm>
        </p:grpSpPr>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78921236-5F25-49C9-9DCF-5CE4812DCE22}"/>
                    </a:ext>
                  </a:extLst>
                </p14:cNvPr>
                <p14:cNvContentPartPr/>
                <p14:nvPr/>
              </p14:nvContentPartPr>
              <p14:xfrm>
                <a:off x="1473147" y="2564707"/>
                <a:ext cx="223560" cy="135000"/>
              </p14:xfrm>
            </p:contentPart>
          </mc:Choice>
          <mc:Fallback xmlns="">
            <p:pic>
              <p:nvPicPr>
                <p:cNvPr id="23" name="Freihand 22">
                  <a:extLst>
                    <a:ext uri="{FF2B5EF4-FFF2-40B4-BE49-F238E27FC236}">
                      <a16:creationId xmlns:a16="http://schemas.microsoft.com/office/drawing/2014/main" id="{78921236-5F25-49C9-9DCF-5CE4812DCE22}"/>
                    </a:ext>
                  </a:extLst>
                </p:cNvPr>
                <p:cNvPicPr/>
                <p:nvPr/>
              </p:nvPicPr>
              <p:blipFill>
                <a:blip r:embed="rId20"/>
                <a:stretch>
                  <a:fillRect/>
                </a:stretch>
              </p:blipFill>
              <p:spPr>
                <a:xfrm>
                  <a:off x="1468827" y="2560387"/>
                  <a:ext cx="23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85E3696C-5F87-491A-8E66-3D1351E50E86}"/>
                    </a:ext>
                  </a:extLst>
                </p14:cNvPr>
                <p14:cNvContentPartPr/>
                <p14:nvPr/>
              </p14:nvContentPartPr>
              <p14:xfrm>
                <a:off x="1727307" y="2565427"/>
                <a:ext cx="191160" cy="223920"/>
              </p14:xfrm>
            </p:contentPart>
          </mc:Choice>
          <mc:Fallback xmlns="">
            <p:pic>
              <p:nvPicPr>
                <p:cNvPr id="24" name="Freihand 23">
                  <a:extLst>
                    <a:ext uri="{FF2B5EF4-FFF2-40B4-BE49-F238E27FC236}">
                      <a16:creationId xmlns:a16="http://schemas.microsoft.com/office/drawing/2014/main" id="{85E3696C-5F87-491A-8E66-3D1351E50E86}"/>
                    </a:ext>
                  </a:extLst>
                </p:cNvPr>
                <p:cNvPicPr/>
                <p:nvPr/>
              </p:nvPicPr>
              <p:blipFill>
                <a:blip r:embed="rId22"/>
                <a:stretch>
                  <a:fillRect/>
                </a:stretch>
              </p:blipFill>
              <p:spPr>
                <a:xfrm>
                  <a:off x="1722987" y="2561107"/>
                  <a:ext cx="199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0BCD5E00-8631-4C1D-BC9B-47E65E975AAD}"/>
                    </a:ext>
                  </a:extLst>
                </p14:cNvPr>
                <p14:cNvContentPartPr/>
                <p14:nvPr/>
              </p14:nvContentPartPr>
              <p14:xfrm>
                <a:off x="1660707" y="2547067"/>
                <a:ext cx="98640" cy="77040"/>
              </p14:xfrm>
            </p:contentPart>
          </mc:Choice>
          <mc:Fallback xmlns="">
            <p:pic>
              <p:nvPicPr>
                <p:cNvPr id="25" name="Freihand 24">
                  <a:extLst>
                    <a:ext uri="{FF2B5EF4-FFF2-40B4-BE49-F238E27FC236}">
                      <a16:creationId xmlns:a16="http://schemas.microsoft.com/office/drawing/2014/main" id="{0BCD5E00-8631-4C1D-BC9B-47E65E975AAD}"/>
                    </a:ext>
                  </a:extLst>
                </p:cNvPr>
                <p:cNvPicPr/>
                <p:nvPr/>
              </p:nvPicPr>
              <p:blipFill>
                <a:blip r:embed="rId24"/>
                <a:stretch>
                  <a:fillRect/>
                </a:stretch>
              </p:blipFill>
              <p:spPr>
                <a:xfrm>
                  <a:off x="1656387" y="2542747"/>
                  <a:ext cx="10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5CC5450D-DECD-4594-9820-2C5B28E81ECE}"/>
                    </a:ext>
                  </a:extLst>
                </p14:cNvPr>
                <p14:cNvContentPartPr/>
                <p14:nvPr/>
              </p14:nvContentPartPr>
              <p14:xfrm>
                <a:off x="1904787" y="2529067"/>
                <a:ext cx="26280" cy="95400"/>
              </p14:xfrm>
            </p:contentPart>
          </mc:Choice>
          <mc:Fallback xmlns="">
            <p:pic>
              <p:nvPicPr>
                <p:cNvPr id="26" name="Freihand 25">
                  <a:extLst>
                    <a:ext uri="{FF2B5EF4-FFF2-40B4-BE49-F238E27FC236}">
                      <a16:creationId xmlns:a16="http://schemas.microsoft.com/office/drawing/2014/main" id="{5CC5450D-DECD-4594-9820-2C5B28E81ECE}"/>
                    </a:ext>
                  </a:extLst>
                </p:cNvPr>
                <p:cNvPicPr/>
                <p:nvPr/>
              </p:nvPicPr>
              <p:blipFill>
                <a:blip r:embed="rId26"/>
                <a:stretch>
                  <a:fillRect/>
                </a:stretch>
              </p:blipFill>
              <p:spPr>
                <a:xfrm>
                  <a:off x="1900467" y="2524747"/>
                  <a:ext cx="34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B2D97445-0C82-4C89-B3EC-2C89F0725C10}"/>
                    </a:ext>
                  </a:extLst>
                </p14:cNvPr>
                <p14:cNvContentPartPr/>
                <p14:nvPr/>
              </p14:nvContentPartPr>
              <p14:xfrm>
                <a:off x="1934667" y="2454187"/>
                <a:ext cx="15120" cy="15120"/>
              </p14:xfrm>
            </p:contentPart>
          </mc:Choice>
          <mc:Fallback xmlns="">
            <p:pic>
              <p:nvPicPr>
                <p:cNvPr id="27" name="Freihand 26">
                  <a:extLst>
                    <a:ext uri="{FF2B5EF4-FFF2-40B4-BE49-F238E27FC236}">
                      <a16:creationId xmlns:a16="http://schemas.microsoft.com/office/drawing/2014/main" id="{B2D97445-0C82-4C89-B3EC-2C89F0725C10}"/>
                    </a:ext>
                  </a:extLst>
                </p:cNvPr>
                <p:cNvPicPr/>
                <p:nvPr/>
              </p:nvPicPr>
              <p:blipFill>
                <a:blip r:embed="rId28"/>
                <a:stretch>
                  <a:fillRect/>
                </a:stretch>
              </p:blipFill>
              <p:spPr>
                <a:xfrm>
                  <a:off x="1930347" y="2449867"/>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1F9A5A97-264A-4CE6-93ED-2E7C643D74A4}"/>
                    </a:ext>
                  </a:extLst>
                </p14:cNvPr>
                <p14:cNvContentPartPr/>
                <p14:nvPr/>
              </p14:nvContentPartPr>
              <p14:xfrm>
                <a:off x="1966347" y="2503507"/>
                <a:ext cx="79200" cy="111960"/>
              </p14:xfrm>
            </p:contentPart>
          </mc:Choice>
          <mc:Fallback xmlns="">
            <p:pic>
              <p:nvPicPr>
                <p:cNvPr id="28" name="Freihand 27">
                  <a:extLst>
                    <a:ext uri="{FF2B5EF4-FFF2-40B4-BE49-F238E27FC236}">
                      <a16:creationId xmlns:a16="http://schemas.microsoft.com/office/drawing/2014/main" id="{1F9A5A97-264A-4CE6-93ED-2E7C643D74A4}"/>
                    </a:ext>
                  </a:extLst>
                </p:cNvPr>
                <p:cNvPicPr/>
                <p:nvPr/>
              </p:nvPicPr>
              <p:blipFill>
                <a:blip r:embed="rId30"/>
                <a:stretch>
                  <a:fillRect/>
                </a:stretch>
              </p:blipFill>
              <p:spPr>
                <a:xfrm>
                  <a:off x="1962027" y="2499187"/>
                  <a:ext cx="87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60637217-6EC9-4E45-90EA-9F882D4A3873}"/>
                    </a:ext>
                  </a:extLst>
                </p14:cNvPr>
                <p14:cNvContentPartPr/>
                <p14:nvPr/>
              </p14:nvContentPartPr>
              <p14:xfrm>
                <a:off x="2080827" y="2408467"/>
                <a:ext cx="122400" cy="212040"/>
              </p14:xfrm>
            </p:contentPart>
          </mc:Choice>
          <mc:Fallback xmlns="">
            <p:pic>
              <p:nvPicPr>
                <p:cNvPr id="29" name="Freihand 28">
                  <a:extLst>
                    <a:ext uri="{FF2B5EF4-FFF2-40B4-BE49-F238E27FC236}">
                      <a16:creationId xmlns:a16="http://schemas.microsoft.com/office/drawing/2014/main" id="{60637217-6EC9-4E45-90EA-9F882D4A3873}"/>
                    </a:ext>
                  </a:extLst>
                </p:cNvPr>
                <p:cNvPicPr/>
                <p:nvPr/>
              </p:nvPicPr>
              <p:blipFill>
                <a:blip r:embed="rId32"/>
                <a:stretch>
                  <a:fillRect/>
                </a:stretch>
              </p:blipFill>
              <p:spPr>
                <a:xfrm>
                  <a:off x="2076507" y="2404147"/>
                  <a:ext cx="131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E4887D5E-8B83-4F29-A4FC-B3289FAED9B7}"/>
                    </a:ext>
                  </a:extLst>
                </p14:cNvPr>
                <p14:cNvContentPartPr/>
                <p14:nvPr/>
              </p14:nvContentPartPr>
              <p14:xfrm>
                <a:off x="2256147" y="2510707"/>
                <a:ext cx="245520" cy="83880"/>
              </p14:xfrm>
            </p:contentPart>
          </mc:Choice>
          <mc:Fallback xmlns="">
            <p:pic>
              <p:nvPicPr>
                <p:cNvPr id="30" name="Freihand 29">
                  <a:extLst>
                    <a:ext uri="{FF2B5EF4-FFF2-40B4-BE49-F238E27FC236}">
                      <a16:creationId xmlns:a16="http://schemas.microsoft.com/office/drawing/2014/main" id="{E4887D5E-8B83-4F29-A4FC-B3289FAED9B7}"/>
                    </a:ext>
                  </a:extLst>
                </p:cNvPr>
                <p:cNvPicPr/>
                <p:nvPr/>
              </p:nvPicPr>
              <p:blipFill>
                <a:blip r:embed="rId34"/>
                <a:stretch>
                  <a:fillRect/>
                </a:stretch>
              </p:blipFill>
              <p:spPr>
                <a:xfrm>
                  <a:off x="2251827" y="2506387"/>
                  <a:ext cx="254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573892E3-4835-4C7C-8241-46D992E864AF}"/>
                    </a:ext>
                  </a:extLst>
                </p14:cNvPr>
                <p14:cNvContentPartPr/>
                <p14:nvPr/>
              </p14:nvContentPartPr>
              <p14:xfrm>
                <a:off x="2593467" y="2353747"/>
                <a:ext cx="161280" cy="231120"/>
              </p14:xfrm>
            </p:contentPart>
          </mc:Choice>
          <mc:Fallback xmlns="">
            <p:pic>
              <p:nvPicPr>
                <p:cNvPr id="31" name="Freihand 30">
                  <a:extLst>
                    <a:ext uri="{FF2B5EF4-FFF2-40B4-BE49-F238E27FC236}">
                      <a16:creationId xmlns:a16="http://schemas.microsoft.com/office/drawing/2014/main" id="{573892E3-4835-4C7C-8241-46D992E864AF}"/>
                    </a:ext>
                  </a:extLst>
                </p:cNvPr>
                <p:cNvPicPr/>
                <p:nvPr/>
              </p:nvPicPr>
              <p:blipFill>
                <a:blip r:embed="rId36"/>
                <a:stretch>
                  <a:fillRect/>
                </a:stretch>
              </p:blipFill>
              <p:spPr>
                <a:xfrm>
                  <a:off x="2589147" y="2349427"/>
                  <a:ext cx="169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67D4AE63-A51C-4BAE-94CF-7577F4EB0C2F}"/>
                    </a:ext>
                  </a:extLst>
                </p14:cNvPr>
                <p14:cNvContentPartPr/>
                <p14:nvPr/>
              </p14:nvContentPartPr>
              <p14:xfrm>
                <a:off x="2752227" y="2467147"/>
                <a:ext cx="21960" cy="114840"/>
              </p14:xfrm>
            </p:contentPart>
          </mc:Choice>
          <mc:Fallback xmlns="">
            <p:pic>
              <p:nvPicPr>
                <p:cNvPr id="32" name="Freihand 31">
                  <a:extLst>
                    <a:ext uri="{FF2B5EF4-FFF2-40B4-BE49-F238E27FC236}">
                      <a16:creationId xmlns:a16="http://schemas.microsoft.com/office/drawing/2014/main" id="{67D4AE63-A51C-4BAE-94CF-7577F4EB0C2F}"/>
                    </a:ext>
                  </a:extLst>
                </p:cNvPr>
                <p:cNvPicPr/>
                <p:nvPr/>
              </p:nvPicPr>
              <p:blipFill>
                <a:blip r:embed="rId38"/>
                <a:stretch>
                  <a:fillRect/>
                </a:stretch>
              </p:blipFill>
              <p:spPr>
                <a:xfrm>
                  <a:off x="2747907" y="2462827"/>
                  <a:ext cx="30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42A1D009-616A-4CC4-8B13-AF847F01D2B6}"/>
                    </a:ext>
                  </a:extLst>
                </p14:cNvPr>
                <p14:cNvContentPartPr/>
                <p14:nvPr/>
              </p14:nvContentPartPr>
              <p14:xfrm>
                <a:off x="2825307" y="2448067"/>
                <a:ext cx="204480" cy="87480"/>
              </p14:xfrm>
            </p:contentPart>
          </mc:Choice>
          <mc:Fallback xmlns="">
            <p:pic>
              <p:nvPicPr>
                <p:cNvPr id="33" name="Freihand 32">
                  <a:extLst>
                    <a:ext uri="{FF2B5EF4-FFF2-40B4-BE49-F238E27FC236}">
                      <a16:creationId xmlns:a16="http://schemas.microsoft.com/office/drawing/2014/main" id="{42A1D009-616A-4CC4-8B13-AF847F01D2B6}"/>
                    </a:ext>
                  </a:extLst>
                </p:cNvPr>
                <p:cNvPicPr/>
                <p:nvPr/>
              </p:nvPicPr>
              <p:blipFill>
                <a:blip r:embed="rId40"/>
                <a:stretch>
                  <a:fillRect/>
                </a:stretch>
              </p:blipFill>
              <p:spPr>
                <a:xfrm>
                  <a:off x="2820987" y="2443747"/>
                  <a:ext cx="213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A3C8F201-525C-46F7-A79E-BC10A7142E68}"/>
                    </a:ext>
                  </a:extLst>
                </p14:cNvPr>
                <p14:cNvContentPartPr/>
                <p14:nvPr/>
              </p14:nvContentPartPr>
              <p14:xfrm>
                <a:off x="2900907" y="2351587"/>
                <a:ext cx="26280" cy="8280"/>
              </p14:xfrm>
            </p:contentPart>
          </mc:Choice>
          <mc:Fallback xmlns="">
            <p:pic>
              <p:nvPicPr>
                <p:cNvPr id="34" name="Freihand 33">
                  <a:extLst>
                    <a:ext uri="{FF2B5EF4-FFF2-40B4-BE49-F238E27FC236}">
                      <a16:creationId xmlns:a16="http://schemas.microsoft.com/office/drawing/2014/main" id="{A3C8F201-525C-46F7-A79E-BC10A7142E68}"/>
                    </a:ext>
                  </a:extLst>
                </p:cNvPr>
                <p:cNvPicPr/>
                <p:nvPr/>
              </p:nvPicPr>
              <p:blipFill>
                <a:blip r:embed="rId42"/>
                <a:stretch>
                  <a:fillRect/>
                </a:stretch>
              </p:blipFill>
              <p:spPr>
                <a:xfrm>
                  <a:off x="2896587" y="234726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3FCBE5FE-D29D-49E9-95BA-2DA1A087617D}"/>
                    </a:ext>
                  </a:extLst>
                </p14:cNvPr>
                <p14:cNvContentPartPr/>
                <p14:nvPr/>
              </p14:nvContentPartPr>
              <p14:xfrm>
                <a:off x="3016107" y="2455987"/>
                <a:ext cx="88560" cy="79920"/>
              </p14:xfrm>
            </p:contentPart>
          </mc:Choice>
          <mc:Fallback xmlns="">
            <p:pic>
              <p:nvPicPr>
                <p:cNvPr id="35" name="Freihand 34">
                  <a:extLst>
                    <a:ext uri="{FF2B5EF4-FFF2-40B4-BE49-F238E27FC236}">
                      <a16:creationId xmlns:a16="http://schemas.microsoft.com/office/drawing/2014/main" id="{3FCBE5FE-D29D-49E9-95BA-2DA1A087617D}"/>
                    </a:ext>
                  </a:extLst>
                </p:cNvPr>
                <p:cNvPicPr/>
                <p:nvPr/>
              </p:nvPicPr>
              <p:blipFill>
                <a:blip r:embed="rId44"/>
                <a:stretch>
                  <a:fillRect/>
                </a:stretch>
              </p:blipFill>
              <p:spPr>
                <a:xfrm>
                  <a:off x="3011787" y="2451667"/>
                  <a:ext cx="97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9F6DD810-7130-4490-8CF6-FB3CBEC7333A}"/>
                    </a:ext>
                  </a:extLst>
                </p14:cNvPr>
                <p14:cNvContentPartPr/>
                <p14:nvPr/>
              </p14:nvContentPartPr>
              <p14:xfrm>
                <a:off x="3140667" y="2450587"/>
                <a:ext cx="75600" cy="86400"/>
              </p14:xfrm>
            </p:contentPart>
          </mc:Choice>
          <mc:Fallback xmlns="">
            <p:pic>
              <p:nvPicPr>
                <p:cNvPr id="36" name="Freihand 35">
                  <a:extLst>
                    <a:ext uri="{FF2B5EF4-FFF2-40B4-BE49-F238E27FC236}">
                      <a16:creationId xmlns:a16="http://schemas.microsoft.com/office/drawing/2014/main" id="{9F6DD810-7130-4490-8CF6-FB3CBEC7333A}"/>
                    </a:ext>
                  </a:extLst>
                </p:cNvPr>
                <p:cNvPicPr/>
                <p:nvPr/>
              </p:nvPicPr>
              <p:blipFill>
                <a:blip r:embed="rId46"/>
                <a:stretch>
                  <a:fillRect/>
                </a:stretch>
              </p:blipFill>
              <p:spPr>
                <a:xfrm>
                  <a:off x="3136347" y="2446267"/>
                  <a:ext cx="84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7BFB717F-8267-46D1-9762-F093D137EF32}"/>
                    </a:ext>
                  </a:extLst>
                </p14:cNvPr>
                <p14:cNvContentPartPr/>
                <p14:nvPr/>
              </p14:nvContentPartPr>
              <p14:xfrm>
                <a:off x="3273867" y="2356987"/>
                <a:ext cx="153000" cy="135000"/>
              </p14:xfrm>
            </p:contentPart>
          </mc:Choice>
          <mc:Fallback xmlns="">
            <p:pic>
              <p:nvPicPr>
                <p:cNvPr id="37" name="Freihand 36">
                  <a:extLst>
                    <a:ext uri="{FF2B5EF4-FFF2-40B4-BE49-F238E27FC236}">
                      <a16:creationId xmlns:a16="http://schemas.microsoft.com/office/drawing/2014/main" id="{7BFB717F-8267-46D1-9762-F093D137EF32}"/>
                    </a:ext>
                  </a:extLst>
                </p:cNvPr>
                <p:cNvPicPr/>
                <p:nvPr/>
              </p:nvPicPr>
              <p:blipFill>
                <a:blip r:embed="rId48"/>
                <a:stretch>
                  <a:fillRect/>
                </a:stretch>
              </p:blipFill>
              <p:spPr>
                <a:xfrm>
                  <a:off x="3269547" y="2352667"/>
                  <a:ext cx="161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1748E73A-4817-4E2A-8AA0-8BBC08E143F7}"/>
                    </a:ext>
                  </a:extLst>
                </p14:cNvPr>
                <p14:cNvContentPartPr/>
                <p14:nvPr/>
              </p14:nvContentPartPr>
              <p14:xfrm>
                <a:off x="3350547" y="2451307"/>
                <a:ext cx="51840" cy="63720"/>
              </p14:xfrm>
            </p:contentPart>
          </mc:Choice>
          <mc:Fallback xmlns="">
            <p:pic>
              <p:nvPicPr>
                <p:cNvPr id="38" name="Freihand 37">
                  <a:extLst>
                    <a:ext uri="{FF2B5EF4-FFF2-40B4-BE49-F238E27FC236}">
                      <a16:creationId xmlns:a16="http://schemas.microsoft.com/office/drawing/2014/main" id="{1748E73A-4817-4E2A-8AA0-8BBC08E143F7}"/>
                    </a:ext>
                  </a:extLst>
                </p:cNvPr>
                <p:cNvPicPr/>
                <p:nvPr/>
              </p:nvPicPr>
              <p:blipFill>
                <a:blip r:embed="rId50"/>
                <a:stretch>
                  <a:fillRect/>
                </a:stretch>
              </p:blipFill>
              <p:spPr>
                <a:xfrm>
                  <a:off x="3346227" y="2446987"/>
                  <a:ext cx="60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627507E3-A120-4142-A377-5DCB85351017}"/>
                    </a:ext>
                  </a:extLst>
                </p14:cNvPr>
                <p14:cNvContentPartPr/>
                <p14:nvPr/>
              </p14:nvContentPartPr>
              <p14:xfrm>
                <a:off x="909027" y="3111907"/>
                <a:ext cx="200520" cy="132840"/>
              </p14:xfrm>
            </p:contentPart>
          </mc:Choice>
          <mc:Fallback xmlns="">
            <p:pic>
              <p:nvPicPr>
                <p:cNvPr id="40" name="Freihand 39">
                  <a:extLst>
                    <a:ext uri="{FF2B5EF4-FFF2-40B4-BE49-F238E27FC236}">
                      <a16:creationId xmlns:a16="http://schemas.microsoft.com/office/drawing/2014/main" id="{627507E3-A120-4142-A377-5DCB85351017}"/>
                    </a:ext>
                  </a:extLst>
                </p:cNvPr>
                <p:cNvPicPr/>
                <p:nvPr/>
              </p:nvPicPr>
              <p:blipFill>
                <a:blip r:embed="rId52"/>
                <a:stretch>
                  <a:fillRect/>
                </a:stretch>
              </p:blipFill>
              <p:spPr>
                <a:xfrm>
                  <a:off x="904707" y="3107587"/>
                  <a:ext cx="20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16C9B80F-EA64-47F9-BA6C-248C991C5F25}"/>
                    </a:ext>
                  </a:extLst>
                </p14:cNvPr>
                <p14:cNvContentPartPr/>
                <p14:nvPr/>
              </p14:nvContentPartPr>
              <p14:xfrm>
                <a:off x="1143387" y="3062947"/>
                <a:ext cx="204120" cy="118800"/>
              </p14:xfrm>
            </p:contentPart>
          </mc:Choice>
          <mc:Fallback xmlns="">
            <p:pic>
              <p:nvPicPr>
                <p:cNvPr id="41" name="Freihand 40">
                  <a:extLst>
                    <a:ext uri="{FF2B5EF4-FFF2-40B4-BE49-F238E27FC236}">
                      <a16:creationId xmlns:a16="http://schemas.microsoft.com/office/drawing/2014/main" id="{16C9B80F-EA64-47F9-BA6C-248C991C5F25}"/>
                    </a:ext>
                  </a:extLst>
                </p:cNvPr>
                <p:cNvPicPr/>
                <p:nvPr/>
              </p:nvPicPr>
              <p:blipFill>
                <a:blip r:embed="rId54"/>
                <a:stretch>
                  <a:fillRect/>
                </a:stretch>
              </p:blipFill>
              <p:spPr>
                <a:xfrm>
                  <a:off x="1139067" y="3058627"/>
                  <a:ext cx="212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A5DE557A-647C-4717-92B9-1978DEE60345}"/>
                    </a:ext>
                  </a:extLst>
                </p14:cNvPr>
                <p14:cNvContentPartPr/>
                <p14:nvPr/>
              </p14:nvContentPartPr>
              <p14:xfrm>
                <a:off x="1546947" y="3428707"/>
                <a:ext cx="65160" cy="658440"/>
              </p14:xfrm>
            </p:contentPart>
          </mc:Choice>
          <mc:Fallback xmlns="">
            <p:pic>
              <p:nvPicPr>
                <p:cNvPr id="19" name="Freihand 18">
                  <a:extLst>
                    <a:ext uri="{FF2B5EF4-FFF2-40B4-BE49-F238E27FC236}">
                      <a16:creationId xmlns:a16="http://schemas.microsoft.com/office/drawing/2014/main" id="{A5DE557A-647C-4717-92B9-1978DEE60345}"/>
                    </a:ext>
                  </a:extLst>
                </p:cNvPr>
                <p:cNvPicPr/>
                <p:nvPr/>
              </p:nvPicPr>
              <p:blipFill>
                <a:blip r:embed="rId56"/>
                <a:stretch>
                  <a:fillRect/>
                </a:stretch>
              </p:blipFill>
              <p:spPr>
                <a:xfrm>
                  <a:off x="1542627" y="3424387"/>
                  <a:ext cx="7380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35C757AE-1698-4DE9-8A83-ED235EE0E23A}"/>
                    </a:ext>
                  </a:extLst>
                </p14:cNvPr>
                <p14:cNvContentPartPr/>
                <p14:nvPr/>
              </p14:nvContentPartPr>
              <p14:xfrm>
                <a:off x="1518867" y="3424747"/>
                <a:ext cx="858240" cy="723240"/>
              </p14:xfrm>
            </p:contentPart>
          </mc:Choice>
          <mc:Fallback xmlns="">
            <p:pic>
              <p:nvPicPr>
                <p:cNvPr id="20" name="Freihand 19">
                  <a:extLst>
                    <a:ext uri="{FF2B5EF4-FFF2-40B4-BE49-F238E27FC236}">
                      <a16:creationId xmlns:a16="http://schemas.microsoft.com/office/drawing/2014/main" id="{35C757AE-1698-4DE9-8A83-ED235EE0E23A}"/>
                    </a:ext>
                  </a:extLst>
                </p:cNvPr>
                <p:cNvPicPr/>
                <p:nvPr/>
              </p:nvPicPr>
              <p:blipFill>
                <a:blip r:embed="rId58"/>
                <a:stretch>
                  <a:fillRect/>
                </a:stretch>
              </p:blipFill>
              <p:spPr>
                <a:xfrm>
                  <a:off x="1514547" y="3420427"/>
                  <a:ext cx="8668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E1F181E1-D9F5-4B89-9D0C-9AD1CAC9DEA4}"/>
                    </a:ext>
                  </a:extLst>
                </p14:cNvPr>
                <p14:cNvContentPartPr/>
                <p14:nvPr/>
              </p14:nvContentPartPr>
              <p14:xfrm>
                <a:off x="1465587" y="4123867"/>
                <a:ext cx="871920" cy="39600"/>
              </p14:xfrm>
            </p:contentPart>
          </mc:Choice>
          <mc:Fallback xmlns="">
            <p:pic>
              <p:nvPicPr>
                <p:cNvPr id="21" name="Freihand 20">
                  <a:extLst>
                    <a:ext uri="{FF2B5EF4-FFF2-40B4-BE49-F238E27FC236}">
                      <a16:creationId xmlns:a16="http://schemas.microsoft.com/office/drawing/2014/main" id="{E1F181E1-D9F5-4B89-9D0C-9AD1CAC9DEA4}"/>
                    </a:ext>
                  </a:extLst>
                </p:cNvPr>
                <p:cNvPicPr/>
                <p:nvPr/>
              </p:nvPicPr>
              <p:blipFill>
                <a:blip r:embed="rId60"/>
                <a:stretch>
                  <a:fillRect/>
                </a:stretch>
              </p:blipFill>
              <p:spPr>
                <a:xfrm>
                  <a:off x="1461267" y="4119547"/>
                  <a:ext cx="880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94D55996-879D-4F38-886D-03581CA1F439}"/>
                    </a:ext>
                  </a:extLst>
                </p14:cNvPr>
                <p14:cNvContentPartPr/>
                <p14:nvPr/>
              </p14:nvContentPartPr>
              <p14:xfrm>
                <a:off x="992187" y="4173187"/>
                <a:ext cx="105120" cy="168480"/>
              </p14:xfrm>
            </p:contentPart>
          </mc:Choice>
          <mc:Fallback xmlns="">
            <p:pic>
              <p:nvPicPr>
                <p:cNvPr id="48" name="Freihand 47">
                  <a:extLst>
                    <a:ext uri="{FF2B5EF4-FFF2-40B4-BE49-F238E27FC236}">
                      <a16:creationId xmlns:a16="http://schemas.microsoft.com/office/drawing/2014/main" id="{94D55996-879D-4F38-886D-03581CA1F439}"/>
                    </a:ext>
                  </a:extLst>
                </p:cNvPr>
                <p:cNvPicPr/>
                <p:nvPr/>
              </p:nvPicPr>
              <p:blipFill>
                <a:blip r:embed="rId62"/>
                <a:stretch>
                  <a:fillRect/>
                </a:stretch>
              </p:blipFill>
              <p:spPr>
                <a:xfrm>
                  <a:off x="987867" y="4168867"/>
                  <a:ext cx="113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20FFCA96-9421-46C7-BE85-E14954957089}"/>
                    </a:ext>
                  </a:extLst>
                </p14:cNvPr>
                <p14:cNvContentPartPr/>
                <p14:nvPr/>
              </p14:nvContentPartPr>
              <p14:xfrm>
                <a:off x="1164267" y="4195147"/>
                <a:ext cx="10080" cy="103320"/>
              </p14:xfrm>
            </p:contentPart>
          </mc:Choice>
          <mc:Fallback xmlns="">
            <p:pic>
              <p:nvPicPr>
                <p:cNvPr id="49" name="Freihand 48">
                  <a:extLst>
                    <a:ext uri="{FF2B5EF4-FFF2-40B4-BE49-F238E27FC236}">
                      <a16:creationId xmlns:a16="http://schemas.microsoft.com/office/drawing/2014/main" id="{20FFCA96-9421-46C7-BE85-E14954957089}"/>
                    </a:ext>
                  </a:extLst>
                </p:cNvPr>
                <p:cNvPicPr/>
                <p:nvPr/>
              </p:nvPicPr>
              <p:blipFill>
                <a:blip r:embed="rId64"/>
                <a:stretch>
                  <a:fillRect/>
                </a:stretch>
              </p:blipFill>
              <p:spPr>
                <a:xfrm>
                  <a:off x="1159947" y="4190827"/>
                  <a:ext cx="1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20497C2B-8E7B-4412-BB46-271376A9C164}"/>
                    </a:ext>
                  </a:extLst>
                </p14:cNvPr>
                <p14:cNvContentPartPr/>
                <p14:nvPr/>
              </p14:nvContentPartPr>
              <p14:xfrm>
                <a:off x="1094787" y="4174627"/>
                <a:ext cx="137520" cy="70920"/>
              </p14:xfrm>
            </p:contentPart>
          </mc:Choice>
          <mc:Fallback xmlns="">
            <p:pic>
              <p:nvPicPr>
                <p:cNvPr id="50" name="Freihand 49">
                  <a:extLst>
                    <a:ext uri="{FF2B5EF4-FFF2-40B4-BE49-F238E27FC236}">
                      <a16:creationId xmlns:a16="http://schemas.microsoft.com/office/drawing/2014/main" id="{20497C2B-8E7B-4412-BB46-271376A9C164}"/>
                    </a:ext>
                  </a:extLst>
                </p:cNvPr>
                <p:cNvPicPr/>
                <p:nvPr/>
              </p:nvPicPr>
              <p:blipFill>
                <a:blip r:embed="rId66"/>
                <a:stretch>
                  <a:fillRect/>
                </a:stretch>
              </p:blipFill>
              <p:spPr>
                <a:xfrm>
                  <a:off x="1090467" y="4170307"/>
                  <a:ext cx="146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505E8C79-7D3C-48BD-950A-09C3EE7D3882}"/>
                    </a:ext>
                  </a:extLst>
                </p14:cNvPr>
                <p14:cNvContentPartPr/>
                <p14:nvPr/>
              </p14:nvContentPartPr>
              <p14:xfrm>
                <a:off x="1284867" y="4184707"/>
                <a:ext cx="28080" cy="129600"/>
              </p14:xfrm>
            </p:contentPart>
          </mc:Choice>
          <mc:Fallback xmlns="">
            <p:pic>
              <p:nvPicPr>
                <p:cNvPr id="51" name="Freihand 50">
                  <a:extLst>
                    <a:ext uri="{FF2B5EF4-FFF2-40B4-BE49-F238E27FC236}">
                      <a16:creationId xmlns:a16="http://schemas.microsoft.com/office/drawing/2014/main" id="{505E8C79-7D3C-48BD-950A-09C3EE7D3882}"/>
                    </a:ext>
                  </a:extLst>
                </p:cNvPr>
                <p:cNvPicPr/>
                <p:nvPr/>
              </p:nvPicPr>
              <p:blipFill>
                <a:blip r:embed="rId68"/>
                <a:stretch>
                  <a:fillRect/>
                </a:stretch>
              </p:blipFill>
              <p:spPr>
                <a:xfrm>
                  <a:off x="1280547" y="4180387"/>
                  <a:ext cx="36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3DBFA976-9DF0-4E53-BAB4-57D337C9DF2F}"/>
                    </a:ext>
                  </a:extLst>
                </p14:cNvPr>
                <p14:cNvContentPartPr/>
                <p14:nvPr/>
              </p14:nvContentPartPr>
              <p14:xfrm>
                <a:off x="2266947" y="4178587"/>
                <a:ext cx="133920" cy="163800"/>
              </p14:xfrm>
            </p:contentPart>
          </mc:Choice>
          <mc:Fallback xmlns="">
            <p:pic>
              <p:nvPicPr>
                <p:cNvPr id="53" name="Freihand 52">
                  <a:extLst>
                    <a:ext uri="{FF2B5EF4-FFF2-40B4-BE49-F238E27FC236}">
                      <a16:creationId xmlns:a16="http://schemas.microsoft.com/office/drawing/2014/main" id="{3DBFA976-9DF0-4E53-BAB4-57D337C9DF2F}"/>
                    </a:ext>
                  </a:extLst>
                </p:cNvPr>
                <p:cNvPicPr/>
                <p:nvPr/>
              </p:nvPicPr>
              <p:blipFill>
                <a:blip r:embed="rId70"/>
                <a:stretch>
                  <a:fillRect/>
                </a:stretch>
              </p:blipFill>
              <p:spPr>
                <a:xfrm>
                  <a:off x="2262627" y="4174267"/>
                  <a:ext cx="142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7781400B-B313-482D-8E90-3F10AF1B78AC}"/>
                    </a:ext>
                  </a:extLst>
                </p14:cNvPr>
                <p14:cNvContentPartPr/>
                <p14:nvPr/>
              </p14:nvContentPartPr>
              <p14:xfrm>
                <a:off x="2318067" y="4175347"/>
                <a:ext cx="129960" cy="150840"/>
              </p14:xfrm>
            </p:contentPart>
          </mc:Choice>
          <mc:Fallback xmlns="">
            <p:pic>
              <p:nvPicPr>
                <p:cNvPr id="54" name="Freihand 53">
                  <a:extLst>
                    <a:ext uri="{FF2B5EF4-FFF2-40B4-BE49-F238E27FC236}">
                      <a16:creationId xmlns:a16="http://schemas.microsoft.com/office/drawing/2014/main" id="{7781400B-B313-482D-8E90-3F10AF1B78AC}"/>
                    </a:ext>
                  </a:extLst>
                </p:cNvPr>
                <p:cNvPicPr/>
                <p:nvPr/>
              </p:nvPicPr>
              <p:blipFill>
                <a:blip r:embed="rId72"/>
                <a:stretch>
                  <a:fillRect/>
                </a:stretch>
              </p:blipFill>
              <p:spPr>
                <a:xfrm>
                  <a:off x="2313747" y="4171027"/>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E6D108CD-5A2A-434E-8423-DEC78DE805C0}"/>
                    </a:ext>
                  </a:extLst>
                </p14:cNvPr>
                <p14:cNvContentPartPr/>
                <p14:nvPr/>
              </p14:nvContentPartPr>
              <p14:xfrm>
                <a:off x="2501307" y="4165267"/>
                <a:ext cx="94680" cy="145440"/>
              </p14:xfrm>
            </p:contentPart>
          </mc:Choice>
          <mc:Fallback xmlns="">
            <p:pic>
              <p:nvPicPr>
                <p:cNvPr id="55" name="Freihand 54">
                  <a:extLst>
                    <a:ext uri="{FF2B5EF4-FFF2-40B4-BE49-F238E27FC236}">
                      <a16:creationId xmlns:a16="http://schemas.microsoft.com/office/drawing/2014/main" id="{E6D108CD-5A2A-434E-8423-DEC78DE805C0}"/>
                    </a:ext>
                  </a:extLst>
                </p:cNvPr>
                <p:cNvPicPr/>
                <p:nvPr/>
              </p:nvPicPr>
              <p:blipFill>
                <a:blip r:embed="rId74"/>
                <a:stretch>
                  <a:fillRect/>
                </a:stretch>
              </p:blipFill>
              <p:spPr>
                <a:xfrm>
                  <a:off x="2496987" y="4160947"/>
                  <a:ext cx="103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AEA8652F-5F88-40B6-B303-30995F30E330}"/>
                    </a:ext>
                  </a:extLst>
                </p14:cNvPr>
                <p14:cNvContentPartPr/>
                <p14:nvPr/>
              </p14:nvContentPartPr>
              <p14:xfrm>
                <a:off x="2649267" y="4174267"/>
                <a:ext cx="132840" cy="119160"/>
              </p14:xfrm>
            </p:contentPart>
          </mc:Choice>
          <mc:Fallback xmlns="">
            <p:pic>
              <p:nvPicPr>
                <p:cNvPr id="56" name="Freihand 55">
                  <a:extLst>
                    <a:ext uri="{FF2B5EF4-FFF2-40B4-BE49-F238E27FC236}">
                      <a16:creationId xmlns:a16="http://schemas.microsoft.com/office/drawing/2014/main" id="{AEA8652F-5F88-40B6-B303-30995F30E330}"/>
                    </a:ext>
                  </a:extLst>
                </p:cNvPr>
                <p:cNvPicPr/>
                <p:nvPr/>
              </p:nvPicPr>
              <p:blipFill>
                <a:blip r:embed="rId76"/>
                <a:stretch>
                  <a:fillRect/>
                </a:stretch>
              </p:blipFill>
              <p:spPr>
                <a:xfrm>
                  <a:off x="2644947" y="4169947"/>
                  <a:ext cx="141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CCBF9AB3-37AE-48D2-A46E-2E169448FED7}"/>
                    </a:ext>
                  </a:extLst>
                </p14:cNvPr>
                <p14:cNvContentPartPr/>
                <p14:nvPr/>
              </p14:nvContentPartPr>
              <p14:xfrm>
                <a:off x="2703267" y="4228627"/>
                <a:ext cx="85680" cy="49680"/>
              </p14:xfrm>
            </p:contentPart>
          </mc:Choice>
          <mc:Fallback xmlns="">
            <p:pic>
              <p:nvPicPr>
                <p:cNvPr id="57" name="Freihand 56">
                  <a:extLst>
                    <a:ext uri="{FF2B5EF4-FFF2-40B4-BE49-F238E27FC236}">
                      <a16:creationId xmlns:a16="http://schemas.microsoft.com/office/drawing/2014/main" id="{CCBF9AB3-37AE-48D2-A46E-2E169448FED7}"/>
                    </a:ext>
                  </a:extLst>
                </p:cNvPr>
                <p:cNvPicPr/>
                <p:nvPr/>
              </p:nvPicPr>
              <p:blipFill>
                <a:blip r:embed="rId78"/>
                <a:stretch>
                  <a:fillRect/>
                </a:stretch>
              </p:blipFill>
              <p:spPr>
                <a:xfrm>
                  <a:off x="2698947" y="4224307"/>
                  <a:ext cx="94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7EDEFE37-40E9-4213-A28F-834A8C4C511C}"/>
                    </a:ext>
                  </a:extLst>
                </p14:cNvPr>
                <p14:cNvContentPartPr/>
                <p14:nvPr/>
              </p14:nvContentPartPr>
              <p14:xfrm>
                <a:off x="2355867" y="3150427"/>
                <a:ext cx="180720" cy="61200"/>
              </p14:xfrm>
            </p:contentPart>
          </mc:Choice>
          <mc:Fallback xmlns="">
            <p:pic>
              <p:nvPicPr>
                <p:cNvPr id="59" name="Freihand 58">
                  <a:extLst>
                    <a:ext uri="{FF2B5EF4-FFF2-40B4-BE49-F238E27FC236}">
                      <a16:creationId xmlns:a16="http://schemas.microsoft.com/office/drawing/2014/main" id="{7EDEFE37-40E9-4213-A28F-834A8C4C511C}"/>
                    </a:ext>
                  </a:extLst>
                </p:cNvPr>
                <p:cNvPicPr/>
                <p:nvPr/>
              </p:nvPicPr>
              <p:blipFill>
                <a:blip r:embed="rId80"/>
                <a:stretch>
                  <a:fillRect/>
                </a:stretch>
              </p:blipFill>
              <p:spPr>
                <a:xfrm>
                  <a:off x="2351547" y="3146107"/>
                  <a:ext cx="189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EA4DA2D0-F3B1-4A36-AE39-5D0DA9E1D149}"/>
                    </a:ext>
                  </a:extLst>
                </p14:cNvPr>
                <p14:cNvContentPartPr/>
                <p14:nvPr/>
              </p14:nvContentPartPr>
              <p14:xfrm>
                <a:off x="2531187" y="3060067"/>
                <a:ext cx="115560" cy="259920"/>
              </p14:xfrm>
            </p:contentPart>
          </mc:Choice>
          <mc:Fallback xmlns="">
            <p:pic>
              <p:nvPicPr>
                <p:cNvPr id="60" name="Freihand 59">
                  <a:extLst>
                    <a:ext uri="{FF2B5EF4-FFF2-40B4-BE49-F238E27FC236}">
                      <a16:creationId xmlns:a16="http://schemas.microsoft.com/office/drawing/2014/main" id="{EA4DA2D0-F3B1-4A36-AE39-5D0DA9E1D149}"/>
                    </a:ext>
                  </a:extLst>
                </p:cNvPr>
                <p:cNvPicPr/>
                <p:nvPr/>
              </p:nvPicPr>
              <p:blipFill>
                <a:blip r:embed="rId82"/>
                <a:stretch>
                  <a:fillRect/>
                </a:stretch>
              </p:blipFill>
              <p:spPr>
                <a:xfrm>
                  <a:off x="2526867" y="3055747"/>
                  <a:ext cx="124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60765228-E329-4F1E-88DE-B202146F21D3}"/>
                    </a:ext>
                  </a:extLst>
                </p14:cNvPr>
                <p14:cNvContentPartPr/>
                <p14:nvPr/>
              </p14:nvContentPartPr>
              <p14:xfrm>
                <a:off x="2682387" y="3115867"/>
                <a:ext cx="151920" cy="63720"/>
              </p14:xfrm>
            </p:contentPart>
          </mc:Choice>
          <mc:Fallback xmlns="">
            <p:pic>
              <p:nvPicPr>
                <p:cNvPr id="61" name="Freihand 60">
                  <a:extLst>
                    <a:ext uri="{FF2B5EF4-FFF2-40B4-BE49-F238E27FC236}">
                      <a16:creationId xmlns:a16="http://schemas.microsoft.com/office/drawing/2014/main" id="{60765228-E329-4F1E-88DE-B202146F21D3}"/>
                    </a:ext>
                  </a:extLst>
                </p:cNvPr>
                <p:cNvPicPr/>
                <p:nvPr/>
              </p:nvPicPr>
              <p:blipFill>
                <a:blip r:embed="rId84"/>
                <a:stretch>
                  <a:fillRect/>
                </a:stretch>
              </p:blipFill>
              <p:spPr>
                <a:xfrm>
                  <a:off x="2678067" y="3111547"/>
                  <a:ext cx="160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AB01171A-30A8-46F9-8393-26423F35A3A5}"/>
                    </a:ext>
                  </a:extLst>
                </p14:cNvPr>
                <p14:cNvContentPartPr/>
                <p14:nvPr/>
              </p14:nvContentPartPr>
              <p14:xfrm>
                <a:off x="2878947" y="3099307"/>
                <a:ext cx="171720" cy="66240"/>
              </p14:xfrm>
            </p:contentPart>
          </mc:Choice>
          <mc:Fallback xmlns="">
            <p:pic>
              <p:nvPicPr>
                <p:cNvPr id="62" name="Freihand 61">
                  <a:extLst>
                    <a:ext uri="{FF2B5EF4-FFF2-40B4-BE49-F238E27FC236}">
                      <a16:creationId xmlns:a16="http://schemas.microsoft.com/office/drawing/2014/main" id="{AB01171A-30A8-46F9-8393-26423F35A3A5}"/>
                    </a:ext>
                  </a:extLst>
                </p:cNvPr>
                <p:cNvPicPr/>
                <p:nvPr/>
              </p:nvPicPr>
              <p:blipFill>
                <a:blip r:embed="rId86"/>
                <a:stretch>
                  <a:fillRect/>
                </a:stretch>
              </p:blipFill>
              <p:spPr>
                <a:xfrm>
                  <a:off x="2874627" y="3094987"/>
                  <a:ext cx="180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0972E358-FAB7-48EA-A08E-4BD25FB7E12E}"/>
                    </a:ext>
                  </a:extLst>
                </p14:cNvPr>
                <p14:cNvContentPartPr/>
                <p14:nvPr/>
              </p14:nvContentPartPr>
              <p14:xfrm>
                <a:off x="3062187" y="3025507"/>
                <a:ext cx="66960" cy="139320"/>
              </p14:xfrm>
            </p:contentPart>
          </mc:Choice>
          <mc:Fallback xmlns="">
            <p:pic>
              <p:nvPicPr>
                <p:cNvPr id="63" name="Freihand 62">
                  <a:extLst>
                    <a:ext uri="{FF2B5EF4-FFF2-40B4-BE49-F238E27FC236}">
                      <a16:creationId xmlns:a16="http://schemas.microsoft.com/office/drawing/2014/main" id="{0972E358-FAB7-48EA-A08E-4BD25FB7E12E}"/>
                    </a:ext>
                  </a:extLst>
                </p:cNvPr>
                <p:cNvPicPr/>
                <p:nvPr/>
              </p:nvPicPr>
              <p:blipFill>
                <a:blip r:embed="rId88"/>
                <a:stretch>
                  <a:fillRect/>
                </a:stretch>
              </p:blipFill>
              <p:spPr>
                <a:xfrm>
                  <a:off x="3057867" y="3021187"/>
                  <a:ext cx="7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B192FB24-5202-41A3-9D82-1AC5F56F5786}"/>
                    </a:ext>
                  </a:extLst>
                </p14:cNvPr>
                <p14:cNvContentPartPr/>
                <p14:nvPr/>
              </p14:nvContentPartPr>
              <p14:xfrm>
                <a:off x="3062187" y="3030187"/>
                <a:ext cx="42480" cy="19800"/>
              </p14:xfrm>
            </p:contentPart>
          </mc:Choice>
          <mc:Fallback xmlns="">
            <p:pic>
              <p:nvPicPr>
                <p:cNvPr id="64" name="Freihand 63">
                  <a:extLst>
                    <a:ext uri="{FF2B5EF4-FFF2-40B4-BE49-F238E27FC236}">
                      <a16:creationId xmlns:a16="http://schemas.microsoft.com/office/drawing/2014/main" id="{B192FB24-5202-41A3-9D82-1AC5F56F5786}"/>
                    </a:ext>
                  </a:extLst>
                </p:cNvPr>
                <p:cNvPicPr/>
                <p:nvPr/>
              </p:nvPicPr>
              <p:blipFill>
                <a:blip r:embed="rId90"/>
                <a:stretch>
                  <a:fillRect/>
                </a:stretch>
              </p:blipFill>
              <p:spPr>
                <a:xfrm>
                  <a:off x="3057867" y="3025867"/>
                  <a:ext cx="51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FBC9C55F-782C-42A7-A305-DB8771E61829}"/>
                    </a:ext>
                  </a:extLst>
                </p14:cNvPr>
                <p14:cNvContentPartPr/>
                <p14:nvPr/>
              </p14:nvContentPartPr>
              <p14:xfrm>
                <a:off x="3134547" y="3075187"/>
                <a:ext cx="64440" cy="54720"/>
              </p14:xfrm>
            </p:contentPart>
          </mc:Choice>
          <mc:Fallback xmlns="">
            <p:pic>
              <p:nvPicPr>
                <p:cNvPr id="65" name="Freihand 64">
                  <a:extLst>
                    <a:ext uri="{FF2B5EF4-FFF2-40B4-BE49-F238E27FC236}">
                      <a16:creationId xmlns:a16="http://schemas.microsoft.com/office/drawing/2014/main" id="{FBC9C55F-782C-42A7-A305-DB8771E61829}"/>
                    </a:ext>
                  </a:extLst>
                </p:cNvPr>
                <p:cNvPicPr/>
                <p:nvPr/>
              </p:nvPicPr>
              <p:blipFill>
                <a:blip r:embed="rId92"/>
                <a:stretch>
                  <a:fillRect/>
                </a:stretch>
              </p:blipFill>
              <p:spPr>
                <a:xfrm>
                  <a:off x="3130227" y="3070867"/>
                  <a:ext cx="73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B7A758A0-1BC8-4B22-A2E5-AE77444252B4}"/>
                    </a:ext>
                  </a:extLst>
                </p14:cNvPr>
                <p14:cNvContentPartPr/>
                <p14:nvPr/>
              </p14:nvContentPartPr>
              <p14:xfrm>
                <a:off x="3220227" y="3013267"/>
                <a:ext cx="109800" cy="118800"/>
              </p14:xfrm>
            </p:contentPart>
          </mc:Choice>
          <mc:Fallback xmlns="">
            <p:pic>
              <p:nvPicPr>
                <p:cNvPr id="66" name="Freihand 65">
                  <a:extLst>
                    <a:ext uri="{FF2B5EF4-FFF2-40B4-BE49-F238E27FC236}">
                      <a16:creationId xmlns:a16="http://schemas.microsoft.com/office/drawing/2014/main" id="{B7A758A0-1BC8-4B22-A2E5-AE77444252B4}"/>
                    </a:ext>
                  </a:extLst>
                </p:cNvPr>
                <p:cNvPicPr/>
                <p:nvPr/>
              </p:nvPicPr>
              <p:blipFill>
                <a:blip r:embed="rId94"/>
                <a:stretch>
                  <a:fillRect/>
                </a:stretch>
              </p:blipFill>
              <p:spPr>
                <a:xfrm>
                  <a:off x="3215907" y="3008947"/>
                  <a:ext cx="118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15107911-1329-46D9-9D29-77CF877FEE58}"/>
                    </a:ext>
                  </a:extLst>
                </p14:cNvPr>
                <p14:cNvContentPartPr/>
                <p14:nvPr/>
              </p14:nvContentPartPr>
              <p14:xfrm>
                <a:off x="3339027" y="2980507"/>
                <a:ext cx="364320" cy="170280"/>
              </p14:xfrm>
            </p:contentPart>
          </mc:Choice>
          <mc:Fallback xmlns="">
            <p:pic>
              <p:nvPicPr>
                <p:cNvPr id="67" name="Freihand 66">
                  <a:extLst>
                    <a:ext uri="{FF2B5EF4-FFF2-40B4-BE49-F238E27FC236}">
                      <a16:creationId xmlns:a16="http://schemas.microsoft.com/office/drawing/2014/main" id="{15107911-1329-46D9-9D29-77CF877FEE58}"/>
                    </a:ext>
                  </a:extLst>
                </p:cNvPr>
                <p:cNvPicPr/>
                <p:nvPr/>
              </p:nvPicPr>
              <p:blipFill>
                <a:blip r:embed="rId96"/>
                <a:stretch>
                  <a:fillRect/>
                </a:stretch>
              </p:blipFill>
              <p:spPr>
                <a:xfrm>
                  <a:off x="3334707" y="2976187"/>
                  <a:ext cx="372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1ADCC692-B6CF-4A07-9882-88C66566A0E0}"/>
                    </a:ext>
                  </a:extLst>
                </p14:cNvPr>
                <p14:cNvContentPartPr/>
                <p14:nvPr/>
              </p14:nvContentPartPr>
              <p14:xfrm>
                <a:off x="3724587" y="3085267"/>
                <a:ext cx="17280" cy="18720"/>
              </p14:xfrm>
            </p:contentPart>
          </mc:Choice>
          <mc:Fallback xmlns="">
            <p:pic>
              <p:nvPicPr>
                <p:cNvPr id="68" name="Freihand 67">
                  <a:extLst>
                    <a:ext uri="{FF2B5EF4-FFF2-40B4-BE49-F238E27FC236}">
                      <a16:creationId xmlns:a16="http://schemas.microsoft.com/office/drawing/2014/main" id="{1ADCC692-B6CF-4A07-9882-88C66566A0E0}"/>
                    </a:ext>
                  </a:extLst>
                </p:cNvPr>
                <p:cNvPicPr/>
                <p:nvPr/>
              </p:nvPicPr>
              <p:blipFill>
                <a:blip r:embed="rId98"/>
                <a:stretch>
                  <a:fillRect/>
                </a:stretch>
              </p:blipFill>
              <p:spPr>
                <a:xfrm>
                  <a:off x="3720267" y="3080947"/>
                  <a:ext cx="25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B8645DE2-3B4E-46A7-9B67-A7BF842F7616}"/>
                    </a:ext>
                  </a:extLst>
                </p14:cNvPr>
                <p14:cNvContentPartPr/>
                <p14:nvPr/>
              </p14:nvContentPartPr>
              <p14:xfrm>
                <a:off x="2859867" y="3214147"/>
                <a:ext cx="148320" cy="180360"/>
              </p14:xfrm>
            </p:contentPart>
          </mc:Choice>
          <mc:Fallback xmlns="">
            <p:pic>
              <p:nvPicPr>
                <p:cNvPr id="69" name="Freihand 68">
                  <a:extLst>
                    <a:ext uri="{FF2B5EF4-FFF2-40B4-BE49-F238E27FC236}">
                      <a16:creationId xmlns:a16="http://schemas.microsoft.com/office/drawing/2014/main" id="{B8645DE2-3B4E-46A7-9B67-A7BF842F7616}"/>
                    </a:ext>
                  </a:extLst>
                </p:cNvPr>
                <p:cNvPicPr/>
                <p:nvPr/>
              </p:nvPicPr>
              <p:blipFill>
                <a:blip r:embed="rId100"/>
                <a:stretch>
                  <a:fillRect/>
                </a:stretch>
              </p:blipFill>
              <p:spPr>
                <a:xfrm>
                  <a:off x="2855547" y="3209827"/>
                  <a:ext cx="156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FF9FD734-7F86-47CC-89EB-79B90C9CA8A1}"/>
                    </a:ext>
                  </a:extLst>
                </p14:cNvPr>
                <p14:cNvContentPartPr/>
                <p14:nvPr/>
              </p14:nvContentPartPr>
              <p14:xfrm>
                <a:off x="3036627" y="3231067"/>
                <a:ext cx="157320" cy="159840"/>
              </p14:xfrm>
            </p:contentPart>
          </mc:Choice>
          <mc:Fallback xmlns="">
            <p:pic>
              <p:nvPicPr>
                <p:cNvPr id="70" name="Freihand 69">
                  <a:extLst>
                    <a:ext uri="{FF2B5EF4-FFF2-40B4-BE49-F238E27FC236}">
                      <a16:creationId xmlns:a16="http://schemas.microsoft.com/office/drawing/2014/main" id="{FF9FD734-7F86-47CC-89EB-79B90C9CA8A1}"/>
                    </a:ext>
                  </a:extLst>
                </p:cNvPr>
                <p:cNvPicPr/>
                <p:nvPr/>
              </p:nvPicPr>
              <p:blipFill>
                <a:blip r:embed="rId102"/>
                <a:stretch>
                  <a:fillRect/>
                </a:stretch>
              </p:blipFill>
              <p:spPr>
                <a:xfrm>
                  <a:off x="3032307" y="3226747"/>
                  <a:ext cx="165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ED41EC2D-3C3C-44BB-BF81-6AF128859918}"/>
                    </a:ext>
                  </a:extLst>
                </p14:cNvPr>
                <p14:cNvContentPartPr/>
                <p14:nvPr/>
              </p14:nvContentPartPr>
              <p14:xfrm>
                <a:off x="2295747" y="2714827"/>
                <a:ext cx="1602720" cy="827280"/>
              </p14:xfrm>
            </p:contentPart>
          </mc:Choice>
          <mc:Fallback xmlns="">
            <p:pic>
              <p:nvPicPr>
                <p:cNvPr id="71" name="Freihand 70">
                  <a:extLst>
                    <a:ext uri="{FF2B5EF4-FFF2-40B4-BE49-F238E27FC236}">
                      <a16:creationId xmlns:a16="http://schemas.microsoft.com/office/drawing/2014/main" id="{ED41EC2D-3C3C-44BB-BF81-6AF128859918}"/>
                    </a:ext>
                  </a:extLst>
                </p:cNvPr>
                <p:cNvPicPr/>
                <p:nvPr/>
              </p:nvPicPr>
              <p:blipFill>
                <a:blip r:embed="rId104"/>
                <a:stretch>
                  <a:fillRect/>
                </a:stretch>
              </p:blipFill>
              <p:spPr>
                <a:xfrm>
                  <a:off x="2291427" y="2710507"/>
                  <a:ext cx="1611360" cy="83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C500D492-5666-43B7-B95E-CEC248870DAD}"/>
                    </a:ext>
                  </a:extLst>
                </p14:cNvPr>
                <p14:cNvContentPartPr/>
                <p14:nvPr/>
              </p14:nvContentPartPr>
              <p14:xfrm>
                <a:off x="2769507" y="4264627"/>
                <a:ext cx="728640" cy="545760"/>
              </p14:xfrm>
            </p:contentPart>
          </mc:Choice>
          <mc:Fallback xmlns="">
            <p:pic>
              <p:nvPicPr>
                <p:cNvPr id="73" name="Freihand 72">
                  <a:extLst>
                    <a:ext uri="{FF2B5EF4-FFF2-40B4-BE49-F238E27FC236}">
                      <a16:creationId xmlns:a16="http://schemas.microsoft.com/office/drawing/2014/main" id="{C500D492-5666-43B7-B95E-CEC248870DAD}"/>
                    </a:ext>
                  </a:extLst>
                </p:cNvPr>
                <p:cNvPicPr/>
                <p:nvPr/>
              </p:nvPicPr>
              <p:blipFill>
                <a:blip r:embed="rId106"/>
                <a:stretch>
                  <a:fillRect/>
                </a:stretch>
              </p:blipFill>
              <p:spPr>
                <a:xfrm>
                  <a:off x="2765187" y="4260307"/>
                  <a:ext cx="737280" cy="55440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07">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xmlns="">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xmlns="">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4BB3841-E1D2-FFED-A541-12E365B5EC0E}"/>
              </a:ext>
            </a:extLst>
          </p:cNvPr>
          <p:cNvPicPr>
            <a:picLocks noChangeAspect="1"/>
          </p:cNvPicPr>
          <p:nvPr/>
        </p:nvPicPr>
        <p:blipFill>
          <a:blip r:embed="rId4"/>
          <a:stretch>
            <a:fillRect/>
          </a:stretch>
        </p:blipFill>
        <p:spPr>
          <a:xfrm>
            <a:off x="365191" y="787464"/>
            <a:ext cx="7975959" cy="5272513"/>
          </a:xfrm>
          <a:prstGeom prst="rect">
            <a:avLst/>
          </a:prstGeom>
        </p:spPr>
      </p:pic>
      <p:grpSp>
        <p:nvGrpSpPr>
          <p:cNvPr id="5" name="Gruppieren 4">
            <a:extLst>
              <a:ext uri="{FF2B5EF4-FFF2-40B4-BE49-F238E27FC236}">
                <a16:creationId xmlns:a16="http://schemas.microsoft.com/office/drawing/2014/main" id="{4BBF93DC-E598-C2CB-3B32-FC2791E4D0A0}"/>
              </a:ext>
            </a:extLst>
          </p:cNvPr>
          <p:cNvGrpSpPr/>
          <p:nvPr/>
        </p:nvGrpSpPr>
        <p:grpSpPr>
          <a:xfrm>
            <a:off x="677487" y="6017302"/>
            <a:ext cx="4444200" cy="705600"/>
            <a:chOff x="677487" y="6017302"/>
            <a:chExt cx="4444200" cy="7056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D84075D4-B3AD-57A9-1F59-C3220F02002A}"/>
                    </a:ext>
                  </a:extLst>
                </p14:cNvPr>
                <p14:cNvContentPartPr/>
                <p14:nvPr/>
              </p14:nvContentPartPr>
              <p14:xfrm>
                <a:off x="5008287" y="6258502"/>
                <a:ext cx="113400" cy="9000"/>
              </p14:xfrm>
            </p:contentPart>
          </mc:Choice>
          <mc:Fallback>
            <p:pic>
              <p:nvPicPr>
                <p:cNvPr id="2" name="Freihand 1">
                  <a:extLst>
                    <a:ext uri="{FF2B5EF4-FFF2-40B4-BE49-F238E27FC236}">
                      <a16:creationId xmlns:a16="http://schemas.microsoft.com/office/drawing/2014/main" id="{D84075D4-B3AD-57A9-1F59-C3220F02002A}"/>
                    </a:ext>
                  </a:extLst>
                </p:cNvPr>
                <p:cNvPicPr/>
                <p:nvPr/>
              </p:nvPicPr>
              <p:blipFill>
                <a:blip r:embed="rId6"/>
                <a:stretch>
                  <a:fillRect/>
                </a:stretch>
              </p:blipFill>
              <p:spPr>
                <a:xfrm>
                  <a:off x="4999647" y="6249862"/>
                  <a:ext cx="131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2E267F57-5EEC-B5D2-EEA1-11A5ED1D2259}"/>
                    </a:ext>
                  </a:extLst>
                </p14:cNvPr>
                <p14:cNvContentPartPr/>
                <p14:nvPr/>
              </p14:nvContentPartPr>
              <p14:xfrm>
                <a:off x="677487" y="6017302"/>
                <a:ext cx="4241880" cy="705600"/>
              </p14:xfrm>
            </p:contentPart>
          </mc:Choice>
          <mc:Fallback>
            <p:pic>
              <p:nvPicPr>
                <p:cNvPr id="3" name="Freihand 2">
                  <a:extLst>
                    <a:ext uri="{FF2B5EF4-FFF2-40B4-BE49-F238E27FC236}">
                      <a16:creationId xmlns:a16="http://schemas.microsoft.com/office/drawing/2014/main" id="{2E267F57-5EEC-B5D2-EEA1-11A5ED1D2259}"/>
                    </a:ext>
                  </a:extLst>
                </p:cNvPr>
                <p:cNvPicPr/>
                <p:nvPr/>
              </p:nvPicPr>
              <p:blipFill>
                <a:blip r:embed="rId8"/>
                <a:stretch>
                  <a:fillRect/>
                </a:stretch>
              </p:blipFill>
              <p:spPr>
                <a:xfrm>
                  <a:off x="668487" y="6008302"/>
                  <a:ext cx="4259520" cy="723240"/>
                </a:xfrm>
                <a:prstGeom prst="rect">
                  <a:avLst/>
                </a:prstGeom>
              </p:spPr>
            </p:pic>
          </mc:Fallback>
        </mc:AlternateContent>
      </p:grpSp>
      <p:grpSp>
        <p:nvGrpSpPr>
          <p:cNvPr id="47" name="Gruppieren 46">
            <a:extLst>
              <a:ext uri="{FF2B5EF4-FFF2-40B4-BE49-F238E27FC236}">
                <a16:creationId xmlns:a16="http://schemas.microsoft.com/office/drawing/2014/main" id="{BEA9A9A9-C216-38F3-4B21-907F6CB7D142}"/>
              </a:ext>
            </a:extLst>
          </p:cNvPr>
          <p:cNvGrpSpPr/>
          <p:nvPr/>
        </p:nvGrpSpPr>
        <p:grpSpPr>
          <a:xfrm>
            <a:off x="8377167" y="1182502"/>
            <a:ext cx="3618360" cy="2027160"/>
            <a:chOff x="8377167" y="1182502"/>
            <a:chExt cx="3618360" cy="202716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2629A28-9014-C8EC-D8B7-7C800B280F39}"/>
                    </a:ext>
                  </a:extLst>
                </p14:cNvPr>
                <p14:cNvContentPartPr/>
                <p14:nvPr/>
              </p14:nvContentPartPr>
              <p14:xfrm>
                <a:off x="8377167" y="1430902"/>
                <a:ext cx="181440" cy="80280"/>
              </p14:xfrm>
            </p:contentPart>
          </mc:Choice>
          <mc:Fallback>
            <p:pic>
              <p:nvPicPr>
                <p:cNvPr id="8" name="Freihand 7">
                  <a:extLst>
                    <a:ext uri="{FF2B5EF4-FFF2-40B4-BE49-F238E27FC236}">
                      <a16:creationId xmlns:a16="http://schemas.microsoft.com/office/drawing/2014/main" id="{32629A28-9014-C8EC-D8B7-7C800B280F39}"/>
                    </a:ext>
                  </a:extLst>
                </p:cNvPr>
                <p:cNvPicPr/>
                <p:nvPr/>
              </p:nvPicPr>
              <p:blipFill>
                <a:blip r:embed="rId10"/>
                <a:stretch>
                  <a:fillRect/>
                </a:stretch>
              </p:blipFill>
              <p:spPr>
                <a:xfrm>
                  <a:off x="8368167" y="1422262"/>
                  <a:ext cx="199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8A7A31F-1965-BC88-6A8C-4FE23C1611FE}"/>
                    </a:ext>
                  </a:extLst>
                </p14:cNvPr>
                <p14:cNvContentPartPr/>
                <p14:nvPr/>
              </p14:nvContentPartPr>
              <p14:xfrm>
                <a:off x="8784687" y="1228582"/>
                <a:ext cx="106920" cy="299520"/>
              </p14:xfrm>
            </p:contentPart>
          </mc:Choice>
          <mc:Fallback>
            <p:pic>
              <p:nvPicPr>
                <p:cNvPr id="9" name="Freihand 8">
                  <a:extLst>
                    <a:ext uri="{FF2B5EF4-FFF2-40B4-BE49-F238E27FC236}">
                      <a16:creationId xmlns:a16="http://schemas.microsoft.com/office/drawing/2014/main" id="{88A7A31F-1965-BC88-6A8C-4FE23C1611FE}"/>
                    </a:ext>
                  </a:extLst>
                </p:cNvPr>
                <p:cNvPicPr/>
                <p:nvPr/>
              </p:nvPicPr>
              <p:blipFill>
                <a:blip r:embed="rId12"/>
                <a:stretch>
                  <a:fillRect/>
                </a:stretch>
              </p:blipFill>
              <p:spPr>
                <a:xfrm>
                  <a:off x="8776047" y="1219582"/>
                  <a:ext cx="1245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796B979-0E8F-F54C-233F-7F70FF9F5F1B}"/>
                    </a:ext>
                  </a:extLst>
                </p14:cNvPr>
                <p14:cNvContentPartPr/>
                <p14:nvPr/>
              </p14:nvContentPartPr>
              <p14:xfrm>
                <a:off x="8947767" y="1479142"/>
                <a:ext cx="22680" cy="108360"/>
              </p14:xfrm>
            </p:contentPart>
          </mc:Choice>
          <mc:Fallback>
            <p:pic>
              <p:nvPicPr>
                <p:cNvPr id="10" name="Freihand 9">
                  <a:extLst>
                    <a:ext uri="{FF2B5EF4-FFF2-40B4-BE49-F238E27FC236}">
                      <a16:creationId xmlns:a16="http://schemas.microsoft.com/office/drawing/2014/main" id="{F796B979-0E8F-F54C-233F-7F70FF9F5F1B}"/>
                    </a:ext>
                  </a:extLst>
                </p:cNvPr>
                <p:cNvPicPr/>
                <p:nvPr/>
              </p:nvPicPr>
              <p:blipFill>
                <a:blip r:embed="rId14"/>
                <a:stretch>
                  <a:fillRect/>
                </a:stretch>
              </p:blipFill>
              <p:spPr>
                <a:xfrm>
                  <a:off x="8939127" y="1470502"/>
                  <a:ext cx="40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3C1D498D-AEF0-2D45-8263-8087DC41D86D}"/>
                    </a:ext>
                  </a:extLst>
                </p14:cNvPr>
                <p14:cNvContentPartPr/>
                <p14:nvPr/>
              </p14:nvContentPartPr>
              <p14:xfrm>
                <a:off x="9052527" y="1220302"/>
                <a:ext cx="168480" cy="230760"/>
              </p14:xfrm>
            </p:contentPart>
          </mc:Choice>
          <mc:Fallback>
            <p:pic>
              <p:nvPicPr>
                <p:cNvPr id="11" name="Freihand 10">
                  <a:extLst>
                    <a:ext uri="{FF2B5EF4-FFF2-40B4-BE49-F238E27FC236}">
                      <a16:creationId xmlns:a16="http://schemas.microsoft.com/office/drawing/2014/main" id="{3C1D498D-AEF0-2D45-8263-8087DC41D86D}"/>
                    </a:ext>
                  </a:extLst>
                </p:cNvPr>
                <p:cNvPicPr/>
                <p:nvPr/>
              </p:nvPicPr>
              <p:blipFill>
                <a:blip r:embed="rId16"/>
                <a:stretch>
                  <a:fillRect/>
                </a:stretch>
              </p:blipFill>
              <p:spPr>
                <a:xfrm>
                  <a:off x="9043887" y="1211302"/>
                  <a:ext cx="1861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131CB4A-0A2C-6501-71BE-90D13795F74D}"/>
                    </a:ext>
                  </a:extLst>
                </p14:cNvPr>
                <p14:cNvContentPartPr/>
                <p14:nvPr/>
              </p14:nvContentPartPr>
              <p14:xfrm>
                <a:off x="9492807" y="1217062"/>
                <a:ext cx="30960" cy="216000"/>
              </p14:xfrm>
            </p:contentPart>
          </mc:Choice>
          <mc:Fallback>
            <p:pic>
              <p:nvPicPr>
                <p:cNvPr id="12" name="Freihand 11">
                  <a:extLst>
                    <a:ext uri="{FF2B5EF4-FFF2-40B4-BE49-F238E27FC236}">
                      <a16:creationId xmlns:a16="http://schemas.microsoft.com/office/drawing/2014/main" id="{A131CB4A-0A2C-6501-71BE-90D13795F74D}"/>
                    </a:ext>
                  </a:extLst>
                </p:cNvPr>
                <p:cNvPicPr/>
                <p:nvPr/>
              </p:nvPicPr>
              <p:blipFill>
                <a:blip r:embed="rId18"/>
                <a:stretch>
                  <a:fillRect/>
                </a:stretch>
              </p:blipFill>
              <p:spPr>
                <a:xfrm>
                  <a:off x="9483807" y="1208422"/>
                  <a:ext cx="486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6A576ED-2FE6-9AEE-CB9F-9A96B1DA1F45}"/>
                    </a:ext>
                  </a:extLst>
                </p14:cNvPr>
                <p14:cNvContentPartPr/>
                <p14:nvPr/>
              </p14:nvContentPartPr>
              <p14:xfrm>
                <a:off x="9430167" y="1182502"/>
                <a:ext cx="301320" cy="267840"/>
              </p14:xfrm>
            </p:contentPart>
          </mc:Choice>
          <mc:Fallback>
            <p:pic>
              <p:nvPicPr>
                <p:cNvPr id="13" name="Freihand 12">
                  <a:extLst>
                    <a:ext uri="{FF2B5EF4-FFF2-40B4-BE49-F238E27FC236}">
                      <a16:creationId xmlns:a16="http://schemas.microsoft.com/office/drawing/2014/main" id="{16A576ED-2FE6-9AEE-CB9F-9A96B1DA1F45}"/>
                    </a:ext>
                  </a:extLst>
                </p:cNvPr>
                <p:cNvPicPr/>
                <p:nvPr/>
              </p:nvPicPr>
              <p:blipFill>
                <a:blip r:embed="rId20"/>
                <a:stretch>
                  <a:fillRect/>
                </a:stretch>
              </p:blipFill>
              <p:spPr>
                <a:xfrm>
                  <a:off x="9421527" y="1173862"/>
                  <a:ext cx="3189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9C96A84-9C92-1800-CD13-088B484D5EE7}"/>
                    </a:ext>
                  </a:extLst>
                </p14:cNvPr>
                <p14:cNvContentPartPr/>
                <p14:nvPr/>
              </p14:nvContentPartPr>
              <p14:xfrm>
                <a:off x="9726447" y="1190422"/>
                <a:ext cx="164160" cy="258480"/>
              </p14:xfrm>
            </p:contentPart>
          </mc:Choice>
          <mc:Fallback>
            <p:pic>
              <p:nvPicPr>
                <p:cNvPr id="14" name="Freihand 13">
                  <a:extLst>
                    <a:ext uri="{FF2B5EF4-FFF2-40B4-BE49-F238E27FC236}">
                      <a16:creationId xmlns:a16="http://schemas.microsoft.com/office/drawing/2014/main" id="{09C96A84-9C92-1800-CD13-088B484D5EE7}"/>
                    </a:ext>
                  </a:extLst>
                </p:cNvPr>
                <p:cNvPicPr/>
                <p:nvPr/>
              </p:nvPicPr>
              <p:blipFill>
                <a:blip r:embed="rId22"/>
                <a:stretch>
                  <a:fillRect/>
                </a:stretch>
              </p:blipFill>
              <p:spPr>
                <a:xfrm>
                  <a:off x="9717807" y="1181422"/>
                  <a:ext cx="1818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AEAC2FD0-61C9-5EC4-D566-15786B42F650}"/>
                    </a:ext>
                  </a:extLst>
                </p14:cNvPr>
                <p14:cNvContentPartPr/>
                <p14:nvPr/>
              </p14:nvContentPartPr>
              <p14:xfrm>
                <a:off x="10161327" y="1227142"/>
                <a:ext cx="166320" cy="202680"/>
              </p14:xfrm>
            </p:contentPart>
          </mc:Choice>
          <mc:Fallback>
            <p:pic>
              <p:nvPicPr>
                <p:cNvPr id="16" name="Freihand 15">
                  <a:extLst>
                    <a:ext uri="{FF2B5EF4-FFF2-40B4-BE49-F238E27FC236}">
                      <a16:creationId xmlns:a16="http://schemas.microsoft.com/office/drawing/2014/main" id="{AEAC2FD0-61C9-5EC4-D566-15786B42F650}"/>
                    </a:ext>
                  </a:extLst>
                </p:cNvPr>
                <p:cNvPicPr/>
                <p:nvPr/>
              </p:nvPicPr>
              <p:blipFill>
                <a:blip r:embed="rId24"/>
                <a:stretch>
                  <a:fillRect/>
                </a:stretch>
              </p:blipFill>
              <p:spPr>
                <a:xfrm>
                  <a:off x="10152327" y="1218502"/>
                  <a:ext cx="1839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281D54DA-D4DC-87DC-2F16-264D8899EEB9}"/>
                    </a:ext>
                  </a:extLst>
                </p14:cNvPr>
                <p14:cNvContentPartPr/>
                <p14:nvPr/>
              </p14:nvContentPartPr>
              <p14:xfrm>
                <a:off x="10119207" y="1264582"/>
                <a:ext cx="235800" cy="141120"/>
              </p14:xfrm>
            </p:contentPart>
          </mc:Choice>
          <mc:Fallback>
            <p:pic>
              <p:nvPicPr>
                <p:cNvPr id="17" name="Freihand 16">
                  <a:extLst>
                    <a:ext uri="{FF2B5EF4-FFF2-40B4-BE49-F238E27FC236}">
                      <a16:creationId xmlns:a16="http://schemas.microsoft.com/office/drawing/2014/main" id="{281D54DA-D4DC-87DC-2F16-264D8899EEB9}"/>
                    </a:ext>
                  </a:extLst>
                </p:cNvPr>
                <p:cNvPicPr/>
                <p:nvPr/>
              </p:nvPicPr>
              <p:blipFill>
                <a:blip r:embed="rId26"/>
                <a:stretch>
                  <a:fillRect/>
                </a:stretch>
              </p:blipFill>
              <p:spPr>
                <a:xfrm>
                  <a:off x="10110207" y="1255942"/>
                  <a:ext cx="253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8DFA57A-5900-EB65-E73B-98C1193F1392}"/>
                    </a:ext>
                  </a:extLst>
                </p14:cNvPr>
                <p14:cNvContentPartPr/>
                <p14:nvPr/>
              </p14:nvContentPartPr>
              <p14:xfrm>
                <a:off x="9140727" y="1960822"/>
                <a:ext cx="240840" cy="81360"/>
              </p14:xfrm>
            </p:contentPart>
          </mc:Choice>
          <mc:Fallback>
            <p:pic>
              <p:nvPicPr>
                <p:cNvPr id="18" name="Freihand 17">
                  <a:extLst>
                    <a:ext uri="{FF2B5EF4-FFF2-40B4-BE49-F238E27FC236}">
                      <a16:creationId xmlns:a16="http://schemas.microsoft.com/office/drawing/2014/main" id="{B8DFA57A-5900-EB65-E73B-98C1193F1392}"/>
                    </a:ext>
                  </a:extLst>
                </p:cNvPr>
                <p:cNvPicPr/>
                <p:nvPr/>
              </p:nvPicPr>
              <p:blipFill>
                <a:blip r:embed="rId28"/>
                <a:stretch>
                  <a:fillRect/>
                </a:stretch>
              </p:blipFill>
              <p:spPr>
                <a:xfrm>
                  <a:off x="9132087" y="1951822"/>
                  <a:ext cx="258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56A1C22A-0789-A304-C436-3A31B8BA6793}"/>
                    </a:ext>
                  </a:extLst>
                </p14:cNvPr>
                <p14:cNvContentPartPr/>
                <p14:nvPr/>
              </p14:nvContentPartPr>
              <p14:xfrm>
                <a:off x="9181407" y="2027422"/>
                <a:ext cx="236160" cy="113400"/>
              </p14:xfrm>
            </p:contentPart>
          </mc:Choice>
          <mc:Fallback>
            <p:pic>
              <p:nvPicPr>
                <p:cNvPr id="19" name="Freihand 18">
                  <a:extLst>
                    <a:ext uri="{FF2B5EF4-FFF2-40B4-BE49-F238E27FC236}">
                      <a16:creationId xmlns:a16="http://schemas.microsoft.com/office/drawing/2014/main" id="{56A1C22A-0789-A304-C436-3A31B8BA6793}"/>
                    </a:ext>
                  </a:extLst>
                </p:cNvPr>
                <p:cNvPicPr/>
                <p:nvPr/>
              </p:nvPicPr>
              <p:blipFill>
                <a:blip r:embed="rId30"/>
                <a:stretch>
                  <a:fillRect/>
                </a:stretch>
              </p:blipFill>
              <p:spPr>
                <a:xfrm>
                  <a:off x="9172767" y="2018422"/>
                  <a:ext cx="253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518BDC2E-F522-9CD4-61D2-206475C13B9F}"/>
                    </a:ext>
                  </a:extLst>
                </p14:cNvPr>
                <p14:cNvContentPartPr/>
                <p14:nvPr/>
              </p14:nvContentPartPr>
              <p14:xfrm>
                <a:off x="9174927" y="1673902"/>
                <a:ext cx="264960" cy="244080"/>
              </p14:xfrm>
            </p:contentPart>
          </mc:Choice>
          <mc:Fallback>
            <p:pic>
              <p:nvPicPr>
                <p:cNvPr id="20" name="Freihand 19">
                  <a:extLst>
                    <a:ext uri="{FF2B5EF4-FFF2-40B4-BE49-F238E27FC236}">
                      <a16:creationId xmlns:a16="http://schemas.microsoft.com/office/drawing/2014/main" id="{518BDC2E-F522-9CD4-61D2-206475C13B9F}"/>
                    </a:ext>
                  </a:extLst>
                </p:cNvPr>
                <p:cNvPicPr/>
                <p:nvPr/>
              </p:nvPicPr>
              <p:blipFill>
                <a:blip r:embed="rId32"/>
                <a:stretch>
                  <a:fillRect/>
                </a:stretch>
              </p:blipFill>
              <p:spPr>
                <a:xfrm>
                  <a:off x="9165927" y="1664902"/>
                  <a:ext cx="282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9C88380D-B803-A965-DB5B-7220F05803E7}"/>
                    </a:ext>
                  </a:extLst>
                </p14:cNvPr>
                <p14:cNvContentPartPr/>
                <p14:nvPr/>
              </p14:nvContentPartPr>
              <p14:xfrm>
                <a:off x="9699447" y="1876222"/>
                <a:ext cx="136440" cy="182880"/>
              </p14:xfrm>
            </p:contentPart>
          </mc:Choice>
          <mc:Fallback>
            <p:pic>
              <p:nvPicPr>
                <p:cNvPr id="21" name="Freihand 20">
                  <a:extLst>
                    <a:ext uri="{FF2B5EF4-FFF2-40B4-BE49-F238E27FC236}">
                      <a16:creationId xmlns:a16="http://schemas.microsoft.com/office/drawing/2014/main" id="{9C88380D-B803-A965-DB5B-7220F05803E7}"/>
                    </a:ext>
                  </a:extLst>
                </p:cNvPr>
                <p:cNvPicPr/>
                <p:nvPr/>
              </p:nvPicPr>
              <p:blipFill>
                <a:blip r:embed="rId34"/>
                <a:stretch>
                  <a:fillRect/>
                </a:stretch>
              </p:blipFill>
              <p:spPr>
                <a:xfrm>
                  <a:off x="9690447" y="1867582"/>
                  <a:ext cx="154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CB01D992-F7E8-AC92-63A8-EDA2B713C719}"/>
                    </a:ext>
                  </a:extLst>
                </p14:cNvPr>
                <p14:cNvContentPartPr/>
                <p14:nvPr/>
              </p14:nvContentPartPr>
              <p14:xfrm>
                <a:off x="9911847" y="1868662"/>
                <a:ext cx="156600" cy="123480"/>
              </p14:xfrm>
            </p:contentPart>
          </mc:Choice>
          <mc:Fallback>
            <p:pic>
              <p:nvPicPr>
                <p:cNvPr id="22" name="Freihand 21">
                  <a:extLst>
                    <a:ext uri="{FF2B5EF4-FFF2-40B4-BE49-F238E27FC236}">
                      <a16:creationId xmlns:a16="http://schemas.microsoft.com/office/drawing/2014/main" id="{CB01D992-F7E8-AC92-63A8-EDA2B713C719}"/>
                    </a:ext>
                  </a:extLst>
                </p:cNvPr>
                <p:cNvPicPr/>
                <p:nvPr/>
              </p:nvPicPr>
              <p:blipFill>
                <a:blip r:embed="rId36"/>
                <a:stretch>
                  <a:fillRect/>
                </a:stretch>
              </p:blipFill>
              <p:spPr>
                <a:xfrm>
                  <a:off x="9902847" y="1859662"/>
                  <a:ext cx="174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16DCDAA3-4013-0FE2-4CE3-15F94EEE89C0}"/>
                    </a:ext>
                  </a:extLst>
                </p14:cNvPr>
                <p14:cNvContentPartPr/>
                <p14:nvPr/>
              </p14:nvContentPartPr>
              <p14:xfrm>
                <a:off x="10319367" y="1663822"/>
                <a:ext cx="164880" cy="288360"/>
              </p14:xfrm>
            </p:contentPart>
          </mc:Choice>
          <mc:Fallback>
            <p:pic>
              <p:nvPicPr>
                <p:cNvPr id="23" name="Freihand 22">
                  <a:extLst>
                    <a:ext uri="{FF2B5EF4-FFF2-40B4-BE49-F238E27FC236}">
                      <a16:creationId xmlns:a16="http://schemas.microsoft.com/office/drawing/2014/main" id="{16DCDAA3-4013-0FE2-4CE3-15F94EEE89C0}"/>
                    </a:ext>
                  </a:extLst>
                </p:cNvPr>
                <p:cNvPicPr/>
                <p:nvPr/>
              </p:nvPicPr>
              <p:blipFill>
                <a:blip r:embed="rId38"/>
                <a:stretch>
                  <a:fillRect/>
                </a:stretch>
              </p:blipFill>
              <p:spPr>
                <a:xfrm>
                  <a:off x="10310367" y="1655182"/>
                  <a:ext cx="1825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D061198-AEC4-C166-171C-A38DAEC3C749}"/>
                    </a:ext>
                  </a:extLst>
                </p14:cNvPr>
                <p14:cNvContentPartPr/>
                <p14:nvPr/>
              </p14:nvContentPartPr>
              <p14:xfrm>
                <a:off x="10581807" y="1669222"/>
                <a:ext cx="128160" cy="220320"/>
              </p14:xfrm>
            </p:contentPart>
          </mc:Choice>
          <mc:Fallback>
            <p:pic>
              <p:nvPicPr>
                <p:cNvPr id="24" name="Freihand 23">
                  <a:extLst>
                    <a:ext uri="{FF2B5EF4-FFF2-40B4-BE49-F238E27FC236}">
                      <a16:creationId xmlns:a16="http://schemas.microsoft.com/office/drawing/2014/main" id="{3D061198-AEC4-C166-171C-A38DAEC3C749}"/>
                    </a:ext>
                  </a:extLst>
                </p:cNvPr>
                <p:cNvPicPr/>
                <p:nvPr/>
              </p:nvPicPr>
              <p:blipFill>
                <a:blip r:embed="rId40"/>
                <a:stretch>
                  <a:fillRect/>
                </a:stretch>
              </p:blipFill>
              <p:spPr>
                <a:xfrm>
                  <a:off x="10573167" y="1660222"/>
                  <a:ext cx="1458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1633F634-59E1-E388-1F00-A27BBA3AD26B}"/>
                    </a:ext>
                  </a:extLst>
                </p14:cNvPr>
                <p14:cNvContentPartPr/>
                <p14:nvPr/>
              </p14:nvContentPartPr>
              <p14:xfrm>
                <a:off x="10662087" y="1621702"/>
                <a:ext cx="380520" cy="212760"/>
              </p14:xfrm>
            </p:contentPart>
          </mc:Choice>
          <mc:Fallback>
            <p:pic>
              <p:nvPicPr>
                <p:cNvPr id="25" name="Freihand 24">
                  <a:extLst>
                    <a:ext uri="{FF2B5EF4-FFF2-40B4-BE49-F238E27FC236}">
                      <a16:creationId xmlns:a16="http://schemas.microsoft.com/office/drawing/2014/main" id="{1633F634-59E1-E388-1F00-A27BBA3AD26B}"/>
                    </a:ext>
                  </a:extLst>
                </p:cNvPr>
                <p:cNvPicPr/>
                <p:nvPr/>
              </p:nvPicPr>
              <p:blipFill>
                <a:blip r:embed="rId42"/>
                <a:stretch>
                  <a:fillRect/>
                </a:stretch>
              </p:blipFill>
              <p:spPr>
                <a:xfrm>
                  <a:off x="10653087" y="1613062"/>
                  <a:ext cx="398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DB30EBAB-3289-6134-2276-C7C74DF7996E}"/>
                    </a:ext>
                  </a:extLst>
                </p14:cNvPr>
                <p14:cNvContentPartPr/>
                <p14:nvPr/>
              </p14:nvContentPartPr>
              <p14:xfrm>
                <a:off x="10846047" y="1562662"/>
                <a:ext cx="344520" cy="311400"/>
              </p14:xfrm>
            </p:contentPart>
          </mc:Choice>
          <mc:Fallback>
            <p:pic>
              <p:nvPicPr>
                <p:cNvPr id="26" name="Freihand 25">
                  <a:extLst>
                    <a:ext uri="{FF2B5EF4-FFF2-40B4-BE49-F238E27FC236}">
                      <a16:creationId xmlns:a16="http://schemas.microsoft.com/office/drawing/2014/main" id="{DB30EBAB-3289-6134-2276-C7C74DF7996E}"/>
                    </a:ext>
                  </a:extLst>
                </p:cNvPr>
                <p:cNvPicPr/>
                <p:nvPr/>
              </p:nvPicPr>
              <p:blipFill>
                <a:blip r:embed="rId44"/>
                <a:stretch>
                  <a:fillRect/>
                </a:stretch>
              </p:blipFill>
              <p:spPr>
                <a:xfrm>
                  <a:off x="10837407" y="1553662"/>
                  <a:ext cx="3621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1FFE4C1C-FBBB-4950-C909-035EDC5E3BEF}"/>
                    </a:ext>
                  </a:extLst>
                </p14:cNvPr>
                <p14:cNvContentPartPr/>
                <p14:nvPr/>
              </p14:nvContentPartPr>
              <p14:xfrm>
                <a:off x="9839487" y="2273302"/>
                <a:ext cx="176040" cy="227520"/>
              </p14:xfrm>
            </p:contentPart>
          </mc:Choice>
          <mc:Fallback>
            <p:pic>
              <p:nvPicPr>
                <p:cNvPr id="27" name="Freihand 26">
                  <a:extLst>
                    <a:ext uri="{FF2B5EF4-FFF2-40B4-BE49-F238E27FC236}">
                      <a16:creationId xmlns:a16="http://schemas.microsoft.com/office/drawing/2014/main" id="{1FFE4C1C-FBBB-4950-C909-035EDC5E3BEF}"/>
                    </a:ext>
                  </a:extLst>
                </p:cNvPr>
                <p:cNvPicPr/>
                <p:nvPr/>
              </p:nvPicPr>
              <p:blipFill>
                <a:blip r:embed="rId46"/>
                <a:stretch>
                  <a:fillRect/>
                </a:stretch>
              </p:blipFill>
              <p:spPr>
                <a:xfrm>
                  <a:off x="9830847" y="2264662"/>
                  <a:ext cx="1936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EA393720-F6AB-3A09-56DC-4AE17EC24451}"/>
                    </a:ext>
                  </a:extLst>
                </p14:cNvPr>
                <p14:cNvContentPartPr/>
                <p14:nvPr/>
              </p14:nvContentPartPr>
              <p14:xfrm>
                <a:off x="10076727" y="2326222"/>
                <a:ext cx="72360" cy="133200"/>
              </p14:xfrm>
            </p:contentPart>
          </mc:Choice>
          <mc:Fallback>
            <p:pic>
              <p:nvPicPr>
                <p:cNvPr id="28" name="Freihand 27">
                  <a:extLst>
                    <a:ext uri="{FF2B5EF4-FFF2-40B4-BE49-F238E27FC236}">
                      <a16:creationId xmlns:a16="http://schemas.microsoft.com/office/drawing/2014/main" id="{EA393720-F6AB-3A09-56DC-4AE17EC24451}"/>
                    </a:ext>
                  </a:extLst>
                </p:cNvPr>
                <p:cNvPicPr/>
                <p:nvPr/>
              </p:nvPicPr>
              <p:blipFill>
                <a:blip r:embed="rId48"/>
                <a:stretch>
                  <a:fillRect/>
                </a:stretch>
              </p:blipFill>
              <p:spPr>
                <a:xfrm>
                  <a:off x="10068087" y="2317222"/>
                  <a:ext cx="90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802DE957-7A77-842D-C3A9-5435C5A489DA}"/>
                    </a:ext>
                  </a:extLst>
                </p14:cNvPr>
                <p14:cNvContentPartPr/>
                <p14:nvPr/>
              </p14:nvContentPartPr>
              <p14:xfrm>
                <a:off x="10253487" y="2235142"/>
                <a:ext cx="286200" cy="201960"/>
              </p14:xfrm>
            </p:contentPart>
          </mc:Choice>
          <mc:Fallback>
            <p:pic>
              <p:nvPicPr>
                <p:cNvPr id="29" name="Freihand 28">
                  <a:extLst>
                    <a:ext uri="{FF2B5EF4-FFF2-40B4-BE49-F238E27FC236}">
                      <a16:creationId xmlns:a16="http://schemas.microsoft.com/office/drawing/2014/main" id="{802DE957-7A77-842D-C3A9-5435C5A489DA}"/>
                    </a:ext>
                  </a:extLst>
                </p:cNvPr>
                <p:cNvPicPr/>
                <p:nvPr/>
              </p:nvPicPr>
              <p:blipFill>
                <a:blip r:embed="rId50"/>
                <a:stretch>
                  <a:fillRect/>
                </a:stretch>
              </p:blipFill>
              <p:spPr>
                <a:xfrm>
                  <a:off x="10244847" y="2226502"/>
                  <a:ext cx="303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72C32B59-19BB-818A-EE4E-EC8ADC39424B}"/>
                    </a:ext>
                  </a:extLst>
                </p14:cNvPr>
                <p14:cNvContentPartPr/>
                <p14:nvPr/>
              </p14:nvContentPartPr>
              <p14:xfrm>
                <a:off x="10407927" y="2192662"/>
                <a:ext cx="249840" cy="222120"/>
              </p14:xfrm>
            </p:contentPart>
          </mc:Choice>
          <mc:Fallback>
            <p:pic>
              <p:nvPicPr>
                <p:cNvPr id="30" name="Freihand 29">
                  <a:extLst>
                    <a:ext uri="{FF2B5EF4-FFF2-40B4-BE49-F238E27FC236}">
                      <a16:creationId xmlns:a16="http://schemas.microsoft.com/office/drawing/2014/main" id="{72C32B59-19BB-818A-EE4E-EC8ADC39424B}"/>
                    </a:ext>
                  </a:extLst>
                </p:cNvPr>
                <p:cNvPicPr/>
                <p:nvPr/>
              </p:nvPicPr>
              <p:blipFill>
                <a:blip r:embed="rId52"/>
                <a:stretch>
                  <a:fillRect/>
                </a:stretch>
              </p:blipFill>
              <p:spPr>
                <a:xfrm>
                  <a:off x="10399287" y="2184022"/>
                  <a:ext cx="267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6D4F435A-2CDB-CED2-4F72-7FF86AEA4C77}"/>
                    </a:ext>
                  </a:extLst>
                </p14:cNvPr>
                <p14:cNvContentPartPr/>
                <p14:nvPr/>
              </p14:nvContentPartPr>
              <p14:xfrm>
                <a:off x="10767567" y="2208502"/>
                <a:ext cx="129240" cy="150480"/>
              </p14:xfrm>
            </p:contentPart>
          </mc:Choice>
          <mc:Fallback>
            <p:pic>
              <p:nvPicPr>
                <p:cNvPr id="31" name="Freihand 30">
                  <a:extLst>
                    <a:ext uri="{FF2B5EF4-FFF2-40B4-BE49-F238E27FC236}">
                      <a16:creationId xmlns:a16="http://schemas.microsoft.com/office/drawing/2014/main" id="{6D4F435A-2CDB-CED2-4F72-7FF86AEA4C77}"/>
                    </a:ext>
                  </a:extLst>
                </p:cNvPr>
                <p:cNvPicPr/>
                <p:nvPr/>
              </p:nvPicPr>
              <p:blipFill>
                <a:blip r:embed="rId54"/>
                <a:stretch>
                  <a:fillRect/>
                </a:stretch>
              </p:blipFill>
              <p:spPr>
                <a:xfrm>
                  <a:off x="10758927" y="2199502"/>
                  <a:ext cx="146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476A8D69-E85D-7617-56E5-6E15ED92FF63}"/>
                    </a:ext>
                  </a:extLst>
                </p14:cNvPr>
                <p14:cNvContentPartPr/>
                <p14:nvPr/>
              </p14:nvContentPartPr>
              <p14:xfrm>
                <a:off x="10820487" y="2125702"/>
                <a:ext cx="237600" cy="133920"/>
              </p14:xfrm>
            </p:contentPart>
          </mc:Choice>
          <mc:Fallback>
            <p:pic>
              <p:nvPicPr>
                <p:cNvPr id="32" name="Freihand 31">
                  <a:extLst>
                    <a:ext uri="{FF2B5EF4-FFF2-40B4-BE49-F238E27FC236}">
                      <a16:creationId xmlns:a16="http://schemas.microsoft.com/office/drawing/2014/main" id="{476A8D69-E85D-7617-56E5-6E15ED92FF63}"/>
                    </a:ext>
                  </a:extLst>
                </p:cNvPr>
                <p:cNvPicPr/>
                <p:nvPr/>
              </p:nvPicPr>
              <p:blipFill>
                <a:blip r:embed="rId56"/>
                <a:stretch>
                  <a:fillRect/>
                </a:stretch>
              </p:blipFill>
              <p:spPr>
                <a:xfrm>
                  <a:off x="10811487" y="2116702"/>
                  <a:ext cx="255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EE87E601-0B00-50CA-A31B-A498972BDB96}"/>
                    </a:ext>
                  </a:extLst>
                </p14:cNvPr>
                <p14:cNvContentPartPr/>
                <p14:nvPr/>
              </p14:nvContentPartPr>
              <p14:xfrm>
                <a:off x="9998967" y="2694502"/>
                <a:ext cx="466560" cy="242280"/>
              </p14:xfrm>
            </p:contentPart>
          </mc:Choice>
          <mc:Fallback>
            <p:pic>
              <p:nvPicPr>
                <p:cNvPr id="33" name="Freihand 32">
                  <a:extLst>
                    <a:ext uri="{FF2B5EF4-FFF2-40B4-BE49-F238E27FC236}">
                      <a16:creationId xmlns:a16="http://schemas.microsoft.com/office/drawing/2014/main" id="{EE87E601-0B00-50CA-A31B-A498972BDB96}"/>
                    </a:ext>
                  </a:extLst>
                </p:cNvPr>
                <p:cNvPicPr/>
                <p:nvPr/>
              </p:nvPicPr>
              <p:blipFill>
                <a:blip r:embed="rId58"/>
                <a:stretch>
                  <a:fillRect/>
                </a:stretch>
              </p:blipFill>
              <p:spPr>
                <a:xfrm>
                  <a:off x="9989967" y="2685862"/>
                  <a:ext cx="4842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6F25DD6B-A792-4473-F19B-8E82DC2AF62A}"/>
                    </a:ext>
                  </a:extLst>
                </p14:cNvPr>
                <p14:cNvContentPartPr/>
                <p14:nvPr/>
              </p14:nvContentPartPr>
              <p14:xfrm>
                <a:off x="10622127" y="2576782"/>
                <a:ext cx="205200" cy="252720"/>
              </p14:xfrm>
            </p:contentPart>
          </mc:Choice>
          <mc:Fallback>
            <p:pic>
              <p:nvPicPr>
                <p:cNvPr id="34" name="Freihand 33">
                  <a:extLst>
                    <a:ext uri="{FF2B5EF4-FFF2-40B4-BE49-F238E27FC236}">
                      <a16:creationId xmlns:a16="http://schemas.microsoft.com/office/drawing/2014/main" id="{6F25DD6B-A792-4473-F19B-8E82DC2AF62A}"/>
                    </a:ext>
                  </a:extLst>
                </p:cNvPr>
                <p:cNvPicPr/>
                <p:nvPr/>
              </p:nvPicPr>
              <p:blipFill>
                <a:blip r:embed="rId60"/>
                <a:stretch>
                  <a:fillRect/>
                </a:stretch>
              </p:blipFill>
              <p:spPr>
                <a:xfrm>
                  <a:off x="10613487" y="2567782"/>
                  <a:ext cx="2228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D1238610-CD10-D7AB-2E5E-32B84D3222E9}"/>
                    </a:ext>
                  </a:extLst>
                </p14:cNvPr>
                <p14:cNvContentPartPr/>
                <p14:nvPr/>
              </p14:nvContentPartPr>
              <p14:xfrm>
                <a:off x="10655607" y="2690182"/>
                <a:ext cx="181440" cy="81720"/>
              </p14:xfrm>
            </p:contentPart>
          </mc:Choice>
          <mc:Fallback>
            <p:pic>
              <p:nvPicPr>
                <p:cNvPr id="35" name="Freihand 34">
                  <a:extLst>
                    <a:ext uri="{FF2B5EF4-FFF2-40B4-BE49-F238E27FC236}">
                      <a16:creationId xmlns:a16="http://schemas.microsoft.com/office/drawing/2014/main" id="{D1238610-CD10-D7AB-2E5E-32B84D3222E9}"/>
                    </a:ext>
                  </a:extLst>
                </p:cNvPr>
                <p:cNvPicPr/>
                <p:nvPr/>
              </p:nvPicPr>
              <p:blipFill>
                <a:blip r:embed="rId62"/>
                <a:stretch>
                  <a:fillRect/>
                </a:stretch>
              </p:blipFill>
              <p:spPr>
                <a:xfrm>
                  <a:off x="10646967" y="2681542"/>
                  <a:ext cx="199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D7C8C495-A051-CD95-88AA-EC7FC6260DDA}"/>
                    </a:ext>
                  </a:extLst>
                </p14:cNvPr>
                <p14:cNvContentPartPr/>
                <p14:nvPr/>
              </p14:nvContentPartPr>
              <p14:xfrm>
                <a:off x="10720767" y="2682262"/>
                <a:ext cx="378000" cy="174600"/>
              </p14:xfrm>
            </p:contentPart>
          </mc:Choice>
          <mc:Fallback>
            <p:pic>
              <p:nvPicPr>
                <p:cNvPr id="36" name="Freihand 35">
                  <a:extLst>
                    <a:ext uri="{FF2B5EF4-FFF2-40B4-BE49-F238E27FC236}">
                      <a16:creationId xmlns:a16="http://schemas.microsoft.com/office/drawing/2014/main" id="{D7C8C495-A051-CD95-88AA-EC7FC6260DDA}"/>
                    </a:ext>
                  </a:extLst>
                </p:cNvPr>
                <p:cNvPicPr/>
                <p:nvPr/>
              </p:nvPicPr>
              <p:blipFill>
                <a:blip r:embed="rId64"/>
                <a:stretch>
                  <a:fillRect/>
                </a:stretch>
              </p:blipFill>
              <p:spPr>
                <a:xfrm>
                  <a:off x="10712127" y="2673262"/>
                  <a:ext cx="395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AD453F97-0E5C-0A62-9614-46DF9EE1DF44}"/>
                    </a:ext>
                  </a:extLst>
                </p14:cNvPr>
                <p14:cNvContentPartPr/>
                <p14:nvPr/>
              </p14:nvContentPartPr>
              <p14:xfrm>
                <a:off x="11162127" y="2601262"/>
                <a:ext cx="311040" cy="185760"/>
              </p14:xfrm>
            </p:contentPart>
          </mc:Choice>
          <mc:Fallback>
            <p:pic>
              <p:nvPicPr>
                <p:cNvPr id="37" name="Freihand 36">
                  <a:extLst>
                    <a:ext uri="{FF2B5EF4-FFF2-40B4-BE49-F238E27FC236}">
                      <a16:creationId xmlns:a16="http://schemas.microsoft.com/office/drawing/2014/main" id="{AD453F97-0E5C-0A62-9614-46DF9EE1DF44}"/>
                    </a:ext>
                  </a:extLst>
                </p:cNvPr>
                <p:cNvPicPr/>
                <p:nvPr/>
              </p:nvPicPr>
              <p:blipFill>
                <a:blip r:embed="rId66"/>
                <a:stretch>
                  <a:fillRect/>
                </a:stretch>
              </p:blipFill>
              <p:spPr>
                <a:xfrm>
                  <a:off x="11153487" y="2592622"/>
                  <a:ext cx="328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84BDA641-D212-81E1-86E9-203404D57602}"/>
                    </a:ext>
                  </a:extLst>
                </p14:cNvPr>
                <p14:cNvContentPartPr/>
                <p14:nvPr/>
              </p14:nvContentPartPr>
              <p14:xfrm>
                <a:off x="11339967" y="2666062"/>
                <a:ext cx="150120" cy="42840"/>
              </p14:xfrm>
            </p:contentPart>
          </mc:Choice>
          <mc:Fallback>
            <p:pic>
              <p:nvPicPr>
                <p:cNvPr id="38" name="Freihand 37">
                  <a:extLst>
                    <a:ext uri="{FF2B5EF4-FFF2-40B4-BE49-F238E27FC236}">
                      <a16:creationId xmlns:a16="http://schemas.microsoft.com/office/drawing/2014/main" id="{84BDA641-D212-81E1-86E9-203404D57602}"/>
                    </a:ext>
                  </a:extLst>
                </p:cNvPr>
                <p:cNvPicPr/>
                <p:nvPr/>
              </p:nvPicPr>
              <p:blipFill>
                <a:blip r:embed="rId68"/>
                <a:stretch>
                  <a:fillRect/>
                </a:stretch>
              </p:blipFill>
              <p:spPr>
                <a:xfrm>
                  <a:off x="11330967" y="2657062"/>
                  <a:ext cx="167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4C6ADA42-A476-AA2C-C649-F080D6D01327}"/>
                    </a:ext>
                  </a:extLst>
                </p14:cNvPr>
                <p14:cNvContentPartPr/>
                <p14:nvPr/>
              </p14:nvContentPartPr>
              <p14:xfrm>
                <a:off x="11492967" y="2556262"/>
                <a:ext cx="401760" cy="197280"/>
              </p14:xfrm>
            </p:contentPart>
          </mc:Choice>
          <mc:Fallback>
            <p:pic>
              <p:nvPicPr>
                <p:cNvPr id="39" name="Freihand 38">
                  <a:extLst>
                    <a:ext uri="{FF2B5EF4-FFF2-40B4-BE49-F238E27FC236}">
                      <a16:creationId xmlns:a16="http://schemas.microsoft.com/office/drawing/2014/main" id="{4C6ADA42-A476-AA2C-C649-F080D6D01327}"/>
                    </a:ext>
                  </a:extLst>
                </p:cNvPr>
                <p:cNvPicPr/>
                <p:nvPr/>
              </p:nvPicPr>
              <p:blipFill>
                <a:blip r:embed="rId70"/>
                <a:stretch>
                  <a:fillRect/>
                </a:stretch>
              </p:blipFill>
              <p:spPr>
                <a:xfrm>
                  <a:off x="11484327" y="2547622"/>
                  <a:ext cx="419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081D2B22-346D-5F3B-96D7-1D0ADBFBEA61}"/>
                    </a:ext>
                  </a:extLst>
                </p14:cNvPr>
                <p14:cNvContentPartPr/>
                <p14:nvPr/>
              </p14:nvContentPartPr>
              <p14:xfrm>
                <a:off x="10182567" y="2732662"/>
                <a:ext cx="1812960" cy="477000"/>
              </p14:xfrm>
            </p:contentPart>
          </mc:Choice>
          <mc:Fallback>
            <p:pic>
              <p:nvPicPr>
                <p:cNvPr id="40" name="Freihand 39">
                  <a:extLst>
                    <a:ext uri="{FF2B5EF4-FFF2-40B4-BE49-F238E27FC236}">
                      <a16:creationId xmlns:a16="http://schemas.microsoft.com/office/drawing/2014/main" id="{081D2B22-346D-5F3B-96D7-1D0ADBFBEA61}"/>
                    </a:ext>
                  </a:extLst>
                </p:cNvPr>
                <p:cNvPicPr/>
                <p:nvPr/>
              </p:nvPicPr>
              <p:blipFill>
                <a:blip r:embed="rId72"/>
                <a:stretch>
                  <a:fillRect/>
                </a:stretch>
              </p:blipFill>
              <p:spPr>
                <a:xfrm>
                  <a:off x="10173927" y="2723662"/>
                  <a:ext cx="1830600" cy="49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4D5BE767-E75B-1E92-96E0-D73E2F0A414A}"/>
                  </a:ext>
                </a:extLst>
              </p14:cNvPr>
              <p14:cNvContentPartPr/>
              <p14:nvPr/>
            </p14:nvContentPartPr>
            <p14:xfrm>
              <a:off x="7617567" y="1423702"/>
              <a:ext cx="649080" cy="132840"/>
            </p14:xfrm>
          </p:contentPart>
        </mc:Choice>
        <mc:Fallback>
          <p:pic>
            <p:nvPicPr>
              <p:cNvPr id="48" name="Freihand 47">
                <a:extLst>
                  <a:ext uri="{FF2B5EF4-FFF2-40B4-BE49-F238E27FC236}">
                    <a16:creationId xmlns:a16="http://schemas.microsoft.com/office/drawing/2014/main" id="{4D5BE767-E75B-1E92-96E0-D73E2F0A414A}"/>
                  </a:ext>
                </a:extLst>
              </p:cNvPr>
              <p:cNvPicPr/>
              <p:nvPr/>
            </p:nvPicPr>
            <p:blipFill>
              <a:blip r:embed="rId74"/>
              <a:stretch>
                <a:fillRect/>
              </a:stretch>
            </p:blipFill>
            <p:spPr>
              <a:xfrm>
                <a:off x="7608927" y="1415062"/>
                <a:ext cx="666720" cy="150480"/>
              </a:xfrm>
              <a:prstGeom prst="rect">
                <a:avLst/>
              </a:prstGeom>
            </p:spPr>
          </p:pic>
        </mc:Fallback>
      </mc:AlternateContent>
    </p:spTree>
    <p:extLst>
      <p:ext uri="{BB962C8B-B14F-4D97-AF65-F5344CB8AC3E}">
        <p14:creationId xmlns:p14="http://schemas.microsoft.com/office/powerpoint/2010/main" val="33663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94BA6C9-D3E4-727D-02E5-0C483880DE5F}"/>
              </a:ext>
            </a:extLst>
          </p:cNvPr>
          <p:cNvPicPr>
            <a:picLocks noChangeAspect="1"/>
          </p:cNvPicPr>
          <p:nvPr/>
        </p:nvPicPr>
        <p:blipFill>
          <a:blip r:embed="rId3"/>
          <a:stretch>
            <a:fillRect/>
          </a:stretch>
        </p:blipFill>
        <p:spPr>
          <a:xfrm>
            <a:off x="-1" y="559326"/>
            <a:ext cx="7924579" cy="542583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36DC120-6DA9-1665-6524-BD2D92CC716F}"/>
                  </a:ext>
                </a:extLst>
              </p14:cNvPr>
              <p14:cNvContentPartPr/>
              <p14:nvPr/>
            </p14:nvContentPartPr>
            <p14:xfrm>
              <a:off x="3628047" y="4276342"/>
              <a:ext cx="272520" cy="78120"/>
            </p14:xfrm>
          </p:contentPart>
        </mc:Choice>
        <mc:Fallback>
          <p:pic>
            <p:nvPicPr>
              <p:cNvPr id="2" name="Freihand 1">
                <a:extLst>
                  <a:ext uri="{FF2B5EF4-FFF2-40B4-BE49-F238E27FC236}">
                    <a16:creationId xmlns:a16="http://schemas.microsoft.com/office/drawing/2014/main" id="{C36DC120-6DA9-1665-6524-BD2D92CC716F}"/>
                  </a:ext>
                </a:extLst>
              </p:cNvPr>
              <p:cNvPicPr/>
              <p:nvPr/>
            </p:nvPicPr>
            <p:blipFill>
              <a:blip r:embed="rId5"/>
              <a:stretch>
                <a:fillRect/>
              </a:stretch>
            </p:blipFill>
            <p:spPr>
              <a:xfrm>
                <a:off x="3619047" y="4267702"/>
                <a:ext cx="290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FFD5E8F-33B0-38B4-7EC2-B2528908E4D6}"/>
                  </a:ext>
                </a:extLst>
              </p14:cNvPr>
              <p14:cNvContentPartPr/>
              <p14:nvPr/>
            </p14:nvContentPartPr>
            <p14:xfrm>
              <a:off x="3673767" y="3765142"/>
              <a:ext cx="1188000" cy="595080"/>
            </p14:xfrm>
          </p:contentPart>
        </mc:Choice>
        <mc:Fallback>
          <p:pic>
            <p:nvPicPr>
              <p:cNvPr id="4" name="Freihand 3">
                <a:extLst>
                  <a:ext uri="{FF2B5EF4-FFF2-40B4-BE49-F238E27FC236}">
                    <a16:creationId xmlns:a16="http://schemas.microsoft.com/office/drawing/2014/main" id="{2FFD5E8F-33B0-38B4-7EC2-B2528908E4D6}"/>
                  </a:ext>
                </a:extLst>
              </p:cNvPr>
              <p:cNvPicPr/>
              <p:nvPr/>
            </p:nvPicPr>
            <p:blipFill>
              <a:blip r:embed="rId7"/>
              <a:stretch>
                <a:fillRect/>
              </a:stretch>
            </p:blipFill>
            <p:spPr>
              <a:xfrm>
                <a:off x="3664767" y="3756142"/>
                <a:ext cx="120564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61C3E1DB-C95C-2589-C09D-5F5A5C69079C}"/>
                  </a:ext>
                </a:extLst>
              </p14:cNvPr>
              <p14:cNvContentPartPr/>
              <p14:nvPr/>
            </p14:nvContentPartPr>
            <p14:xfrm>
              <a:off x="4914327" y="3778462"/>
              <a:ext cx="526680" cy="393120"/>
            </p14:xfrm>
          </p:contentPart>
        </mc:Choice>
        <mc:Fallback>
          <p:pic>
            <p:nvPicPr>
              <p:cNvPr id="5" name="Freihand 4">
                <a:extLst>
                  <a:ext uri="{FF2B5EF4-FFF2-40B4-BE49-F238E27FC236}">
                    <a16:creationId xmlns:a16="http://schemas.microsoft.com/office/drawing/2014/main" id="{61C3E1DB-C95C-2589-C09D-5F5A5C69079C}"/>
                  </a:ext>
                </a:extLst>
              </p:cNvPr>
              <p:cNvPicPr/>
              <p:nvPr/>
            </p:nvPicPr>
            <p:blipFill>
              <a:blip r:embed="rId9"/>
              <a:stretch>
                <a:fillRect/>
              </a:stretch>
            </p:blipFill>
            <p:spPr>
              <a:xfrm>
                <a:off x="4905687" y="3769462"/>
                <a:ext cx="5443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0166F0AF-4507-D9A8-F542-4DD309B88FA6}"/>
                  </a:ext>
                </a:extLst>
              </p14:cNvPr>
              <p14:cNvContentPartPr/>
              <p14:nvPr/>
            </p14:nvContentPartPr>
            <p14:xfrm>
              <a:off x="5362167" y="3192742"/>
              <a:ext cx="1494720" cy="955440"/>
            </p14:xfrm>
          </p:contentPart>
        </mc:Choice>
        <mc:Fallback>
          <p:pic>
            <p:nvPicPr>
              <p:cNvPr id="8" name="Freihand 7">
                <a:extLst>
                  <a:ext uri="{FF2B5EF4-FFF2-40B4-BE49-F238E27FC236}">
                    <a16:creationId xmlns:a16="http://schemas.microsoft.com/office/drawing/2014/main" id="{0166F0AF-4507-D9A8-F542-4DD309B88FA6}"/>
                  </a:ext>
                </a:extLst>
              </p:cNvPr>
              <p:cNvPicPr/>
              <p:nvPr/>
            </p:nvPicPr>
            <p:blipFill>
              <a:blip r:embed="rId11"/>
              <a:stretch>
                <a:fillRect/>
              </a:stretch>
            </p:blipFill>
            <p:spPr>
              <a:xfrm>
                <a:off x="5353527" y="3183742"/>
                <a:ext cx="1512360" cy="97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4BF98C60-C4F7-3409-6068-EDE464604799}"/>
                  </a:ext>
                </a:extLst>
              </p14:cNvPr>
              <p14:cNvContentPartPr/>
              <p14:nvPr/>
            </p14:nvContentPartPr>
            <p14:xfrm>
              <a:off x="6465567" y="3058822"/>
              <a:ext cx="456480" cy="355680"/>
            </p14:xfrm>
          </p:contentPart>
        </mc:Choice>
        <mc:Fallback>
          <p:pic>
            <p:nvPicPr>
              <p:cNvPr id="9" name="Freihand 8">
                <a:extLst>
                  <a:ext uri="{FF2B5EF4-FFF2-40B4-BE49-F238E27FC236}">
                    <a16:creationId xmlns:a16="http://schemas.microsoft.com/office/drawing/2014/main" id="{4BF98C60-C4F7-3409-6068-EDE464604799}"/>
                  </a:ext>
                </a:extLst>
              </p:cNvPr>
              <p:cNvPicPr/>
              <p:nvPr/>
            </p:nvPicPr>
            <p:blipFill>
              <a:blip r:embed="rId13"/>
              <a:stretch>
                <a:fillRect/>
              </a:stretch>
            </p:blipFill>
            <p:spPr>
              <a:xfrm>
                <a:off x="6456927" y="3049822"/>
                <a:ext cx="47412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747E4CB2-1BF9-A850-D7F5-0CF484F1FFF9}"/>
                  </a:ext>
                </a:extLst>
              </p14:cNvPr>
              <p14:cNvContentPartPr/>
              <p14:nvPr/>
            </p14:nvContentPartPr>
            <p14:xfrm>
              <a:off x="6849327" y="1892422"/>
              <a:ext cx="442080" cy="1238760"/>
            </p14:xfrm>
          </p:contentPart>
        </mc:Choice>
        <mc:Fallback>
          <p:pic>
            <p:nvPicPr>
              <p:cNvPr id="10" name="Freihand 9">
                <a:extLst>
                  <a:ext uri="{FF2B5EF4-FFF2-40B4-BE49-F238E27FC236}">
                    <a16:creationId xmlns:a16="http://schemas.microsoft.com/office/drawing/2014/main" id="{747E4CB2-1BF9-A850-D7F5-0CF484F1FFF9}"/>
                  </a:ext>
                </a:extLst>
              </p:cNvPr>
              <p:cNvPicPr/>
              <p:nvPr/>
            </p:nvPicPr>
            <p:blipFill>
              <a:blip r:embed="rId15"/>
              <a:stretch>
                <a:fillRect/>
              </a:stretch>
            </p:blipFill>
            <p:spPr>
              <a:xfrm>
                <a:off x="6840687" y="1883422"/>
                <a:ext cx="459720" cy="1256400"/>
              </a:xfrm>
              <a:prstGeom prst="rect">
                <a:avLst/>
              </a:prstGeom>
            </p:spPr>
          </p:pic>
        </mc:Fallback>
      </mc:AlternateContent>
      <p:grpSp>
        <p:nvGrpSpPr>
          <p:cNvPr id="43" name="Gruppieren 42">
            <a:extLst>
              <a:ext uri="{FF2B5EF4-FFF2-40B4-BE49-F238E27FC236}">
                <a16:creationId xmlns:a16="http://schemas.microsoft.com/office/drawing/2014/main" id="{012C037D-FAF8-F29F-1ED1-BD102F60737C}"/>
              </a:ext>
            </a:extLst>
          </p:cNvPr>
          <p:cNvGrpSpPr/>
          <p:nvPr/>
        </p:nvGrpSpPr>
        <p:grpSpPr>
          <a:xfrm>
            <a:off x="3480447" y="2478502"/>
            <a:ext cx="1878480" cy="1402920"/>
            <a:chOff x="3480447" y="2478502"/>
            <a:chExt cx="1878480" cy="140292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92A5857A-759A-E827-EE54-AC0D84E9B080}"/>
                    </a:ext>
                  </a:extLst>
                </p14:cNvPr>
                <p14:cNvContentPartPr/>
                <p14:nvPr/>
              </p14:nvContentPartPr>
              <p14:xfrm>
                <a:off x="3793647" y="3373102"/>
                <a:ext cx="120240" cy="459720"/>
              </p14:xfrm>
            </p:contentPart>
          </mc:Choice>
          <mc:Fallback>
            <p:pic>
              <p:nvPicPr>
                <p:cNvPr id="11" name="Freihand 10">
                  <a:extLst>
                    <a:ext uri="{FF2B5EF4-FFF2-40B4-BE49-F238E27FC236}">
                      <a16:creationId xmlns:a16="http://schemas.microsoft.com/office/drawing/2014/main" id="{92A5857A-759A-E827-EE54-AC0D84E9B080}"/>
                    </a:ext>
                  </a:extLst>
                </p:cNvPr>
                <p:cNvPicPr/>
                <p:nvPr/>
              </p:nvPicPr>
              <p:blipFill>
                <a:blip r:embed="rId17"/>
                <a:stretch>
                  <a:fillRect/>
                </a:stretch>
              </p:blipFill>
              <p:spPr>
                <a:xfrm>
                  <a:off x="3785007" y="3364462"/>
                  <a:ext cx="13788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D89CEA2-F112-93AB-4FD1-7E70EA0BE24C}"/>
                    </a:ext>
                  </a:extLst>
                </p14:cNvPr>
                <p14:cNvContentPartPr/>
                <p14:nvPr/>
              </p14:nvContentPartPr>
              <p14:xfrm>
                <a:off x="3795087" y="3653542"/>
                <a:ext cx="166320" cy="227880"/>
              </p14:xfrm>
            </p:contentPart>
          </mc:Choice>
          <mc:Fallback>
            <p:pic>
              <p:nvPicPr>
                <p:cNvPr id="12" name="Freihand 11">
                  <a:extLst>
                    <a:ext uri="{FF2B5EF4-FFF2-40B4-BE49-F238E27FC236}">
                      <a16:creationId xmlns:a16="http://schemas.microsoft.com/office/drawing/2014/main" id="{8D89CEA2-F112-93AB-4FD1-7E70EA0BE24C}"/>
                    </a:ext>
                  </a:extLst>
                </p:cNvPr>
                <p:cNvPicPr/>
                <p:nvPr/>
              </p:nvPicPr>
              <p:blipFill>
                <a:blip r:embed="rId19"/>
                <a:stretch>
                  <a:fillRect/>
                </a:stretch>
              </p:blipFill>
              <p:spPr>
                <a:xfrm>
                  <a:off x="3786087" y="3644902"/>
                  <a:ext cx="1839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2D2DC447-E83F-2352-1690-0031439F346A}"/>
                    </a:ext>
                  </a:extLst>
                </p14:cNvPr>
                <p14:cNvContentPartPr/>
                <p14:nvPr/>
              </p14:nvContentPartPr>
              <p14:xfrm>
                <a:off x="3556407" y="3001582"/>
                <a:ext cx="92160" cy="204840"/>
              </p14:xfrm>
            </p:contentPart>
          </mc:Choice>
          <mc:Fallback>
            <p:pic>
              <p:nvPicPr>
                <p:cNvPr id="13" name="Freihand 12">
                  <a:extLst>
                    <a:ext uri="{FF2B5EF4-FFF2-40B4-BE49-F238E27FC236}">
                      <a16:creationId xmlns:a16="http://schemas.microsoft.com/office/drawing/2014/main" id="{2D2DC447-E83F-2352-1690-0031439F346A}"/>
                    </a:ext>
                  </a:extLst>
                </p:cNvPr>
                <p:cNvPicPr/>
                <p:nvPr/>
              </p:nvPicPr>
              <p:blipFill>
                <a:blip r:embed="rId21"/>
                <a:stretch>
                  <a:fillRect/>
                </a:stretch>
              </p:blipFill>
              <p:spPr>
                <a:xfrm>
                  <a:off x="3547407" y="2992582"/>
                  <a:ext cx="1098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AD26300D-4A58-764E-9F5F-1E41470E4F30}"/>
                    </a:ext>
                  </a:extLst>
                </p14:cNvPr>
                <p14:cNvContentPartPr/>
                <p14:nvPr/>
              </p14:nvContentPartPr>
              <p14:xfrm>
                <a:off x="3480447" y="2981422"/>
                <a:ext cx="128880" cy="154080"/>
              </p14:xfrm>
            </p:contentPart>
          </mc:Choice>
          <mc:Fallback>
            <p:pic>
              <p:nvPicPr>
                <p:cNvPr id="14" name="Freihand 13">
                  <a:extLst>
                    <a:ext uri="{FF2B5EF4-FFF2-40B4-BE49-F238E27FC236}">
                      <a16:creationId xmlns:a16="http://schemas.microsoft.com/office/drawing/2014/main" id="{AD26300D-4A58-764E-9F5F-1E41470E4F30}"/>
                    </a:ext>
                  </a:extLst>
                </p:cNvPr>
                <p:cNvPicPr/>
                <p:nvPr/>
              </p:nvPicPr>
              <p:blipFill>
                <a:blip r:embed="rId23"/>
                <a:stretch>
                  <a:fillRect/>
                </a:stretch>
              </p:blipFill>
              <p:spPr>
                <a:xfrm>
                  <a:off x="3471807" y="2972422"/>
                  <a:ext cx="146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38C566FA-566A-9903-975E-FED72F4F337D}"/>
                    </a:ext>
                  </a:extLst>
                </p14:cNvPr>
                <p14:cNvContentPartPr/>
                <p14:nvPr/>
              </p14:nvContentPartPr>
              <p14:xfrm>
                <a:off x="3665127" y="3013102"/>
                <a:ext cx="210240" cy="140040"/>
              </p14:xfrm>
            </p:contentPart>
          </mc:Choice>
          <mc:Fallback>
            <p:pic>
              <p:nvPicPr>
                <p:cNvPr id="15" name="Freihand 14">
                  <a:extLst>
                    <a:ext uri="{FF2B5EF4-FFF2-40B4-BE49-F238E27FC236}">
                      <a16:creationId xmlns:a16="http://schemas.microsoft.com/office/drawing/2014/main" id="{38C566FA-566A-9903-975E-FED72F4F337D}"/>
                    </a:ext>
                  </a:extLst>
                </p:cNvPr>
                <p:cNvPicPr/>
                <p:nvPr/>
              </p:nvPicPr>
              <p:blipFill>
                <a:blip r:embed="rId25"/>
                <a:stretch>
                  <a:fillRect/>
                </a:stretch>
              </p:blipFill>
              <p:spPr>
                <a:xfrm>
                  <a:off x="3656487" y="3004462"/>
                  <a:ext cx="227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352BF466-FB8C-F80B-EE34-35FACEF0C872}"/>
                    </a:ext>
                  </a:extLst>
                </p14:cNvPr>
                <p14:cNvContentPartPr/>
                <p14:nvPr/>
              </p14:nvContentPartPr>
              <p14:xfrm>
                <a:off x="3767367" y="2855422"/>
                <a:ext cx="17280" cy="25560"/>
              </p14:xfrm>
            </p:contentPart>
          </mc:Choice>
          <mc:Fallback>
            <p:pic>
              <p:nvPicPr>
                <p:cNvPr id="16" name="Freihand 15">
                  <a:extLst>
                    <a:ext uri="{FF2B5EF4-FFF2-40B4-BE49-F238E27FC236}">
                      <a16:creationId xmlns:a16="http://schemas.microsoft.com/office/drawing/2014/main" id="{352BF466-FB8C-F80B-EE34-35FACEF0C872}"/>
                    </a:ext>
                  </a:extLst>
                </p:cNvPr>
                <p:cNvPicPr/>
                <p:nvPr/>
              </p:nvPicPr>
              <p:blipFill>
                <a:blip r:embed="rId27"/>
                <a:stretch>
                  <a:fillRect/>
                </a:stretch>
              </p:blipFill>
              <p:spPr>
                <a:xfrm>
                  <a:off x="3758367" y="2846422"/>
                  <a:ext cx="34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B8354594-5FEB-AB50-94CF-0777A4B494D5}"/>
                    </a:ext>
                  </a:extLst>
                </p14:cNvPr>
                <p14:cNvContentPartPr/>
                <p14:nvPr/>
              </p14:nvContentPartPr>
              <p14:xfrm>
                <a:off x="3914967" y="2773342"/>
                <a:ext cx="227880" cy="245160"/>
              </p14:xfrm>
            </p:contentPart>
          </mc:Choice>
          <mc:Fallback>
            <p:pic>
              <p:nvPicPr>
                <p:cNvPr id="18" name="Freihand 17">
                  <a:extLst>
                    <a:ext uri="{FF2B5EF4-FFF2-40B4-BE49-F238E27FC236}">
                      <a16:creationId xmlns:a16="http://schemas.microsoft.com/office/drawing/2014/main" id="{B8354594-5FEB-AB50-94CF-0777A4B494D5}"/>
                    </a:ext>
                  </a:extLst>
                </p:cNvPr>
                <p:cNvPicPr/>
                <p:nvPr/>
              </p:nvPicPr>
              <p:blipFill>
                <a:blip r:embed="rId29"/>
                <a:stretch>
                  <a:fillRect/>
                </a:stretch>
              </p:blipFill>
              <p:spPr>
                <a:xfrm>
                  <a:off x="3905967" y="2764702"/>
                  <a:ext cx="2455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C7589D3F-1222-8972-7BBB-B077EF1F2674}"/>
                    </a:ext>
                  </a:extLst>
                </p14:cNvPr>
                <p14:cNvContentPartPr/>
                <p14:nvPr/>
              </p14:nvContentPartPr>
              <p14:xfrm>
                <a:off x="4079487" y="2811142"/>
                <a:ext cx="87120" cy="43200"/>
              </p14:xfrm>
            </p:contentPart>
          </mc:Choice>
          <mc:Fallback>
            <p:pic>
              <p:nvPicPr>
                <p:cNvPr id="19" name="Freihand 18">
                  <a:extLst>
                    <a:ext uri="{FF2B5EF4-FFF2-40B4-BE49-F238E27FC236}">
                      <a16:creationId xmlns:a16="http://schemas.microsoft.com/office/drawing/2014/main" id="{C7589D3F-1222-8972-7BBB-B077EF1F2674}"/>
                    </a:ext>
                  </a:extLst>
                </p:cNvPr>
                <p:cNvPicPr/>
                <p:nvPr/>
              </p:nvPicPr>
              <p:blipFill>
                <a:blip r:embed="rId31"/>
                <a:stretch>
                  <a:fillRect/>
                </a:stretch>
              </p:blipFill>
              <p:spPr>
                <a:xfrm>
                  <a:off x="4070847" y="2802142"/>
                  <a:ext cx="104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C1A5E5D5-E2AA-19C7-0B34-6ED556218069}"/>
                    </a:ext>
                  </a:extLst>
                </p14:cNvPr>
                <p14:cNvContentPartPr/>
                <p14:nvPr/>
              </p14:nvContentPartPr>
              <p14:xfrm>
                <a:off x="4109727" y="2564902"/>
                <a:ext cx="313200" cy="211320"/>
              </p14:xfrm>
            </p:contentPart>
          </mc:Choice>
          <mc:Fallback>
            <p:pic>
              <p:nvPicPr>
                <p:cNvPr id="20" name="Freihand 19">
                  <a:extLst>
                    <a:ext uri="{FF2B5EF4-FFF2-40B4-BE49-F238E27FC236}">
                      <a16:creationId xmlns:a16="http://schemas.microsoft.com/office/drawing/2014/main" id="{C1A5E5D5-E2AA-19C7-0B34-6ED556218069}"/>
                    </a:ext>
                  </a:extLst>
                </p:cNvPr>
                <p:cNvPicPr/>
                <p:nvPr/>
              </p:nvPicPr>
              <p:blipFill>
                <a:blip r:embed="rId33"/>
                <a:stretch>
                  <a:fillRect/>
                </a:stretch>
              </p:blipFill>
              <p:spPr>
                <a:xfrm>
                  <a:off x="4101087" y="2556262"/>
                  <a:ext cx="330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677C517E-487C-9B50-2BB8-505313F986C4}"/>
                    </a:ext>
                  </a:extLst>
                </p14:cNvPr>
                <p14:cNvContentPartPr/>
                <p14:nvPr/>
              </p14:nvContentPartPr>
              <p14:xfrm>
                <a:off x="4351287" y="2532862"/>
                <a:ext cx="151560" cy="154440"/>
              </p14:xfrm>
            </p:contentPart>
          </mc:Choice>
          <mc:Fallback>
            <p:pic>
              <p:nvPicPr>
                <p:cNvPr id="21" name="Freihand 20">
                  <a:extLst>
                    <a:ext uri="{FF2B5EF4-FFF2-40B4-BE49-F238E27FC236}">
                      <a16:creationId xmlns:a16="http://schemas.microsoft.com/office/drawing/2014/main" id="{677C517E-487C-9B50-2BB8-505313F986C4}"/>
                    </a:ext>
                  </a:extLst>
                </p:cNvPr>
                <p:cNvPicPr/>
                <p:nvPr/>
              </p:nvPicPr>
              <p:blipFill>
                <a:blip r:embed="rId35"/>
                <a:stretch>
                  <a:fillRect/>
                </a:stretch>
              </p:blipFill>
              <p:spPr>
                <a:xfrm>
                  <a:off x="4342647" y="2524222"/>
                  <a:ext cx="169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FB00524C-4FA5-5DBC-64E0-765B8F2AC4F2}"/>
                    </a:ext>
                  </a:extLst>
                </p14:cNvPr>
                <p14:cNvContentPartPr/>
                <p14:nvPr/>
              </p14:nvContentPartPr>
              <p14:xfrm>
                <a:off x="4553247" y="2478502"/>
                <a:ext cx="82800" cy="109800"/>
              </p14:xfrm>
            </p:contentPart>
          </mc:Choice>
          <mc:Fallback>
            <p:pic>
              <p:nvPicPr>
                <p:cNvPr id="22" name="Freihand 21">
                  <a:extLst>
                    <a:ext uri="{FF2B5EF4-FFF2-40B4-BE49-F238E27FC236}">
                      <a16:creationId xmlns:a16="http://schemas.microsoft.com/office/drawing/2014/main" id="{FB00524C-4FA5-5DBC-64E0-765B8F2AC4F2}"/>
                    </a:ext>
                  </a:extLst>
                </p:cNvPr>
                <p:cNvPicPr/>
                <p:nvPr/>
              </p:nvPicPr>
              <p:blipFill>
                <a:blip r:embed="rId37"/>
                <a:stretch>
                  <a:fillRect/>
                </a:stretch>
              </p:blipFill>
              <p:spPr>
                <a:xfrm>
                  <a:off x="4544247" y="2469502"/>
                  <a:ext cx="100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DEF21F5D-8BF5-3863-7B61-B0109C4AA69A}"/>
                    </a:ext>
                  </a:extLst>
                </p14:cNvPr>
                <p14:cNvContentPartPr/>
                <p14:nvPr/>
              </p14:nvContentPartPr>
              <p14:xfrm>
                <a:off x="4916847" y="3275902"/>
                <a:ext cx="25200" cy="342720"/>
              </p14:xfrm>
            </p:contentPart>
          </mc:Choice>
          <mc:Fallback>
            <p:pic>
              <p:nvPicPr>
                <p:cNvPr id="25" name="Freihand 24">
                  <a:extLst>
                    <a:ext uri="{FF2B5EF4-FFF2-40B4-BE49-F238E27FC236}">
                      <a16:creationId xmlns:a16="http://schemas.microsoft.com/office/drawing/2014/main" id="{DEF21F5D-8BF5-3863-7B61-B0109C4AA69A}"/>
                    </a:ext>
                  </a:extLst>
                </p:cNvPr>
                <p:cNvPicPr/>
                <p:nvPr/>
              </p:nvPicPr>
              <p:blipFill>
                <a:blip r:embed="rId39"/>
                <a:stretch>
                  <a:fillRect/>
                </a:stretch>
              </p:blipFill>
              <p:spPr>
                <a:xfrm>
                  <a:off x="4908207" y="3266902"/>
                  <a:ext cx="4284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23F9101E-585B-54B8-6BE7-1CF30634D1B1}"/>
                    </a:ext>
                  </a:extLst>
                </p14:cNvPr>
                <p14:cNvContentPartPr/>
                <p14:nvPr/>
              </p14:nvContentPartPr>
              <p14:xfrm>
                <a:off x="4867887" y="3496582"/>
                <a:ext cx="186480" cy="235080"/>
              </p14:xfrm>
            </p:contentPart>
          </mc:Choice>
          <mc:Fallback>
            <p:pic>
              <p:nvPicPr>
                <p:cNvPr id="26" name="Freihand 25">
                  <a:extLst>
                    <a:ext uri="{FF2B5EF4-FFF2-40B4-BE49-F238E27FC236}">
                      <a16:creationId xmlns:a16="http://schemas.microsoft.com/office/drawing/2014/main" id="{23F9101E-585B-54B8-6BE7-1CF30634D1B1}"/>
                    </a:ext>
                  </a:extLst>
                </p:cNvPr>
                <p:cNvPicPr/>
                <p:nvPr/>
              </p:nvPicPr>
              <p:blipFill>
                <a:blip r:embed="rId41"/>
                <a:stretch>
                  <a:fillRect/>
                </a:stretch>
              </p:blipFill>
              <p:spPr>
                <a:xfrm>
                  <a:off x="4859247" y="3487942"/>
                  <a:ext cx="2041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7179B97D-FA87-3362-8E68-794FD1FDA617}"/>
                    </a:ext>
                  </a:extLst>
                </p14:cNvPr>
                <p14:cNvContentPartPr/>
                <p14:nvPr/>
              </p14:nvContentPartPr>
              <p14:xfrm>
                <a:off x="4643607" y="3012742"/>
                <a:ext cx="56520" cy="183600"/>
              </p14:xfrm>
            </p:contentPart>
          </mc:Choice>
          <mc:Fallback>
            <p:pic>
              <p:nvPicPr>
                <p:cNvPr id="28" name="Freihand 27">
                  <a:extLst>
                    <a:ext uri="{FF2B5EF4-FFF2-40B4-BE49-F238E27FC236}">
                      <a16:creationId xmlns:a16="http://schemas.microsoft.com/office/drawing/2014/main" id="{7179B97D-FA87-3362-8E68-794FD1FDA617}"/>
                    </a:ext>
                  </a:extLst>
                </p:cNvPr>
                <p:cNvPicPr/>
                <p:nvPr/>
              </p:nvPicPr>
              <p:blipFill>
                <a:blip r:embed="rId43"/>
                <a:stretch>
                  <a:fillRect/>
                </a:stretch>
              </p:blipFill>
              <p:spPr>
                <a:xfrm>
                  <a:off x="4634607" y="3004102"/>
                  <a:ext cx="74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A86C7449-0C6B-E071-6EC5-2BC6ACCF5A82}"/>
                    </a:ext>
                  </a:extLst>
                </p14:cNvPr>
                <p14:cNvContentPartPr/>
                <p14:nvPr/>
              </p14:nvContentPartPr>
              <p14:xfrm>
                <a:off x="4552527" y="2942182"/>
                <a:ext cx="193320" cy="304920"/>
              </p14:xfrm>
            </p:contentPart>
          </mc:Choice>
          <mc:Fallback>
            <p:pic>
              <p:nvPicPr>
                <p:cNvPr id="29" name="Freihand 28">
                  <a:extLst>
                    <a:ext uri="{FF2B5EF4-FFF2-40B4-BE49-F238E27FC236}">
                      <a16:creationId xmlns:a16="http://schemas.microsoft.com/office/drawing/2014/main" id="{A86C7449-0C6B-E071-6EC5-2BC6ACCF5A82}"/>
                    </a:ext>
                  </a:extLst>
                </p:cNvPr>
                <p:cNvPicPr/>
                <p:nvPr/>
              </p:nvPicPr>
              <p:blipFill>
                <a:blip r:embed="rId45"/>
                <a:stretch>
                  <a:fillRect/>
                </a:stretch>
              </p:blipFill>
              <p:spPr>
                <a:xfrm>
                  <a:off x="4543887" y="2933182"/>
                  <a:ext cx="2109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2909C1E6-25C1-11FD-E6F7-DD64EDC227EC}"/>
                    </a:ext>
                  </a:extLst>
                </p14:cNvPr>
                <p14:cNvContentPartPr/>
                <p14:nvPr/>
              </p14:nvContentPartPr>
              <p14:xfrm>
                <a:off x="4764927" y="2925982"/>
                <a:ext cx="105120" cy="174240"/>
              </p14:xfrm>
            </p:contentPart>
          </mc:Choice>
          <mc:Fallback>
            <p:pic>
              <p:nvPicPr>
                <p:cNvPr id="30" name="Freihand 29">
                  <a:extLst>
                    <a:ext uri="{FF2B5EF4-FFF2-40B4-BE49-F238E27FC236}">
                      <a16:creationId xmlns:a16="http://schemas.microsoft.com/office/drawing/2014/main" id="{2909C1E6-25C1-11FD-E6F7-DD64EDC227EC}"/>
                    </a:ext>
                  </a:extLst>
                </p:cNvPr>
                <p:cNvPicPr/>
                <p:nvPr/>
              </p:nvPicPr>
              <p:blipFill>
                <a:blip r:embed="rId47"/>
                <a:stretch>
                  <a:fillRect/>
                </a:stretch>
              </p:blipFill>
              <p:spPr>
                <a:xfrm>
                  <a:off x="4755927" y="2917342"/>
                  <a:ext cx="122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A77EC769-DFA4-666A-2CB2-F7283FAC55FA}"/>
                    </a:ext>
                  </a:extLst>
                </p14:cNvPr>
                <p14:cNvContentPartPr/>
                <p14:nvPr/>
              </p14:nvContentPartPr>
              <p14:xfrm>
                <a:off x="4897407" y="2757502"/>
                <a:ext cx="155520" cy="294840"/>
              </p14:xfrm>
            </p:contentPart>
          </mc:Choice>
          <mc:Fallback>
            <p:pic>
              <p:nvPicPr>
                <p:cNvPr id="31" name="Freihand 30">
                  <a:extLst>
                    <a:ext uri="{FF2B5EF4-FFF2-40B4-BE49-F238E27FC236}">
                      <a16:creationId xmlns:a16="http://schemas.microsoft.com/office/drawing/2014/main" id="{A77EC769-DFA4-666A-2CB2-F7283FAC55FA}"/>
                    </a:ext>
                  </a:extLst>
                </p:cNvPr>
                <p:cNvPicPr/>
                <p:nvPr/>
              </p:nvPicPr>
              <p:blipFill>
                <a:blip r:embed="rId49"/>
                <a:stretch>
                  <a:fillRect/>
                </a:stretch>
              </p:blipFill>
              <p:spPr>
                <a:xfrm>
                  <a:off x="4888767" y="2748502"/>
                  <a:ext cx="1731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5678EF61-F80C-969E-AD91-E78A58681D5B}"/>
                    </a:ext>
                  </a:extLst>
                </p14:cNvPr>
                <p14:cNvContentPartPr/>
                <p14:nvPr/>
              </p14:nvContentPartPr>
              <p14:xfrm>
                <a:off x="5048967" y="2831662"/>
                <a:ext cx="64800" cy="115920"/>
              </p14:xfrm>
            </p:contentPart>
          </mc:Choice>
          <mc:Fallback>
            <p:pic>
              <p:nvPicPr>
                <p:cNvPr id="32" name="Freihand 31">
                  <a:extLst>
                    <a:ext uri="{FF2B5EF4-FFF2-40B4-BE49-F238E27FC236}">
                      <a16:creationId xmlns:a16="http://schemas.microsoft.com/office/drawing/2014/main" id="{5678EF61-F80C-969E-AD91-E78A58681D5B}"/>
                    </a:ext>
                  </a:extLst>
                </p:cNvPr>
                <p:cNvPicPr/>
                <p:nvPr/>
              </p:nvPicPr>
              <p:blipFill>
                <a:blip r:embed="rId51"/>
                <a:stretch>
                  <a:fillRect/>
                </a:stretch>
              </p:blipFill>
              <p:spPr>
                <a:xfrm>
                  <a:off x="5040327" y="2822662"/>
                  <a:ext cx="82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6F653415-6A3F-1F2D-31AA-95EEE0A30CF3}"/>
                    </a:ext>
                  </a:extLst>
                </p14:cNvPr>
                <p14:cNvContentPartPr/>
                <p14:nvPr/>
              </p14:nvContentPartPr>
              <p14:xfrm>
                <a:off x="5114487" y="2758942"/>
                <a:ext cx="244440" cy="137880"/>
              </p14:xfrm>
            </p:contentPart>
          </mc:Choice>
          <mc:Fallback>
            <p:pic>
              <p:nvPicPr>
                <p:cNvPr id="33" name="Freihand 32">
                  <a:extLst>
                    <a:ext uri="{FF2B5EF4-FFF2-40B4-BE49-F238E27FC236}">
                      <a16:creationId xmlns:a16="http://schemas.microsoft.com/office/drawing/2014/main" id="{6F653415-6A3F-1F2D-31AA-95EEE0A30CF3}"/>
                    </a:ext>
                  </a:extLst>
                </p:cNvPr>
                <p:cNvPicPr/>
                <p:nvPr/>
              </p:nvPicPr>
              <p:blipFill>
                <a:blip r:embed="rId53"/>
                <a:stretch>
                  <a:fillRect/>
                </a:stretch>
              </p:blipFill>
              <p:spPr>
                <a:xfrm>
                  <a:off x="5105847" y="2749942"/>
                  <a:ext cx="262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D3B1E33A-24F7-6D0D-2A08-19FE61774E10}"/>
                    </a:ext>
                  </a:extLst>
                </p14:cNvPr>
                <p14:cNvContentPartPr/>
                <p14:nvPr/>
              </p14:nvContentPartPr>
              <p14:xfrm>
                <a:off x="5194047" y="2594422"/>
                <a:ext cx="11160" cy="13680"/>
              </p14:xfrm>
            </p:contentPart>
          </mc:Choice>
          <mc:Fallback>
            <p:pic>
              <p:nvPicPr>
                <p:cNvPr id="34" name="Freihand 33">
                  <a:extLst>
                    <a:ext uri="{FF2B5EF4-FFF2-40B4-BE49-F238E27FC236}">
                      <a16:creationId xmlns:a16="http://schemas.microsoft.com/office/drawing/2014/main" id="{D3B1E33A-24F7-6D0D-2A08-19FE61774E10}"/>
                    </a:ext>
                  </a:extLst>
                </p:cNvPr>
                <p:cNvPicPr/>
                <p:nvPr/>
              </p:nvPicPr>
              <p:blipFill>
                <a:blip r:embed="rId55"/>
                <a:stretch>
                  <a:fillRect/>
                </a:stretch>
              </p:blipFill>
              <p:spPr>
                <a:xfrm>
                  <a:off x="5185407" y="2585422"/>
                  <a:ext cx="28800" cy="31320"/>
                </a:xfrm>
                <a:prstGeom prst="rect">
                  <a:avLst/>
                </a:prstGeom>
              </p:spPr>
            </p:pic>
          </mc:Fallback>
        </mc:AlternateContent>
      </p:grpSp>
      <p:grpSp>
        <p:nvGrpSpPr>
          <p:cNvPr id="42" name="Gruppieren 41">
            <a:extLst>
              <a:ext uri="{FF2B5EF4-FFF2-40B4-BE49-F238E27FC236}">
                <a16:creationId xmlns:a16="http://schemas.microsoft.com/office/drawing/2014/main" id="{1C1EA0C7-C7AD-A446-394B-76BA2D036BAF}"/>
              </a:ext>
            </a:extLst>
          </p:cNvPr>
          <p:cNvGrpSpPr/>
          <p:nvPr/>
        </p:nvGrpSpPr>
        <p:grpSpPr>
          <a:xfrm>
            <a:off x="6571407" y="1198702"/>
            <a:ext cx="1014120" cy="1068480"/>
            <a:chOff x="6571407" y="1198702"/>
            <a:chExt cx="1014120" cy="1068480"/>
          </a:xfrm>
        </p:grpSpPr>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B177D3B0-E2B8-0DB2-96C2-1AC7E2D767E4}"/>
                    </a:ext>
                  </a:extLst>
                </p14:cNvPr>
                <p14:cNvContentPartPr/>
                <p14:nvPr/>
              </p14:nvContentPartPr>
              <p14:xfrm>
                <a:off x="6892527" y="1813222"/>
                <a:ext cx="76680" cy="311400"/>
              </p14:xfrm>
            </p:contentPart>
          </mc:Choice>
          <mc:Fallback>
            <p:pic>
              <p:nvPicPr>
                <p:cNvPr id="35" name="Freihand 34">
                  <a:extLst>
                    <a:ext uri="{FF2B5EF4-FFF2-40B4-BE49-F238E27FC236}">
                      <a16:creationId xmlns:a16="http://schemas.microsoft.com/office/drawing/2014/main" id="{B177D3B0-E2B8-0DB2-96C2-1AC7E2D767E4}"/>
                    </a:ext>
                  </a:extLst>
                </p:cNvPr>
                <p:cNvPicPr/>
                <p:nvPr/>
              </p:nvPicPr>
              <p:blipFill>
                <a:blip r:embed="rId57"/>
                <a:stretch>
                  <a:fillRect/>
                </a:stretch>
              </p:blipFill>
              <p:spPr>
                <a:xfrm>
                  <a:off x="6883887" y="1804222"/>
                  <a:ext cx="943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AA21B5CF-5539-9FBD-7DB5-BD2970FE8EB8}"/>
                    </a:ext>
                  </a:extLst>
                </p14:cNvPr>
                <p14:cNvContentPartPr/>
                <p14:nvPr/>
              </p14:nvContentPartPr>
              <p14:xfrm>
                <a:off x="6910167" y="2005102"/>
                <a:ext cx="148680" cy="262080"/>
              </p14:xfrm>
            </p:contentPart>
          </mc:Choice>
          <mc:Fallback>
            <p:pic>
              <p:nvPicPr>
                <p:cNvPr id="36" name="Freihand 35">
                  <a:extLst>
                    <a:ext uri="{FF2B5EF4-FFF2-40B4-BE49-F238E27FC236}">
                      <a16:creationId xmlns:a16="http://schemas.microsoft.com/office/drawing/2014/main" id="{AA21B5CF-5539-9FBD-7DB5-BD2970FE8EB8}"/>
                    </a:ext>
                  </a:extLst>
                </p:cNvPr>
                <p:cNvPicPr/>
                <p:nvPr/>
              </p:nvPicPr>
              <p:blipFill>
                <a:blip r:embed="rId59"/>
                <a:stretch>
                  <a:fillRect/>
                </a:stretch>
              </p:blipFill>
              <p:spPr>
                <a:xfrm>
                  <a:off x="6901527" y="1996102"/>
                  <a:ext cx="1663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1C80DCE5-5332-175D-9FA8-85A9C444979C}"/>
                    </a:ext>
                  </a:extLst>
                </p14:cNvPr>
                <p14:cNvContentPartPr/>
                <p14:nvPr/>
              </p14:nvContentPartPr>
              <p14:xfrm>
                <a:off x="6571407" y="1388062"/>
                <a:ext cx="154080" cy="294840"/>
              </p14:xfrm>
            </p:contentPart>
          </mc:Choice>
          <mc:Fallback>
            <p:pic>
              <p:nvPicPr>
                <p:cNvPr id="37" name="Freihand 36">
                  <a:extLst>
                    <a:ext uri="{FF2B5EF4-FFF2-40B4-BE49-F238E27FC236}">
                      <a16:creationId xmlns:a16="http://schemas.microsoft.com/office/drawing/2014/main" id="{1C80DCE5-5332-175D-9FA8-85A9C444979C}"/>
                    </a:ext>
                  </a:extLst>
                </p:cNvPr>
                <p:cNvPicPr/>
                <p:nvPr/>
              </p:nvPicPr>
              <p:blipFill>
                <a:blip r:embed="rId61"/>
                <a:stretch>
                  <a:fillRect/>
                </a:stretch>
              </p:blipFill>
              <p:spPr>
                <a:xfrm>
                  <a:off x="6562767" y="1379062"/>
                  <a:ext cx="1717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4075E221-B4D6-D981-B57B-F1667CCC72DB}"/>
                    </a:ext>
                  </a:extLst>
                </p14:cNvPr>
                <p14:cNvContentPartPr/>
                <p14:nvPr/>
              </p14:nvContentPartPr>
              <p14:xfrm>
                <a:off x="6722967" y="1424062"/>
                <a:ext cx="229320" cy="202680"/>
              </p14:xfrm>
            </p:contentPart>
          </mc:Choice>
          <mc:Fallback>
            <p:pic>
              <p:nvPicPr>
                <p:cNvPr id="38" name="Freihand 37">
                  <a:extLst>
                    <a:ext uri="{FF2B5EF4-FFF2-40B4-BE49-F238E27FC236}">
                      <a16:creationId xmlns:a16="http://schemas.microsoft.com/office/drawing/2014/main" id="{4075E221-B4D6-D981-B57B-F1667CCC72DB}"/>
                    </a:ext>
                  </a:extLst>
                </p:cNvPr>
                <p:cNvPicPr/>
                <p:nvPr/>
              </p:nvPicPr>
              <p:blipFill>
                <a:blip r:embed="rId63"/>
                <a:stretch>
                  <a:fillRect/>
                </a:stretch>
              </p:blipFill>
              <p:spPr>
                <a:xfrm>
                  <a:off x="6714327" y="1415422"/>
                  <a:ext cx="2469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FFCDCF1B-BD03-2746-FF67-51C01304844F}"/>
                    </a:ext>
                  </a:extLst>
                </p14:cNvPr>
                <p14:cNvContentPartPr/>
                <p14:nvPr/>
              </p14:nvContentPartPr>
              <p14:xfrm>
                <a:off x="6944007" y="1351342"/>
                <a:ext cx="223920" cy="115920"/>
              </p14:xfrm>
            </p:contentPart>
          </mc:Choice>
          <mc:Fallback>
            <p:pic>
              <p:nvPicPr>
                <p:cNvPr id="39" name="Freihand 38">
                  <a:extLst>
                    <a:ext uri="{FF2B5EF4-FFF2-40B4-BE49-F238E27FC236}">
                      <a16:creationId xmlns:a16="http://schemas.microsoft.com/office/drawing/2014/main" id="{FFCDCF1B-BD03-2746-FF67-51C01304844F}"/>
                    </a:ext>
                  </a:extLst>
                </p:cNvPr>
                <p:cNvPicPr/>
                <p:nvPr/>
              </p:nvPicPr>
              <p:blipFill>
                <a:blip r:embed="rId65"/>
                <a:stretch>
                  <a:fillRect/>
                </a:stretch>
              </p:blipFill>
              <p:spPr>
                <a:xfrm>
                  <a:off x="6935007" y="1342342"/>
                  <a:ext cx="241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1BC0526D-15E2-2945-6D5F-7CEE1C20B712}"/>
                    </a:ext>
                  </a:extLst>
                </p14:cNvPr>
                <p14:cNvContentPartPr/>
                <p14:nvPr/>
              </p14:nvContentPartPr>
              <p14:xfrm>
                <a:off x="7190967" y="1231822"/>
                <a:ext cx="161280" cy="139680"/>
              </p14:xfrm>
            </p:contentPart>
          </mc:Choice>
          <mc:Fallback>
            <p:pic>
              <p:nvPicPr>
                <p:cNvPr id="40" name="Freihand 39">
                  <a:extLst>
                    <a:ext uri="{FF2B5EF4-FFF2-40B4-BE49-F238E27FC236}">
                      <a16:creationId xmlns:a16="http://schemas.microsoft.com/office/drawing/2014/main" id="{1BC0526D-15E2-2945-6D5F-7CEE1C20B712}"/>
                    </a:ext>
                  </a:extLst>
                </p:cNvPr>
                <p:cNvPicPr/>
                <p:nvPr/>
              </p:nvPicPr>
              <p:blipFill>
                <a:blip r:embed="rId67"/>
                <a:stretch>
                  <a:fillRect/>
                </a:stretch>
              </p:blipFill>
              <p:spPr>
                <a:xfrm>
                  <a:off x="7181967" y="1223182"/>
                  <a:ext cx="178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689980F5-9AE5-533F-CB92-7CB968E59307}"/>
                    </a:ext>
                  </a:extLst>
                </p14:cNvPr>
                <p14:cNvContentPartPr/>
                <p14:nvPr/>
              </p14:nvContentPartPr>
              <p14:xfrm>
                <a:off x="6671127" y="1198702"/>
                <a:ext cx="914400" cy="659880"/>
              </p14:xfrm>
            </p:contentPart>
          </mc:Choice>
          <mc:Fallback>
            <p:pic>
              <p:nvPicPr>
                <p:cNvPr id="41" name="Freihand 40">
                  <a:extLst>
                    <a:ext uri="{FF2B5EF4-FFF2-40B4-BE49-F238E27FC236}">
                      <a16:creationId xmlns:a16="http://schemas.microsoft.com/office/drawing/2014/main" id="{689980F5-9AE5-533F-CB92-7CB968E59307}"/>
                    </a:ext>
                  </a:extLst>
                </p:cNvPr>
                <p:cNvPicPr/>
                <p:nvPr/>
              </p:nvPicPr>
              <p:blipFill>
                <a:blip r:embed="rId69"/>
                <a:stretch>
                  <a:fillRect/>
                </a:stretch>
              </p:blipFill>
              <p:spPr>
                <a:xfrm>
                  <a:off x="6662127" y="1189702"/>
                  <a:ext cx="932040" cy="67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E4BD3498-1B8C-E134-AAB2-F327B70D75F3}"/>
                  </a:ext>
                </a:extLst>
              </p14:cNvPr>
              <p14:cNvContentPartPr/>
              <p14:nvPr/>
            </p14:nvContentPartPr>
            <p14:xfrm>
              <a:off x="7507407" y="1900702"/>
              <a:ext cx="312840" cy="497160"/>
            </p14:xfrm>
          </p:contentPart>
        </mc:Choice>
        <mc:Fallback>
          <p:pic>
            <p:nvPicPr>
              <p:cNvPr id="44" name="Freihand 43">
                <a:extLst>
                  <a:ext uri="{FF2B5EF4-FFF2-40B4-BE49-F238E27FC236}">
                    <a16:creationId xmlns:a16="http://schemas.microsoft.com/office/drawing/2014/main" id="{E4BD3498-1B8C-E134-AAB2-F327B70D75F3}"/>
                  </a:ext>
                </a:extLst>
              </p:cNvPr>
              <p:cNvPicPr/>
              <p:nvPr/>
            </p:nvPicPr>
            <p:blipFill>
              <a:blip r:embed="rId71"/>
              <a:stretch>
                <a:fillRect/>
              </a:stretch>
            </p:blipFill>
            <p:spPr>
              <a:xfrm>
                <a:off x="7498767" y="1891702"/>
                <a:ext cx="330480" cy="514800"/>
              </a:xfrm>
              <a:prstGeom prst="rect">
                <a:avLst/>
              </a:prstGeom>
            </p:spPr>
          </p:pic>
        </mc:Fallback>
      </mc:AlternateContent>
      <p:grpSp>
        <p:nvGrpSpPr>
          <p:cNvPr id="49" name="Gruppieren 48">
            <a:extLst>
              <a:ext uri="{FF2B5EF4-FFF2-40B4-BE49-F238E27FC236}">
                <a16:creationId xmlns:a16="http://schemas.microsoft.com/office/drawing/2014/main" id="{E70308B5-F0DB-280A-BDF9-07613CA00F5E}"/>
              </a:ext>
            </a:extLst>
          </p:cNvPr>
          <p:cNvGrpSpPr/>
          <p:nvPr/>
        </p:nvGrpSpPr>
        <p:grpSpPr>
          <a:xfrm>
            <a:off x="7448367" y="1810702"/>
            <a:ext cx="376560" cy="447480"/>
            <a:chOff x="7448367" y="1810702"/>
            <a:chExt cx="376560" cy="447480"/>
          </a:xfrm>
        </p:grpSpPr>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D9D9DA75-DBA2-0D07-F5E6-013D1F68BD16}"/>
                    </a:ext>
                  </a:extLst>
                </p14:cNvPr>
                <p14:cNvContentPartPr/>
                <p14:nvPr/>
              </p14:nvContentPartPr>
              <p14:xfrm>
                <a:off x="7613607" y="1810702"/>
                <a:ext cx="167400" cy="335880"/>
              </p14:xfrm>
            </p:contentPart>
          </mc:Choice>
          <mc:Fallback>
            <p:pic>
              <p:nvPicPr>
                <p:cNvPr id="45" name="Freihand 44">
                  <a:extLst>
                    <a:ext uri="{FF2B5EF4-FFF2-40B4-BE49-F238E27FC236}">
                      <a16:creationId xmlns:a16="http://schemas.microsoft.com/office/drawing/2014/main" id="{D9D9DA75-DBA2-0D07-F5E6-013D1F68BD16}"/>
                    </a:ext>
                  </a:extLst>
                </p:cNvPr>
                <p:cNvPicPr/>
                <p:nvPr/>
              </p:nvPicPr>
              <p:blipFill>
                <a:blip r:embed="rId73"/>
                <a:stretch>
                  <a:fillRect/>
                </a:stretch>
              </p:blipFill>
              <p:spPr>
                <a:xfrm>
                  <a:off x="7604607" y="1801702"/>
                  <a:ext cx="1850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1BF2E3FB-12BB-8BA3-FE9D-FB9B9F6403A4}"/>
                    </a:ext>
                  </a:extLst>
                </p14:cNvPr>
                <p14:cNvContentPartPr/>
                <p14:nvPr/>
              </p14:nvContentPartPr>
              <p14:xfrm>
                <a:off x="7655367" y="1977742"/>
                <a:ext cx="157320" cy="245520"/>
              </p14:xfrm>
            </p:contentPart>
          </mc:Choice>
          <mc:Fallback>
            <p:pic>
              <p:nvPicPr>
                <p:cNvPr id="46" name="Freihand 45">
                  <a:extLst>
                    <a:ext uri="{FF2B5EF4-FFF2-40B4-BE49-F238E27FC236}">
                      <a16:creationId xmlns:a16="http://schemas.microsoft.com/office/drawing/2014/main" id="{1BF2E3FB-12BB-8BA3-FE9D-FB9B9F6403A4}"/>
                    </a:ext>
                  </a:extLst>
                </p:cNvPr>
                <p:cNvPicPr/>
                <p:nvPr/>
              </p:nvPicPr>
              <p:blipFill>
                <a:blip r:embed="rId75"/>
                <a:stretch>
                  <a:fillRect/>
                </a:stretch>
              </p:blipFill>
              <p:spPr>
                <a:xfrm>
                  <a:off x="7646367" y="1968742"/>
                  <a:ext cx="1749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B4CC8340-4E81-4F9D-0AA5-9196F8675B98}"/>
                    </a:ext>
                  </a:extLst>
                </p14:cNvPr>
                <p14:cNvContentPartPr/>
                <p14:nvPr/>
              </p14:nvContentPartPr>
              <p14:xfrm>
                <a:off x="7448367" y="2143342"/>
                <a:ext cx="376560" cy="114840"/>
              </p14:xfrm>
            </p:contentPart>
          </mc:Choice>
          <mc:Fallback>
            <p:pic>
              <p:nvPicPr>
                <p:cNvPr id="48" name="Freihand 47">
                  <a:extLst>
                    <a:ext uri="{FF2B5EF4-FFF2-40B4-BE49-F238E27FC236}">
                      <a16:creationId xmlns:a16="http://schemas.microsoft.com/office/drawing/2014/main" id="{B4CC8340-4E81-4F9D-0AA5-9196F8675B98}"/>
                    </a:ext>
                  </a:extLst>
                </p:cNvPr>
                <p:cNvPicPr/>
                <p:nvPr/>
              </p:nvPicPr>
              <p:blipFill>
                <a:blip r:embed="rId77"/>
                <a:stretch>
                  <a:fillRect/>
                </a:stretch>
              </p:blipFill>
              <p:spPr>
                <a:xfrm>
                  <a:off x="7439727" y="2134702"/>
                  <a:ext cx="394200" cy="132480"/>
                </a:xfrm>
                <a:prstGeom prst="rect">
                  <a:avLst/>
                </a:prstGeom>
              </p:spPr>
            </p:pic>
          </mc:Fallback>
        </mc:AlternateContent>
      </p:grpSp>
      <p:grpSp>
        <p:nvGrpSpPr>
          <p:cNvPr id="138" name="Gruppieren 137">
            <a:extLst>
              <a:ext uri="{FF2B5EF4-FFF2-40B4-BE49-F238E27FC236}">
                <a16:creationId xmlns:a16="http://schemas.microsoft.com/office/drawing/2014/main" id="{7743EEEB-41B9-4397-E3D5-DE9EE4FDFCDA}"/>
              </a:ext>
            </a:extLst>
          </p:cNvPr>
          <p:cNvGrpSpPr/>
          <p:nvPr/>
        </p:nvGrpSpPr>
        <p:grpSpPr>
          <a:xfrm>
            <a:off x="8145687" y="1821502"/>
            <a:ext cx="3988080" cy="2328840"/>
            <a:chOff x="8145687" y="1821502"/>
            <a:chExt cx="3988080" cy="2328840"/>
          </a:xfrm>
        </p:grpSpPr>
        <mc:AlternateContent xmlns:mc="http://schemas.openxmlformats.org/markup-compatibility/2006">
          <mc:Choice xmlns:p14="http://schemas.microsoft.com/office/powerpoint/2010/main" Requires="p14">
            <p:contentPart p14:bwMode="auto" r:id="rId78">
              <p14:nvContentPartPr>
                <p14:cNvPr id="71" name="Freihand 70">
                  <a:extLst>
                    <a:ext uri="{FF2B5EF4-FFF2-40B4-BE49-F238E27FC236}">
                      <a16:creationId xmlns:a16="http://schemas.microsoft.com/office/drawing/2014/main" id="{E861460D-5A09-3FC3-8EC2-A05B7B279287}"/>
                    </a:ext>
                  </a:extLst>
                </p14:cNvPr>
                <p14:cNvContentPartPr/>
                <p14:nvPr/>
              </p14:nvContentPartPr>
              <p14:xfrm>
                <a:off x="10750647" y="2124622"/>
                <a:ext cx="39960" cy="113400"/>
              </p14:xfrm>
            </p:contentPart>
          </mc:Choice>
          <mc:Fallback>
            <p:pic>
              <p:nvPicPr>
                <p:cNvPr id="71" name="Freihand 70">
                  <a:extLst>
                    <a:ext uri="{FF2B5EF4-FFF2-40B4-BE49-F238E27FC236}">
                      <a16:creationId xmlns:a16="http://schemas.microsoft.com/office/drawing/2014/main" id="{E861460D-5A09-3FC3-8EC2-A05B7B279287}"/>
                    </a:ext>
                  </a:extLst>
                </p:cNvPr>
                <p:cNvPicPr/>
                <p:nvPr/>
              </p:nvPicPr>
              <p:blipFill>
                <a:blip r:embed="rId79"/>
                <a:stretch>
                  <a:fillRect/>
                </a:stretch>
              </p:blipFill>
              <p:spPr>
                <a:xfrm>
                  <a:off x="10742007" y="2115982"/>
                  <a:ext cx="57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2" name="Freihand 71">
                  <a:extLst>
                    <a:ext uri="{FF2B5EF4-FFF2-40B4-BE49-F238E27FC236}">
                      <a16:creationId xmlns:a16="http://schemas.microsoft.com/office/drawing/2014/main" id="{A83EAE67-1B03-8499-324A-92BB477E6168}"/>
                    </a:ext>
                  </a:extLst>
                </p14:cNvPr>
                <p14:cNvContentPartPr/>
                <p14:nvPr/>
              </p14:nvContentPartPr>
              <p14:xfrm>
                <a:off x="10735887" y="2060902"/>
                <a:ext cx="91800" cy="14760"/>
              </p14:xfrm>
            </p:contentPart>
          </mc:Choice>
          <mc:Fallback>
            <p:pic>
              <p:nvPicPr>
                <p:cNvPr id="72" name="Freihand 71">
                  <a:extLst>
                    <a:ext uri="{FF2B5EF4-FFF2-40B4-BE49-F238E27FC236}">
                      <a16:creationId xmlns:a16="http://schemas.microsoft.com/office/drawing/2014/main" id="{A83EAE67-1B03-8499-324A-92BB477E6168}"/>
                    </a:ext>
                  </a:extLst>
                </p:cNvPr>
                <p:cNvPicPr/>
                <p:nvPr/>
              </p:nvPicPr>
              <p:blipFill>
                <a:blip r:embed="rId81"/>
                <a:stretch>
                  <a:fillRect/>
                </a:stretch>
              </p:blipFill>
              <p:spPr>
                <a:xfrm>
                  <a:off x="10726887" y="2051902"/>
                  <a:ext cx="109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3" name="Freihand 72">
                  <a:extLst>
                    <a:ext uri="{FF2B5EF4-FFF2-40B4-BE49-F238E27FC236}">
                      <a16:creationId xmlns:a16="http://schemas.microsoft.com/office/drawing/2014/main" id="{20178E34-8FAA-9D91-1E39-72405B76D517}"/>
                    </a:ext>
                  </a:extLst>
                </p14:cNvPr>
                <p14:cNvContentPartPr/>
                <p14:nvPr/>
              </p14:nvContentPartPr>
              <p14:xfrm>
                <a:off x="10840287" y="1890982"/>
                <a:ext cx="181440" cy="304200"/>
              </p14:xfrm>
            </p:contentPart>
          </mc:Choice>
          <mc:Fallback>
            <p:pic>
              <p:nvPicPr>
                <p:cNvPr id="73" name="Freihand 72">
                  <a:extLst>
                    <a:ext uri="{FF2B5EF4-FFF2-40B4-BE49-F238E27FC236}">
                      <a16:creationId xmlns:a16="http://schemas.microsoft.com/office/drawing/2014/main" id="{20178E34-8FAA-9D91-1E39-72405B76D517}"/>
                    </a:ext>
                  </a:extLst>
                </p:cNvPr>
                <p:cNvPicPr/>
                <p:nvPr/>
              </p:nvPicPr>
              <p:blipFill>
                <a:blip r:embed="rId83"/>
                <a:stretch>
                  <a:fillRect/>
                </a:stretch>
              </p:blipFill>
              <p:spPr>
                <a:xfrm>
                  <a:off x="10831647" y="1882342"/>
                  <a:ext cx="1990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4" name="Freihand 73">
                  <a:extLst>
                    <a:ext uri="{FF2B5EF4-FFF2-40B4-BE49-F238E27FC236}">
                      <a16:creationId xmlns:a16="http://schemas.microsoft.com/office/drawing/2014/main" id="{6D6CA682-3873-AB3C-6BFF-7B10F5952DA7}"/>
                    </a:ext>
                  </a:extLst>
                </p14:cNvPr>
                <p14:cNvContentPartPr/>
                <p14:nvPr/>
              </p14:nvContentPartPr>
              <p14:xfrm>
                <a:off x="11022447" y="1895662"/>
                <a:ext cx="64080" cy="217440"/>
              </p14:xfrm>
            </p:contentPart>
          </mc:Choice>
          <mc:Fallback>
            <p:pic>
              <p:nvPicPr>
                <p:cNvPr id="74" name="Freihand 73">
                  <a:extLst>
                    <a:ext uri="{FF2B5EF4-FFF2-40B4-BE49-F238E27FC236}">
                      <a16:creationId xmlns:a16="http://schemas.microsoft.com/office/drawing/2014/main" id="{6D6CA682-3873-AB3C-6BFF-7B10F5952DA7}"/>
                    </a:ext>
                  </a:extLst>
                </p:cNvPr>
                <p:cNvPicPr/>
                <p:nvPr/>
              </p:nvPicPr>
              <p:blipFill>
                <a:blip r:embed="rId85"/>
                <a:stretch>
                  <a:fillRect/>
                </a:stretch>
              </p:blipFill>
              <p:spPr>
                <a:xfrm>
                  <a:off x="11013807" y="1887022"/>
                  <a:ext cx="81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5" name="Freihand 74">
                  <a:extLst>
                    <a:ext uri="{FF2B5EF4-FFF2-40B4-BE49-F238E27FC236}">
                      <a16:creationId xmlns:a16="http://schemas.microsoft.com/office/drawing/2014/main" id="{1BF54D80-08D1-E92B-1542-8D8FC5998ADB}"/>
                    </a:ext>
                  </a:extLst>
                </p14:cNvPr>
                <p14:cNvContentPartPr/>
                <p14:nvPr/>
              </p14:nvContentPartPr>
              <p14:xfrm>
                <a:off x="10989687" y="1975222"/>
                <a:ext cx="113400" cy="99000"/>
              </p14:xfrm>
            </p:contentPart>
          </mc:Choice>
          <mc:Fallback>
            <p:pic>
              <p:nvPicPr>
                <p:cNvPr id="75" name="Freihand 74">
                  <a:extLst>
                    <a:ext uri="{FF2B5EF4-FFF2-40B4-BE49-F238E27FC236}">
                      <a16:creationId xmlns:a16="http://schemas.microsoft.com/office/drawing/2014/main" id="{1BF54D80-08D1-E92B-1542-8D8FC5998ADB}"/>
                    </a:ext>
                  </a:extLst>
                </p:cNvPr>
                <p:cNvPicPr/>
                <p:nvPr/>
              </p:nvPicPr>
              <p:blipFill>
                <a:blip r:embed="rId87"/>
                <a:stretch>
                  <a:fillRect/>
                </a:stretch>
              </p:blipFill>
              <p:spPr>
                <a:xfrm>
                  <a:off x="10980687" y="1966222"/>
                  <a:ext cx="131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9" name="Freihand 78">
                  <a:extLst>
                    <a:ext uri="{FF2B5EF4-FFF2-40B4-BE49-F238E27FC236}">
                      <a16:creationId xmlns:a16="http://schemas.microsoft.com/office/drawing/2014/main" id="{C46FCA5E-AD42-A44B-3C34-6B25E3F96D67}"/>
                    </a:ext>
                  </a:extLst>
                </p14:cNvPr>
                <p14:cNvContentPartPr/>
                <p14:nvPr/>
              </p14:nvContentPartPr>
              <p14:xfrm>
                <a:off x="9197607" y="3004102"/>
                <a:ext cx="16200" cy="9000"/>
              </p14:xfrm>
            </p:contentPart>
          </mc:Choice>
          <mc:Fallback>
            <p:pic>
              <p:nvPicPr>
                <p:cNvPr id="79" name="Freihand 78">
                  <a:extLst>
                    <a:ext uri="{FF2B5EF4-FFF2-40B4-BE49-F238E27FC236}">
                      <a16:creationId xmlns:a16="http://schemas.microsoft.com/office/drawing/2014/main" id="{C46FCA5E-AD42-A44B-3C34-6B25E3F96D67}"/>
                    </a:ext>
                  </a:extLst>
                </p:cNvPr>
                <p:cNvPicPr/>
                <p:nvPr/>
              </p:nvPicPr>
              <p:blipFill>
                <a:blip r:embed="rId89"/>
                <a:stretch>
                  <a:fillRect/>
                </a:stretch>
              </p:blipFill>
              <p:spPr>
                <a:xfrm>
                  <a:off x="9188607" y="2995102"/>
                  <a:ext cx="33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A8D880A1-26C0-D932-8EF1-75BDE9808C9B}"/>
                    </a:ext>
                  </a:extLst>
                </p14:cNvPr>
                <p14:cNvContentPartPr/>
                <p14:nvPr/>
              </p14:nvContentPartPr>
              <p14:xfrm>
                <a:off x="8145687" y="2089342"/>
                <a:ext cx="115560" cy="135000"/>
              </p14:xfrm>
            </p:contentPart>
          </mc:Choice>
          <mc:Fallback>
            <p:pic>
              <p:nvPicPr>
                <p:cNvPr id="50" name="Freihand 49">
                  <a:extLst>
                    <a:ext uri="{FF2B5EF4-FFF2-40B4-BE49-F238E27FC236}">
                      <a16:creationId xmlns:a16="http://schemas.microsoft.com/office/drawing/2014/main" id="{A8D880A1-26C0-D932-8EF1-75BDE9808C9B}"/>
                    </a:ext>
                  </a:extLst>
                </p:cNvPr>
                <p:cNvPicPr/>
                <p:nvPr/>
              </p:nvPicPr>
              <p:blipFill>
                <a:blip r:embed="rId91"/>
                <a:stretch>
                  <a:fillRect/>
                </a:stretch>
              </p:blipFill>
              <p:spPr>
                <a:xfrm>
                  <a:off x="8137047" y="2080702"/>
                  <a:ext cx="133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A555AAC4-53E5-5334-1C61-03204B9EB550}"/>
                    </a:ext>
                  </a:extLst>
                </p14:cNvPr>
                <p14:cNvContentPartPr/>
                <p14:nvPr/>
              </p14:nvContentPartPr>
              <p14:xfrm>
                <a:off x="8323167" y="2072062"/>
                <a:ext cx="124920" cy="142920"/>
              </p14:xfrm>
            </p:contentPart>
          </mc:Choice>
          <mc:Fallback>
            <p:pic>
              <p:nvPicPr>
                <p:cNvPr id="51" name="Freihand 50">
                  <a:extLst>
                    <a:ext uri="{FF2B5EF4-FFF2-40B4-BE49-F238E27FC236}">
                      <a16:creationId xmlns:a16="http://schemas.microsoft.com/office/drawing/2014/main" id="{A555AAC4-53E5-5334-1C61-03204B9EB550}"/>
                    </a:ext>
                  </a:extLst>
                </p:cNvPr>
                <p:cNvPicPr/>
                <p:nvPr/>
              </p:nvPicPr>
              <p:blipFill>
                <a:blip r:embed="rId93"/>
                <a:stretch>
                  <a:fillRect/>
                </a:stretch>
              </p:blipFill>
              <p:spPr>
                <a:xfrm>
                  <a:off x="8314527" y="2063062"/>
                  <a:ext cx="142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C5F743D5-61E7-6C47-DDF9-26FBA64B6243}"/>
                    </a:ext>
                  </a:extLst>
                </p14:cNvPr>
                <p14:cNvContentPartPr/>
                <p14:nvPr/>
              </p14:nvContentPartPr>
              <p14:xfrm>
                <a:off x="8733927" y="1906462"/>
                <a:ext cx="116640" cy="307080"/>
              </p14:xfrm>
            </p:contentPart>
          </mc:Choice>
          <mc:Fallback>
            <p:pic>
              <p:nvPicPr>
                <p:cNvPr id="52" name="Freihand 51">
                  <a:extLst>
                    <a:ext uri="{FF2B5EF4-FFF2-40B4-BE49-F238E27FC236}">
                      <a16:creationId xmlns:a16="http://schemas.microsoft.com/office/drawing/2014/main" id="{C5F743D5-61E7-6C47-DDF9-26FBA64B6243}"/>
                    </a:ext>
                  </a:extLst>
                </p:cNvPr>
                <p:cNvPicPr/>
                <p:nvPr/>
              </p:nvPicPr>
              <p:blipFill>
                <a:blip r:embed="rId95"/>
                <a:stretch>
                  <a:fillRect/>
                </a:stretch>
              </p:blipFill>
              <p:spPr>
                <a:xfrm>
                  <a:off x="8724927" y="1897822"/>
                  <a:ext cx="13428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D9D4DD10-1185-633B-73E5-98B2837A0FB1}"/>
                    </a:ext>
                  </a:extLst>
                </p14:cNvPr>
                <p14:cNvContentPartPr/>
                <p14:nvPr/>
              </p14:nvContentPartPr>
              <p14:xfrm>
                <a:off x="9022287" y="1863262"/>
                <a:ext cx="20520" cy="228960"/>
              </p14:xfrm>
            </p:contentPart>
          </mc:Choice>
          <mc:Fallback>
            <p:pic>
              <p:nvPicPr>
                <p:cNvPr id="53" name="Freihand 52">
                  <a:extLst>
                    <a:ext uri="{FF2B5EF4-FFF2-40B4-BE49-F238E27FC236}">
                      <a16:creationId xmlns:a16="http://schemas.microsoft.com/office/drawing/2014/main" id="{D9D4DD10-1185-633B-73E5-98B2837A0FB1}"/>
                    </a:ext>
                  </a:extLst>
                </p:cNvPr>
                <p:cNvPicPr/>
                <p:nvPr/>
              </p:nvPicPr>
              <p:blipFill>
                <a:blip r:embed="rId97"/>
                <a:stretch>
                  <a:fillRect/>
                </a:stretch>
              </p:blipFill>
              <p:spPr>
                <a:xfrm>
                  <a:off x="9013287" y="1854262"/>
                  <a:ext cx="38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Freihand 53">
                  <a:extLst>
                    <a:ext uri="{FF2B5EF4-FFF2-40B4-BE49-F238E27FC236}">
                      <a16:creationId xmlns:a16="http://schemas.microsoft.com/office/drawing/2014/main" id="{A5C1E511-948E-29C3-0678-FA665B8CB3CA}"/>
                    </a:ext>
                  </a:extLst>
                </p14:cNvPr>
                <p14:cNvContentPartPr/>
                <p14:nvPr/>
              </p14:nvContentPartPr>
              <p14:xfrm>
                <a:off x="8963247" y="1847422"/>
                <a:ext cx="189360" cy="286200"/>
              </p14:xfrm>
            </p:contentPart>
          </mc:Choice>
          <mc:Fallback>
            <p:pic>
              <p:nvPicPr>
                <p:cNvPr id="54" name="Freihand 53">
                  <a:extLst>
                    <a:ext uri="{FF2B5EF4-FFF2-40B4-BE49-F238E27FC236}">
                      <a16:creationId xmlns:a16="http://schemas.microsoft.com/office/drawing/2014/main" id="{A5C1E511-948E-29C3-0678-FA665B8CB3CA}"/>
                    </a:ext>
                  </a:extLst>
                </p:cNvPr>
                <p:cNvPicPr/>
                <p:nvPr/>
              </p:nvPicPr>
              <p:blipFill>
                <a:blip r:embed="rId99"/>
                <a:stretch>
                  <a:fillRect/>
                </a:stretch>
              </p:blipFill>
              <p:spPr>
                <a:xfrm>
                  <a:off x="8954607" y="1838422"/>
                  <a:ext cx="2070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Freihand 54">
                  <a:extLst>
                    <a:ext uri="{FF2B5EF4-FFF2-40B4-BE49-F238E27FC236}">
                      <a16:creationId xmlns:a16="http://schemas.microsoft.com/office/drawing/2014/main" id="{CA7E46C2-ADB2-A60E-BE4D-76D5DF385559}"/>
                    </a:ext>
                  </a:extLst>
                </p14:cNvPr>
                <p14:cNvContentPartPr/>
                <p14:nvPr/>
              </p14:nvContentPartPr>
              <p14:xfrm>
                <a:off x="9223527" y="1869742"/>
                <a:ext cx="45360" cy="218160"/>
              </p14:xfrm>
            </p:contentPart>
          </mc:Choice>
          <mc:Fallback>
            <p:pic>
              <p:nvPicPr>
                <p:cNvPr id="55" name="Freihand 54">
                  <a:extLst>
                    <a:ext uri="{FF2B5EF4-FFF2-40B4-BE49-F238E27FC236}">
                      <a16:creationId xmlns:a16="http://schemas.microsoft.com/office/drawing/2014/main" id="{CA7E46C2-ADB2-A60E-BE4D-76D5DF385559}"/>
                    </a:ext>
                  </a:extLst>
                </p:cNvPr>
                <p:cNvPicPr/>
                <p:nvPr/>
              </p:nvPicPr>
              <p:blipFill>
                <a:blip r:embed="rId101"/>
                <a:stretch>
                  <a:fillRect/>
                </a:stretch>
              </p:blipFill>
              <p:spPr>
                <a:xfrm>
                  <a:off x="9214527" y="1861102"/>
                  <a:ext cx="63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Freihand 55">
                  <a:extLst>
                    <a:ext uri="{FF2B5EF4-FFF2-40B4-BE49-F238E27FC236}">
                      <a16:creationId xmlns:a16="http://schemas.microsoft.com/office/drawing/2014/main" id="{139FFEED-A54D-735F-3606-18E113D62A9B}"/>
                    </a:ext>
                  </a:extLst>
                </p14:cNvPr>
                <p14:cNvContentPartPr/>
                <p14:nvPr/>
              </p14:nvContentPartPr>
              <p14:xfrm>
                <a:off x="9342327" y="1971622"/>
                <a:ext cx="79920" cy="142920"/>
              </p14:xfrm>
            </p:contentPart>
          </mc:Choice>
          <mc:Fallback>
            <p:pic>
              <p:nvPicPr>
                <p:cNvPr id="56" name="Freihand 55">
                  <a:extLst>
                    <a:ext uri="{FF2B5EF4-FFF2-40B4-BE49-F238E27FC236}">
                      <a16:creationId xmlns:a16="http://schemas.microsoft.com/office/drawing/2014/main" id="{139FFEED-A54D-735F-3606-18E113D62A9B}"/>
                    </a:ext>
                  </a:extLst>
                </p:cNvPr>
                <p:cNvPicPr/>
                <p:nvPr/>
              </p:nvPicPr>
              <p:blipFill>
                <a:blip r:embed="rId103"/>
                <a:stretch>
                  <a:fillRect/>
                </a:stretch>
              </p:blipFill>
              <p:spPr>
                <a:xfrm>
                  <a:off x="9333327" y="1962622"/>
                  <a:ext cx="97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7" name="Freihand 56">
                  <a:extLst>
                    <a:ext uri="{FF2B5EF4-FFF2-40B4-BE49-F238E27FC236}">
                      <a16:creationId xmlns:a16="http://schemas.microsoft.com/office/drawing/2014/main" id="{ECF29FE3-8059-D6F9-5050-4160C21AF30B}"/>
                    </a:ext>
                  </a:extLst>
                </p14:cNvPr>
                <p14:cNvContentPartPr/>
                <p14:nvPr/>
              </p14:nvContentPartPr>
              <p14:xfrm>
                <a:off x="9626727" y="1821502"/>
                <a:ext cx="231480" cy="194760"/>
              </p14:xfrm>
            </p:contentPart>
          </mc:Choice>
          <mc:Fallback>
            <p:pic>
              <p:nvPicPr>
                <p:cNvPr id="57" name="Freihand 56">
                  <a:extLst>
                    <a:ext uri="{FF2B5EF4-FFF2-40B4-BE49-F238E27FC236}">
                      <a16:creationId xmlns:a16="http://schemas.microsoft.com/office/drawing/2014/main" id="{ECF29FE3-8059-D6F9-5050-4160C21AF30B}"/>
                    </a:ext>
                  </a:extLst>
                </p:cNvPr>
                <p:cNvPicPr/>
                <p:nvPr/>
              </p:nvPicPr>
              <p:blipFill>
                <a:blip r:embed="rId105"/>
                <a:stretch>
                  <a:fillRect/>
                </a:stretch>
              </p:blipFill>
              <p:spPr>
                <a:xfrm>
                  <a:off x="9618087" y="1812502"/>
                  <a:ext cx="2491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8" name="Freihand 57">
                  <a:extLst>
                    <a:ext uri="{FF2B5EF4-FFF2-40B4-BE49-F238E27FC236}">
                      <a16:creationId xmlns:a16="http://schemas.microsoft.com/office/drawing/2014/main" id="{D613D5EC-1162-2441-BF23-E8D3949B7F33}"/>
                    </a:ext>
                  </a:extLst>
                </p14:cNvPr>
                <p14:cNvContentPartPr/>
                <p14:nvPr/>
              </p14:nvContentPartPr>
              <p14:xfrm>
                <a:off x="9641847" y="1872622"/>
                <a:ext cx="244080" cy="102600"/>
              </p14:xfrm>
            </p:contentPart>
          </mc:Choice>
          <mc:Fallback>
            <p:pic>
              <p:nvPicPr>
                <p:cNvPr id="58" name="Freihand 57">
                  <a:extLst>
                    <a:ext uri="{FF2B5EF4-FFF2-40B4-BE49-F238E27FC236}">
                      <a16:creationId xmlns:a16="http://schemas.microsoft.com/office/drawing/2014/main" id="{D613D5EC-1162-2441-BF23-E8D3949B7F33}"/>
                    </a:ext>
                  </a:extLst>
                </p:cNvPr>
                <p:cNvPicPr/>
                <p:nvPr/>
              </p:nvPicPr>
              <p:blipFill>
                <a:blip r:embed="rId107"/>
                <a:stretch>
                  <a:fillRect/>
                </a:stretch>
              </p:blipFill>
              <p:spPr>
                <a:xfrm>
                  <a:off x="9632847" y="1863622"/>
                  <a:ext cx="261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9" name="Freihand 58">
                  <a:extLst>
                    <a:ext uri="{FF2B5EF4-FFF2-40B4-BE49-F238E27FC236}">
                      <a16:creationId xmlns:a16="http://schemas.microsoft.com/office/drawing/2014/main" id="{833B4D5A-8CB4-8B62-E792-EF068A2622D6}"/>
                    </a:ext>
                  </a:extLst>
                </p14:cNvPr>
                <p14:cNvContentPartPr/>
                <p14:nvPr/>
              </p14:nvContentPartPr>
              <p14:xfrm>
                <a:off x="8861727" y="1895302"/>
                <a:ext cx="1296720" cy="485280"/>
              </p14:xfrm>
            </p:contentPart>
          </mc:Choice>
          <mc:Fallback>
            <p:pic>
              <p:nvPicPr>
                <p:cNvPr id="59" name="Freihand 58">
                  <a:extLst>
                    <a:ext uri="{FF2B5EF4-FFF2-40B4-BE49-F238E27FC236}">
                      <a16:creationId xmlns:a16="http://schemas.microsoft.com/office/drawing/2014/main" id="{833B4D5A-8CB4-8B62-E792-EF068A2622D6}"/>
                    </a:ext>
                  </a:extLst>
                </p:cNvPr>
                <p:cNvPicPr/>
                <p:nvPr/>
              </p:nvPicPr>
              <p:blipFill>
                <a:blip r:embed="rId109"/>
                <a:stretch>
                  <a:fillRect/>
                </a:stretch>
              </p:blipFill>
              <p:spPr>
                <a:xfrm>
                  <a:off x="8852727" y="1886302"/>
                  <a:ext cx="131436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299DC4C2-BE8A-739E-A8B6-EDA59C549EAE}"/>
                    </a:ext>
                  </a:extLst>
                </p14:cNvPr>
                <p14:cNvContentPartPr/>
                <p14:nvPr/>
              </p14:nvContentPartPr>
              <p14:xfrm>
                <a:off x="8418207" y="2718262"/>
                <a:ext cx="290880" cy="108360"/>
              </p14:xfrm>
            </p:contentPart>
          </mc:Choice>
          <mc:Fallback>
            <p:pic>
              <p:nvPicPr>
                <p:cNvPr id="62" name="Freihand 61">
                  <a:extLst>
                    <a:ext uri="{FF2B5EF4-FFF2-40B4-BE49-F238E27FC236}">
                      <a16:creationId xmlns:a16="http://schemas.microsoft.com/office/drawing/2014/main" id="{299DC4C2-BE8A-739E-A8B6-EDA59C549EAE}"/>
                    </a:ext>
                  </a:extLst>
                </p:cNvPr>
                <p:cNvPicPr/>
                <p:nvPr/>
              </p:nvPicPr>
              <p:blipFill>
                <a:blip r:embed="rId111"/>
                <a:stretch>
                  <a:fillRect/>
                </a:stretch>
              </p:blipFill>
              <p:spPr>
                <a:xfrm>
                  <a:off x="8409567" y="2709622"/>
                  <a:ext cx="308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6EC2BEFC-4319-854D-7FC4-8ABBEF8FC820}"/>
                    </a:ext>
                  </a:extLst>
                </p14:cNvPr>
                <p14:cNvContentPartPr/>
                <p14:nvPr/>
              </p14:nvContentPartPr>
              <p14:xfrm>
                <a:off x="8738247" y="2554102"/>
                <a:ext cx="73800" cy="359280"/>
              </p14:xfrm>
            </p:contentPart>
          </mc:Choice>
          <mc:Fallback>
            <p:pic>
              <p:nvPicPr>
                <p:cNvPr id="63" name="Freihand 62">
                  <a:extLst>
                    <a:ext uri="{FF2B5EF4-FFF2-40B4-BE49-F238E27FC236}">
                      <a16:creationId xmlns:a16="http://schemas.microsoft.com/office/drawing/2014/main" id="{6EC2BEFC-4319-854D-7FC4-8ABBEF8FC820}"/>
                    </a:ext>
                  </a:extLst>
                </p:cNvPr>
                <p:cNvPicPr/>
                <p:nvPr/>
              </p:nvPicPr>
              <p:blipFill>
                <a:blip r:embed="rId113"/>
                <a:stretch>
                  <a:fillRect/>
                </a:stretch>
              </p:blipFill>
              <p:spPr>
                <a:xfrm>
                  <a:off x="8729247" y="2545102"/>
                  <a:ext cx="9144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47F8DEB9-7D31-D8A4-F000-0361084076DB}"/>
                    </a:ext>
                  </a:extLst>
                </p14:cNvPr>
                <p14:cNvContentPartPr/>
                <p14:nvPr/>
              </p14:nvContentPartPr>
              <p14:xfrm>
                <a:off x="8897007" y="2626822"/>
                <a:ext cx="317880" cy="274680"/>
              </p14:xfrm>
            </p:contentPart>
          </mc:Choice>
          <mc:Fallback>
            <p:pic>
              <p:nvPicPr>
                <p:cNvPr id="64" name="Freihand 63">
                  <a:extLst>
                    <a:ext uri="{FF2B5EF4-FFF2-40B4-BE49-F238E27FC236}">
                      <a16:creationId xmlns:a16="http://schemas.microsoft.com/office/drawing/2014/main" id="{47F8DEB9-7D31-D8A4-F000-0361084076DB}"/>
                    </a:ext>
                  </a:extLst>
                </p:cNvPr>
                <p:cNvPicPr/>
                <p:nvPr/>
              </p:nvPicPr>
              <p:blipFill>
                <a:blip r:embed="rId115"/>
                <a:stretch>
                  <a:fillRect/>
                </a:stretch>
              </p:blipFill>
              <p:spPr>
                <a:xfrm>
                  <a:off x="8888367" y="2617822"/>
                  <a:ext cx="335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37F3252E-DC1F-8D71-58FB-73A764333349}"/>
                    </a:ext>
                  </a:extLst>
                </p14:cNvPr>
                <p14:cNvContentPartPr/>
                <p14:nvPr/>
              </p14:nvContentPartPr>
              <p14:xfrm>
                <a:off x="9265647" y="2509462"/>
                <a:ext cx="141120" cy="127080"/>
              </p14:xfrm>
            </p:contentPart>
          </mc:Choice>
          <mc:Fallback>
            <p:pic>
              <p:nvPicPr>
                <p:cNvPr id="65" name="Freihand 64">
                  <a:extLst>
                    <a:ext uri="{FF2B5EF4-FFF2-40B4-BE49-F238E27FC236}">
                      <a16:creationId xmlns:a16="http://schemas.microsoft.com/office/drawing/2014/main" id="{37F3252E-DC1F-8D71-58FB-73A764333349}"/>
                    </a:ext>
                  </a:extLst>
                </p:cNvPr>
                <p:cNvPicPr/>
                <p:nvPr/>
              </p:nvPicPr>
              <p:blipFill>
                <a:blip r:embed="rId117"/>
                <a:stretch>
                  <a:fillRect/>
                </a:stretch>
              </p:blipFill>
              <p:spPr>
                <a:xfrm>
                  <a:off x="9257007" y="2500822"/>
                  <a:ext cx="158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4F30D6EA-5285-DEF9-8D0B-0C6004816D58}"/>
                    </a:ext>
                  </a:extLst>
                </p14:cNvPr>
                <p14:cNvContentPartPr/>
                <p14:nvPr/>
              </p14:nvContentPartPr>
              <p14:xfrm>
                <a:off x="9504327" y="2468422"/>
                <a:ext cx="25920" cy="41040"/>
              </p14:xfrm>
            </p:contentPart>
          </mc:Choice>
          <mc:Fallback>
            <p:pic>
              <p:nvPicPr>
                <p:cNvPr id="66" name="Freihand 65">
                  <a:extLst>
                    <a:ext uri="{FF2B5EF4-FFF2-40B4-BE49-F238E27FC236}">
                      <a16:creationId xmlns:a16="http://schemas.microsoft.com/office/drawing/2014/main" id="{4F30D6EA-5285-DEF9-8D0B-0C6004816D58}"/>
                    </a:ext>
                  </a:extLst>
                </p:cNvPr>
                <p:cNvPicPr/>
                <p:nvPr/>
              </p:nvPicPr>
              <p:blipFill>
                <a:blip r:embed="rId119"/>
                <a:stretch>
                  <a:fillRect/>
                </a:stretch>
              </p:blipFill>
              <p:spPr>
                <a:xfrm>
                  <a:off x="9495687" y="2459422"/>
                  <a:ext cx="43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A48BC2CE-1647-0009-5C41-3A75E5915FE8}"/>
                    </a:ext>
                  </a:extLst>
                </p14:cNvPr>
                <p14:cNvContentPartPr/>
                <p14:nvPr/>
              </p14:nvContentPartPr>
              <p14:xfrm>
                <a:off x="9705207" y="2366182"/>
                <a:ext cx="218160" cy="153000"/>
              </p14:xfrm>
            </p:contentPart>
          </mc:Choice>
          <mc:Fallback>
            <p:pic>
              <p:nvPicPr>
                <p:cNvPr id="67" name="Freihand 66">
                  <a:extLst>
                    <a:ext uri="{FF2B5EF4-FFF2-40B4-BE49-F238E27FC236}">
                      <a16:creationId xmlns:a16="http://schemas.microsoft.com/office/drawing/2014/main" id="{A48BC2CE-1647-0009-5C41-3A75E5915FE8}"/>
                    </a:ext>
                  </a:extLst>
                </p:cNvPr>
                <p:cNvPicPr/>
                <p:nvPr/>
              </p:nvPicPr>
              <p:blipFill>
                <a:blip r:embed="rId121"/>
                <a:stretch>
                  <a:fillRect/>
                </a:stretch>
              </p:blipFill>
              <p:spPr>
                <a:xfrm>
                  <a:off x="9696207" y="2357542"/>
                  <a:ext cx="235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E7082141-D244-FC37-5D64-898A0D5264EB}"/>
                    </a:ext>
                  </a:extLst>
                </p14:cNvPr>
                <p14:cNvContentPartPr/>
                <p14:nvPr/>
              </p14:nvContentPartPr>
              <p14:xfrm>
                <a:off x="9961167" y="2331262"/>
                <a:ext cx="120600" cy="127800"/>
              </p14:xfrm>
            </p:contentPart>
          </mc:Choice>
          <mc:Fallback>
            <p:pic>
              <p:nvPicPr>
                <p:cNvPr id="68" name="Freihand 67">
                  <a:extLst>
                    <a:ext uri="{FF2B5EF4-FFF2-40B4-BE49-F238E27FC236}">
                      <a16:creationId xmlns:a16="http://schemas.microsoft.com/office/drawing/2014/main" id="{E7082141-D244-FC37-5D64-898A0D5264EB}"/>
                    </a:ext>
                  </a:extLst>
                </p:cNvPr>
                <p:cNvPicPr/>
                <p:nvPr/>
              </p:nvPicPr>
              <p:blipFill>
                <a:blip r:embed="rId123"/>
                <a:stretch>
                  <a:fillRect/>
                </a:stretch>
              </p:blipFill>
              <p:spPr>
                <a:xfrm>
                  <a:off x="9952167" y="2322262"/>
                  <a:ext cx="138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10DED5B1-6B64-AAB7-FCF6-2F399DBE117B}"/>
                    </a:ext>
                  </a:extLst>
                </p14:cNvPr>
                <p14:cNvContentPartPr/>
                <p14:nvPr/>
              </p14:nvContentPartPr>
              <p14:xfrm>
                <a:off x="10114527" y="2300302"/>
                <a:ext cx="81000" cy="131400"/>
              </p14:xfrm>
            </p:contentPart>
          </mc:Choice>
          <mc:Fallback>
            <p:pic>
              <p:nvPicPr>
                <p:cNvPr id="69" name="Freihand 68">
                  <a:extLst>
                    <a:ext uri="{FF2B5EF4-FFF2-40B4-BE49-F238E27FC236}">
                      <a16:creationId xmlns:a16="http://schemas.microsoft.com/office/drawing/2014/main" id="{10DED5B1-6B64-AAB7-FCF6-2F399DBE117B}"/>
                    </a:ext>
                  </a:extLst>
                </p:cNvPr>
                <p:cNvPicPr/>
                <p:nvPr/>
              </p:nvPicPr>
              <p:blipFill>
                <a:blip r:embed="rId125"/>
                <a:stretch>
                  <a:fillRect/>
                </a:stretch>
              </p:blipFill>
              <p:spPr>
                <a:xfrm>
                  <a:off x="10105527" y="2291302"/>
                  <a:ext cx="98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5D6EBFD0-82CD-64AD-7BF7-78A402A92620}"/>
                    </a:ext>
                  </a:extLst>
                </p14:cNvPr>
                <p14:cNvContentPartPr/>
                <p14:nvPr/>
              </p14:nvContentPartPr>
              <p14:xfrm>
                <a:off x="10260327" y="2256742"/>
                <a:ext cx="220680" cy="91800"/>
              </p14:xfrm>
            </p:contentPart>
          </mc:Choice>
          <mc:Fallback>
            <p:pic>
              <p:nvPicPr>
                <p:cNvPr id="70" name="Freihand 69">
                  <a:extLst>
                    <a:ext uri="{FF2B5EF4-FFF2-40B4-BE49-F238E27FC236}">
                      <a16:creationId xmlns:a16="http://schemas.microsoft.com/office/drawing/2014/main" id="{5D6EBFD0-82CD-64AD-7BF7-78A402A92620}"/>
                    </a:ext>
                  </a:extLst>
                </p:cNvPr>
                <p:cNvPicPr/>
                <p:nvPr/>
              </p:nvPicPr>
              <p:blipFill>
                <a:blip r:embed="rId127"/>
                <a:stretch>
                  <a:fillRect/>
                </a:stretch>
              </p:blipFill>
              <p:spPr>
                <a:xfrm>
                  <a:off x="10251687" y="2248102"/>
                  <a:ext cx="238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4" name="Freihand 83">
                  <a:extLst>
                    <a:ext uri="{FF2B5EF4-FFF2-40B4-BE49-F238E27FC236}">
                      <a16:creationId xmlns:a16="http://schemas.microsoft.com/office/drawing/2014/main" id="{1FC68F64-5CB3-1CA1-2499-1232CB66F83C}"/>
                    </a:ext>
                  </a:extLst>
                </p14:cNvPr>
                <p14:cNvContentPartPr/>
                <p14:nvPr/>
              </p14:nvContentPartPr>
              <p14:xfrm>
                <a:off x="8495607" y="3077902"/>
                <a:ext cx="114120" cy="188640"/>
              </p14:xfrm>
            </p:contentPart>
          </mc:Choice>
          <mc:Fallback>
            <p:pic>
              <p:nvPicPr>
                <p:cNvPr id="84" name="Freihand 83">
                  <a:extLst>
                    <a:ext uri="{FF2B5EF4-FFF2-40B4-BE49-F238E27FC236}">
                      <a16:creationId xmlns:a16="http://schemas.microsoft.com/office/drawing/2014/main" id="{1FC68F64-5CB3-1CA1-2499-1232CB66F83C}"/>
                    </a:ext>
                  </a:extLst>
                </p:cNvPr>
                <p:cNvPicPr/>
                <p:nvPr/>
              </p:nvPicPr>
              <p:blipFill>
                <a:blip r:embed="rId129"/>
                <a:stretch>
                  <a:fillRect/>
                </a:stretch>
              </p:blipFill>
              <p:spPr>
                <a:xfrm>
                  <a:off x="8486967" y="3068902"/>
                  <a:ext cx="131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5" name="Freihand 84">
                  <a:extLst>
                    <a:ext uri="{FF2B5EF4-FFF2-40B4-BE49-F238E27FC236}">
                      <a16:creationId xmlns:a16="http://schemas.microsoft.com/office/drawing/2014/main" id="{027B71E0-69B6-854A-0D24-D49F40AD1167}"/>
                    </a:ext>
                  </a:extLst>
                </p14:cNvPr>
                <p14:cNvContentPartPr/>
                <p14:nvPr/>
              </p14:nvContentPartPr>
              <p14:xfrm>
                <a:off x="8716647" y="3087982"/>
                <a:ext cx="192600" cy="118800"/>
              </p14:xfrm>
            </p:contentPart>
          </mc:Choice>
          <mc:Fallback>
            <p:pic>
              <p:nvPicPr>
                <p:cNvPr id="85" name="Freihand 84">
                  <a:extLst>
                    <a:ext uri="{FF2B5EF4-FFF2-40B4-BE49-F238E27FC236}">
                      <a16:creationId xmlns:a16="http://schemas.microsoft.com/office/drawing/2014/main" id="{027B71E0-69B6-854A-0D24-D49F40AD1167}"/>
                    </a:ext>
                  </a:extLst>
                </p:cNvPr>
                <p:cNvPicPr/>
                <p:nvPr/>
              </p:nvPicPr>
              <p:blipFill>
                <a:blip r:embed="rId131"/>
                <a:stretch>
                  <a:fillRect/>
                </a:stretch>
              </p:blipFill>
              <p:spPr>
                <a:xfrm>
                  <a:off x="8707647" y="3079342"/>
                  <a:ext cx="210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6" name="Freihand 85">
                  <a:extLst>
                    <a:ext uri="{FF2B5EF4-FFF2-40B4-BE49-F238E27FC236}">
                      <a16:creationId xmlns:a16="http://schemas.microsoft.com/office/drawing/2014/main" id="{E3CC2145-BA60-5347-9F43-A7BF00D8D659}"/>
                    </a:ext>
                  </a:extLst>
                </p14:cNvPr>
                <p14:cNvContentPartPr/>
                <p14:nvPr/>
              </p14:nvContentPartPr>
              <p14:xfrm>
                <a:off x="8824647" y="3003022"/>
                <a:ext cx="33840" cy="9720"/>
              </p14:xfrm>
            </p:contentPart>
          </mc:Choice>
          <mc:Fallback>
            <p:pic>
              <p:nvPicPr>
                <p:cNvPr id="86" name="Freihand 85">
                  <a:extLst>
                    <a:ext uri="{FF2B5EF4-FFF2-40B4-BE49-F238E27FC236}">
                      <a16:creationId xmlns:a16="http://schemas.microsoft.com/office/drawing/2014/main" id="{E3CC2145-BA60-5347-9F43-A7BF00D8D659}"/>
                    </a:ext>
                  </a:extLst>
                </p:cNvPr>
                <p:cNvPicPr/>
                <p:nvPr/>
              </p:nvPicPr>
              <p:blipFill>
                <a:blip r:embed="rId133"/>
                <a:stretch>
                  <a:fillRect/>
                </a:stretch>
              </p:blipFill>
              <p:spPr>
                <a:xfrm>
                  <a:off x="8815647" y="2994022"/>
                  <a:ext cx="51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DCA09B5F-3414-66B4-81C1-294E9083C587}"/>
                    </a:ext>
                  </a:extLst>
                </p14:cNvPr>
                <p14:cNvContentPartPr/>
                <p14:nvPr/>
              </p14:nvContentPartPr>
              <p14:xfrm>
                <a:off x="9179247" y="2921662"/>
                <a:ext cx="228240" cy="180360"/>
              </p14:xfrm>
            </p:contentPart>
          </mc:Choice>
          <mc:Fallback>
            <p:pic>
              <p:nvPicPr>
                <p:cNvPr id="88" name="Freihand 87">
                  <a:extLst>
                    <a:ext uri="{FF2B5EF4-FFF2-40B4-BE49-F238E27FC236}">
                      <a16:creationId xmlns:a16="http://schemas.microsoft.com/office/drawing/2014/main" id="{DCA09B5F-3414-66B4-81C1-294E9083C587}"/>
                    </a:ext>
                  </a:extLst>
                </p:cNvPr>
                <p:cNvPicPr/>
                <p:nvPr/>
              </p:nvPicPr>
              <p:blipFill>
                <a:blip r:embed="rId135"/>
                <a:stretch>
                  <a:fillRect/>
                </a:stretch>
              </p:blipFill>
              <p:spPr>
                <a:xfrm>
                  <a:off x="9170607" y="2912662"/>
                  <a:ext cx="245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Freihand 88">
                  <a:extLst>
                    <a:ext uri="{FF2B5EF4-FFF2-40B4-BE49-F238E27FC236}">
                      <a16:creationId xmlns:a16="http://schemas.microsoft.com/office/drawing/2014/main" id="{01F97DB6-78A1-E163-EDB2-1351755901BF}"/>
                    </a:ext>
                  </a:extLst>
                </p14:cNvPr>
                <p14:cNvContentPartPr/>
                <p14:nvPr/>
              </p14:nvContentPartPr>
              <p14:xfrm>
                <a:off x="9430527" y="2723662"/>
                <a:ext cx="748080" cy="269280"/>
              </p14:xfrm>
            </p:contentPart>
          </mc:Choice>
          <mc:Fallback>
            <p:pic>
              <p:nvPicPr>
                <p:cNvPr id="89" name="Freihand 88">
                  <a:extLst>
                    <a:ext uri="{FF2B5EF4-FFF2-40B4-BE49-F238E27FC236}">
                      <a16:creationId xmlns:a16="http://schemas.microsoft.com/office/drawing/2014/main" id="{01F97DB6-78A1-E163-EDB2-1351755901BF}"/>
                    </a:ext>
                  </a:extLst>
                </p:cNvPr>
                <p:cNvPicPr/>
                <p:nvPr/>
              </p:nvPicPr>
              <p:blipFill>
                <a:blip r:embed="rId137"/>
                <a:stretch>
                  <a:fillRect/>
                </a:stretch>
              </p:blipFill>
              <p:spPr>
                <a:xfrm>
                  <a:off x="9421887" y="2714662"/>
                  <a:ext cx="7657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Freihand 89">
                  <a:extLst>
                    <a:ext uri="{FF2B5EF4-FFF2-40B4-BE49-F238E27FC236}">
                      <a16:creationId xmlns:a16="http://schemas.microsoft.com/office/drawing/2014/main" id="{A81FB79E-3446-A5A4-54E2-9EC7F0F421A1}"/>
                    </a:ext>
                  </a:extLst>
                </p14:cNvPr>
                <p14:cNvContentPartPr/>
                <p14:nvPr/>
              </p14:nvContentPartPr>
              <p14:xfrm>
                <a:off x="10384167" y="2512342"/>
                <a:ext cx="371520" cy="202680"/>
              </p14:xfrm>
            </p:contentPart>
          </mc:Choice>
          <mc:Fallback>
            <p:pic>
              <p:nvPicPr>
                <p:cNvPr id="90" name="Freihand 89">
                  <a:extLst>
                    <a:ext uri="{FF2B5EF4-FFF2-40B4-BE49-F238E27FC236}">
                      <a16:creationId xmlns:a16="http://schemas.microsoft.com/office/drawing/2014/main" id="{A81FB79E-3446-A5A4-54E2-9EC7F0F421A1}"/>
                    </a:ext>
                  </a:extLst>
                </p:cNvPr>
                <p:cNvPicPr/>
                <p:nvPr/>
              </p:nvPicPr>
              <p:blipFill>
                <a:blip r:embed="rId139"/>
                <a:stretch>
                  <a:fillRect/>
                </a:stretch>
              </p:blipFill>
              <p:spPr>
                <a:xfrm>
                  <a:off x="10375527" y="2503342"/>
                  <a:ext cx="389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Freihand 91">
                  <a:extLst>
                    <a:ext uri="{FF2B5EF4-FFF2-40B4-BE49-F238E27FC236}">
                      <a16:creationId xmlns:a16="http://schemas.microsoft.com/office/drawing/2014/main" id="{E87D7844-7A7B-2564-9B50-FC2A3E3B76CE}"/>
                    </a:ext>
                  </a:extLst>
                </p14:cNvPr>
                <p14:cNvContentPartPr/>
                <p14:nvPr/>
              </p14:nvContentPartPr>
              <p14:xfrm>
                <a:off x="8590647" y="3454102"/>
                <a:ext cx="88560" cy="150840"/>
              </p14:xfrm>
            </p:contentPart>
          </mc:Choice>
          <mc:Fallback>
            <p:pic>
              <p:nvPicPr>
                <p:cNvPr id="92" name="Freihand 91">
                  <a:extLst>
                    <a:ext uri="{FF2B5EF4-FFF2-40B4-BE49-F238E27FC236}">
                      <a16:creationId xmlns:a16="http://schemas.microsoft.com/office/drawing/2014/main" id="{E87D7844-7A7B-2564-9B50-FC2A3E3B76CE}"/>
                    </a:ext>
                  </a:extLst>
                </p:cNvPr>
                <p:cNvPicPr/>
                <p:nvPr/>
              </p:nvPicPr>
              <p:blipFill>
                <a:blip r:embed="rId141"/>
                <a:stretch>
                  <a:fillRect/>
                </a:stretch>
              </p:blipFill>
              <p:spPr>
                <a:xfrm>
                  <a:off x="8582007" y="3445462"/>
                  <a:ext cx="106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Freihand 92">
                  <a:extLst>
                    <a:ext uri="{FF2B5EF4-FFF2-40B4-BE49-F238E27FC236}">
                      <a16:creationId xmlns:a16="http://schemas.microsoft.com/office/drawing/2014/main" id="{1FB38AA5-55DB-1E30-F7FC-602BF01F898D}"/>
                    </a:ext>
                  </a:extLst>
                </p14:cNvPr>
                <p14:cNvContentPartPr/>
                <p14:nvPr/>
              </p14:nvContentPartPr>
              <p14:xfrm>
                <a:off x="8667687" y="3456262"/>
                <a:ext cx="246960" cy="134640"/>
              </p14:xfrm>
            </p:contentPart>
          </mc:Choice>
          <mc:Fallback>
            <p:pic>
              <p:nvPicPr>
                <p:cNvPr id="93" name="Freihand 92">
                  <a:extLst>
                    <a:ext uri="{FF2B5EF4-FFF2-40B4-BE49-F238E27FC236}">
                      <a16:creationId xmlns:a16="http://schemas.microsoft.com/office/drawing/2014/main" id="{1FB38AA5-55DB-1E30-F7FC-602BF01F898D}"/>
                    </a:ext>
                  </a:extLst>
                </p:cNvPr>
                <p:cNvPicPr/>
                <p:nvPr/>
              </p:nvPicPr>
              <p:blipFill>
                <a:blip r:embed="rId143"/>
                <a:stretch>
                  <a:fillRect/>
                </a:stretch>
              </p:blipFill>
              <p:spPr>
                <a:xfrm>
                  <a:off x="8658687" y="3447622"/>
                  <a:ext cx="264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Freihand 93">
                  <a:extLst>
                    <a:ext uri="{FF2B5EF4-FFF2-40B4-BE49-F238E27FC236}">
                      <a16:creationId xmlns:a16="http://schemas.microsoft.com/office/drawing/2014/main" id="{6F63CCDF-7CCF-EEEA-0CC6-A275412D0BA3}"/>
                    </a:ext>
                  </a:extLst>
                </p14:cNvPr>
                <p14:cNvContentPartPr/>
                <p14:nvPr/>
              </p14:nvContentPartPr>
              <p14:xfrm>
                <a:off x="9002127" y="3368422"/>
                <a:ext cx="245520" cy="102240"/>
              </p14:xfrm>
            </p:contentPart>
          </mc:Choice>
          <mc:Fallback>
            <p:pic>
              <p:nvPicPr>
                <p:cNvPr id="94" name="Freihand 93">
                  <a:extLst>
                    <a:ext uri="{FF2B5EF4-FFF2-40B4-BE49-F238E27FC236}">
                      <a16:creationId xmlns:a16="http://schemas.microsoft.com/office/drawing/2014/main" id="{6F63CCDF-7CCF-EEEA-0CC6-A275412D0BA3}"/>
                    </a:ext>
                  </a:extLst>
                </p:cNvPr>
                <p:cNvPicPr/>
                <p:nvPr/>
              </p:nvPicPr>
              <p:blipFill>
                <a:blip r:embed="rId145"/>
                <a:stretch>
                  <a:fillRect/>
                </a:stretch>
              </p:blipFill>
              <p:spPr>
                <a:xfrm>
                  <a:off x="8993127" y="3359422"/>
                  <a:ext cx="263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F546D4B6-8CA9-77D8-35CD-3449A4F20C89}"/>
                    </a:ext>
                  </a:extLst>
                </p14:cNvPr>
                <p14:cNvContentPartPr/>
                <p14:nvPr/>
              </p14:nvContentPartPr>
              <p14:xfrm>
                <a:off x="9282207" y="3227302"/>
                <a:ext cx="178920" cy="164520"/>
              </p14:xfrm>
            </p:contentPart>
          </mc:Choice>
          <mc:Fallback>
            <p:pic>
              <p:nvPicPr>
                <p:cNvPr id="95" name="Freihand 94">
                  <a:extLst>
                    <a:ext uri="{FF2B5EF4-FFF2-40B4-BE49-F238E27FC236}">
                      <a16:creationId xmlns:a16="http://schemas.microsoft.com/office/drawing/2014/main" id="{F546D4B6-8CA9-77D8-35CD-3449A4F20C89}"/>
                    </a:ext>
                  </a:extLst>
                </p:cNvPr>
                <p:cNvPicPr/>
                <p:nvPr/>
              </p:nvPicPr>
              <p:blipFill>
                <a:blip r:embed="rId147"/>
                <a:stretch>
                  <a:fillRect/>
                </a:stretch>
              </p:blipFill>
              <p:spPr>
                <a:xfrm>
                  <a:off x="9273207" y="3218662"/>
                  <a:ext cx="196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Freihand 95">
                  <a:extLst>
                    <a:ext uri="{FF2B5EF4-FFF2-40B4-BE49-F238E27FC236}">
                      <a16:creationId xmlns:a16="http://schemas.microsoft.com/office/drawing/2014/main" id="{F25DE912-57BD-31E6-0BF4-B6B2189F2128}"/>
                    </a:ext>
                  </a:extLst>
                </p14:cNvPr>
                <p14:cNvContentPartPr/>
                <p14:nvPr/>
              </p14:nvContentPartPr>
              <p14:xfrm>
                <a:off x="9440967" y="3207142"/>
                <a:ext cx="8640" cy="21960"/>
              </p14:xfrm>
            </p:contentPart>
          </mc:Choice>
          <mc:Fallback>
            <p:pic>
              <p:nvPicPr>
                <p:cNvPr id="96" name="Freihand 95">
                  <a:extLst>
                    <a:ext uri="{FF2B5EF4-FFF2-40B4-BE49-F238E27FC236}">
                      <a16:creationId xmlns:a16="http://schemas.microsoft.com/office/drawing/2014/main" id="{F25DE912-57BD-31E6-0BF4-B6B2189F2128}"/>
                    </a:ext>
                  </a:extLst>
                </p:cNvPr>
                <p:cNvPicPr/>
                <p:nvPr/>
              </p:nvPicPr>
              <p:blipFill>
                <a:blip r:embed="rId149"/>
                <a:stretch>
                  <a:fillRect/>
                </a:stretch>
              </p:blipFill>
              <p:spPr>
                <a:xfrm>
                  <a:off x="9432327" y="3198502"/>
                  <a:ext cx="26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Freihand 96">
                  <a:extLst>
                    <a:ext uri="{FF2B5EF4-FFF2-40B4-BE49-F238E27FC236}">
                      <a16:creationId xmlns:a16="http://schemas.microsoft.com/office/drawing/2014/main" id="{F1A7A19E-25B6-004B-1A78-00616E9E6780}"/>
                    </a:ext>
                  </a:extLst>
                </p14:cNvPr>
                <p14:cNvContentPartPr/>
                <p14:nvPr/>
              </p14:nvContentPartPr>
              <p14:xfrm>
                <a:off x="9516567" y="3019582"/>
                <a:ext cx="330480" cy="291600"/>
              </p14:xfrm>
            </p:contentPart>
          </mc:Choice>
          <mc:Fallback>
            <p:pic>
              <p:nvPicPr>
                <p:cNvPr id="97" name="Freihand 96">
                  <a:extLst>
                    <a:ext uri="{FF2B5EF4-FFF2-40B4-BE49-F238E27FC236}">
                      <a16:creationId xmlns:a16="http://schemas.microsoft.com/office/drawing/2014/main" id="{F1A7A19E-25B6-004B-1A78-00616E9E6780}"/>
                    </a:ext>
                  </a:extLst>
                </p:cNvPr>
                <p:cNvPicPr/>
                <p:nvPr/>
              </p:nvPicPr>
              <p:blipFill>
                <a:blip r:embed="rId151"/>
                <a:stretch>
                  <a:fillRect/>
                </a:stretch>
              </p:blipFill>
              <p:spPr>
                <a:xfrm>
                  <a:off x="9507567" y="3010942"/>
                  <a:ext cx="348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428C5968-71A3-30DB-1B2D-73E88624C909}"/>
                    </a:ext>
                  </a:extLst>
                </p14:cNvPr>
                <p14:cNvContentPartPr/>
                <p14:nvPr/>
              </p14:nvContentPartPr>
              <p14:xfrm>
                <a:off x="9666687" y="3039742"/>
                <a:ext cx="261720" cy="148680"/>
              </p14:xfrm>
            </p:contentPart>
          </mc:Choice>
          <mc:Fallback>
            <p:pic>
              <p:nvPicPr>
                <p:cNvPr id="98" name="Freihand 97">
                  <a:extLst>
                    <a:ext uri="{FF2B5EF4-FFF2-40B4-BE49-F238E27FC236}">
                      <a16:creationId xmlns:a16="http://schemas.microsoft.com/office/drawing/2014/main" id="{428C5968-71A3-30DB-1B2D-73E88624C909}"/>
                    </a:ext>
                  </a:extLst>
                </p:cNvPr>
                <p:cNvPicPr/>
                <p:nvPr/>
              </p:nvPicPr>
              <p:blipFill>
                <a:blip r:embed="rId153"/>
                <a:stretch>
                  <a:fillRect/>
                </a:stretch>
              </p:blipFill>
              <p:spPr>
                <a:xfrm>
                  <a:off x="9657687" y="3030742"/>
                  <a:ext cx="279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97449C91-C986-9E23-7107-039024E2068C}"/>
                    </a:ext>
                  </a:extLst>
                </p14:cNvPr>
                <p14:cNvContentPartPr/>
                <p14:nvPr/>
              </p14:nvContentPartPr>
              <p14:xfrm>
                <a:off x="9995367" y="2978542"/>
                <a:ext cx="196560" cy="176400"/>
              </p14:xfrm>
            </p:contentPart>
          </mc:Choice>
          <mc:Fallback>
            <p:pic>
              <p:nvPicPr>
                <p:cNvPr id="99" name="Freihand 98">
                  <a:extLst>
                    <a:ext uri="{FF2B5EF4-FFF2-40B4-BE49-F238E27FC236}">
                      <a16:creationId xmlns:a16="http://schemas.microsoft.com/office/drawing/2014/main" id="{97449C91-C986-9E23-7107-039024E2068C}"/>
                    </a:ext>
                  </a:extLst>
                </p:cNvPr>
                <p:cNvPicPr/>
                <p:nvPr/>
              </p:nvPicPr>
              <p:blipFill>
                <a:blip r:embed="rId155"/>
                <a:stretch>
                  <a:fillRect/>
                </a:stretch>
              </p:blipFill>
              <p:spPr>
                <a:xfrm>
                  <a:off x="9986367" y="2969542"/>
                  <a:ext cx="214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224AF63F-FB6A-F5DF-07C5-630606B2B7A7}"/>
                    </a:ext>
                  </a:extLst>
                </p14:cNvPr>
                <p14:cNvContentPartPr/>
                <p14:nvPr/>
              </p14:nvContentPartPr>
              <p14:xfrm>
                <a:off x="10251687" y="2975662"/>
                <a:ext cx="55800" cy="97200"/>
              </p14:xfrm>
            </p:contentPart>
          </mc:Choice>
          <mc:Fallback>
            <p:pic>
              <p:nvPicPr>
                <p:cNvPr id="100" name="Freihand 99">
                  <a:extLst>
                    <a:ext uri="{FF2B5EF4-FFF2-40B4-BE49-F238E27FC236}">
                      <a16:creationId xmlns:a16="http://schemas.microsoft.com/office/drawing/2014/main" id="{224AF63F-FB6A-F5DF-07C5-630606B2B7A7}"/>
                    </a:ext>
                  </a:extLst>
                </p:cNvPr>
                <p:cNvPicPr/>
                <p:nvPr/>
              </p:nvPicPr>
              <p:blipFill>
                <a:blip r:embed="rId157"/>
                <a:stretch>
                  <a:fillRect/>
                </a:stretch>
              </p:blipFill>
              <p:spPr>
                <a:xfrm>
                  <a:off x="10243047" y="2967022"/>
                  <a:ext cx="73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64CC8374-C824-1E3D-9E8B-A2424F4580FF}"/>
                    </a:ext>
                  </a:extLst>
                </p14:cNvPr>
                <p14:cNvContentPartPr/>
                <p14:nvPr/>
              </p14:nvContentPartPr>
              <p14:xfrm>
                <a:off x="10347807" y="2879902"/>
                <a:ext cx="336960" cy="141840"/>
              </p14:xfrm>
            </p:contentPart>
          </mc:Choice>
          <mc:Fallback>
            <p:pic>
              <p:nvPicPr>
                <p:cNvPr id="101" name="Freihand 100">
                  <a:extLst>
                    <a:ext uri="{FF2B5EF4-FFF2-40B4-BE49-F238E27FC236}">
                      <a16:creationId xmlns:a16="http://schemas.microsoft.com/office/drawing/2014/main" id="{64CC8374-C824-1E3D-9E8B-A2424F4580FF}"/>
                    </a:ext>
                  </a:extLst>
                </p:cNvPr>
                <p:cNvPicPr/>
                <p:nvPr/>
              </p:nvPicPr>
              <p:blipFill>
                <a:blip r:embed="rId159"/>
                <a:stretch>
                  <a:fillRect/>
                </a:stretch>
              </p:blipFill>
              <p:spPr>
                <a:xfrm>
                  <a:off x="10338807" y="2871262"/>
                  <a:ext cx="354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59DD99F8-5A43-2D38-857F-D864C1491C48}"/>
                    </a:ext>
                  </a:extLst>
                </p14:cNvPr>
                <p14:cNvContentPartPr/>
                <p14:nvPr/>
              </p14:nvContentPartPr>
              <p14:xfrm>
                <a:off x="10581087" y="2788462"/>
                <a:ext cx="6120" cy="6480"/>
              </p14:xfrm>
            </p:contentPart>
          </mc:Choice>
          <mc:Fallback>
            <p:pic>
              <p:nvPicPr>
                <p:cNvPr id="102" name="Freihand 101">
                  <a:extLst>
                    <a:ext uri="{FF2B5EF4-FFF2-40B4-BE49-F238E27FC236}">
                      <a16:creationId xmlns:a16="http://schemas.microsoft.com/office/drawing/2014/main" id="{59DD99F8-5A43-2D38-857F-D864C1491C48}"/>
                    </a:ext>
                  </a:extLst>
                </p:cNvPr>
                <p:cNvPicPr/>
                <p:nvPr/>
              </p:nvPicPr>
              <p:blipFill>
                <a:blip r:embed="rId161"/>
                <a:stretch>
                  <a:fillRect/>
                </a:stretch>
              </p:blipFill>
              <p:spPr>
                <a:xfrm>
                  <a:off x="10572087" y="2779462"/>
                  <a:ext cx="23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Freihand 103">
                  <a:extLst>
                    <a:ext uri="{FF2B5EF4-FFF2-40B4-BE49-F238E27FC236}">
                      <a16:creationId xmlns:a16="http://schemas.microsoft.com/office/drawing/2014/main" id="{84A64A8D-465D-8D7E-051F-570063862DB2}"/>
                    </a:ext>
                  </a:extLst>
                </p14:cNvPr>
                <p14:cNvContentPartPr/>
                <p14:nvPr/>
              </p14:nvContentPartPr>
              <p14:xfrm>
                <a:off x="10874127" y="2628622"/>
                <a:ext cx="480240" cy="218520"/>
              </p14:xfrm>
            </p:contentPart>
          </mc:Choice>
          <mc:Fallback>
            <p:pic>
              <p:nvPicPr>
                <p:cNvPr id="104" name="Freihand 103">
                  <a:extLst>
                    <a:ext uri="{FF2B5EF4-FFF2-40B4-BE49-F238E27FC236}">
                      <a16:creationId xmlns:a16="http://schemas.microsoft.com/office/drawing/2014/main" id="{84A64A8D-465D-8D7E-051F-570063862DB2}"/>
                    </a:ext>
                  </a:extLst>
                </p:cNvPr>
                <p:cNvPicPr/>
                <p:nvPr/>
              </p:nvPicPr>
              <p:blipFill>
                <a:blip r:embed="rId163"/>
                <a:stretch>
                  <a:fillRect/>
                </a:stretch>
              </p:blipFill>
              <p:spPr>
                <a:xfrm>
                  <a:off x="10865127" y="2619622"/>
                  <a:ext cx="497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Freihand 104">
                  <a:extLst>
                    <a:ext uri="{FF2B5EF4-FFF2-40B4-BE49-F238E27FC236}">
                      <a16:creationId xmlns:a16="http://schemas.microsoft.com/office/drawing/2014/main" id="{4D538B3C-7A24-46DB-C43D-5DBD47C19B52}"/>
                    </a:ext>
                  </a:extLst>
                </p14:cNvPr>
                <p14:cNvContentPartPr/>
                <p14:nvPr/>
              </p14:nvContentPartPr>
              <p14:xfrm>
                <a:off x="11397567" y="2579662"/>
                <a:ext cx="224640" cy="97200"/>
              </p14:xfrm>
            </p:contentPart>
          </mc:Choice>
          <mc:Fallback>
            <p:pic>
              <p:nvPicPr>
                <p:cNvPr id="105" name="Freihand 104">
                  <a:extLst>
                    <a:ext uri="{FF2B5EF4-FFF2-40B4-BE49-F238E27FC236}">
                      <a16:creationId xmlns:a16="http://schemas.microsoft.com/office/drawing/2014/main" id="{4D538B3C-7A24-46DB-C43D-5DBD47C19B52}"/>
                    </a:ext>
                  </a:extLst>
                </p:cNvPr>
                <p:cNvPicPr/>
                <p:nvPr/>
              </p:nvPicPr>
              <p:blipFill>
                <a:blip r:embed="rId165"/>
                <a:stretch>
                  <a:fillRect/>
                </a:stretch>
              </p:blipFill>
              <p:spPr>
                <a:xfrm>
                  <a:off x="11388567" y="2570662"/>
                  <a:ext cx="242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 name="Freihand 105">
                  <a:extLst>
                    <a:ext uri="{FF2B5EF4-FFF2-40B4-BE49-F238E27FC236}">
                      <a16:creationId xmlns:a16="http://schemas.microsoft.com/office/drawing/2014/main" id="{F55D31FC-929F-8339-5528-7ABC594BD6DA}"/>
                    </a:ext>
                  </a:extLst>
                </p14:cNvPr>
                <p14:cNvContentPartPr/>
                <p14:nvPr/>
              </p14:nvContentPartPr>
              <p14:xfrm>
                <a:off x="11579007" y="2511262"/>
                <a:ext cx="10800" cy="21960"/>
              </p14:xfrm>
            </p:contentPart>
          </mc:Choice>
          <mc:Fallback>
            <p:pic>
              <p:nvPicPr>
                <p:cNvPr id="106" name="Freihand 105">
                  <a:extLst>
                    <a:ext uri="{FF2B5EF4-FFF2-40B4-BE49-F238E27FC236}">
                      <a16:creationId xmlns:a16="http://schemas.microsoft.com/office/drawing/2014/main" id="{F55D31FC-929F-8339-5528-7ABC594BD6DA}"/>
                    </a:ext>
                  </a:extLst>
                </p:cNvPr>
                <p:cNvPicPr/>
                <p:nvPr/>
              </p:nvPicPr>
              <p:blipFill>
                <a:blip r:embed="rId167"/>
                <a:stretch>
                  <a:fillRect/>
                </a:stretch>
              </p:blipFill>
              <p:spPr>
                <a:xfrm>
                  <a:off x="11570007" y="2502262"/>
                  <a:ext cx="28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Freihand 106">
                  <a:extLst>
                    <a:ext uri="{FF2B5EF4-FFF2-40B4-BE49-F238E27FC236}">
                      <a16:creationId xmlns:a16="http://schemas.microsoft.com/office/drawing/2014/main" id="{CAF3713B-5B03-242C-C206-D89AF0CE6A0A}"/>
                    </a:ext>
                  </a:extLst>
                </p14:cNvPr>
                <p14:cNvContentPartPr/>
                <p14:nvPr/>
              </p14:nvContentPartPr>
              <p14:xfrm>
                <a:off x="11653887" y="2477782"/>
                <a:ext cx="172080" cy="99360"/>
              </p14:xfrm>
            </p:contentPart>
          </mc:Choice>
          <mc:Fallback>
            <p:pic>
              <p:nvPicPr>
                <p:cNvPr id="107" name="Freihand 106">
                  <a:extLst>
                    <a:ext uri="{FF2B5EF4-FFF2-40B4-BE49-F238E27FC236}">
                      <a16:creationId xmlns:a16="http://schemas.microsoft.com/office/drawing/2014/main" id="{CAF3713B-5B03-242C-C206-D89AF0CE6A0A}"/>
                    </a:ext>
                  </a:extLst>
                </p:cNvPr>
                <p:cNvPicPr/>
                <p:nvPr/>
              </p:nvPicPr>
              <p:blipFill>
                <a:blip r:embed="rId169"/>
                <a:stretch>
                  <a:fillRect/>
                </a:stretch>
              </p:blipFill>
              <p:spPr>
                <a:xfrm>
                  <a:off x="11644887" y="2468782"/>
                  <a:ext cx="189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10CD44A2-7E53-973D-6E18-AF6B638CC0B3}"/>
                    </a:ext>
                  </a:extLst>
                </p14:cNvPr>
                <p14:cNvContentPartPr/>
                <p14:nvPr/>
              </p14:nvContentPartPr>
              <p14:xfrm>
                <a:off x="11813007" y="2435302"/>
                <a:ext cx="90720" cy="123840"/>
              </p14:xfrm>
            </p:contentPart>
          </mc:Choice>
          <mc:Fallback>
            <p:pic>
              <p:nvPicPr>
                <p:cNvPr id="108" name="Freihand 107">
                  <a:extLst>
                    <a:ext uri="{FF2B5EF4-FFF2-40B4-BE49-F238E27FC236}">
                      <a16:creationId xmlns:a16="http://schemas.microsoft.com/office/drawing/2014/main" id="{10CD44A2-7E53-973D-6E18-AF6B638CC0B3}"/>
                    </a:ext>
                  </a:extLst>
                </p:cNvPr>
                <p:cNvPicPr/>
                <p:nvPr/>
              </p:nvPicPr>
              <p:blipFill>
                <a:blip r:embed="rId171"/>
                <a:stretch>
                  <a:fillRect/>
                </a:stretch>
              </p:blipFill>
              <p:spPr>
                <a:xfrm>
                  <a:off x="11804367" y="2426662"/>
                  <a:ext cx="108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Freihand 109">
                  <a:extLst>
                    <a:ext uri="{FF2B5EF4-FFF2-40B4-BE49-F238E27FC236}">
                      <a16:creationId xmlns:a16="http://schemas.microsoft.com/office/drawing/2014/main" id="{936A23F1-ED86-FD60-D546-E9F3B836A6A3}"/>
                    </a:ext>
                  </a:extLst>
                </p14:cNvPr>
                <p14:cNvContentPartPr/>
                <p14:nvPr/>
              </p14:nvContentPartPr>
              <p14:xfrm>
                <a:off x="11932887" y="2260342"/>
                <a:ext cx="55800" cy="306720"/>
              </p14:xfrm>
            </p:contentPart>
          </mc:Choice>
          <mc:Fallback>
            <p:pic>
              <p:nvPicPr>
                <p:cNvPr id="110" name="Freihand 109">
                  <a:extLst>
                    <a:ext uri="{FF2B5EF4-FFF2-40B4-BE49-F238E27FC236}">
                      <a16:creationId xmlns:a16="http://schemas.microsoft.com/office/drawing/2014/main" id="{936A23F1-ED86-FD60-D546-E9F3B836A6A3}"/>
                    </a:ext>
                  </a:extLst>
                </p:cNvPr>
                <p:cNvPicPr/>
                <p:nvPr/>
              </p:nvPicPr>
              <p:blipFill>
                <a:blip r:embed="rId173"/>
                <a:stretch>
                  <a:fillRect/>
                </a:stretch>
              </p:blipFill>
              <p:spPr>
                <a:xfrm>
                  <a:off x="11923887" y="2251702"/>
                  <a:ext cx="734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1" name="Freihand 110">
                  <a:extLst>
                    <a:ext uri="{FF2B5EF4-FFF2-40B4-BE49-F238E27FC236}">
                      <a16:creationId xmlns:a16="http://schemas.microsoft.com/office/drawing/2014/main" id="{8CA2EE7B-AB6F-6416-9770-9200D632DB27}"/>
                    </a:ext>
                  </a:extLst>
                </p14:cNvPr>
                <p14:cNvContentPartPr/>
                <p14:nvPr/>
              </p14:nvContentPartPr>
              <p14:xfrm>
                <a:off x="11892207" y="2372302"/>
                <a:ext cx="145800" cy="68040"/>
              </p14:xfrm>
            </p:contentPart>
          </mc:Choice>
          <mc:Fallback>
            <p:pic>
              <p:nvPicPr>
                <p:cNvPr id="111" name="Freihand 110">
                  <a:extLst>
                    <a:ext uri="{FF2B5EF4-FFF2-40B4-BE49-F238E27FC236}">
                      <a16:creationId xmlns:a16="http://schemas.microsoft.com/office/drawing/2014/main" id="{8CA2EE7B-AB6F-6416-9770-9200D632DB27}"/>
                    </a:ext>
                  </a:extLst>
                </p:cNvPr>
                <p:cNvPicPr/>
                <p:nvPr/>
              </p:nvPicPr>
              <p:blipFill>
                <a:blip r:embed="rId175"/>
                <a:stretch>
                  <a:fillRect/>
                </a:stretch>
              </p:blipFill>
              <p:spPr>
                <a:xfrm>
                  <a:off x="11883207" y="2363662"/>
                  <a:ext cx="163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3" name="Freihand 112">
                  <a:extLst>
                    <a:ext uri="{FF2B5EF4-FFF2-40B4-BE49-F238E27FC236}">
                      <a16:creationId xmlns:a16="http://schemas.microsoft.com/office/drawing/2014/main" id="{7DA6BE87-8954-FDA0-6095-087194C96201}"/>
                    </a:ext>
                  </a:extLst>
                </p14:cNvPr>
                <p14:cNvContentPartPr/>
                <p14:nvPr/>
              </p14:nvContentPartPr>
              <p14:xfrm>
                <a:off x="8711607" y="3786022"/>
                <a:ext cx="386640" cy="157680"/>
              </p14:xfrm>
            </p:contentPart>
          </mc:Choice>
          <mc:Fallback>
            <p:pic>
              <p:nvPicPr>
                <p:cNvPr id="113" name="Freihand 112">
                  <a:extLst>
                    <a:ext uri="{FF2B5EF4-FFF2-40B4-BE49-F238E27FC236}">
                      <a16:creationId xmlns:a16="http://schemas.microsoft.com/office/drawing/2014/main" id="{7DA6BE87-8954-FDA0-6095-087194C96201}"/>
                    </a:ext>
                  </a:extLst>
                </p:cNvPr>
                <p:cNvPicPr/>
                <p:nvPr/>
              </p:nvPicPr>
              <p:blipFill>
                <a:blip r:embed="rId177"/>
                <a:stretch>
                  <a:fillRect/>
                </a:stretch>
              </p:blipFill>
              <p:spPr>
                <a:xfrm>
                  <a:off x="8702607" y="3777382"/>
                  <a:ext cx="404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4" name="Freihand 113">
                  <a:extLst>
                    <a:ext uri="{FF2B5EF4-FFF2-40B4-BE49-F238E27FC236}">
                      <a16:creationId xmlns:a16="http://schemas.microsoft.com/office/drawing/2014/main" id="{FEB2A444-4964-5CE2-2061-0E0EADBB2E5F}"/>
                    </a:ext>
                  </a:extLst>
                </p14:cNvPr>
                <p14:cNvContentPartPr/>
                <p14:nvPr/>
              </p14:nvContentPartPr>
              <p14:xfrm>
                <a:off x="9037047" y="3684142"/>
                <a:ext cx="2520" cy="15840"/>
              </p14:xfrm>
            </p:contentPart>
          </mc:Choice>
          <mc:Fallback>
            <p:pic>
              <p:nvPicPr>
                <p:cNvPr id="114" name="Freihand 113">
                  <a:extLst>
                    <a:ext uri="{FF2B5EF4-FFF2-40B4-BE49-F238E27FC236}">
                      <a16:creationId xmlns:a16="http://schemas.microsoft.com/office/drawing/2014/main" id="{FEB2A444-4964-5CE2-2061-0E0EADBB2E5F}"/>
                    </a:ext>
                  </a:extLst>
                </p:cNvPr>
                <p:cNvPicPr/>
                <p:nvPr/>
              </p:nvPicPr>
              <p:blipFill>
                <a:blip r:embed="rId179"/>
                <a:stretch>
                  <a:fillRect/>
                </a:stretch>
              </p:blipFill>
              <p:spPr>
                <a:xfrm>
                  <a:off x="9028407" y="3675142"/>
                  <a:ext cx="20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 name="Freihand 114">
                  <a:extLst>
                    <a:ext uri="{FF2B5EF4-FFF2-40B4-BE49-F238E27FC236}">
                      <a16:creationId xmlns:a16="http://schemas.microsoft.com/office/drawing/2014/main" id="{75CE2691-BAEB-8DF8-69AE-917B4B2ED51E}"/>
                    </a:ext>
                  </a:extLst>
                </p14:cNvPr>
                <p14:cNvContentPartPr/>
                <p14:nvPr/>
              </p14:nvContentPartPr>
              <p14:xfrm>
                <a:off x="9394527" y="3542662"/>
                <a:ext cx="232920" cy="247320"/>
              </p14:xfrm>
            </p:contentPart>
          </mc:Choice>
          <mc:Fallback>
            <p:pic>
              <p:nvPicPr>
                <p:cNvPr id="115" name="Freihand 114">
                  <a:extLst>
                    <a:ext uri="{FF2B5EF4-FFF2-40B4-BE49-F238E27FC236}">
                      <a16:creationId xmlns:a16="http://schemas.microsoft.com/office/drawing/2014/main" id="{75CE2691-BAEB-8DF8-69AE-917B4B2ED51E}"/>
                    </a:ext>
                  </a:extLst>
                </p:cNvPr>
                <p:cNvPicPr/>
                <p:nvPr/>
              </p:nvPicPr>
              <p:blipFill>
                <a:blip r:embed="rId181"/>
                <a:stretch>
                  <a:fillRect/>
                </a:stretch>
              </p:blipFill>
              <p:spPr>
                <a:xfrm>
                  <a:off x="9385887" y="3534022"/>
                  <a:ext cx="2505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6" name="Freihand 115">
                  <a:extLst>
                    <a:ext uri="{FF2B5EF4-FFF2-40B4-BE49-F238E27FC236}">
                      <a16:creationId xmlns:a16="http://schemas.microsoft.com/office/drawing/2014/main" id="{02E9F607-ED36-B50D-4025-7A28701F6811}"/>
                    </a:ext>
                  </a:extLst>
                </p14:cNvPr>
                <p14:cNvContentPartPr/>
                <p14:nvPr/>
              </p14:nvContentPartPr>
              <p14:xfrm>
                <a:off x="9695127" y="3532942"/>
                <a:ext cx="237600" cy="168840"/>
              </p14:xfrm>
            </p:contentPart>
          </mc:Choice>
          <mc:Fallback>
            <p:pic>
              <p:nvPicPr>
                <p:cNvPr id="116" name="Freihand 115">
                  <a:extLst>
                    <a:ext uri="{FF2B5EF4-FFF2-40B4-BE49-F238E27FC236}">
                      <a16:creationId xmlns:a16="http://schemas.microsoft.com/office/drawing/2014/main" id="{02E9F607-ED36-B50D-4025-7A28701F6811}"/>
                    </a:ext>
                  </a:extLst>
                </p:cNvPr>
                <p:cNvPicPr/>
                <p:nvPr/>
              </p:nvPicPr>
              <p:blipFill>
                <a:blip r:embed="rId183"/>
                <a:stretch>
                  <a:fillRect/>
                </a:stretch>
              </p:blipFill>
              <p:spPr>
                <a:xfrm>
                  <a:off x="9686127" y="3524302"/>
                  <a:ext cx="255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7" name="Freihand 116">
                  <a:extLst>
                    <a:ext uri="{FF2B5EF4-FFF2-40B4-BE49-F238E27FC236}">
                      <a16:creationId xmlns:a16="http://schemas.microsoft.com/office/drawing/2014/main" id="{43BEA86B-F4B5-B457-CAE0-BA2089EC8A10}"/>
                    </a:ext>
                  </a:extLst>
                </p14:cNvPr>
                <p14:cNvContentPartPr/>
                <p14:nvPr/>
              </p14:nvContentPartPr>
              <p14:xfrm>
                <a:off x="9963687" y="3375982"/>
                <a:ext cx="146520" cy="182160"/>
              </p14:xfrm>
            </p:contentPart>
          </mc:Choice>
          <mc:Fallback>
            <p:pic>
              <p:nvPicPr>
                <p:cNvPr id="117" name="Freihand 116">
                  <a:extLst>
                    <a:ext uri="{FF2B5EF4-FFF2-40B4-BE49-F238E27FC236}">
                      <a16:creationId xmlns:a16="http://schemas.microsoft.com/office/drawing/2014/main" id="{43BEA86B-F4B5-B457-CAE0-BA2089EC8A10}"/>
                    </a:ext>
                  </a:extLst>
                </p:cNvPr>
                <p:cNvPicPr/>
                <p:nvPr/>
              </p:nvPicPr>
              <p:blipFill>
                <a:blip r:embed="rId185"/>
                <a:stretch>
                  <a:fillRect/>
                </a:stretch>
              </p:blipFill>
              <p:spPr>
                <a:xfrm>
                  <a:off x="9955047" y="3367342"/>
                  <a:ext cx="164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8" name="Freihand 117">
                  <a:extLst>
                    <a:ext uri="{FF2B5EF4-FFF2-40B4-BE49-F238E27FC236}">
                      <a16:creationId xmlns:a16="http://schemas.microsoft.com/office/drawing/2014/main" id="{BA40F70C-D4EE-2046-64DA-8EDD03FC55BE}"/>
                    </a:ext>
                  </a:extLst>
                </p14:cNvPr>
                <p14:cNvContentPartPr/>
                <p14:nvPr/>
              </p14:nvContentPartPr>
              <p14:xfrm>
                <a:off x="9302367" y="3843982"/>
                <a:ext cx="154800" cy="97920"/>
              </p14:xfrm>
            </p:contentPart>
          </mc:Choice>
          <mc:Fallback>
            <p:pic>
              <p:nvPicPr>
                <p:cNvPr id="118" name="Freihand 117">
                  <a:extLst>
                    <a:ext uri="{FF2B5EF4-FFF2-40B4-BE49-F238E27FC236}">
                      <a16:creationId xmlns:a16="http://schemas.microsoft.com/office/drawing/2014/main" id="{BA40F70C-D4EE-2046-64DA-8EDD03FC55BE}"/>
                    </a:ext>
                  </a:extLst>
                </p:cNvPr>
                <p:cNvPicPr/>
                <p:nvPr/>
              </p:nvPicPr>
              <p:blipFill>
                <a:blip r:embed="rId187"/>
                <a:stretch>
                  <a:fillRect/>
                </a:stretch>
              </p:blipFill>
              <p:spPr>
                <a:xfrm>
                  <a:off x="9293367" y="3834982"/>
                  <a:ext cx="172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9" name="Freihand 118">
                  <a:extLst>
                    <a:ext uri="{FF2B5EF4-FFF2-40B4-BE49-F238E27FC236}">
                      <a16:creationId xmlns:a16="http://schemas.microsoft.com/office/drawing/2014/main" id="{24FEC6A1-5BE4-60A0-A898-BE9DEC761F56}"/>
                    </a:ext>
                  </a:extLst>
                </p14:cNvPr>
                <p14:cNvContentPartPr/>
                <p14:nvPr/>
              </p14:nvContentPartPr>
              <p14:xfrm>
                <a:off x="10168887" y="3215062"/>
                <a:ext cx="136080" cy="91440"/>
              </p14:xfrm>
            </p:contentPart>
          </mc:Choice>
          <mc:Fallback>
            <p:pic>
              <p:nvPicPr>
                <p:cNvPr id="119" name="Freihand 118">
                  <a:extLst>
                    <a:ext uri="{FF2B5EF4-FFF2-40B4-BE49-F238E27FC236}">
                      <a16:creationId xmlns:a16="http://schemas.microsoft.com/office/drawing/2014/main" id="{24FEC6A1-5BE4-60A0-A898-BE9DEC761F56}"/>
                    </a:ext>
                  </a:extLst>
                </p:cNvPr>
                <p:cNvPicPr/>
                <p:nvPr/>
              </p:nvPicPr>
              <p:blipFill>
                <a:blip r:embed="rId189"/>
                <a:stretch>
                  <a:fillRect/>
                </a:stretch>
              </p:blipFill>
              <p:spPr>
                <a:xfrm>
                  <a:off x="10159887" y="3206422"/>
                  <a:ext cx="153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0" name="Freihand 119">
                  <a:extLst>
                    <a:ext uri="{FF2B5EF4-FFF2-40B4-BE49-F238E27FC236}">
                      <a16:creationId xmlns:a16="http://schemas.microsoft.com/office/drawing/2014/main" id="{5A003D94-68CD-B866-245D-8CFADCCC065A}"/>
                    </a:ext>
                  </a:extLst>
                </p14:cNvPr>
                <p14:cNvContentPartPr/>
                <p14:nvPr/>
              </p14:nvContentPartPr>
              <p14:xfrm>
                <a:off x="10484247" y="3138382"/>
                <a:ext cx="395280" cy="374040"/>
              </p14:xfrm>
            </p:contentPart>
          </mc:Choice>
          <mc:Fallback>
            <p:pic>
              <p:nvPicPr>
                <p:cNvPr id="120" name="Freihand 119">
                  <a:extLst>
                    <a:ext uri="{FF2B5EF4-FFF2-40B4-BE49-F238E27FC236}">
                      <a16:creationId xmlns:a16="http://schemas.microsoft.com/office/drawing/2014/main" id="{5A003D94-68CD-B866-245D-8CFADCCC065A}"/>
                    </a:ext>
                  </a:extLst>
                </p:cNvPr>
                <p:cNvPicPr/>
                <p:nvPr/>
              </p:nvPicPr>
              <p:blipFill>
                <a:blip r:embed="rId191"/>
                <a:stretch>
                  <a:fillRect/>
                </a:stretch>
              </p:blipFill>
              <p:spPr>
                <a:xfrm>
                  <a:off x="10475607" y="3129742"/>
                  <a:ext cx="4129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1" name="Freihand 120">
                  <a:extLst>
                    <a:ext uri="{FF2B5EF4-FFF2-40B4-BE49-F238E27FC236}">
                      <a16:creationId xmlns:a16="http://schemas.microsoft.com/office/drawing/2014/main" id="{6D303F69-3CD9-A9C6-1ACC-A73DED02E087}"/>
                    </a:ext>
                  </a:extLst>
                </p14:cNvPr>
                <p14:cNvContentPartPr/>
                <p14:nvPr/>
              </p14:nvContentPartPr>
              <p14:xfrm>
                <a:off x="11152407" y="2986102"/>
                <a:ext cx="377280" cy="208440"/>
              </p14:xfrm>
            </p:contentPart>
          </mc:Choice>
          <mc:Fallback>
            <p:pic>
              <p:nvPicPr>
                <p:cNvPr id="121" name="Freihand 120">
                  <a:extLst>
                    <a:ext uri="{FF2B5EF4-FFF2-40B4-BE49-F238E27FC236}">
                      <a16:creationId xmlns:a16="http://schemas.microsoft.com/office/drawing/2014/main" id="{6D303F69-3CD9-A9C6-1ACC-A73DED02E087}"/>
                    </a:ext>
                  </a:extLst>
                </p:cNvPr>
                <p:cNvPicPr/>
                <p:nvPr/>
              </p:nvPicPr>
              <p:blipFill>
                <a:blip r:embed="rId193"/>
                <a:stretch>
                  <a:fillRect/>
                </a:stretch>
              </p:blipFill>
              <p:spPr>
                <a:xfrm>
                  <a:off x="11143767" y="2977102"/>
                  <a:ext cx="3949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2" name="Freihand 121">
                  <a:extLst>
                    <a:ext uri="{FF2B5EF4-FFF2-40B4-BE49-F238E27FC236}">
                      <a16:creationId xmlns:a16="http://schemas.microsoft.com/office/drawing/2014/main" id="{A78926A9-2703-368A-5281-E6796C915B26}"/>
                    </a:ext>
                  </a:extLst>
                </p14:cNvPr>
                <p14:cNvContentPartPr/>
                <p14:nvPr/>
              </p14:nvContentPartPr>
              <p14:xfrm>
                <a:off x="11474967" y="2887462"/>
                <a:ext cx="10080" cy="12600"/>
              </p14:xfrm>
            </p:contentPart>
          </mc:Choice>
          <mc:Fallback>
            <p:pic>
              <p:nvPicPr>
                <p:cNvPr id="122" name="Freihand 121">
                  <a:extLst>
                    <a:ext uri="{FF2B5EF4-FFF2-40B4-BE49-F238E27FC236}">
                      <a16:creationId xmlns:a16="http://schemas.microsoft.com/office/drawing/2014/main" id="{A78926A9-2703-368A-5281-E6796C915B26}"/>
                    </a:ext>
                  </a:extLst>
                </p:cNvPr>
                <p:cNvPicPr/>
                <p:nvPr/>
              </p:nvPicPr>
              <p:blipFill>
                <a:blip r:embed="rId55"/>
                <a:stretch>
                  <a:fillRect/>
                </a:stretch>
              </p:blipFill>
              <p:spPr>
                <a:xfrm>
                  <a:off x="11466327" y="2878462"/>
                  <a:ext cx="27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3" name="Freihand 122">
                  <a:extLst>
                    <a:ext uri="{FF2B5EF4-FFF2-40B4-BE49-F238E27FC236}">
                      <a16:creationId xmlns:a16="http://schemas.microsoft.com/office/drawing/2014/main" id="{5DF130FF-1421-3BFA-C933-B081719A6413}"/>
                    </a:ext>
                  </a:extLst>
                </p14:cNvPr>
                <p14:cNvContentPartPr/>
                <p14:nvPr/>
              </p14:nvContentPartPr>
              <p14:xfrm>
                <a:off x="9974127" y="3789622"/>
                <a:ext cx="79200" cy="175320"/>
              </p14:xfrm>
            </p:contentPart>
          </mc:Choice>
          <mc:Fallback>
            <p:pic>
              <p:nvPicPr>
                <p:cNvPr id="123" name="Freihand 122">
                  <a:extLst>
                    <a:ext uri="{FF2B5EF4-FFF2-40B4-BE49-F238E27FC236}">
                      <a16:creationId xmlns:a16="http://schemas.microsoft.com/office/drawing/2014/main" id="{5DF130FF-1421-3BFA-C933-B081719A6413}"/>
                    </a:ext>
                  </a:extLst>
                </p:cNvPr>
                <p:cNvPicPr/>
                <p:nvPr/>
              </p:nvPicPr>
              <p:blipFill>
                <a:blip r:embed="rId196"/>
                <a:stretch>
                  <a:fillRect/>
                </a:stretch>
              </p:blipFill>
              <p:spPr>
                <a:xfrm>
                  <a:off x="9965487" y="3780982"/>
                  <a:ext cx="968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4" name="Freihand 123">
                  <a:extLst>
                    <a:ext uri="{FF2B5EF4-FFF2-40B4-BE49-F238E27FC236}">
                      <a16:creationId xmlns:a16="http://schemas.microsoft.com/office/drawing/2014/main" id="{C649481C-E5E0-D69B-A015-012F9F4FED69}"/>
                    </a:ext>
                  </a:extLst>
                </p14:cNvPr>
                <p14:cNvContentPartPr/>
                <p14:nvPr/>
              </p14:nvContentPartPr>
              <p14:xfrm>
                <a:off x="9895287" y="3705022"/>
                <a:ext cx="234720" cy="158400"/>
              </p14:xfrm>
            </p:contentPart>
          </mc:Choice>
          <mc:Fallback>
            <p:pic>
              <p:nvPicPr>
                <p:cNvPr id="124" name="Freihand 123">
                  <a:extLst>
                    <a:ext uri="{FF2B5EF4-FFF2-40B4-BE49-F238E27FC236}">
                      <a16:creationId xmlns:a16="http://schemas.microsoft.com/office/drawing/2014/main" id="{C649481C-E5E0-D69B-A015-012F9F4FED69}"/>
                    </a:ext>
                  </a:extLst>
                </p:cNvPr>
                <p:cNvPicPr/>
                <p:nvPr/>
              </p:nvPicPr>
              <p:blipFill>
                <a:blip r:embed="rId198"/>
                <a:stretch>
                  <a:fillRect/>
                </a:stretch>
              </p:blipFill>
              <p:spPr>
                <a:xfrm>
                  <a:off x="9886287" y="3696382"/>
                  <a:ext cx="252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5" name="Freihand 124">
                  <a:extLst>
                    <a:ext uri="{FF2B5EF4-FFF2-40B4-BE49-F238E27FC236}">
                      <a16:creationId xmlns:a16="http://schemas.microsoft.com/office/drawing/2014/main" id="{63CF8721-7FF7-9D8F-97A7-AA8EED86EBAE}"/>
                    </a:ext>
                  </a:extLst>
                </p14:cNvPr>
                <p14:cNvContentPartPr/>
                <p14:nvPr/>
              </p14:nvContentPartPr>
              <p14:xfrm>
                <a:off x="10173207" y="3746782"/>
                <a:ext cx="228600" cy="186480"/>
              </p14:xfrm>
            </p:contentPart>
          </mc:Choice>
          <mc:Fallback>
            <p:pic>
              <p:nvPicPr>
                <p:cNvPr id="125" name="Freihand 124">
                  <a:extLst>
                    <a:ext uri="{FF2B5EF4-FFF2-40B4-BE49-F238E27FC236}">
                      <a16:creationId xmlns:a16="http://schemas.microsoft.com/office/drawing/2014/main" id="{63CF8721-7FF7-9D8F-97A7-AA8EED86EBAE}"/>
                    </a:ext>
                  </a:extLst>
                </p:cNvPr>
                <p:cNvPicPr/>
                <p:nvPr/>
              </p:nvPicPr>
              <p:blipFill>
                <a:blip r:embed="rId200"/>
                <a:stretch>
                  <a:fillRect/>
                </a:stretch>
              </p:blipFill>
              <p:spPr>
                <a:xfrm>
                  <a:off x="10164567" y="3738142"/>
                  <a:ext cx="246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6" name="Freihand 125">
                  <a:extLst>
                    <a:ext uri="{FF2B5EF4-FFF2-40B4-BE49-F238E27FC236}">
                      <a16:creationId xmlns:a16="http://schemas.microsoft.com/office/drawing/2014/main" id="{0A670B69-A046-1A08-836E-F275D22DDD7B}"/>
                    </a:ext>
                  </a:extLst>
                </p14:cNvPr>
                <p14:cNvContentPartPr/>
                <p14:nvPr/>
              </p14:nvContentPartPr>
              <p14:xfrm>
                <a:off x="10370487" y="3687022"/>
                <a:ext cx="188640" cy="167400"/>
              </p14:xfrm>
            </p:contentPart>
          </mc:Choice>
          <mc:Fallback>
            <p:pic>
              <p:nvPicPr>
                <p:cNvPr id="126" name="Freihand 125">
                  <a:extLst>
                    <a:ext uri="{FF2B5EF4-FFF2-40B4-BE49-F238E27FC236}">
                      <a16:creationId xmlns:a16="http://schemas.microsoft.com/office/drawing/2014/main" id="{0A670B69-A046-1A08-836E-F275D22DDD7B}"/>
                    </a:ext>
                  </a:extLst>
                </p:cNvPr>
                <p:cNvPicPr/>
                <p:nvPr/>
              </p:nvPicPr>
              <p:blipFill>
                <a:blip r:embed="rId202"/>
                <a:stretch>
                  <a:fillRect/>
                </a:stretch>
              </p:blipFill>
              <p:spPr>
                <a:xfrm>
                  <a:off x="10361487" y="3678382"/>
                  <a:ext cx="206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7" name="Freihand 126">
                  <a:extLst>
                    <a:ext uri="{FF2B5EF4-FFF2-40B4-BE49-F238E27FC236}">
                      <a16:creationId xmlns:a16="http://schemas.microsoft.com/office/drawing/2014/main" id="{B06E635A-D603-1334-9690-5DD4FFFAC7A3}"/>
                    </a:ext>
                  </a:extLst>
                </p14:cNvPr>
                <p14:cNvContentPartPr/>
                <p14:nvPr/>
              </p14:nvContentPartPr>
              <p14:xfrm>
                <a:off x="10583607" y="3675142"/>
                <a:ext cx="69120" cy="98280"/>
              </p14:xfrm>
            </p:contentPart>
          </mc:Choice>
          <mc:Fallback>
            <p:pic>
              <p:nvPicPr>
                <p:cNvPr id="127" name="Freihand 126">
                  <a:extLst>
                    <a:ext uri="{FF2B5EF4-FFF2-40B4-BE49-F238E27FC236}">
                      <a16:creationId xmlns:a16="http://schemas.microsoft.com/office/drawing/2014/main" id="{B06E635A-D603-1334-9690-5DD4FFFAC7A3}"/>
                    </a:ext>
                  </a:extLst>
                </p:cNvPr>
                <p:cNvPicPr/>
                <p:nvPr/>
              </p:nvPicPr>
              <p:blipFill>
                <a:blip r:embed="rId204"/>
                <a:stretch>
                  <a:fillRect/>
                </a:stretch>
              </p:blipFill>
              <p:spPr>
                <a:xfrm>
                  <a:off x="10574607" y="3666142"/>
                  <a:ext cx="86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8" name="Freihand 127">
                  <a:extLst>
                    <a:ext uri="{FF2B5EF4-FFF2-40B4-BE49-F238E27FC236}">
                      <a16:creationId xmlns:a16="http://schemas.microsoft.com/office/drawing/2014/main" id="{85E4CE8A-B566-C1BD-58A2-05BFC03E3835}"/>
                    </a:ext>
                  </a:extLst>
                </p14:cNvPr>
                <p14:cNvContentPartPr/>
                <p14:nvPr/>
              </p14:nvContentPartPr>
              <p14:xfrm>
                <a:off x="10835247" y="3537622"/>
                <a:ext cx="280800" cy="168480"/>
              </p14:xfrm>
            </p:contentPart>
          </mc:Choice>
          <mc:Fallback>
            <p:pic>
              <p:nvPicPr>
                <p:cNvPr id="128" name="Freihand 127">
                  <a:extLst>
                    <a:ext uri="{FF2B5EF4-FFF2-40B4-BE49-F238E27FC236}">
                      <a16:creationId xmlns:a16="http://schemas.microsoft.com/office/drawing/2014/main" id="{85E4CE8A-B566-C1BD-58A2-05BFC03E3835}"/>
                    </a:ext>
                  </a:extLst>
                </p:cNvPr>
                <p:cNvPicPr/>
                <p:nvPr/>
              </p:nvPicPr>
              <p:blipFill>
                <a:blip r:embed="rId206"/>
                <a:stretch>
                  <a:fillRect/>
                </a:stretch>
              </p:blipFill>
              <p:spPr>
                <a:xfrm>
                  <a:off x="10826247" y="3528982"/>
                  <a:ext cx="298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9" name="Freihand 128">
                  <a:extLst>
                    <a:ext uri="{FF2B5EF4-FFF2-40B4-BE49-F238E27FC236}">
                      <a16:creationId xmlns:a16="http://schemas.microsoft.com/office/drawing/2014/main" id="{550F4944-79C2-5362-4E61-68814CDE0F80}"/>
                    </a:ext>
                  </a:extLst>
                </p14:cNvPr>
                <p14:cNvContentPartPr/>
                <p14:nvPr/>
              </p14:nvContentPartPr>
              <p14:xfrm>
                <a:off x="10750647" y="3838582"/>
                <a:ext cx="131400" cy="197640"/>
              </p14:xfrm>
            </p:contentPart>
          </mc:Choice>
          <mc:Fallback>
            <p:pic>
              <p:nvPicPr>
                <p:cNvPr id="129" name="Freihand 128">
                  <a:extLst>
                    <a:ext uri="{FF2B5EF4-FFF2-40B4-BE49-F238E27FC236}">
                      <a16:creationId xmlns:a16="http://schemas.microsoft.com/office/drawing/2014/main" id="{550F4944-79C2-5362-4E61-68814CDE0F80}"/>
                    </a:ext>
                  </a:extLst>
                </p:cNvPr>
                <p:cNvPicPr/>
                <p:nvPr/>
              </p:nvPicPr>
              <p:blipFill>
                <a:blip r:embed="rId208"/>
                <a:stretch>
                  <a:fillRect/>
                </a:stretch>
              </p:blipFill>
              <p:spPr>
                <a:xfrm>
                  <a:off x="10742007" y="3829942"/>
                  <a:ext cx="149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0" name="Freihand 129">
                  <a:extLst>
                    <a:ext uri="{FF2B5EF4-FFF2-40B4-BE49-F238E27FC236}">
                      <a16:creationId xmlns:a16="http://schemas.microsoft.com/office/drawing/2014/main" id="{5FCC095F-07E9-BE53-870E-02488E54191D}"/>
                    </a:ext>
                  </a:extLst>
                </p14:cNvPr>
                <p14:cNvContentPartPr/>
                <p14:nvPr/>
              </p14:nvContentPartPr>
              <p14:xfrm>
                <a:off x="10843527" y="3964582"/>
                <a:ext cx="76320" cy="65520"/>
              </p14:xfrm>
            </p:contentPart>
          </mc:Choice>
          <mc:Fallback>
            <p:pic>
              <p:nvPicPr>
                <p:cNvPr id="130" name="Freihand 129">
                  <a:extLst>
                    <a:ext uri="{FF2B5EF4-FFF2-40B4-BE49-F238E27FC236}">
                      <a16:creationId xmlns:a16="http://schemas.microsoft.com/office/drawing/2014/main" id="{5FCC095F-07E9-BE53-870E-02488E54191D}"/>
                    </a:ext>
                  </a:extLst>
                </p:cNvPr>
                <p:cNvPicPr/>
                <p:nvPr/>
              </p:nvPicPr>
              <p:blipFill>
                <a:blip r:embed="rId210"/>
                <a:stretch>
                  <a:fillRect/>
                </a:stretch>
              </p:blipFill>
              <p:spPr>
                <a:xfrm>
                  <a:off x="10834887" y="3955942"/>
                  <a:ext cx="93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1" name="Freihand 130">
                  <a:extLst>
                    <a:ext uri="{FF2B5EF4-FFF2-40B4-BE49-F238E27FC236}">
                      <a16:creationId xmlns:a16="http://schemas.microsoft.com/office/drawing/2014/main" id="{2D25299E-C1E9-954E-473D-1CC8948F2933}"/>
                    </a:ext>
                  </a:extLst>
                </p14:cNvPr>
                <p14:cNvContentPartPr/>
                <p14:nvPr/>
              </p14:nvContentPartPr>
              <p14:xfrm>
                <a:off x="10963767" y="3890782"/>
                <a:ext cx="264960" cy="108720"/>
              </p14:xfrm>
            </p:contentPart>
          </mc:Choice>
          <mc:Fallback>
            <p:pic>
              <p:nvPicPr>
                <p:cNvPr id="131" name="Freihand 130">
                  <a:extLst>
                    <a:ext uri="{FF2B5EF4-FFF2-40B4-BE49-F238E27FC236}">
                      <a16:creationId xmlns:a16="http://schemas.microsoft.com/office/drawing/2014/main" id="{2D25299E-C1E9-954E-473D-1CC8948F2933}"/>
                    </a:ext>
                  </a:extLst>
                </p:cNvPr>
                <p:cNvPicPr/>
                <p:nvPr/>
              </p:nvPicPr>
              <p:blipFill>
                <a:blip r:embed="rId212"/>
                <a:stretch>
                  <a:fillRect/>
                </a:stretch>
              </p:blipFill>
              <p:spPr>
                <a:xfrm>
                  <a:off x="10955127" y="3882142"/>
                  <a:ext cx="282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2" name="Freihand 131">
                  <a:extLst>
                    <a:ext uri="{FF2B5EF4-FFF2-40B4-BE49-F238E27FC236}">
                      <a16:creationId xmlns:a16="http://schemas.microsoft.com/office/drawing/2014/main" id="{CD792C86-C504-C3C4-A4FC-9391781D4991}"/>
                    </a:ext>
                  </a:extLst>
                </p14:cNvPr>
                <p14:cNvContentPartPr/>
                <p14:nvPr/>
              </p14:nvContentPartPr>
              <p14:xfrm>
                <a:off x="11203887" y="3807982"/>
                <a:ext cx="127440" cy="139320"/>
              </p14:xfrm>
            </p:contentPart>
          </mc:Choice>
          <mc:Fallback>
            <p:pic>
              <p:nvPicPr>
                <p:cNvPr id="132" name="Freihand 131">
                  <a:extLst>
                    <a:ext uri="{FF2B5EF4-FFF2-40B4-BE49-F238E27FC236}">
                      <a16:creationId xmlns:a16="http://schemas.microsoft.com/office/drawing/2014/main" id="{CD792C86-C504-C3C4-A4FC-9391781D4991}"/>
                    </a:ext>
                  </a:extLst>
                </p:cNvPr>
                <p:cNvPicPr/>
                <p:nvPr/>
              </p:nvPicPr>
              <p:blipFill>
                <a:blip r:embed="rId214"/>
                <a:stretch>
                  <a:fillRect/>
                </a:stretch>
              </p:blipFill>
              <p:spPr>
                <a:xfrm>
                  <a:off x="11194887" y="3799342"/>
                  <a:ext cx="145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3" name="Freihand 132">
                  <a:extLst>
                    <a:ext uri="{FF2B5EF4-FFF2-40B4-BE49-F238E27FC236}">
                      <a16:creationId xmlns:a16="http://schemas.microsoft.com/office/drawing/2014/main" id="{DEF0E93C-6A70-087D-8D48-DDA40793DDD0}"/>
                    </a:ext>
                  </a:extLst>
                </p14:cNvPr>
                <p14:cNvContentPartPr/>
                <p14:nvPr/>
              </p14:nvContentPartPr>
              <p14:xfrm>
                <a:off x="11267607" y="3640582"/>
                <a:ext cx="99000" cy="270720"/>
              </p14:xfrm>
            </p:contentPart>
          </mc:Choice>
          <mc:Fallback>
            <p:pic>
              <p:nvPicPr>
                <p:cNvPr id="133" name="Freihand 132">
                  <a:extLst>
                    <a:ext uri="{FF2B5EF4-FFF2-40B4-BE49-F238E27FC236}">
                      <a16:creationId xmlns:a16="http://schemas.microsoft.com/office/drawing/2014/main" id="{DEF0E93C-6A70-087D-8D48-DDA40793DDD0}"/>
                    </a:ext>
                  </a:extLst>
                </p:cNvPr>
                <p:cNvPicPr/>
                <p:nvPr/>
              </p:nvPicPr>
              <p:blipFill>
                <a:blip r:embed="rId216"/>
                <a:stretch>
                  <a:fillRect/>
                </a:stretch>
              </p:blipFill>
              <p:spPr>
                <a:xfrm>
                  <a:off x="11258607" y="3631942"/>
                  <a:ext cx="1166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Freihand 133">
                  <a:extLst>
                    <a:ext uri="{FF2B5EF4-FFF2-40B4-BE49-F238E27FC236}">
                      <a16:creationId xmlns:a16="http://schemas.microsoft.com/office/drawing/2014/main" id="{828A16F5-AB86-D0AC-BC66-F7CC51159F3F}"/>
                    </a:ext>
                  </a:extLst>
                </p14:cNvPr>
                <p14:cNvContentPartPr/>
                <p14:nvPr/>
              </p14:nvContentPartPr>
              <p14:xfrm>
                <a:off x="11442927" y="3738862"/>
                <a:ext cx="149760" cy="152640"/>
              </p14:xfrm>
            </p:contentPart>
          </mc:Choice>
          <mc:Fallback>
            <p:pic>
              <p:nvPicPr>
                <p:cNvPr id="134" name="Freihand 133">
                  <a:extLst>
                    <a:ext uri="{FF2B5EF4-FFF2-40B4-BE49-F238E27FC236}">
                      <a16:creationId xmlns:a16="http://schemas.microsoft.com/office/drawing/2014/main" id="{828A16F5-AB86-D0AC-BC66-F7CC51159F3F}"/>
                    </a:ext>
                  </a:extLst>
                </p:cNvPr>
                <p:cNvPicPr/>
                <p:nvPr/>
              </p:nvPicPr>
              <p:blipFill>
                <a:blip r:embed="rId218"/>
                <a:stretch>
                  <a:fillRect/>
                </a:stretch>
              </p:blipFill>
              <p:spPr>
                <a:xfrm>
                  <a:off x="11434287" y="3730222"/>
                  <a:ext cx="167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 name="Freihand 134">
                  <a:extLst>
                    <a:ext uri="{FF2B5EF4-FFF2-40B4-BE49-F238E27FC236}">
                      <a16:creationId xmlns:a16="http://schemas.microsoft.com/office/drawing/2014/main" id="{184BA36D-EFF9-E751-328A-9B2764B5760B}"/>
                    </a:ext>
                  </a:extLst>
                </p14:cNvPr>
                <p14:cNvContentPartPr/>
                <p14:nvPr/>
              </p14:nvContentPartPr>
              <p14:xfrm>
                <a:off x="11547327" y="3534742"/>
                <a:ext cx="520920" cy="326160"/>
              </p14:xfrm>
            </p:contentPart>
          </mc:Choice>
          <mc:Fallback>
            <p:pic>
              <p:nvPicPr>
                <p:cNvPr id="135" name="Freihand 134">
                  <a:extLst>
                    <a:ext uri="{FF2B5EF4-FFF2-40B4-BE49-F238E27FC236}">
                      <a16:creationId xmlns:a16="http://schemas.microsoft.com/office/drawing/2014/main" id="{184BA36D-EFF9-E751-328A-9B2764B5760B}"/>
                    </a:ext>
                  </a:extLst>
                </p:cNvPr>
                <p:cNvPicPr/>
                <p:nvPr/>
              </p:nvPicPr>
              <p:blipFill>
                <a:blip r:embed="rId220"/>
                <a:stretch>
                  <a:fillRect/>
                </a:stretch>
              </p:blipFill>
              <p:spPr>
                <a:xfrm>
                  <a:off x="11538687" y="3526102"/>
                  <a:ext cx="5385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6" name="Freihand 135">
                  <a:extLst>
                    <a:ext uri="{FF2B5EF4-FFF2-40B4-BE49-F238E27FC236}">
                      <a16:creationId xmlns:a16="http://schemas.microsoft.com/office/drawing/2014/main" id="{DF46E728-83CF-9DC2-5BD3-48B475275752}"/>
                    </a:ext>
                  </a:extLst>
                </p14:cNvPr>
                <p14:cNvContentPartPr/>
                <p14:nvPr/>
              </p14:nvContentPartPr>
              <p14:xfrm>
                <a:off x="11935407" y="3480382"/>
                <a:ext cx="12600" cy="25560"/>
              </p14:xfrm>
            </p:contentPart>
          </mc:Choice>
          <mc:Fallback>
            <p:pic>
              <p:nvPicPr>
                <p:cNvPr id="136" name="Freihand 135">
                  <a:extLst>
                    <a:ext uri="{FF2B5EF4-FFF2-40B4-BE49-F238E27FC236}">
                      <a16:creationId xmlns:a16="http://schemas.microsoft.com/office/drawing/2014/main" id="{DF46E728-83CF-9DC2-5BD3-48B475275752}"/>
                    </a:ext>
                  </a:extLst>
                </p:cNvPr>
                <p:cNvPicPr/>
                <p:nvPr/>
              </p:nvPicPr>
              <p:blipFill>
                <a:blip r:embed="rId222"/>
                <a:stretch>
                  <a:fillRect/>
                </a:stretch>
              </p:blipFill>
              <p:spPr>
                <a:xfrm>
                  <a:off x="11926407" y="3471382"/>
                  <a:ext cx="30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Freihand 136">
                  <a:extLst>
                    <a:ext uri="{FF2B5EF4-FFF2-40B4-BE49-F238E27FC236}">
                      <a16:creationId xmlns:a16="http://schemas.microsoft.com/office/drawing/2014/main" id="{DEBAE6F5-3F21-8EC0-D335-4F1120774649}"/>
                    </a:ext>
                  </a:extLst>
                </p14:cNvPr>
                <p14:cNvContentPartPr/>
                <p14:nvPr/>
              </p14:nvContentPartPr>
              <p14:xfrm>
                <a:off x="11092647" y="3685942"/>
                <a:ext cx="1041120" cy="464400"/>
              </p14:xfrm>
            </p:contentPart>
          </mc:Choice>
          <mc:Fallback>
            <p:pic>
              <p:nvPicPr>
                <p:cNvPr id="137" name="Freihand 136">
                  <a:extLst>
                    <a:ext uri="{FF2B5EF4-FFF2-40B4-BE49-F238E27FC236}">
                      <a16:creationId xmlns:a16="http://schemas.microsoft.com/office/drawing/2014/main" id="{DEBAE6F5-3F21-8EC0-D335-4F1120774649}"/>
                    </a:ext>
                  </a:extLst>
                </p:cNvPr>
                <p:cNvPicPr/>
                <p:nvPr/>
              </p:nvPicPr>
              <p:blipFill>
                <a:blip r:embed="rId224"/>
                <a:stretch>
                  <a:fillRect/>
                </a:stretch>
              </p:blipFill>
              <p:spPr>
                <a:xfrm>
                  <a:off x="11084007" y="3676942"/>
                  <a:ext cx="1058760" cy="48204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BBC12A6-443C-7CF9-06D9-8750720DE97F}"/>
              </a:ext>
            </a:extLst>
          </p:cNvPr>
          <p:cNvPicPr>
            <a:picLocks noChangeAspect="1"/>
          </p:cNvPicPr>
          <p:nvPr/>
        </p:nvPicPr>
        <p:blipFill>
          <a:blip r:embed="rId3"/>
          <a:stretch>
            <a:fillRect/>
          </a:stretch>
        </p:blipFill>
        <p:spPr>
          <a:xfrm>
            <a:off x="132672" y="699739"/>
            <a:ext cx="8254869" cy="481424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8716C34-37DE-341D-1BE4-B5F64D872B6D}"/>
                  </a:ext>
                </a:extLst>
              </p14:cNvPr>
              <p14:cNvContentPartPr/>
              <p14:nvPr/>
            </p14:nvContentPartPr>
            <p14:xfrm>
              <a:off x="2366607" y="508582"/>
              <a:ext cx="5261760" cy="145800"/>
            </p14:xfrm>
          </p:contentPart>
        </mc:Choice>
        <mc:Fallback>
          <p:pic>
            <p:nvPicPr>
              <p:cNvPr id="3" name="Freihand 2">
                <a:extLst>
                  <a:ext uri="{FF2B5EF4-FFF2-40B4-BE49-F238E27FC236}">
                    <a16:creationId xmlns:a16="http://schemas.microsoft.com/office/drawing/2014/main" id="{A8716C34-37DE-341D-1BE4-B5F64D872B6D}"/>
                  </a:ext>
                </a:extLst>
              </p:cNvPr>
              <p:cNvPicPr/>
              <p:nvPr/>
            </p:nvPicPr>
            <p:blipFill>
              <a:blip r:embed="rId5"/>
              <a:stretch>
                <a:fillRect/>
              </a:stretch>
            </p:blipFill>
            <p:spPr>
              <a:xfrm>
                <a:off x="2357607" y="499942"/>
                <a:ext cx="5279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695D63A-FB8E-E87C-921A-CA199B8B455D}"/>
                  </a:ext>
                </a:extLst>
              </p14:cNvPr>
              <p14:cNvContentPartPr/>
              <p14:nvPr/>
            </p14:nvContentPartPr>
            <p14:xfrm>
              <a:off x="499287" y="2005462"/>
              <a:ext cx="1111320" cy="2622240"/>
            </p14:xfrm>
          </p:contentPart>
        </mc:Choice>
        <mc:Fallback>
          <p:pic>
            <p:nvPicPr>
              <p:cNvPr id="4" name="Freihand 3">
                <a:extLst>
                  <a:ext uri="{FF2B5EF4-FFF2-40B4-BE49-F238E27FC236}">
                    <a16:creationId xmlns:a16="http://schemas.microsoft.com/office/drawing/2014/main" id="{9695D63A-FB8E-E87C-921A-CA199B8B455D}"/>
                  </a:ext>
                </a:extLst>
              </p:cNvPr>
              <p:cNvPicPr/>
              <p:nvPr/>
            </p:nvPicPr>
            <p:blipFill>
              <a:blip r:embed="rId7"/>
              <a:stretch>
                <a:fillRect/>
              </a:stretch>
            </p:blipFill>
            <p:spPr>
              <a:xfrm>
                <a:off x="490287" y="1996822"/>
                <a:ext cx="1128960" cy="2639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C13AF51-0564-DFBE-988E-834A43C42BAD}"/>
                  </a:ext>
                </a:extLst>
              </p14:cNvPr>
              <p14:cNvContentPartPr/>
              <p14:nvPr/>
            </p14:nvContentPartPr>
            <p14:xfrm>
              <a:off x="2428167" y="4206142"/>
              <a:ext cx="1602720" cy="73080"/>
            </p14:xfrm>
          </p:contentPart>
        </mc:Choice>
        <mc:Fallback>
          <p:pic>
            <p:nvPicPr>
              <p:cNvPr id="5" name="Freihand 4">
                <a:extLst>
                  <a:ext uri="{FF2B5EF4-FFF2-40B4-BE49-F238E27FC236}">
                    <a16:creationId xmlns:a16="http://schemas.microsoft.com/office/drawing/2014/main" id="{CC13AF51-0564-DFBE-988E-834A43C42BAD}"/>
                  </a:ext>
                </a:extLst>
              </p:cNvPr>
              <p:cNvPicPr/>
              <p:nvPr/>
            </p:nvPicPr>
            <p:blipFill>
              <a:blip r:embed="rId9"/>
              <a:stretch>
                <a:fillRect/>
              </a:stretch>
            </p:blipFill>
            <p:spPr>
              <a:xfrm>
                <a:off x="2419527" y="4197502"/>
                <a:ext cx="1620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7" name="Freihand 226">
                <a:extLst>
                  <a:ext uri="{FF2B5EF4-FFF2-40B4-BE49-F238E27FC236}">
                    <a16:creationId xmlns:a16="http://schemas.microsoft.com/office/drawing/2014/main" id="{8CD5DDB2-8050-A49A-71AE-62AAB10735C5}"/>
                  </a:ext>
                </a:extLst>
              </p14:cNvPr>
              <p14:cNvContentPartPr/>
              <p14:nvPr/>
            </p14:nvContentPartPr>
            <p14:xfrm>
              <a:off x="1765407" y="3500902"/>
              <a:ext cx="2965680" cy="2040480"/>
            </p14:xfrm>
          </p:contentPart>
        </mc:Choice>
        <mc:Fallback>
          <p:pic>
            <p:nvPicPr>
              <p:cNvPr id="227" name="Freihand 226">
                <a:extLst>
                  <a:ext uri="{FF2B5EF4-FFF2-40B4-BE49-F238E27FC236}">
                    <a16:creationId xmlns:a16="http://schemas.microsoft.com/office/drawing/2014/main" id="{8CD5DDB2-8050-A49A-71AE-62AAB10735C5}"/>
                  </a:ext>
                </a:extLst>
              </p:cNvPr>
              <p:cNvPicPr/>
              <p:nvPr/>
            </p:nvPicPr>
            <p:blipFill>
              <a:blip r:embed="rId11"/>
              <a:stretch>
                <a:fillRect/>
              </a:stretch>
            </p:blipFill>
            <p:spPr>
              <a:xfrm>
                <a:off x="1756407" y="3492262"/>
                <a:ext cx="2983320" cy="205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3" name="Freihand 72">
                <a:extLst>
                  <a:ext uri="{FF2B5EF4-FFF2-40B4-BE49-F238E27FC236}">
                    <a16:creationId xmlns:a16="http://schemas.microsoft.com/office/drawing/2014/main" id="{88503F98-EE01-5C6D-E7BC-DB4EA025F250}"/>
                  </a:ext>
                </a:extLst>
              </p14:cNvPr>
              <p14:cNvContentPartPr/>
              <p14:nvPr/>
            </p14:nvContentPartPr>
            <p14:xfrm>
              <a:off x="8615487" y="732862"/>
              <a:ext cx="203040" cy="31320"/>
            </p14:xfrm>
          </p:contentPart>
        </mc:Choice>
        <mc:Fallback>
          <p:pic>
            <p:nvPicPr>
              <p:cNvPr id="73" name="Freihand 72">
                <a:extLst>
                  <a:ext uri="{FF2B5EF4-FFF2-40B4-BE49-F238E27FC236}">
                    <a16:creationId xmlns:a16="http://schemas.microsoft.com/office/drawing/2014/main" id="{88503F98-EE01-5C6D-E7BC-DB4EA025F250}"/>
                  </a:ext>
                </a:extLst>
              </p:cNvPr>
              <p:cNvPicPr/>
              <p:nvPr/>
            </p:nvPicPr>
            <p:blipFill>
              <a:blip r:embed="rId13"/>
              <a:stretch>
                <a:fillRect/>
              </a:stretch>
            </p:blipFill>
            <p:spPr>
              <a:xfrm>
                <a:off x="8606847" y="723862"/>
                <a:ext cx="220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4" name="Freihand 73">
                <a:extLst>
                  <a:ext uri="{FF2B5EF4-FFF2-40B4-BE49-F238E27FC236}">
                    <a16:creationId xmlns:a16="http://schemas.microsoft.com/office/drawing/2014/main" id="{17E4F75B-01D1-FACB-8E68-0B72145B2C4B}"/>
                  </a:ext>
                </a:extLst>
              </p14:cNvPr>
              <p14:cNvContentPartPr/>
              <p14:nvPr/>
            </p14:nvContentPartPr>
            <p14:xfrm>
              <a:off x="8678847" y="692182"/>
              <a:ext cx="323280" cy="214920"/>
            </p14:xfrm>
          </p:contentPart>
        </mc:Choice>
        <mc:Fallback>
          <p:pic>
            <p:nvPicPr>
              <p:cNvPr id="74" name="Freihand 73">
                <a:extLst>
                  <a:ext uri="{FF2B5EF4-FFF2-40B4-BE49-F238E27FC236}">
                    <a16:creationId xmlns:a16="http://schemas.microsoft.com/office/drawing/2014/main" id="{17E4F75B-01D1-FACB-8E68-0B72145B2C4B}"/>
                  </a:ext>
                </a:extLst>
              </p:cNvPr>
              <p:cNvPicPr/>
              <p:nvPr/>
            </p:nvPicPr>
            <p:blipFill>
              <a:blip r:embed="rId15"/>
              <a:stretch>
                <a:fillRect/>
              </a:stretch>
            </p:blipFill>
            <p:spPr>
              <a:xfrm>
                <a:off x="8670207" y="683182"/>
                <a:ext cx="3409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5" name="Freihand 74">
                <a:extLst>
                  <a:ext uri="{FF2B5EF4-FFF2-40B4-BE49-F238E27FC236}">
                    <a16:creationId xmlns:a16="http://schemas.microsoft.com/office/drawing/2014/main" id="{1D594582-D676-65B2-A437-571D571C2B07}"/>
                  </a:ext>
                </a:extLst>
              </p14:cNvPr>
              <p14:cNvContentPartPr/>
              <p14:nvPr/>
            </p14:nvContentPartPr>
            <p14:xfrm>
              <a:off x="9203367" y="532342"/>
              <a:ext cx="401040" cy="223920"/>
            </p14:xfrm>
          </p:contentPart>
        </mc:Choice>
        <mc:Fallback>
          <p:pic>
            <p:nvPicPr>
              <p:cNvPr id="75" name="Freihand 74">
                <a:extLst>
                  <a:ext uri="{FF2B5EF4-FFF2-40B4-BE49-F238E27FC236}">
                    <a16:creationId xmlns:a16="http://schemas.microsoft.com/office/drawing/2014/main" id="{1D594582-D676-65B2-A437-571D571C2B07}"/>
                  </a:ext>
                </a:extLst>
              </p:cNvPr>
              <p:cNvPicPr/>
              <p:nvPr/>
            </p:nvPicPr>
            <p:blipFill>
              <a:blip r:embed="rId17"/>
              <a:stretch>
                <a:fillRect/>
              </a:stretch>
            </p:blipFill>
            <p:spPr>
              <a:xfrm>
                <a:off x="9194727" y="523342"/>
                <a:ext cx="4186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6" name="Freihand 75">
                <a:extLst>
                  <a:ext uri="{FF2B5EF4-FFF2-40B4-BE49-F238E27FC236}">
                    <a16:creationId xmlns:a16="http://schemas.microsoft.com/office/drawing/2014/main" id="{39285401-F525-0CC8-DF00-DF92F2C76447}"/>
                  </a:ext>
                </a:extLst>
              </p14:cNvPr>
              <p14:cNvContentPartPr/>
              <p14:nvPr/>
            </p14:nvContentPartPr>
            <p14:xfrm>
              <a:off x="9844527" y="459622"/>
              <a:ext cx="161640" cy="225000"/>
            </p14:xfrm>
          </p:contentPart>
        </mc:Choice>
        <mc:Fallback>
          <p:pic>
            <p:nvPicPr>
              <p:cNvPr id="76" name="Freihand 75">
                <a:extLst>
                  <a:ext uri="{FF2B5EF4-FFF2-40B4-BE49-F238E27FC236}">
                    <a16:creationId xmlns:a16="http://schemas.microsoft.com/office/drawing/2014/main" id="{39285401-F525-0CC8-DF00-DF92F2C76447}"/>
                  </a:ext>
                </a:extLst>
              </p:cNvPr>
              <p:cNvPicPr/>
              <p:nvPr/>
            </p:nvPicPr>
            <p:blipFill>
              <a:blip r:embed="rId19"/>
              <a:stretch>
                <a:fillRect/>
              </a:stretch>
            </p:blipFill>
            <p:spPr>
              <a:xfrm>
                <a:off x="9835887" y="450622"/>
                <a:ext cx="179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7" name="Freihand 76">
                <a:extLst>
                  <a:ext uri="{FF2B5EF4-FFF2-40B4-BE49-F238E27FC236}">
                    <a16:creationId xmlns:a16="http://schemas.microsoft.com/office/drawing/2014/main" id="{BF7FA896-4CDC-0687-EE37-05410CC233DD}"/>
                  </a:ext>
                </a:extLst>
              </p14:cNvPr>
              <p14:cNvContentPartPr/>
              <p14:nvPr/>
            </p14:nvContentPartPr>
            <p14:xfrm>
              <a:off x="10050087" y="527302"/>
              <a:ext cx="232560" cy="122760"/>
            </p14:xfrm>
          </p:contentPart>
        </mc:Choice>
        <mc:Fallback>
          <p:pic>
            <p:nvPicPr>
              <p:cNvPr id="77" name="Freihand 76">
                <a:extLst>
                  <a:ext uri="{FF2B5EF4-FFF2-40B4-BE49-F238E27FC236}">
                    <a16:creationId xmlns:a16="http://schemas.microsoft.com/office/drawing/2014/main" id="{BF7FA896-4CDC-0687-EE37-05410CC233DD}"/>
                  </a:ext>
                </a:extLst>
              </p:cNvPr>
              <p:cNvPicPr/>
              <p:nvPr/>
            </p:nvPicPr>
            <p:blipFill>
              <a:blip r:embed="rId21"/>
              <a:stretch>
                <a:fillRect/>
              </a:stretch>
            </p:blipFill>
            <p:spPr>
              <a:xfrm>
                <a:off x="10041087" y="518662"/>
                <a:ext cx="250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8" name="Freihand 77">
                <a:extLst>
                  <a:ext uri="{FF2B5EF4-FFF2-40B4-BE49-F238E27FC236}">
                    <a16:creationId xmlns:a16="http://schemas.microsoft.com/office/drawing/2014/main" id="{6090F5E8-54A8-E429-5277-78503C66DD6A}"/>
                  </a:ext>
                </a:extLst>
              </p14:cNvPr>
              <p14:cNvContentPartPr/>
              <p14:nvPr/>
            </p14:nvContentPartPr>
            <p14:xfrm>
              <a:off x="10296687" y="402022"/>
              <a:ext cx="218880" cy="228960"/>
            </p14:xfrm>
          </p:contentPart>
        </mc:Choice>
        <mc:Fallback>
          <p:pic>
            <p:nvPicPr>
              <p:cNvPr id="78" name="Freihand 77">
                <a:extLst>
                  <a:ext uri="{FF2B5EF4-FFF2-40B4-BE49-F238E27FC236}">
                    <a16:creationId xmlns:a16="http://schemas.microsoft.com/office/drawing/2014/main" id="{6090F5E8-54A8-E429-5277-78503C66DD6A}"/>
                  </a:ext>
                </a:extLst>
              </p:cNvPr>
              <p:cNvPicPr/>
              <p:nvPr/>
            </p:nvPicPr>
            <p:blipFill>
              <a:blip r:embed="rId23"/>
              <a:stretch>
                <a:fillRect/>
              </a:stretch>
            </p:blipFill>
            <p:spPr>
              <a:xfrm>
                <a:off x="10287687" y="393022"/>
                <a:ext cx="236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1" name="Freihand 80">
                <a:extLst>
                  <a:ext uri="{FF2B5EF4-FFF2-40B4-BE49-F238E27FC236}">
                    <a16:creationId xmlns:a16="http://schemas.microsoft.com/office/drawing/2014/main" id="{B998292E-02F6-7EEE-0612-343309DB7B60}"/>
                  </a:ext>
                </a:extLst>
              </p14:cNvPr>
              <p14:cNvContentPartPr/>
              <p14:nvPr/>
            </p14:nvContentPartPr>
            <p14:xfrm>
              <a:off x="9340887" y="1043182"/>
              <a:ext cx="242640" cy="247680"/>
            </p14:xfrm>
          </p:contentPart>
        </mc:Choice>
        <mc:Fallback>
          <p:pic>
            <p:nvPicPr>
              <p:cNvPr id="81" name="Freihand 80">
                <a:extLst>
                  <a:ext uri="{FF2B5EF4-FFF2-40B4-BE49-F238E27FC236}">
                    <a16:creationId xmlns:a16="http://schemas.microsoft.com/office/drawing/2014/main" id="{B998292E-02F6-7EEE-0612-343309DB7B60}"/>
                  </a:ext>
                </a:extLst>
              </p:cNvPr>
              <p:cNvPicPr/>
              <p:nvPr/>
            </p:nvPicPr>
            <p:blipFill>
              <a:blip r:embed="rId25"/>
              <a:stretch>
                <a:fillRect/>
              </a:stretch>
            </p:blipFill>
            <p:spPr>
              <a:xfrm>
                <a:off x="9332247" y="1034542"/>
                <a:ext cx="2602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2" name="Freihand 81">
                <a:extLst>
                  <a:ext uri="{FF2B5EF4-FFF2-40B4-BE49-F238E27FC236}">
                    <a16:creationId xmlns:a16="http://schemas.microsoft.com/office/drawing/2014/main" id="{9627BF25-F8C4-9542-6FA7-DA9322CF5AA1}"/>
                  </a:ext>
                </a:extLst>
              </p14:cNvPr>
              <p14:cNvContentPartPr/>
              <p14:nvPr/>
            </p14:nvContentPartPr>
            <p14:xfrm>
              <a:off x="9550047" y="988462"/>
              <a:ext cx="36000" cy="36000"/>
            </p14:xfrm>
          </p:contentPart>
        </mc:Choice>
        <mc:Fallback>
          <p:pic>
            <p:nvPicPr>
              <p:cNvPr id="82" name="Freihand 81">
                <a:extLst>
                  <a:ext uri="{FF2B5EF4-FFF2-40B4-BE49-F238E27FC236}">
                    <a16:creationId xmlns:a16="http://schemas.microsoft.com/office/drawing/2014/main" id="{9627BF25-F8C4-9542-6FA7-DA9322CF5AA1}"/>
                  </a:ext>
                </a:extLst>
              </p:cNvPr>
              <p:cNvPicPr/>
              <p:nvPr/>
            </p:nvPicPr>
            <p:blipFill>
              <a:blip r:embed="rId27"/>
              <a:stretch>
                <a:fillRect/>
              </a:stretch>
            </p:blipFill>
            <p:spPr>
              <a:xfrm>
                <a:off x="9541047" y="979822"/>
                <a:ext cx="53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3" name="Freihand 82">
                <a:extLst>
                  <a:ext uri="{FF2B5EF4-FFF2-40B4-BE49-F238E27FC236}">
                    <a16:creationId xmlns:a16="http://schemas.microsoft.com/office/drawing/2014/main" id="{802BB522-02F0-F0FA-614B-F8FC74CF9CC5}"/>
                  </a:ext>
                </a:extLst>
              </p14:cNvPr>
              <p14:cNvContentPartPr/>
              <p14:nvPr/>
            </p14:nvContentPartPr>
            <p14:xfrm>
              <a:off x="9659487" y="1012942"/>
              <a:ext cx="239400" cy="241200"/>
            </p14:xfrm>
          </p:contentPart>
        </mc:Choice>
        <mc:Fallback>
          <p:pic>
            <p:nvPicPr>
              <p:cNvPr id="83" name="Freihand 82">
                <a:extLst>
                  <a:ext uri="{FF2B5EF4-FFF2-40B4-BE49-F238E27FC236}">
                    <a16:creationId xmlns:a16="http://schemas.microsoft.com/office/drawing/2014/main" id="{802BB522-02F0-F0FA-614B-F8FC74CF9CC5}"/>
                  </a:ext>
                </a:extLst>
              </p:cNvPr>
              <p:cNvPicPr/>
              <p:nvPr/>
            </p:nvPicPr>
            <p:blipFill>
              <a:blip r:embed="rId29"/>
              <a:stretch>
                <a:fillRect/>
              </a:stretch>
            </p:blipFill>
            <p:spPr>
              <a:xfrm>
                <a:off x="9650487" y="1003942"/>
                <a:ext cx="257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4" name="Freihand 83">
                <a:extLst>
                  <a:ext uri="{FF2B5EF4-FFF2-40B4-BE49-F238E27FC236}">
                    <a16:creationId xmlns:a16="http://schemas.microsoft.com/office/drawing/2014/main" id="{033D79D1-DB5A-822B-DEDC-F9EA915220F7}"/>
                  </a:ext>
                </a:extLst>
              </p14:cNvPr>
              <p14:cNvContentPartPr/>
              <p14:nvPr/>
            </p14:nvContentPartPr>
            <p14:xfrm>
              <a:off x="10076727" y="953542"/>
              <a:ext cx="192960" cy="100800"/>
            </p14:xfrm>
          </p:contentPart>
        </mc:Choice>
        <mc:Fallback>
          <p:pic>
            <p:nvPicPr>
              <p:cNvPr id="84" name="Freihand 83">
                <a:extLst>
                  <a:ext uri="{FF2B5EF4-FFF2-40B4-BE49-F238E27FC236}">
                    <a16:creationId xmlns:a16="http://schemas.microsoft.com/office/drawing/2014/main" id="{033D79D1-DB5A-822B-DEDC-F9EA915220F7}"/>
                  </a:ext>
                </a:extLst>
              </p:cNvPr>
              <p:cNvPicPr/>
              <p:nvPr/>
            </p:nvPicPr>
            <p:blipFill>
              <a:blip r:embed="rId31"/>
              <a:stretch>
                <a:fillRect/>
              </a:stretch>
            </p:blipFill>
            <p:spPr>
              <a:xfrm>
                <a:off x="10068087" y="944542"/>
                <a:ext cx="21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5" name="Freihand 84">
                <a:extLst>
                  <a:ext uri="{FF2B5EF4-FFF2-40B4-BE49-F238E27FC236}">
                    <a16:creationId xmlns:a16="http://schemas.microsoft.com/office/drawing/2014/main" id="{CBC4F645-BE54-8D4B-4DB5-8624F08C42F0}"/>
                  </a:ext>
                </a:extLst>
              </p14:cNvPr>
              <p14:cNvContentPartPr/>
              <p14:nvPr/>
            </p14:nvContentPartPr>
            <p14:xfrm>
              <a:off x="10339887" y="933382"/>
              <a:ext cx="249480" cy="59040"/>
            </p14:xfrm>
          </p:contentPart>
        </mc:Choice>
        <mc:Fallback>
          <p:pic>
            <p:nvPicPr>
              <p:cNvPr id="85" name="Freihand 84">
                <a:extLst>
                  <a:ext uri="{FF2B5EF4-FFF2-40B4-BE49-F238E27FC236}">
                    <a16:creationId xmlns:a16="http://schemas.microsoft.com/office/drawing/2014/main" id="{CBC4F645-BE54-8D4B-4DB5-8624F08C42F0}"/>
                  </a:ext>
                </a:extLst>
              </p:cNvPr>
              <p:cNvPicPr/>
              <p:nvPr/>
            </p:nvPicPr>
            <p:blipFill>
              <a:blip r:embed="rId33"/>
              <a:stretch>
                <a:fillRect/>
              </a:stretch>
            </p:blipFill>
            <p:spPr>
              <a:xfrm>
                <a:off x="10331247" y="924742"/>
                <a:ext cx="267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7" name="Freihand 86">
                <a:extLst>
                  <a:ext uri="{FF2B5EF4-FFF2-40B4-BE49-F238E27FC236}">
                    <a16:creationId xmlns:a16="http://schemas.microsoft.com/office/drawing/2014/main" id="{79C0D710-D465-E15A-03E9-D66CBFB40E51}"/>
                  </a:ext>
                </a:extLst>
              </p14:cNvPr>
              <p14:cNvContentPartPr/>
              <p14:nvPr/>
            </p14:nvContentPartPr>
            <p14:xfrm>
              <a:off x="9192927" y="1476982"/>
              <a:ext cx="377640" cy="415440"/>
            </p14:xfrm>
          </p:contentPart>
        </mc:Choice>
        <mc:Fallback>
          <p:pic>
            <p:nvPicPr>
              <p:cNvPr id="87" name="Freihand 86">
                <a:extLst>
                  <a:ext uri="{FF2B5EF4-FFF2-40B4-BE49-F238E27FC236}">
                    <a16:creationId xmlns:a16="http://schemas.microsoft.com/office/drawing/2014/main" id="{79C0D710-D465-E15A-03E9-D66CBFB40E51}"/>
                  </a:ext>
                </a:extLst>
              </p:cNvPr>
              <p:cNvPicPr/>
              <p:nvPr/>
            </p:nvPicPr>
            <p:blipFill>
              <a:blip r:embed="rId35"/>
              <a:stretch>
                <a:fillRect/>
              </a:stretch>
            </p:blipFill>
            <p:spPr>
              <a:xfrm>
                <a:off x="9183927" y="1467982"/>
                <a:ext cx="39528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8" name="Freihand 87">
                <a:extLst>
                  <a:ext uri="{FF2B5EF4-FFF2-40B4-BE49-F238E27FC236}">
                    <a16:creationId xmlns:a16="http://schemas.microsoft.com/office/drawing/2014/main" id="{80F4A197-70C2-C8D2-DD90-8B55312D0CC3}"/>
                  </a:ext>
                </a:extLst>
              </p14:cNvPr>
              <p14:cNvContentPartPr/>
              <p14:nvPr/>
            </p14:nvContentPartPr>
            <p14:xfrm>
              <a:off x="9551487" y="1477342"/>
              <a:ext cx="28080" cy="27360"/>
            </p14:xfrm>
          </p:contentPart>
        </mc:Choice>
        <mc:Fallback>
          <p:pic>
            <p:nvPicPr>
              <p:cNvPr id="88" name="Freihand 87">
                <a:extLst>
                  <a:ext uri="{FF2B5EF4-FFF2-40B4-BE49-F238E27FC236}">
                    <a16:creationId xmlns:a16="http://schemas.microsoft.com/office/drawing/2014/main" id="{80F4A197-70C2-C8D2-DD90-8B55312D0CC3}"/>
                  </a:ext>
                </a:extLst>
              </p:cNvPr>
              <p:cNvPicPr/>
              <p:nvPr/>
            </p:nvPicPr>
            <p:blipFill>
              <a:blip r:embed="rId37"/>
              <a:stretch>
                <a:fillRect/>
              </a:stretch>
            </p:blipFill>
            <p:spPr>
              <a:xfrm>
                <a:off x="9542847" y="1468342"/>
                <a:ext cx="45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9" name="Freihand 88">
                <a:extLst>
                  <a:ext uri="{FF2B5EF4-FFF2-40B4-BE49-F238E27FC236}">
                    <a16:creationId xmlns:a16="http://schemas.microsoft.com/office/drawing/2014/main" id="{B40668BB-DEA6-0290-B89A-6C7898F33267}"/>
                  </a:ext>
                </a:extLst>
              </p14:cNvPr>
              <p14:cNvContentPartPr/>
              <p14:nvPr/>
            </p14:nvContentPartPr>
            <p14:xfrm>
              <a:off x="9654807" y="1395982"/>
              <a:ext cx="141120" cy="221400"/>
            </p14:xfrm>
          </p:contentPart>
        </mc:Choice>
        <mc:Fallback>
          <p:pic>
            <p:nvPicPr>
              <p:cNvPr id="89" name="Freihand 88">
                <a:extLst>
                  <a:ext uri="{FF2B5EF4-FFF2-40B4-BE49-F238E27FC236}">
                    <a16:creationId xmlns:a16="http://schemas.microsoft.com/office/drawing/2014/main" id="{B40668BB-DEA6-0290-B89A-6C7898F33267}"/>
                  </a:ext>
                </a:extLst>
              </p:cNvPr>
              <p:cNvPicPr/>
              <p:nvPr/>
            </p:nvPicPr>
            <p:blipFill>
              <a:blip r:embed="rId39"/>
              <a:stretch>
                <a:fillRect/>
              </a:stretch>
            </p:blipFill>
            <p:spPr>
              <a:xfrm>
                <a:off x="9645807" y="1387342"/>
                <a:ext cx="1587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0" name="Freihand 89">
                <a:extLst>
                  <a:ext uri="{FF2B5EF4-FFF2-40B4-BE49-F238E27FC236}">
                    <a16:creationId xmlns:a16="http://schemas.microsoft.com/office/drawing/2014/main" id="{D1850BD4-3B10-1724-E0F5-B9ECA93B9C44}"/>
                  </a:ext>
                </a:extLst>
              </p14:cNvPr>
              <p14:cNvContentPartPr/>
              <p14:nvPr/>
            </p14:nvContentPartPr>
            <p14:xfrm>
              <a:off x="9846687" y="1448902"/>
              <a:ext cx="253800" cy="146160"/>
            </p14:xfrm>
          </p:contentPart>
        </mc:Choice>
        <mc:Fallback>
          <p:pic>
            <p:nvPicPr>
              <p:cNvPr id="90" name="Freihand 89">
                <a:extLst>
                  <a:ext uri="{FF2B5EF4-FFF2-40B4-BE49-F238E27FC236}">
                    <a16:creationId xmlns:a16="http://schemas.microsoft.com/office/drawing/2014/main" id="{D1850BD4-3B10-1724-E0F5-B9ECA93B9C44}"/>
                  </a:ext>
                </a:extLst>
              </p:cNvPr>
              <p:cNvPicPr/>
              <p:nvPr/>
            </p:nvPicPr>
            <p:blipFill>
              <a:blip r:embed="rId41"/>
              <a:stretch>
                <a:fillRect/>
              </a:stretch>
            </p:blipFill>
            <p:spPr>
              <a:xfrm>
                <a:off x="9837687" y="1440262"/>
                <a:ext cx="271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1" name="Freihand 90">
                <a:extLst>
                  <a:ext uri="{FF2B5EF4-FFF2-40B4-BE49-F238E27FC236}">
                    <a16:creationId xmlns:a16="http://schemas.microsoft.com/office/drawing/2014/main" id="{4A66F399-6A15-EECB-4420-6EB236F7749F}"/>
                  </a:ext>
                </a:extLst>
              </p14:cNvPr>
              <p14:cNvContentPartPr/>
              <p14:nvPr/>
            </p14:nvContentPartPr>
            <p14:xfrm>
              <a:off x="9218127" y="1709542"/>
              <a:ext cx="793440" cy="189720"/>
            </p14:xfrm>
          </p:contentPart>
        </mc:Choice>
        <mc:Fallback>
          <p:pic>
            <p:nvPicPr>
              <p:cNvPr id="91" name="Freihand 90">
                <a:extLst>
                  <a:ext uri="{FF2B5EF4-FFF2-40B4-BE49-F238E27FC236}">
                    <a16:creationId xmlns:a16="http://schemas.microsoft.com/office/drawing/2014/main" id="{4A66F399-6A15-EECB-4420-6EB236F7749F}"/>
                  </a:ext>
                </a:extLst>
              </p:cNvPr>
              <p:cNvPicPr/>
              <p:nvPr/>
            </p:nvPicPr>
            <p:blipFill>
              <a:blip r:embed="rId43"/>
              <a:stretch>
                <a:fillRect/>
              </a:stretch>
            </p:blipFill>
            <p:spPr>
              <a:xfrm>
                <a:off x="9209487" y="1700542"/>
                <a:ext cx="811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2" name="Freihand 91">
                <a:extLst>
                  <a:ext uri="{FF2B5EF4-FFF2-40B4-BE49-F238E27FC236}">
                    <a16:creationId xmlns:a16="http://schemas.microsoft.com/office/drawing/2014/main" id="{D0D35078-64CD-D246-C39A-1FFC212036E2}"/>
                  </a:ext>
                </a:extLst>
              </p14:cNvPr>
              <p14:cNvContentPartPr/>
              <p14:nvPr/>
            </p14:nvContentPartPr>
            <p14:xfrm>
              <a:off x="10433847" y="1312102"/>
              <a:ext cx="19080" cy="218160"/>
            </p14:xfrm>
          </p:contentPart>
        </mc:Choice>
        <mc:Fallback>
          <p:pic>
            <p:nvPicPr>
              <p:cNvPr id="92" name="Freihand 91">
                <a:extLst>
                  <a:ext uri="{FF2B5EF4-FFF2-40B4-BE49-F238E27FC236}">
                    <a16:creationId xmlns:a16="http://schemas.microsoft.com/office/drawing/2014/main" id="{D0D35078-64CD-D246-C39A-1FFC212036E2}"/>
                  </a:ext>
                </a:extLst>
              </p:cNvPr>
              <p:cNvPicPr/>
              <p:nvPr/>
            </p:nvPicPr>
            <p:blipFill>
              <a:blip r:embed="rId45"/>
              <a:stretch>
                <a:fillRect/>
              </a:stretch>
            </p:blipFill>
            <p:spPr>
              <a:xfrm>
                <a:off x="10425207" y="1303462"/>
                <a:ext cx="367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3" name="Freihand 92">
                <a:extLst>
                  <a:ext uri="{FF2B5EF4-FFF2-40B4-BE49-F238E27FC236}">
                    <a16:creationId xmlns:a16="http://schemas.microsoft.com/office/drawing/2014/main" id="{436C1E38-EAEC-EFD9-18AB-BB8C66A90913}"/>
                  </a:ext>
                </a:extLst>
              </p14:cNvPr>
              <p14:cNvContentPartPr/>
              <p14:nvPr/>
            </p14:nvContentPartPr>
            <p14:xfrm>
              <a:off x="10420887" y="1276102"/>
              <a:ext cx="309600" cy="185760"/>
            </p14:xfrm>
          </p:contentPart>
        </mc:Choice>
        <mc:Fallback>
          <p:pic>
            <p:nvPicPr>
              <p:cNvPr id="93" name="Freihand 92">
                <a:extLst>
                  <a:ext uri="{FF2B5EF4-FFF2-40B4-BE49-F238E27FC236}">
                    <a16:creationId xmlns:a16="http://schemas.microsoft.com/office/drawing/2014/main" id="{436C1E38-EAEC-EFD9-18AB-BB8C66A90913}"/>
                  </a:ext>
                </a:extLst>
              </p:cNvPr>
              <p:cNvPicPr/>
              <p:nvPr/>
            </p:nvPicPr>
            <p:blipFill>
              <a:blip r:embed="rId47"/>
              <a:stretch>
                <a:fillRect/>
              </a:stretch>
            </p:blipFill>
            <p:spPr>
              <a:xfrm>
                <a:off x="10412247" y="1267462"/>
                <a:ext cx="327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4" name="Freihand 93">
                <a:extLst>
                  <a:ext uri="{FF2B5EF4-FFF2-40B4-BE49-F238E27FC236}">
                    <a16:creationId xmlns:a16="http://schemas.microsoft.com/office/drawing/2014/main" id="{0F905CF2-93C7-48FE-A984-550441399EF0}"/>
                  </a:ext>
                </a:extLst>
              </p14:cNvPr>
              <p14:cNvContentPartPr/>
              <p14:nvPr/>
            </p14:nvContentPartPr>
            <p14:xfrm>
              <a:off x="10708887" y="1291942"/>
              <a:ext cx="137160" cy="139680"/>
            </p14:xfrm>
          </p:contentPart>
        </mc:Choice>
        <mc:Fallback>
          <p:pic>
            <p:nvPicPr>
              <p:cNvPr id="94" name="Freihand 93">
                <a:extLst>
                  <a:ext uri="{FF2B5EF4-FFF2-40B4-BE49-F238E27FC236}">
                    <a16:creationId xmlns:a16="http://schemas.microsoft.com/office/drawing/2014/main" id="{0F905CF2-93C7-48FE-A984-550441399EF0}"/>
                  </a:ext>
                </a:extLst>
              </p:cNvPr>
              <p:cNvPicPr/>
              <p:nvPr/>
            </p:nvPicPr>
            <p:blipFill>
              <a:blip r:embed="rId49"/>
              <a:stretch>
                <a:fillRect/>
              </a:stretch>
            </p:blipFill>
            <p:spPr>
              <a:xfrm>
                <a:off x="10700247" y="1283302"/>
                <a:ext cx="154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5" name="Freihand 94">
                <a:extLst>
                  <a:ext uri="{FF2B5EF4-FFF2-40B4-BE49-F238E27FC236}">
                    <a16:creationId xmlns:a16="http://schemas.microsoft.com/office/drawing/2014/main" id="{6DD289EC-1419-7E52-E212-F4E115D04C21}"/>
                  </a:ext>
                </a:extLst>
              </p14:cNvPr>
              <p14:cNvContentPartPr/>
              <p14:nvPr/>
            </p14:nvContentPartPr>
            <p14:xfrm>
              <a:off x="10912287" y="1309222"/>
              <a:ext cx="21600" cy="83880"/>
            </p14:xfrm>
          </p:contentPart>
        </mc:Choice>
        <mc:Fallback>
          <p:pic>
            <p:nvPicPr>
              <p:cNvPr id="95" name="Freihand 94">
                <a:extLst>
                  <a:ext uri="{FF2B5EF4-FFF2-40B4-BE49-F238E27FC236}">
                    <a16:creationId xmlns:a16="http://schemas.microsoft.com/office/drawing/2014/main" id="{6DD289EC-1419-7E52-E212-F4E115D04C21}"/>
                  </a:ext>
                </a:extLst>
              </p:cNvPr>
              <p:cNvPicPr/>
              <p:nvPr/>
            </p:nvPicPr>
            <p:blipFill>
              <a:blip r:embed="rId51"/>
              <a:stretch>
                <a:fillRect/>
              </a:stretch>
            </p:blipFill>
            <p:spPr>
              <a:xfrm>
                <a:off x="10903287" y="1300222"/>
                <a:ext cx="39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6" name="Freihand 95">
                <a:extLst>
                  <a:ext uri="{FF2B5EF4-FFF2-40B4-BE49-F238E27FC236}">
                    <a16:creationId xmlns:a16="http://schemas.microsoft.com/office/drawing/2014/main" id="{922B73E1-C344-A55F-A74C-7F74BA611D92}"/>
                  </a:ext>
                </a:extLst>
              </p14:cNvPr>
              <p14:cNvContentPartPr/>
              <p14:nvPr/>
            </p14:nvContentPartPr>
            <p14:xfrm>
              <a:off x="11011287" y="1177462"/>
              <a:ext cx="146880" cy="203400"/>
            </p14:xfrm>
          </p:contentPart>
        </mc:Choice>
        <mc:Fallback>
          <p:pic>
            <p:nvPicPr>
              <p:cNvPr id="96" name="Freihand 95">
                <a:extLst>
                  <a:ext uri="{FF2B5EF4-FFF2-40B4-BE49-F238E27FC236}">
                    <a16:creationId xmlns:a16="http://schemas.microsoft.com/office/drawing/2014/main" id="{922B73E1-C344-A55F-A74C-7F74BA611D92}"/>
                  </a:ext>
                </a:extLst>
              </p:cNvPr>
              <p:cNvPicPr/>
              <p:nvPr/>
            </p:nvPicPr>
            <p:blipFill>
              <a:blip r:embed="rId53"/>
              <a:stretch>
                <a:fillRect/>
              </a:stretch>
            </p:blipFill>
            <p:spPr>
              <a:xfrm>
                <a:off x="11002647" y="1168822"/>
                <a:ext cx="164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7" name="Freihand 96">
                <a:extLst>
                  <a:ext uri="{FF2B5EF4-FFF2-40B4-BE49-F238E27FC236}">
                    <a16:creationId xmlns:a16="http://schemas.microsoft.com/office/drawing/2014/main" id="{6AF623A9-F59B-9F4E-AEBD-DC51827DED47}"/>
                  </a:ext>
                </a:extLst>
              </p14:cNvPr>
              <p14:cNvContentPartPr/>
              <p14:nvPr/>
            </p14:nvContentPartPr>
            <p14:xfrm>
              <a:off x="11043687" y="1115182"/>
              <a:ext cx="372960" cy="235440"/>
            </p14:xfrm>
          </p:contentPart>
        </mc:Choice>
        <mc:Fallback>
          <p:pic>
            <p:nvPicPr>
              <p:cNvPr id="97" name="Freihand 96">
                <a:extLst>
                  <a:ext uri="{FF2B5EF4-FFF2-40B4-BE49-F238E27FC236}">
                    <a16:creationId xmlns:a16="http://schemas.microsoft.com/office/drawing/2014/main" id="{6AF623A9-F59B-9F4E-AEBD-DC51827DED47}"/>
                  </a:ext>
                </a:extLst>
              </p:cNvPr>
              <p:cNvPicPr/>
              <p:nvPr/>
            </p:nvPicPr>
            <p:blipFill>
              <a:blip r:embed="rId55"/>
              <a:stretch>
                <a:fillRect/>
              </a:stretch>
            </p:blipFill>
            <p:spPr>
              <a:xfrm>
                <a:off x="11035047" y="1106182"/>
                <a:ext cx="3906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8" name="Freihand 97">
                <a:extLst>
                  <a:ext uri="{FF2B5EF4-FFF2-40B4-BE49-F238E27FC236}">
                    <a16:creationId xmlns:a16="http://schemas.microsoft.com/office/drawing/2014/main" id="{6FB1B2B4-CAE5-6259-FC50-0E949DFEBF4B}"/>
                  </a:ext>
                </a:extLst>
              </p14:cNvPr>
              <p14:cNvContentPartPr/>
              <p14:nvPr/>
            </p14:nvContentPartPr>
            <p14:xfrm>
              <a:off x="9465447" y="1898182"/>
              <a:ext cx="197640" cy="389520"/>
            </p14:xfrm>
          </p:contentPart>
        </mc:Choice>
        <mc:Fallback>
          <p:pic>
            <p:nvPicPr>
              <p:cNvPr id="98" name="Freihand 97">
                <a:extLst>
                  <a:ext uri="{FF2B5EF4-FFF2-40B4-BE49-F238E27FC236}">
                    <a16:creationId xmlns:a16="http://schemas.microsoft.com/office/drawing/2014/main" id="{6FB1B2B4-CAE5-6259-FC50-0E949DFEBF4B}"/>
                  </a:ext>
                </a:extLst>
              </p:cNvPr>
              <p:cNvPicPr/>
              <p:nvPr/>
            </p:nvPicPr>
            <p:blipFill>
              <a:blip r:embed="rId57"/>
              <a:stretch>
                <a:fillRect/>
              </a:stretch>
            </p:blipFill>
            <p:spPr>
              <a:xfrm>
                <a:off x="9456447" y="1889542"/>
                <a:ext cx="21528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9" name="Freihand 98">
                <a:extLst>
                  <a:ext uri="{FF2B5EF4-FFF2-40B4-BE49-F238E27FC236}">
                    <a16:creationId xmlns:a16="http://schemas.microsoft.com/office/drawing/2014/main" id="{0CDEDF09-FB2F-E465-FA41-B5AC7964984B}"/>
                  </a:ext>
                </a:extLst>
              </p14:cNvPr>
              <p14:cNvContentPartPr/>
              <p14:nvPr/>
            </p14:nvContentPartPr>
            <p14:xfrm>
              <a:off x="9699447" y="1969462"/>
              <a:ext cx="204840" cy="155160"/>
            </p14:xfrm>
          </p:contentPart>
        </mc:Choice>
        <mc:Fallback>
          <p:pic>
            <p:nvPicPr>
              <p:cNvPr id="99" name="Freihand 98">
                <a:extLst>
                  <a:ext uri="{FF2B5EF4-FFF2-40B4-BE49-F238E27FC236}">
                    <a16:creationId xmlns:a16="http://schemas.microsoft.com/office/drawing/2014/main" id="{0CDEDF09-FB2F-E465-FA41-B5AC7964984B}"/>
                  </a:ext>
                </a:extLst>
              </p:cNvPr>
              <p:cNvPicPr/>
              <p:nvPr/>
            </p:nvPicPr>
            <p:blipFill>
              <a:blip r:embed="rId59"/>
              <a:stretch>
                <a:fillRect/>
              </a:stretch>
            </p:blipFill>
            <p:spPr>
              <a:xfrm>
                <a:off x="9690807" y="1960822"/>
                <a:ext cx="222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0" name="Freihand 99">
                <a:extLst>
                  <a:ext uri="{FF2B5EF4-FFF2-40B4-BE49-F238E27FC236}">
                    <a16:creationId xmlns:a16="http://schemas.microsoft.com/office/drawing/2014/main" id="{21D330CC-FDDC-74A9-7FB5-010B4F969DED}"/>
                  </a:ext>
                </a:extLst>
              </p14:cNvPr>
              <p14:cNvContentPartPr/>
              <p14:nvPr/>
            </p14:nvContentPartPr>
            <p14:xfrm>
              <a:off x="9858567" y="1907182"/>
              <a:ext cx="26640" cy="11880"/>
            </p14:xfrm>
          </p:contentPart>
        </mc:Choice>
        <mc:Fallback>
          <p:pic>
            <p:nvPicPr>
              <p:cNvPr id="100" name="Freihand 99">
                <a:extLst>
                  <a:ext uri="{FF2B5EF4-FFF2-40B4-BE49-F238E27FC236}">
                    <a16:creationId xmlns:a16="http://schemas.microsoft.com/office/drawing/2014/main" id="{21D330CC-FDDC-74A9-7FB5-010B4F969DED}"/>
                  </a:ext>
                </a:extLst>
              </p:cNvPr>
              <p:cNvPicPr/>
              <p:nvPr/>
            </p:nvPicPr>
            <p:blipFill>
              <a:blip r:embed="rId61"/>
              <a:stretch>
                <a:fillRect/>
              </a:stretch>
            </p:blipFill>
            <p:spPr>
              <a:xfrm>
                <a:off x="9849567" y="1898182"/>
                <a:ext cx="44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1" name="Freihand 100">
                <a:extLst>
                  <a:ext uri="{FF2B5EF4-FFF2-40B4-BE49-F238E27FC236}">
                    <a16:creationId xmlns:a16="http://schemas.microsoft.com/office/drawing/2014/main" id="{157034EA-0FA9-2E6F-1CDD-D2A9CCE2B4DF}"/>
                  </a:ext>
                </a:extLst>
              </p14:cNvPr>
              <p14:cNvContentPartPr/>
              <p14:nvPr/>
            </p14:nvContentPartPr>
            <p14:xfrm>
              <a:off x="10077087" y="1828702"/>
              <a:ext cx="291240" cy="253080"/>
            </p14:xfrm>
          </p:contentPart>
        </mc:Choice>
        <mc:Fallback>
          <p:pic>
            <p:nvPicPr>
              <p:cNvPr id="101" name="Freihand 100">
                <a:extLst>
                  <a:ext uri="{FF2B5EF4-FFF2-40B4-BE49-F238E27FC236}">
                    <a16:creationId xmlns:a16="http://schemas.microsoft.com/office/drawing/2014/main" id="{157034EA-0FA9-2E6F-1CDD-D2A9CCE2B4DF}"/>
                  </a:ext>
                </a:extLst>
              </p:cNvPr>
              <p:cNvPicPr/>
              <p:nvPr/>
            </p:nvPicPr>
            <p:blipFill>
              <a:blip r:embed="rId63"/>
              <a:stretch>
                <a:fillRect/>
              </a:stretch>
            </p:blipFill>
            <p:spPr>
              <a:xfrm>
                <a:off x="10068087" y="1820062"/>
                <a:ext cx="3088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2" name="Freihand 101">
                <a:extLst>
                  <a:ext uri="{FF2B5EF4-FFF2-40B4-BE49-F238E27FC236}">
                    <a16:creationId xmlns:a16="http://schemas.microsoft.com/office/drawing/2014/main" id="{7C08BE7B-490A-AD50-5FFC-F96449D3D7C2}"/>
                  </a:ext>
                </a:extLst>
              </p14:cNvPr>
              <p14:cNvContentPartPr/>
              <p14:nvPr/>
            </p14:nvContentPartPr>
            <p14:xfrm>
              <a:off x="10388127" y="1873702"/>
              <a:ext cx="158760" cy="136080"/>
            </p14:xfrm>
          </p:contentPart>
        </mc:Choice>
        <mc:Fallback>
          <p:pic>
            <p:nvPicPr>
              <p:cNvPr id="102" name="Freihand 101">
                <a:extLst>
                  <a:ext uri="{FF2B5EF4-FFF2-40B4-BE49-F238E27FC236}">
                    <a16:creationId xmlns:a16="http://schemas.microsoft.com/office/drawing/2014/main" id="{7C08BE7B-490A-AD50-5FFC-F96449D3D7C2}"/>
                  </a:ext>
                </a:extLst>
              </p:cNvPr>
              <p:cNvPicPr/>
              <p:nvPr/>
            </p:nvPicPr>
            <p:blipFill>
              <a:blip r:embed="rId65"/>
              <a:stretch>
                <a:fillRect/>
              </a:stretch>
            </p:blipFill>
            <p:spPr>
              <a:xfrm>
                <a:off x="10379127" y="1864702"/>
                <a:ext cx="176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3" name="Freihand 102">
                <a:extLst>
                  <a:ext uri="{FF2B5EF4-FFF2-40B4-BE49-F238E27FC236}">
                    <a16:creationId xmlns:a16="http://schemas.microsoft.com/office/drawing/2014/main" id="{CB91E1DC-5C99-5D33-0902-AAC68F5685A2}"/>
                  </a:ext>
                </a:extLst>
              </p14:cNvPr>
              <p14:cNvContentPartPr/>
              <p14:nvPr/>
            </p14:nvContentPartPr>
            <p14:xfrm>
              <a:off x="10694847" y="1743382"/>
              <a:ext cx="80280" cy="225720"/>
            </p14:xfrm>
          </p:contentPart>
        </mc:Choice>
        <mc:Fallback>
          <p:pic>
            <p:nvPicPr>
              <p:cNvPr id="103" name="Freihand 102">
                <a:extLst>
                  <a:ext uri="{FF2B5EF4-FFF2-40B4-BE49-F238E27FC236}">
                    <a16:creationId xmlns:a16="http://schemas.microsoft.com/office/drawing/2014/main" id="{CB91E1DC-5C99-5D33-0902-AAC68F5685A2}"/>
                  </a:ext>
                </a:extLst>
              </p:cNvPr>
              <p:cNvPicPr/>
              <p:nvPr/>
            </p:nvPicPr>
            <p:blipFill>
              <a:blip r:embed="rId67"/>
              <a:stretch>
                <a:fillRect/>
              </a:stretch>
            </p:blipFill>
            <p:spPr>
              <a:xfrm>
                <a:off x="10686207" y="1734742"/>
                <a:ext cx="979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4" name="Freihand 103">
                <a:extLst>
                  <a:ext uri="{FF2B5EF4-FFF2-40B4-BE49-F238E27FC236}">
                    <a16:creationId xmlns:a16="http://schemas.microsoft.com/office/drawing/2014/main" id="{9EB04724-6E1D-79C2-F3E7-C5C1BFC81C20}"/>
                  </a:ext>
                </a:extLst>
              </p14:cNvPr>
              <p14:cNvContentPartPr/>
              <p14:nvPr/>
            </p14:nvContentPartPr>
            <p14:xfrm>
              <a:off x="10822287" y="1834462"/>
              <a:ext cx="244800" cy="82080"/>
            </p14:xfrm>
          </p:contentPart>
        </mc:Choice>
        <mc:Fallback>
          <p:pic>
            <p:nvPicPr>
              <p:cNvPr id="104" name="Freihand 103">
                <a:extLst>
                  <a:ext uri="{FF2B5EF4-FFF2-40B4-BE49-F238E27FC236}">
                    <a16:creationId xmlns:a16="http://schemas.microsoft.com/office/drawing/2014/main" id="{9EB04724-6E1D-79C2-F3E7-C5C1BFC81C20}"/>
                  </a:ext>
                </a:extLst>
              </p:cNvPr>
              <p:cNvPicPr/>
              <p:nvPr/>
            </p:nvPicPr>
            <p:blipFill>
              <a:blip r:embed="rId69"/>
              <a:stretch>
                <a:fillRect/>
              </a:stretch>
            </p:blipFill>
            <p:spPr>
              <a:xfrm>
                <a:off x="10813647" y="1825462"/>
                <a:ext cx="262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5" name="Freihand 104">
                <a:extLst>
                  <a:ext uri="{FF2B5EF4-FFF2-40B4-BE49-F238E27FC236}">
                    <a16:creationId xmlns:a16="http://schemas.microsoft.com/office/drawing/2014/main" id="{7840224E-BBB8-877F-BC9C-B3092182D241}"/>
                  </a:ext>
                </a:extLst>
              </p14:cNvPr>
              <p14:cNvContentPartPr/>
              <p14:nvPr/>
            </p14:nvContentPartPr>
            <p14:xfrm>
              <a:off x="11123247" y="1682542"/>
              <a:ext cx="351360" cy="173160"/>
            </p14:xfrm>
          </p:contentPart>
        </mc:Choice>
        <mc:Fallback>
          <p:pic>
            <p:nvPicPr>
              <p:cNvPr id="105" name="Freihand 104">
                <a:extLst>
                  <a:ext uri="{FF2B5EF4-FFF2-40B4-BE49-F238E27FC236}">
                    <a16:creationId xmlns:a16="http://schemas.microsoft.com/office/drawing/2014/main" id="{7840224E-BBB8-877F-BC9C-B3092182D241}"/>
                  </a:ext>
                </a:extLst>
              </p:cNvPr>
              <p:cNvPicPr/>
              <p:nvPr/>
            </p:nvPicPr>
            <p:blipFill>
              <a:blip r:embed="rId71"/>
              <a:stretch>
                <a:fillRect/>
              </a:stretch>
            </p:blipFill>
            <p:spPr>
              <a:xfrm>
                <a:off x="11114247" y="1673542"/>
                <a:ext cx="369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6" name="Freihand 105">
                <a:extLst>
                  <a:ext uri="{FF2B5EF4-FFF2-40B4-BE49-F238E27FC236}">
                    <a16:creationId xmlns:a16="http://schemas.microsoft.com/office/drawing/2014/main" id="{8B2B3AA1-7970-43B8-7EAC-AD59331D5BA9}"/>
                  </a:ext>
                </a:extLst>
              </p14:cNvPr>
              <p14:cNvContentPartPr/>
              <p14:nvPr/>
            </p14:nvContentPartPr>
            <p14:xfrm>
              <a:off x="10855407" y="1633582"/>
              <a:ext cx="142200" cy="20880"/>
            </p14:xfrm>
          </p:contentPart>
        </mc:Choice>
        <mc:Fallback>
          <p:pic>
            <p:nvPicPr>
              <p:cNvPr id="106" name="Freihand 105">
                <a:extLst>
                  <a:ext uri="{FF2B5EF4-FFF2-40B4-BE49-F238E27FC236}">
                    <a16:creationId xmlns:a16="http://schemas.microsoft.com/office/drawing/2014/main" id="{8B2B3AA1-7970-43B8-7EAC-AD59331D5BA9}"/>
                  </a:ext>
                </a:extLst>
              </p:cNvPr>
              <p:cNvPicPr/>
              <p:nvPr/>
            </p:nvPicPr>
            <p:blipFill>
              <a:blip r:embed="rId73"/>
              <a:stretch>
                <a:fillRect/>
              </a:stretch>
            </p:blipFill>
            <p:spPr>
              <a:xfrm>
                <a:off x="10846767" y="1624942"/>
                <a:ext cx="159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3" name="Freihand 112">
                <a:extLst>
                  <a:ext uri="{FF2B5EF4-FFF2-40B4-BE49-F238E27FC236}">
                    <a16:creationId xmlns:a16="http://schemas.microsoft.com/office/drawing/2014/main" id="{E0AE8D4C-938B-004C-7582-67015E14AD9C}"/>
                  </a:ext>
                </a:extLst>
              </p14:cNvPr>
              <p14:cNvContentPartPr/>
              <p14:nvPr/>
            </p14:nvContentPartPr>
            <p14:xfrm>
              <a:off x="8738247" y="3142342"/>
              <a:ext cx="193320" cy="29160"/>
            </p14:xfrm>
          </p:contentPart>
        </mc:Choice>
        <mc:Fallback>
          <p:pic>
            <p:nvPicPr>
              <p:cNvPr id="113" name="Freihand 112">
                <a:extLst>
                  <a:ext uri="{FF2B5EF4-FFF2-40B4-BE49-F238E27FC236}">
                    <a16:creationId xmlns:a16="http://schemas.microsoft.com/office/drawing/2014/main" id="{E0AE8D4C-938B-004C-7582-67015E14AD9C}"/>
                  </a:ext>
                </a:extLst>
              </p:cNvPr>
              <p:cNvPicPr/>
              <p:nvPr/>
            </p:nvPicPr>
            <p:blipFill>
              <a:blip r:embed="rId75"/>
              <a:stretch>
                <a:fillRect/>
              </a:stretch>
            </p:blipFill>
            <p:spPr>
              <a:xfrm>
                <a:off x="8729607" y="3133342"/>
                <a:ext cx="210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4" name="Freihand 113">
                <a:extLst>
                  <a:ext uri="{FF2B5EF4-FFF2-40B4-BE49-F238E27FC236}">
                    <a16:creationId xmlns:a16="http://schemas.microsoft.com/office/drawing/2014/main" id="{4455C8F0-C34C-C4E4-8E89-4BB3E3373579}"/>
                  </a:ext>
                </a:extLst>
              </p14:cNvPr>
              <p14:cNvContentPartPr/>
              <p14:nvPr/>
            </p14:nvContentPartPr>
            <p14:xfrm>
              <a:off x="8787927" y="3089062"/>
              <a:ext cx="279360" cy="181800"/>
            </p14:xfrm>
          </p:contentPart>
        </mc:Choice>
        <mc:Fallback>
          <p:pic>
            <p:nvPicPr>
              <p:cNvPr id="114" name="Freihand 113">
                <a:extLst>
                  <a:ext uri="{FF2B5EF4-FFF2-40B4-BE49-F238E27FC236}">
                    <a16:creationId xmlns:a16="http://schemas.microsoft.com/office/drawing/2014/main" id="{4455C8F0-C34C-C4E4-8E89-4BB3E3373579}"/>
                  </a:ext>
                </a:extLst>
              </p:cNvPr>
              <p:cNvPicPr/>
              <p:nvPr/>
            </p:nvPicPr>
            <p:blipFill>
              <a:blip r:embed="rId77"/>
              <a:stretch>
                <a:fillRect/>
              </a:stretch>
            </p:blipFill>
            <p:spPr>
              <a:xfrm>
                <a:off x="8778927" y="3080422"/>
                <a:ext cx="297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7" name="Freihand 106">
                <a:extLst>
                  <a:ext uri="{FF2B5EF4-FFF2-40B4-BE49-F238E27FC236}">
                    <a16:creationId xmlns:a16="http://schemas.microsoft.com/office/drawing/2014/main" id="{79B84577-7580-E5C8-250E-2D9901DCF699}"/>
                  </a:ext>
                </a:extLst>
              </p14:cNvPr>
              <p14:cNvContentPartPr/>
              <p14:nvPr/>
            </p14:nvContentPartPr>
            <p14:xfrm>
              <a:off x="9587127" y="2487502"/>
              <a:ext cx="371880" cy="129960"/>
            </p14:xfrm>
          </p:contentPart>
        </mc:Choice>
        <mc:Fallback>
          <p:pic>
            <p:nvPicPr>
              <p:cNvPr id="107" name="Freihand 106">
                <a:extLst>
                  <a:ext uri="{FF2B5EF4-FFF2-40B4-BE49-F238E27FC236}">
                    <a16:creationId xmlns:a16="http://schemas.microsoft.com/office/drawing/2014/main" id="{79B84577-7580-E5C8-250E-2D9901DCF699}"/>
                  </a:ext>
                </a:extLst>
              </p:cNvPr>
              <p:cNvPicPr/>
              <p:nvPr/>
            </p:nvPicPr>
            <p:blipFill>
              <a:blip r:embed="rId79"/>
              <a:stretch>
                <a:fillRect/>
              </a:stretch>
            </p:blipFill>
            <p:spPr>
              <a:xfrm>
                <a:off x="9578127" y="2478862"/>
                <a:ext cx="389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8" name="Freihand 107">
                <a:extLst>
                  <a:ext uri="{FF2B5EF4-FFF2-40B4-BE49-F238E27FC236}">
                    <a16:creationId xmlns:a16="http://schemas.microsoft.com/office/drawing/2014/main" id="{9B667759-864A-4782-7669-F284938C5398}"/>
                  </a:ext>
                </a:extLst>
              </p14:cNvPr>
              <p14:cNvContentPartPr/>
              <p14:nvPr/>
            </p14:nvContentPartPr>
            <p14:xfrm>
              <a:off x="10007607" y="2410102"/>
              <a:ext cx="118080" cy="155520"/>
            </p14:xfrm>
          </p:contentPart>
        </mc:Choice>
        <mc:Fallback>
          <p:pic>
            <p:nvPicPr>
              <p:cNvPr id="108" name="Freihand 107">
                <a:extLst>
                  <a:ext uri="{FF2B5EF4-FFF2-40B4-BE49-F238E27FC236}">
                    <a16:creationId xmlns:a16="http://schemas.microsoft.com/office/drawing/2014/main" id="{9B667759-864A-4782-7669-F284938C5398}"/>
                  </a:ext>
                </a:extLst>
              </p:cNvPr>
              <p:cNvPicPr/>
              <p:nvPr/>
            </p:nvPicPr>
            <p:blipFill>
              <a:blip r:embed="rId81"/>
              <a:stretch>
                <a:fillRect/>
              </a:stretch>
            </p:blipFill>
            <p:spPr>
              <a:xfrm>
                <a:off x="9998967" y="2401462"/>
                <a:ext cx="135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9" name="Freihand 108">
                <a:extLst>
                  <a:ext uri="{FF2B5EF4-FFF2-40B4-BE49-F238E27FC236}">
                    <a16:creationId xmlns:a16="http://schemas.microsoft.com/office/drawing/2014/main" id="{2C35C49C-5F27-91FB-159E-B7B9F8F48EFA}"/>
                  </a:ext>
                </a:extLst>
              </p14:cNvPr>
              <p14:cNvContentPartPr/>
              <p14:nvPr/>
            </p14:nvContentPartPr>
            <p14:xfrm>
              <a:off x="10239807" y="2258902"/>
              <a:ext cx="43560" cy="271800"/>
            </p14:xfrm>
          </p:contentPart>
        </mc:Choice>
        <mc:Fallback>
          <p:pic>
            <p:nvPicPr>
              <p:cNvPr id="109" name="Freihand 108">
                <a:extLst>
                  <a:ext uri="{FF2B5EF4-FFF2-40B4-BE49-F238E27FC236}">
                    <a16:creationId xmlns:a16="http://schemas.microsoft.com/office/drawing/2014/main" id="{2C35C49C-5F27-91FB-159E-B7B9F8F48EFA}"/>
                  </a:ext>
                </a:extLst>
              </p:cNvPr>
              <p:cNvPicPr/>
              <p:nvPr/>
            </p:nvPicPr>
            <p:blipFill>
              <a:blip r:embed="rId83"/>
              <a:stretch>
                <a:fillRect/>
              </a:stretch>
            </p:blipFill>
            <p:spPr>
              <a:xfrm>
                <a:off x="10231167" y="2250262"/>
                <a:ext cx="612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0" name="Freihand 109">
                <a:extLst>
                  <a:ext uri="{FF2B5EF4-FFF2-40B4-BE49-F238E27FC236}">
                    <a16:creationId xmlns:a16="http://schemas.microsoft.com/office/drawing/2014/main" id="{9F6D3F7B-DB0F-D9A8-39CE-B370402FA370}"/>
                  </a:ext>
                </a:extLst>
              </p14:cNvPr>
              <p14:cNvContentPartPr/>
              <p14:nvPr/>
            </p14:nvContentPartPr>
            <p14:xfrm>
              <a:off x="9490647" y="2635462"/>
              <a:ext cx="752760" cy="223920"/>
            </p14:xfrm>
          </p:contentPart>
        </mc:Choice>
        <mc:Fallback>
          <p:pic>
            <p:nvPicPr>
              <p:cNvPr id="110" name="Freihand 109">
                <a:extLst>
                  <a:ext uri="{FF2B5EF4-FFF2-40B4-BE49-F238E27FC236}">
                    <a16:creationId xmlns:a16="http://schemas.microsoft.com/office/drawing/2014/main" id="{9F6D3F7B-DB0F-D9A8-39CE-B370402FA370}"/>
                  </a:ext>
                </a:extLst>
              </p:cNvPr>
              <p:cNvPicPr/>
              <p:nvPr/>
            </p:nvPicPr>
            <p:blipFill>
              <a:blip r:embed="rId85"/>
              <a:stretch>
                <a:fillRect/>
              </a:stretch>
            </p:blipFill>
            <p:spPr>
              <a:xfrm>
                <a:off x="9482007" y="2626822"/>
                <a:ext cx="7704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5" name="Freihand 114">
                <a:extLst>
                  <a:ext uri="{FF2B5EF4-FFF2-40B4-BE49-F238E27FC236}">
                    <a16:creationId xmlns:a16="http://schemas.microsoft.com/office/drawing/2014/main" id="{62A204C1-8582-DC91-DCDC-2EAC0B040089}"/>
                  </a:ext>
                </a:extLst>
              </p14:cNvPr>
              <p14:cNvContentPartPr/>
              <p14:nvPr/>
            </p14:nvContentPartPr>
            <p14:xfrm>
              <a:off x="9406767" y="2998342"/>
              <a:ext cx="290880" cy="163080"/>
            </p14:xfrm>
          </p:contentPart>
        </mc:Choice>
        <mc:Fallback>
          <p:pic>
            <p:nvPicPr>
              <p:cNvPr id="115" name="Freihand 114">
                <a:extLst>
                  <a:ext uri="{FF2B5EF4-FFF2-40B4-BE49-F238E27FC236}">
                    <a16:creationId xmlns:a16="http://schemas.microsoft.com/office/drawing/2014/main" id="{62A204C1-8582-DC91-DCDC-2EAC0B040089}"/>
                  </a:ext>
                </a:extLst>
              </p:cNvPr>
              <p:cNvPicPr/>
              <p:nvPr/>
            </p:nvPicPr>
            <p:blipFill>
              <a:blip r:embed="rId87"/>
              <a:stretch>
                <a:fillRect/>
              </a:stretch>
            </p:blipFill>
            <p:spPr>
              <a:xfrm>
                <a:off x="9398127" y="2989702"/>
                <a:ext cx="308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6" name="Freihand 115">
                <a:extLst>
                  <a:ext uri="{FF2B5EF4-FFF2-40B4-BE49-F238E27FC236}">
                    <a16:creationId xmlns:a16="http://schemas.microsoft.com/office/drawing/2014/main" id="{1EA82B3F-2D0B-A96A-1C17-B6D536C0176D}"/>
                  </a:ext>
                </a:extLst>
              </p14:cNvPr>
              <p14:cNvContentPartPr/>
              <p14:nvPr/>
            </p14:nvContentPartPr>
            <p14:xfrm>
              <a:off x="9941727" y="2838862"/>
              <a:ext cx="179280" cy="217080"/>
            </p14:xfrm>
          </p:contentPart>
        </mc:Choice>
        <mc:Fallback>
          <p:pic>
            <p:nvPicPr>
              <p:cNvPr id="116" name="Freihand 115">
                <a:extLst>
                  <a:ext uri="{FF2B5EF4-FFF2-40B4-BE49-F238E27FC236}">
                    <a16:creationId xmlns:a16="http://schemas.microsoft.com/office/drawing/2014/main" id="{1EA82B3F-2D0B-A96A-1C17-B6D536C0176D}"/>
                  </a:ext>
                </a:extLst>
              </p:cNvPr>
              <p:cNvPicPr/>
              <p:nvPr/>
            </p:nvPicPr>
            <p:blipFill>
              <a:blip r:embed="rId89"/>
              <a:stretch>
                <a:fillRect/>
              </a:stretch>
            </p:blipFill>
            <p:spPr>
              <a:xfrm>
                <a:off x="9932727" y="2829862"/>
                <a:ext cx="1969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7" name="Freihand 116">
                <a:extLst>
                  <a:ext uri="{FF2B5EF4-FFF2-40B4-BE49-F238E27FC236}">
                    <a16:creationId xmlns:a16="http://schemas.microsoft.com/office/drawing/2014/main" id="{A0028C39-B3E0-3BB5-A952-6041DA0EB987}"/>
                  </a:ext>
                </a:extLst>
              </p14:cNvPr>
              <p14:cNvContentPartPr/>
              <p14:nvPr/>
            </p14:nvContentPartPr>
            <p14:xfrm>
              <a:off x="10138647" y="2851822"/>
              <a:ext cx="194400" cy="153720"/>
            </p14:xfrm>
          </p:contentPart>
        </mc:Choice>
        <mc:Fallback>
          <p:pic>
            <p:nvPicPr>
              <p:cNvPr id="117" name="Freihand 116">
                <a:extLst>
                  <a:ext uri="{FF2B5EF4-FFF2-40B4-BE49-F238E27FC236}">
                    <a16:creationId xmlns:a16="http://schemas.microsoft.com/office/drawing/2014/main" id="{A0028C39-B3E0-3BB5-A952-6041DA0EB987}"/>
                  </a:ext>
                </a:extLst>
              </p:cNvPr>
              <p:cNvPicPr/>
              <p:nvPr/>
            </p:nvPicPr>
            <p:blipFill>
              <a:blip r:embed="rId91"/>
              <a:stretch>
                <a:fillRect/>
              </a:stretch>
            </p:blipFill>
            <p:spPr>
              <a:xfrm>
                <a:off x="10130007" y="2842822"/>
                <a:ext cx="212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8" name="Freihand 117">
                <a:extLst>
                  <a:ext uri="{FF2B5EF4-FFF2-40B4-BE49-F238E27FC236}">
                    <a16:creationId xmlns:a16="http://schemas.microsoft.com/office/drawing/2014/main" id="{8E5EA2F0-5644-4C79-4E94-2FA3428F63DD}"/>
                  </a:ext>
                </a:extLst>
              </p14:cNvPr>
              <p14:cNvContentPartPr/>
              <p14:nvPr/>
            </p14:nvContentPartPr>
            <p14:xfrm>
              <a:off x="10330887" y="2754262"/>
              <a:ext cx="144000" cy="206640"/>
            </p14:xfrm>
          </p:contentPart>
        </mc:Choice>
        <mc:Fallback>
          <p:pic>
            <p:nvPicPr>
              <p:cNvPr id="118" name="Freihand 117">
                <a:extLst>
                  <a:ext uri="{FF2B5EF4-FFF2-40B4-BE49-F238E27FC236}">
                    <a16:creationId xmlns:a16="http://schemas.microsoft.com/office/drawing/2014/main" id="{8E5EA2F0-5644-4C79-4E94-2FA3428F63DD}"/>
                  </a:ext>
                </a:extLst>
              </p:cNvPr>
              <p:cNvPicPr/>
              <p:nvPr/>
            </p:nvPicPr>
            <p:blipFill>
              <a:blip r:embed="rId93"/>
              <a:stretch>
                <a:fillRect/>
              </a:stretch>
            </p:blipFill>
            <p:spPr>
              <a:xfrm>
                <a:off x="10322247" y="2745622"/>
                <a:ext cx="1616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9" name="Freihand 118">
                <a:extLst>
                  <a:ext uri="{FF2B5EF4-FFF2-40B4-BE49-F238E27FC236}">
                    <a16:creationId xmlns:a16="http://schemas.microsoft.com/office/drawing/2014/main" id="{A46F786B-06A2-8DD5-2FBD-08EDCC232846}"/>
                  </a:ext>
                </a:extLst>
              </p14:cNvPr>
              <p14:cNvContentPartPr/>
              <p14:nvPr/>
            </p14:nvContentPartPr>
            <p14:xfrm>
              <a:off x="10635447" y="2773342"/>
              <a:ext cx="144360" cy="64080"/>
            </p14:xfrm>
          </p:contentPart>
        </mc:Choice>
        <mc:Fallback>
          <p:pic>
            <p:nvPicPr>
              <p:cNvPr id="119" name="Freihand 118">
                <a:extLst>
                  <a:ext uri="{FF2B5EF4-FFF2-40B4-BE49-F238E27FC236}">
                    <a16:creationId xmlns:a16="http://schemas.microsoft.com/office/drawing/2014/main" id="{A46F786B-06A2-8DD5-2FBD-08EDCC232846}"/>
                  </a:ext>
                </a:extLst>
              </p:cNvPr>
              <p:cNvPicPr/>
              <p:nvPr/>
            </p:nvPicPr>
            <p:blipFill>
              <a:blip r:embed="rId95"/>
              <a:stretch>
                <a:fillRect/>
              </a:stretch>
            </p:blipFill>
            <p:spPr>
              <a:xfrm>
                <a:off x="10626807" y="2764702"/>
                <a:ext cx="162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20" name="Freihand 119">
                <a:extLst>
                  <a:ext uri="{FF2B5EF4-FFF2-40B4-BE49-F238E27FC236}">
                    <a16:creationId xmlns:a16="http://schemas.microsoft.com/office/drawing/2014/main" id="{4B15E96E-5107-5168-1CDF-F04B82EFC820}"/>
                  </a:ext>
                </a:extLst>
              </p14:cNvPr>
              <p14:cNvContentPartPr/>
              <p14:nvPr/>
            </p14:nvContentPartPr>
            <p14:xfrm>
              <a:off x="10814007" y="2741662"/>
              <a:ext cx="129960" cy="63000"/>
            </p14:xfrm>
          </p:contentPart>
        </mc:Choice>
        <mc:Fallback>
          <p:pic>
            <p:nvPicPr>
              <p:cNvPr id="120" name="Freihand 119">
                <a:extLst>
                  <a:ext uri="{FF2B5EF4-FFF2-40B4-BE49-F238E27FC236}">
                    <a16:creationId xmlns:a16="http://schemas.microsoft.com/office/drawing/2014/main" id="{4B15E96E-5107-5168-1CDF-F04B82EFC820}"/>
                  </a:ext>
                </a:extLst>
              </p:cNvPr>
              <p:cNvPicPr/>
              <p:nvPr/>
            </p:nvPicPr>
            <p:blipFill>
              <a:blip r:embed="rId97"/>
              <a:stretch>
                <a:fillRect/>
              </a:stretch>
            </p:blipFill>
            <p:spPr>
              <a:xfrm>
                <a:off x="10805367" y="2732662"/>
                <a:ext cx="147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3" name="Freihand 122">
                <a:extLst>
                  <a:ext uri="{FF2B5EF4-FFF2-40B4-BE49-F238E27FC236}">
                    <a16:creationId xmlns:a16="http://schemas.microsoft.com/office/drawing/2014/main" id="{DD578A36-C067-AFA7-C8F7-6675D66A9B98}"/>
                  </a:ext>
                </a:extLst>
              </p14:cNvPr>
              <p14:cNvContentPartPr/>
              <p14:nvPr/>
            </p14:nvContentPartPr>
            <p14:xfrm>
              <a:off x="10982847" y="2554462"/>
              <a:ext cx="358560" cy="204120"/>
            </p14:xfrm>
          </p:contentPart>
        </mc:Choice>
        <mc:Fallback>
          <p:pic>
            <p:nvPicPr>
              <p:cNvPr id="123" name="Freihand 122">
                <a:extLst>
                  <a:ext uri="{FF2B5EF4-FFF2-40B4-BE49-F238E27FC236}">
                    <a16:creationId xmlns:a16="http://schemas.microsoft.com/office/drawing/2014/main" id="{DD578A36-C067-AFA7-C8F7-6675D66A9B98}"/>
                  </a:ext>
                </a:extLst>
              </p:cNvPr>
              <p:cNvPicPr/>
              <p:nvPr/>
            </p:nvPicPr>
            <p:blipFill>
              <a:blip r:embed="rId99"/>
              <a:stretch>
                <a:fillRect/>
              </a:stretch>
            </p:blipFill>
            <p:spPr>
              <a:xfrm>
                <a:off x="10973847" y="2545822"/>
                <a:ext cx="376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4" name="Freihand 123">
                <a:extLst>
                  <a:ext uri="{FF2B5EF4-FFF2-40B4-BE49-F238E27FC236}">
                    <a16:creationId xmlns:a16="http://schemas.microsoft.com/office/drawing/2014/main" id="{BF69805A-7C28-881A-136E-7FAB50820937}"/>
                  </a:ext>
                </a:extLst>
              </p14:cNvPr>
              <p14:cNvContentPartPr/>
              <p14:nvPr/>
            </p14:nvContentPartPr>
            <p14:xfrm>
              <a:off x="11471007" y="2484982"/>
              <a:ext cx="104760" cy="141480"/>
            </p14:xfrm>
          </p:contentPart>
        </mc:Choice>
        <mc:Fallback>
          <p:pic>
            <p:nvPicPr>
              <p:cNvPr id="124" name="Freihand 123">
                <a:extLst>
                  <a:ext uri="{FF2B5EF4-FFF2-40B4-BE49-F238E27FC236}">
                    <a16:creationId xmlns:a16="http://schemas.microsoft.com/office/drawing/2014/main" id="{BF69805A-7C28-881A-136E-7FAB50820937}"/>
                  </a:ext>
                </a:extLst>
              </p:cNvPr>
              <p:cNvPicPr/>
              <p:nvPr/>
            </p:nvPicPr>
            <p:blipFill>
              <a:blip r:embed="rId101"/>
              <a:stretch>
                <a:fillRect/>
              </a:stretch>
            </p:blipFill>
            <p:spPr>
              <a:xfrm>
                <a:off x="11462007" y="2475982"/>
                <a:ext cx="122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6" name="Freihand 125">
                <a:extLst>
                  <a:ext uri="{FF2B5EF4-FFF2-40B4-BE49-F238E27FC236}">
                    <a16:creationId xmlns:a16="http://schemas.microsoft.com/office/drawing/2014/main" id="{20699492-1764-B1F9-8BFB-2C428D225364}"/>
                  </a:ext>
                </a:extLst>
              </p14:cNvPr>
              <p14:cNvContentPartPr/>
              <p14:nvPr/>
            </p14:nvContentPartPr>
            <p14:xfrm>
              <a:off x="11618607" y="2363662"/>
              <a:ext cx="392760" cy="225720"/>
            </p14:xfrm>
          </p:contentPart>
        </mc:Choice>
        <mc:Fallback>
          <p:pic>
            <p:nvPicPr>
              <p:cNvPr id="126" name="Freihand 125">
                <a:extLst>
                  <a:ext uri="{FF2B5EF4-FFF2-40B4-BE49-F238E27FC236}">
                    <a16:creationId xmlns:a16="http://schemas.microsoft.com/office/drawing/2014/main" id="{20699492-1764-B1F9-8BFB-2C428D225364}"/>
                  </a:ext>
                </a:extLst>
              </p:cNvPr>
              <p:cNvPicPr/>
              <p:nvPr/>
            </p:nvPicPr>
            <p:blipFill>
              <a:blip r:embed="rId103"/>
              <a:stretch>
                <a:fillRect/>
              </a:stretch>
            </p:blipFill>
            <p:spPr>
              <a:xfrm>
                <a:off x="11609967" y="2355022"/>
                <a:ext cx="4104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7" name="Freihand 126">
                <a:extLst>
                  <a:ext uri="{FF2B5EF4-FFF2-40B4-BE49-F238E27FC236}">
                    <a16:creationId xmlns:a16="http://schemas.microsoft.com/office/drawing/2014/main" id="{01CD3B3D-F4D8-33B4-930A-0D19794A6479}"/>
                  </a:ext>
                </a:extLst>
              </p14:cNvPr>
              <p14:cNvContentPartPr/>
              <p14:nvPr/>
            </p14:nvContentPartPr>
            <p14:xfrm>
              <a:off x="11752167" y="2256742"/>
              <a:ext cx="1800" cy="18360"/>
            </p14:xfrm>
          </p:contentPart>
        </mc:Choice>
        <mc:Fallback>
          <p:pic>
            <p:nvPicPr>
              <p:cNvPr id="127" name="Freihand 126">
                <a:extLst>
                  <a:ext uri="{FF2B5EF4-FFF2-40B4-BE49-F238E27FC236}">
                    <a16:creationId xmlns:a16="http://schemas.microsoft.com/office/drawing/2014/main" id="{01CD3B3D-F4D8-33B4-930A-0D19794A6479}"/>
                  </a:ext>
                </a:extLst>
              </p:cNvPr>
              <p:cNvPicPr/>
              <p:nvPr/>
            </p:nvPicPr>
            <p:blipFill>
              <a:blip r:embed="rId105"/>
              <a:stretch>
                <a:fillRect/>
              </a:stretch>
            </p:blipFill>
            <p:spPr>
              <a:xfrm>
                <a:off x="11743527" y="2248102"/>
                <a:ext cx="19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8" name="Freihand 127">
                <a:extLst>
                  <a:ext uri="{FF2B5EF4-FFF2-40B4-BE49-F238E27FC236}">
                    <a16:creationId xmlns:a16="http://schemas.microsoft.com/office/drawing/2014/main" id="{38173456-E59F-B8B4-DE4B-436E90BFBDBE}"/>
                  </a:ext>
                </a:extLst>
              </p14:cNvPr>
              <p14:cNvContentPartPr/>
              <p14:nvPr/>
            </p14:nvContentPartPr>
            <p14:xfrm>
              <a:off x="8947407" y="3534382"/>
              <a:ext cx="256680" cy="143280"/>
            </p14:xfrm>
          </p:contentPart>
        </mc:Choice>
        <mc:Fallback>
          <p:pic>
            <p:nvPicPr>
              <p:cNvPr id="128" name="Freihand 127">
                <a:extLst>
                  <a:ext uri="{FF2B5EF4-FFF2-40B4-BE49-F238E27FC236}">
                    <a16:creationId xmlns:a16="http://schemas.microsoft.com/office/drawing/2014/main" id="{38173456-E59F-B8B4-DE4B-436E90BFBDBE}"/>
                  </a:ext>
                </a:extLst>
              </p:cNvPr>
              <p:cNvPicPr/>
              <p:nvPr/>
            </p:nvPicPr>
            <p:blipFill>
              <a:blip r:embed="rId107"/>
              <a:stretch>
                <a:fillRect/>
              </a:stretch>
            </p:blipFill>
            <p:spPr>
              <a:xfrm>
                <a:off x="8938767" y="3525742"/>
                <a:ext cx="274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9" name="Freihand 128">
                <a:extLst>
                  <a:ext uri="{FF2B5EF4-FFF2-40B4-BE49-F238E27FC236}">
                    <a16:creationId xmlns:a16="http://schemas.microsoft.com/office/drawing/2014/main" id="{018CABDE-9540-ED7F-99CD-3236E8DD26A4}"/>
                  </a:ext>
                </a:extLst>
              </p14:cNvPr>
              <p14:cNvContentPartPr/>
              <p14:nvPr/>
            </p14:nvContentPartPr>
            <p14:xfrm>
              <a:off x="9353847" y="3625102"/>
              <a:ext cx="20520" cy="92880"/>
            </p14:xfrm>
          </p:contentPart>
        </mc:Choice>
        <mc:Fallback>
          <p:pic>
            <p:nvPicPr>
              <p:cNvPr id="129" name="Freihand 128">
                <a:extLst>
                  <a:ext uri="{FF2B5EF4-FFF2-40B4-BE49-F238E27FC236}">
                    <a16:creationId xmlns:a16="http://schemas.microsoft.com/office/drawing/2014/main" id="{018CABDE-9540-ED7F-99CD-3236E8DD26A4}"/>
                  </a:ext>
                </a:extLst>
              </p:cNvPr>
              <p:cNvPicPr/>
              <p:nvPr/>
            </p:nvPicPr>
            <p:blipFill>
              <a:blip r:embed="rId109"/>
              <a:stretch>
                <a:fillRect/>
              </a:stretch>
            </p:blipFill>
            <p:spPr>
              <a:xfrm>
                <a:off x="9345207" y="3616462"/>
                <a:ext cx="38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30" name="Freihand 129">
                <a:extLst>
                  <a:ext uri="{FF2B5EF4-FFF2-40B4-BE49-F238E27FC236}">
                    <a16:creationId xmlns:a16="http://schemas.microsoft.com/office/drawing/2014/main" id="{4F564E91-2EAC-9DAF-2624-5D7D4772F84E}"/>
                  </a:ext>
                </a:extLst>
              </p14:cNvPr>
              <p14:cNvContentPartPr/>
              <p14:nvPr/>
            </p14:nvContentPartPr>
            <p14:xfrm>
              <a:off x="9440967" y="3434662"/>
              <a:ext cx="125640" cy="122760"/>
            </p14:xfrm>
          </p:contentPart>
        </mc:Choice>
        <mc:Fallback>
          <p:pic>
            <p:nvPicPr>
              <p:cNvPr id="130" name="Freihand 129">
                <a:extLst>
                  <a:ext uri="{FF2B5EF4-FFF2-40B4-BE49-F238E27FC236}">
                    <a16:creationId xmlns:a16="http://schemas.microsoft.com/office/drawing/2014/main" id="{4F564E91-2EAC-9DAF-2624-5D7D4772F84E}"/>
                  </a:ext>
                </a:extLst>
              </p:cNvPr>
              <p:cNvPicPr/>
              <p:nvPr/>
            </p:nvPicPr>
            <p:blipFill>
              <a:blip r:embed="rId111"/>
              <a:stretch>
                <a:fillRect/>
              </a:stretch>
            </p:blipFill>
            <p:spPr>
              <a:xfrm>
                <a:off x="9432327" y="3425662"/>
                <a:ext cx="143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1" name="Freihand 130">
                <a:extLst>
                  <a:ext uri="{FF2B5EF4-FFF2-40B4-BE49-F238E27FC236}">
                    <a16:creationId xmlns:a16="http://schemas.microsoft.com/office/drawing/2014/main" id="{185E5F2E-1530-8B9B-8D7A-C4DD1EEB0185}"/>
                  </a:ext>
                </a:extLst>
              </p14:cNvPr>
              <p14:cNvContentPartPr/>
              <p14:nvPr/>
            </p14:nvContentPartPr>
            <p14:xfrm>
              <a:off x="9613047" y="3330622"/>
              <a:ext cx="306360" cy="238680"/>
            </p14:xfrm>
          </p:contentPart>
        </mc:Choice>
        <mc:Fallback>
          <p:pic>
            <p:nvPicPr>
              <p:cNvPr id="131" name="Freihand 130">
                <a:extLst>
                  <a:ext uri="{FF2B5EF4-FFF2-40B4-BE49-F238E27FC236}">
                    <a16:creationId xmlns:a16="http://schemas.microsoft.com/office/drawing/2014/main" id="{185E5F2E-1530-8B9B-8D7A-C4DD1EEB0185}"/>
                  </a:ext>
                </a:extLst>
              </p:cNvPr>
              <p:cNvPicPr/>
              <p:nvPr/>
            </p:nvPicPr>
            <p:blipFill>
              <a:blip r:embed="rId113"/>
              <a:stretch>
                <a:fillRect/>
              </a:stretch>
            </p:blipFill>
            <p:spPr>
              <a:xfrm>
                <a:off x="9604407" y="3321622"/>
                <a:ext cx="3240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2" name="Freihand 131">
                <a:extLst>
                  <a:ext uri="{FF2B5EF4-FFF2-40B4-BE49-F238E27FC236}">
                    <a16:creationId xmlns:a16="http://schemas.microsoft.com/office/drawing/2014/main" id="{FD2FB1FD-30F3-DE9D-52BA-AC9E33D6FFFA}"/>
                  </a:ext>
                </a:extLst>
              </p14:cNvPr>
              <p14:cNvContentPartPr/>
              <p14:nvPr/>
            </p14:nvContentPartPr>
            <p14:xfrm>
              <a:off x="10122087" y="3236302"/>
              <a:ext cx="309960" cy="179280"/>
            </p14:xfrm>
          </p:contentPart>
        </mc:Choice>
        <mc:Fallback>
          <p:pic>
            <p:nvPicPr>
              <p:cNvPr id="132" name="Freihand 131">
                <a:extLst>
                  <a:ext uri="{FF2B5EF4-FFF2-40B4-BE49-F238E27FC236}">
                    <a16:creationId xmlns:a16="http://schemas.microsoft.com/office/drawing/2014/main" id="{FD2FB1FD-30F3-DE9D-52BA-AC9E33D6FFFA}"/>
                  </a:ext>
                </a:extLst>
              </p:cNvPr>
              <p:cNvPicPr/>
              <p:nvPr/>
            </p:nvPicPr>
            <p:blipFill>
              <a:blip r:embed="rId115"/>
              <a:stretch>
                <a:fillRect/>
              </a:stretch>
            </p:blipFill>
            <p:spPr>
              <a:xfrm>
                <a:off x="10113447" y="3227302"/>
                <a:ext cx="327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3" name="Freihand 132">
                <a:extLst>
                  <a:ext uri="{FF2B5EF4-FFF2-40B4-BE49-F238E27FC236}">
                    <a16:creationId xmlns:a16="http://schemas.microsoft.com/office/drawing/2014/main" id="{C7B6A0F5-6C81-D854-4329-D9AD1065D05E}"/>
                  </a:ext>
                </a:extLst>
              </p14:cNvPr>
              <p14:cNvContentPartPr/>
              <p14:nvPr/>
            </p14:nvContentPartPr>
            <p14:xfrm>
              <a:off x="10397847" y="3099862"/>
              <a:ext cx="5040" cy="5400"/>
            </p14:xfrm>
          </p:contentPart>
        </mc:Choice>
        <mc:Fallback>
          <p:pic>
            <p:nvPicPr>
              <p:cNvPr id="133" name="Freihand 132">
                <a:extLst>
                  <a:ext uri="{FF2B5EF4-FFF2-40B4-BE49-F238E27FC236}">
                    <a16:creationId xmlns:a16="http://schemas.microsoft.com/office/drawing/2014/main" id="{C7B6A0F5-6C81-D854-4329-D9AD1065D05E}"/>
                  </a:ext>
                </a:extLst>
              </p:cNvPr>
              <p:cNvPicPr/>
              <p:nvPr/>
            </p:nvPicPr>
            <p:blipFill>
              <a:blip r:embed="rId117"/>
              <a:stretch>
                <a:fillRect/>
              </a:stretch>
            </p:blipFill>
            <p:spPr>
              <a:xfrm>
                <a:off x="10388847" y="3091222"/>
                <a:ext cx="22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5" name="Freihand 134">
                <a:extLst>
                  <a:ext uri="{FF2B5EF4-FFF2-40B4-BE49-F238E27FC236}">
                    <a16:creationId xmlns:a16="http://schemas.microsoft.com/office/drawing/2014/main" id="{49C1FC68-9088-885C-81EE-FC826B00E32D}"/>
                  </a:ext>
                </a:extLst>
              </p14:cNvPr>
              <p14:cNvContentPartPr/>
              <p14:nvPr/>
            </p14:nvContentPartPr>
            <p14:xfrm>
              <a:off x="10653807" y="3097342"/>
              <a:ext cx="158040" cy="154440"/>
            </p14:xfrm>
          </p:contentPart>
        </mc:Choice>
        <mc:Fallback>
          <p:pic>
            <p:nvPicPr>
              <p:cNvPr id="135" name="Freihand 134">
                <a:extLst>
                  <a:ext uri="{FF2B5EF4-FFF2-40B4-BE49-F238E27FC236}">
                    <a16:creationId xmlns:a16="http://schemas.microsoft.com/office/drawing/2014/main" id="{49C1FC68-9088-885C-81EE-FC826B00E32D}"/>
                  </a:ext>
                </a:extLst>
              </p:cNvPr>
              <p:cNvPicPr/>
              <p:nvPr/>
            </p:nvPicPr>
            <p:blipFill>
              <a:blip r:embed="rId119"/>
              <a:stretch>
                <a:fillRect/>
              </a:stretch>
            </p:blipFill>
            <p:spPr>
              <a:xfrm>
                <a:off x="10645167" y="3088342"/>
                <a:ext cx="175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6" name="Freihand 135">
                <a:extLst>
                  <a:ext uri="{FF2B5EF4-FFF2-40B4-BE49-F238E27FC236}">
                    <a16:creationId xmlns:a16="http://schemas.microsoft.com/office/drawing/2014/main" id="{4D01FD39-018D-CF19-C37B-170E60BC5416}"/>
                  </a:ext>
                </a:extLst>
              </p14:cNvPr>
              <p14:cNvContentPartPr/>
              <p14:nvPr/>
            </p14:nvContentPartPr>
            <p14:xfrm>
              <a:off x="10619607" y="3149902"/>
              <a:ext cx="175680" cy="102960"/>
            </p14:xfrm>
          </p:contentPart>
        </mc:Choice>
        <mc:Fallback>
          <p:pic>
            <p:nvPicPr>
              <p:cNvPr id="136" name="Freihand 135">
                <a:extLst>
                  <a:ext uri="{FF2B5EF4-FFF2-40B4-BE49-F238E27FC236}">
                    <a16:creationId xmlns:a16="http://schemas.microsoft.com/office/drawing/2014/main" id="{4D01FD39-018D-CF19-C37B-170E60BC5416}"/>
                  </a:ext>
                </a:extLst>
              </p:cNvPr>
              <p:cNvPicPr/>
              <p:nvPr/>
            </p:nvPicPr>
            <p:blipFill>
              <a:blip r:embed="rId121"/>
              <a:stretch>
                <a:fillRect/>
              </a:stretch>
            </p:blipFill>
            <p:spPr>
              <a:xfrm>
                <a:off x="10610967" y="3141262"/>
                <a:ext cx="193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7" name="Freihand 136">
                <a:extLst>
                  <a:ext uri="{FF2B5EF4-FFF2-40B4-BE49-F238E27FC236}">
                    <a16:creationId xmlns:a16="http://schemas.microsoft.com/office/drawing/2014/main" id="{DD47C7AF-86F1-47A8-A69D-4134FFF43627}"/>
                  </a:ext>
                </a:extLst>
              </p14:cNvPr>
              <p14:cNvContentPartPr/>
              <p14:nvPr/>
            </p14:nvContentPartPr>
            <p14:xfrm>
              <a:off x="10964487" y="2987542"/>
              <a:ext cx="225360" cy="156240"/>
            </p14:xfrm>
          </p:contentPart>
        </mc:Choice>
        <mc:Fallback>
          <p:pic>
            <p:nvPicPr>
              <p:cNvPr id="137" name="Freihand 136">
                <a:extLst>
                  <a:ext uri="{FF2B5EF4-FFF2-40B4-BE49-F238E27FC236}">
                    <a16:creationId xmlns:a16="http://schemas.microsoft.com/office/drawing/2014/main" id="{DD47C7AF-86F1-47A8-A69D-4134FFF43627}"/>
                  </a:ext>
                </a:extLst>
              </p:cNvPr>
              <p:cNvPicPr/>
              <p:nvPr/>
            </p:nvPicPr>
            <p:blipFill>
              <a:blip r:embed="rId123"/>
              <a:stretch>
                <a:fillRect/>
              </a:stretch>
            </p:blipFill>
            <p:spPr>
              <a:xfrm>
                <a:off x="10955487" y="2978542"/>
                <a:ext cx="243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8" name="Freihand 137">
                <a:extLst>
                  <a:ext uri="{FF2B5EF4-FFF2-40B4-BE49-F238E27FC236}">
                    <a16:creationId xmlns:a16="http://schemas.microsoft.com/office/drawing/2014/main" id="{4233E7AF-A4AA-C086-4942-C766A098B575}"/>
                  </a:ext>
                </a:extLst>
              </p14:cNvPr>
              <p14:cNvContentPartPr/>
              <p14:nvPr/>
            </p14:nvContentPartPr>
            <p14:xfrm>
              <a:off x="11192727" y="3042262"/>
              <a:ext cx="236880" cy="93240"/>
            </p14:xfrm>
          </p:contentPart>
        </mc:Choice>
        <mc:Fallback>
          <p:pic>
            <p:nvPicPr>
              <p:cNvPr id="138" name="Freihand 137">
                <a:extLst>
                  <a:ext uri="{FF2B5EF4-FFF2-40B4-BE49-F238E27FC236}">
                    <a16:creationId xmlns:a16="http://schemas.microsoft.com/office/drawing/2014/main" id="{4233E7AF-A4AA-C086-4942-C766A098B575}"/>
                  </a:ext>
                </a:extLst>
              </p:cNvPr>
              <p:cNvPicPr/>
              <p:nvPr/>
            </p:nvPicPr>
            <p:blipFill>
              <a:blip r:embed="rId125"/>
              <a:stretch>
                <a:fillRect/>
              </a:stretch>
            </p:blipFill>
            <p:spPr>
              <a:xfrm>
                <a:off x="11183727" y="3033262"/>
                <a:ext cx="254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9" name="Freihand 138">
                <a:extLst>
                  <a:ext uri="{FF2B5EF4-FFF2-40B4-BE49-F238E27FC236}">
                    <a16:creationId xmlns:a16="http://schemas.microsoft.com/office/drawing/2014/main" id="{F1690F19-6DE7-D55B-5498-BACEDBA828EF}"/>
                  </a:ext>
                </a:extLst>
              </p14:cNvPr>
              <p14:cNvContentPartPr/>
              <p14:nvPr/>
            </p14:nvContentPartPr>
            <p14:xfrm>
              <a:off x="11468487" y="2934622"/>
              <a:ext cx="268200" cy="119520"/>
            </p14:xfrm>
          </p:contentPart>
        </mc:Choice>
        <mc:Fallback>
          <p:pic>
            <p:nvPicPr>
              <p:cNvPr id="139" name="Freihand 138">
                <a:extLst>
                  <a:ext uri="{FF2B5EF4-FFF2-40B4-BE49-F238E27FC236}">
                    <a16:creationId xmlns:a16="http://schemas.microsoft.com/office/drawing/2014/main" id="{F1690F19-6DE7-D55B-5498-BACEDBA828EF}"/>
                  </a:ext>
                </a:extLst>
              </p:cNvPr>
              <p:cNvPicPr/>
              <p:nvPr/>
            </p:nvPicPr>
            <p:blipFill>
              <a:blip r:embed="rId127"/>
              <a:stretch>
                <a:fillRect/>
              </a:stretch>
            </p:blipFill>
            <p:spPr>
              <a:xfrm>
                <a:off x="11459487" y="2925982"/>
                <a:ext cx="285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0" name="Freihand 139">
                <a:extLst>
                  <a:ext uri="{FF2B5EF4-FFF2-40B4-BE49-F238E27FC236}">
                    <a16:creationId xmlns:a16="http://schemas.microsoft.com/office/drawing/2014/main" id="{D280E787-7ED0-BDBD-C7C6-5DD0AF06620B}"/>
                  </a:ext>
                </a:extLst>
              </p14:cNvPr>
              <p14:cNvContentPartPr/>
              <p14:nvPr/>
            </p14:nvContentPartPr>
            <p14:xfrm>
              <a:off x="11346087" y="2830582"/>
              <a:ext cx="109080" cy="12240"/>
            </p14:xfrm>
          </p:contentPart>
        </mc:Choice>
        <mc:Fallback>
          <p:pic>
            <p:nvPicPr>
              <p:cNvPr id="140" name="Freihand 139">
                <a:extLst>
                  <a:ext uri="{FF2B5EF4-FFF2-40B4-BE49-F238E27FC236}">
                    <a16:creationId xmlns:a16="http://schemas.microsoft.com/office/drawing/2014/main" id="{D280E787-7ED0-BDBD-C7C6-5DD0AF06620B}"/>
                  </a:ext>
                </a:extLst>
              </p:cNvPr>
              <p:cNvPicPr/>
              <p:nvPr/>
            </p:nvPicPr>
            <p:blipFill>
              <a:blip r:embed="rId129"/>
              <a:stretch>
                <a:fillRect/>
              </a:stretch>
            </p:blipFill>
            <p:spPr>
              <a:xfrm>
                <a:off x="11337447" y="2821942"/>
                <a:ext cx="126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1" name="Freihand 140">
                <a:extLst>
                  <a:ext uri="{FF2B5EF4-FFF2-40B4-BE49-F238E27FC236}">
                    <a16:creationId xmlns:a16="http://schemas.microsoft.com/office/drawing/2014/main" id="{8E380A6F-B8E1-61BD-757B-C39742218F9B}"/>
                  </a:ext>
                </a:extLst>
              </p14:cNvPr>
              <p14:cNvContentPartPr/>
              <p14:nvPr/>
            </p14:nvContentPartPr>
            <p14:xfrm>
              <a:off x="9151167" y="3818422"/>
              <a:ext cx="195480" cy="227880"/>
            </p14:xfrm>
          </p:contentPart>
        </mc:Choice>
        <mc:Fallback>
          <p:pic>
            <p:nvPicPr>
              <p:cNvPr id="141" name="Freihand 140">
                <a:extLst>
                  <a:ext uri="{FF2B5EF4-FFF2-40B4-BE49-F238E27FC236}">
                    <a16:creationId xmlns:a16="http://schemas.microsoft.com/office/drawing/2014/main" id="{8E380A6F-B8E1-61BD-757B-C39742218F9B}"/>
                  </a:ext>
                </a:extLst>
              </p:cNvPr>
              <p:cNvPicPr/>
              <p:nvPr/>
            </p:nvPicPr>
            <p:blipFill>
              <a:blip r:embed="rId131"/>
              <a:stretch>
                <a:fillRect/>
              </a:stretch>
            </p:blipFill>
            <p:spPr>
              <a:xfrm>
                <a:off x="9142527" y="3809422"/>
                <a:ext cx="213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2" name="Freihand 141">
                <a:extLst>
                  <a:ext uri="{FF2B5EF4-FFF2-40B4-BE49-F238E27FC236}">
                    <a16:creationId xmlns:a16="http://schemas.microsoft.com/office/drawing/2014/main" id="{D435048C-4776-D0C6-82C1-433386864224}"/>
                  </a:ext>
                </a:extLst>
              </p14:cNvPr>
              <p14:cNvContentPartPr/>
              <p14:nvPr/>
            </p14:nvContentPartPr>
            <p14:xfrm>
              <a:off x="9413967" y="3791782"/>
              <a:ext cx="255600" cy="215280"/>
            </p14:xfrm>
          </p:contentPart>
        </mc:Choice>
        <mc:Fallback>
          <p:pic>
            <p:nvPicPr>
              <p:cNvPr id="142" name="Freihand 141">
                <a:extLst>
                  <a:ext uri="{FF2B5EF4-FFF2-40B4-BE49-F238E27FC236}">
                    <a16:creationId xmlns:a16="http://schemas.microsoft.com/office/drawing/2014/main" id="{D435048C-4776-D0C6-82C1-433386864224}"/>
                  </a:ext>
                </a:extLst>
              </p:cNvPr>
              <p:cNvPicPr/>
              <p:nvPr/>
            </p:nvPicPr>
            <p:blipFill>
              <a:blip r:embed="rId133"/>
              <a:stretch>
                <a:fillRect/>
              </a:stretch>
            </p:blipFill>
            <p:spPr>
              <a:xfrm>
                <a:off x="9404967" y="3783142"/>
                <a:ext cx="2732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3" name="Freihand 142">
                <a:extLst>
                  <a:ext uri="{FF2B5EF4-FFF2-40B4-BE49-F238E27FC236}">
                    <a16:creationId xmlns:a16="http://schemas.microsoft.com/office/drawing/2014/main" id="{1E21C552-342C-6255-3435-9C7C3AB8285C}"/>
                  </a:ext>
                </a:extLst>
              </p14:cNvPr>
              <p14:cNvContentPartPr/>
              <p14:nvPr/>
            </p14:nvContentPartPr>
            <p14:xfrm>
              <a:off x="9724287" y="3732382"/>
              <a:ext cx="80640" cy="129240"/>
            </p14:xfrm>
          </p:contentPart>
        </mc:Choice>
        <mc:Fallback>
          <p:pic>
            <p:nvPicPr>
              <p:cNvPr id="143" name="Freihand 142">
                <a:extLst>
                  <a:ext uri="{FF2B5EF4-FFF2-40B4-BE49-F238E27FC236}">
                    <a16:creationId xmlns:a16="http://schemas.microsoft.com/office/drawing/2014/main" id="{1E21C552-342C-6255-3435-9C7C3AB8285C}"/>
                  </a:ext>
                </a:extLst>
              </p:cNvPr>
              <p:cNvPicPr/>
              <p:nvPr/>
            </p:nvPicPr>
            <p:blipFill>
              <a:blip r:embed="rId135"/>
              <a:stretch>
                <a:fillRect/>
              </a:stretch>
            </p:blipFill>
            <p:spPr>
              <a:xfrm>
                <a:off x="9715647" y="3723382"/>
                <a:ext cx="98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4" name="Freihand 143">
                <a:extLst>
                  <a:ext uri="{FF2B5EF4-FFF2-40B4-BE49-F238E27FC236}">
                    <a16:creationId xmlns:a16="http://schemas.microsoft.com/office/drawing/2014/main" id="{A3D4B511-E28E-E992-D61D-573D52785704}"/>
                  </a:ext>
                </a:extLst>
              </p14:cNvPr>
              <p14:cNvContentPartPr/>
              <p14:nvPr/>
            </p14:nvContentPartPr>
            <p14:xfrm>
              <a:off x="9844887" y="3696022"/>
              <a:ext cx="186840" cy="106200"/>
            </p14:xfrm>
          </p:contentPart>
        </mc:Choice>
        <mc:Fallback>
          <p:pic>
            <p:nvPicPr>
              <p:cNvPr id="144" name="Freihand 143">
                <a:extLst>
                  <a:ext uri="{FF2B5EF4-FFF2-40B4-BE49-F238E27FC236}">
                    <a16:creationId xmlns:a16="http://schemas.microsoft.com/office/drawing/2014/main" id="{A3D4B511-E28E-E992-D61D-573D52785704}"/>
                  </a:ext>
                </a:extLst>
              </p:cNvPr>
              <p:cNvPicPr/>
              <p:nvPr/>
            </p:nvPicPr>
            <p:blipFill>
              <a:blip r:embed="rId137"/>
              <a:stretch>
                <a:fillRect/>
              </a:stretch>
            </p:blipFill>
            <p:spPr>
              <a:xfrm>
                <a:off x="9836247" y="3687022"/>
                <a:ext cx="204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5" name="Freihand 144">
                <a:extLst>
                  <a:ext uri="{FF2B5EF4-FFF2-40B4-BE49-F238E27FC236}">
                    <a16:creationId xmlns:a16="http://schemas.microsoft.com/office/drawing/2014/main" id="{BAA70663-175C-12C3-83FD-A8CAB3C7860E}"/>
                  </a:ext>
                </a:extLst>
              </p14:cNvPr>
              <p14:cNvContentPartPr/>
              <p14:nvPr/>
            </p14:nvContentPartPr>
            <p14:xfrm>
              <a:off x="10052247" y="3580462"/>
              <a:ext cx="200880" cy="151560"/>
            </p14:xfrm>
          </p:contentPart>
        </mc:Choice>
        <mc:Fallback>
          <p:pic>
            <p:nvPicPr>
              <p:cNvPr id="145" name="Freihand 144">
                <a:extLst>
                  <a:ext uri="{FF2B5EF4-FFF2-40B4-BE49-F238E27FC236}">
                    <a16:creationId xmlns:a16="http://schemas.microsoft.com/office/drawing/2014/main" id="{BAA70663-175C-12C3-83FD-A8CAB3C7860E}"/>
                  </a:ext>
                </a:extLst>
              </p:cNvPr>
              <p:cNvPicPr/>
              <p:nvPr/>
            </p:nvPicPr>
            <p:blipFill>
              <a:blip r:embed="rId139"/>
              <a:stretch>
                <a:fillRect/>
              </a:stretch>
            </p:blipFill>
            <p:spPr>
              <a:xfrm>
                <a:off x="10043247" y="3571462"/>
                <a:ext cx="218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6" name="Freihand 145">
                <a:extLst>
                  <a:ext uri="{FF2B5EF4-FFF2-40B4-BE49-F238E27FC236}">
                    <a16:creationId xmlns:a16="http://schemas.microsoft.com/office/drawing/2014/main" id="{99D8CD08-3BB5-B4F7-EF41-0DEDA09E5EA6}"/>
                  </a:ext>
                </a:extLst>
              </p14:cNvPr>
              <p14:cNvContentPartPr/>
              <p14:nvPr/>
            </p14:nvContentPartPr>
            <p14:xfrm>
              <a:off x="10214607" y="3568582"/>
              <a:ext cx="34920" cy="55080"/>
            </p14:xfrm>
          </p:contentPart>
        </mc:Choice>
        <mc:Fallback>
          <p:pic>
            <p:nvPicPr>
              <p:cNvPr id="146" name="Freihand 145">
                <a:extLst>
                  <a:ext uri="{FF2B5EF4-FFF2-40B4-BE49-F238E27FC236}">
                    <a16:creationId xmlns:a16="http://schemas.microsoft.com/office/drawing/2014/main" id="{99D8CD08-3BB5-B4F7-EF41-0DEDA09E5EA6}"/>
                  </a:ext>
                </a:extLst>
              </p:cNvPr>
              <p:cNvPicPr/>
              <p:nvPr/>
            </p:nvPicPr>
            <p:blipFill>
              <a:blip r:embed="rId141"/>
              <a:stretch>
                <a:fillRect/>
              </a:stretch>
            </p:blipFill>
            <p:spPr>
              <a:xfrm>
                <a:off x="10205607" y="3559582"/>
                <a:ext cx="52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7" name="Freihand 146">
                <a:extLst>
                  <a:ext uri="{FF2B5EF4-FFF2-40B4-BE49-F238E27FC236}">
                    <a16:creationId xmlns:a16="http://schemas.microsoft.com/office/drawing/2014/main" id="{44FAAEE2-88AC-827B-20C0-CC81A06344A7}"/>
                  </a:ext>
                </a:extLst>
              </p14:cNvPr>
              <p14:cNvContentPartPr/>
              <p14:nvPr/>
            </p14:nvContentPartPr>
            <p14:xfrm>
              <a:off x="9958647" y="3497302"/>
              <a:ext cx="376200" cy="389880"/>
            </p14:xfrm>
          </p:contentPart>
        </mc:Choice>
        <mc:Fallback>
          <p:pic>
            <p:nvPicPr>
              <p:cNvPr id="147" name="Freihand 146">
                <a:extLst>
                  <a:ext uri="{FF2B5EF4-FFF2-40B4-BE49-F238E27FC236}">
                    <a16:creationId xmlns:a16="http://schemas.microsoft.com/office/drawing/2014/main" id="{44FAAEE2-88AC-827B-20C0-CC81A06344A7}"/>
                  </a:ext>
                </a:extLst>
              </p:cNvPr>
              <p:cNvPicPr/>
              <p:nvPr/>
            </p:nvPicPr>
            <p:blipFill>
              <a:blip r:embed="rId143"/>
              <a:stretch>
                <a:fillRect/>
              </a:stretch>
            </p:blipFill>
            <p:spPr>
              <a:xfrm>
                <a:off x="9950007" y="3488302"/>
                <a:ext cx="39384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8" name="Freihand 147">
                <a:extLst>
                  <a:ext uri="{FF2B5EF4-FFF2-40B4-BE49-F238E27FC236}">
                    <a16:creationId xmlns:a16="http://schemas.microsoft.com/office/drawing/2014/main" id="{48A97D97-C279-5577-DCFB-F973F5020E85}"/>
                  </a:ext>
                </a:extLst>
              </p14:cNvPr>
              <p14:cNvContentPartPr/>
              <p14:nvPr/>
            </p14:nvContentPartPr>
            <p14:xfrm>
              <a:off x="10585767" y="3482182"/>
              <a:ext cx="654480" cy="236160"/>
            </p14:xfrm>
          </p:contentPart>
        </mc:Choice>
        <mc:Fallback>
          <p:pic>
            <p:nvPicPr>
              <p:cNvPr id="148" name="Freihand 147">
                <a:extLst>
                  <a:ext uri="{FF2B5EF4-FFF2-40B4-BE49-F238E27FC236}">
                    <a16:creationId xmlns:a16="http://schemas.microsoft.com/office/drawing/2014/main" id="{48A97D97-C279-5577-DCFB-F973F5020E85}"/>
                  </a:ext>
                </a:extLst>
              </p:cNvPr>
              <p:cNvPicPr/>
              <p:nvPr/>
            </p:nvPicPr>
            <p:blipFill>
              <a:blip r:embed="rId145"/>
              <a:stretch>
                <a:fillRect/>
              </a:stretch>
            </p:blipFill>
            <p:spPr>
              <a:xfrm>
                <a:off x="10576767" y="3473182"/>
                <a:ext cx="672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9" name="Freihand 148">
                <a:extLst>
                  <a:ext uri="{FF2B5EF4-FFF2-40B4-BE49-F238E27FC236}">
                    <a16:creationId xmlns:a16="http://schemas.microsoft.com/office/drawing/2014/main" id="{629442D6-6D7C-AD3E-331D-3F5C0DED4E1F}"/>
                  </a:ext>
                </a:extLst>
              </p14:cNvPr>
              <p14:cNvContentPartPr/>
              <p14:nvPr/>
            </p14:nvContentPartPr>
            <p14:xfrm>
              <a:off x="11249607" y="3427462"/>
              <a:ext cx="20880" cy="19800"/>
            </p14:xfrm>
          </p:contentPart>
        </mc:Choice>
        <mc:Fallback>
          <p:pic>
            <p:nvPicPr>
              <p:cNvPr id="149" name="Freihand 148">
                <a:extLst>
                  <a:ext uri="{FF2B5EF4-FFF2-40B4-BE49-F238E27FC236}">
                    <a16:creationId xmlns:a16="http://schemas.microsoft.com/office/drawing/2014/main" id="{629442D6-6D7C-AD3E-331D-3F5C0DED4E1F}"/>
                  </a:ext>
                </a:extLst>
              </p:cNvPr>
              <p:cNvPicPr/>
              <p:nvPr/>
            </p:nvPicPr>
            <p:blipFill>
              <a:blip r:embed="rId147"/>
              <a:stretch>
                <a:fillRect/>
              </a:stretch>
            </p:blipFill>
            <p:spPr>
              <a:xfrm>
                <a:off x="11240967" y="3418822"/>
                <a:ext cx="3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0" name="Freihand 149">
                <a:extLst>
                  <a:ext uri="{FF2B5EF4-FFF2-40B4-BE49-F238E27FC236}">
                    <a16:creationId xmlns:a16="http://schemas.microsoft.com/office/drawing/2014/main" id="{3033A065-FC53-9407-D31A-0803F62D5997}"/>
                  </a:ext>
                </a:extLst>
              </p14:cNvPr>
              <p14:cNvContentPartPr/>
              <p14:nvPr/>
            </p14:nvContentPartPr>
            <p14:xfrm>
              <a:off x="11316567" y="3451582"/>
              <a:ext cx="153720" cy="61920"/>
            </p14:xfrm>
          </p:contentPart>
        </mc:Choice>
        <mc:Fallback>
          <p:pic>
            <p:nvPicPr>
              <p:cNvPr id="150" name="Freihand 149">
                <a:extLst>
                  <a:ext uri="{FF2B5EF4-FFF2-40B4-BE49-F238E27FC236}">
                    <a16:creationId xmlns:a16="http://schemas.microsoft.com/office/drawing/2014/main" id="{3033A065-FC53-9407-D31A-0803F62D5997}"/>
                  </a:ext>
                </a:extLst>
              </p:cNvPr>
              <p:cNvPicPr/>
              <p:nvPr/>
            </p:nvPicPr>
            <p:blipFill>
              <a:blip r:embed="rId149"/>
              <a:stretch>
                <a:fillRect/>
              </a:stretch>
            </p:blipFill>
            <p:spPr>
              <a:xfrm>
                <a:off x="11307927" y="3442582"/>
                <a:ext cx="171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1" name="Freihand 150">
                <a:extLst>
                  <a:ext uri="{FF2B5EF4-FFF2-40B4-BE49-F238E27FC236}">
                    <a16:creationId xmlns:a16="http://schemas.microsoft.com/office/drawing/2014/main" id="{315319FF-B22B-67BF-BF52-36DBCF8C86A8}"/>
                  </a:ext>
                </a:extLst>
              </p14:cNvPr>
              <p14:cNvContentPartPr/>
              <p14:nvPr/>
            </p14:nvContentPartPr>
            <p14:xfrm>
              <a:off x="11519247" y="3329902"/>
              <a:ext cx="240480" cy="141480"/>
            </p14:xfrm>
          </p:contentPart>
        </mc:Choice>
        <mc:Fallback>
          <p:pic>
            <p:nvPicPr>
              <p:cNvPr id="151" name="Freihand 150">
                <a:extLst>
                  <a:ext uri="{FF2B5EF4-FFF2-40B4-BE49-F238E27FC236}">
                    <a16:creationId xmlns:a16="http://schemas.microsoft.com/office/drawing/2014/main" id="{315319FF-B22B-67BF-BF52-36DBCF8C86A8}"/>
                  </a:ext>
                </a:extLst>
              </p:cNvPr>
              <p:cNvPicPr/>
              <p:nvPr/>
            </p:nvPicPr>
            <p:blipFill>
              <a:blip r:embed="rId151"/>
              <a:stretch>
                <a:fillRect/>
              </a:stretch>
            </p:blipFill>
            <p:spPr>
              <a:xfrm>
                <a:off x="11510607" y="3321262"/>
                <a:ext cx="258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2" name="Freihand 151">
                <a:extLst>
                  <a:ext uri="{FF2B5EF4-FFF2-40B4-BE49-F238E27FC236}">
                    <a16:creationId xmlns:a16="http://schemas.microsoft.com/office/drawing/2014/main" id="{475A9BEA-C4B8-AB4C-66D4-C9D54519F91B}"/>
                  </a:ext>
                </a:extLst>
              </p14:cNvPr>
              <p14:cNvContentPartPr/>
              <p14:nvPr/>
            </p14:nvContentPartPr>
            <p14:xfrm>
              <a:off x="10309647" y="3945142"/>
              <a:ext cx="291600" cy="149400"/>
            </p14:xfrm>
          </p:contentPart>
        </mc:Choice>
        <mc:Fallback>
          <p:pic>
            <p:nvPicPr>
              <p:cNvPr id="152" name="Freihand 151">
                <a:extLst>
                  <a:ext uri="{FF2B5EF4-FFF2-40B4-BE49-F238E27FC236}">
                    <a16:creationId xmlns:a16="http://schemas.microsoft.com/office/drawing/2014/main" id="{475A9BEA-C4B8-AB4C-66D4-C9D54519F91B}"/>
                  </a:ext>
                </a:extLst>
              </p:cNvPr>
              <p:cNvPicPr/>
              <p:nvPr/>
            </p:nvPicPr>
            <p:blipFill>
              <a:blip r:embed="rId153"/>
              <a:stretch>
                <a:fillRect/>
              </a:stretch>
            </p:blipFill>
            <p:spPr>
              <a:xfrm>
                <a:off x="10301007" y="3936502"/>
                <a:ext cx="309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3" name="Freihand 152">
                <a:extLst>
                  <a:ext uri="{FF2B5EF4-FFF2-40B4-BE49-F238E27FC236}">
                    <a16:creationId xmlns:a16="http://schemas.microsoft.com/office/drawing/2014/main" id="{D72CB7D8-0D60-F461-9368-FDD4CCB83CF5}"/>
                  </a:ext>
                </a:extLst>
              </p14:cNvPr>
              <p14:cNvContentPartPr/>
              <p14:nvPr/>
            </p14:nvContentPartPr>
            <p14:xfrm>
              <a:off x="10556247" y="3908422"/>
              <a:ext cx="46800" cy="23400"/>
            </p14:xfrm>
          </p:contentPart>
        </mc:Choice>
        <mc:Fallback>
          <p:pic>
            <p:nvPicPr>
              <p:cNvPr id="153" name="Freihand 152">
                <a:extLst>
                  <a:ext uri="{FF2B5EF4-FFF2-40B4-BE49-F238E27FC236}">
                    <a16:creationId xmlns:a16="http://schemas.microsoft.com/office/drawing/2014/main" id="{D72CB7D8-0D60-F461-9368-FDD4CCB83CF5}"/>
                  </a:ext>
                </a:extLst>
              </p:cNvPr>
              <p:cNvPicPr/>
              <p:nvPr/>
            </p:nvPicPr>
            <p:blipFill>
              <a:blip r:embed="rId155"/>
              <a:stretch>
                <a:fillRect/>
              </a:stretch>
            </p:blipFill>
            <p:spPr>
              <a:xfrm>
                <a:off x="10547247" y="3899782"/>
                <a:ext cx="64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4" name="Freihand 153">
                <a:extLst>
                  <a:ext uri="{FF2B5EF4-FFF2-40B4-BE49-F238E27FC236}">
                    <a16:creationId xmlns:a16="http://schemas.microsoft.com/office/drawing/2014/main" id="{5369865B-94E8-7C8E-FDBE-868796EAD6CC}"/>
                  </a:ext>
                </a:extLst>
              </p14:cNvPr>
              <p14:cNvContentPartPr/>
              <p14:nvPr/>
            </p14:nvContentPartPr>
            <p14:xfrm>
              <a:off x="10667487" y="3928222"/>
              <a:ext cx="106560" cy="120600"/>
            </p14:xfrm>
          </p:contentPart>
        </mc:Choice>
        <mc:Fallback>
          <p:pic>
            <p:nvPicPr>
              <p:cNvPr id="154" name="Freihand 153">
                <a:extLst>
                  <a:ext uri="{FF2B5EF4-FFF2-40B4-BE49-F238E27FC236}">
                    <a16:creationId xmlns:a16="http://schemas.microsoft.com/office/drawing/2014/main" id="{5369865B-94E8-7C8E-FDBE-868796EAD6CC}"/>
                  </a:ext>
                </a:extLst>
              </p:cNvPr>
              <p:cNvPicPr/>
              <p:nvPr/>
            </p:nvPicPr>
            <p:blipFill>
              <a:blip r:embed="rId157"/>
              <a:stretch>
                <a:fillRect/>
              </a:stretch>
            </p:blipFill>
            <p:spPr>
              <a:xfrm>
                <a:off x="10658847" y="3919222"/>
                <a:ext cx="124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5" name="Freihand 154">
                <a:extLst>
                  <a:ext uri="{FF2B5EF4-FFF2-40B4-BE49-F238E27FC236}">
                    <a16:creationId xmlns:a16="http://schemas.microsoft.com/office/drawing/2014/main" id="{CB4223B3-1891-CE92-2552-3A9CA182E4A0}"/>
                  </a:ext>
                </a:extLst>
              </p14:cNvPr>
              <p14:cNvContentPartPr/>
              <p14:nvPr/>
            </p14:nvContentPartPr>
            <p14:xfrm>
              <a:off x="10795647" y="3762982"/>
              <a:ext cx="235800" cy="253440"/>
            </p14:xfrm>
          </p:contentPart>
        </mc:Choice>
        <mc:Fallback>
          <p:pic>
            <p:nvPicPr>
              <p:cNvPr id="155" name="Freihand 154">
                <a:extLst>
                  <a:ext uri="{FF2B5EF4-FFF2-40B4-BE49-F238E27FC236}">
                    <a16:creationId xmlns:a16="http://schemas.microsoft.com/office/drawing/2014/main" id="{CB4223B3-1891-CE92-2552-3A9CA182E4A0}"/>
                  </a:ext>
                </a:extLst>
              </p:cNvPr>
              <p:cNvPicPr/>
              <p:nvPr/>
            </p:nvPicPr>
            <p:blipFill>
              <a:blip r:embed="rId159"/>
              <a:stretch>
                <a:fillRect/>
              </a:stretch>
            </p:blipFill>
            <p:spPr>
              <a:xfrm>
                <a:off x="10786647" y="3753982"/>
                <a:ext cx="2534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6" name="Freihand 155">
                <a:extLst>
                  <a:ext uri="{FF2B5EF4-FFF2-40B4-BE49-F238E27FC236}">
                    <a16:creationId xmlns:a16="http://schemas.microsoft.com/office/drawing/2014/main" id="{AAFD28D7-ABFD-4187-7D01-2B2C08944DA9}"/>
                  </a:ext>
                </a:extLst>
              </p14:cNvPr>
              <p14:cNvContentPartPr/>
              <p14:nvPr/>
            </p14:nvContentPartPr>
            <p14:xfrm>
              <a:off x="11097327" y="3859822"/>
              <a:ext cx="232200" cy="108360"/>
            </p14:xfrm>
          </p:contentPart>
        </mc:Choice>
        <mc:Fallback>
          <p:pic>
            <p:nvPicPr>
              <p:cNvPr id="156" name="Freihand 155">
                <a:extLst>
                  <a:ext uri="{FF2B5EF4-FFF2-40B4-BE49-F238E27FC236}">
                    <a16:creationId xmlns:a16="http://schemas.microsoft.com/office/drawing/2014/main" id="{AAFD28D7-ABFD-4187-7D01-2B2C08944DA9}"/>
                  </a:ext>
                </a:extLst>
              </p:cNvPr>
              <p:cNvPicPr/>
              <p:nvPr/>
            </p:nvPicPr>
            <p:blipFill>
              <a:blip r:embed="rId161"/>
              <a:stretch>
                <a:fillRect/>
              </a:stretch>
            </p:blipFill>
            <p:spPr>
              <a:xfrm>
                <a:off x="11088687" y="3851182"/>
                <a:ext cx="249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8" name="Freihand 157">
                <a:extLst>
                  <a:ext uri="{FF2B5EF4-FFF2-40B4-BE49-F238E27FC236}">
                    <a16:creationId xmlns:a16="http://schemas.microsoft.com/office/drawing/2014/main" id="{BA7B221B-56B6-A4A8-CB4C-1B9022A165F9}"/>
                  </a:ext>
                </a:extLst>
              </p14:cNvPr>
              <p14:cNvContentPartPr/>
              <p14:nvPr/>
            </p14:nvContentPartPr>
            <p14:xfrm>
              <a:off x="10745967" y="3366982"/>
              <a:ext cx="74520" cy="64080"/>
            </p14:xfrm>
          </p:contentPart>
        </mc:Choice>
        <mc:Fallback>
          <p:pic>
            <p:nvPicPr>
              <p:cNvPr id="158" name="Freihand 157">
                <a:extLst>
                  <a:ext uri="{FF2B5EF4-FFF2-40B4-BE49-F238E27FC236}">
                    <a16:creationId xmlns:a16="http://schemas.microsoft.com/office/drawing/2014/main" id="{BA7B221B-56B6-A4A8-CB4C-1B9022A165F9}"/>
                  </a:ext>
                </a:extLst>
              </p:cNvPr>
              <p:cNvPicPr/>
              <p:nvPr/>
            </p:nvPicPr>
            <p:blipFill>
              <a:blip r:embed="rId163"/>
              <a:stretch>
                <a:fillRect/>
              </a:stretch>
            </p:blipFill>
            <p:spPr>
              <a:xfrm>
                <a:off x="10737327" y="3358342"/>
                <a:ext cx="92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9" name="Freihand 158">
                <a:extLst>
                  <a:ext uri="{FF2B5EF4-FFF2-40B4-BE49-F238E27FC236}">
                    <a16:creationId xmlns:a16="http://schemas.microsoft.com/office/drawing/2014/main" id="{2D5CC631-1788-0EDA-4728-D480B3225318}"/>
                  </a:ext>
                </a:extLst>
              </p14:cNvPr>
              <p14:cNvContentPartPr/>
              <p14:nvPr/>
            </p14:nvContentPartPr>
            <p14:xfrm>
              <a:off x="11416287" y="3622222"/>
              <a:ext cx="58680" cy="283680"/>
            </p14:xfrm>
          </p:contentPart>
        </mc:Choice>
        <mc:Fallback>
          <p:pic>
            <p:nvPicPr>
              <p:cNvPr id="159" name="Freihand 158">
                <a:extLst>
                  <a:ext uri="{FF2B5EF4-FFF2-40B4-BE49-F238E27FC236}">
                    <a16:creationId xmlns:a16="http://schemas.microsoft.com/office/drawing/2014/main" id="{2D5CC631-1788-0EDA-4728-D480B3225318}"/>
                  </a:ext>
                </a:extLst>
              </p:cNvPr>
              <p:cNvPicPr/>
              <p:nvPr/>
            </p:nvPicPr>
            <p:blipFill>
              <a:blip r:embed="rId165"/>
              <a:stretch>
                <a:fillRect/>
              </a:stretch>
            </p:blipFill>
            <p:spPr>
              <a:xfrm>
                <a:off x="11407647" y="3613222"/>
                <a:ext cx="763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0" name="Freihand 159">
                <a:extLst>
                  <a:ext uri="{FF2B5EF4-FFF2-40B4-BE49-F238E27FC236}">
                    <a16:creationId xmlns:a16="http://schemas.microsoft.com/office/drawing/2014/main" id="{E07416CC-3289-2F0A-EB59-BF20BB3E073A}"/>
                  </a:ext>
                </a:extLst>
              </p14:cNvPr>
              <p14:cNvContentPartPr/>
              <p14:nvPr/>
            </p14:nvContentPartPr>
            <p14:xfrm>
              <a:off x="11431407" y="3978622"/>
              <a:ext cx="34920" cy="13320"/>
            </p14:xfrm>
          </p:contentPart>
        </mc:Choice>
        <mc:Fallback>
          <p:pic>
            <p:nvPicPr>
              <p:cNvPr id="160" name="Freihand 159">
                <a:extLst>
                  <a:ext uri="{FF2B5EF4-FFF2-40B4-BE49-F238E27FC236}">
                    <a16:creationId xmlns:a16="http://schemas.microsoft.com/office/drawing/2014/main" id="{E07416CC-3289-2F0A-EB59-BF20BB3E073A}"/>
                  </a:ext>
                </a:extLst>
              </p:cNvPr>
              <p:cNvPicPr/>
              <p:nvPr/>
            </p:nvPicPr>
            <p:blipFill>
              <a:blip r:embed="rId167"/>
              <a:stretch>
                <a:fillRect/>
              </a:stretch>
            </p:blipFill>
            <p:spPr>
              <a:xfrm>
                <a:off x="11422407" y="3969982"/>
                <a:ext cx="52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1" name="Freihand 160">
                <a:extLst>
                  <a:ext uri="{FF2B5EF4-FFF2-40B4-BE49-F238E27FC236}">
                    <a16:creationId xmlns:a16="http://schemas.microsoft.com/office/drawing/2014/main" id="{95F8425B-CB83-9850-1936-0A1A7BA568D2}"/>
                  </a:ext>
                </a:extLst>
              </p14:cNvPr>
              <p14:cNvContentPartPr/>
              <p14:nvPr/>
            </p14:nvContentPartPr>
            <p14:xfrm>
              <a:off x="10557687" y="3944422"/>
              <a:ext cx="1184400" cy="233640"/>
            </p14:xfrm>
          </p:contentPart>
        </mc:Choice>
        <mc:Fallback>
          <p:pic>
            <p:nvPicPr>
              <p:cNvPr id="161" name="Freihand 160">
                <a:extLst>
                  <a:ext uri="{FF2B5EF4-FFF2-40B4-BE49-F238E27FC236}">
                    <a16:creationId xmlns:a16="http://schemas.microsoft.com/office/drawing/2014/main" id="{95F8425B-CB83-9850-1936-0A1A7BA568D2}"/>
                  </a:ext>
                </a:extLst>
              </p:cNvPr>
              <p:cNvPicPr/>
              <p:nvPr/>
            </p:nvPicPr>
            <p:blipFill>
              <a:blip r:embed="rId169"/>
              <a:stretch>
                <a:fillRect/>
              </a:stretch>
            </p:blipFill>
            <p:spPr>
              <a:xfrm>
                <a:off x="10549047" y="3935782"/>
                <a:ext cx="12020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3" name="Freihand 162">
                <a:extLst>
                  <a:ext uri="{FF2B5EF4-FFF2-40B4-BE49-F238E27FC236}">
                    <a16:creationId xmlns:a16="http://schemas.microsoft.com/office/drawing/2014/main" id="{390F687F-1FB7-E5DC-BE5D-F0746FB928C2}"/>
                  </a:ext>
                </a:extLst>
              </p14:cNvPr>
              <p14:cNvContentPartPr/>
              <p14:nvPr/>
            </p14:nvContentPartPr>
            <p14:xfrm>
              <a:off x="6887487" y="4035862"/>
              <a:ext cx="3269520" cy="1868760"/>
            </p14:xfrm>
          </p:contentPart>
        </mc:Choice>
        <mc:Fallback>
          <p:pic>
            <p:nvPicPr>
              <p:cNvPr id="163" name="Freihand 162">
                <a:extLst>
                  <a:ext uri="{FF2B5EF4-FFF2-40B4-BE49-F238E27FC236}">
                    <a16:creationId xmlns:a16="http://schemas.microsoft.com/office/drawing/2014/main" id="{390F687F-1FB7-E5DC-BE5D-F0746FB928C2}"/>
                  </a:ext>
                </a:extLst>
              </p:cNvPr>
              <p:cNvPicPr/>
              <p:nvPr/>
            </p:nvPicPr>
            <p:blipFill>
              <a:blip r:embed="rId171"/>
              <a:stretch>
                <a:fillRect/>
              </a:stretch>
            </p:blipFill>
            <p:spPr>
              <a:xfrm>
                <a:off x="6878847" y="4026862"/>
                <a:ext cx="3287160" cy="1886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4" name="Freihand 163">
                <a:extLst>
                  <a:ext uri="{FF2B5EF4-FFF2-40B4-BE49-F238E27FC236}">
                    <a16:creationId xmlns:a16="http://schemas.microsoft.com/office/drawing/2014/main" id="{8AAB4D6C-4F10-35CB-F3BD-BC65765CE472}"/>
                  </a:ext>
                </a:extLst>
              </p14:cNvPr>
              <p14:cNvContentPartPr/>
              <p14:nvPr/>
            </p14:nvContentPartPr>
            <p14:xfrm>
              <a:off x="6823047" y="5778262"/>
              <a:ext cx="321120" cy="208800"/>
            </p14:xfrm>
          </p:contentPart>
        </mc:Choice>
        <mc:Fallback>
          <p:pic>
            <p:nvPicPr>
              <p:cNvPr id="164" name="Freihand 163">
                <a:extLst>
                  <a:ext uri="{FF2B5EF4-FFF2-40B4-BE49-F238E27FC236}">
                    <a16:creationId xmlns:a16="http://schemas.microsoft.com/office/drawing/2014/main" id="{8AAB4D6C-4F10-35CB-F3BD-BC65765CE472}"/>
                  </a:ext>
                </a:extLst>
              </p:cNvPr>
              <p:cNvPicPr/>
              <p:nvPr/>
            </p:nvPicPr>
            <p:blipFill>
              <a:blip r:embed="rId173"/>
              <a:stretch>
                <a:fillRect/>
              </a:stretch>
            </p:blipFill>
            <p:spPr>
              <a:xfrm>
                <a:off x="6814047" y="5769622"/>
                <a:ext cx="338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6" name="Freihand 165">
                <a:extLst>
                  <a:ext uri="{FF2B5EF4-FFF2-40B4-BE49-F238E27FC236}">
                    <a16:creationId xmlns:a16="http://schemas.microsoft.com/office/drawing/2014/main" id="{95352364-DC76-0ADD-F4D5-1D40F3B4C4AD}"/>
                  </a:ext>
                </a:extLst>
              </p14:cNvPr>
              <p14:cNvContentPartPr/>
              <p14:nvPr/>
            </p14:nvContentPartPr>
            <p14:xfrm>
              <a:off x="6321927" y="6191542"/>
              <a:ext cx="87480" cy="142200"/>
            </p14:xfrm>
          </p:contentPart>
        </mc:Choice>
        <mc:Fallback>
          <p:pic>
            <p:nvPicPr>
              <p:cNvPr id="166" name="Freihand 165">
                <a:extLst>
                  <a:ext uri="{FF2B5EF4-FFF2-40B4-BE49-F238E27FC236}">
                    <a16:creationId xmlns:a16="http://schemas.microsoft.com/office/drawing/2014/main" id="{95352364-DC76-0ADD-F4D5-1D40F3B4C4AD}"/>
                  </a:ext>
                </a:extLst>
              </p:cNvPr>
              <p:cNvPicPr/>
              <p:nvPr/>
            </p:nvPicPr>
            <p:blipFill>
              <a:blip r:embed="rId175"/>
              <a:stretch>
                <a:fillRect/>
              </a:stretch>
            </p:blipFill>
            <p:spPr>
              <a:xfrm>
                <a:off x="6313287" y="6182902"/>
                <a:ext cx="105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7" name="Freihand 166">
                <a:extLst>
                  <a:ext uri="{FF2B5EF4-FFF2-40B4-BE49-F238E27FC236}">
                    <a16:creationId xmlns:a16="http://schemas.microsoft.com/office/drawing/2014/main" id="{40275624-EEB3-8607-7447-49EE54157C8E}"/>
                  </a:ext>
                </a:extLst>
              </p14:cNvPr>
              <p14:cNvContentPartPr/>
              <p14:nvPr/>
            </p14:nvContentPartPr>
            <p14:xfrm>
              <a:off x="6247407" y="6180742"/>
              <a:ext cx="200160" cy="167400"/>
            </p14:xfrm>
          </p:contentPart>
        </mc:Choice>
        <mc:Fallback>
          <p:pic>
            <p:nvPicPr>
              <p:cNvPr id="167" name="Freihand 166">
                <a:extLst>
                  <a:ext uri="{FF2B5EF4-FFF2-40B4-BE49-F238E27FC236}">
                    <a16:creationId xmlns:a16="http://schemas.microsoft.com/office/drawing/2014/main" id="{40275624-EEB3-8607-7447-49EE54157C8E}"/>
                  </a:ext>
                </a:extLst>
              </p:cNvPr>
              <p:cNvPicPr/>
              <p:nvPr/>
            </p:nvPicPr>
            <p:blipFill>
              <a:blip r:embed="rId177"/>
              <a:stretch>
                <a:fillRect/>
              </a:stretch>
            </p:blipFill>
            <p:spPr>
              <a:xfrm>
                <a:off x="6238767" y="6171742"/>
                <a:ext cx="217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8" name="Freihand 167">
                <a:extLst>
                  <a:ext uri="{FF2B5EF4-FFF2-40B4-BE49-F238E27FC236}">
                    <a16:creationId xmlns:a16="http://schemas.microsoft.com/office/drawing/2014/main" id="{66737FF0-75B8-9A1E-4EF9-0095C359D202}"/>
                  </a:ext>
                </a:extLst>
              </p14:cNvPr>
              <p14:cNvContentPartPr/>
              <p14:nvPr/>
            </p14:nvContentPartPr>
            <p14:xfrm>
              <a:off x="6526767" y="6142942"/>
              <a:ext cx="189360" cy="153720"/>
            </p14:xfrm>
          </p:contentPart>
        </mc:Choice>
        <mc:Fallback>
          <p:pic>
            <p:nvPicPr>
              <p:cNvPr id="168" name="Freihand 167">
                <a:extLst>
                  <a:ext uri="{FF2B5EF4-FFF2-40B4-BE49-F238E27FC236}">
                    <a16:creationId xmlns:a16="http://schemas.microsoft.com/office/drawing/2014/main" id="{66737FF0-75B8-9A1E-4EF9-0095C359D202}"/>
                  </a:ext>
                </a:extLst>
              </p:cNvPr>
              <p:cNvPicPr/>
              <p:nvPr/>
            </p:nvPicPr>
            <p:blipFill>
              <a:blip r:embed="rId179"/>
              <a:stretch>
                <a:fillRect/>
              </a:stretch>
            </p:blipFill>
            <p:spPr>
              <a:xfrm>
                <a:off x="6518127" y="6134302"/>
                <a:ext cx="207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9" name="Freihand 168">
                <a:extLst>
                  <a:ext uri="{FF2B5EF4-FFF2-40B4-BE49-F238E27FC236}">
                    <a16:creationId xmlns:a16="http://schemas.microsoft.com/office/drawing/2014/main" id="{99FF560F-DCE4-33C0-B417-7F84B5EAD8DE}"/>
                  </a:ext>
                </a:extLst>
              </p14:cNvPr>
              <p14:cNvContentPartPr/>
              <p14:nvPr/>
            </p14:nvContentPartPr>
            <p14:xfrm>
              <a:off x="6815127" y="6096502"/>
              <a:ext cx="180720" cy="165960"/>
            </p14:xfrm>
          </p:contentPart>
        </mc:Choice>
        <mc:Fallback>
          <p:pic>
            <p:nvPicPr>
              <p:cNvPr id="169" name="Freihand 168">
                <a:extLst>
                  <a:ext uri="{FF2B5EF4-FFF2-40B4-BE49-F238E27FC236}">
                    <a16:creationId xmlns:a16="http://schemas.microsoft.com/office/drawing/2014/main" id="{99FF560F-DCE4-33C0-B417-7F84B5EAD8DE}"/>
                  </a:ext>
                </a:extLst>
              </p:cNvPr>
              <p:cNvPicPr/>
              <p:nvPr/>
            </p:nvPicPr>
            <p:blipFill>
              <a:blip r:embed="rId181"/>
              <a:stretch>
                <a:fillRect/>
              </a:stretch>
            </p:blipFill>
            <p:spPr>
              <a:xfrm>
                <a:off x="6806127" y="6087862"/>
                <a:ext cx="198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0" name="Freihand 169">
                <a:extLst>
                  <a:ext uri="{FF2B5EF4-FFF2-40B4-BE49-F238E27FC236}">
                    <a16:creationId xmlns:a16="http://schemas.microsoft.com/office/drawing/2014/main" id="{155457E4-9295-ECAF-F3A9-EC742892C749}"/>
                  </a:ext>
                </a:extLst>
              </p14:cNvPr>
              <p14:cNvContentPartPr/>
              <p14:nvPr/>
            </p14:nvContentPartPr>
            <p14:xfrm>
              <a:off x="7064247" y="5924062"/>
              <a:ext cx="296640" cy="293760"/>
            </p14:xfrm>
          </p:contentPart>
        </mc:Choice>
        <mc:Fallback>
          <p:pic>
            <p:nvPicPr>
              <p:cNvPr id="170" name="Freihand 169">
                <a:extLst>
                  <a:ext uri="{FF2B5EF4-FFF2-40B4-BE49-F238E27FC236}">
                    <a16:creationId xmlns:a16="http://schemas.microsoft.com/office/drawing/2014/main" id="{155457E4-9295-ECAF-F3A9-EC742892C749}"/>
                  </a:ext>
                </a:extLst>
              </p:cNvPr>
              <p:cNvPicPr/>
              <p:nvPr/>
            </p:nvPicPr>
            <p:blipFill>
              <a:blip r:embed="rId183"/>
              <a:stretch>
                <a:fillRect/>
              </a:stretch>
            </p:blipFill>
            <p:spPr>
              <a:xfrm>
                <a:off x="7055607" y="5915422"/>
                <a:ext cx="3142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1" name="Freihand 170">
                <a:extLst>
                  <a:ext uri="{FF2B5EF4-FFF2-40B4-BE49-F238E27FC236}">
                    <a16:creationId xmlns:a16="http://schemas.microsoft.com/office/drawing/2014/main" id="{C44E07E5-A65D-A671-B497-F5348D56E3F2}"/>
                  </a:ext>
                </a:extLst>
              </p14:cNvPr>
              <p14:cNvContentPartPr/>
              <p14:nvPr/>
            </p14:nvContentPartPr>
            <p14:xfrm>
              <a:off x="7514607" y="5855302"/>
              <a:ext cx="147240" cy="186120"/>
            </p14:xfrm>
          </p:contentPart>
        </mc:Choice>
        <mc:Fallback>
          <p:pic>
            <p:nvPicPr>
              <p:cNvPr id="171" name="Freihand 170">
                <a:extLst>
                  <a:ext uri="{FF2B5EF4-FFF2-40B4-BE49-F238E27FC236}">
                    <a16:creationId xmlns:a16="http://schemas.microsoft.com/office/drawing/2014/main" id="{C44E07E5-A65D-A671-B497-F5348D56E3F2}"/>
                  </a:ext>
                </a:extLst>
              </p:cNvPr>
              <p:cNvPicPr/>
              <p:nvPr/>
            </p:nvPicPr>
            <p:blipFill>
              <a:blip r:embed="rId185"/>
              <a:stretch>
                <a:fillRect/>
              </a:stretch>
            </p:blipFill>
            <p:spPr>
              <a:xfrm>
                <a:off x="7505607" y="5846662"/>
                <a:ext cx="164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2" name="Freihand 171">
                <a:extLst>
                  <a:ext uri="{FF2B5EF4-FFF2-40B4-BE49-F238E27FC236}">
                    <a16:creationId xmlns:a16="http://schemas.microsoft.com/office/drawing/2014/main" id="{325C0B36-8DD2-B35C-F22E-ED8A558C575E}"/>
                  </a:ext>
                </a:extLst>
              </p14:cNvPr>
              <p14:cNvContentPartPr/>
              <p14:nvPr/>
            </p14:nvContentPartPr>
            <p14:xfrm>
              <a:off x="7699647" y="5769262"/>
              <a:ext cx="202320" cy="236520"/>
            </p14:xfrm>
          </p:contentPart>
        </mc:Choice>
        <mc:Fallback>
          <p:pic>
            <p:nvPicPr>
              <p:cNvPr id="172" name="Freihand 171">
                <a:extLst>
                  <a:ext uri="{FF2B5EF4-FFF2-40B4-BE49-F238E27FC236}">
                    <a16:creationId xmlns:a16="http://schemas.microsoft.com/office/drawing/2014/main" id="{325C0B36-8DD2-B35C-F22E-ED8A558C575E}"/>
                  </a:ext>
                </a:extLst>
              </p:cNvPr>
              <p:cNvPicPr/>
              <p:nvPr/>
            </p:nvPicPr>
            <p:blipFill>
              <a:blip r:embed="rId187"/>
              <a:stretch>
                <a:fillRect/>
              </a:stretch>
            </p:blipFill>
            <p:spPr>
              <a:xfrm>
                <a:off x="7690647" y="5760262"/>
                <a:ext cx="219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3" name="Freihand 172">
                <a:extLst>
                  <a:ext uri="{FF2B5EF4-FFF2-40B4-BE49-F238E27FC236}">
                    <a16:creationId xmlns:a16="http://schemas.microsoft.com/office/drawing/2014/main" id="{1D481CAF-5DB5-E62C-4DCF-82380DEB37C0}"/>
                  </a:ext>
                </a:extLst>
              </p14:cNvPr>
              <p14:cNvContentPartPr/>
              <p14:nvPr/>
            </p14:nvContentPartPr>
            <p14:xfrm>
              <a:off x="8106087" y="5701582"/>
              <a:ext cx="334080" cy="212400"/>
            </p14:xfrm>
          </p:contentPart>
        </mc:Choice>
        <mc:Fallback>
          <p:pic>
            <p:nvPicPr>
              <p:cNvPr id="173" name="Freihand 172">
                <a:extLst>
                  <a:ext uri="{FF2B5EF4-FFF2-40B4-BE49-F238E27FC236}">
                    <a16:creationId xmlns:a16="http://schemas.microsoft.com/office/drawing/2014/main" id="{1D481CAF-5DB5-E62C-4DCF-82380DEB37C0}"/>
                  </a:ext>
                </a:extLst>
              </p:cNvPr>
              <p:cNvPicPr/>
              <p:nvPr/>
            </p:nvPicPr>
            <p:blipFill>
              <a:blip r:embed="rId189"/>
              <a:stretch>
                <a:fillRect/>
              </a:stretch>
            </p:blipFill>
            <p:spPr>
              <a:xfrm>
                <a:off x="8097087" y="5692582"/>
                <a:ext cx="3517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4" name="Freihand 173">
                <a:extLst>
                  <a:ext uri="{FF2B5EF4-FFF2-40B4-BE49-F238E27FC236}">
                    <a16:creationId xmlns:a16="http://schemas.microsoft.com/office/drawing/2014/main" id="{62F141BA-DE33-3220-C165-9CAE814AFA7C}"/>
                  </a:ext>
                </a:extLst>
              </p14:cNvPr>
              <p14:cNvContentPartPr/>
              <p14:nvPr/>
            </p14:nvContentPartPr>
            <p14:xfrm>
              <a:off x="8289327" y="5582422"/>
              <a:ext cx="6120" cy="8280"/>
            </p14:xfrm>
          </p:contentPart>
        </mc:Choice>
        <mc:Fallback>
          <p:pic>
            <p:nvPicPr>
              <p:cNvPr id="174" name="Freihand 173">
                <a:extLst>
                  <a:ext uri="{FF2B5EF4-FFF2-40B4-BE49-F238E27FC236}">
                    <a16:creationId xmlns:a16="http://schemas.microsoft.com/office/drawing/2014/main" id="{62F141BA-DE33-3220-C165-9CAE814AFA7C}"/>
                  </a:ext>
                </a:extLst>
              </p:cNvPr>
              <p:cNvPicPr/>
              <p:nvPr/>
            </p:nvPicPr>
            <p:blipFill>
              <a:blip r:embed="rId191"/>
              <a:stretch>
                <a:fillRect/>
              </a:stretch>
            </p:blipFill>
            <p:spPr>
              <a:xfrm>
                <a:off x="8280687" y="5573422"/>
                <a:ext cx="23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5" name="Freihand 174">
                <a:extLst>
                  <a:ext uri="{FF2B5EF4-FFF2-40B4-BE49-F238E27FC236}">
                    <a16:creationId xmlns:a16="http://schemas.microsoft.com/office/drawing/2014/main" id="{B1A6B752-41BE-A104-CD61-4412D29AF7BA}"/>
                  </a:ext>
                </a:extLst>
              </p14:cNvPr>
              <p14:cNvContentPartPr/>
              <p14:nvPr/>
            </p14:nvContentPartPr>
            <p14:xfrm>
              <a:off x="6013407" y="6616702"/>
              <a:ext cx="140400" cy="83520"/>
            </p14:xfrm>
          </p:contentPart>
        </mc:Choice>
        <mc:Fallback>
          <p:pic>
            <p:nvPicPr>
              <p:cNvPr id="175" name="Freihand 174">
                <a:extLst>
                  <a:ext uri="{FF2B5EF4-FFF2-40B4-BE49-F238E27FC236}">
                    <a16:creationId xmlns:a16="http://schemas.microsoft.com/office/drawing/2014/main" id="{B1A6B752-41BE-A104-CD61-4412D29AF7BA}"/>
                  </a:ext>
                </a:extLst>
              </p:cNvPr>
              <p:cNvPicPr/>
              <p:nvPr/>
            </p:nvPicPr>
            <p:blipFill>
              <a:blip r:embed="rId193"/>
              <a:stretch>
                <a:fillRect/>
              </a:stretch>
            </p:blipFill>
            <p:spPr>
              <a:xfrm>
                <a:off x="6004767" y="6608062"/>
                <a:ext cx="158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6" name="Freihand 175">
                <a:extLst>
                  <a:ext uri="{FF2B5EF4-FFF2-40B4-BE49-F238E27FC236}">
                    <a16:creationId xmlns:a16="http://schemas.microsoft.com/office/drawing/2014/main" id="{C2BAB3F2-3783-0DDE-512F-4B66AC925A2C}"/>
                  </a:ext>
                </a:extLst>
              </p14:cNvPr>
              <p14:cNvContentPartPr/>
              <p14:nvPr/>
            </p14:nvContentPartPr>
            <p14:xfrm>
              <a:off x="6230847" y="6582142"/>
              <a:ext cx="183960" cy="118080"/>
            </p14:xfrm>
          </p:contentPart>
        </mc:Choice>
        <mc:Fallback>
          <p:pic>
            <p:nvPicPr>
              <p:cNvPr id="176" name="Freihand 175">
                <a:extLst>
                  <a:ext uri="{FF2B5EF4-FFF2-40B4-BE49-F238E27FC236}">
                    <a16:creationId xmlns:a16="http://schemas.microsoft.com/office/drawing/2014/main" id="{C2BAB3F2-3783-0DDE-512F-4B66AC925A2C}"/>
                  </a:ext>
                </a:extLst>
              </p:cNvPr>
              <p:cNvPicPr/>
              <p:nvPr/>
            </p:nvPicPr>
            <p:blipFill>
              <a:blip r:embed="rId195"/>
              <a:stretch>
                <a:fillRect/>
              </a:stretch>
            </p:blipFill>
            <p:spPr>
              <a:xfrm>
                <a:off x="6221847" y="6573502"/>
                <a:ext cx="201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7" name="Freihand 176">
                <a:extLst>
                  <a:ext uri="{FF2B5EF4-FFF2-40B4-BE49-F238E27FC236}">
                    <a16:creationId xmlns:a16="http://schemas.microsoft.com/office/drawing/2014/main" id="{5E513664-C916-6990-5D17-8C013448E882}"/>
                  </a:ext>
                </a:extLst>
              </p14:cNvPr>
              <p14:cNvContentPartPr/>
              <p14:nvPr/>
            </p14:nvContentPartPr>
            <p14:xfrm>
              <a:off x="6469167" y="6502582"/>
              <a:ext cx="44280" cy="164880"/>
            </p14:xfrm>
          </p:contentPart>
        </mc:Choice>
        <mc:Fallback>
          <p:pic>
            <p:nvPicPr>
              <p:cNvPr id="177" name="Freihand 176">
                <a:extLst>
                  <a:ext uri="{FF2B5EF4-FFF2-40B4-BE49-F238E27FC236}">
                    <a16:creationId xmlns:a16="http://schemas.microsoft.com/office/drawing/2014/main" id="{5E513664-C916-6990-5D17-8C013448E882}"/>
                  </a:ext>
                </a:extLst>
              </p:cNvPr>
              <p:cNvPicPr/>
              <p:nvPr/>
            </p:nvPicPr>
            <p:blipFill>
              <a:blip r:embed="rId197"/>
              <a:stretch>
                <a:fillRect/>
              </a:stretch>
            </p:blipFill>
            <p:spPr>
              <a:xfrm>
                <a:off x="6460167" y="6493942"/>
                <a:ext cx="61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8" name="Freihand 177">
                <a:extLst>
                  <a:ext uri="{FF2B5EF4-FFF2-40B4-BE49-F238E27FC236}">
                    <a16:creationId xmlns:a16="http://schemas.microsoft.com/office/drawing/2014/main" id="{E8123346-2369-5A3B-208F-85EC6ED432C6}"/>
                  </a:ext>
                </a:extLst>
              </p14:cNvPr>
              <p14:cNvContentPartPr/>
              <p14:nvPr/>
            </p14:nvContentPartPr>
            <p14:xfrm>
              <a:off x="6436407" y="6500422"/>
              <a:ext cx="131400" cy="164880"/>
            </p14:xfrm>
          </p:contentPart>
        </mc:Choice>
        <mc:Fallback>
          <p:pic>
            <p:nvPicPr>
              <p:cNvPr id="178" name="Freihand 177">
                <a:extLst>
                  <a:ext uri="{FF2B5EF4-FFF2-40B4-BE49-F238E27FC236}">
                    <a16:creationId xmlns:a16="http://schemas.microsoft.com/office/drawing/2014/main" id="{E8123346-2369-5A3B-208F-85EC6ED432C6}"/>
                  </a:ext>
                </a:extLst>
              </p:cNvPr>
              <p:cNvPicPr/>
              <p:nvPr/>
            </p:nvPicPr>
            <p:blipFill>
              <a:blip r:embed="rId199"/>
              <a:stretch>
                <a:fillRect/>
              </a:stretch>
            </p:blipFill>
            <p:spPr>
              <a:xfrm>
                <a:off x="6427767" y="6491782"/>
                <a:ext cx="149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9" name="Freihand 178">
                <a:extLst>
                  <a:ext uri="{FF2B5EF4-FFF2-40B4-BE49-F238E27FC236}">
                    <a16:creationId xmlns:a16="http://schemas.microsoft.com/office/drawing/2014/main" id="{BBEE0E5A-CD0A-5718-58AF-5A40F2B97794}"/>
                  </a:ext>
                </a:extLst>
              </p14:cNvPr>
              <p14:cNvContentPartPr/>
              <p14:nvPr/>
            </p14:nvContentPartPr>
            <p14:xfrm>
              <a:off x="6612447" y="6504382"/>
              <a:ext cx="150480" cy="144000"/>
            </p14:xfrm>
          </p:contentPart>
        </mc:Choice>
        <mc:Fallback>
          <p:pic>
            <p:nvPicPr>
              <p:cNvPr id="179" name="Freihand 178">
                <a:extLst>
                  <a:ext uri="{FF2B5EF4-FFF2-40B4-BE49-F238E27FC236}">
                    <a16:creationId xmlns:a16="http://schemas.microsoft.com/office/drawing/2014/main" id="{BBEE0E5A-CD0A-5718-58AF-5A40F2B97794}"/>
                  </a:ext>
                </a:extLst>
              </p:cNvPr>
              <p:cNvPicPr/>
              <p:nvPr/>
            </p:nvPicPr>
            <p:blipFill>
              <a:blip r:embed="rId201"/>
              <a:stretch>
                <a:fillRect/>
              </a:stretch>
            </p:blipFill>
            <p:spPr>
              <a:xfrm>
                <a:off x="6603807" y="6495382"/>
                <a:ext cx="168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0" name="Freihand 179">
                <a:extLst>
                  <a:ext uri="{FF2B5EF4-FFF2-40B4-BE49-F238E27FC236}">
                    <a16:creationId xmlns:a16="http://schemas.microsoft.com/office/drawing/2014/main" id="{5DB559B9-3E66-8D0F-9B5B-2D1368D08DD4}"/>
                  </a:ext>
                </a:extLst>
              </p14:cNvPr>
              <p14:cNvContentPartPr/>
              <p14:nvPr/>
            </p14:nvContentPartPr>
            <p14:xfrm>
              <a:off x="6706767" y="6349582"/>
              <a:ext cx="154440" cy="262440"/>
            </p14:xfrm>
          </p:contentPart>
        </mc:Choice>
        <mc:Fallback>
          <p:pic>
            <p:nvPicPr>
              <p:cNvPr id="180" name="Freihand 179">
                <a:extLst>
                  <a:ext uri="{FF2B5EF4-FFF2-40B4-BE49-F238E27FC236}">
                    <a16:creationId xmlns:a16="http://schemas.microsoft.com/office/drawing/2014/main" id="{5DB559B9-3E66-8D0F-9B5B-2D1368D08DD4}"/>
                  </a:ext>
                </a:extLst>
              </p:cNvPr>
              <p:cNvPicPr/>
              <p:nvPr/>
            </p:nvPicPr>
            <p:blipFill>
              <a:blip r:embed="rId203"/>
              <a:stretch>
                <a:fillRect/>
              </a:stretch>
            </p:blipFill>
            <p:spPr>
              <a:xfrm>
                <a:off x="6698127" y="6340582"/>
                <a:ext cx="1720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1" name="Freihand 180">
                <a:extLst>
                  <a:ext uri="{FF2B5EF4-FFF2-40B4-BE49-F238E27FC236}">
                    <a16:creationId xmlns:a16="http://schemas.microsoft.com/office/drawing/2014/main" id="{F9BBB871-F994-2A9B-8A28-19C427D00C18}"/>
                  </a:ext>
                </a:extLst>
              </p14:cNvPr>
              <p14:cNvContentPartPr/>
              <p14:nvPr/>
            </p14:nvContentPartPr>
            <p14:xfrm>
              <a:off x="6928887" y="6405742"/>
              <a:ext cx="251640" cy="187920"/>
            </p14:xfrm>
          </p:contentPart>
        </mc:Choice>
        <mc:Fallback>
          <p:pic>
            <p:nvPicPr>
              <p:cNvPr id="181" name="Freihand 180">
                <a:extLst>
                  <a:ext uri="{FF2B5EF4-FFF2-40B4-BE49-F238E27FC236}">
                    <a16:creationId xmlns:a16="http://schemas.microsoft.com/office/drawing/2014/main" id="{F9BBB871-F994-2A9B-8A28-19C427D00C18}"/>
                  </a:ext>
                </a:extLst>
              </p:cNvPr>
              <p:cNvPicPr/>
              <p:nvPr/>
            </p:nvPicPr>
            <p:blipFill>
              <a:blip r:embed="rId205"/>
              <a:stretch>
                <a:fillRect/>
              </a:stretch>
            </p:blipFill>
            <p:spPr>
              <a:xfrm>
                <a:off x="6920247" y="6396742"/>
                <a:ext cx="269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2" name="Freihand 181">
                <a:extLst>
                  <a:ext uri="{FF2B5EF4-FFF2-40B4-BE49-F238E27FC236}">
                    <a16:creationId xmlns:a16="http://schemas.microsoft.com/office/drawing/2014/main" id="{11C59962-AC89-743A-36C7-BFB2210081B3}"/>
                  </a:ext>
                </a:extLst>
              </p14:cNvPr>
              <p14:cNvContentPartPr/>
              <p14:nvPr/>
            </p14:nvContentPartPr>
            <p14:xfrm>
              <a:off x="7153527" y="6330502"/>
              <a:ext cx="65520" cy="167760"/>
            </p14:xfrm>
          </p:contentPart>
        </mc:Choice>
        <mc:Fallback>
          <p:pic>
            <p:nvPicPr>
              <p:cNvPr id="182" name="Freihand 181">
                <a:extLst>
                  <a:ext uri="{FF2B5EF4-FFF2-40B4-BE49-F238E27FC236}">
                    <a16:creationId xmlns:a16="http://schemas.microsoft.com/office/drawing/2014/main" id="{11C59962-AC89-743A-36C7-BFB2210081B3}"/>
                  </a:ext>
                </a:extLst>
              </p:cNvPr>
              <p:cNvPicPr/>
              <p:nvPr/>
            </p:nvPicPr>
            <p:blipFill>
              <a:blip r:embed="rId207"/>
              <a:stretch>
                <a:fillRect/>
              </a:stretch>
            </p:blipFill>
            <p:spPr>
              <a:xfrm>
                <a:off x="7144527" y="6321502"/>
                <a:ext cx="83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3" name="Freihand 182">
                <a:extLst>
                  <a:ext uri="{FF2B5EF4-FFF2-40B4-BE49-F238E27FC236}">
                    <a16:creationId xmlns:a16="http://schemas.microsoft.com/office/drawing/2014/main" id="{E8E8D8B2-0F6E-A9E6-3819-B594B3420524}"/>
                  </a:ext>
                </a:extLst>
              </p14:cNvPr>
              <p14:cNvContentPartPr/>
              <p14:nvPr/>
            </p14:nvContentPartPr>
            <p14:xfrm>
              <a:off x="7326687" y="6380902"/>
              <a:ext cx="101880" cy="79920"/>
            </p14:xfrm>
          </p:contentPart>
        </mc:Choice>
        <mc:Fallback>
          <p:pic>
            <p:nvPicPr>
              <p:cNvPr id="183" name="Freihand 182">
                <a:extLst>
                  <a:ext uri="{FF2B5EF4-FFF2-40B4-BE49-F238E27FC236}">
                    <a16:creationId xmlns:a16="http://schemas.microsoft.com/office/drawing/2014/main" id="{E8E8D8B2-0F6E-A9E6-3819-B594B3420524}"/>
                  </a:ext>
                </a:extLst>
              </p:cNvPr>
              <p:cNvPicPr/>
              <p:nvPr/>
            </p:nvPicPr>
            <p:blipFill>
              <a:blip r:embed="rId209"/>
              <a:stretch>
                <a:fillRect/>
              </a:stretch>
            </p:blipFill>
            <p:spPr>
              <a:xfrm>
                <a:off x="7317687" y="6372262"/>
                <a:ext cx="119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4" name="Freihand 183">
                <a:extLst>
                  <a:ext uri="{FF2B5EF4-FFF2-40B4-BE49-F238E27FC236}">
                    <a16:creationId xmlns:a16="http://schemas.microsoft.com/office/drawing/2014/main" id="{2138C016-EC51-279A-6EE2-A29D81A34DF0}"/>
                  </a:ext>
                </a:extLst>
              </p14:cNvPr>
              <p14:cNvContentPartPr/>
              <p14:nvPr/>
            </p14:nvContentPartPr>
            <p14:xfrm>
              <a:off x="7476807" y="6210622"/>
              <a:ext cx="189360" cy="208440"/>
            </p14:xfrm>
          </p:contentPart>
        </mc:Choice>
        <mc:Fallback>
          <p:pic>
            <p:nvPicPr>
              <p:cNvPr id="184" name="Freihand 183">
                <a:extLst>
                  <a:ext uri="{FF2B5EF4-FFF2-40B4-BE49-F238E27FC236}">
                    <a16:creationId xmlns:a16="http://schemas.microsoft.com/office/drawing/2014/main" id="{2138C016-EC51-279A-6EE2-A29D81A34DF0}"/>
                  </a:ext>
                </a:extLst>
              </p:cNvPr>
              <p:cNvPicPr/>
              <p:nvPr/>
            </p:nvPicPr>
            <p:blipFill>
              <a:blip r:embed="rId211"/>
              <a:stretch>
                <a:fillRect/>
              </a:stretch>
            </p:blipFill>
            <p:spPr>
              <a:xfrm>
                <a:off x="7467807" y="6201622"/>
                <a:ext cx="2070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5" name="Freihand 184">
                <a:extLst>
                  <a:ext uri="{FF2B5EF4-FFF2-40B4-BE49-F238E27FC236}">
                    <a16:creationId xmlns:a16="http://schemas.microsoft.com/office/drawing/2014/main" id="{C31CB68F-481F-A7E3-6F04-045D346D2406}"/>
                  </a:ext>
                </a:extLst>
              </p14:cNvPr>
              <p14:cNvContentPartPr/>
              <p14:nvPr/>
            </p14:nvContentPartPr>
            <p14:xfrm>
              <a:off x="7702167" y="6236182"/>
              <a:ext cx="195120" cy="159840"/>
            </p14:xfrm>
          </p:contentPart>
        </mc:Choice>
        <mc:Fallback>
          <p:pic>
            <p:nvPicPr>
              <p:cNvPr id="185" name="Freihand 184">
                <a:extLst>
                  <a:ext uri="{FF2B5EF4-FFF2-40B4-BE49-F238E27FC236}">
                    <a16:creationId xmlns:a16="http://schemas.microsoft.com/office/drawing/2014/main" id="{C31CB68F-481F-A7E3-6F04-045D346D2406}"/>
                  </a:ext>
                </a:extLst>
              </p:cNvPr>
              <p:cNvPicPr/>
              <p:nvPr/>
            </p:nvPicPr>
            <p:blipFill>
              <a:blip r:embed="rId213"/>
              <a:stretch>
                <a:fillRect/>
              </a:stretch>
            </p:blipFill>
            <p:spPr>
              <a:xfrm>
                <a:off x="7693167" y="6227182"/>
                <a:ext cx="212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86" name="Freihand 185">
                <a:extLst>
                  <a:ext uri="{FF2B5EF4-FFF2-40B4-BE49-F238E27FC236}">
                    <a16:creationId xmlns:a16="http://schemas.microsoft.com/office/drawing/2014/main" id="{A6F1AE0E-7E45-31BB-9C92-46351958DB59}"/>
                  </a:ext>
                </a:extLst>
              </p14:cNvPr>
              <p14:cNvContentPartPr/>
              <p14:nvPr/>
            </p14:nvContentPartPr>
            <p14:xfrm>
              <a:off x="7939047" y="6186502"/>
              <a:ext cx="105840" cy="105480"/>
            </p14:xfrm>
          </p:contentPart>
        </mc:Choice>
        <mc:Fallback>
          <p:pic>
            <p:nvPicPr>
              <p:cNvPr id="186" name="Freihand 185">
                <a:extLst>
                  <a:ext uri="{FF2B5EF4-FFF2-40B4-BE49-F238E27FC236}">
                    <a16:creationId xmlns:a16="http://schemas.microsoft.com/office/drawing/2014/main" id="{A6F1AE0E-7E45-31BB-9C92-46351958DB59}"/>
                  </a:ext>
                </a:extLst>
              </p:cNvPr>
              <p:cNvPicPr/>
              <p:nvPr/>
            </p:nvPicPr>
            <p:blipFill>
              <a:blip r:embed="rId215"/>
              <a:stretch>
                <a:fillRect/>
              </a:stretch>
            </p:blipFill>
            <p:spPr>
              <a:xfrm>
                <a:off x="7930407" y="6177502"/>
                <a:ext cx="123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7" name="Freihand 186">
                <a:extLst>
                  <a:ext uri="{FF2B5EF4-FFF2-40B4-BE49-F238E27FC236}">
                    <a16:creationId xmlns:a16="http://schemas.microsoft.com/office/drawing/2014/main" id="{39A5F56A-F7F7-30E5-E006-85A5EC08F544}"/>
                  </a:ext>
                </a:extLst>
              </p14:cNvPr>
              <p14:cNvContentPartPr/>
              <p14:nvPr/>
            </p14:nvContentPartPr>
            <p14:xfrm>
              <a:off x="8075487" y="6023782"/>
              <a:ext cx="141840" cy="244440"/>
            </p14:xfrm>
          </p:contentPart>
        </mc:Choice>
        <mc:Fallback>
          <p:pic>
            <p:nvPicPr>
              <p:cNvPr id="187" name="Freihand 186">
                <a:extLst>
                  <a:ext uri="{FF2B5EF4-FFF2-40B4-BE49-F238E27FC236}">
                    <a16:creationId xmlns:a16="http://schemas.microsoft.com/office/drawing/2014/main" id="{39A5F56A-F7F7-30E5-E006-85A5EC08F544}"/>
                  </a:ext>
                </a:extLst>
              </p:cNvPr>
              <p:cNvPicPr/>
              <p:nvPr/>
            </p:nvPicPr>
            <p:blipFill>
              <a:blip r:embed="rId217"/>
              <a:stretch>
                <a:fillRect/>
              </a:stretch>
            </p:blipFill>
            <p:spPr>
              <a:xfrm>
                <a:off x="8066487" y="6015142"/>
                <a:ext cx="159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8" name="Freihand 187">
                <a:extLst>
                  <a:ext uri="{FF2B5EF4-FFF2-40B4-BE49-F238E27FC236}">
                    <a16:creationId xmlns:a16="http://schemas.microsoft.com/office/drawing/2014/main" id="{894251CF-0FDC-5942-74B2-DF2FABFC3A11}"/>
                  </a:ext>
                </a:extLst>
              </p14:cNvPr>
              <p14:cNvContentPartPr/>
              <p14:nvPr/>
            </p14:nvContentPartPr>
            <p14:xfrm>
              <a:off x="8332167" y="6092182"/>
              <a:ext cx="78480" cy="107280"/>
            </p14:xfrm>
          </p:contentPart>
        </mc:Choice>
        <mc:Fallback>
          <p:pic>
            <p:nvPicPr>
              <p:cNvPr id="188" name="Freihand 187">
                <a:extLst>
                  <a:ext uri="{FF2B5EF4-FFF2-40B4-BE49-F238E27FC236}">
                    <a16:creationId xmlns:a16="http://schemas.microsoft.com/office/drawing/2014/main" id="{894251CF-0FDC-5942-74B2-DF2FABFC3A11}"/>
                  </a:ext>
                </a:extLst>
              </p:cNvPr>
              <p:cNvPicPr/>
              <p:nvPr/>
            </p:nvPicPr>
            <p:blipFill>
              <a:blip r:embed="rId219"/>
              <a:stretch>
                <a:fillRect/>
              </a:stretch>
            </p:blipFill>
            <p:spPr>
              <a:xfrm>
                <a:off x="8323167" y="6083182"/>
                <a:ext cx="96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9" name="Freihand 188">
                <a:extLst>
                  <a:ext uri="{FF2B5EF4-FFF2-40B4-BE49-F238E27FC236}">
                    <a16:creationId xmlns:a16="http://schemas.microsoft.com/office/drawing/2014/main" id="{8B072E71-4933-8833-7DD5-9364BC9D772B}"/>
                  </a:ext>
                </a:extLst>
              </p14:cNvPr>
              <p14:cNvContentPartPr/>
              <p14:nvPr/>
            </p14:nvContentPartPr>
            <p14:xfrm>
              <a:off x="8451327" y="6049342"/>
              <a:ext cx="168480" cy="131400"/>
            </p14:xfrm>
          </p:contentPart>
        </mc:Choice>
        <mc:Fallback>
          <p:pic>
            <p:nvPicPr>
              <p:cNvPr id="189" name="Freihand 188">
                <a:extLst>
                  <a:ext uri="{FF2B5EF4-FFF2-40B4-BE49-F238E27FC236}">
                    <a16:creationId xmlns:a16="http://schemas.microsoft.com/office/drawing/2014/main" id="{8B072E71-4933-8833-7DD5-9364BC9D772B}"/>
                  </a:ext>
                </a:extLst>
              </p:cNvPr>
              <p:cNvPicPr/>
              <p:nvPr/>
            </p:nvPicPr>
            <p:blipFill>
              <a:blip r:embed="rId221"/>
              <a:stretch>
                <a:fillRect/>
              </a:stretch>
            </p:blipFill>
            <p:spPr>
              <a:xfrm>
                <a:off x="8442687" y="6040342"/>
                <a:ext cx="186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0" name="Freihand 189">
                <a:extLst>
                  <a:ext uri="{FF2B5EF4-FFF2-40B4-BE49-F238E27FC236}">
                    <a16:creationId xmlns:a16="http://schemas.microsoft.com/office/drawing/2014/main" id="{3E42602C-0771-B937-3345-7A535F907A5C}"/>
                  </a:ext>
                </a:extLst>
              </p14:cNvPr>
              <p14:cNvContentPartPr/>
              <p14:nvPr/>
            </p14:nvContentPartPr>
            <p14:xfrm>
              <a:off x="7007367" y="6629662"/>
              <a:ext cx="149400" cy="201240"/>
            </p14:xfrm>
          </p:contentPart>
        </mc:Choice>
        <mc:Fallback>
          <p:pic>
            <p:nvPicPr>
              <p:cNvPr id="190" name="Freihand 189">
                <a:extLst>
                  <a:ext uri="{FF2B5EF4-FFF2-40B4-BE49-F238E27FC236}">
                    <a16:creationId xmlns:a16="http://schemas.microsoft.com/office/drawing/2014/main" id="{3E42602C-0771-B937-3345-7A535F907A5C}"/>
                  </a:ext>
                </a:extLst>
              </p:cNvPr>
              <p:cNvPicPr/>
              <p:nvPr/>
            </p:nvPicPr>
            <p:blipFill>
              <a:blip r:embed="rId223"/>
              <a:stretch>
                <a:fillRect/>
              </a:stretch>
            </p:blipFill>
            <p:spPr>
              <a:xfrm>
                <a:off x="6998367" y="6621022"/>
                <a:ext cx="167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1" name="Freihand 190">
                <a:extLst>
                  <a:ext uri="{FF2B5EF4-FFF2-40B4-BE49-F238E27FC236}">
                    <a16:creationId xmlns:a16="http://schemas.microsoft.com/office/drawing/2014/main" id="{1819F491-7E66-F7E2-8A0C-1220CCBC0B66}"/>
                  </a:ext>
                </a:extLst>
              </p14:cNvPr>
              <p14:cNvContentPartPr/>
              <p14:nvPr/>
            </p14:nvContentPartPr>
            <p14:xfrm>
              <a:off x="7177287" y="6701302"/>
              <a:ext cx="58320" cy="88920"/>
            </p14:xfrm>
          </p:contentPart>
        </mc:Choice>
        <mc:Fallback>
          <p:pic>
            <p:nvPicPr>
              <p:cNvPr id="191" name="Freihand 190">
                <a:extLst>
                  <a:ext uri="{FF2B5EF4-FFF2-40B4-BE49-F238E27FC236}">
                    <a16:creationId xmlns:a16="http://schemas.microsoft.com/office/drawing/2014/main" id="{1819F491-7E66-F7E2-8A0C-1220CCBC0B66}"/>
                  </a:ext>
                </a:extLst>
              </p:cNvPr>
              <p:cNvPicPr/>
              <p:nvPr/>
            </p:nvPicPr>
            <p:blipFill>
              <a:blip r:embed="rId225"/>
              <a:stretch>
                <a:fillRect/>
              </a:stretch>
            </p:blipFill>
            <p:spPr>
              <a:xfrm>
                <a:off x="7168287" y="6692662"/>
                <a:ext cx="75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2" name="Freihand 191">
                <a:extLst>
                  <a:ext uri="{FF2B5EF4-FFF2-40B4-BE49-F238E27FC236}">
                    <a16:creationId xmlns:a16="http://schemas.microsoft.com/office/drawing/2014/main" id="{FBE6ED22-D9D9-E457-E568-78F2878302B9}"/>
                  </a:ext>
                </a:extLst>
              </p14:cNvPr>
              <p14:cNvContentPartPr/>
              <p14:nvPr/>
            </p14:nvContentPartPr>
            <p14:xfrm>
              <a:off x="7274847" y="6687982"/>
              <a:ext cx="81000" cy="106920"/>
            </p14:xfrm>
          </p:contentPart>
        </mc:Choice>
        <mc:Fallback>
          <p:pic>
            <p:nvPicPr>
              <p:cNvPr id="192" name="Freihand 191">
                <a:extLst>
                  <a:ext uri="{FF2B5EF4-FFF2-40B4-BE49-F238E27FC236}">
                    <a16:creationId xmlns:a16="http://schemas.microsoft.com/office/drawing/2014/main" id="{FBE6ED22-D9D9-E457-E568-78F2878302B9}"/>
                  </a:ext>
                </a:extLst>
              </p:cNvPr>
              <p:cNvPicPr/>
              <p:nvPr/>
            </p:nvPicPr>
            <p:blipFill>
              <a:blip r:embed="rId227"/>
              <a:stretch>
                <a:fillRect/>
              </a:stretch>
            </p:blipFill>
            <p:spPr>
              <a:xfrm>
                <a:off x="7266207" y="6678982"/>
                <a:ext cx="98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3" name="Freihand 192">
                <a:extLst>
                  <a:ext uri="{FF2B5EF4-FFF2-40B4-BE49-F238E27FC236}">
                    <a16:creationId xmlns:a16="http://schemas.microsoft.com/office/drawing/2014/main" id="{72E48F35-D9C0-AC14-B41C-E2774562D91E}"/>
                  </a:ext>
                </a:extLst>
              </p14:cNvPr>
              <p14:cNvContentPartPr/>
              <p14:nvPr/>
            </p14:nvContentPartPr>
            <p14:xfrm>
              <a:off x="7376007" y="6691222"/>
              <a:ext cx="74520" cy="83160"/>
            </p14:xfrm>
          </p:contentPart>
        </mc:Choice>
        <mc:Fallback>
          <p:pic>
            <p:nvPicPr>
              <p:cNvPr id="193" name="Freihand 192">
                <a:extLst>
                  <a:ext uri="{FF2B5EF4-FFF2-40B4-BE49-F238E27FC236}">
                    <a16:creationId xmlns:a16="http://schemas.microsoft.com/office/drawing/2014/main" id="{72E48F35-D9C0-AC14-B41C-E2774562D91E}"/>
                  </a:ext>
                </a:extLst>
              </p:cNvPr>
              <p:cNvPicPr/>
              <p:nvPr/>
            </p:nvPicPr>
            <p:blipFill>
              <a:blip r:embed="rId229"/>
              <a:stretch>
                <a:fillRect/>
              </a:stretch>
            </p:blipFill>
            <p:spPr>
              <a:xfrm>
                <a:off x="7367367" y="6682222"/>
                <a:ext cx="92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94" name="Freihand 193">
                <a:extLst>
                  <a:ext uri="{FF2B5EF4-FFF2-40B4-BE49-F238E27FC236}">
                    <a16:creationId xmlns:a16="http://schemas.microsoft.com/office/drawing/2014/main" id="{5B9550BF-B249-9395-D289-0CC15A444D87}"/>
                  </a:ext>
                </a:extLst>
              </p14:cNvPr>
              <p14:cNvContentPartPr/>
              <p14:nvPr/>
            </p14:nvContentPartPr>
            <p14:xfrm>
              <a:off x="7446207" y="6544342"/>
              <a:ext cx="187560" cy="162000"/>
            </p14:xfrm>
          </p:contentPart>
        </mc:Choice>
        <mc:Fallback>
          <p:pic>
            <p:nvPicPr>
              <p:cNvPr id="194" name="Freihand 193">
                <a:extLst>
                  <a:ext uri="{FF2B5EF4-FFF2-40B4-BE49-F238E27FC236}">
                    <a16:creationId xmlns:a16="http://schemas.microsoft.com/office/drawing/2014/main" id="{5B9550BF-B249-9395-D289-0CC15A444D87}"/>
                  </a:ext>
                </a:extLst>
              </p:cNvPr>
              <p:cNvPicPr/>
              <p:nvPr/>
            </p:nvPicPr>
            <p:blipFill>
              <a:blip r:embed="rId231"/>
              <a:stretch>
                <a:fillRect/>
              </a:stretch>
            </p:blipFill>
            <p:spPr>
              <a:xfrm>
                <a:off x="7437207" y="6535702"/>
                <a:ext cx="205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5" name="Freihand 194">
                <a:extLst>
                  <a:ext uri="{FF2B5EF4-FFF2-40B4-BE49-F238E27FC236}">
                    <a16:creationId xmlns:a16="http://schemas.microsoft.com/office/drawing/2014/main" id="{3B5157A9-A8E0-3BB4-B3B0-DCC10F9DE337}"/>
                  </a:ext>
                </a:extLst>
              </p14:cNvPr>
              <p14:cNvContentPartPr/>
              <p14:nvPr/>
            </p14:nvContentPartPr>
            <p14:xfrm>
              <a:off x="7594527" y="6532102"/>
              <a:ext cx="21960" cy="46800"/>
            </p14:xfrm>
          </p:contentPart>
        </mc:Choice>
        <mc:Fallback>
          <p:pic>
            <p:nvPicPr>
              <p:cNvPr id="195" name="Freihand 194">
                <a:extLst>
                  <a:ext uri="{FF2B5EF4-FFF2-40B4-BE49-F238E27FC236}">
                    <a16:creationId xmlns:a16="http://schemas.microsoft.com/office/drawing/2014/main" id="{3B5157A9-A8E0-3BB4-B3B0-DCC10F9DE337}"/>
                  </a:ext>
                </a:extLst>
              </p:cNvPr>
              <p:cNvPicPr/>
              <p:nvPr/>
            </p:nvPicPr>
            <p:blipFill>
              <a:blip r:embed="rId233"/>
              <a:stretch>
                <a:fillRect/>
              </a:stretch>
            </p:blipFill>
            <p:spPr>
              <a:xfrm>
                <a:off x="7585527" y="6523462"/>
                <a:ext cx="39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6" name="Freihand 195">
                <a:extLst>
                  <a:ext uri="{FF2B5EF4-FFF2-40B4-BE49-F238E27FC236}">
                    <a16:creationId xmlns:a16="http://schemas.microsoft.com/office/drawing/2014/main" id="{A8D63F6A-8F80-634A-B33E-2D4113B120F3}"/>
                  </a:ext>
                </a:extLst>
              </p14:cNvPr>
              <p14:cNvContentPartPr/>
              <p14:nvPr/>
            </p14:nvContentPartPr>
            <p14:xfrm>
              <a:off x="7687767" y="6469822"/>
              <a:ext cx="201600" cy="209880"/>
            </p14:xfrm>
          </p:contentPart>
        </mc:Choice>
        <mc:Fallback>
          <p:pic>
            <p:nvPicPr>
              <p:cNvPr id="196" name="Freihand 195">
                <a:extLst>
                  <a:ext uri="{FF2B5EF4-FFF2-40B4-BE49-F238E27FC236}">
                    <a16:creationId xmlns:a16="http://schemas.microsoft.com/office/drawing/2014/main" id="{A8D63F6A-8F80-634A-B33E-2D4113B120F3}"/>
                  </a:ext>
                </a:extLst>
              </p:cNvPr>
              <p:cNvPicPr/>
              <p:nvPr/>
            </p:nvPicPr>
            <p:blipFill>
              <a:blip r:embed="rId235"/>
              <a:stretch>
                <a:fillRect/>
              </a:stretch>
            </p:blipFill>
            <p:spPr>
              <a:xfrm>
                <a:off x="7678767" y="6460822"/>
                <a:ext cx="219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7" name="Freihand 196">
                <a:extLst>
                  <a:ext uri="{FF2B5EF4-FFF2-40B4-BE49-F238E27FC236}">
                    <a16:creationId xmlns:a16="http://schemas.microsoft.com/office/drawing/2014/main" id="{FF109C54-CFDC-BF35-497A-8946A2EFBDC8}"/>
                  </a:ext>
                </a:extLst>
              </p14:cNvPr>
              <p14:cNvContentPartPr/>
              <p14:nvPr/>
            </p14:nvContentPartPr>
            <p14:xfrm>
              <a:off x="8003127" y="6464782"/>
              <a:ext cx="149040" cy="123480"/>
            </p14:xfrm>
          </p:contentPart>
        </mc:Choice>
        <mc:Fallback>
          <p:pic>
            <p:nvPicPr>
              <p:cNvPr id="197" name="Freihand 196">
                <a:extLst>
                  <a:ext uri="{FF2B5EF4-FFF2-40B4-BE49-F238E27FC236}">
                    <a16:creationId xmlns:a16="http://schemas.microsoft.com/office/drawing/2014/main" id="{FF109C54-CFDC-BF35-497A-8946A2EFBDC8}"/>
                  </a:ext>
                </a:extLst>
              </p:cNvPr>
              <p:cNvPicPr/>
              <p:nvPr/>
            </p:nvPicPr>
            <p:blipFill>
              <a:blip r:embed="rId237"/>
              <a:stretch>
                <a:fillRect/>
              </a:stretch>
            </p:blipFill>
            <p:spPr>
              <a:xfrm>
                <a:off x="7994127" y="6455782"/>
                <a:ext cx="166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8" name="Freihand 197">
                <a:extLst>
                  <a:ext uri="{FF2B5EF4-FFF2-40B4-BE49-F238E27FC236}">
                    <a16:creationId xmlns:a16="http://schemas.microsoft.com/office/drawing/2014/main" id="{4EF0A9E3-97FE-C848-14A1-7B8D33176454}"/>
                  </a:ext>
                </a:extLst>
              </p14:cNvPr>
              <p14:cNvContentPartPr/>
              <p14:nvPr/>
            </p14:nvContentPartPr>
            <p14:xfrm>
              <a:off x="8101047" y="6424822"/>
              <a:ext cx="9720" cy="32760"/>
            </p14:xfrm>
          </p:contentPart>
        </mc:Choice>
        <mc:Fallback>
          <p:pic>
            <p:nvPicPr>
              <p:cNvPr id="198" name="Freihand 197">
                <a:extLst>
                  <a:ext uri="{FF2B5EF4-FFF2-40B4-BE49-F238E27FC236}">
                    <a16:creationId xmlns:a16="http://schemas.microsoft.com/office/drawing/2014/main" id="{4EF0A9E3-97FE-C848-14A1-7B8D33176454}"/>
                  </a:ext>
                </a:extLst>
              </p:cNvPr>
              <p:cNvPicPr/>
              <p:nvPr/>
            </p:nvPicPr>
            <p:blipFill>
              <a:blip r:embed="rId239"/>
              <a:stretch>
                <a:fillRect/>
              </a:stretch>
            </p:blipFill>
            <p:spPr>
              <a:xfrm>
                <a:off x="8092407" y="6415822"/>
                <a:ext cx="27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9" name="Freihand 198">
                <a:extLst>
                  <a:ext uri="{FF2B5EF4-FFF2-40B4-BE49-F238E27FC236}">
                    <a16:creationId xmlns:a16="http://schemas.microsoft.com/office/drawing/2014/main" id="{AA019C83-8A9D-F737-DFD0-0375AD3549AC}"/>
                  </a:ext>
                </a:extLst>
              </p14:cNvPr>
              <p14:cNvContentPartPr/>
              <p14:nvPr/>
            </p14:nvContentPartPr>
            <p14:xfrm>
              <a:off x="8184207" y="6295582"/>
              <a:ext cx="192600" cy="243000"/>
            </p14:xfrm>
          </p:contentPart>
        </mc:Choice>
        <mc:Fallback>
          <p:pic>
            <p:nvPicPr>
              <p:cNvPr id="199" name="Freihand 198">
                <a:extLst>
                  <a:ext uri="{FF2B5EF4-FFF2-40B4-BE49-F238E27FC236}">
                    <a16:creationId xmlns:a16="http://schemas.microsoft.com/office/drawing/2014/main" id="{AA019C83-8A9D-F737-DFD0-0375AD3549AC}"/>
                  </a:ext>
                </a:extLst>
              </p:cNvPr>
              <p:cNvPicPr/>
              <p:nvPr/>
            </p:nvPicPr>
            <p:blipFill>
              <a:blip r:embed="rId241"/>
              <a:stretch>
                <a:fillRect/>
              </a:stretch>
            </p:blipFill>
            <p:spPr>
              <a:xfrm>
                <a:off x="8175567" y="6286942"/>
                <a:ext cx="2102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0" name="Freihand 199">
                <a:extLst>
                  <a:ext uri="{FF2B5EF4-FFF2-40B4-BE49-F238E27FC236}">
                    <a16:creationId xmlns:a16="http://schemas.microsoft.com/office/drawing/2014/main" id="{1807162F-66D9-E939-14E4-F2C9992AC975}"/>
                  </a:ext>
                </a:extLst>
              </p14:cNvPr>
              <p14:cNvContentPartPr/>
              <p14:nvPr/>
            </p14:nvContentPartPr>
            <p14:xfrm>
              <a:off x="8151447" y="6629662"/>
              <a:ext cx="129240" cy="218520"/>
            </p14:xfrm>
          </p:contentPart>
        </mc:Choice>
        <mc:Fallback>
          <p:pic>
            <p:nvPicPr>
              <p:cNvPr id="200" name="Freihand 199">
                <a:extLst>
                  <a:ext uri="{FF2B5EF4-FFF2-40B4-BE49-F238E27FC236}">
                    <a16:creationId xmlns:a16="http://schemas.microsoft.com/office/drawing/2014/main" id="{1807162F-66D9-E939-14E4-F2C9992AC975}"/>
                  </a:ext>
                </a:extLst>
              </p:cNvPr>
              <p:cNvPicPr/>
              <p:nvPr/>
            </p:nvPicPr>
            <p:blipFill>
              <a:blip r:embed="rId243"/>
              <a:stretch>
                <a:fillRect/>
              </a:stretch>
            </p:blipFill>
            <p:spPr>
              <a:xfrm>
                <a:off x="8142807" y="6620662"/>
                <a:ext cx="146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01" name="Freihand 200">
                <a:extLst>
                  <a:ext uri="{FF2B5EF4-FFF2-40B4-BE49-F238E27FC236}">
                    <a16:creationId xmlns:a16="http://schemas.microsoft.com/office/drawing/2014/main" id="{C1081772-491E-BD70-4837-3170CCC78BC4}"/>
                  </a:ext>
                </a:extLst>
              </p14:cNvPr>
              <p14:cNvContentPartPr/>
              <p14:nvPr/>
            </p14:nvContentPartPr>
            <p14:xfrm>
              <a:off x="8298687" y="6600142"/>
              <a:ext cx="112320" cy="221400"/>
            </p14:xfrm>
          </p:contentPart>
        </mc:Choice>
        <mc:Fallback>
          <p:pic>
            <p:nvPicPr>
              <p:cNvPr id="201" name="Freihand 200">
                <a:extLst>
                  <a:ext uri="{FF2B5EF4-FFF2-40B4-BE49-F238E27FC236}">
                    <a16:creationId xmlns:a16="http://schemas.microsoft.com/office/drawing/2014/main" id="{C1081772-491E-BD70-4837-3170CCC78BC4}"/>
                  </a:ext>
                </a:extLst>
              </p:cNvPr>
              <p:cNvPicPr/>
              <p:nvPr/>
            </p:nvPicPr>
            <p:blipFill>
              <a:blip r:embed="rId245"/>
              <a:stretch>
                <a:fillRect/>
              </a:stretch>
            </p:blipFill>
            <p:spPr>
              <a:xfrm>
                <a:off x="8290047" y="6591502"/>
                <a:ext cx="1299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2" name="Freihand 201">
                <a:extLst>
                  <a:ext uri="{FF2B5EF4-FFF2-40B4-BE49-F238E27FC236}">
                    <a16:creationId xmlns:a16="http://schemas.microsoft.com/office/drawing/2014/main" id="{410D1029-BBFC-8263-B0BB-0FB7F61B82A9}"/>
                  </a:ext>
                </a:extLst>
              </p14:cNvPr>
              <p14:cNvContentPartPr/>
              <p14:nvPr/>
            </p14:nvContentPartPr>
            <p14:xfrm>
              <a:off x="8343327" y="6529582"/>
              <a:ext cx="53640" cy="156960"/>
            </p14:xfrm>
          </p:contentPart>
        </mc:Choice>
        <mc:Fallback>
          <p:pic>
            <p:nvPicPr>
              <p:cNvPr id="202" name="Freihand 201">
                <a:extLst>
                  <a:ext uri="{FF2B5EF4-FFF2-40B4-BE49-F238E27FC236}">
                    <a16:creationId xmlns:a16="http://schemas.microsoft.com/office/drawing/2014/main" id="{410D1029-BBFC-8263-B0BB-0FB7F61B82A9}"/>
                  </a:ext>
                </a:extLst>
              </p:cNvPr>
              <p:cNvPicPr/>
              <p:nvPr/>
            </p:nvPicPr>
            <p:blipFill>
              <a:blip r:embed="rId247"/>
              <a:stretch>
                <a:fillRect/>
              </a:stretch>
            </p:blipFill>
            <p:spPr>
              <a:xfrm>
                <a:off x="8334327" y="6520582"/>
                <a:ext cx="71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3" name="Freihand 202">
                <a:extLst>
                  <a:ext uri="{FF2B5EF4-FFF2-40B4-BE49-F238E27FC236}">
                    <a16:creationId xmlns:a16="http://schemas.microsoft.com/office/drawing/2014/main" id="{82E7CA35-98FF-72DD-0B84-D796D581F302}"/>
                  </a:ext>
                </a:extLst>
              </p14:cNvPr>
              <p14:cNvContentPartPr/>
              <p14:nvPr/>
            </p14:nvContentPartPr>
            <p14:xfrm>
              <a:off x="8432967" y="6545062"/>
              <a:ext cx="105480" cy="119520"/>
            </p14:xfrm>
          </p:contentPart>
        </mc:Choice>
        <mc:Fallback>
          <p:pic>
            <p:nvPicPr>
              <p:cNvPr id="203" name="Freihand 202">
                <a:extLst>
                  <a:ext uri="{FF2B5EF4-FFF2-40B4-BE49-F238E27FC236}">
                    <a16:creationId xmlns:a16="http://schemas.microsoft.com/office/drawing/2014/main" id="{82E7CA35-98FF-72DD-0B84-D796D581F302}"/>
                  </a:ext>
                </a:extLst>
              </p:cNvPr>
              <p:cNvPicPr/>
              <p:nvPr/>
            </p:nvPicPr>
            <p:blipFill>
              <a:blip r:embed="rId249"/>
              <a:stretch>
                <a:fillRect/>
              </a:stretch>
            </p:blipFill>
            <p:spPr>
              <a:xfrm>
                <a:off x="8423967" y="6536062"/>
                <a:ext cx="123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4" name="Freihand 203">
                <a:extLst>
                  <a:ext uri="{FF2B5EF4-FFF2-40B4-BE49-F238E27FC236}">
                    <a16:creationId xmlns:a16="http://schemas.microsoft.com/office/drawing/2014/main" id="{565EC4E9-64E4-B287-8E82-7E34088A9E4E}"/>
                  </a:ext>
                </a:extLst>
              </p14:cNvPr>
              <p14:cNvContentPartPr/>
              <p14:nvPr/>
            </p14:nvContentPartPr>
            <p14:xfrm>
              <a:off x="8524047" y="6409702"/>
              <a:ext cx="97920" cy="204480"/>
            </p14:xfrm>
          </p:contentPart>
        </mc:Choice>
        <mc:Fallback>
          <p:pic>
            <p:nvPicPr>
              <p:cNvPr id="204" name="Freihand 203">
                <a:extLst>
                  <a:ext uri="{FF2B5EF4-FFF2-40B4-BE49-F238E27FC236}">
                    <a16:creationId xmlns:a16="http://schemas.microsoft.com/office/drawing/2014/main" id="{565EC4E9-64E4-B287-8E82-7E34088A9E4E}"/>
                  </a:ext>
                </a:extLst>
              </p:cNvPr>
              <p:cNvPicPr/>
              <p:nvPr/>
            </p:nvPicPr>
            <p:blipFill>
              <a:blip r:embed="rId251"/>
              <a:stretch>
                <a:fillRect/>
              </a:stretch>
            </p:blipFill>
            <p:spPr>
              <a:xfrm>
                <a:off x="8515407" y="6401062"/>
                <a:ext cx="1155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5" name="Freihand 204">
                <a:extLst>
                  <a:ext uri="{FF2B5EF4-FFF2-40B4-BE49-F238E27FC236}">
                    <a16:creationId xmlns:a16="http://schemas.microsoft.com/office/drawing/2014/main" id="{A6F9EFCE-779B-CEA7-A08C-5CA866464CB0}"/>
                  </a:ext>
                </a:extLst>
              </p14:cNvPr>
              <p14:cNvContentPartPr/>
              <p14:nvPr/>
            </p14:nvContentPartPr>
            <p14:xfrm>
              <a:off x="8567967" y="6352102"/>
              <a:ext cx="92880" cy="219240"/>
            </p14:xfrm>
          </p:contentPart>
        </mc:Choice>
        <mc:Fallback>
          <p:pic>
            <p:nvPicPr>
              <p:cNvPr id="205" name="Freihand 204">
                <a:extLst>
                  <a:ext uri="{FF2B5EF4-FFF2-40B4-BE49-F238E27FC236}">
                    <a16:creationId xmlns:a16="http://schemas.microsoft.com/office/drawing/2014/main" id="{A6F9EFCE-779B-CEA7-A08C-5CA866464CB0}"/>
                  </a:ext>
                </a:extLst>
              </p:cNvPr>
              <p:cNvPicPr/>
              <p:nvPr/>
            </p:nvPicPr>
            <p:blipFill>
              <a:blip r:embed="rId253"/>
              <a:stretch>
                <a:fillRect/>
              </a:stretch>
            </p:blipFill>
            <p:spPr>
              <a:xfrm>
                <a:off x="8559327" y="6343102"/>
                <a:ext cx="110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06" name="Freihand 205">
                <a:extLst>
                  <a:ext uri="{FF2B5EF4-FFF2-40B4-BE49-F238E27FC236}">
                    <a16:creationId xmlns:a16="http://schemas.microsoft.com/office/drawing/2014/main" id="{56F5C66D-5184-84BB-CEC9-94ED6E6EC5D9}"/>
                  </a:ext>
                </a:extLst>
              </p14:cNvPr>
              <p14:cNvContentPartPr/>
              <p14:nvPr/>
            </p14:nvContentPartPr>
            <p14:xfrm>
              <a:off x="8610447" y="6174622"/>
              <a:ext cx="65520" cy="280440"/>
            </p14:xfrm>
          </p:contentPart>
        </mc:Choice>
        <mc:Fallback>
          <p:pic>
            <p:nvPicPr>
              <p:cNvPr id="206" name="Freihand 205">
                <a:extLst>
                  <a:ext uri="{FF2B5EF4-FFF2-40B4-BE49-F238E27FC236}">
                    <a16:creationId xmlns:a16="http://schemas.microsoft.com/office/drawing/2014/main" id="{56F5C66D-5184-84BB-CEC9-94ED6E6EC5D9}"/>
                  </a:ext>
                </a:extLst>
              </p:cNvPr>
              <p:cNvPicPr/>
              <p:nvPr/>
            </p:nvPicPr>
            <p:blipFill>
              <a:blip r:embed="rId255"/>
              <a:stretch>
                <a:fillRect/>
              </a:stretch>
            </p:blipFill>
            <p:spPr>
              <a:xfrm>
                <a:off x="8601447" y="6165622"/>
                <a:ext cx="831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7" name="Freihand 206">
                <a:extLst>
                  <a:ext uri="{FF2B5EF4-FFF2-40B4-BE49-F238E27FC236}">
                    <a16:creationId xmlns:a16="http://schemas.microsoft.com/office/drawing/2014/main" id="{68B0D3E7-BE6A-C6CE-05F5-3B9A7DBE519D}"/>
                  </a:ext>
                </a:extLst>
              </p14:cNvPr>
              <p14:cNvContentPartPr/>
              <p14:nvPr/>
            </p14:nvContentPartPr>
            <p14:xfrm>
              <a:off x="8681007" y="6488902"/>
              <a:ext cx="12240" cy="11160"/>
            </p14:xfrm>
          </p:contentPart>
        </mc:Choice>
        <mc:Fallback>
          <p:pic>
            <p:nvPicPr>
              <p:cNvPr id="207" name="Freihand 206">
                <a:extLst>
                  <a:ext uri="{FF2B5EF4-FFF2-40B4-BE49-F238E27FC236}">
                    <a16:creationId xmlns:a16="http://schemas.microsoft.com/office/drawing/2014/main" id="{68B0D3E7-BE6A-C6CE-05F5-3B9A7DBE519D}"/>
                  </a:ext>
                </a:extLst>
              </p:cNvPr>
              <p:cNvPicPr/>
              <p:nvPr/>
            </p:nvPicPr>
            <p:blipFill>
              <a:blip r:embed="rId257"/>
              <a:stretch>
                <a:fillRect/>
              </a:stretch>
            </p:blipFill>
            <p:spPr>
              <a:xfrm>
                <a:off x="8672367" y="6479902"/>
                <a:ext cx="29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8" name="Freihand 207">
                <a:extLst>
                  <a:ext uri="{FF2B5EF4-FFF2-40B4-BE49-F238E27FC236}">
                    <a16:creationId xmlns:a16="http://schemas.microsoft.com/office/drawing/2014/main" id="{0A0D0522-C4FE-B4AD-57BA-A3AA1A1CE130}"/>
                  </a:ext>
                </a:extLst>
              </p14:cNvPr>
              <p14:cNvContentPartPr/>
              <p14:nvPr/>
            </p14:nvContentPartPr>
            <p14:xfrm>
              <a:off x="8313087" y="6645142"/>
              <a:ext cx="425160" cy="168480"/>
            </p14:xfrm>
          </p:contentPart>
        </mc:Choice>
        <mc:Fallback>
          <p:pic>
            <p:nvPicPr>
              <p:cNvPr id="208" name="Freihand 207">
                <a:extLst>
                  <a:ext uri="{FF2B5EF4-FFF2-40B4-BE49-F238E27FC236}">
                    <a16:creationId xmlns:a16="http://schemas.microsoft.com/office/drawing/2014/main" id="{0A0D0522-C4FE-B4AD-57BA-A3AA1A1CE130}"/>
                  </a:ext>
                </a:extLst>
              </p:cNvPr>
              <p:cNvPicPr/>
              <p:nvPr/>
            </p:nvPicPr>
            <p:blipFill>
              <a:blip r:embed="rId259"/>
              <a:stretch>
                <a:fillRect/>
              </a:stretch>
            </p:blipFill>
            <p:spPr>
              <a:xfrm>
                <a:off x="8304447" y="6636142"/>
                <a:ext cx="442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0" name="Freihand 209">
                <a:extLst>
                  <a:ext uri="{FF2B5EF4-FFF2-40B4-BE49-F238E27FC236}">
                    <a16:creationId xmlns:a16="http://schemas.microsoft.com/office/drawing/2014/main" id="{94EBAC06-985E-C0E6-7B59-47EF1380D3D4}"/>
                  </a:ext>
                </a:extLst>
              </p14:cNvPr>
              <p14:cNvContentPartPr/>
              <p14:nvPr/>
            </p14:nvContentPartPr>
            <p14:xfrm>
              <a:off x="5440287" y="6036742"/>
              <a:ext cx="625680" cy="468720"/>
            </p14:xfrm>
          </p:contentPart>
        </mc:Choice>
        <mc:Fallback>
          <p:pic>
            <p:nvPicPr>
              <p:cNvPr id="210" name="Freihand 209">
                <a:extLst>
                  <a:ext uri="{FF2B5EF4-FFF2-40B4-BE49-F238E27FC236}">
                    <a16:creationId xmlns:a16="http://schemas.microsoft.com/office/drawing/2014/main" id="{94EBAC06-985E-C0E6-7B59-47EF1380D3D4}"/>
                  </a:ext>
                </a:extLst>
              </p:cNvPr>
              <p:cNvPicPr/>
              <p:nvPr/>
            </p:nvPicPr>
            <p:blipFill>
              <a:blip r:embed="rId261"/>
              <a:stretch>
                <a:fillRect/>
              </a:stretch>
            </p:blipFill>
            <p:spPr>
              <a:xfrm>
                <a:off x="5431287" y="6028102"/>
                <a:ext cx="64332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1" name="Freihand 210">
                <a:extLst>
                  <a:ext uri="{FF2B5EF4-FFF2-40B4-BE49-F238E27FC236}">
                    <a16:creationId xmlns:a16="http://schemas.microsoft.com/office/drawing/2014/main" id="{75731BFE-381E-7B4F-A7BF-DFA41D2FA98B}"/>
                  </a:ext>
                </a:extLst>
              </p14:cNvPr>
              <p14:cNvContentPartPr/>
              <p14:nvPr/>
            </p14:nvContentPartPr>
            <p14:xfrm>
              <a:off x="5308887" y="5920822"/>
              <a:ext cx="300960" cy="347400"/>
            </p14:xfrm>
          </p:contentPart>
        </mc:Choice>
        <mc:Fallback>
          <p:pic>
            <p:nvPicPr>
              <p:cNvPr id="211" name="Freihand 210">
                <a:extLst>
                  <a:ext uri="{FF2B5EF4-FFF2-40B4-BE49-F238E27FC236}">
                    <a16:creationId xmlns:a16="http://schemas.microsoft.com/office/drawing/2014/main" id="{75731BFE-381E-7B4F-A7BF-DFA41D2FA98B}"/>
                  </a:ext>
                </a:extLst>
              </p:cNvPr>
              <p:cNvPicPr/>
              <p:nvPr/>
            </p:nvPicPr>
            <p:blipFill>
              <a:blip r:embed="rId263"/>
              <a:stretch>
                <a:fillRect/>
              </a:stretch>
            </p:blipFill>
            <p:spPr>
              <a:xfrm>
                <a:off x="5300247" y="5911822"/>
                <a:ext cx="31860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3" name="Freihand 212">
                <a:extLst>
                  <a:ext uri="{FF2B5EF4-FFF2-40B4-BE49-F238E27FC236}">
                    <a16:creationId xmlns:a16="http://schemas.microsoft.com/office/drawing/2014/main" id="{7D6CF92F-F29F-2423-D6AE-6E722693D2CA}"/>
                  </a:ext>
                </a:extLst>
              </p14:cNvPr>
              <p14:cNvContentPartPr/>
              <p14:nvPr/>
            </p14:nvContentPartPr>
            <p14:xfrm>
              <a:off x="3768447" y="5792662"/>
              <a:ext cx="158400" cy="250560"/>
            </p14:xfrm>
          </p:contentPart>
        </mc:Choice>
        <mc:Fallback>
          <p:pic>
            <p:nvPicPr>
              <p:cNvPr id="213" name="Freihand 212">
                <a:extLst>
                  <a:ext uri="{FF2B5EF4-FFF2-40B4-BE49-F238E27FC236}">
                    <a16:creationId xmlns:a16="http://schemas.microsoft.com/office/drawing/2014/main" id="{7D6CF92F-F29F-2423-D6AE-6E722693D2CA}"/>
                  </a:ext>
                </a:extLst>
              </p:cNvPr>
              <p:cNvPicPr/>
              <p:nvPr/>
            </p:nvPicPr>
            <p:blipFill>
              <a:blip r:embed="rId265"/>
              <a:stretch>
                <a:fillRect/>
              </a:stretch>
            </p:blipFill>
            <p:spPr>
              <a:xfrm>
                <a:off x="3759447" y="5783662"/>
                <a:ext cx="1760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4" name="Freihand 213">
                <a:extLst>
                  <a:ext uri="{FF2B5EF4-FFF2-40B4-BE49-F238E27FC236}">
                    <a16:creationId xmlns:a16="http://schemas.microsoft.com/office/drawing/2014/main" id="{105E3A12-C120-8F44-097E-FA5BE69D8C55}"/>
                  </a:ext>
                </a:extLst>
              </p14:cNvPr>
              <p14:cNvContentPartPr/>
              <p14:nvPr/>
            </p14:nvContentPartPr>
            <p14:xfrm>
              <a:off x="3987327" y="5884462"/>
              <a:ext cx="113040" cy="115920"/>
            </p14:xfrm>
          </p:contentPart>
        </mc:Choice>
        <mc:Fallback>
          <p:pic>
            <p:nvPicPr>
              <p:cNvPr id="214" name="Freihand 213">
                <a:extLst>
                  <a:ext uri="{FF2B5EF4-FFF2-40B4-BE49-F238E27FC236}">
                    <a16:creationId xmlns:a16="http://schemas.microsoft.com/office/drawing/2014/main" id="{105E3A12-C120-8F44-097E-FA5BE69D8C55}"/>
                  </a:ext>
                </a:extLst>
              </p:cNvPr>
              <p:cNvPicPr/>
              <p:nvPr/>
            </p:nvPicPr>
            <p:blipFill>
              <a:blip r:embed="rId267"/>
              <a:stretch>
                <a:fillRect/>
              </a:stretch>
            </p:blipFill>
            <p:spPr>
              <a:xfrm>
                <a:off x="3978687" y="5875462"/>
                <a:ext cx="130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5" name="Freihand 214">
                <a:extLst>
                  <a:ext uri="{FF2B5EF4-FFF2-40B4-BE49-F238E27FC236}">
                    <a16:creationId xmlns:a16="http://schemas.microsoft.com/office/drawing/2014/main" id="{785054D4-0A8A-68A8-DC4D-177913393747}"/>
                  </a:ext>
                </a:extLst>
              </p14:cNvPr>
              <p14:cNvContentPartPr/>
              <p14:nvPr/>
            </p14:nvContentPartPr>
            <p14:xfrm>
              <a:off x="4118727" y="5749102"/>
              <a:ext cx="145440" cy="207720"/>
            </p14:xfrm>
          </p:contentPart>
        </mc:Choice>
        <mc:Fallback>
          <p:pic>
            <p:nvPicPr>
              <p:cNvPr id="215" name="Freihand 214">
                <a:extLst>
                  <a:ext uri="{FF2B5EF4-FFF2-40B4-BE49-F238E27FC236}">
                    <a16:creationId xmlns:a16="http://schemas.microsoft.com/office/drawing/2014/main" id="{785054D4-0A8A-68A8-DC4D-177913393747}"/>
                  </a:ext>
                </a:extLst>
              </p:cNvPr>
              <p:cNvPicPr/>
              <p:nvPr/>
            </p:nvPicPr>
            <p:blipFill>
              <a:blip r:embed="rId269"/>
              <a:stretch>
                <a:fillRect/>
              </a:stretch>
            </p:blipFill>
            <p:spPr>
              <a:xfrm>
                <a:off x="4110087" y="5740102"/>
                <a:ext cx="1630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6" name="Freihand 215">
                <a:extLst>
                  <a:ext uri="{FF2B5EF4-FFF2-40B4-BE49-F238E27FC236}">
                    <a16:creationId xmlns:a16="http://schemas.microsoft.com/office/drawing/2014/main" id="{76C4B09C-CE49-9986-55D4-3C99F4EBCA2F}"/>
                  </a:ext>
                </a:extLst>
              </p14:cNvPr>
              <p14:cNvContentPartPr/>
              <p14:nvPr/>
            </p14:nvContentPartPr>
            <p14:xfrm>
              <a:off x="4410687" y="5775382"/>
              <a:ext cx="140760" cy="193320"/>
            </p14:xfrm>
          </p:contentPart>
        </mc:Choice>
        <mc:Fallback>
          <p:pic>
            <p:nvPicPr>
              <p:cNvPr id="216" name="Freihand 215">
                <a:extLst>
                  <a:ext uri="{FF2B5EF4-FFF2-40B4-BE49-F238E27FC236}">
                    <a16:creationId xmlns:a16="http://schemas.microsoft.com/office/drawing/2014/main" id="{76C4B09C-CE49-9986-55D4-3C99F4EBCA2F}"/>
                  </a:ext>
                </a:extLst>
              </p:cNvPr>
              <p:cNvPicPr/>
              <p:nvPr/>
            </p:nvPicPr>
            <p:blipFill>
              <a:blip r:embed="rId271"/>
              <a:stretch>
                <a:fillRect/>
              </a:stretch>
            </p:blipFill>
            <p:spPr>
              <a:xfrm>
                <a:off x="4402047" y="5766382"/>
                <a:ext cx="158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7" name="Freihand 216">
                <a:extLst>
                  <a:ext uri="{FF2B5EF4-FFF2-40B4-BE49-F238E27FC236}">
                    <a16:creationId xmlns:a16="http://schemas.microsoft.com/office/drawing/2014/main" id="{E522EB45-D3DF-344E-5AF5-31CB8D30A0AE}"/>
                  </a:ext>
                </a:extLst>
              </p14:cNvPr>
              <p14:cNvContentPartPr/>
              <p14:nvPr/>
            </p14:nvContentPartPr>
            <p14:xfrm>
              <a:off x="4580247" y="5696902"/>
              <a:ext cx="286560" cy="268920"/>
            </p14:xfrm>
          </p:contentPart>
        </mc:Choice>
        <mc:Fallback>
          <p:pic>
            <p:nvPicPr>
              <p:cNvPr id="217" name="Freihand 216">
                <a:extLst>
                  <a:ext uri="{FF2B5EF4-FFF2-40B4-BE49-F238E27FC236}">
                    <a16:creationId xmlns:a16="http://schemas.microsoft.com/office/drawing/2014/main" id="{E522EB45-D3DF-344E-5AF5-31CB8D30A0AE}"/>
                  </a:ext>
                </a:extLst>
              </p:cNvPr>
              <p:cNvPicPr/>
              <p:nvPr/>
            </p:nvPicPr>
            <p:blipFill>
              <a:blip r:embed="rId273"/>
              <a:stretch>
                <a:fillRect/>
              </a:stretch>
            </p:blipFill>
            <p:spPr>
              <a:xfrm>
                <a:off x="4571247" y="5688262"/>
                <a:ext cx="3042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8" name="Freihand 217">
                <a:extLst>
                  <a:ext uri="{FF2B5EF4-FFF2-40B4-BE49-F238E27FC236}">
                    <a16:creationId xmlns:a16="http://schemas.microsoft.com/office/drawing/2014/main" id="{57B41ACA-230F-2502-037F-E331CDD2373D}"/>
                  </a:ext>
                </a:extLst>
              </p14:cNvPr>
              <p14:cNvContentPartPr/>
              <p14:nvPr/>
            </p14:nvContentPartPr>
            <p14:xfrm>
              <a:off x="4886607" y="5784022"/>
              <a:ext cx="64080" cy="124920"/>
            </p14:xfrm>
          </p:contentPart>
        </mc:Choice>
        <mc:Fallback>
          <p:pic>
            <p:nvPicPr>
              <p:cNvPr id="218" name="Freihand 217">
                <a:extLst>
                  <a:ext uri="{FF2B5EF4-FFF2-40B4-BE49-F238E27FC236}">
                    <a16:creationId xmlns:a16="http://schemas.microsoft.com/office/drawing/2014/main" id="{57B41ACA-230F-2502-037F-E331CDD2373D}"/>
                  </a:ext>
                </a:extLst>
              </p:cNvPr>
              <p:cNvPicPr/>
              <p:nvPr/>
            </p:nvPicPr>
            <p:blipFill>
              <a:blip r:embed="rId275"/>
              <a:stretch>
                <a:fillRect/>
              </a:stretch>
            </p:blipFill>
            <p:spPr>
              <a:xfrm>
                <a:off x="4877607" y="5775022"/>
                <a:ext cx="81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9" name="Freihand 218">
                <a:extLst>
                  <a:ext uri="{FF2B5EF4-FFF2-40B4-BE49-F238E27FC236}">
                    <a16:creationId xmlns:a16="http://schemas.microsoft.com/office/drawing/2014/main" id="{9573B652-8AC9-AB4E-943B-B9CCA6885942}"/>
                  </a:ext>
                </a:extLst>
              </p14:cNvPr>
              <p14:cNvContentPartPr/>
              <p14:nvPr/>
            </p14:nvContentPartPr>
            <p14:xfrm>
              <a:off x="4353087" y="6389902"/>
              <a:ext cx="21600" cy="27360"/>
            </p14:xfrm>
          </p:contentPart>
        </mc:Choice>
        <mc:Fallback>
          <p:pic>
            <p:nvPicPr>
              <p:cNvPr id="219" name="Freihand 218">
                <a:extLst>
                  <a:ext uri="{FF2B5EF4-FFF2-40B4-BE49-F238E27FC236}">
                    <a16:creationId xmlns:a16="http://schemas.microsoft.com/office/drawing/2014/main" id="{9573B652-8AC9-AB4E-943B-B9CCA6885942}"/>
                  </a:ext>
                </a:extLst>
              </p:cNvPr>
              <p:cNvPicPr/>
              <p:nvPr/>
            </p:nvPicPr>
            <p:blipFill>
              <a:blip r:embed="rId277"/>
              <a:stretch>
                <a:fillRect/>
              </a:stretch>
            </p:blipFill>
            <p:spPr>
              <a:xfrm>
                <a:off x="4344087" y="6380902"/>
                <a:ext cx="39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20" name="Freihand 219">
                <a:extLst>
                  <a:ext uri="{FF2B5EF4-FFF2-40B4-BE49-F238E27FC236}">
                    <a16:creationId xmlns:a16="http://schemas.microsoft.com/office/drawing/2014/main" id="{C4663114-60F0-8A12-7EF8-5CFA86C45182}"/>
                  </a:ext>
                </a:extLst>
              </p14:cNvPr>
              <p14:cNvContentPartPr/>
              <p14:nvPr/>
            </p14:nvContentPartPr>
            <p14:xfrm>
              <a:off x="4282887" y="6221062"/>
              <a:ext cx="222480" cy="221400"/>
            </p14:xfrm>
          </p:contentPart>
        </mc:Choice>
        <mc:Fallback>
          <p:pic>
            <p:nvPicPr>
              <p:cNvPr id="220" name="Freihand 219">
                <a:extLst>
                  <a:ext uri="{FF2B5EF4-FFF2-40B4-BE49-F238E27FC236}">
                    <a16:creationId xmlns:a16="http://schemas.microsoft.com/office/drawing/2014/main" id="{C4663114-60F0-8A12-7EF8-5CFA86C45182}"/>
                  </a:ext>
                </a:extLst>
              </p:cNvPr>
              <p:cNvPicPr/>
              <p:nvPr/>
            </p:nvPicPr>
            <p:blipFill>
              <a:blip r:embed="rId279"/>
              <a:stretch>
                <a:fillRect/>
              </a:stretch>
            </p:blipFill>
            <p:spPr>
              <a:xfrm>
                <a:off x="4274247" y="6212062"/>
                <a:ext cx="2401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1" name="Freihand 220">
                <a:extLst>
                  <a:ext uri="{FF2B5EF4-FFF2-40B4-BE49-F238E27FC236}">
                    <a16:creationId xmlns:a16="http://schemas.microsoft.com/office/drawing/2014/main" id="{D4A0B979-B6B8-7711-F435-720D41E370CA}"/>
                  </a:ext>
                </a:extLst>
              </p14:cNvPr>
              <p14:cNvContentPartPr/>
              <p14:nvPr/>
            </p14:nvContentPartPr>
            <p14:xfrm>
              <a:off x="4540647" y="6133222"/>
              <a:ext cx="187200" cy="202680"/>
            </p14:xfrm>
          </p:contentPart>
        </mc:Choice>
        <mc:Fallback>
          <p:pic>
            <p:nvPicPr>
              <p:cNvPr id="221" name="Freihand 220">
                <a:extLst>
                  <a:ext uri="{FF2B5EF4-FFF2-40B4-BE49-F238E27FC236}">
                    <a16:creationId xmlns:a16="http://schemas.microsoft.com/office/drawing/2014/main" id="{D4A0B979-B6B8-7711-F435-720D41E370CA}"/>
                  </a:ext>
                </a:extLst>
              </p:cNvPr>
              <p:cNvPicPr/>
              <p:nvPr/>
            </p:nvPicPr>
            <p:blipFill>
              <a:blip r:embed="rId281"/>
              <a:stretch>
                <a:fillRect/>
              </a:stretch>
            </p:blipFill>
            <p:spPr>
              <a:xfrm>
                <a:off x="4532007" y="6124582"/>
                <a:ext cx="2048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22" name="Freihand 221">
                <a:extLst>
                  <a:ext uri="{FF2B5EF4-FFF2-40B4-BE49-F238E27FC236}">
                    <a16:creationId xmlns:a16="http://schemas.microsoft.com/office/drawing/2014/main" id="{B98E80F7-E2E7-5C71-4BF3-AADA4CF018DF}"/>
                  </a:ext>
                </a:extLst>
              </p14:cNvPr>
              <p14:cNvContentPartPr/>
              <p14:nvPr/>
            </p14:nvContentPartPr>
            <p14:xfrm>
              <a:off x="4697247" y="6072382"/>
              <a:ext cx="148680" cy="198000"/>
            </p14:xfrm>
          </p:contentPart>
        </mc:Choice>
        <mc:Fallback>
          <p:pic>
            <p:nvPicPr>
              <p:cNvPr id="222" name="Freihand 221">
                <a:extLst>
                  <a:ext uri="{FF2B5EF4-FFF2-40B4-BE49-F238E27FC236}">
                    <a16:creationId xmlns:a16="http://schemas.microsoft.com/office/drawing/2014/main" id="{B98E80F7-E2E7-5C71-4BF3-AADA4CF018DF}"/>
                  </a:ext>
                </a:extLst>
              </p:cNvPr>
              <p:cNvPicPr/>
              <p:nvPr/>
            </p:nvPicPr>
            <p:blipFill>
              <a:blip r:embed="rId283"/>
              <a:stretch>
                <a:fillRect/>
              </a:stretch>
            </p:blipFill>
            <p:spPr>
              <a:xfrm>
                <a:off x="4688607" y="6063742"/>
                <a:ext cx="166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3" name="Freihand 222">
                <a:extLst>
                  <a:ext uri="{FF2B5EF4-FFF2-40B4-BE49-F238E27FC236}">
                    <a16:creationId xmlns:a16="http://schemas.microsoft.com/office/drawing/2014/main" id="{21832723-36B5-05BE-66A1-038336A55DE8}"/>
                  </a:ext>
                </a:extLst>
              </p14:cNvPr>
              <p14:cNvContentPartPr/>
              <p14:nvPr/>
            </p14:nvContentPartPr>
            <p14:xfrm>
              <a:off x="4858167" y="5984542"/>
              <a:ext cx="85320" cy="255240"/>
            </p14:xfrm>
          </p:contentPart>
        </mc:Choice>
        <mc:Fallback>
          <p:pic>
            <p:nvPicPr>
              <p:cNvPr id="223" name="Freihand 222">
                <a:extLst>
                  <a:ext uri="{FF2B5EF4-FFF2-40B4-BE49-F238E27FC236}">
                    <a16:creationId xmlns:a16="http://schemas.microsoft.com/office/drawing/2014/main" id="{21832723-36B5-05BE-66A1-038336A55DE8}"/>
                  </a:ext>
                </a:extLst>
              </p:cNvPr>
              <p:cNvPicPr/>
              <p:nvPr/>
            </p:nvPicPr>
            <p:blipFill>
              <a:blip r:embed="rId285"/>
              <a:stretch>
                <a:fillRect/>
              </a:stretch>
            </p:blipFill>
            <p:spPr>
              <a:xfrm>
                <a:off x="4849167" y="5975902"/>
                <a:ext cx="1029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4" name="Freihand 223">
                <a:extLst>
                  <a:ext uri="{FF2B5EF4-FFF2-40B4-BE49-F238E27FC236}">
                    <a16:creationId xmlns:a16="http://schemas.microsoft.com/office/drawing/2014/main" id="{805A5ACE-C4CE-CE84-749B-E389E3F47473}"/>
                  </a:ext>
                </a:extLst>
              </p14:cNvPr>
              <p14:cNvContentPartPr/>
              <p14:nvPr/>
            </p14:nvContentPartPr>
            <p14:xfrm>
              <a:off x="4337607" y="6271462"/>
              <a:ext cx="763200" cy="372240"/>
            </p14:xfrm>
          </p:contentPart>
        </mc:Choice>
        <mc:Fallback>
          <p:pic>
            <p:nvPicPr>
              <p:cNvPr id="224" name="Freihand 223">
                <a:extLst>
                  <a:ext uri="{FF2B5EF4-FFF2-40B4-BE49-F238E27FC236}">
                    <a16:creationId xmlns:a16="http://schemas.microsoft.com/office/drawing/2014/main" id="{805A5ACE-C4CE-CE84-749B-E389E3F47473}"/>
                  </a:ext>
                </a:extLst>
              </p:cNvPr>
              <p:cNvPicPr/>
              <p:nvPr/>
            </p:nvPicPr>
            <p:blipFill>
              <a:blip r:embed="rId287"/>
              <a:stretch>
                <a:fillRect/>
              </a:stretch>
            </p:blipFill>
            <p:spPr>
              <a:xfrm>
                <a:off x="4328607" y="6262462"/>
                <a:ext cx="7808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5" name="Freihand 224">
                <a:extLst>
                  <a:ext uri="{FF2B5EF4-FFF2-40B4-BE49-F238E27FC236}">
                    <a16:creationId xmlns:a16="http://schemas.microsoft.com/office/drawing/2014/main" id="{D1E13FF3-2768-4346-306E-F99137A6033A}"/>
                  </a:ext>
                </a:extLst>
              </p14:cNvPr>
              <p14:cNvContentPartPr/>
              <p14:nvPr/>
            </p14:nvContentPartPr>
            <p14:xfrm>
              <a:off x="3835767" y="5997862"/>
              <a:ext cx="529920" cy="192960"/>
            </p14:xfrm>
          </p:contentPart>
        </mc:Choice>
        <mc:Fallback>
          <p:pic>
            <p:nvPicPr>
              <p:cNvPr id="225" name="Freihand 224">
                <a:extLst>
                  <a:ext uri="{FF2B5EF4-FFF2-40B4-BE49-F238E27FC236}">
                    <a16:creationId xmlns:a16="http://schemas.microsoft.com/office/drawing/2014/main" id="{D1E13FF3-2768-4346-306E-F99137A6033A}"/>
                  </a:ext>
                </a:extLst>
              </p:cNvPr>
              <p:cNvPicPr/>
              <p:nvPr/>
            </p:nvPicPr>
            <p:blipFill>
              <a:blip r:embed="rId289"/>
              <a:stretch>
                <a:fillRect/>
              </a:stretch>
            </p:blipFill>
            <p:spPr>
              <a:xfrm>
                <a:off x="3827127" y="5988862"/>
                <a:ext cx="547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9" name="Freihand 228">
                <a:extLst>
                  <a:ext uri="{FF2B5EF4-FFF2-40B4-BE49-F238E27FC236}">
                    <a16:creationId xmlns:a16="http://schemas.microsoft.com/office/drawing/2014/main" id="{B56D4995-ADB6-9FFB-417E-F6332A88777D}"/>
                  </a:ext>
                </a:extLst>
              </p14:cNvPr>
              <p14:cNvContentPartPr/>
              <p14:nvPr/>
            </p14:nvContentPartPr>
            <p14:xfrm>
              <a:off x="5777247" y="6043582"/>
              <a:ext cx="2477520" cy="731160"/>
            </p14:xfrm>
          </p:contentPart>
        </mc:Choice>
        <mc:Fallback>
          <p:pic>
            <p:nvPicPr>
              <p:cNvPr id="229" name="Freihand 228">
                <a:extLst>
                  <a:ext uri="{FF2B5EF4-FFF2-40B4-BE49-F238E27FC236}">
                    <a16:creationId xmlns:a16="http://schemas.microsoft.com/office/drawing/2014/main" id="{B56D4995-ADB6-9FFB-417E-F6332A88777D}"/>
                  </a:ext>
                </a:extLst>
              </p:cNvPr>
              <p:cNvPicPr/>
              <p:nvPr/>
            </p:nvPicPr>
            <p:blipFill>
              <a:blip r:embed="rId291"/>
              <a:stretch>
                <a:fillRect/>
              </a:stretch>
            </p:blipFill>
            <p:spPr>
              <a:xfrm>
                <a:off x="5768607" y="6034942"/>
                <a:ext cx="2495160" cy="748800"/>
              </a:xfrm>
              <a:prstGeom prst="rect">
                <a:avLst/>
              </a:prstGeom>
            </p:spPr>
          </p:pic>
        </mc:Fallback>
      </mc:AlternateContent>
      <p:grpSp>
        <p:nvGrpSpPr>
          <p:cNvPr id="232" name="Gruppieren 231">
            <a:extLst>
              <a:ext uri="{FF2B5EF4-FFF2-40B4-BE49-F238E27FC236}">
                <a16:creationId xmlns:a16="http://schemas.microsoft.com/office/drawing/2014/main" id="{A831DFAD-6A81-CE38-361A-4F5D225D2119}"/>
              </a:ext>
            </a:extLst>
          </p:cNvPr>
          <p:cNvGrpSpPr/>
          <p:nvPr/>
        </p:nvGrpSpPr>
        <p:grpSpPr>
          <a:xfrm>
            <a:off x="2124327" y="946702"/>
            <a:ext cx="6100200" cy="3987000"/>
            <a:chOff x="2124327" y="946702"/>
            <a:chExt cx="6100200" cy="3987000"/>
          </a:xfrm>
        </p:grpSpPr>
        <mc:AlternateContent xmlns:mc="http://schemas.openxmlformats.org/markup-compatibility/2006">
          <mc:Choice xmlns:p14="http://schemas.microsoft.com/office/powerpoint/2010/main" Requires="p14">
            <p:contentPart p14:bwMode="auto" r:id="rId292">
              <p14:nvContentPartPr>
                <p14:cNvPr id="19" name="Freihand 18">
                  <a:extLst>
                    <a:ext uri="{FF2B5EF4-FFF2-40B4-BE49-F238E27FC236}">
                      <a16:creationId xmlns:a16="http://schemas.microsoft.com/office/drawing/2014/main" id="{B04E71DF-8C6F-A6CB-3195-14CD3458A989}"/>
                    </a:ext>
                  </a:extLst>
                </p14:cNvPr>
                <p14:cNvContentPartPr/>
                <p14:nvPr/>
              </p14:nvContentPartPr>
              <p14:xfrm>
                <a:off x="2917047" y="2588662"/>
                <a:ext cx="441000" cy="1114920"/>
              </p14:xfrm>
            </p:contentPart>
          </mc:Choice>
          <mc:Fallback>
            <p:pic>
              <p:nvPicPr>
                <p:cNvPr id="19" name="Freihand 18">
                  <a:extLst>
                    <a:ext uri="{FF2B5EF4-FFF2-40B4-BE49-F238E27FC236}">
                      <a16:creationId xmlns:a16="http://schemas.microsoft.com/office/drawing/2014/main" id="{B04E71DF-8C6F-A6CB-3195-14CD3458A989}"/>
                    </a:ext>
                  </a:extLst>
                </p:cNvPr>
                <p:cNvPicPr/>
                <p:nvPr/>
              </p:nvPicPr>
              <p:blipFill>
                <a:blip r:embed="rId293"/>
                <a:stretch>
                  <a:fillRect/>
                </a:stretch>
              </p:blipFill>
              <p:spPr>
                <a:xfrm>
                  <a:off x="2908047" y="2579662"/>
                  <a:ext cx="458640" cy="1132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 name="Freihand 19">
                  <a:extLst>
                    <a:ext uri="{FF2B5EF4-FFF2-40B4-BE49-F238E27FC236}">
                      <a16:creationId xmlns:a16="http://schemas.microsoft.com/office/drawing/2014/main" id="{99F6D8C0-D22A-B5DE-07E6-B27121701CDD}"/>
                    </a:ext>
                  </a:extLst>
                </p14:cNvPr>
                <p14:cNvContentPartPr/>
                <p14:nvPr/>
              </p14:nvContentPartPr>
              <p14:xfrm>
                <a:off x="2345367" y="2061622"/>
                <a:ext cx="173880" cy="125640"/>
              </p14:xfrm>
            </p:contentPart>
          </mc:Choice>
          <mc:Fallback>
            <p:pic>
              <p:nvPicPr>
                <p:cNvPr id="20" name="Freihand 19">
                  <a:extLst>
                    <a:ext uri="{FF2B5EF4-FFF2-40B4-BE49-F238E27FC236}">
                      <a16:creationId xmlns:a16="http://schemas.microsoft.com/office/drawing/2014/main" id="{99F6D8C0-D22A-B5DE-07E6-B27121701CDD}"/>
                    </a:ext>
                  </a:extLst>
                </p:cNvPr>
                <p:cNvPicPr/>
                <p:nvPr/>
              </p:nvPicPr>
              <p:blipFill>
                <a:blip r:embed="rId295"/>
                <a:stretch>
                  <a:fillRect/>
                </a:stretch>
              </p:blipFill>
              <p:spPr>
                <a:xfrm>
                  <a:off x="2336727" y="2052982"/>
                  <a:ext cx="191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 name="Freihand 20">
                  <a:extLst>
                    <a:ext uri="{FF2B5EF4-FFF2-40B4-BE49-F238E27FC236}">
                      <a16:creationId xmlns:a16="http://schemas.microsoft.com/office/drawing/2014/main" id="{2E9165C8-BD35-024C-0ED5-335893DA73C7}"/>
                    </a:ext>
                  </a:extLst>
                </p14:cNvPr>
                <p14:cNvContentPartPr/>
                <p14:nvPr/>
              </p14:nvContentPartPr>
              <p14:xfrm>
                <a:off x="2505207" y="1861462"/>
                <a:ext cx="185040" cy="205200"/>
              </p14:xfrm>
            </p:contentPart>
          </mc:Choice>
          <mc:Fallback>
            <p:pic>
              <p:nvPicPr>
                <p:cNvPr id="21" name="Freihand 20">
                  <a:extLst>
                    <a:ext uri="{FF2B5EF4-FFF2-40B4-BE49-F238E27FC236}">
                      <a16:creationId xmlns:a16="http://schemas.microsoft.com/office/drawing/2014/main" id="{2E9165C8-BD35-024C-0ED5-335893DA73C7}"/>
                    </a:ext>
                  </a:extLst>
                </p:cNvPr>
                <p:cNvPicPr/>
                <p:nvPr/>
              </p:nvPicPr>
              <p:blipFill>
                <a:blip r:embed="rId297"/>
                <a:stretch>
                  <a:fillRect/>
                </a:stretch>
              </p:blipFill>
              <p:spPr>
                <a:xfrm>
                  <a:off x="2496567" y="1852462"/>
                  <a:ext cx="202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 name="Freihand 21">
                  <a:extLst>
                    <a:ext uri="{FF2B5EF4-FFF2-40B4-BE49-F238E27FC236}">
                      <a16:creationId xmlns:a16="http://schemas.microsoft.com/office/drawing/2014/main" id="{8FE1A117-FED9-DB64-10B0-54DDBCCF72CF}"/>
                    </a:ext>
                  </a:extLst>
                </p14:cNvPr>
                <p14:cNvContentPartPr/>
                <p14:nvPr/>
              </p14:nvContentPartPr>
              <p14:xfrm>
                <a:off x="2688807" y="1872982"/>
                <a:ext cx="171720" cy="171360"/>
              </p14:xfrm>
            </p:contentPart>
          </mc:Choice>
          <mc:Fallback>
            <p:pic>
              <p:nvPicPr>
                <p:cNvPr id="22" name="Freihand 21">
                  <a:extLst>
                    <a:ext uri="{FF2B5EF4-FFF2-40B4-BE49-F238E27FC236}">
                      <a16:creationId xmlns:a16="http://schemas.microsoft.com/office/drawing/2014/main" id="{8FE1A117-FED9-DB64-10B0-54DDBCCF72CF}"/>
                    </a:ext>
                  </a:extLst>
                </p:cNvPr>
                <p:cNvPicPr/>
                <p:nvPr/>
              </p:nvPicPr>
              <p:blipFill>
                <a:blip r:embed="rId299"/>
                <a:stretch>
                  <a:fillRect/>
                </a:stretch>
              </p:blipFill>
              <p:spPr>
                <a:xfrm>
                  <a:off x="2680167" y="1863982"/>
                  <a:ext cx="1893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4" name="Freihand 23">
                  <a:extLst>
                    <a:ext uri="{FF2B5EF4-FFF2-40B4-BE49-F238E27FC236}">
                      <a16:creationId xmlns:a16="http://schemas.microsoft.com/office/drawing/2014/main" id="{2871D169-47A3-6CD8-4F8F-CF75E59BF2BE}"/>
                    </a:ext>
                  </a:extLst>
                </p14:cNvPr>
                <p14:cNvContentPartPr/>
                <p14:nvPr/>
              </p14:nvContentPartPr>
              <p14:xfrm>
                <a:off x="3061047" y="1657342"/>
                <a:ext cx="79200" cy="259200"/>
              </p14:xfrm>
            </p:contentPart>
          </mc:Choice>
          <mc:Fallback>
            <p:pic>
              <p:nvPicPr>
                <p:cNvPr id="24" name="Freihand 23">
                  <a:extLst>
                    <a:ext uri="{FF2B5EF4-FFF2-40B4-BE49-F238E27FC236}">
                      <a16:creationId xmlns:a16="http://schemas.microsoft.com/office/drawing/2014/main" id="{2871D169-47A3-6CD8-4F8F-CF75E59BF2BE}"/>
                    </a:ext>
                  </a:extLst>
                </p:cNvPr>
                <p:cNvPicPr/>
                <p:nvPr/>
              </p:nvPicPr>
              <p:blipFill>
                <a:blip r:embed="rId301"/>
                <a:stretch>
                  <a:fillRect/>
                </a:stretch>
              </p:blipFill>
              <p:spPr>
                <a:xfrm>
                  <a:off x="3052047" y="1648342"/>
                  <a:ext cx="968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5" name="Freihand 24">
                  <a:extLst>
                    <a:ext uri="{FF2B5EF4-FFF2-40B4-BE49-F238E27FC236}">
                      <a16:creationId xmlns:a16="http://schemas.microsoft.com/office/drawing/2014/main" id="{349F0C2C-3B81-27DA-9E6E-891D8885746D}"/>
                    </a:ext>
                  </a:extLst>
                </p14:cNvPr>
                <p14:cNvContentPartPr/>
                <p14:nvPr/>
              </p14:nvContentPartPr>
              <p14:xfrm>
                <a:off x="3187767" y="1724302"/>
                <a:ext cx="279360" cy="137520"/>
              </p14:xfrm>
            </p:contentPart>
          </mc:Choice>
          <mc:Fallback>
            <p:pic>
              <p:nvPicPr>
                <p:cNvPr id="25" name="Freihand 24">
                  <a:extLst>
                    <a:ext uri="{FF2B5EF4-FFF2-40B4-BE49-F238E27FC236}">
                      <a16:creationId xmlns:a16="http://schemas.microsoft.com/office/drawing/2014/main" id="{349F0C2C-3B81-27DA-9E6E-891D8885746D}"/>
                    </a:ext>
                  </a:extLst>
                </p:cNvPr>
                <p:cNvPicPr/>
                <p:nvPr/>
              </p:nvPicPr>
              <p:blipFill>
                <a:blip r:embed="rId303"/>
                <a:stretch>
                  <a:fillRect/>
                </a:stretch>
              </p:blipFill>
              <p:spPr>
                <a:xfrm>
                  <a:off x="3179127" y="1715662"/>
                  <a:ext cx="297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6" name="Freihand 25">
                  <a:extLst>
                    <a:ext uri="{FF2B5EF4-FFF2-40B4-BE49-F238E27FC236}">
                      <a16:creationId xmlns:a16="http://schemas.microsoft.com/office/drawing/2014/main" id="{C042FE47-86FD-9EB8-7C67-7C79DA96A823}"/>
                    </a:ext>
                  </a:extLst>
                </p14:cNvPr>
                <p14:cNvContentPartPr/>
                <p14:nvPr/>
              </p14:nvContentPartPr>
              <p14:xfrm>
                <a:off x="3484407" y="1484542"/>
                <a:ext cx="258840" cy="222480"/>
              </p14:xfrm>
            </p:contentPart>
          </mc:Choice>
          <mc:Fallback>
            <p:pic>
              <p:nvPicPr>
                <p:cNvPr id="26" name="Freihand 25">
                  <a:extLst>
                    <a:ext uri="{FF2B5EF4-FFF2-40B4-BE49-F238E27FC236}">
                      <a16:creationId xmlns:a16="http://schemas.microsoft.com/office/drawing/2014/main" id="{C042FE47-86FD-9EB8-7C67-7C79DA96A823}"/>
                    </a:ext>
                  </a:extLst>
                </p:cNvPr>
                <p:cNvPicPr/>
                <p:nvPr/>
              </p:nvPicPr>
              <p:blipFill>
                <a:blip r:embed="rId305"/>
                <a:stretch>
                  <a:fillRect/>
                </a:stretch>
              </p:blipFill>
              <p:spPr>
                <a:xfrm>
                  <a:off x="3475407" y="1475542"/>
                  <a:ext cx="276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7" name="Freihand 26">
                  <a:extLst>
                    <a:ext uri="{FF2B5EF4-FFF2-40B4-BE49-F238E27FC236}">
                      <a16:creationId xmlns:a16="http://schemas.microsoft.com/office/drawing/2014/main" id="{BF9AD4A5-74FB-D599-2005-EACFAB2B03A9}"/>
                    </a:ext>
                  </a:extLst>
                </p14:cNvPr>
                <p14:cNvContentPartPr/>
                <p14:nvPr/>
              </p14:nvContentPartPr>
              <p14:xfrm>
                <a:off x="3325647" y="1464742"/>
                <a:ext cx="86040" cy="32400"/>
              </p14:xfrm>
            </p:contentPart>
          </mc:Choice>
          <mc:Fallback>
            <p:pic>
              <p:nvPicPr>
                <p:cNvPr id="27" name="Freihand 26">
                  <a:extLst>
                    <a:ext uri="{FF2B5EF4-FFF2-40B4-BE49-F238E27FC236}">
                      <a16:creationId xmlns:a16="http://schemas.microsoft.com/office/drawing/2014/main" id="{BF9AD4A5-74FB-D599-2005-EACFAB2B03A9}"/>
                    </a:ext>
                  </a:extLst>
                </p:cNvPr>
                <p:cNvPicPr/>
                <p:nvPr/>
              </p:nvPicPr>
              <p:blipFill>
                <a:blip r:embed="rId307"/>
                <a:stretch>
                  <a:fillRect/>
                </a:stretch>
              </p:blipFill>
              <p:spPr>
                <a:xfrm>
                  <a:off x="3317007" y="1456102"/>
                  <a:ext cx="103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9" name="Freihand 28">
                  <a:extLst>
                    <a:ext uri="{FF2B5EF4-FFF2-40B4-BE49-F238E27FC236}">
                      <a16:creationId xmlns:a16="http://schemas.microsoft.com/office/drawing/2014/main" id="{6BE0F025-69BA-B3DD-C1E0-FE4F9EB7FF86}"/>
                    </a:ext>
                  </a:extLst>
                </p14:cNvPr>
                <p14:cNvContentPartPr/>
                <p14:nvPr/>
              </p14:nvContentPartPr>
              <p14:xfrm>
                <a:off x="2410167" y="2344942"/>
                <a:ext cx="330480" cy="242280"/>
              </p14:xfrm>
            </p:contentPart>
          </mc:Choice>
          <mc:Fallback>
            <p:pic>
              <p:nvPicPr>
                <p:cNvPr id="29" name="Freihand 28">
                  <a:extLst>
                    <a:ext uri="{FF2B5EF4-FFF2-40B4-BE49-F238E27FC236}">
                      <a16:creationId xmlns:a16="http://schemas.microsoft.com/office/drawing/2014/main" id="{6BE0F025-69BA-B3DD-C1E0-FE4F9EB7FF86}"/>
                    </a:ext>
                  </a:extLst>
                </p:cNvPr>
                <p:cNvPicPr/>
                <p:nvPr/>
              </p:nvPicPr>
              <p:blipFill>
                <a:blip r:embed="rId309"/>
                <a:stretch>
                  <a:fillRect/>
                </a:stretch>
              </p:blipFill>
              <p:spPr>
                <a:xfrm>
                  <a:off x="2401167" y="2336302"/>
                  <a:ext cx="3481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0" name="Freihand 29">
                  <a:extLst>
                    <a:ext uri="{FF2B5EF4-FFF2-40B4-BE49-F238E27FC236}">
                      <a16:creationId xmlns:a16="http://schemas.microsoft.com/office/drawing/2014/main" id="{B81DDB5D-59C0-8863-91A2-0246D89C85A9}"/>
                    </a:ext>
                  </a:extLst>
                </p14:cNvPr>
                <p14:cNvContentPartPr/>
                <p14:nvPr/>
              </p14:nvContentPartPr>
              <p14:xfrm>
                <a:off x="2908407" y="2185102"/>
                <a:ext cx="104760" cy="147960"/>
              </p14:xfrm>
            </p:contentPart>
          </mc:Choice>
          <mc:Fallback>
            <p:pic>
              <p:nvPicPr>
                <p:cNvPr id="30" name="Freihand 29">
                  <a:extLst>
                    <a:ext uri="{FF2B5EF4-FFF2-40B4-BE49-F238E27FC236}">
                      <a16:creationId xmlns:a16="http://schemas.microsoft.com/office/drawing/2014/main" id="{B81DDB5D-59C0-8863-91A2-0246D89C85A9}"/>
                    </a:ext>
                  </a:extLst>
                </p:cNvPr>
                <p:cNvPicPr/>
                <p:nvPr/>
              </p:nvPicPr>
              <p:blipFill>
                <a:blip r:embed="rId311"/>
                <a:stretch>
                  <a:fillRect/>
                </a:stretch>
              </p:blipFill>
              <p:spPr>
                <a:xfrm>
                  <a:off x="2899407" y="2176462"/>
                  <a:ext cx="122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1" name="Freihand 30">
                  <a:extLst>
                    <a:ext uri="{FF2B5EF4-FFF2-40B4-BE49-F238E27FC236}">
                      <a16:creationId xmlns:a16="http://schemas.microsoft.com/office/drawing/2014/main" id="{26E4E493-0DD0-E2A5-CA75-74AE9EF3194E}"/>
                    </a:ext>
                  </a:extLst>
                </p14:cNvPr>
                <p14:cNvContentPartPr/>
                <p14:nvPr/>
              </p14:nvContentPartPr>
              <p14:xfrm>
                <a:off x="2935767" y="2096542"/>
                <a:ext cx="170640" cy="258480"/>
              </p14:xfrm>
            </p:contentPart>
          </mc:Choice>
          <mc:Fallback>
            <p:pic>
              <p:nvPicPr>
                <p:cNvPr id="31" name="Freihand 30">
                  <a:extLst>
                    <a:ext uri="{FF2B5EF4-FFF2-40B4-BE49-F238E27FC236}">
                      <a16:creationId xmlns:a16="http://schemas.microsoft.com/office/drawing/2014/main" id="{26E4E493-0DD0-E2A5-CA75-74AE9EF3194E}"/>
                    </a:ext>
                  </a:extLst>
                </p:cNvPr>
                <p:cNvPicPr/>
                <p:nvPr/>
              </p:nvPicPr>
              <p:blipFill>
                <a:blip r:embed="rId313"/>
                <a:stretch>
                  <a:fillRect/>
                </a:stretch>
              </p:blipFill>
              <p:spPr>
                <a:xfrm>
                  <a:off x="2926767" y="2087542"/>
                  <a:ext cx="1882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2" name="Freihand 31">
                  <a:extLst>
                    <a:ext uri="{FF2B5EF4-FFF2-40B4-BE49-F238E27FC236}">
                      <a16:creationId xmlns:a16="http://schemas.microsoft.com/office/drawing/2014/main" id="{4BC2E1A0-C122-C1D2-619B-3938A3A0A05E}"/>
                    </a:ext>
                  </a:extLst>
                </p14:cNvPr>
                <p14:cNvContentPartPr/>
                <p14:nvPr/>
              </p14:nvContentPartPr>
              <p14:xfrm>
                <a:off x="3131607" y="2089702"/>
                <a:ext cx="267120" cy="168480"/>
              </p14:xfrm>
            </p:contentPart>
          </mc:Choice>
          <mc:Fallback>
            <p:pic>
              <p:nvPicPr>
                <p:cNvPr id="32" name="Freihand 31">
                  <a:extLst>
                    <a:ext uri="{FF2B5EF4-FFF2-40B4-BE49-F238E27FC236}">
                      <a16:creationId xmlns:a16="http://schemas.microsoft.com/office/drawing/2014/main" id="{4BC2E1A0-C122-C1D2-619B-3938A3A0A05E}"/>
                    </a:ext>
                  </a:extLst>
                </p:cNvPr>
                <p:cNvPicPr/>
                <p:nvPr/>
              </p:nvPicPr>
              <p:blipFill>
                <a:blip r:embed="rId315"/>
                <a:stretch>
                  <a:fillRect/>
                </a:stretch>
              </p:blipFill>
              <p:spPr>
                <a:xfrm>
                  <a:off x="3122967" y="2080702"/>
                  <a:ext cx="2847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3" name="Freihand 32">
                  <a:extLst>
                    <a:ext uri="{FF2B5EF4-FFF2-40B4-BE49-F238E27FC236}">
                      <a16:creationId xmlns:a16="http://schemas.microsoft.com/office/drawing/2014/main" id="{73F1ABC0-F500-6E68-5B60-74D6E0699F9B}"/>
                    </a:ext>
                  </a:extLst>
                </p14:cNvPr>
                <p14:cNvContentPartPr/>
                <p14:nvPr/>
              </p14:nvContentPartPr>
              <p14:xfrm>
                <a:off x="3412767" y="2054782"/>
                <a:ext cx="83160" cy="96840"/>
              </p14:xfrm>
            </p:contentPart>
          </mc:Choice>
          <mc:Fallback>
            <p:pic>
              <p:nvPicPr>
                <p:cNvPr id="33" name="Freihand 32">
                  <a:extLst>
                    <a:ext uri="{FF2B5EF4-FFF2-40B4-BE49-F238E27FC236}">
                      <a16:creationId xmlns:a16="http://schemas.microsoft.com/office/drawing/2014/main" id="{73F1ABC0-F500-6E68-5B60-74D6E0699F9B}"/>
                    </a:ext>
                  </a:extLst>
                </p:cNvPr>
                <p:cNvPicPr/>
                <p:nvPr/>
              </p:nvPicPr>
              <p:blipFill>
                <a:blip r:embed="rId317"/>
                <a:stretch>
                  <a:fillRect/>
                </a:stretch>
              </p:blipFill>
              <p:spPr>
                <a:xfrm>
                  <a:off x="3404127" y="2046142"/>
                  <a:ext cx="100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4" name="Freihand 33">
                  <a:extLst>
                    <a:ext uri="{FF2B5EF4-FFF2-40B4-BE49-F238E27FC236}">
                      <a16:creationId xmlns:a16="http://schemas.microsoft.com/office/drawing/2014/main" id="{AA754ADE-2D67-D57B-74DD-162A2476F22D}"/>
                    </a:ext>
                  </a:extLst>
                </p14:cNvPr>
                <p14:cNvContentPartPr/>
                <p14:nvPr/>
              </p14:nvContentPartPr>
              <p14:xfrm>
                <a:off x="3621927" y="1911142"/>
                <a:ext cx="148680" cy="150840"/>
              </p14:xfrm>
            </p:contentPart>
          </mc:Choice>
          <mc:Fallback>
            <p:pic>
              <p:nvPicPr>
                <p:cNvPr id="34" name="Freihand 33">
                  <a:extLst>
                    <a:ext uri="{FF2B5EF4-FFF2-40B4-BE49-F238E27FC236}">
                      <a16:creationId xmlns:a16="http://schemas.microsoft.com/office/drawing/2014/main" id="{AA754ADE-2D67-D57B-74DD-162A2476F22D}"/>
                    </a:ext>
                  </a:extLst>
                </p:cNvPr>
                <p:cNvPicPr/>
                <p:nvPr/>
              </p:nvPicPr>
              <p:blipFill>
                <a:blip r:embed="rId319"/>
                <a:stretch>
                  <a:fillRect/>
                </a:stretch>
              </p:blipFill>
              <p:spPr>
                <a:xfrm>
                  <a:off x="3613287" y="1902502"/>
                  <a:ext cx="166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5" name="Freihand 34">
                  <a:extLst>
                    <a:ext uri="{FF2B5EF4-FFF2-40B4-BE49-F238E27FC236}">
                      <a16:creationId xmlns:a16="http://schemas.microsoft.com/office/drawing/2014/main" id="{D081A5D1-F320-356E-5387-253610CC5D0E}"/>
                    </a:ext>
                  </a:extLst>
                </p14:cNvPr>
                <p14:cNvContentPartPr/>
                <p14:nvPr/>
              </p14:nvContentPartPr>
              <p14:xfrm>
                <a:off x="3616167" y="1914382"/>
                <a:ext cx="139680" cy="93240"/>
              </p14:xfrm>
            </p:contentPart>
          </mc:Choice>
          <mc:Fallback>
            <p:pic>
              <p:nvPicPr>
                <p:cNvPr id="35" name="Freihand 34">
                  <a:extLst>
                    <a:ext uri="{FF2B5EF4-FFF2-40B4-BE49-F238E27FC236}">
                      <a16:creationId xmlns:a16="http://schemas.microsoft.com/office/drawing/2014/main" id="{D081A5D1-F320-356E-5387-253610CC5D0E}"/>
                    </a:ext>
                  </a:extLst>
                </p:cNvPr>
                <p:cNvPicPr/>
                <p:nvPr/>
              </p:nvPicPr>
              <p:blipFill>
                <a:blip r:embed="rId321"/>
                <a:stretch>
                  <a:fillRect/>
                </a:stretch>
              </p:blipFill>
              <p:spPr>
                <a:xfrm>
                  <a:off x="3607527" y="1905382"/>
                  <a:ext cx="157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6" name="Freihand 35">
                  <a:extLst>
                    <a:ext uri="{FF2B5EF4-FFF2-40B4-BE49-F238E27FC236}">
                      <a16:creationId xmlns:a16="http://schemas.microsoft.com/office/drawing/2014/main" id="{E3E127B5-707E-F7DC-E20B-7ADF2E0B7D4B}"/>
                    </a:ext>
                  </a:extLst>
                </p14:cNvPr>
                <p14:cNvContentPartPr/>
                <p14:nvPr/>
              </p14:nvContentPartPr>
              <p14:xfrm>
                <a:off x="3829647" y="1753822"/>
                <a:ext cx="250200" cy="191160"/>
              </p14:xfrm>
            </p:contentPart>
          </mc:Choice>
          <mc:Fallback>
            <p:pic>
              <p:nvPicPr>
                <p:cNvPr id="36" name="Freihand 35">
                  <a:extLst>
                    <a:ext uri="{FF2B5EF4-FFF2-40B4-BE49-F238E27FC236}">
                      <a16:creationId xmlns:a16="http://schemas.microsoft.com/office/drawing/2014/main" id="{E3E127B5-707E-F7DC-E20B-7ADF2E0B7D4B}"/>
                    </a:ext>
                  </a:extLst>
                </p:cNvPr>
                <p:cNvPicPr/>
                <p:nvPr/>
              </p:nvPicPr>
              <p:blipFill>
                <a:blip r:embed="rId323"/>
                <a:stretch>
                  <a:fillRect/>
                </a:stretch>
              </p:blipFill>
              <p:spPr>
                <a:xfrm>
                  <a:off x="3820647" y="1745182"/>
                  <a:ext cx="267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7" name="Freihand 36">
                  <a:extLst>
                    <a:ext uri="{FF2B5EF4-FFF2-40B4-BE49-F238E27FC236}">
                      <a16:creationId xmlns:a16="http://schemas.microsoft.com/office/drawing/2014/main" id="{5F7E6AAC-F114-23A5-FF83-2AF19978590C}"/>
                    </a:ext>
                  </a:extLst>
                </p14:cNvPr>
                <p14:cNvContentPartPr/>
                <p14:nvPr/>
              </p14:nvContentPartPr>
              <p14:xfrm>
                <a:off x="4109007" y="1653022"/>
                <a:ext cx="90000" cy="108360"/>
              </p14:xfrm>
            </p:contentPart>
          </mc:Choice>
          <mc:Fallback>
            <p:pic>
              <p:nvPicPr>
                <p:cNvPr id="37" name="Freihand 36">
                  <a:extLst>
                    <a:ext uri="{FF2B5EF4-FFF2-40B4-BE49-F238E27FC236}">
                      <a16:creationId xmlns:a16="http://schemas.microsoft.com/office/drawing/2014/main" id="{5F7E6AAC-F114-23A5-FF83-2AF19978590C}"/>
                    </a:ext>
                  </a:extLst>
                </p:cNvPr>
                <p:cNvPicPr/>
                <p:nvPr/>
              </p:nvPicPr>
              <p:blipFill>
                <a:blip r:embed="rId325"/>
                <a:stretch>
                  <a:fillRect/>
                </a:stretch>
              </p:blipFill>
              <p:spPr>
                <a:xfrm>
                  <a:off x="4100007" y="1644382"/>
                  <a:ext cx="107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8" name="Freihand 37">
                  <a:extLst>
                    <a:ext uri="{FF2B5EF4-FFF2-40B4-BE49-F238E27FC236}">
                      <a16:creationId xmlns:a16="http://schemas.microsoft.com/office/drawing/2014/main" id="{F11DAAFA-7C16-8833-CC93-E512278EE9B4}"/>
                    </a:ext>
                  </a:extLst>
                </p14:cNvPr>
                <p14:cNvContentPartPr/>
                <p14:nvPr/>
              </p14:nvContentPartPr>
              <p14:xfrm>
                <a:off x="4200087" y="1498942"/>
                <a:ext cx="232560" cy="172080"/>
              </p14:xfrm>
            </p:contentPart>
          </mc:Choice>
          <mc:Fallback>
            <p:pic>
              <p:nvPicPr>
                <p:cNvPr id="38" name="Freihand 37">
                  <a:extLst>
                    <a:ext uri="{FF2B5EF4-FFF2-40B4-BE49-F238E27FC236}">
                      <a16:creationId xmlns:a16="http://schemas.microsoft.com/office/drawing/2014/main" id="{F11DAAFA-7C16-8833-CC93-E512278EE9B4}"/>
                    </a:ext>
                  </a:extLst>
                </p:cNvPr>
                <p:cNvPicPr/>
                <p:nvPr/>
              </p:nvPicPr>
              <p:blipFill>
                <a:blip r:embed="rId327"/>
                <a:stretch>
                  <a:fillRect/>
                </a:stretch>
              </p:blipFill>
              <p:spPr>
                <a:xfrm>
                  <a:off x="4191447" y="1489942"/>
                  <a:ext cx="250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9" name="Freihand 38">
                  <a:extLst>
                    <a:ext uri="{FF2B5EF4-FFF2-40B4-BE49-F238E27FC236}">
                      <a16:creationId xmlns:a16="http://schemas.microsoft.com/office/drawing/2014/main" id="{08B5AFB6-E663-B6FD-B31F-5CC6F0AAD700}"/>
                    </a:ext>
                  </a:extLst>
                </p14:cNvPr>
                <p14:cNvContentPartPr/>
                <p14:nvPr/>
              </p14:nvContentPartPr>
              <p14:xfrm>
                <a:off x="4439847" y="1348822"/>
                <a:ext cx="204480" cy="269640"/>
              </p14:xfrm>
            </p:contentPart>
          </mc:Choice>
          <mc:Fallback>
            <p:pic>
              <p:nvPicPr>
                <p:cNvPr id="39" name="Freihand 38">
                  <a:extLst>
                    <a:ext uri="{FF2B5EF4-FFF2-40B4-BE49-F238E27FC236}">
                      <a16:creationId xmlns:a16="http://schemas.microsoft.com/office/drawing/2014/main" id="{08B5AFB6-E663-B6FD-B31F-5CC6F0AAD700}"/>
                    </a:ext>
                  </a:extLst>
                </p:cNvPr>
                <p:cNvPicPr/>
                <p:nvPr/>
              </p:nvPicPr>
              <p:blipFill>
                <a:blip r:embed="rId329"/>
                <a:stretch>
                  <a:fillRect/>
                </a:stretch>
              </p:blipFill>
              <p:spPr>
                <a:xfrm>
                  <a:off x="4430847" y="1339822"/>
                  <a:ext cx="2221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0" name="Freihand 39">
                  <a:extLst>
                    <a:ext uri="{FF2B5EF4-FFF2-40B4-BE49-F238E27FC236}">
                      <a16:creationId xmlns:a16="http://schemas.microsoft.com/office/drawing/2014/main" id="{CFEFBBA2-AD40-D9CC-ECC8-D9E879537066}"/>
                    </a:ext>
                  </a:extLst>
                </p14:cNvPr>
                <p14:cNvContentPartPr/>
                <p14:nvPr/>
              </p14:nvContentPartPr>
              <p14:xfrm>
                <a:off x="4690767" y="1389142"/>
                <a:ext cx="210600" cy="65520"/>
              </p14:xfrm>
            </p:contentPart>
          </mc:Choice>
          <mc:Fallback>
            <p:pic>
              <p:nvPicPr>
                <p:cNvPr id="40" name="Freihand 39">
                  <a:extLst>
                    <a:ext uri="{FF2B5EF4-FFF2-40B4-BE49-F238E27FC236}">
                      <a16:creationId xmlns:a16="http://schemas.microsoft.com/office/drawing/2014/main" id="{CFEFBBA2-AD40-D9CC-ECC8-D9E879537066}"/>
                    </a:ext>
                  </a:extLst>
                </p:cNvPr>
                <p:cNvPicPr/>
                <p:nvPr/>
              </p:nvPicPr>
              <p:blipFill>
                <a:blip r:embed="rId331"/>
                <a:stretch>
                  <a:fillRect/>
                </a:stretch>
              </p:blipFill>
              <p:spPr>
                <a:xfrm>
                  <a:off x="4681767" y="1380502"/>
                  <a:ext cx="228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1" name="Freihand 40">
                  <a:extLst>
                    <a:ext uri="{FF2B5EF4-FFF2-40B4-BE49-F238E27FC236}">
                      <a16:creationId xmlns:a16="http://schemas.microsoft.com/office/drawing/2014/main" id="{4C0EF1EA-2346-05E4-8EC7-5FCC0FB9CF09}"/>
                    </a:ext>
                  </a:extLst>
                </p14:cNvPr>
                <p14:cNvContentPartPr/>
                <p14:nvPr/>
              </p14:nvContentPartPr>
              <p14:xfrm>
                <a:off x="3526887" y="2350342"/>
                <a:ext cx="321120" cy="339120"/>
              </p14:xfrm>
            </p:contentPart>
          </mc:Choice>
          <mc:Fallback>
            <p:pic>
              <p:nvPicPr>
                <p:cNvPr id="41" name="Freihand 40">
                  <a:extLst>
                    <a:ext uri="{FF2B5EF4-FFF2-40B4-BE49-F238E27FC236}">
                      <a16:creationId xmlns:a16="http://schemas.microsoft.com/office/drawing/2014/main" id="{4C0EF1EA-2346-05E4-8EC7-5FCC0FB9CF09}"/>
                    </a:ext>
                  </a:extLst>
                </p:cNvPr>
                <p:cNvPicPr/>
                <p:nvPr/>
              </p:nvPicPr>
              <p:blipFill>
                <a:blip r:embed="rId333"/>
                <a:stretch>
                  <a:fillRect/>
                </a:stretch>
              </p:blipFill>
              <p:spPr>
                <a:xfrm>
                  <a:off x="3518247" y="2341342"/>
                  <a:ext cx="33876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2" name="Freihand 41">
                  <a:extLst>
                    <a:ext uri="{FF2B5EF4-FFF2-40B4-BE49-F238E27FC236}">
                      <a16:creationId xmlns:a16="http://schemas.microsoft.com/office/drawing/2014/main" id="{F7CEB61E-771B-A6EA-93EE-5976A71E27F9}"/>
                    </a:ext>
                  </a:extLst>
                </p14:cNvPr>
                <p14:cNvContentPartPr/>
                <p14:nvPr/>
              </p14:nvContentPartPr>
              <p14:xfrm>
                <a:off x="3755487" y="2266822"/>
                <a:ext cx="18000" cy="6480"/>
              </p14:xfrm>
            </p:contentPart>
          </mc:Choice>
          <mc:Fallback>
            <p:pic>
              <p:nvPicPr>
                <p:cNvPr id="42" name="Freihand 41">
                  <a:extLst>
                    <a:ext uri="{FF2B5EF4-FFF2-40B4-BE49-F238E27FC236}">
                      <a16:creationId xmlns:a16="http://schemas.microsoft.com/office/drawing/2014/main" id="{F7CEB61E-771B-A6EA-93EE-5976A71E27F9}"/>
                    </a:ext>
                  </a:extLst>
                </p:cNvPr>
                <p:cNvPicPr/>
                <p:nvPr/>
              </p:nvPicPr>
              <p:blipFill>
                <a:blip r:embed="rId335"/>
                <a:stretch>
                  <a:fillRect/>
                </a:stretch>
              </p:blipFill>
              <p:spPr>
                <a:xfrm>
                  <a:off x="3746847" y="2257822"/>
                  <a:ext cx="35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3" name="Freihand 42">
                  <a:extLst>
                    <a:ext uri="{FF2B5EF4-FFF2-40B4-BE49-F238E27FC236}">
                      <a16:creationId xmlns:a16="http://schemas.microsoft.com/office/drawing/2014/main" id="{0BA08740-E617-D05B-D6F9-90DD13165E6F}"/>
                    </a:ext>
                  </a:extLst>
                </p14:cNvPr>
                <p14:cNvContentPartPr/>
                <p14:nvPr/>
              </p14:nvContentPartPr>
              <p14:xfrm>
                <a:off x="4007127" y="2052262"/>
                <a:ext cx="123480" cy="273600"/>
              </p14:xfrm>
            </p:contentPart>
          </mc:Choice>
          <mc:Fallback>
            <p:pic>
              <p:nvPicPr>
                <p:cNvPr id="43" name="Freihand 42">
                  <a:extLst>
                    <a:ext uri="{FF2B5EF4-FFF2-40B4-BE49-F238E27FC236}">
                      <a16:creationId xmlns:a16="http://schemas.microsoft.com/office/drawing/2014/main" id="{0BA08740-E617-D05B-D6F9-90DD13165E6F}"/>
                    </a:ext>
                  </a:extLst>
                </p:cNvPr>
                <p:cNvPicPr/>
                <p:nvPr/>
              </p:nvPicPr>
              <p:blipFill>
                <a:blip r:embed="rId337"/>
                <a:stretch>
                  <a:fillRect/>
                </a:stretch>
              </p:blipFill>
              <p:spPr>
                <a:xfrm>
                  <a:off x="3998127" y="2043262"/>
                  <a:ext cx="1411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4" name="Freihand 43">
                  <a:extLst>
                    <a:ext uri="{FF2B5EF4-FFF2-40B4-BE49-F238E27FC236}">
                      <a16:creationId xmlns:a16="http://schemas.microsoft.com/office/drawing/2014/main" id="{0A0D577C-BFD7-21E2-FBD8-04AA7B59806A}"/>
                    </a:ext>
                  </a:extLst>
                </p14:cNvPr>
                <p14:cNvContentPartPr/>
                <p14:nvPr/>
              </p14:nvContentPartPr>
              <p14:xfrm>
                <a:off x="4116927" y="1822942"/>
                <a:ext cx="524160" cy="391680"/>
              </p14:xfrm>
            </p:contentPart>
          </mc:Choice>
          <mc:Fallback>
            <p:pic>
              <p:nvPicPr>
                <p:cNvPr id="44" name="Freihand 43">
                  <a:extLst>
                    <a:ext uri="{FF2B5EF4-FFF2-40B4-BE49-F238E27FC236}">
                      <a16:creationId xmlns:a16="http://schemas.microsoft.com/office/drawing/2014/main" id="{0A0D577C-BFD7-21E2-FBD8-04AA7B59806A}"/>
                    </a:ext>
                  </a:extLst>
                </p:cNvPr>
                <p:cNvPicPr/>
                <p:nvPr/>
              </p:nvPicPr>
              <p:blipFill>
                <a:blip r:embed="rId339"/>
                <a:stretch>
                  <a:fillRect/>
                </a:stretch>
              </p:blipFill>
              <p:spPr>
                <a:xfrm>
                  <a:off x="4108287" y="1814302"/>
                  <a:ext cx="54180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5" name="Freihand 44">
                  <a:extLst>
                    <a:ext uri="{FF2B5EF4-FFF2-40B4-BE49-F238E27FC236}">
                      <a16:creationId xmlns:a16="http://schemas.microsoft.com/office/drawing/2014/main" id="{B7C12E68-6DF9-7ABD-DCC3-2E4911B97EAC}"/>
                    </a:ext>
                  </a:extLst>
                </p14:cNvPr>
                <p14:cNvContentPartPr/>
                <p14:nvPr/>
              </p14:nvContentPartPr>
              <p14:xfrm>
                <a:off x="4701927" y="1742302"/>
                <a:ext cx="102240" cy="269280"/>
              </p14:xfrm>
            </p:contentPart>
          </mc:Choice>
          <mc:Fallback>
            <p:pic>
              <p:nvPicPr>
                <p:cNvPr id="45" name="Freihand 44">
                  <a:extLst>
                    <a:ext uri="{FF2B5EF4-FFF2-40B4-BE49-F238E27FC236}">
                      <a16:creationId xmlns:a16="http://schemas.microsoft.com/office/drawing/2014/main" id="{B7C12E68-6DF9-7ABD-DCC3-2E4911B97EAC}"/>
                    </a:ext>
                  </a:extLst>
                </p:cNvPr>
                <p:cNvPicPr/>
                <p:nvPr/>
              </p:nvPicPr>
              <p:blipFill>
                <a:blip r:embed="rId341"/>
                <a:stretch>
                  <a:fillRect/>
                </a:stretch>
              </p:blipFill>
              <p:spPr>
                <a:xfrm>
                  <a:off x="4692927" y="1733302"/>
                  <a:ext cx="1198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6" name="Freihand 45">
                  <a:extLst>
                    <a:ext uri="{FF2B5EF4-FFF2-40B4-BE49-F238E27FC236}">
                      <a16:creationId xmlns:a16="http://schemas.microsoft.com/office/drawing/2014/main" id="{CCE8EE21-A6D9-44F2-0377-4404EF8A16D0}"/>
                    </a:ext>
                  </a:extLst>
                </p14:cNvPr>
                <p14:cNvContentPartPr/>
                <p14:nvPr/>
              </p14:nvContentPartPr>
              <p14:xfrm>
                <a:off x="4867887" y="1678942"/>
                <a:ext cx="72720" cy="113400"/>
              </p14:xfrm>
            </p:contentPart>
          </mc:Choice>
          <mc:Fallback>
            <p:pic>
              <p:nvPicPr>
                <p:cNvPr id="46" name="Freihand 45">
                  <a:extLst>
                    <a:ext uri="{FF2B5EF4-FFF2-40B4-BE49-F238E27FC236}">
                      <a16:creationId xmlns:a16="http://schemas.microsoft.com/office/drawing/2014/main" id="{CCE8EE21-A6D9-44F2-0377-4404EF8A16D0}"/>
                    </a:ext>
                  </a:extLst>
                </p:cNvPr>
                <p:cNvPicPr/>
                <p:nvPr/>
              </p:nvPicPr>
              <p:blipFill>
                <a:blip r:embed="rId343"/>
                <a:stretch>
                  <a:fillRect/>
                </a:stretch>
              </p:blipFill>
              <p:spPr>
                <a:xfrm>
                  <a:off x="4858887" y="1669942"/>
                  <a:ext cx="90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7" name="Freihand 46">
                  <a:extLst>
                    <a:ext uri="{FF2B5EF4-FFF2-40B4-BE49-F238E27FC236}">
                      <a16:creationId xmlns:a16="http://schemas.microsoft.com/office/drawing/2014/main" id="{69A6AEC2-CEED-CC7A-7A99-ED046D07FEA5}"/>
                    </a:ext>
                  </a:extLst>
                </p14:cNvPr>
                <p14:cNvContentPartPr/>
                <p14:nvPr/>
              </p14:nvContentPartPr>
              <p14:xfrm>
                <a:off x="4967607" y="1662022"/>
                <a:ext cx="46440" cy="205560"/>
              </p14:xfrm>
            </p:contentPart>
          </mc:Choice>
          <mc:Fallback>
            <p:pic>
              <p:nvPicPr>
                <p:cNvPr id="47" name="Freihand 46">
                  <a:extLst>
                    <a:ext uri="{FF2B5EF4-FFF2-40B4-BE49-F238E27FC236}">
                      <a16:creationId xmlns:a16="http://schemas.microsoft.com/office/drawing/2014/main" id="{69A6AEC2-CEED-CC7A-7A99-ED046D07FEA5}"/>
                    </a:ext>
                  </a:extLst>
                </p:cNvPr>
                <p:cNvPicPr/>
                <p:nvPr/>
              </p:nvPicPr>
              <p:blipFill>
                <a:blip r:embed="rId345"/>
                <a:stretch>
                  <a:fillRect/>
                </a:stretch>
              </p:blipFill>
              <p:spPr>
                <a:xfrm>
                  <a:off x="4958967" y="1653382"/>
                  <a:ext cx="640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8" name="Freihand 47">
                  <a:extLst>
                    <a:ext uri="{FF2B5EF4-FFF2-40B4-BE49-F238E27FC236}">
                      <a16:creationId xmlns:a16="http://schemas.microsoft.com/office/drawing/2014/main" id="{DFBF017C-3ADC-500E-9FCE-E4016C9741C6}"/>
                    </a:ext>
                  </a:extLst>
                </p14:cNvPr>
                <p14:cNvContentPartPr/>
                <p14:nvPr/>
              </p14:nvContentPartPr>
              <p14:xfrm>
                <a:off x="5099727" y="1482742"/>
                <a:ext cx="250560" cy="212760"/>
              </p14:xfrm>
            </p:contentPart>
          </mc:Choice>
          <mc:Fallback>
            <p:pic>
              <p:nvPicPr>
                <p:cNvPr id="48" name="Freihand 47">
                  <a:extLst>
                    <a:ext uri="{FF2B5EF4-FFF2-40B4-BE49-F238E27FC236}">
                      <a16:creationId xmlns:a16="http://schemas.microsoft.com/office/drawing/2014/main" id="{DFBF017C-3ADC-500E-9FCE-E4016C9741C6}"/>
                    </a:ext>
                  </a:extLst>
                </p:cNvPr>
                <p:cNvPicPr/>
                <p:nvPr/>
              </p:nvPicPr>
              <p:blipFill>
                <a:blip r:embed="rId347"/>
                <a:stretch>
                  <a:fillRect/>
                </a:stretch>
              </p:blipFill>
              <p:spPr>
                <a:xfrm>
                  <a:off x="5090727" y="1473742"/>
                  <a:ext cx="268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9" name="Freihand 48">
                  <a:extLst>
                    <a:ext uri="{FF2B5EF4-FFF2-40B4-BE49-F238E27FC236}">
                      <a16:creationId xmlns:a16="http://schemas.microsoft.com/office/drawing/2014/main" id="{A63D3BA2-3821-4B17-8B07-4535A3FE05A8}"/>
                    </a:ext>
                  </a:extLst>
                </p14:cNvPr>
                <p14:cNvContentPartPr/>
                <p14:nvPr/>
              </p14:nvContentPartPr>
              <p14:xfrm>
                <a:off x="5180727" y="1408582"/>
                <a:ext cx="5400" cy="6480"/>
              </p14:xfrm>
            </p:contentPart>
          </mc:Choice>
          <mc:Fallback>
            <p:pic>
              <p:nvPicPr>
                <p:cNvPr id="49" name="Freihand 48">
                  <a:extLst>
                    <a:ext uri="{FF2B5EF4-FFF2-40B4-BE49-F238E27FC236}">
                      <a16:creationId xmlns:a16="http://schemas.microsoft.com/office/drawing/2014/main" id="{A63D3BA2-3821-4B17-8B07-4535A3FE05A8}"/>
                    </a:ext>
                  </a:extLst>
                </p:cNvPr>
                <p:cNvPicPr/>
                <p:nvPr/>
              </p:nvPicPr>
              <p:blipFill>
                <a:blip r:embed="rId349"/>
                <a:stretch>
                  <a:fillRect/>
                </a:stretch>
              </p:blipFill>
              <p:spPr>
                <a:xfrm>
                  <a:off x="5171727" y="1399942"/>
                  <a:ext cx="23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50" name="Freihand 49">
                  <a:extLst>
                    <a:ext uri="{FF2B5EF4-FFF2-40B4-BE49-F238E27FC236}">
                      <a16:creationId xmlns:a16="http://schemas.microsoft.com/office/drawing/2014/main" id="{6BA55FB1-34D9-905C-FD27-58489B655DEB}"/>
                    </a:ext>
                  </a:extLst>
                </p14:cNvPr>
                <p14:cNvContentPartPr/>
                <p14:nvPr/>
              </p14:nvContentPartPr>
              <p14:xfrm>
                <a:off x="5559447" y="1285822"/>
                <a:ext cx="431640" cy="249480"/>
              </p14:xfrm>
            </p:contentPart>
          </mc:Choice>
          <mc:Fallback>
            <p:pic>
              <p:nvPicPr>
                <p:cNvPr id="50" name="Freihand 49">
                  <a:extLst>
                    <a:ext uri="{FF2B5EF4-FFF2-40B4-BE49-F238E27FC236}">
                      <a16:creationId xmlns:a16="http://schemas.microsoft.com/office/drawing/2014/main" id="{6BA55FB1-34D9-905C-FD27-58489B655DEB}"/>
                    </a:ext>
                  </a:extLst>
                </p:cNvPr>
                <p:cNvPicPr/>
                <p:nvPr/>
              </p:nvPicPr>
              <p:blipFill>
                <a:blip r:embed="rId351"/>
                <a:stretch>
                  <a:fillRect/>
                </a:stretch>
              </p:blipFill>
              <p:spPr>
                <a:xfrm>
                  <a:off x="5550807" y="1277182"/>
                  <a:ext cx="4492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1" name="Freihand 50">
                  <a:extLst>
                    <a:ext uri="{FF2B5EF4-FFF2-40B4-BE49-F238E27FC236}">
                      <a16:creationId xmlns:a16="http://schemas.microsoft.com/office/drawing/2014/main" id="{F0E13916-87CC-65D2-4546-0A792F1D3522}"/>
                    </a:ext>
                  </a:extLst>
                </p14:cNvPr>
                <p14:cNvContentPartPr/>
                <p14:nvPr/>
              </p14:nvContentPartPr>
              <p14:xfrm>
                <a:off x="6235167" y="1119862"/>
                <a:ext cx="316800" cy="494280"/>
              </p14:xfrm>
            </p:contentPart>
          </mc:Choice>
          <mc:Fallback>
            <p:pic>
              <p:nvPicPr>
                <p:cNvPr id="51" name="Freihand 50">
                  <a:extLst>
                    <a:ext uri="{FF2B5EF4-FFF2-40B4-BE49-F238E27FC236}">
                      <a16:creationId xmlns:a16="http://schemas.microsoft.com/office/drawing/2014/main" id="{F0E13916-87CC-65D2-4546-0A792F1D3522}"/>
                    </a:ext>
                  </a:extLst>
                </p:cNvPr>
                <p:cNvPicPr/>
                <p:nvPr/>
              </p:nvPicPr>
              <p:blipFill>
                <a:blip r:embed="rId353"/>
                <a:stretch>
                  <a:fillRect/>
                </a:stretch>
              </p:blipFill>
              <p:spPr>
                <a:xfrm>
                  <a:off x="6226167" y="1110862"/>
                  <a:ext cx="33444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2" name="Freihand 51">
                  <a:extLst>
                    <a:ext uri="{FF2B5EF4-FFF2-40B4-BE49-F238E27FC236}">
                      <a16:creationId xmlns:a16="http://schemas.microsoft.com/office/drawing/2014/main" id="{AE0FFED4-77EB-3C0D-B0DF-77867D6BA092}"/>
                    </a:ext>
                  </a:extLst>
                </p14:cNvPr>
                <p14:cNvContentPartPr/>
                <p14:nvPr/>
              </p14:nvContentPartPr>
              <p14:xfrm>
                <a:off x="6561327" y="1120582"/>
                <a:ext cx="15480" cy="69120"/>
              </p14:xfrm>
            </p:contentPart>
          </mc:Choice>
          <mc:Fallback>
            <p:pic>
              <p:nvPicPr>
                <p:cNvPr id="52" name="Freihand 51">
                  <a:extLst>
                    <a:ext uri="{FF2B5EF4-FFF2-40B4-BE49-F238E27FC236}">
                      <a16:creationId xmlns:a16="http://schemas.microsoft.com/office/drawing/2014/main" id="{AE0FFED4-77EB-3C0D-B0DF-77867D6BA092}"/>
                    </a:ext>
                  </a:extLst>
                </p:cNvPr>
                <p:cNvPicPr/>
                <p:nvPr/>
              </p:nvPicPr>
              <p:blipFill>
                <a:blip r:embed="rId355"/>
                <a:stretch>
                  <a:fillRect/>
                </a:stretch>
              </p:blipFill>
              <p:spPr>
                <a:xfrm>
                  <a:off x="6552687" y="1111942"/>
                  <a:ext cx="33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53" name="Freihand 52">
                  <a:extLst>
                    <a:ext uri="{FF2B5EF4-FFF2-40B4-BE49-F238E27FC236}">
                      <a16:creationId xmlns:a16="http://schemas.microsoft.com/office/drawing/2014/main" id="{620D94BE-7117-4991-696A-CACBFF6EAB50}"/>
                    </a:ext>
                  </a:extLst>
                </p14:cNvPr>
                <p14:cNvContentPartPr/>
                <p14:nvPr/>
              </p14:nvContentPartPr>
              <p14:xfrm>
                <a:off x="6646287" y="1095382"/>
                <a:ext cx="123840" cy="246600"/>
              </p14:xfrm>
            </p:contentPart>
          </mc:Choice>
          <mc:Fallback>
            <p:pic>
              <p:nvPicPr>
                <p:cNvPr id="53" name="Freihand 52">
                  <a:extLst>
                    <a:ext uri="{FF2B5EF4-FFF2-40B4-BE49-F238E27FC236}">
                      <a16:creationId xmlns:a16="http://schemas.microsoft.com/office/drawing/2014/main" id="{620D94BE-7117-4991-696A-CACBFF6EAB50}"/>
                    </a:ext>
                  </a:extLst>
                </p:cNvPr>
                <p:cNvPicPr/>
                <p:nvPr/>
              </p:nvPicPr>
              <p:blipFill>
                <a:blip r:embed="rId357"/>
                <a:stretch>
                  <a:fillRect/>
                </a:stretch>
              </p:blipFill>
              <p:spPr>
                <a:xfrm>
                  <a:off x="6637647" y="1086382"/>
                  <a:ext cx="1414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4" name="Freihand 53">
                  <a:extLst>
                    <a:ext uri="{FF2B5EF4-FFF2-40B4-BE49-F238E27FC236}">
                      <a16:creationId xmlns:a16="http://schemas.microsoft.com/office/drawing/2014/main" id="{1426D333-6DBD-0EFE-BFD1-36472B089D21}"/>
                    </a:ext>
                  </a:extLst>
                </p14:cNvPr>
                <p14:cNvContentPartPr/>
                <p14:nvPr/>
              </p14:nvContentPartPr>
              <p14:xfrm>
                <a:off x="6803607" y="1178542"/>
                <a:ext cx="192240" cy="100440"/>
              </p14:xfrm>
            </p:contentPart>
          </mc:Choice>
          <mc:Fallback>
            <p:pic>
              <p:nvPicPr>
                <p:cNvPr id="54" name="Freihand 53">
                  <a:extLst>
                    <a:ext uri="{FF2B5EF4-FFF2-40B4-BE49-F238E27FC236}">
                      <a16:creationId xmlns:a16="http://schemas.microsoft.com/office/drawing/2014/main" id="{1426D333-6DBD-0EFE-BFD1-36472B089D21}"/>
                    </a:ext>
                  </a:extLst>
                </p:cNvPr>
                <p:cNvPicPr/>
                <p:nvPr/>
              </p:nvPicPr>
              <p:blipFill>
                <a:blip r:embed="rId359"/>
                <a:stretch>
                  <a:fillRect/>
                </a:stretch>
              </p:blipFill>
              <p:spPr>
                <a:xfrm>
                  <a:off x="6794967" y="1169542"/>
                  <a:ext cx="209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55" name="Freihand 54">
                  <a:extLst>
                    <a:ext uri="{FF2B5EF4-FFF2-40B4-BE49-F238E27FC236}">
                      <a16:creationId xmlns:a16="http://schemas.microsoft.com/office/drawing/2014/main" id="{A4892E49-20FD-3D50-3FD8-CC015C1E3EE7}"/>
                    </a:ext>
                  </a:extLst>
                </p14:cNvPr>
                <p14:cNvContentPartPr/>
                <p14:nvPr/>
              </p14:nvContentPartPr>
              <p14:xfrm>
                <a:off x="5644407" y="1743382"/>
                <a:ext cx="198000" cy="318240"/>
              </p14:xfrm>
            </p:contentPart>
          </mc:Choice>
          <mc:Fallback>
            <p:pic>
              <p:nvPicPr>
                <p:cNvPr id="55" name="Freihand 54">
                  <a:extLst>
                    <a:ext uri="{FF2B5EF4-FFF2-40B4-BE49-F238E27FC236}">
                      <a16:creationId xmlns:a16="http://schemas.microsoft.com/office/drawing/2014/main" id="{A4892E49-20FD-3D50-3FD8-CC015C1E3EE7}"/>
                    </a:ext>
                  </a:extLst>
                </p:cNvPr>
                <p:cNvPicPr/>
                <p:nvPr/>
              </p:nvPicPr>
              <p:blipFill>
                <a:blip r:embed="rId361"/>
                <a:stretch>
                  <a:fillRect/>
                </a:stretch>
              </p:blipFill>
              <p:spPr>
                <a:xfrm>
                  <a:off x="5635767" y="1734382"/>
                  <a:ext cx="2156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6" name="Freihand 55">
                  <a:extLst>
                    <a:ext uri="{FF2B5EF4-FFF2-40B4-BE49-F238E27FC236}">
                      <a16:creationId xmlns:a16="http://schemas.microsoft.com/office/drawing/2014/main" id="{E90B19E7-3153-0F93-8E1F-551BB1896146}"/>
                    </a:ext>
                  </a:extLst>
                </p14:cNvPr>
                <p14:cNvContentPartPr/>
                <p14:nvPr/>
              </p14:nvContentPartPr>
              <p14:xfrm>
                <a:off x="5689047" y="1869022"/>
                <a:ext cx="168480" cy="50040"/>
              </p14:xfrm>
            </p:contentPart>
          </mc:Choice>
          <mc:Fallback>
            <p:pic>
              <p:nvPicPr>
                <p:cNvPr id="56" name="Freihand 55">
                  <a:extLst>
                    <a:ext uri="{FF2B5EF4-FFF2-40B4-BE49-F238E27FC236}">
                      <a16:creationId xmlns:a16="http://schemas.microsoft.com/office/drawing/2014/main" id="{E90B19E7-3153-0F93-8E1F-551BB1896146}"/>
                    </a:ext>
                  </a:extLst>
                </p:cNvPr>
                <p:cNvPicPr/>
                <p:nvPr/>
              </p:nvPicPr>
              <p:blipFill>
                <a:blip r:embed="rId363"/>
                <a:stretch>
                  <a:fillRect/>
                </a:stretch>
              </p:blipFill>
              <p:spPr>
                <a:xfrm>
                  <a:off x="5680047" y="1860022"/>
                  <a:ext cx="186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57" name="Freihand 56">
                  <a:extLst>
                    <a:ext uri="{FF2B5EF4-FFF2-40B4-BE49-F238E27FC236}">
                      <a16:creationId xmlns:a16="http://schemas.microsoft.com/office/drawing/2014/main" id="{0B07857A-8B6F-966E-815E-734C2CA06FC5}"/>
                    </a:ext>
                  </a:extLst>
                </p14:cNvPr>
                <p14:cNvContentPartPr/>
                <p14:nvPr/>
              </p14:nvContentPartPr>
              <p14:xfrm>
                <a:off x="5915847" y="1839142"/>
                <a:ext cx="188280" cy="90000"/>
              </p14:xfrm>
            </p:contentPart>
          </mc:Choice>
          <mc:Fallback>
            <p:pic>
              <p:nvPicPr>
                <p:cNvPr id="57" name="Freihand 56">
                  <a:extLst>
                    <a:ext uri="{FF2B5EF4-FFF2-40B4-BE49-F238E27FC236}">
                      <a16:creationId xmlns:a16="http://schemas.microsoft.com/office/drawing/2014/main" id="{0B07857A-8B6F-966E-815E-734C2CA06FC5}"/>
                    </a:ext>
                  </a:extLst>
                </p:cNvPr>
                <p:cNvPicPr/>
                <p:nvPr/>
              </p:nvPicPr>
              <p:blipFill>
                <a:blip r:embed="rId365"/>
                <a:stretch>
                  <a:fillRect/>
                </a:stretch>
              </p:blipFill>
              <p:spPr>
                <a:xfrm>
                  <a:off x="5907207" y="1830502"/>
                  <a:ext cx="205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8" name="Freihand 57">
                  <a:extLst>
                    <a:ext uri="{FF2B5EF4-FFF2-40B4-BE49-F238E27FC236}">
                      <a16:creationId xmlns:a16="http://schemas.microsoft.com/office/drawing/2014/main" id="{F558E313-C3C8-4FAC-DC5C-B0DD005716A8}"/>
                    </a:ext>
                  </a:extLst>
                </p14:cNvPr>
                <p14:cNvContentPartPr/>
                <p14:nvPr/>
              </p14:nvContentPartPr>
              <p14:xfrm>
                <a:off x="6028167" y="1731502"/>
                <a:ext cx="237240" cy="127080"/>
              </p14:xfrm>
            </p:contentPart>
          </mc:Choice>
          <mc:Fallback>
            <p:pic>
              <p:nvPicPr>
                <p:cNvPr id="58" name="Freihand 57">
                  <a:extLst>
                    <a:ext uri="{FF2B5EF4-FFF2-40B4-BE49-F238E27FC236}">
                      <a16:creationId xmlns:a16="http://schemas.microsoft.com/office/drawing/2014/main" id="{F558E313-C3C8-4FAC-DC5C-B0DD005716A8}"/>
                    </a:ext>
                  </a:extLst>
                </p:cNvPr>
                <p:cNvPicPr/>
                <p:nvPr/>
              </p:nvPicPr>
              <p:blipFill>
                <a:blip r:embed="rId367"/>
                <a:stretch>
                  <a:fillRect/>
                </a:stretch>
              </p:blipFill>
              <p:spPr>
                <a:xfrm>
                  <a:off x="6019167" y="1722502"/>
                  <a:ext cx="254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9" name="Freihand 58">
                  <a:extLst>
                    <a:ext uri="{FF2B5EF4-FFF2-40B4-BE49-F238E27FC236}">
                      <a16:creationId xmlns:a16="http://schemas.microsoft.com/office/drawing/2014/main" id="{09339D62-5204-8400-A333-38A2FEB6BA51}"/>
                    </a:ext>
                  </a:extLst>
                </p14:cNvPr>
                <p14:cNvContentPartPr/>
                <p14:nvPr/>
              </p14:nvContentPartPr>
              <p14:xfrm>
                <a:off x="6276927" y="1680742"/>
                <a:ext cx="225360" cy="146520"/>
              </p14:xfrm>
            </p:contentPart>
          </mc:Choice>
          <mc:Fallback>
            <p:pic>
              <p:nvPicPr>
                <p:cNvPr id="59" name="Freihand 58">
                  <a:extLst>
                    <a:ext uri="{FF2B5EF4-FFF2-40B4-BE49-F238E27FC236}">
                      <a16:creationId xmlns:a16="http://schemas.microsoft.com/office/drawing/2014/main" id="{09339D62-5204-8400-A333-38A2FEB6BA51}"/>
                    </a:ext>
                  </a:extLst>
                </p:cNvPr>
                <p:cNvPicPr/>
                <p:nvPr/>
              </p:nvPicPr>
              <p:blipFill>
                <a:blip r:embed="rId369"/>
                <a:stretch>
                  <a:fillRect/>
                </a:stretch>
              </p:blipFill>
              <p:spPr>
                <a:xfrm>
                  <a:off x="6267927" y="1671742"/>
                  <a:ext cx="243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60" name="Freihand 59">
                  <a:extLst>
                    <a:ext uri="{FF2B5EF4-FFF2-40B4-BE49-F238E27FC236}">
                      <a16:creationId xmlns:a16="http://schemas.microsoft.com/office/drawing/2014/main" id="{60602713-CBBE-12A0-421F-7BA06B3A11C5}"/>
                    </a:ext>
                  </a:extLst>
                </p14:cNvPr>
                <p14:cNvContentPartPr/>
                <p14:nvPr/>
              </p14:nvContentPartPr>
              <p14:xfrm>
                <a:off x="6568167" y="1521622"/>
                <a:ext cx="204120" cy="230760"/>
              </p14:xfrm>
            </p:contentPart>
          </mc:Choice>
          <mc:Fallback>
            <p:pic>
              <p:nvPicPr>
                <p:cNvPr id="60" name="Freihand 59">
                  <a:extLst>
                    <a:ext uri="{FF2B5EF4-FFF2-40B4-BE49-F238E27FC236}">
                      <a16:creationId xmlns:a16="http://schemas.microsoft.com/office/drawing/2014/main" id="{60602713-CBBE-12A0-421F-7BA06B3A11C5}"/>
                    </a:ext>
                  </a:extLst>
                </p:cNvPr>
                <p:cNvPicPr/>
                <p:nvPr/>
              </p:nvPicPr>
              <p:blipFill>
                <a:blip r:embed="rId371"/>
                <a:stretch>
                  <a:fillRect/>
                </a:stretch>
              </p:blipFill>
              <p:spPr>
                <a:xfrm>
                  <a:off x="6559167" y="1512982"/>
                  <a:ext cx="2217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1" name="Freihand 60">
                  <a:extLst>
                    <a:ext uri="{FF2B5EF4-FFF2-40B4-BE49-F238E27FC236}">
                      <a16:creationId xmlns:a16="http://schemas.microsoft.com/office/drawing/2014/main" id="{F598A5A2-673C-34F0-7374-33FF09B3F91F}"/>
                    </a:ext>
                  </a:extLst>
                </p14:cNvPr>
                <p14:cNvContentPartPr/>
                <p14:nvPr/>
              </p14:nvContentPartPr>
              <p14:xfrm>
                <a:off x="6575727" y="1551502"/>
                <a:ext cx="143640" cy="61200"/>
              </p14:xfrm>
            </p:contentPart>
          </mc:Choice>
          <mc:Fallback>
            <p:pic>
              <p:nvPicPr>
                <p:cNvPr id="61" name="Freihand 60">
                  <a:extLst>
                    <a:ext uri="{FF2B5EF4-FFF2-40B4-BE49-F238E27FC236}">
                      <a16:creationId xmlns:a16="http://schemas.microsoft.com/office/drawing/2014/main" id="{F598A5A2-673C-34F0-7374-33FF09B3F91F}"/>
                    </a:ext>
                  </a:extLst>
                </p:cNvPr>
                <p:cNvPicPr/>
                <p:nvPr/>
              </p:nvPicPr>
              <p:blipFill>
                <a:blip r:embed="rId373"/>
                <a:stretch>
                  <a:fillRect/>
                </a:stretch>
              </p:blipFill>
              <p:spPr>
                <a:xfrm>
                  <a:off x="6567087" y="1542862"/>
                  <a:ext cx="161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62" name="Freihand 61">
                  <a:extLst>
                    <a:ext uri="{FF2B5EF4-FFF2-40B4-BE49-F238E27FC236}">
                      <a16:creationId xmlns:a16="http://schemas.microsoft.com/office/drawing/2014/main" id="{105C36A0-A37B-0BBE-DF4C-A014721F6228}"/>
                    </a:ext>
                  </a:extLst>
                </p14:cNvPr>
                <p14:cNvContentPartPr/>
                <p14:nvPr/>
              </p14:nvContentPartPr>
              <p14:xfrm>
                <a:off x="5957967" y="2203462"/>
                <a:ext cx="251640" cy="407160"/>
              </p14:xfrm>
            </p:contentPart>
          </mc:Choice>
          <mc:Fallback>
            <p:pic>
              <p:nvPicPr>
                <p:cNvPr id="62" name="Freihand 61">
                  <a:extLst>
                    <a:ext uri="{FF2B5EF4-FFF2-40B4-BE49-F238E27FC236}">
                      <a16:creationId xmlns:a16="http://schemas.microsoft.com/office/drawing/2014/main" id="{105C36A0-A37B-0BBE-DF4C-A014721F6228}"/>
                    </a:ext>
                  </a:extLst>
                </p:cNvPr>
                <p:cNvPicPr/>
                <p:nvPr/>
              </p:nvPicPr>
              <p:blipFill>
                <a:blip r:embed="rId375"/>
                <a:stretch>
                  <a:fillRect/>
                </a:stretch>
              </p:blipFill>
              <p:spPr>
                <a:xfrm>
                  <a:off x="5948967" y="2194462"/>
                  <a:ext cx="26928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63" name="Freihand 62">
                  <a:extLst>
                    <a:ext uri="{FF2B5EF4-FFF2-40B4-BE49-F238E27FC236}">
                      <a16:creationId xmlns:a16="http://schemas.microsoft.com/office/drawing/2014/main" id="{B8721979-0F8D-4F9C-083A-89E3ECB1C195}"/>
                    </a:ext>
                  </a:extLst>
                </p14:cNvPr>
                <p14:cNvContentPartPr/>
                <p14:nvPr/>
              </p14:nvContentPartPr>
              <p14:xfrm>
                <a:off x="6233367" y="2129302"/>
                <a:ext cx="97200" cy="205560"/>
              </p14:xfrm>
            </p:contentPart>
          </mc:Choice>
          <mc:Fallback>
            <p:pic>
              <p:nvPicPr>
                <p:cNvPr id="63" name="Freihand 62">
                  <a:extLst>
                    <a:ext uri="{FF2B5EF4-FFF2-40B4-BE49-F238E27FC236}">
                      <a16:creationId xmlns:a16="http://schemas.microsoft.com/office/drawing/2014/main" id="{B8721979-0F8D-4F9C-083A-89E3ECB1C195}"/>
                    </a:ext>
                  </a:extLst>
                </p:cNvPr>
                <p:cNvPicPr/>
                <p:nvPr/>
              </p:nvPicPr>
              <p:blipFill>
                <a:blip r:embed="rId377"/>
                <a:stretch>
                  <a:fillRect/>
                </a:stretch>
              </p:blipFill>
              <p:spPr>
                <a:xfrm>
                  <a:off x="6224367" y="2120662"/>
                  <a:ext cx="114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64" name="Freihand 63">
                  <a:extLst>
                    <a:ext uri="{FF2B5EF4-FFF2-40B4-BE49-F238E27FC236}">
                      <a16:creationId xmlns:a16="http://schemas.microsoft.com/office/drawing/2014/main" id="{DBE9776D-A048-0AA7-8FB3-6E61FEB74A80}"/>
                    </a:ext>
                  </a:extLst>
                </p14:cNvPr>
                <p14:cNvContentPartPr/>
                <p14:nvPr/>
              </p14:nvContentPartPr>
              <p14:xfrm>
                <a:off x="6254607" y="2135062"/>
                <a:ext cx="226800" cy="122040"/>
              </p14:xfrm>
            </p:contentPart>
          </mc:Choice>
          <mc:Fallback>
            <p:pic>
              <p:nvPicPr>
                <p:cNvPr id="64" name="Freihand 63">
                  <a:extLst>
                    <a:ext uri="{FF2B5EF4-FFF2-40B4-BE49-F238E27FC236}">
                      <a16:creationId xmlns:a16="http://schemas.microsoft.com/office/drawing/2014/main" id="{DBE9776D-A048-0AA7-8FB3-6E61FEB74A80}"/>
                    </a:ext>
                  </a:extLst>
                </p:cNvPr>
                <p:cNvPicPr/>
                <p:nvPr/>
              </p:nvPicPr>
              <p:blipFill>
                <a:blip r:embed="rId379"/>
                <a:stretch>
                  <a:fillRect/>
                </a:stretch>
              </p:blipFill>
              <p:spPr>
                <a:xfrm>
                  <a:off x="6245607" y="2126422"/>
                  <a:ext cx="244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65" name="Freihand 64">
                  <a:extLst>
                    <a:ext uri="{FF2B5EF4-FFF2-40B4-BE49-F238E27FC236}">
                      <a16:creationId xmlns:a16="http://schemas.microsoft.com/office/drawing/2014/main" id="{CE2349AA-15B7-9C34-91AA-19E62D9A1D50}"/>
                    </a:ext>
                  </a:extLst>
                </p14:cNvPr>
                <p14:cNvContentPartPr/>
                <p14:nvPr/>
              </p14:nvContentPartPr>
              <p14:xfrm>
                <a:off x="6468807" y="1901422"/>
                <a:ext cx="260640" cy="315720"/>
              </p14:xfrm>
            </p:contentPart>
          </mc:Choice>
          <mc:Fallback>
            <p:pic>
              <p:nvPicPr>
                <p:cNvPr id="65" name="Freihand 64">
                  <a:extLst>
                    <a:ext uri="{FF2B5EF4-FFF2-40B4-BE49-F238E27FC236}">
                      <a16:creationId xmlns:a16="http://schemas.microsoft.com/office/drawing/2014/main" id="{CE2349AA-15B7-9C34-91AA-19E62D9A1D50}"/>
                    </a:ext>
                  </a:extLst>
                </p:cNvPr>
                <p:cNvPicPr/>
                <p:nvPr/>
              </p:nvPicPr>
              <p:blipFill>
                <a:blip r:embed="rId381"/>
                <a:stretch>
                  <a:fillRect/>
                </a:stretch>
              </p:blipFill>
              <p:spPr>
                <a:xfrm>
                  <a:off x="6460167" y="1892422"/>
                  <a:ext cx="2782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66" name="Freihand 65">
                  <a:extLst>
                    <a:ext uri="{FF2B5EF4-FFF2-40B4-BE49-F238E27FC236}">
                      <a16:creationId xmlns:a16="http://schemas.microsoft.com/office/drawing/2014/main" id="{55551D1E-908B-7E65-6DFA-FBC583BE4DFF}"/>
                    </a:ext>
                  </a:extLst>
                </p14:cNvPr>
                <p14:cNvContentPartPr/>
                <p14:nvPr/>
              </p14:nvContentPartPr>
              <p14:xfrm>
                <a:off x="6689487" y="1878742"/>
                <a:ext cx="149040" cy="242640"/>
              </p14:xfrm>
            </p:contentPart>
          </mc:Choice>
          <mc:Fallback>
            <p:pic>
              <p:nvPicPr>
                <p:cNvPr id="66" name="Freihand 65">
                  <a:extLst>
                    <a:ext uri="{FF2B5EF4-FFF2-40B4-BE49-F238E27FC236}">
                      <a16:creationId xmlns:a16="http://schemas.microsoft.com/office/drawing/2014/main" id="{55551D1E-908B-7E65-6DFA-FBC583BE4DFF}"/>
                    </a:ext>
                  </a:extLst>
                </p:cNvPr>
                <p:cNvPicPr/>
                <p:nvPr/>
              </p:nvPicPr>
              <p:blipFill>
                <a:blip r:embed="rId383"/>
                <a:stretch>
                  <a:fillRect/>
                </a:stretch>
              </p:blipFill>
              <p:spPr>
                <a:xfrm>
                  <a:off x="6680487" y="1869742"/>
                  <a:ext cx="1666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67" name="Freihand 66">
                  <a:extLst>
                    <a:ext uri="{FF2B5EF4-FFF2-40B4-BE49-F238E27FC236}">
                      <a16:creationId xmlns:a16="http://schemas.microsoft.com/office/drawing/2014/main" id="{A4A1BE03-FEE7-25EE-3FFD-D165C1E7E2EB}"/>
                    </a:ext>
                  </a:extLst>
                </p14:cNvPr>
                <p14:cNvContentPartPr/>
                <p14:nvPr/>
              </p14:nvContentPartPr>
              <p14:xfrm>
                <a:off x="6014847" y="2059102"/>
                <a:ext cx="1020600" cy="631800"/>
              </p14:xfrm>
            </p:contentPart>
          </mc:Choice>
          <mc:Fallback>
            <p:pic>
              <p:nvPicPr>
                <p:cNvPr id="67" name="Freihand 66">
                  <a:extLst>
                    <a:ext uri="{FF2B5EF4-FFF2-40B4-BE49-F238E27FC236}">
                      <a16:creationId xmlns:a16="http://schemas.microsoft.com/office/drawing/2014/main" id="{A4A1BE03-FEE7-25EE-3FFD-D165C1E7E2EB}"/>
                    </a:ext>
                  </a:extLst>
                </p:cNvPr>
                <p:cNvPicPr/>
                <p:nvPr/>
              </p:nvPicPr>
              <p:blipFill>
                <a:blip r:embed="rId385"/>
                <a:stretch>
                  <a:fillRect/>
                </a:stretch>
              </p:blipFill>
              <p:spPr>
                <a:xfrm>
                  <a:off x="6006207" y="2050462"/>
                  <a:ext cx="103824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68" name="Freihand 67">
                  <a:extLst>
                    <a:ext uri="{FF2B5EF4-FFF2-40B4-BE49-F238E27FC236}">
                      <a16:creationId xmlns:a16="http://schemas.microsoft.com/office/drawing/2014/main" id="{319AA46B-8522-2A66-9E8D-990490BC4529}"/>
                    </a:ext>
                  </a:extLst>
                </p14:cNvPr>
                <p14:cNvContentPartPr/>
                <p14:nvPr/>
              </p14:nvContentPartPr>
              <p14:xfrm>
                <a:off x="6981447" y="1713502"/>
                <a:ext cx="101880" cy="294840"/>
              </p14:xfrm>
            </p:contentPart>
          </mc:Choice>
          <mc:Fallback>
            <p:pic>
              <p:nvPicPr>
                <p:cNvPr id="68" name="Freihand 67">
                  <a:extLst>
                    <a:ext uri="{FF2B5EF4-FFF2-40B4-BE49-F238E27FC236}">
                      <a16:creationId xmlns:a16="http://schemas.microsoft.com/office/drawing/2014/main" id="{319AA46B-8522-2A66-9E8D-990490BC4529}"/>
                    </a:ext>
                  </a:extLst>
                </p:cNvPr>
                <p:cNvPicPr/>
                <p:nvPr/>
              </p:nvPicPr>
              <p:blipFill>
                <a:blip r:embed="rId387"/>
                <a:stretch>
                  <a:fillRect/>
                </a:stretch>
              </p:blipFill>
              <p:spPr>
                <a:xfrm>
                  <a:off x="6972447" y="1704862"/>
                  <a:ext cx="1195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71" name="Freihand 70">
                  <a:extLst>
                    <a:ext uri="{FF2B5EF4-FFF2-40B4-BE49-F238E27FC236}">
                      <a16:creationId xmlns:a16="http://schemas.microsoft.com/office/drawing/2014/main" id="{F0DB7C6F-805E-8497-89E2-305B074C902B}"/>
                    </a:ext>
                  </a:extLst>
                </p14:cNvPr>
                <p14:cNvContentPartPr/>
                <p14:nvPr/>
              </p14:nvContentPartPr>
              <p14:xfrm>
                <a:off x="7298247" y="946702"/>
                <a:ext cx="926280" cy="273240"/>
              </p14:xfrm>
            </p:contentPart>
          </mc:Choice>
          <mc:Fallback>
            <p:pic>
              <p:nvPicPr>
                <p:cNvPr id="71" name="Freihand 70">
                  <a:extLst>
                    <a:ext uri="{FF2B5EF4-FFF2-40B4-BE49-F238E27FC236}">
                      <a16:creationId xmlns:a16="http://schemas.microsoft.com/office/drawing/2014/main" id="{F0DB7C6F-805E-8497-89E2-305B074C902B}"/>
                    </a:ext>
                  </a:extLst>
                </p:cNvPr>
                <p:cNvPicPr/>
                <p:nvPr/>
              </p:nvPicPr>
              <p:blipFill>
                <a:blip r:embed="rId389"/>
                <a:stretch>
                  <a:fillRect/>
                </a:stretch>
              </p:blipFill>
              <p:spPr>
                <a:xfrm>
                  <a:off x="7289607" y="938062"/>
                  <a:ext cx="9439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72" name="Freihand 71">
                  <a:extLst>
                    <a:ext uri="{FF2B5EF4-FFF2-40B4-BE49-F238E27FC236}">
                      <a16:creationId xmlns:a16="http://schemas.microsoft.com/office/drawing/2014/main" id="{BE71069A-1403-8F7F-8824-090DA8BAA3F0}"/>
                    </a:ext>
                  </a:extLst>
                </p14:cNvPr>
                <p14:cNvContentPartPr/>
                <p14:nvPr/>
              </p14:nvContentPartPr>
              <p14:xfrm>
                <a:off x="7088367" y="984142"/>
                <a:ext cx="439560" cy="322200"/>
              </p14:xfrm>
            </p:contentPart>
          </mc:Choice>
          <mc:Fallback>
            <p:pic>
              <p:nvPicPr>
                <p:cNvPr id="72" name="Freihand 71">
                  <a:extLst>
                    <a:ext uri="{FF2B5EF4-FFF2-40B4-BE49-F238E27FC236}">
                      <a16:creationId xmlns:a16="http://schemas.microsoft.com/office/drawing/2014/main" id="{BE71069A-1403-8F7F-8824-090DA8BAA3F0}"/>
                    </a:ext>
                  </a:extLst>
                </p:cNvPr>
                <p:cNvPicPr/>
                <p:nvPr/>
              </p:nvPicPr>
              <p:blipFill>
                <a:blip r:embed="rId391"/>
                <a:stretch>
                  <a:fillRect/>
                </a:stretch>
              </p:blipFill>
              <p:spPr>
                <a:xfrm>
                  <a:off x="7079727" y="975142"/>
                  <a:ext cx="4572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 name="Freihand 7">
                  <a:extLst>
                    <a:ext uri="{FF2B5EF4-FFF2-40B4-BE49-F238E27FC236}">
                      <a16:creationId xmlns:a16="http://schemas.microsoft.com/office/drawing/2014/main" id="{DE7E9FCA-C1A9-9C17-F00B-A73028C15838}"/>
                    </a:ext>
                  </a:extLst>
                </p14:cNvPr>
                <p14:cNvContentPartPr/>
                <p14:nvPr/>
              </p14:nvContentPartPr>
              <p14:xfrm>
                <a:off x="2181567" y="4643542"/>
                <a:ext cx="108360" cy="148320"/>
              </p14:xfrm>
            </p:contentPart>
          </mc:Choice>
          <mc:Fallback>
            <p:pic>
              <p:nvPicPr>
                <p:cNvPr id="8" name="Freihand 7">
                  <a:extLst>
                    <a:ext uri="{FF2B5EF4-FFF2-40B4-BE49-F238E27FC236}">
                      <a16:creationId xmlns:a16="http://schemas.microsoft.com/office/drawing/2014/main" id="{DE7E9FCA-C1A9-9C17-F00B-A73028C15838}"/>
                    </a:ext>
                  </a:extLst>
                </p:cNvPr>
                <p:cNvPicPr/>
                <p:nvPr/>
              </p:nvPicPr>
              <p:blipFill>
                <a:blip r:embed="rId393"/>
                <a:stretch>
                  <a:fillRect/>
                </a:stretch>
              </p:blipFill>
              <p:spPr>
                <a:xfrm>
                  <a:off x="2172567" y="4634902"/>
                  <a:ext cx="126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9" name="Freihand 8">
                  <a:extLst>
                    <a:ext uri="{FF2B5EF4-FFF2-40B4-BE49-F238E27FC236}">
                      <a16:creationId xmlns:a16="http://schemas.microsoft.com/office/drawing/2014/main" id="{97A7B591-D8F8-F15A-9EE6-5B7B04162D0F}"/>
                    </a:ext>
                  </a:extLst>
                </p14:cNvPr>
                <p14:cNvContentPartPr/>
                <p14:nvPr/>
              </p14:nvContentPartPr>
              <p14:xfrm>
                <a:off x="2344647" y="4630942"/>
                <a:ext cx="115560" cy="173880"/>
              </p14:xfrm>
            </p:contentPart>
          </mc:Choice>
          <mc:Fallback>
            <p:pic>
              <p:nvPicPr>
                <p:cNvPr id="9" name="Freihand 8">
                  <a:extLst>
                    <a:ext uri="{FF2B5EF4-FFF2-40B4-BE49-F238E27FC236}">
                      <a16:creationId xmlns:a16="http://schemas.microsoft.com/office/drawing/2014/main" id="{97A7B591-D8F8-F15A-9EE6-5B7B04162D0F}"/>
                    </a:ext>
                  </a:extLst>
                </p:cNvPr>
                <p:cNvPicPr/>
                <p:nvPr/>
              </p:nvPicPr>
              <p:blipFill>
                <a:blip r:embed="rId395"/>
                <a:stretch>
                  <a:fillRect/>
                </a:stretch>
              </p:blipFill>
              <p:spPr>
                <a:xfrm>
                  <a:off x="2335647" y="4621942"/>
                  <a:ext cx="133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0" name="Freihand 9">
                  <a:extLst>
                    <a:ext uri="{FF2B5EF4-FFF2-40B4-BE49-F238E27FC236}">
                      <a16:creationId xmlns:a16="http://schemas.microsoft.com/office/drawing/2014/main" id="{A5A26328-09DA-0674-4430-7D9872D72BB5}"/>
                    </a:ext>
                  </a:extLst>
                </p14:cNvPr>
                <p14:cNvContentPartPr/>
                <p14:nvPr/>
              </p14:nvContentPartPr>
              <p14:xfrm>
                <a:off x="2478567" y="4636702"/>
                <a:ext cx="135000" cy="134280"/>
              </p14:xfrm>
            </p:contentPart>
          </mc:Choice>
          <mc:Fallback>
            <p:pic>
              <p:nvPicPr>
                <p:cNvPr id="10" name="Freihand 9">
                  <a:extLst>
                    <a:ext uri="{FF2B5EF4-FFF2-40B4-BE49-F238E27FC236}">
                      <a16:creationId xmlns:a16="http://schemas.microsoft.com/office/drawing/2014/main" id="{A5A26328-09DA-0674-4430-7D9872D72BB5}"/>
                    </a:ext>
                  </a:extLst>
                </p:cNvPr>
                <p:cNvPicPr/>
                <p:nvPr/>
              </p:nvPicPr>
              <p:blipFill>
                <a:blip r:embed="rId397"/>
                <a:stretch>
                  <a:fillRect/>
                </a:stretch>
              </p:blipFill>
              <p:spPr>
                <a:xfrm>
                  <a:off x="2469567" y="4628062"/>
                  <a:ext cx="152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1" name="Freihand 10">
                  <a:extLst>
                    <a:ext uri="{FF2B5EF4-FFF2-40B4-BE49-F238E27FC236}">
                      <a16:creationId xmlns:a16="http://schemas.microsoft.com/office/drawing/2014/main" id="{F57BD30B-07AE-36CF-1795-F07613CFFC91}"/>
                    </a:ext>
                  </a:extLst>
                </p14:cNvPr>
                <p14:cNvContentPartPr/>
                <p14:nvPr/>
              </p14:nvContentPartPr>
              <p14:xfrm>
                <a:off x="2633727" y="4632382"/>
                <a:ext cx="132480" cy="126360"/>
              </p14:xfrm>
            </p:contentPart>
          </mc:Choice>
          <mc:Fallback>
            <p:pic>
              <p:nvPicPr>
                <p:cNvPr id="11" name="Freihand 10">
                  <a:extLst>
                    <a:ext uri="{FF2B5EF4-FFF2-40B4-BE49-F238E27FC236}">
                      <a16:creationId xmlns:a16="http://schemas.microsoft.com/office/drawing/2014/main" id="{F57BD30B-07AE-36CF-1795-F07613CFFC91}"/>
                    </a:ext>
                  </a:extLst>
                </p:cNvPr>
                <p:cNvPicPr/>
                <p:nvPr/>
              </p:nvPicPr>
              <p:blipFill>
                <a:blip r:embed="rId399"/>
                <a:stretch>
                  <a:fillRect/>
                </a:stretch>
              </p:blipFill>
              <p:spPr>
                <a:xfrm>
                  <a:off x="2625087" y="4623382"/>
                  <a:ext cx="150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2" name="Freihand 11">
                  <a:extLst>
                    <a:ext uri="{FF2B5EF4-FFF2-40B4-BE49-F238E27FC236}">
                      <a16:creationId xmlns:a16="http://schemas.microsoft.com/office/drawing/2014/main" id="{79D4C868-0233-EDEB-0205-1F9F69DAA11A}"/>
                    </a:ext>
                  </a:extLst>
                </p14:cNvPr>
                <p14:cNvContentPartPr/>
                <p14:nvPr/>
              </p14:nvContentPartPr>
              <p14:xfrm>
                <a:off x="2951247" y="4660822"/>
                <a:ext cx="181080" cy="26280"/>
              </p14:xfrm>
            </p:contentPart>
          </mc:Choice>
          <mc:Fallback>
            <p:pic>
              <p:nvPicPr>
                <p:cNvPr id="12" name="Freihand 11">
                  <a:extLst>
                    <a:ext uri="{FF2B5EF4-FFF2-40B4-BE49-F238E27FC236}">
                      <a16:creationId xmlns:a16="http://schemas.microsoft.com/office/drawing/2014/main" id="{79D4C868-0233-EDEB-0205-1F9F69DAA11A}"/>
                    </a:ext>
                  </a:extLst>
                </p:cNvPr>
                <p:cNvPicPr/>
                <p:nvPr/>
              </p:nvPicPr>
              <p:blipFill>
                <a:blip r:embed="rId401"/>
                <a:stretch>
                  <a:fillRect/>
                </a:stretch>
              </p:blipFill>
              <p:spPr>
                <a:xfrm>
                  <a:off x="2942247" y="4651822"/>
                  <a:ext cx="198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3" name="Freihand 12">
                  <a:extLst>
                    <a:ext uri="{FF2B5EF4-FFF2-40B4-BE49-F238E27FC236}">
                      <a16:creationId xmlns:a16="http://schemas.microsoft.com/office/drawing/2014/main" id="{50D3B116-1E09-CA04-0B23-840951BA1A32}"/>
                    </a:ext>
                  </a:extLst>
                </p14:cNvPr>
                <p14:cNvContentPartPr/>
                <p14:nvPr/>
              </p14:nvContentPartPr>
              <p14:xfrm>
                <a:off x="3264807" y="4625182"/>
                <a:ext cx="199440" cy="180720"/>
              </p14:xfrm>
            </p:contentPart>
          </mc:Choice>
          <mc:Fallback>
            <p:pic>
              <p:nvPicPr>
                <p:cNvPr id="13" name="Freihand 12">
                  <a:extLst>
                    <a:ext uri="{FF2B5EF4-FFF2-40B4-BE49-F238E27FC236}">
                      <a16:creationId xmlns:a16="http://schemas.microsoft.com/office/drawing/2014/main" id="{50D3B116-1E09-CA04-0B23-840951BA1A32}"/>
                    </a:ext>
                  </a:extLst>
                </p:cNvPr>
                <p:cNvPicPr/>
                <p:nvPr/>
              </p:nvPicPr>
              <p:blipFill>
                <a:blip r:embed="rId403"/>
                <a:stretch>
                  <a:fillRect/>
                </a:stretch>
              </p:blipFill>
              <p:spPr>
                <a:xfrm>
                  <a:off x="3255807" y="4616182"/>
                  <a:ext cx="217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 name="Freihand 13">
                  <a:extLst>
                    <a:ext uri="{FF2B5EF4-FFF2-40B4-BE49-F238E27FC236}">
                      <a16:creationId xmlns:a16="http://schemas.microsoft.com/office/drawing/2014/main" id="{C538F656-5B6E-BDBC-6E0B-717F668EF007}"/>
                    </a:ext>
                  </a:extLst>
                </p14:cNvPr>
                <p14:cNvContentPartPr/>
                <p14:nvPr/>
              </p14:nvContentPartPr>
              <p14:xfrm>
                <a:off x="3488367" y="4632382"/>
                <a:ext cx="81360" cy="127800"/>
              </p14:xfrm>
            </p:contentPart>
          </mc:Choice>
          <mc:Fallback>
            <p:pic>
              <p:nvPicPr>
                <p:cNvPr id="14" name="Freihand 13">
                  <a:extLst>
                    <a:ext uri="{FF2B5EF4-FFF2-40B4-BE49-F238E27FC236}">
                      <a16:creationId xmlns:a16="http://schemas.microsoft.com/office/drawing/2014/main" id="{C538F656-5B6E-BDBC-6E0B-717F668EF007}"/>
                    </a:ext>
                  </a:extLst>
                </p:cNvPr>
                <p:cNvPicPr/>
                <p:nvPr/>
              </p:nvPicPr>
              <p:blipFill>
                <a:blip r:embed="rId405"/>
                <a:stretch>
                  <a:fillRect/>
                </a:stretch>
              </p:blipFill>
              <p:spPr>
                <a:xfrm>
                  <a:off x="3479367" y="4623382"/>
                  <a:ext cx="99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5" name="Freihand 14">
                  <a:extLst>
                    <a:ext uri="{FF2B5EF4-FFF2-40B4-BE49-F238E27FC236}">
                      <a16:creationId xmlns:a16="http://schemas.microsoft.com/office/drawing/2014/main" id="{569520C1-BB79-482D-9A42-A59C2F293791}"/>
                    </a:ext>
                  </a:extLst>
                </p14:cNvPr>
                <p14:cNvContentPartPr/>
                <p14:nvPr/>
              </p14:nvContentPartPr>
              <p14:xfrm>
                <a:off x="3638487" y="4635622"/>
                <a:ext cx="97200" cy="136800"/>
              </p14:xfrm>
            </p:contentPart>
          </mc:Choice>
          <mc:Fallback>
            <p:pic>
              <p:nvPicPr>
                <p:cNvPr id="15" name="Freihand 14">
                  <a:extLst>
                    <a:ext uri="{FF2B5EF4-FFF2-40B4-BE49-F238E27FC236}">
                      <a16:creationId xmlns:a16="http://schemas.microsoft.com/office/drawing/2014/main" id="{569520C1-BB79-482D-9A42-A59C2F293791}"/>
                    </a:ext>
                  </a:extLst>
                </p:cNvPr>
                <p:cNvPicPr/>
                <p:nvPr/>
              </p:nvPicPr>
              <p:blipFill>
                <a:blip r:embed="rId407"/>
                <a:stretch>
                  <a:fillRect/>
                </a:stretch>
              </p:blipFill>
              <p:spPr>
                <a:xfrm>
                  <a:off x="3629487" y="4626622"/>
                  <a:ext cx="114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 name="Freihand 15">
                  <a:extLst>
                    <a:ext uri="{FF2B5EF4-FFF2-40B4-BE49-F238E27FC236}">
                      <a16:creationId xmlns:a16="http://schemas.microsoft.com/office/drawing/2014/main" id="{9825C423-7047-31F5-D36F-D2F31F65846F}"/>
                    </a:ext>
                  </a:extLst>
                </p14:cNvPr>
                <p14:cNvContentPartPr/>
                <p14:nvPr/>
              </p14:nvContentPartPr>
              <p14:xfrm>
                <a:off x="3821007" y="4567222"/>
                <a:ext cx="144000" cy="246600"/>
              </p14:xfrm>
            </p:contentPart>
          </mc:Choice>
          <mc:Fallback>
            <p:pic>
              <p:nvPicPr>
                <p:cNvPr id="16" name="Freihand 15">
                  <a:extLst>
                    <a:ext uri="{FF2B5EF4-FFF2-40B4-BE49-F238E27FC236}">
                      <a16:creationId xmlns:a16="http://schemas.microsoft.com/office/drawing/2014/main" id="{9825C423-7047-31F5-D36F-D2F31F65846F}"/>
                    </a:ext>
                  </a:extLst>
                </p:cNvPr>
                <p:cNvPicPr/>
                <p:nvPr/>
              </p:nvPicPr>
              <p:blipFill>
                <a:blip r:embed="rId409"/>
                <a:stretch>
                  <a:fillRect/>
                </a:stretch>
              </p:blipFill>
              <p:spPr>
                <a:xfrm>
                  <a:off x="3812367" y="4558582"/>
                  <a:ext cx="1616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7" name="Freihand 16">
                  <a:extLst>
                    <a:ext uri="{FF2B5EF4-FFF2-40B4-BE49-F238E27FC236}">
                      <a16:creationId xmlns:a16="http://schemas.microsoft.com/office/drawing/2014/main" id="{BA337382-6273-6C50-6AB1-439D2437539F}"/>
                    </a:ext>
                  </a:extLst>
                </p14:cNvPr>
                <p14:cNvContentPartPr/>
                <p14:nvPr/>
              </p14:nvContentPartPr>
              <p14:xfrm>
                <a:off x="2124327" y="4709782"/>
                <a:ext cx="2169000" cy="223920"/>
              </p14:xfrm>
            </p:contentPart>
          </mc:Choice>
          <mc:Fallback>
            <p:pic>
              <p:nvPicPr>
                <p:cNvPr id="17" name="Freihand 16">
                  <a:extLst>
                    <a:ext uri="{FF2B5EF4-FFF2-40B4-BE49-F238E27FC236}">
                      <a16:creationId xmlns:a16="http://schemas.microsoft.com/office/drawing/2014/main" id="{BA337382-6273-6C50-6AB1-439D2437539F}"/>
                    </a:ext>
                  </a:extLst>
                </p:cNvPr>
                <p:cNvPicPr/>
                <p:nvPr/>
              </p:nvPicPr>
              <p:blipFill>
                <a:blip r:embed="rId411"/>
                <a:stretch>
                  <a:fillRect/>
                </a:stretch>
              </p:blipFill>
              <p:spPr>
                <a:xfrm>
                  <a:off x="2115687" y="4700782"/>
                  <a:ext cx="21866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1" name="Freihand 230">
                  <a:extLst>
                    <a:ext uri="{FF2B5EF4-FFF2-40B4-BE49-F238E27FC236}">
                      <a16:creationId xmlns:a16="http://schemas.microsoft.com/office/drawing/2014/main" id="{8C4DBA4A-38F2-13D9-1EA4-AC0E55231AC7}"/>
                    </a:ext>
                  </a:extLst>
                </p14:cNvPr>
                <p14:cNvContentPartPr/>
                <p14:nvPr/>
              </p14:nvContentPartPr>
              <p14:xfrm>
                <a:off x="4424007" y="2127502"/>
                <a:ext cx="706680" cy="2740320"/>
              </p14:xfrm>
            </p:contentPart>
          </mc:Choice>
          <mc:Fallback>
            <p:pic>
              <p:nvPicPr>
                <p:cNvPr id="231" name="Freihand 230">
                  <a:extLst>
                    <a:ext uri="{FF2B5EF4-FFF2-40B4-BE49-F238E27FC236}">
                      <a16:creationId xmlns:a16="http://schemas.microsoft.com/office/drawing/2014/main" id="{8C4DBA4A-38F2-13D9-1EA4-AC0E55231AC7}"/>
                    </a:ext>
                  </a:extLst>
                </p:cNvPr>
                <p:cNvPicPr/>
                <p:nvPr/>
              </p:nvPicPr>
              <p:blipFill>
                <a:blip r:embed="rId413"/>
                <a:stretch>
                  <a:fillRect/>
                </a:stretch>
              </p:blipFill>
              <p:spPr>
                <a:xfrm>
                  <a:off x="4415007" y="2118502"/>
                  <a:ext cx="724320" cy="27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4">
            <p14:nvContentPartPr>
              <p14:cNvPr id="233" name="Freihand 232">
                <a:extLst>
                  <a:ext uri="{FF2B5EF4-FFF2-40B4-BE49-F238E27FC236}">
                    <a16:creationId xmlns:a16="http://schemas.microsoft.com/office/drawing/2014/main" id="{03AB6811-1F26-8606-CBFD-0BAFC05C5BAB}"/>
                  </a:ext>
                </a:extLst>
              </p14:cNvPr>
              <p14:cNvContentPartPr/>
              <p14:nvPr/>
            </p14:nvContentPartPr>
            <p14:xfrm>
              <a:off x="5357127" y="3489382"/>
              <a:ext cx="606960" cy="858600"/>
            </p14:xfrm>
          </p:contentPart>
        </mc:Choice>
        <mc:Fallback>
          <p:pic>
            <p:nvPicPr>
              <p:cNvPr id="233" name="Freihand 232">
                <a:extLst>
                  <a:ext uri="{FF2B5EF4-FFF2-40B4-BE49-F238E27FC236}">
                    <a16:creationId xmlns:a16="http://schemas.microsoft.com/office/drawing/2014/main" id="{03AB6811-1F26-8606-CBFD-0BAFC05C5BAB}"/>
                  </a:ext>
                </a:extLst>
              </p:cNvPr>
              <p:cNvPicPr/>
              <p:nvPr/>
            </p:nvPicPr>
            <p:blipFill>
              <a:blip r:embed="rId415"/>
              <a:stretch>
                <a:fillRect/>
              </a:stretch>
            </p:blipFill>
            <p:spPr>
              <a:xfrm>
                <a:off x="5348127" y="3480742"/>
                <a:ext cx="624600" cy="876240"/>
              </a:xfrm>
              <a:prstGeom prst="rect">
                <a:avLst/>
              </a:prstGeom>
            </p:spPr>
          </p:pic>
        </mc:Fallback>
      </mc:AlternateContent>
      <p:grpSp>
        <p:nvGrpSpPr>
          <p:cNvPr id="236" name="Gruppieren 235">
            <a:extLst>
              <a:ext uri="{FF2B5EF4-FFF2-40B4-BE49-F238E27FC236}">
                <a16:creationId xmlns:a16="http://schemas.microsoft.com/office/drawing/2014/main" id="{1F4C8722-F20F-7129-4ECE-EE24695D7958}"/>
              </a:ext>
            </a:extLst>
          </p:cNvPr>
          <p:cNvGrpSpPr/>
          <p:nvPr/>
        </p:nvGrpSpPr>
        <p:grpSpPr>
          <a:xfrm>
            <a:off x="5443527" y="3648502"/>
            <a:ext cx="568440" cy="702360"/>
            <a:chOff x="5443527" y="3648502"/>
            <a:chExt cx="568440" cy="702360"/>
          </a:xfrm>
        </p:grpSpPr>
        <mc:AlternateContent xmlns:mc="http://schemas.openxmlformats.org/markup-compatibility/2006">
          <mc:Choice xmlns:p14="http://schemas.microsoft.com/office/powerpoint/2010/main" Requires="p14">
            <p:contentPart p14:bwMode="auto" r:id="rId416">
              <p14:nvContentPartPr>
                <p14:cNvPr id="234" name="Freihand 233">
                  <a:extLst>
                    <a:ext uri="{FF2B5EF4-FFF2-40B4-BE49-F238E27FC236}">
                      <a16:creationId xmlns:a16="http://schemas.microsoft.com/office/drawing/2014/main" id="{669ED2D0-B310-BF34-34E5-BFC4EF7C0CF6}"/>
                    </a:ext>
                  </a:extLst>
                </p14:cNvPr>
                <p14:cNvContentPartPr/>
                <p14:nvPr/>
              </p14:nvContentPartPr>
              <p14:xfrm>
                <a:off x="5464407" y="3648502"/>
                <a:ext cx="547560" cy="702360"/>
              </p14:xfrm>
            </p:contentPart>
          </mc:Choice>
          <mc:Fallback>
            <p:pic>
              <p:nvPicPr>
                <p:cNvPr id="234" name="Freihand 233">
                  <a:extLst>
                    <a:ext uri="{FF2B5EF4-FFF2-40B4-BE49-F238E27FC236}">
                      <a16:creationId xmlns:a16="http://schemas.microsoft.com/office/drawing/2014/main" id="{669ED2D0-B310-BF34-34E5-BFC4EF7C0CF6}"/>
                    </a:ext>
                  </a:extLst>
                </p:cNvPr>
                <p:cNvPicPr/>
                <p:nvPr/>
              </p:nvPicPr>
              <p:blipFill>
                <a:blip r:embed="rId417"/>
                <a:stretch>
                  <a:fillRect/>
                </a:stretch>
              </p:blipFill>
              <p:spPr>
                <a:xfrm>
                  <a:off x="5455767" y="3639502"/>
                  <a:ext cx="565200" cy="720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5" name="Freihand 234">
                  <a:extLst>
                    <a:ext uri="{FF2B5EF4-FFF2-40B4-BE49-F238E27FC236}">
                      <a16:creationId xmlns:a16="http://schemas.microsoft.com/office/drawing/2014/main" id="{B82DF531-6989-8278-AC79-1331AF83E2A7}"/>
                    </a:ext>
                  </a:extLst>
                </p14:cNvPr>
                <p14:cNvContentPartPr/>
                <p14:nvPr/>
              </p14:nvContentPartPr>
              <p14:xfrm>
                <a:off x="5443527" y="3782782"/>
                <a:ext cx="362160" cy="438120"/>
              </p14:xfrm>
            </p:contentPart>
          </mc:Choice>
          <mc:Fallback>
            <p:pic>
              <p:nvPicPr>
                <p:cNvPr id="235" name="Freihand 234">
                  <a:extLst>
                    <a:ext uri="{FF2B5EF4-FFF2-40B4-BE49-F238E27FC236}">
                      <a16:creationId xmlns:a16="http://schemas.microsoft.com/office/drawing/2014/main" id="{B82DF531-6989-8278-AC79-1331AF83E2A7}"/>
                    </a:ext>
                  </a:extLst>
                </p:cNvPr>
                <p:cNvPicPr/>
                <p:nvPr/>
              </p:nvPicPr>
              <p:blipFill>
                <a:blip r:embed="rId419"/>
                <a:stretch>
                  <a:fillRect/>
                </a:stretch>
              </p:blipFill>
              <p:spPr>
                <a:xfrm>
                  <a:off x="5434887" y="3774142"/>
                  <a:ext cx="379800" cy="45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0">
            <p14:nvContentPartPr>
              <p14:cNvPr id="237" name="Freihand 236">
                <a:extLst>
                  <a:ext uri="{FF2B5EF4-FFF2-40B4-BE49-F238E27FC236}">
                    <a16:creationId xmlns:a16="http://schemas.microsoft.com/office/drawing/2014/main" id="{26F84B68-62C1-6273-6C51-728F4445B182}"/>
                  </a:ext>
                </a:extLst>
              </p14:cNvPr>
              <p14:cNvContentPartPr/>
              <p14:nvPr/>
            </p14:nvContentPartPr>
            <p14:xfrm>
              <a:off x="7305807" y="3613222"/>
              <a:ext cx="498960" cy="83160"/>
            </p14:xfrm>
          </p:contentPart>
        </mc:Choice>
        <mc:Fallback>
          <p:pic>
            <p:nvPicPr>
              <p:cNvPr id="237" name="Freihand 236">
                <a:extLst>
                  <a:ext uri="{FF2B5EF4-FFF2-40B4-BE49-F238E27FC236}">
                    <a16:creationId xmlns:a16="http://schemas.microsoft.com/office/drawing/2014/main" id="{26F84B68-62C1-6273-6C51-728F4445B182}"/>
                  </a:ext>
                </a:extLst>
              </p:cNvPr>
              <p:cNvPicPr/>
              <p:nvPr/>
            </p:nvPicPr>
            <p:blipFill>
              <a:blip r:embed="rId421"/>
              <a:stretch>
                <a:fillRect/>
              </a:stretch>
            </p:blipFill>
            <p:spPr>
              <a:xfrm>
                <a:off x="7297167" y="3604222"/>
                <a:ext cx="516600" cy="10080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Deutschland </a:t>
            </a:r>
            <a:r>
              <a:rPr lang="en-US" sz="2000">
                <a:solidFill>
                  <a:prstClr val="black"/>
                </a:solidFill>
              </a:rPr>
              <a:t>(2022) </a:t>
            </a:r>
            <a:r>
              <a:rPr lang="en-US" sz="2000" dirty="0" err="1">
                <a:solidFill>
                  <a:prstClr val="black"/>
                </a:solidFill>
              </a:rPr>
              <a:t>betrug</a:t>
            </a:r>
            <a:r>
              <a:rPr lang="en-US" sz="2000" dirty="0">
                <a:solidFill>
                  <a:prstClr val="black"/>
                </a:solidFill>
              </a:rPr>
              <a:t> die </a:t>
            </a:r>
            <a:r>
              <a:rPr lang="en-US" sz="2000" dirty="0" err="1">
                <a:solidFill>
                  <a:prstClr val="black"/>
                </a:solidFill>
                <a:sym typeface="Wingdings" panose="05000000000000000000" pitchFamily="2" charset="2"/>
              </a:rPr>
              <a:t>Sparquote</a:t>
            </a:r>
            <a:r>
              <a:rPr lang="en-US" sz="2000" dirty="0">
                <a:solidFill>
                  <a:prstClr val="black"/>
                </a:solidFill>
                <a:sym typeface="Wingdings" panose="05000000000000000000" pitchFamily="2" charset="2"/>
              </a:rPr>
              <a:t> s</a:t>
            </a:r>
            <a:r>
              <a:rPr lang="de-DE" sz="2000" baseline="-25000" dirty="0">
                <a:solidFill>
                  <a:srgbClr val="000000"/>
                </a:solidFill>
              </a:rPr>
              <a:t>y</a:t>
            </a:r>
            <a:r>
              <a:rPr lang="en-US" sz="2000">
                <a:solidFill>
                  <a:prstClr val="black"/>
                </a:solidFill>
                <a:sym typeface="Wingdings" panose="05000000000000000000" pitchFamily="2" charset="2"/>
              </a:rPr>
              <a:t>= 11,4% </a:t>
            </a:r>
            <a:r>
              <a:rPr lang="en-US" sz="2000" dirty="0">
                <a:solidFill>
                  <a:prstClr val="black"/>
                </a:solidFill>
              </a:rPr>
              <a:t>:</a:t>
            </a:r>
          </a:p>
          <a:p>
            <a:pPr>
              <a:lnSpc>
                <a:spcPct val="120000"/>
              </a:lnSpc>
              <a:spcAft>
                <a:spcPts val="544"/>
              </a:spcAft>
            </a:pPr>
            <a:r>
              <a:rPr lang="en-US" sz="2000">
                <a:solidFill>
                  <a:prstClr val="black"/>
                </a:solidFill>
                <a:hlinkClick r:id="rId3"/>
              </a:rPr>
              <a:t>Link Destatis Sparquote 2022</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=88,6</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886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71768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+ 0,886€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von 0,162€</a:t>
            </a: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492990"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=100+0,866Y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6BBE9383-5996-4648-9AD8-03FD269CC896}"/>
                  </a:ext>
                </a:extLst>
              </p14:cNvPr>
              <p14:cNvContentPartPr/>
              <p14:nvPr/>
            </p14:nvContentPartPr>
            <p14:xfrm>
              <a:off x="5346888" y="409234"/>
              <a:ext cx="3229920" cy="62640"/>
            </p14:xfrm>
          </p:contentPart>
        </mc:Choice>
        <mc:Fallback xmlns="">
          <p:pic>
            <p:nvPicPr>
              <p:cNvPr id="5" name="Freihand 4">
                <a:extLst>
                  <a:ext uri="{FF2B5EF4-FFF2-40B4-BE49-F238E27FC236}">
                    <a16:creationId xmlns:a16="http://schemas.microsoft.com/office/drawing/2014/main" id="{6BBE9383-5996-4648-9AD8-03FD269CC896}"/>
                  </a:ext>
                </a:extLst>
              </p:cNvPr>
              <p:cNvPicPr/>
              <p:nvPr/>
            </p:nvPicPr>
            <p:blipFill>
              <a:blip r:embed="rId4"/>
              <a:stretch>
                <a:fillRect/>
              </a:stretch>
            </p:blipFill>
            <p:spPr>
              <a:xfrm>
                <a:off x="5342568" y="404914"/>
                <a:ext cx="3238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B77FCF72-48D0-404C-A61C-7814B2DAE38D}"/>
                  </a:ext>
                </a:extLst>
              </p14:cNvPr>
              <p14:cNvContentPartPr/>
              <p14:nvPr/>
            </p14:nvContentPartPr>
            <p14:xfrm>
              <a:off x="5895888" y="1083154"/>
              <a:ext cx="2355840" cy="33480"/>
            </p14:xfrm>
          </p:contentPart>
        </mc:Choice>
        <mc:Fallback xmlns="">
          <p:pic>
            <p:nvPicPr>
              <p:cNvPr id="6" name="Freihand 5">
                <a:extLst>
                  <a:ext uri="{FF2B5EF4-FFF2-40B4-BE49-F238E27FC236}">
                    <a16:creationId xmlns:a16="http://schemas.microsoft.com/office/drawing/2014/main" id="{B77FCF72-48D0-404C-A61C-7814B2DAE38D}"/>
                  </a:ext>
                </a:extLst>
              </p:cNvPr>
              <p:cNvPicPr/>
              <p:nvPr/>
            </p:nvPicPr>
            <p:blipFill>
              <a:blip r:embed="rId6"/>
              <a:stretch>
                <a:fillRect/>
              </a:stretch>
            </p:blipFill>
            <p:spPr>
              <a:xfrm>
                <a:off x="5891568" y="1078834"/>
                <a:ext cx="2364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8736E39-BED1-4052-9E3F-C522426DA55C}"/>
                  </a:ext>
                </a:extLst>
              </p14:cNvPr>
              <p14:cNvContentPartPr/>
              <p14:nvPr/>
            </p14:nvContentPartPr>
            <p14:xfrm>
              <a:off x="8874528" y="1124554"/>
              <a:ext cx="3217320" cy="65520"/>
            </p14:xfrm>
          </p:contentPart>
        </mc:Choice>
        <mc:Fallback xmlns="">
          <p:pic>
            <p:nvPicPr>
              <p:cNvPr id="9" name="Freihand 8">
                <a:extLst>
                  <a:ext uri="{FF2B5EF4-FFF2-40B4-BE49-F238E27FC236}">
                    <a16:creationId xmlns:a16="http://schemas.microsoft.com/office/drawing/2014/main" id="{D8736E39-BED1-4052-9E3F-C522426DA55C}"/>
                  </a:ext>
                </a:extLst>
              </p:cNvPr>
              <p:cNvPicPr/>
              <p:nvPr/>
            </p:nvPicPr>
            <p:blipFill>
              <a:blip r:embed="rId8"/>
              <a:stretch>
                <a:fillRect/>
              </a:stretch>
            </p:blipFill>
            <p:spPr>
              <a:xfrm>
                <a:off x="8870208" y="1120234"/>
                <a:ext cx="3225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3B3B757D-C169-48F9-9B79-77D4183220D8}"/>
                  </a:ext>
                </a:extLst>
              </p14:cNvPr>
              <p14:cNvContentPartPr/>
              <p14:nvPr/>
            </p14:nvContentPartPr>
            <p14:xfrm>
              <a:off x="903768" y="740074"/>
              <a:ext cx="2318040" cy="50400"/>
            </p14:xfrm>
          </p:contentPart>
        </mc:Choice>
        <mc:Fallback xmlns="">
          <p:pic>
            <p:nvPicPr>
              <p:cNvPr id="10" name="Freihand 9">
                <a:extLst>
                  <a:ext uri="{FF2B5EF4-FFF2-40B4-BE49-F238E27FC236}">
                    <a16:creationId xmlns:a16="http://schemas.microsoft.com/office/drawing/2014/main" id="{3B3B757D-C169-48F9-9B79-77D4183220D8}"/>
                  </a:ext>
                </a:extLst>
              </p:cNvPr>
              <p:cNvPicPr/>
              <p:nvPr/>
            </p:nvPicPr>
            <p:blipFill>
              <a:blip r:embed="rId10"/>
              <a:stretch>
                <a:fillRect/>
              </a:stretch>
            </p:blipFill>
            <p:spPr>
              <a:xfrm>
                <a:off x="899448" y="735754"/>
                <a:ext cx="2326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6AF04D50-71DA-4B94-8CC5-4B533C347B61}"/>
                  </a:ext>
                </a:extLst>
              </p14:cNvPr>
              <p14:cNvContentPartPr/>
              <p14:nvPr/>
            </p14:nvContentPartPr>
            <p14:xfrm>
              <a:off x="1000608" y="981994"/>
              <a:ext cx="2146680" cy="59400"/>
            </p14:xfrm>
          </p:contentPart>
        </mc:Choice>
        <mc:Fallback xmlns="">
          <p:pic>
            <p:nvPicPr>
              <p:cNvPr id="13" name="Freihand 12">
                <a:extLst>
                  <a:ext uri="{FF2B5EF4-FFF2-40B4-BE49-F238E27FC236}">
                    <a16:creationId xmlns:a16="http://schemas.microsoft.com/office/drawing/2014/main" id="{6AF04D50-71DA-4B94-8CC5-4B533C347B61}"/>
                  </a:ext>
                </a:extLst>
              </p:cNvPr>
              <p:cNvPicPr/>
              <p:nvPr/>
            </p:nvPicPr>
            <p:blipFill>
              <a:blip r:embed="rId12"/>
              <a:stretch>
                <a:fillRect/>
              </a:stretch>
            </p:blipFill>
            <p:spPr>
              <a:xfrm>
                <a:off x="996288" y="977674"/>
                <a:ext cx="2155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BFCC0D96-102D-4E8C-9724-E3107CF803B1}"/>
                  </a:ext>
                </a:extLst>
              </p14:cNvPr>
              <p14:cNvContentPartPr/>
              <p14:nvPr/>
            </p14:nvContentPartPr>
            <p14:xfrm>
              <a:off x="993768" y="718114"/>
              <a:ext cx="2053440" cy="66960"/>
            </p14:xfrm>
          </p:contentPart>
        </mc:Choice>
        <mc:Fallback xmlns="">
          <p:pic>
            <p:nvPicPr>
              <p:cNvPr id="22" name="Freihand 21">
                <a:extLst>
                  <a:ext uri="{FF2B5EF4-FFF2-40B4-BE49-F238E27FC236}">
                    <a16:creationId xmlns:a16="http://schemas.microsoft.com/office/drawing/2014/main" id="{BFCC0D96-102D-4E8C-9724-E3107CF803B1}"/>
                  </a:ext>
                </a:extLst>
              </p:cNvPr>
              <p:cNvPicPr/>
              <p:nvPr/>
            </p:nvPicPr>
            <p:blipFill>
              <a:blip r:embed="rId14"/>
              <a:stretch>
                <a:fillRect/>
              </a:stretch>
            </p:blipFill>
            <p:spPr>
              <a:xfrm>
                <a:off x="989448" y="713794"/>
                <a:ext cx="2062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Freihand 32">
                <a:extLst>
                  <a:ext uri="{FF2B5EF4-FFF2-40B4-BE49-F238E27FC236}">
                    <a16:creationId xmlns:a16="http://schemas.microsoft.com/office/drawing/2014/main" id="{875437DE-4BDE-41A4-92CD-353EFC229B4B}"/>
                  </a:ext>
                </a:extLst>
              </p14:cNvPr>
              <p14:cNvContentPartPr/>
              <p14:nvPr/>
            </p14:nvContentPartPr>
            <p14:xfrm>
              <a:off x="928608" y="1015474"/>
              <a:ext cx="1996200" cy="43200"/>
            </p14:xfrm>
          </p:contentPart>
        </mc:Choice>
        <mc:Fallback xmlns="">
          <p:pic>
            <p:nvPicPr>
              <p:cNvPr id="33" name="Freihand 32">
                <a:extLst>
                  <a:ext uri="{FF2B5EF4-FFF2-40B4-BE49-F238E27FC236}">
                    <a16:creationId xmlns:a16="http://schemas.microsoft.com/office/drawing/2014/main" id="{875437DE-4BDE-41A4-92CD-353EFC229B4B}"/>
                  </a:ext>
                </a:extLst>
              </p:cNvPr>
              <p:cNvPicPr/>
              <p:nvPr/>
            </p:nvPicPr>
            <p:blipFill>
              <a:blip r:embed="rId16"/>
              <a:stretch>
                <a:fillRect/>
              </a:stretch>
            </p:blipFill>
            <p:spPr>
              <a:xfrm>
                <a:off x="924288" y="1011154"/>
                <a:ext cx="2004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0944" name="Freihand 210943">
                <a:extLst>
                  <a:ext uri="{FF2B5EF4-FFF2-40B4-BE49-F238E27FC236}">
                    <a16:creationId xmlns:a16="http://schemas.microsoft.com/office/drawing/2014/main" id="{8871E9A1-0E3B-4BC2-AFE7-BF4955280604}"/>
                  </a:ext>
                </a:extLst>
              </p14:cNvPr>
              <p14:cNvContentPartPr/>
              <p14:nvPr/>
            </p14:nvContentPartPr>
            <p14:xfrm>
              <a:off x="4076088" y="2935354"/>
              <a:ext cx="2709720" cy="59040"/>
            </p14:xfrm>
          </p:contentPart>
        </mc:Choice>
        <mc:Fallback xmlns="">
          <p:pic>
            <p:nvPicPr>
              <p:cNvPr id="210944" name="Freihand 210943">
                <a:extLst>
                  <a:ext uri="{FF2B5EF4-FFF2-40B4-BE49-F238E27FC236}">
                    <a16:creationId xmlns:a16="http://schemas.microsoft.com/office/drawing/2014/main" id="{8871E9A1-0E3B-4BC2-AFE7-BF4955280604}"/>
                  </a:ext>
                </a:extLst>
              </p:cNvPr>
              <p:cNvPicPr/>
              <p:nvPr/>
            </p:nvPicPr>
            <p:blipFill>
              <a:blip r:embed="rId18"/>
              <a:stretch>
                <a:fillRect/>
              </a:stretch>
            </p:blipFill>
            <p:spPr>
              <a:xfrm>
                <a:off x="4071768" y="2931034"/>
                <a:ext cx="2718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0945" name="Freihand 210944">
                <a:extLst>
                  <a:ext uri="{FF2B5EF4-FFF2-40B4-BE49-F238E27FC236}">
                    <a16:creationId xmlns:a16="http://schemas.microsoft.com/office/drawing/2014/main" id="{4155D281-266A-4A41-B945-8C2186684D8E}"/>
                  </a:ext>
                </a:extLst>
              </p14:cNvPr>
              <p14:cNvContentPartPr/>
              <p14:nvPr/>
            </p14:nvContentPartPr>
            <p14:xfrm>
              <a:off x="5043408" y="668074"/>
              <a:ext cx="3398400" cy="186120"/>
            </p14:xfrm>
          </p:contentPart>
        </mc:Choice>
        <mc:Fallback xmlns="">
          <p:pic>
            <p:nvPicPr>
              <p:cNvPr id="210945" name="Freihand 210944">
                <a:extLst>
                  <a:ext uri="{FF2B5EF4-FFF2-40B4-BE49-F238E27FC236}">
                    <a16:creationId xmlns:a16="http://schemas.microsoft.com/office/drawing/2014/main" id="{4155D281-266A-4A41-B945-8C2186684D8E}"/>
                  </a:ext>
                </a:extLst>
              </p:cNvPr>
              <p:cNvPicPr/>
              <p:nvPr/>
            </p:nvPicPr>
            <p:blipFill>
              <a:blip r:embed="rId20"/>
              <a:stretch>
                <a:fillRect/>
              </a:stretch>
            </p:blipFill>
            <p:spPr>
              <a:xfrm>
                <a:off x="5039088" y="663754"/>
                <a:ext cx="3407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0946" name="Freihand 210945">
                <a:extLst>
                  <a:ext uri="{FF2B5EF4-FFF2-40B4-BE49-F238E27FC236}">
                    <a16:creationId xmlns:a16="http://schemas.microsoft.com/office/drawing/2014/main" id="{03819B99-B481-4DB5-98F1-5BA0B830A393}"/>
                  </a:ext>
                </a:extLst>
              </p14:cNvPr>
              <p14:cNvContentPartPr/>
              <p14:nvPr/>
            </p14:nvContentPartPr>
            <p14:xfrm>
              <a:off x="5963568" y="1035994"/>
              <a:ext cx="1202040" cy="139320"/>
            </p14:xfrm>
          </p:contentPart>
        </mc:Choice>
        <mc:Fallback xmlns="">
          <p:pic>
            <p:nvPicPr>
              <p:cNvPr id="210946" name="Freihand 210945">
                <a:extLst>
                  <a:ext uri="{FF2B5EF4-FFF2-40B4-BE49-F238E27FC236}">
                    <a16:creationId xmlns:a16="http://schemas.microsoft.com/office/drawing/2014/main" id="{03819B99-B481-4DB5-98F1-5BA0B830A393}"/>
                  </a:ext>
                </a:extLst>
              </p:cNvPr>
              <p:cNvPicPr/>
              <p:nvPr/>
            </p:nvPicPr>
            <p:blipFill>
              <a:blip r:embed="rId22"/>
              <a:stretch>
                <a:fillRect/>
              </a:stretch>
            </p:blipFill>
            <p:spPr>
              <a:xfrm>
                <a:off x="5959248" y="1031674"/>
                <a:ext cx="1210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0949" name="Freihand 210948">
                <a:extLst>
                  <a:ext uri="{FF2B5EF4-FFF2-40B4-BE49-F238E27FC236}">
                    <a16:creationId xmlns:a16="http://schemas.microsoft.com/office/drawing/2014/main" id="{96532C96-BD52-41EF-9714-FF835D9D26E0}"/>
                  </a:ext>
                </a:extLst>
              </p14:cNvPr>
              <p14:cNvContentPartPr/>
              <p14:nvPr/>
            </p14:nvContentPartPr>
            <p14:xfrm>
              <a:off x="9284568" y="1141834"/>
              <a:ext cx="2766600" cy="55440"/>
            </p14:xfrm>
          </p:contentPart>
        </mc:Choice>
        <mc:Fallback xmlns="">
          <p:pic>
            <p:nvPicPr>
              <p:cNvPr id="210949" name="Freihand 210948">
                <a:extLst>
                  <a:ext uri="{FF2B5EF4-FFF2-40B4-BE49-F238E27FC236}">
                    <a16:creationId xmlns:a16="http://schemas.microsoft.com/office/drawing/2014/main" id="{96532C96-BD52-41EF-9714-FF835D9D26E0}"/>
                  </a:ext>
                </a:extLst>
              </p:cNvPr>
              <p:cNvPicPr/>
              <p:nvPr/>
            </p:nvPicPr>
            <p:blipFill>
              <a:blip r:embed="rId24"/>
              <a:stretch>
                <a:fillRect/>
              </a:stretch>
            </p:blipFill>
            <p:spPr>
              <a:xfrm>
                <a:off x="9280248" y="1137514"/>
                <a:ext cx="2775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0950" name="Freihand 210949">
                <a:extLst>
                  <a:ext uri="{FF2B5EF4-FFF2-40B4-BE49-F238E27FC236}">
                    <a16:creationId xmlns:a16="http://schemas.microsoft.com/office/drawing/2014/main" id="{E639BCF4-1E92-437B-BFA4-012BB0B3680E}"/>
                  </a:ext>
                </a:extLst>
              </p14:cNvPr>
              <p14:cNvContentPartPr/>
              <p14:nvPr/>
            </p14:nvContentPartPr>
            <p14:xfrm>
              <a:off x="142728" y="747634"/>
              <a:ext cx="3811320" cy="144360"/>
            </p14:xfrm>
          </p:contentPart>
        </mc:Choice>
        <mc:Fallback xmlns="">
          <p:pic>
            <p:nvPicPr>
              <p:cNvPr id="210950" name="Freihand 210949">
                <a:extLst>
                  <a:ext uri="{FF2B5EF4-FFF2-40B4-BE49-F238E27FC236}">
                    <a16:creationId xmlns:a16="http://schemas.microsoft.com/office/drawing/2014/main" id="{E639BCF4-1E92-437B-BFA4-012BB0B3680E}"/>
                  </a:ext>
                </a:extLst>
              </p:cNvPr>
              <p:cNvPicPr/>
              <p:nvPr/>
            </p:nvPicPr>
            <p:blipFill>
              <a:blip r:embed="rId26"/>
              <a:stretch>
                <a:fillRect/>
              </a:stretch>
            </p:blipFill>
            <p:spPr>
              <a:xfrm>
                <a:off x="138408" y="743314"/>
                <a:ext cx="3819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0962" name="Freihand 210961">
                <a:extLst>
                  <a:ext uri="{FF2B5EF4-FFF2-40B4-BE49-F238E27FC236}">
                    <a16:creationId xmlns:a16="http://schemas.microsoft.com/office/drawing/2014/main" id="{88460560-E4D2-41CB-B5D5-F7BE5FFF5A34}"/>
                  </a:ext>
                </a:extLst>
              </p14:cNvPr>
              <p14:cNvContentPartPr/>
              <p14:nvPr/>
            </p14:nvContentPartPr>
            <p14:xfrm>
              <a:off x="130488" y="1254154"/>
              <a:ext cx="4130640" cy="66960"/>
            </p14:xfrm>
          </p:contentPart>
        </mc:Choice>
        <mc:Fallback xmlns="">
          <p:pic>
            <p:nvPicPr>
              <p:cNvPr id="210962" name="Freihand 210961">
                <a:extLst>
                  <a:ext uri="{FF2B5EF4-FFF2-40B4-BE49-F238E27FC236}">
                    <a16:creationId xmlns:a16="http://schemas.microsoft.com/office/drawing/2014/main" id="{88460560-E4D2-41CB-B5D5-F7BE5FFF5A34}"/>
                  </a:ext>
                </a:extLst>
              </p:cNvPr>
              <p:cNvPicPr/>
              <p:nvPr/>
            </p:nvPicPr>
            <p:blipFill>
              <a:blip r:embed="rId28"/>
              <a:stretch>
                <a:fillRect/>
              </a:stretch>
            </p:blipFill>
            <p:spPr>
              <a:xfrm>
                <a:off x="126168" y="1249834"/>
                <a:ext cx="4139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991" name="Freihand 210990">
                <a:extLst>
                  <a:ext uri="{FF2B5EF4-FFF2-40B4-BE49-F238E27FC236}">
                    <a16:creationId xmlns:a16="http://schemas.microsoft.com/office/drawing/2014/main" id="{70F927B8-7248-47E6-9AB7-AAA3557DF22B}"/>
                  </a:ext>
                </a:extLst>
              </p14:cNvPr>
              <p14:cNvContentPartPr/>
              <p14:nvPr/>
            </p14:nvContentPartPr>
            <p14:xfrm>
              <a:off x="5058528" y="737194"/>
              <a:ext cx="3191760" cy="130680"/>
            </p14:xfrm>
          </p:contentPart>
        </mc:Choice>
        <mc:Fallback xmlns="">
          <p:pic>
            <p:nvPicPr>
              <p:cNvPr id="210991" name="Freihand 210990">
                <a:extLst>
                  <a:ext uri="{FF2B5EF4-FFF2-40B4-BE49-F238E27FC236}">
                    <a16:creationId xmlns:a16="http://schemas.microsoft.com/office/drawing/2014/main" id="{70F927B8-7248-47E6-9AB7-AAA3557DF22B}"/>
                  </a:ext>
                </a:extLst>
              </p:cNvPr>
              <p:cNvPicPr/>
              <p:nvPr/>
            </p:nvPicPr>
            <p:blipFill>
              <a:blip r:embed="rId30"/>
              <a:stretch>
                <a:fillRect/>
              </a:stretch>
            </p:blipFill>
            <p:spPr>
              <a:xfrm>
                <a:off x="5054208" y="732874"/>
                <a:ext cx="3200400" cy="139320"/>
              </a:xfrm>
              <a:prstGeom prst="rect">
                <a:avLst/>
              </a:prstGeom>
            </p:spPr>
          </p:pic>
        </mc:Fallback>
      </mc:AlternateContent>
      <p:grpSp>
        <p:nvGrpSpPr>
          <p:cNvPr id="211209" name="Gruppieren 211208">
            <a:extLst>
              <a:ext uri="{FF2B5EF4-FFF2-40B4-BE49-F238E27FC236}">
                <a16:creationId xmlns:a16="http://schemas.microsoft.com/office/drawing/2014/main" id="{2A366A97-8A80-4AEC-AD73-295283A83670}"/>
              </a:ext>
            </a:extLst>
          </p:cNvPr>
          <p:cNvGrpSpPr/>
          <p:nvPr/>
        </p:nvGrpSpPr>
        <p:grpSpPr>
          <a:xfrm>
            <a:off x="68568" y="1286554"/>
            <a:ext cx="11917800" cy="2957040"/>
            <a:chOff x="68568" y="1286554"/>
            <a:chExt cx="11917800" cy="2957040"/>
          </a:xfrm>
        </p:grpSpPr>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92A97CA9-0B37-472E-BC11-EDBAD836589C}"/>
                    </a:ext>
                  </a:extLst>
                </p14:cNvPr>
                <p14:cNvContentPartPr/>
                <p14:nvPr/>
              </p14:nvContentPartPr>
              <p14:xfrm>
                <a:off x="82608" y="1496794"/>
                <a:ext cx="1279080" cy="26640"/>
              </p14:xfrm>
            </p:contentPart>
          </mc:Choice>
          <mc:Fallback xmlns="">
            <p:pic>
              <p:nvPicPr>
                <p:cNvPr id="14" name="Freihand 13">
                  <a:extLst>
                    <a:ext uri="{FF2B5EF4-FFF2-40B4-BE49-F238E27FC236}">
                      <a16:creationId xmlns:a16="http://schemas.microsoft.com/office/drawing/2014/main" id="{92A97CA9-0B37-472E-BC11-EDBAD836589C}"/>
                    </a:ext>
                  </a:extLst>
                </p:cNvPr>
                <p:cNvPicPr/>
                <p:nvPr/>
              </p:nvPicPr>
              <p:blipFill>
                <a:blip r:embed="rId32"/>
                <a:stretch>
                  <a:fillRect/>
                </a:stretch>
              </p:blipFill>
              <p:spPr>
                <a:xfrm>
                  <a:off x="78288" y="1492474"/>
                  <a:ext cx="1287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0963" name="Freihand 210962">
                  <a:extLst>
                    <a:ext uri="{FF2B5EF4-FFF2-40B4-BE49-F238E27FC236}">
                      <a16:creationId xmlns:a16="http://schemas.microsoft.com/office/drawing/2014/main" id="{F8860071-4A99-4DF4-B4CE-8B6B55CFD915}"/>
                    </a:ext>
                  </a:extLst>
                </p14:cNvPr>
                <p14:cNvContentPartPr/>
                <p14:nvPr/>
              </p14:nvContentPartPr>
              <p14:xfrm>
                <a:off x="1831488" y="1383394"/>
                <a:ext cx="156240" cy="149760"/>
              </p14:xfrm>
            </p:contentPart>
          </mc:Choice>
          <mc:Fallback xmlns="">
            <p:pic>
              <p:nvPicPr>
                <p:cNvPr id="210963" name="Freihand 210962">
                  <a:extLst>
                    <a:ext uri="{FF2B5EF4-FFF2-40B4-BE49-F238E27FC236}">
                      <a16:creationId xmlns:a16="http://schemas.microsoft.com/office/drawing/2014/main" id="{F8860071-4A99-4DF4-B4CE-8B6B55CFD915}"/>
                    </a:ext>
                  </a:extLst>
                </p:cNvPr>
                <p:cNvPicPr/>
                <p:nvPr/>
              </p:nvPicPr>
              <p:blipFill>
                <a:blip r:embed="rId34"/>
                <a:stretch>
                  <a:fillRect/>
                </a:stretch>
              </p:blipFill>
              <p:spPr>
                <a:xfrm>
                  <a:off x="1827168" y="1379074"/>
                  <a:ext cx="164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0964" name="Freihand 210963">
                  <a:extLst>
                    <a:ext uri="{FF2B5EF4-FFF2-40B4-BE49-F238E27FC236}">
                      <a16:creationId xmlns:a16="http://schemas.microsoft.com/office/drawing/2014/main" id="{CA8A095A-64A2-4CB2-9098-2D5F885F7734}"/>
                    </a:ext>
                  </a:extLst>
                </p14:cNvPr>
                <p14:cNvContentPartPr/>
                <p14:nvPr/>
              </p14:nvContentPartPr>
              <p14:xfrm>
                <a:off x="1675608" y="1301674"/>
                <a:ext cx="250200" cy="107640"/>
              </p14:xfrm>
            </p:contentPart>
          </mc:Choice>
          <mc:Fallback xmlns="">
            <p:pic>
              <p:nvPicPr>
                <p:cNvPr id="210964" name="Freihand 210963">
                  <a:extLst>
                    <a:ext uri="{FF2B5EF4-FFF2-40B4-BE49-F238E27FC236}">
                      <a16:creationId xmlns:a16="http://schemas.microsoft.com/office/drawing/2014/main" id="{CA8A095A-64A2-4CB2-9098-2D5F885F7734}"/>
                    </a:ext>
                  </a:extLst>
                </p:cNvPr>
                <p:cNvPicPr/>
                <p:nvPr/>
              </p:nvPicPr>
              <p:blipFill>
                <a:blip r:embed="rId36"/>
                <a:stretch>
                  <a:fillRect/>
                </a:stretch>
              </p:blipFill>
              <p:spPr>
                <a:xfrm>
                  <a:off x="1671288" y="1297354"/>
                  <a:ext cx="258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0965" name="Freihand 210964">
                  <a:extLst>
                    <a:ext uri="{FF2B5EF4-FFF2-40B4-BE49-F238E27FC236}">
                      <a16:creationId xmlns:a16="http://schemas.microsoft.com/office/drawing/2014/main" id="{5F515B46-96CD-463B-9522-FBDA100E0802}"/>
                    </a:ext>
                  </a:extLst>
                </p14:cNvPr>
                <p14:cNvContentPartPr/>
                <p14:nvPr/>
              </p14:nvContentPartPr>
              <p14:xfrm>
                <a:off x="2102928" y="1433434"/>
                <a:ext cx="279000" cy="120600"/>
              </p14:xfrm>
            </p:contentPart>
          </mc:Choice>
          <mc:Fallback xmlns="">
            <p:pic>
              <p:nvPicPr>
                <p:cNvPr id="210965" name="Freihand 210964">
                  <a:extLst>
                    <a:ext uri="{FF2B5EF4-FFF2-40B4-BE49-F238E27FC236}">
                      <a16:creationId xmlns:a16="http://schemas.microsoft.com/office/drawing/2014/main" id="{5F515B46-96CD-463B-9522-FBDA100E0802}"/>
                    </a:ext>
                  </a:extLst>
                </p:cNvPr>
                <p:cNvPicPr/>
                <p:nvPr/>
              </p:nvPicPr>
              <p:blipFill>
                <a:blip r:embed="rId38"/>
                <a:stretch>
                  <a:fillRect/>
                </a:stretch>
              </p:blipFill>
              <p:spPr>
                <a:xfrm>
                  <a:off x="2098608" y="1429114"/>
                  <a:ext cx="287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966" name="Freihand 210965">
                  <a:extLst>
                    <a:ext uri="{FF2B5EF4-FFF2-40B4-BE49-F238E27FC236}">
                      <a16:creationId xmlns:a16="http://schemas.microsoft.com/office/drawing/2014/main" id="{5945B0F7-5390-466E-898B-558AD5D729E9}"/>
                    </a:ext>
                  </a:extLst>
                </p14:cNvPr>
                <p14:cNvContentPartPr/>
                <p14:nvPr/>
              </p14:nvContentPartPr>
              <p14:xfrm>
                <a:off x="2335128" y="1423714"/>
                <a:ext cx="28080" cy="18360"/>
              </p14:xfrm>
            </p:contentPart>
          </mc:Choice>
          <mc:Fallback xmlns="">
            <p:pic>
              <p:nvPicPr>
                <p:cNvPr id="210966" name="Freihand 210965">
                  <a:extLst>
                    <a:ext uri="{FF2B5EF4-FFF2-40B4-BE49-F238E27FC236}">
                      <a16:creationId xmlns:a16="http://schemas.microsoft.com/office/drawing/2014/main" id="{5945B0F7-5390-466E-898B-558AD5D729E9}"/>
                    </a:ext>
                  </a:extLst>
                </p:cNvPr>
                <p:cNvPicPr/>
                <p:nvPr/>
              </p:nvPicPr>
              <p:blipFill>
                <a:blip r:embed="rId40"/>
                <a:stretch>
                  <a:fillRect/>
                </a:stretch>
              </p:blipFill>
              <p:spPr>
                <a:xfrm>
                  <a:off x="2330808" y="1419394"/>
                  <a:ext cx="36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0967" name="Freihand 210966">
                  <a:extLst>
                    <a:ext uri="{FF2B5EF4-FFF2-40B4-BE49-F238E27FC236}">
                      <a16:creationId xmlns:a16="http://schemas.microsoft.com/office/drawing/2014/main" id="{CC083CEE-12A3-45FF-865B-156B78282B04}"/>
                    </a:ext>
                  </a:extLst>
                </p14:cNvPr>
                <p14:cNvContentPartPr/>
                <p14:nvPr/>
              </p14:nvContentPartPr>
              <p14:xfrm>
                <a:off x="2411448" y="1455394"/>
                <a:ext cx="218160" cy="95400"/>
              </p14:xfrm>
            </p:contentPart>
          </mc:Choice>
          <mc:Fallback xmlns="">
            <p:pic>
              <p:nvPicPr>
                <p:cNvPr id="210967" name="Freihand 210966">
                  <a:extLst>
                    <a:ext uri="{FF2B5EF4-FFF2-40B4-BE49-F238E27FC236}">
                      <a16:creationId xmlns:a16="http://schemas.microsoft.com/office/drawing/2014/main" id="{CC083CEE-12A3-45FF-865B-156B78282B04}"/>
                    </a:ext>
                  </a:extLst>
                </p:cNvPr>
                <p:cNvPicPr/>
                <p:nvPr/>
              </p:nvPicPr>
              <p:blipFill>
                <a:blip r:embed="rId42"/>
                <a:stretch>
                  <a:fillRect/>
                </a:stretch>
              </p:blipFill>
              <p:spPr>
                <a:xfrm>
                  <a:off x="2407128" y="1451074"/>
                  <a:ext cx="226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0968" name="Freihand 210967">
                  <a:extLst>
                    <a:ext uri="{FF2B5EF4-FFF2-40B4-BE49-F238E27FC236}">
                      <a16:creationId xmlns:a16="http://schemas.microsoft.com/office/drawing/2014/main" id="{7A7185F4-F5B5-4AA7-B4BE-5E9AE3724499}"/>
                    </a:ext>
                  </a:extLst>
                </p14:cNvPr>
                <p14:cNvContentPartPr/>
                <p14:nvPr/>
              </p14:nvContentPartPr>
              <p14:xfrm>
                <a:off x="2709528" y="1382314"/>
                <a:ext cx="111240" cy="148320"/>
              </p14:xfrm>
            </p:contentPart>
          </mc:Choice>
          <mc:Fallback xmlns="">
            <p:pic>
              <p:nvPicPr>
                <p:cNvPr id="210968" name="Freihand 210967">
                  <a:extLst>
                    <a:ext uri="{FF2B5EF4-FFF2-40B4-BE49-F238E27FC236}">
                      <a16:creationId xmlns:a16="http://schemas.microsoft.com/office/drawing/2014/main" id="{7A7185F4-F5B5-4AA7-B4BE-5E9AE3724499}"/>
                    </a:ext>
                  </a:extLst>
                </p:cNvPr>
                <p:cNvPicPr/>
                <p:nvPr/>
              </p:nvPicPr>
              <p:blipFill>
                <a:blip r:embed="rId44"/>
                <a:stretch>
                  <a:fillRect/>
                </a:stretch>
              </p:blipFill>
              <p:spPr>
                <a:xfrm>
                  <a:off x="2705208" y="1377994"/>
                  <a:ext cx="11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0969" name="Freihand 210968">
                  <a:extLst>
                    <a:ext uri="{FF2B5EF4-FFF2-40B4-BE49-F238E27FC236}">
                      <a16:creationId xmlns:a16="http://schemas.microsoft.com/office/drawing/2014/main" id="{096F5C46-6CE0-4F61-BFF2-7E916EF0D5F3}"/>
                    </a:ext>
                  </a:extLst>
                </p14:cNvPr>
                <p14:cNvContentPartPr/>
                <p14:nvPr/>
              </p14:nvContentPartPr>
              <p14:xfrm>
                <a:off x="2684688" y="1446034"/>
                <a:ext cx="173880" cy="16560"/>
              </p14:xfrm>
            </p:contentPart>
          </mc:Choice>
          <mc:Fallback xmlns="">
            <p:pic>
              <p:nvPicPr>
                <p:cNvPr id="210969" name="Freihand 210968">
                  <a:extLst>
                    <a:ext uri="{FF2B5EF4-FFF2-40B4-BE49-F238E27FC236}">
                      <a16:creationId xmlns:a16="http://schemas.microsoft.com/office/drawing/2014/main" id="{096F5C46-6CE0-4F61-BFF2-7E916EF0D5F3}"/>
                    </a:ext>
                  </a:extLst>
                </p:cNvPr>
                <p:cNvPicPr/>
                <p:nvPr/>
              </p:nvPicPr>
              <p:blipFill>
                <a:blip r:embed="rId46"/>
                <a:stretch>
                  <a:fillRect/>
                </a:stretch>
              </p:blipFill>
              <p:spPr>
                <a:xfrm>
                  <a:off x="2680368" y="1441714"/>
                  <a:ext cx="182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0970" name="Freihand 210969">
                  <a:extLst>
                    <a:ext uri="{FF2B5EF4-FFF2-40B4-BE49-F238E27FC236}">
                      <a16:creationId xmlns:a16="http://schemas.microsoft.com/office/drawing/2014/main" id="{C09B1EE3-4BA7-44C6-826D-BC333CE71413}"/>
                    </a:ext>
                  </a:extLst>
                </p14:cNvPr>
                <p14:cNvContentPartPr/>
                <p14:nvPr/>
              </p14:nvContentPartPr>
              <p14:xfrm>
                <a:off x="2851728" y="1451434"/>
                <a:ext cx="176040" cy="64440"/>
              </p14:xfrm>
            </p:contentPart>
          </mc:Choice>
          <mc:Fallback xmlns="">
            <p:pic>
              <p:nvPicPr>
                <p:cNvPr id="210970" name="Freihand 210969">
                  <a:extLst>
                    <a:ext uri="{FF2B5EF4-FFF2-40B4-BE49-F238E27FC236}">
                      <a16:creationId xmlns:a16="http://schemas.microsoft.com/office/drawing/2014/main" id="{C09B1EE3-4BA7-44C6-826D-BC333CE71413}"/>
                    </a:ext>
                  </a:extLst>
                </p:cNvPr>
                <p:cNvPicPr/>
                <p:nvPr/>
              </p:nvPicPr>
              <p:blipFill>
                <a:blip r:embed="rId48"/>
                <a:stretch>
                  <a:fillRect/>
                </a:stretch>
              </p:blipFill>
              <p:spPr>
                <a:xfrm>
                  <a:off x="2847408" y="1447114"/>
                  <a:ext cx="184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0971" name="Freihand 210970">
                  <a:extLst>
                    <a:ext uri="{FF2B5EF4-FFF2-40B4-BE49-F238E27FC236}">
                      <a16:creationId xmlns:a16="http://schemas.microsoft.com/office/drawing/2014/main" id="{6299BF0F-E58F-4405-9927-0553F0606BD4}"/>
                    </a:ext>
                  </a:extLst>
                </p14:cNvPr>
                <p14:cNvContentPartPr/>
                <p14:nvPr/>
              </p14:nvContentPartPr>
              <p14:xfrm>
                <a:off x="3039288" y="1419034"/>
                <a:ext cx="81000" cy="99360"/>
              </p14:xfrm>
            </p:contentPart>
          </mc:Choice>
          <mc:Fallback xmlns="">
            <p:pic>
              <p:nvPicPr>
                <p:cNvPr id="210971" name="Freihand 210970">
                  <a:extLst>
                    <a:ext uri="{FF2B5EF4-FFF2-40B4-BE49-F238E27FC236}">
                      <a16:creationId xmlns:a16="http://schemas.microsoft.com/office/drawing/2014/main" id="{6299BF0F-E58F-4405-9927-0553F0606BD4}"/>
                    </a:ext>
                  </a:extLst>
                </p:cNvPr>
                <p:cNvPicPr/>
                <p:nvPr/>
              </p:nvPicPr>
              <p:blipFill>
                <a:blip r:embed="rId50"/>
                <a:stretch>
                  <a:fillRect/>
                </a:stretch>
              </p:blipFill>
              <p:spPr>
                <a:xfrm>
                  <a:off x="3034968" y="1414714"/>
                  <a:ext cx="89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72" name="Freihand 210971">
                  <a:extLst>
                    <a:ext uri="{FF2B5EF4-FFF2-40B4-BE49-F238E27FC236}">
                      <a16:creationId xmlns:a16="http://schemas.microsoft.com/office/drawing/2014/main" id="{6EABDBFC-39B6-4301-BFDE-914D935F52E3}"/>
                    </a:ext>
                  </a:extLst>
                </p14:cNvPr>
                <p14:cNvContentPartPr/>
                <p14:nvPr/>
              </p14:nvContentPartPr>
              <p14:xfrm>
                <a:off x="3128568" y="1449274"/>
                <a:ext cx="61920" cy="90360"/>
              </p14:xfrm>
            </p:contentPart>
          </mc:Choice>
          <mc:Fallback xmlns="">
            <p:pic>
              <p:nvPicPr>
                <p:cNvPr id="210972" name="Freihand 210971">
                  <a:extLst>
                    <a:ext uri="{FF2B5EF4-FFF2-40B4-BE49-F238E27FC236}">
                      <a16:creationId xmlns:a16="http://schemas.microsoft.com/office/drawing/2014/main" id="{6EABDBFC-39B6-4301-BFDE-914D935F52E3}"/>
                    </a:ext>
                  </a:extLst>
                </p:cNvPr>
                <p:cNvPicPr/>
                <p:nvPr/>
              </p:nvPicPr>
              <p:blipFill>
                <a:blip r:embed="rId52"/>
                <a:stretch>
                  <a:fillRect/>
                </a:stretch>
              </p:blipFill>
              <p:spPr>
                <a:xfrm>
                  <a:off x="3124248" y="1444954"/>
                  <a:ext cx="70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0973" name="Freihand 210972">
                  <a:extLst>
                    <a:ext uri="{FF2B5EF4-FFF2-40B4-BE49-F238E27FC236}">
                      <a16:creationId xmlns:a16="http://schemas.microsoft.com/office/drawing/2014/main" id="{415EAFE5-1C0D-4F5D-8FF7-A1FA5FBF2898}"/>
                    </a:ext>
                  </a:extLst>
                </p14:cNvPr>
                <p14:cNvContentPartPr/>
                <p14:nvPr/>
              </p14:nvContentPartPr>
              <p14:xfrm>
                <a:off x="3192648" y="1460074"/>
                <a:ext cx="97200" cy="67680"/>
              </p14:xfrm>
            </p:contentPart>
          </mc:Choice>
          <mc:Fallback xmlns="">
            <p:pic>
              <p:nvPicPr>
                <p:cNvPr id="210973" name="Freihand 210972">
                  <a:extLst>
                    <a:ext uri="{FF2B5EF4-FFF2-40B4-BE49-F238E27FC236}">
                      <a16:creationId xmlns:a16="http://schemas.microsoft.com/office/drawing/2014/main" id="{415EAFE5-1C0D-4F5D-8FF7-A1FA5FBF2898}"/>
                    </a:ext>
                  </a:extLst>
                </p:cNvPr>
                <p:cNvPicPr/>
                <p:nvPr/>
              </p:nvPicPr>
              <p:blipFill>
                <a:blip r:embed="rId54"/>
                <a:stretch>
                  <a:fillRect/>
                </a:stretch>
              </p:blipFill>
              <p:spPr>
                <a:xfrm>
                  <a:off x="3188328" y="1455754"/>
                  <a:ext cx="105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974" name="Freihand 210973">
                  <a:extLst>
                    <a:ext uri="{FF2B5EF4-FFF2-40B4-BE49-F238E27FC236}">
                      <a16:creationId xmlns:a16="http://schemas.microsoft.com/office/drawing/2014/main" id="{BDEAC42C-23A2-406E-B3CA-F92DDD0638DD}"/>
                    </a:ext>
                  </a:extLst>
                </p14:cNvPr>
                <p14:cNvContentPartPr/>
                <p14:nvPr/>
              </p14:nvContentPartPr>
              <p14:xfrm>
                <a:off x="3313968" y="1368994"/>
                <a:ext cx="173880" cy="158400"/>
              </p14:xfrm>
            </p:contentPart>
          </mc:Choice>
          <mc:Fallback xmlns="">
            <p:pic>
              <p:nvPicPr>
                <p:cNvPr id="210974" name="Freihand 210973">
                  <a:extLst>
                    <a:ext uri="{FF2B5EF4-FFF2-40B4-BE49-F238E27FC236}">
                      <a16:creationId xmlns:a16="http://schemas.microsoft.com/office/drawing/2014/main" id="{BDEAC42C-23A2-406E-B3CA-F92DDD0638DD}"/>
                    </a:ext>
                  </a:extLst>
                </p:cNvPr>
                <p:cNvPicPr/>
                <p:nvPr/>
              </p:nvPicPr>
              <p:blipFill>
                <a:blip r:embed="rId56"/>
                <a:stretch>
                  <a:fillRect/>
                </a:stretch>
              </p:blipFill>
              <p:spPr>
                <a:xfrm>
                  <a:off x="3309648" y="1364674"/>
                  <a:ext cx="182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0975" name="Freihand 210974">
                  <a:extLst>
                    <a:ext uri="{FF2B5EF4-FFF2-40B4-BE49-F238E27FC236}">
                      <a16:creationId xmlns:a16="http://schemas.microsoft.com/office/drawing/2014/main" id="{ACF1FCB6-6C8C-4514-8F3D-68F1C790F2C9}"/>
                    </a:ext>
                  </a:extLst>
                </p14:cNvPr>
                <p14:cNvContentPartPr/>
                <p14:nvPr/>
              </p14:nvContentPartPr>
              <p14:xfrm>
                <a:off x="3274728" y="1406074"/>
                <a:ext cx="128880" cy="25560"/>
              </p14:xfrm>
            </p:contentPart>
          </mc:Choice>
          <mc:Fallback xmlns="">
            <p:pic>
              <p:nvPicPr>
                <p:cNvPr id="210975" name="Freihand 210974">
                  <a:extLst>
                    <a:ext uri="{FF2B5EF4-FFF2-40B4-BE49-F238E27FC236}">
                      <a16:creationId xmlns:a16="http://schemas.microsoft.com/office/drawing/2014/main" id="{ACF1FCB6-6C8C-4514-8F3D-68F1C790F2C9}"/>
                    </a:ext>
                  </a:extLst>
                </p:cNvPr>
                <p:cNvPicPr/>
                <p:nvPr/>
              </p:nvPicPr>
              <p:blipFill>
                <a:blip r:embed="rId58"/>
                <a:stretch>
                  <a:fillRect/>
                </a:stretch>
              </p:blipFill>
              <p:spPr>
                <a:xfrm>
                  <a:off x="3270408" y="1401754"/>
                  <a:ext cx="137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0976" name="Freihand 210975">
                  <a:extLst>
                    <a:ext uri="{FF2B5EF4-FFF2-40B4-BE49-F238E27FC236}">
                      <a16:creationId xmlns:a16="http://schemas.microsoft.com/office/drawing/2014/main" id="{F5A6FD77-8D06-4935-A331-024D0EAA938D}"/>
                    </a:ext>
                  </a:extLst>
                </p14:cNvPr>
                <p14:cNvContentPartPr/>
                <p14:nvPr/>
              </p14:nvContentPartPr>
              <p14:xfrm>
                <a:off x="3604128" y="1438834"/>
                <a:ext cx="7200" cy="66600"/>
              </p14:xfrm>
            </p:contentPart>
          </mc:Choice>
          <mc:Fallback xmlns="">
            <p:pic>
              <p:nvPicPr>
                <p:cNvPr id="210976" name="Freihand 210975">
                  <a:extLst>
                    <a:ext uri="{FF2B5EF4-FFF2-40B4-BE49-F238E27FC236}">
                      <a16:creationId xmlns:a16="http://schemas.microsoft.com/office/drawing/2014/main" id="{F5A6FD77-8D06-4935-A331-024D0EAA938D}"/>
                    </a:ext>
                  </a:extLst>
                </p:cNvPr>
                <p:cNvPicPr/>
                <p:nvPr/>
              </p:nvPicPr>
              <p:blipFill>
                <a:blip r:embed="rId60"/>
                <a:stretch>
                  <a:fillRect/>
                </a:stretch>
              </p:blipFill>
              <p:spPr>
                <a:xfrm>
                  <a:off x="3599808" y="1434514"/>
                  <a:ext cx="15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0977" name="Freihand 210976">
                  <a:extLst>
                    <a:ext uri="{FF2B5EF4-FFF2-40B4-BE49-F238E27FC236}">
                      <a16:creationId xmlns:a16="http://schemas.microsoft.com/office/drawing/2014/main" id="{E399E860-0669-44BD-A3A9-883486096C03}"/>
                    </a:ext>
                  </a:extLst>
                </p14:cNvPr>
                <p14:cNvContentPartPr/>
                <p14:nvPr/>
              </p14:nvContentPartPr>
              <p14:xfrm>
                <a:off x="3609528" y="1409314"/>
                <a:ext cx="37440" cy="24480"/>
              </p14:xfrm>
            </p:contentPart>
          </mc:Choice>
          <mc:Fallback xmlns="">
            <p:pic>
              <p:nvPicPr>
                <p:cNvPr id="210977" name="Freihand 210976">
                  <a:extLst>
                    <a:ext uri="{FF2B5EF4-FFF2-40B4-BE49-F238E27FC236}">
                      <a16:creationId xmlns:a16="http://schemas.microsoft.com/office/drawing/2014/main" id="{E399E860-0669-44BD-A3A9-883486096C03}"/>
                    </a:ext>
                  </a:extLst>
                </p:cNvPr>
                <p:cNvPicPr/>
                <p:nvPr/>
              </p:nvPicPr>
              <p:blipFill>
                <a:blip r:embed="rId62"/>
                <a:stretch>
                  <a:fillRect/>
                </a:stretch>
              </p:blipFill>
              <p:spPr>
                <a:xfrm>
                  <a:off x="3605208" y="1404994"/>
                  <a:ext cx="4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0978" name="Freihand 210977">
                  <a:extLst>
                    <a:ext uri="{FF2B5EF4-FFF2-40B4-BE49-F238E27FC236}">
                      <a16:creationId xmlns:a16="http://schemas.microsoft.com/office/drawing/2014/main" id="{DAF0BFA9-70CF-439C-BDB0-235232ABBBF0}"/>
                    </a:ext>
                  </a:extLst>
                </p14:cNvPr>
                <p14:cNvContentPartPr/>
                <p14:nvPr/>
              </p14:nvContentPartPr>
              <p14:xfrm>
                <a:off x="3671448" y="1354594"/>
                <a:ext cx="167400" cy="172440"/>
              </p14:xfrm>
            </p:contentPart>
          </mc:Choice>
          <mc:Fallback xmlns="">
            <p:pic>
              <p:nvPicPr>
                <p:cNvPr id="210978" name="Freihand 210977">
                  <a:extLst>
                    <a:ext uri="{FF2B5EF4-FFF2-40B4-BE49-F238E27FC236}">
                      <a16:creationId xmlns:a16="http://schemas.microsoft.com/office/drawing/2014/main" id="{DAF0BFA9-70CF-439C-BDB0-235232ABBBF0}"/>
                    </a:ext>
                  </a:extLst>
                </p:cNvPr>
                <p:cNvPicPr/>
                <p:nvPr/>
              </p:nvPicPr>
              <p:blipFill>
                <a:blip r:embed="rId64"/>
                <a:stretch>
                  <a:fillRect/>
                </a:stretch>
              </p:blipFill>
              <p:spPr>
                <a:xfrm>
                  <a:off x="3667128" y="1350274"/>
                  <a:ext cx="176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0979" name="Freihand 210978">
                  <a:extLst>
                    <a:ext uri="{FF2B5EF4-FFF2-40B4-BE49-F238E27FC236}">
                      <a16:creationId xmlns:a16="http://schemas.microsoft.com/office/drawing/2014/main" id="{7E2679F1-0F7B-4A90-97B6-CC3424A06711}"/>
                    </a:ext>
                  </a:extLst>
                </p14:cNvPr>
                <p14:cNvContentPartPr/>
                <p14:nvPr/>
              </p14:nvContentPartPr>
              <p14:xfrm>
                <a:off x="3955488" y="1332634"/>
                <a:ext cx="95400" cy="174960"/>
              </p14:xfrm>
            </p:contentPart>
          </mc:Choice>
          <mc:Fallback xmlns="">
            <p:pic>
              <p:nvPicPr>
                <p:cNvPr id="210979" name="Freihand 210978">
                  <a:extLst>
                    <a:ext uri="{FF2B5EF4-FFF2-40B4-BE49-F238E27FC236}">
                      <a16:creationId xmlns:a16="http://schemas.microsoft.com/office/drawing/2014/main" id="{7E2679F1-0F7B-4A90-97B6-CC3424A06711}"/>
                    </a:ext>
                  </a:extLst>
                </p:cNvPr>
                <p:cNvPicPr/>
                <p:nvPr/>
              </p:nvPicPr>
              <p:blipFill>
                <a:blip r:embed="rId66"/>
                <a:stretch>
                  <a:fillRect/>
                </a:stretch>
              </p:blipFill>
              <p:spPr>
                <a:xfrm>
                  <a:off x="3951168" y="1328314"/>
                  <a:ext cx="104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0980" name="Freihand 210979">
                  <a:extLst>
                    <a:ext uri="{FF2B5EF4-FFF2-40B4-BE49-F238E27FC236}">
                      <a16:creationId xmlns:a16="http://schemas.microsoft.com/office/drawing/2014/main" id="{5E135632-4FFA-48E0-8F1A-0CFD72CCA287}"/>
                    </a:ext>
                  </a:extLst>
                </p14:cNvPr>
                <p14:cNvContentPartPr/>
                <p14:nvPr/>
              </p14:nvContentPartPr>
              <p14:xfrm>
                <a:off x="4097688" y="1393834"/>
                <a:ext cx="232200" cy="98640"/>
              </p14:xfrm>
            </p:contentPart>
          </mc:Choice>
          <mc:Fallback xmlns="">
            <p:pic>
              <p:nvPicPr>
                <p:cNvPr id="210980" name="Freihand 210979">
                  <a:extLst>
                    <a:ext uri="{FF2B5EF4-FFF2-40B4-BE49-F238E27FC236}">
                      <a16:creationId xmlns:a16="http://schemas.microsoft.com/office/drawing/2014/main" id="{5E135632-4FFA-48E0-8F1A-0CFD72CCA287}"/>
                    </a:ext>
                  </a:extLst>
                </p:cNvPr>
                <p:cNvPicPr/>
                <p:nvPr/>
              </p:nvPicPr>
              <p:blipFill>
                <a:blip r:embed="rId68"/>
                <a:stretch>
                  <a:fillRect/>
                </a:stretch>
              </p:blipFill>
              <p:spPr>
                <a:xfrm>
                  <a:off x="4093368" y="1389514"/>
                  <a:ext cx="240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0981" name="Freihand 210980">
                  <a:extLst>
                    <a:ext uri="{FF2B5EF4-FFF2-40B4-BE49-F238E27FC236}">
                      <a16:creationId xmlns:a16="http://schemas.microsoft.com/office/drawing/2014/main" id="{E1923F07-DF88-4945-B93D-4DBB7FF04F65}"/>
                    </a:ext>
                  </a:extLst>
                </p14:cNvPr>
                <p14:cNvContentPartPr/>
                <p14:nvPr/>
              </p14:nvContentPartPr>
              <p14:xfrm>
                <a:off x="4372008" y="1318954"/>
                <a:ext cx="108720" cy="161640"/>
              </p14:xfrm>
            </p:contentPart>
          </mc:Choice>
          <mc:Fallback xmlns="">
            <p:pic>
              <p:nvPicPr>
                <p:cNvPr id="210981" name="Freihand 210980">
                  <a:extLst>
                    <a:ext uri="{FF2B5EF4-FFF2-40B4-BE49-F238E27FC236}">
                      <a16:creationId xmlns:a16="http://schemas.microsoft.com/office/drawing/2014/main" id="{E1923F07-DF88-4945-B93D-4DBB7FF04F65}"/>
                    </a:ext>
                  </a:extLst>
                </p:cNvPr>
                <p:cNvPicPr/>
                <p:nvPr/>
              </p:nvPicPr>
              <p:blipFill>
                <a:blip r:embed="rId70"/>
                <a:stretch>
                  <a:fillRect/>
                </a:stretch>
              </p:blipFill>
              <p:spPr>
                <a:xfrm>
                  <a:off x="4367688" y="1314634"/>
                  <a:ext cx="117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0982" name="Freihand 210981">
                  <a:extLst>
                    <a:ext uri="{FF2B5EF4-FFF2-40B4-BE49-F238E27FC236}">
                      <a16:creationId xmlns:a16="http://schemas.microsoft.com/office/drawing/2014/main" id="{68BB25B8-3444-4C26-8ED7-038CE4664C43}"/>
                    </a:ext>
                  </a:extLst>
                </p14:cNvPr>
                <p14:cNvContentPartPr/>
                <p14:nvPr/>
              </p14:nvContentPartPr>
              <p14:xfrm>
                <a:off x="4593048" y="1365394"/>
                <a:ext cx="227520" cy="87840"/>
              </p14:xfrm>
            </p:contentPart>
          </mc:Choice>
          <mc:Fallback xmlns="">
            <p:pic>
              <p:nvPicPr>
                <p:cNvPr id="210982" name="Freihand 210981">
                  <a:extLst>
                    <a:ext uri="{FF2B5EF4-FFF2-40B4-BE49-F238E27FC236}">
                      <a16:creationId xmlns:a16="http://schemas.microsoft.com/office/drawing/2014/main" id="{68BB25B8-3444-4C26-8ED7-038CE4664C43}"/>
                    </a:ext>
                  </a:extLst>
                </p:cNvPr>
                <p:cNvPicPr/>
                <p:nvPr/>
              </p:nvPicPr>
              <p:blipFill>
                <a:blip r:embed="rId72"/>
                <a:stretch>
                  <a:fillRect/>
                </a:stretch>
              </p:blipFill>
              <p:spPr>
                <a:xfrm>
                  <a:off x="4588728" y="1361074"/>
                  <a:ext cx="236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0983" name="Freihand 210982">
                  <a:extLst>
                    <a:ext uri="{FF2B5EF4-FFF2-40B4-BE49-F238E27FC236}">
                      <a16:creationId xmlns:a16="http://schemas.microsoft.com/office/drawing/2014/main" id="{F34D970E-EE17-438F-B4C8-FC65E7BB5675}"/>
                    </a:ext>
                  </a:extLst>
                </p14:cNvPr>
                <p14:cNvContentPartPr/>
                <p14:nvPr/>
              </p14:nvContentPartPr>
              <p14:xfrm>
                <a:off x="4873488" y="1306354"/>
                <a:ext cx="107640" cy="149040"/>
              </p14:xfrm>
            </p:contentPart>
          </mc:Choice>
          <mc:Fallback xmlns="">
            <p:pic>
              <p:nvPicPr>
                <p:cNvPr id="210983" name="Freihand 210982">
                  <a:extLst>
                    <a:ext uri="{FF2B5EF4-FFF2-40B4-BE49-F238E27FC236}">
                      <a16:creationId xmlns:a16="http://schemas.microsoft.com/office/drawing/2014/main" id="{F34D970E-EE17-438F-B4C8-FC65E7BB5675}"/>
                    </a:ext>
                  </a:extLst>
                </p:cNvPr>
                <p:cNvPicPr/>
                <p:nvPr/>
              </p:nvPicPr>
              <p:blipFill>
                <a:blip r:embed="rId74"/>
                <a:stretch>
                  <a:fillRect/>
                </a:stretch>
              </p:blipFill>
              <p:spPr>
                <a:xfrm>
                  <a:off x="4869168" y="1302034"/>
                  <a:ext cx="116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0984" name="Freihand 210983">
                  <a:extLst>
                    <a:ext uri="{FF2B5EF4-FFF2-40B4-BE49-F238E27FC236}">
                      <a16:creationId xmlns:a16="http://schemas.microsoft.com/office/drawing/2014/main" id="{FD8CFEB6-64C0-44E7-92D1-1CB8A076DCC9}"/>
                    </a:ext>
                  </a:extLst>
                </p14:cNvPr>
                <p14:cNvContentPartPr/>
                <p14:nvPr/>
              </p14:nvContentPartPr>
              <p14:xfrm>
                <a:off x="4981488" y="1377634"/>
                <a:ext cx="103320" cy="71280"/>
              </p14:xfrm>
            </p:contentPart>
          </mc:Choice>
          <mc:Fallback xmlns="">
            <p:pic>
              <p:nvPicPr>
                <p:cNvPr id="210984" name="Freihand 210983">
                  <a:extLst>
                    <a:ext uri="{FF2B5EF4-FFF2-40B4-BE49-F238E27FC236}">
                      <a16:creationId xmlns:a16="http://schemas.microsoft.com/office/drawing/2014/main" id="{FD8CFEB6-64C0-44E7-92D1-1CB8A076DCC9}"/>
                    </a:ext>
                  </a:extLst>
                </p:cNvPr>
                <p:cNvPicPr/>
                <p:nvPr/>
              </p:nvPicPr>
              <p:blipFill>
                <a:blip r:embed="rId76"/>
                <a:stretch>
                  <a:fillRect/>
                </a:stretch>
              </p:blipFill>
              <p:spPr>
                <a:xfrm>
                  <a:off x="4977168" y="1373314"/>
                  <a:ext cx="111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0985" name="Freihand 210984">
                  <a:extLst>
                    <a:ext uri="{FF2B5EF4-FFF2-40B4-BE49-F238E27FC236}">
                      <a16:creationId xmlns:a16="http://schemas.microsoft.com/office/drawing/2014/main" id="{AEBE1D04-A2C7-4B8F-B89E-9AD9A3D4D638}"/>
                    </a:ext>
                  </a:extLst>
                </p14:cNvPr>
                <p14:cNvContentPartPr/>
                <p14:nvPr/>
              </p14:nvContentPartPr>
              <p14:xfrm>
                <a:off x="5112888" y="1286554"/>
                <a:ext cx="126720" cy="149760"/>
              </p14:xfrm>
            </p:contentPart>
          </mc:Choice>
          <mc:Fallback xmlns="">
            <p:pic>
              <p:nvPicPr>
                <p:cNvPr id="210985" name="Freihand 210984">
                  <a:extLst>
                    <a:ext uri="{FF2B5EF4-FFF2-40B4-BE49-F238E27FC236}">
                      <a16:creationId xmlns:a16="http://schemas.microsoft.com/office/drawing/2014/main" id="{AEBE1D04-A2C7-4B8F-B89E-9AD9A3D4D638}"/>
                    </a:ext>
                  </a:extLst>
                </p:cNvPr>
                <p:cNvPicPr/>
                <p:nvPr/>
              </p:nvPicPr>
              <p:blipFill>
                <a:blip r:embed="rId78"/>
                <a:stretch>
                  <a:fillRect/>
                </a:stretch>
              </p:blipFill>
              <p:spPr>
                <a:xfrm>
                  <a:off x="5108568" y="1282234"/>
                  <a:ext cx="135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0986" name="Freihand 210985">
                  <a:extLst>
                    <a:ext uri="{FF2B5EF4-FFF2-40B4-BE49-F238E27FC236}">
                      <a16:creationId xmlns:a16="http://schemas.microsoft.com/office/drawing/2014/main" id="{5E5D1702-97F6-46F6-849F-47132DAE9138}"/>
                    </a:ext>
                  </a:extLst>
                </p14:cNvPr>
                <p14:cNvContentPartPr/>
                <p14:nvPr/>
              </p14:nvContentPartPr>
              <p14:xfrm>
                <a:off x="5179128" y="1406074"/>
                <a:ext cx="66240" cy="36000"/>
              </p14:xfrm>
            </p:contentPart>
          </mc:Choice>
          <mc:Fallback xmlns="">
            <p:pic>
              <p:nvPicPr>
                <p:cNvPr id="210986" name="Freihand 210985">
                  <a:extLst>
                    <a:ext uri="{FF2B5EF4-FFF2-40B4-BE49-F238E27FC236}">
                      <a16:creationId xmlns:a16="http://schemas.microsoft.com/office/drawing/2014/main" id="{5E5D1702-97F6-46F6-849F-47132DAE9138}"/>
                    </a:ext>
                  </a:extLst>
                </p:cNvPr>
                <p:cNvPicPr/>
                <p:nvPr/>
              </p:nvPicPr>
              <p:blipFill>
                <a:blip r:embed="rId80"/>
                <a:stretch>
                  <a:fillRect/>
                </a:stretch>
              </p:blipFill>
              <p:spPr>
                <a:xfrm>
                  <a:off x="5174808" y="1401754"/>
                  <a:ext cx="74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10987" name="Freihand 210986">
                  <a:extLst>
                    <a:ext uri="{FF2B5EF4-FFF2-40B4-BE49-F238E27FC236}">
                      <a16:creationId xmlns:a16="http://schemas.microsoft.com/office/drawing/2014/main" id="{7C566C43-4D69-4C95-A312-AD358C6CDCE2}"/>
                    </a:ext>
                  </a:extLst>
                </p14:cNvPr>
                <p14:cNvContentPartPr/>
                <p14:nvPr/>
              </p14:nvContentPartPr>
              <p14:xfrm>
                <a:off x="5256888" y="1380514"/>
                <a:ext cx="214200" cy="70200"/>
              </p14:xfrm>
            </p:contentPart>
          </mc:Choice>
          <mc:Fallback xmlns="">
            <p:pic>
              <p:nvPicPr>
                <p:cNvPr id="210987" name="Freihand 210986">
                  <a:extLst>
                    <a:ext uri="{FF2B5EF4-FFF2-40B4-BE49-F238E27FC236}">
                      <a16:creationId xmlns:a16="http://schemas.microsoft.com/office/drawing/2014/main" id="{7C566C43-4D69-4C95-A312-AD358C6CDCE2}"/>
                    </a:ext>
                  </a:extLst>
                </p:cNvPr>
                <p:cNvPicPr/>
                <p:nvPr/>
              </p:nvPicPr>
              <p:blipFill>
                <a:blip r:embed="rId82"/>
                <a:stretch>
                  <a:fillRect/>
                </a:stretch>
              </p:blipFill>
              <p:spPr>
                <a:xfrm>
                  <a:off x="5252568" y="1376194"/>
                  <a:ext cx="222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0988" name="Freihand 210987">
                  <a:extLst>
                    <a:ext uri="{FF2B5EF4-FFF2-40B4-BE49-F238E27FC236}">
                      <a16:creationId xmlns:a16="http://schemas.microsoft.com/office/drawing/2014/main" id="{CB2E933A-F9F3-4C4A-88D6-FB4E3551E238}"/>
                    </a:ext>
                  </a:extLst>
                </p14:cNvPr>
                <p14:cNvContentPartPr/>
                <p14:nvPr/>
              </p14:nvContentPartPr>
              <p14:xfrm>
                <a:off x="5498088" y="1378714"/>
                <a:ext cx="96120" cy="59760"/>
              </p14:xfrm>
            </p:contentPart>
          </mc:Choice>
          <mc:Fallback xmlns="">
            <p:pic>
              <p:nvPicPr>
                <p:cNvPr id="210988" name="Freihand 210987">
                  <a:extLst>
                    <a:ext uri="{FF2B5EF4-FFF2-40B4-BE49-F238E27FC236}">
                      <a16:creationId xmlns:a16="http://schemas.microsoft.com/office/drawing/2014/main" id="{CB2E933A-F9F3-4C4A-88D6-FB4E3551E238}"/>
                    </a:ext>
                  </a:extLst>
                </p:cNvPr>
                <p:cNvPicPr/>
                <p:nvPr/>
              </p:nvPicPr>
              <p:blipFill>
                <a:blip r:embed="rId84"/>
                <a:stretch>
                  <a:fillRect/>
                </a:stretch>
              </p:blipFill>
              <p:spPr>
                <a:xfrm>
                  <a:off x="5493768" y="1374394"/>
                  <a:ext cx="104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0989" name="Freihand 210988">
                  <a:extLst>
                    <a:ext uri="{FF2B5EF4-FFF2-40B4-BE49-F238E27FC236}">
                      <a16:creationId xmlns:a16="http://schemas.microsoft.com/office/drawing/2014/main" id="{AFF7BD1D-F829-4AD5-9E3B-BAAB9FA4FA5A}"/>
                    </a:ext>
                  </a:extLst>
                </p14:cNvPr>
                <p14:cNvContentPartPr/>
                <p14:nvPr/>
              </p14:nvContentPartPr>
              <p14:xfrm>
                <a:off x="5667288" y="1318954"/>
                <a:ext cx="102600" cy="136440"/>
              </p14:xfrm>
            </p:contentPart>
          </mc:Choice>
          <mc:Fallback xmlns="">
            <p:pic>
              <p:nvPicPr>
                <p:cNvPr id="210989" name="Freihand 210988">
                  <a:extLst>
                    <a:ext uri="{FF2B5EF4-FFF2-40B4-BE49-F238E27FC236}">
                      <a16:creationId xmlns:a16="http://schemas.microsoft.com/office/drawing/2014/main" id="{AFF7BD1D-F829-4AD5-9E3B-BAAB9FA4FA5A}"/>
                    </a:ext>
                  </a:extLst>
                </p:cNvPr>
                <p:cNvPicPr/>
                <p:nvPr/>
              </p:nvPicPr>
              <p:blipFill>
                <a:blip r:embed="rId86"/>
                <a:stretch>
                  <a:fillRect/>
                </a:stretch>
              </p:blipFill>
              <p:spPr>
                <a:xfrm>
                  <a:off x="5662968" y="1314634"/>
                  <a:ext cx="111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0992" name="Freihand 210991">
                  <a:extLst>
                    <a:ext uri="{FF2B5EF4-FFF2-40B4-BE49-F238E27FC236}">
                      <a16:creationId xmlns:a16="http://schemas.microsoft.com/office/drawing/2014/main" id="{11C7B9B5-1450-4CC2-9CC4-18BF7075B110}"/>
                    </a:ext>
                  </a:extLst>
                </p14:cNvPr>
                <p14:cNvContentPartPr/>
                <p14:nvPr/>
              </p14:nvContentPartPr>
              <p14:xfrm>
                <a:off x="5035848" y="3498754"/>
                <a:ext cx="297720" cy="20880"/>
              </p14:xfrm>
            </p:contentPart>
          </mc:Choice>
          <mc:Fallback xmlns="">
            <p:pic>
              <p:nvPicPr>
                <p:cNvPr id="210992" name="Freihand 210991">
                  <a:extLst>
                    <a:ext uri="{FF2B5EF4-FFF2-40B4-BE49-F238E27FC236}">
                      <a16:creationId xmlns:a16="http://schemas.microsoft.com/office/drawing/2014/main" id="{11C7B9B5-1450-4CC2-9CC4-18BF7075B110}"/>
                    </a:ext>
                  </a:extLst>
                </p:cNvPr>
                <p:cNvPicPr/>
                <p:nvPr/>
              </p:nvPicPr>
              <p:blipFill>
                <a:blip r:embed="rId88"/>
                <a:stretch>
                  <a:fillRect/>
                </a:stretch>
              </p:blipFill>
              <p:spPr>
                <a:xfrm>
                  <a:off x="5031528" y="3494434"/>
                  <a:ext cx="306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10993" name="Freihand 210992">
                  <a:extLst>
                    <a:ext uri="{FF2B5EF4-FFF2-40B4-BE49-F238E27FC236}">
                      <a16:creationId xmlns:a16="http://schemas.microsoft.com/office/drawing/2014/main" id="{1DF8BD5C-2D46-44C3-9F0C-7FD3766B3066}"/>
                    </a:ext>
                  </a:extLst>
                </p14:cNvPr>
                <p14:cNvContentPartPr/>
                <p14:nvPr/>
              </p14:nvContentPartPr>
              <p14:xfrm>
                <a:off x="5040528" y="3570394"/>
                <a:ext cx="290160" cy="28800"/>
              </p14:xfrm>
            </p:contentPart>
          </mc:Choice>
          <mc:Fallback xmlns="">
            <p:pic>
              <p:nvPicPr>
                <p:cNvPr id="210993" name="Freihand 210992">
                  <a:extLst>
                    <a:ext uri="{FF2B5EF4-FFF2-40B4-BE49-F238E27FC236}">
                      <a16:creationId xmlns:a16="http://schemas.microsoft.com/office/drawing/2014/main" id="{1DF8BD5C-2D46-44C3-9F0C-7FD3766B3066}"/>
                    </a:ext>
                  </a:extLst>
                </p:cNvPr>
                <p:cNvPicPr/>
                <p:nvPr/>
              </p:nvPicPr>
              <p:blipFill>
                <a:blip r:embed="rId90"/>
                <a:stretch>
                  <a:fillRect/>
                </a:stretch>
              </p:blipFill>
              <p:spPr>
                <a:xfrm>
                  <a:off x="5036208" y="3566074"/>
                  <a:ext cx="298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10995" name="Freihand 210994">
                  <a:extLst>
                    <a:ext uri="{FF2B5EF4-FFF2-40B4-BE49-F238E27FC236}">
                      <a16:creationId xmlns:a16="http://schemas.microsoft.com/office/drawing/2014/main" id="{62B0A040-DF14-4CCF-B5F1-267862A8A7C6}"/>
                    </a:ext>
                  </a:extLst>
                </p14:cNvPr>
                <p14:cNvContentPartPr/>
                <p14:nvPr/>
              </p14:nvContentPartPr>
              <p14:xfrm>
                <a:off x="5237088" y="2229034"/>
                <a:ext cx="1306080" cy="1171080"/>
              </p14:xfrm>
            </p:contentPart>
          </mc:Choice>
          <mc:Fallback xmlns="">
            <p:pic>
              <p:nvPicPr>
                <p:cNvPr id="210995" name="Freihand 210994">
                  <a:extLst>
                    <a:ext uri="{FF2B5EF4-FFF2-40B4-BE49-F238E27FC236}">
                      <a16:creationId xmlns:a16="http://schemas.microsoft.com/office/drawing/2014/main" id="{62B0A040-DF14-4CCF-B5F1-267862A8A7C6}"/>
                    </a:ext>
                  </a:extLst>
                </p:cNvPr>
                <p:cNvPicPr/>
                <p:nvPr/>
              </p:nvPicPr>
              <p:blipFill>
                <a:blip r:embed="rId92"/>
                <a:stretch>
                  <a:fillRect/>
                </a:stretch>
              </p:blipFill>
              <p:spPr>
                <a:xfrm>
                  <a:off x="5232768" y="2224714"/>
                  <a:ext cx="1314720" cy="1179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10996" name="Freihand 210995">
                  <a:extLst>
                    <a:ext uri="{FF2B5EF4-FFF2-40B4-BE49-F238E27FC236}">
                      <a16:creationId xmlns:a16="http://schemas.microsoft.com/office/drawing/2014/main" id="{06B51DE7-0818-4B71-8D41-35B92339A40D}"/>
                    </a:ext>
                  </a:extLst>
                </p14:cNvPr>
                <p14:cNvContentPartPr/>
                <p14:nvPr/>
              </p14:nvContentPartPr>
              <p14:xfrm>
                <a:off x="5166528" y="3272674"/>
                <a:ext cx="289800" cy="129600"/>
              </p14:xfrm>
            </p:contentPart>
          </mc:Choice>
          <mc:Fallback xmlns="">
            <p:pic>
              <p:nvPicPr>
                <p:cNvPr id="210996" name="Freihand 210995">
                  <a:extLst>
                    <a:ext uri="{FF2B5EF4-FFF2-40B4-BE49-F238E27FC236}">
                      <a16:creationId xmlns:a16="http://schemas.microsoft.com/office/drawing/2014/main" id="{06B51DE7-0818-4B71-8D41-35B92339A40D}"/>
                    </a:ext>
                  </a:extLst>
                </p:cNvPr>
                <p:cNvPicPr/>
                <p:nvPr/>
              </p:nvPicPr>
              <p:blipFill>
                <a:blip r:embed="rId94"/>
                <a:stretch>
                  <a:fillRect/>
                </a:stretch>
              </p:blipFill>
              <p:spPr>
                <a:xfrm>
                  <a:off x="5162208" y="3268354"/>
                  <a:ext cx="298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0997" name="Freihand 210996">
                  <a:extLst>
                    <a:ext uri="{FF2B5EF4-FFF2-40B4-BE49-F238E27FC236}">
                      <a16:creationId xmlns:a16="http://schemas.microsoft.com/office/drawing/2014/main" id="{91E1137E-910F-4C65-AC6F-11403EFD3934}"/>
                    </a:ext>
                  </a:extLst>
                </p14:cNvPr>
                <p14:cNvContentPartPr/>
                <p14:nvPr/>
              </p14:nvContentPartPr>
              <p14:xfrm>
                <a:off x="6523728" y="1809274"/>
                <a:ext cx="265680" cy="236160"/>
              </p14:xfrm>
            </p:contentPart>
          </mc:Choice>
          <mc:Fallback xmlns="">
            <p:pic>
              <p:nvPicPr>
                <p:cNvPr id="210997" name="Freihand 210996">
                  <a:extLst>
                    <a:ext uri="{FF2B5EF4-FFF2-40B4-BE49-F238E27FC236}">
                      <a16:creationId xmlns:a16="http://schemas.microsoft.com/office/drawing/2014/main" id="{91E1137E-910F-4C65-AC6F-11403EFD3934}"/>
                    </a:ext>
                  </a:extLst>
                </p:cNvPr>
                <p:cNvPicPr/>
                <p:nvPr/>
              </p:nvPicPr>
              <p:blipFill>
                <a:blip r:embed="rId96"/>
                <a:stretch>
                  <a:fillRect/>
                </a:stretch>
              </p:blipFill>
              <p:spPr>
                <a:xfrm>
                  <a:off x="6519408" y="1804954"/>
                  <a:ext cx="274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0998" name="Freihand 210997">
                  <a:extLst>
                    <a:ext uri="{FF2B5EF4-FFF2-40B4-BE49-F238E27FC236}">
                      <a16:creationId xmlns:a16="http://schemas.microsoft.com/office/drawing/2014/main" id="{F900D8C1-2037-4C99-8C9F-17742D3E3FA2}"/>
                    </a:ext>
                  </a:extLst>
                </p14:cNvPr>
                <p14:cNvContentPartPr/>
                <p14:nvPr/>
              </p14:nvContentPartPr>
              <p14:xfrm>
                <a:off x="6821448" y="1802434"/>
                <a:ext cx="360" cy="360"/>
              </p14:xfrm>
            </p:contentPart>
          </mc:Choice>
          <mc:Fallback xmlns="">
            <p:pic>
              <p:nvPicPr>
                <p:cNvPr id="210998" name="Freihand 210997">
                  <a:extLst>
                    <a:ext uri="{FF2B5EF4-FFF2-40B4-BE49-F238E27FC236}">
                      <a16:creationId xmlns:a16="http://schemas.microsoft.com/office/drawing/2014/main" id="{F900D8C1-2037-4C99-8C9F-17742D3E3FA2}"/>
                    </a:ext>
                  </a:extLst>
                </p:cNvPr>
                <p:cNvPicPr/>
                <p:nvPr/>
              </p:nvPicPr>
              <p:blipFill>
                <a:blip r:embed="rId98"/>
                <a:stretch>
                  <a:fillRect/>
                </a:stretch>
              </p:blipFill>
              <p:spPr>
                <a:xfrm>
                  <a:off x="6817128" y="17981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0999" name="Freihand 210998">
                  <a:extLst>
                    <a:ext uri="{FF2B5EF4-FFF2-40B4-BE49-F238E27FC236}">
                      <a16:creationId xmlns:a16="http://schemas.microsoft.com/office/drawing/2014/main" id="{C4DCB0F4-F241-4B18-ACF6-189513A3E899}"/>
                    </a:ext>
                  </a:extLst>
                </p14:cNvPr>
                <p14:cNvContentPartPr/>
                <p14:nvPr/>
              </p14:nvContentPartPr>
              <p14:xfrm>
                <a:off x="6826848" y="1669594"/>
                <a:ext cx="127800" cy="181440"/>
              </p14:xfrm>
            </p:contentPart>
          </mc:Choice>
          <mc:Fallback xmlns="">
            <p:pic>
              <p:nvPicPr>
                <p:cNvPr id="210999" name="Freihand 210998">
                  <a:extLst>
                    <a:ext uri="{FF2B5EF4-FFF2-40B4-BE49-F238E27FC236}">
                      <a16:creationId xmlns:a16="http://schemas.microsoft.com/office/drawing/2014/main" id="{C4DCB0F4-F241-4B18-ACF6-189513A3E899}"/>
                    </a:ext>
                  </a:extLst>
                </p:cNvPr>
                <p:cNvPicPr/>
                <p:nvPr/>
              </p:nvPicPr>
              <p:blipFill>
                <a:blip r:embed="rId100"/>
                <a:stretch>
                  <a:fillRect/>
                </a:stretch>
              </p:blipFill>
              <p:spPr>
                <a:xfrm>
                  <a:off x="6822528" y="1665274"/>
                  <a:ext cx="136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1000" name="Freihand 210999">
                  <a:extLst>
                    <a:ext uri="{FF2B5EF4-FFF2-40B4-BE49-F238E27FC236}">
                      <a16:creationId xmlns:a16="http://schemas.microsoft.com/office/drawing/2014/main" id="{1F6CBB80-0FBB-4573-8956-0E64DBE8C0CC}"/>
                    </a:ext>
                  </a:extLst>
                </p14:cNvPr>
                <p14:cNvContentPartPr/>
                <p14:nvPr/>
              </p14:nvContentPartPr>
              <p14:xfrm>
                <a:off x="6908928" y="1658074"/>
                <a:ext cx="131400" cy="196200"/>
              </p14:xfrm>
            </p:contentPart>
          </mc:Choice>
          <mc:Fallback xmlns="">
            <p:pic>
              <p:nvPicPr>
                <p:cNvPr id="211000" name="Freihand 210999">
                  <a:extLst>
                    <a:ext uri="{FF2B5EF4-FFF2-40B4-BE49-F238E27FC236}">
                      <a16:creationId xmlns:a16="http://schemas.microsoft.com/office/drawing/2014/main" id="{1F6CBB80-0FBB-4573-8956-0E64DBE8C0CC}"/>
                    </a:ext>
                  </a:extLst>
                </p:cNvPr>
                <p:cNvPicPr/>
                <p:nvPr/>
              </p:nvPicPr>
              <p:blipFill>
                <a:blip r:embed="rId102"/>
                <a:stretch>
                  <a:fillRect/>
                </a:stretch>
              </p:blipFill>
              <p:spPr>
                <a:xfrm>
                  <a:off x="6904608" y="1653754"/>
                  <a:ext cx="140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1003" name="Freihand 211002">
                  <a:extLst>
                    <a:ext uri="{FF2B5EF4-FFF2-40B4-BE49-F238E27FC236}">
                      <a16:creationId xmlns:a16="http://schemas.microsoft.com/office/drawing/2014/main" id="{4C937131-790B-430E-A2AC-4C6E9A7F240F}"/>
                    </a:ext>
                  </a:extLst>
                </p14:cNvPr>
                <p14:cNvContentPartPr/>
                <p14:nvPr/>
              </p14:nvContentPartPr>
              <p14:xfrm>
                <a:off x="7182888" y="1698754"/>
                <a:ext cx="311760" cy="120240"/>
              </p14:xfrm>
            </p:contentPart>
          </mc:Choice>
          <mc:Fallback xmlns="">
            <p:pic>
              <p:nvPicPr>
                <p:cNvPr id="211003" name="Freihand 211002">
                  <a:extLst>
                    <a:ext uri="{FF2B5EF4-FFF2-40B4-BE49-F238E27FC236}">
                      <a16:creationId xmlns:a16="http://schemas.microsoft.com/office/drawing/2014/main" id="{4C937131-790B-430E-A2AC-4C6E9A7F240F}"/>
                    </a:ext>
                  </a:extLst>
                </p:cNvPr>
                <p:cNvPicPr/>
                <p:nvPr/>
              </p:nvPicPr>
              <p:blipFill>
                <a:blip r:embed="rId104"/>
                <a:stretch>
                  <a:fillRect/>
                </a:stretch>
              </p:blipFill>
              <p:spPr>
                <a:xfrm>
                  <a:off x="7178568" y="1694434"/>
                  <a:ext cx="320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1004" name="Freihand 211003">
                  <a:extLst>
                    <a:ext uri="{FF2B5EF4-FFF2-40B4-BE49-F238E27FC236}">
                      <a16:creationId xmlns:a16="http://schemas.microsoft.com/office/drawing/2014/main" id="{2378038F-1A9D-498C-AD5C-E7FC756D0409}"/>
                    </a:ext>
                  </a:extLst>
                </p14:cNvPr>
                <p14:cNvContentPartPr/>
                <p14:nvPr/>
              </p14:nvContentPartPr>
              <p14:xfrm>
                <a:off x="7509048" y="1556194"/>
                <a:ext cx="152280" cy="293400"/>
              </p14:xfrm>
            </p:contentPart>
          </mc:Choice>
          <mc:Fallback xmlns="">
            <p:pic>
              <p:nvPicPr>
                <p:cNvPr id="211004" name="Freihand 211003">
                  <a:extLst>
                    <a:ext uri="{FF2B5EF4-FFF2-40B4-BE49-F238E27FC236}">
                      <a16:creationId xmlns:a16="http://schemas.microsoft.com/office/drawing/2014/main" id="{2378038F-1A9D-498C-AD5C-E7FC756D0409}"/>
                    </a:ext>
                  </a:extLst>
                </p:cNvPr>
                <p:cNvPicPr/>
                <p:nvPr/>
              </p:nvPicPr>
              <p:blipFill>
                <a:blip r:embed="rId106"/>
                <a:stretch>
                  <a:fillRect/>
                </a:stretch>
              </p:blipFill>
              <p:spPr>
                <a:xfrm>
                  <a:off x="7504728" y="1551874"/>
                  <a:ext cx="1609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1005" name="Freihand 211004">
                  <a:extLst>
                    <a:ext uri="{FF2B5EF4-FFF2-40B4-BE49-F238E27FC236}">
                      <a16:creationId xmlns:a16="http://schemas.microsoft.com/office/drawing/2014/main" id="{E0C00551-221B-43D1-BE82-E9975E1F99C4}"/>
                    </a:ext>
                  </a:extLst>
                </p14:cNvPr>
                <p14:cNvContentPartPr/>
                <p14:nvPr/>
              </p14:nvContentPartPr>
              <p14:xfrm>
                <a:off x="7648368" y="1664554"/>
                <a:ext cx="360" cy="360"/>
              </p14:xfrm>
            </p:contentPart>
          </mc:Choice>
          <mc:Fallback xmlns="">
            <p:pic>
              <p:nvPicPr>
                <p:cNvPr id="211005" name="Freihand 211004">
                  <a:extLst>
                    <a:ext uri="{FF2B5EF4-FFF2-40B4-BE49-F238E27FC236}">
                      <a16:creationId xmlns:a16="http://schemas.microsoft.com/office/drawing/2014/main" id="{E0C00551-221B-43D1-BE82-E9975E1F99C4}"/>
                    </a:ext>
                  </a:extLst>
                </p:cNvPr>
                <p:cNvPicPr/>
                <p:nvPr/>
              </p:nvPicPr>
              <p:blipFill>
                <a:blip r:embed="rId98"/>
                <a:stretch>
                  <a:fillRect/>
                </a:stretch>
              </p:blipFill>
              <p:spPr>
                <a:xfrm>
                  <a:off x="7644048" y="166023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1006" name="Freihand 211005">
                  <a:extLst>
                    <a:ext uri="{FF2B5EF4-FFF2-40B4-BE49-F238E27FC236}">
                      <a16:creationId xmlns:a16="http://schemas.microsoft.com/office/drawing/2014/main" id="{77A50CB8-3361-41A2-9751-7CD66E9236CC}"/>
                    </a:ext>
                  </a:extLst>
                </p14:cNvPr>
                <p14:cNvContentPartPr/>
                <p14:nvPr/>
              </p14:nvContentPartPr>
              <p14:xfrm>
                <a:off x="7572408" y="1645834"/>
                <a:ext cx="318960" cy="123120"/>
              </p14:xfrm>
            </p:contentPart>
          </mc:Choice>
          <mc:Fallback xmlns="">
            <p:pic>
              <p:nvPicPr>
                <p:cNvPr id="211006" name="Freihand 211005">
                  <a:extLst>
                    <a:ext uri="{FF2B5EF4-FFF2-40B4-BE49-F238E27FC236}">
                      <a16:creationId xmlns:a16="http://schemas.microsoft.com/office/drawing/2014/main" id="{77A50CB8-3361-41A2-9751-7CD66E9236CC}"/>
                    </a:ext>
                  </a:extLst>
                </p:cNvPr>
                <p:cNvPicPr/>
                <p:nvPr/>
              </p:nvPicPr>
              <p:blipFill>
                <a:blip r:embed="rId109"/>
                <a:stretch>
                  <a:fillRect/>
                </a:stretch>
              </p:blipFill>
              <p:spPr>
                <a:xfrm>
                  <a:off x="7568088" y="1641514"/>
                  <a:ext cx="327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1007" name="Freihand 211006">
                  <a:extLst>
                    <a:ext uri="{FF2B5EF4-FFF2-40B4-BE49-F238E27FC236}">
                      <a16:creationId xmlns:a16="http://schemas.microsoft.com/office/drawing/2014/main" id="{31A108FD-8027-4EF8-A7D6-C5F06E3030BC}"/>
                    </a:ext>
                  </a:extLst>
                </p14:cNvPr>
                <p14:cNvContentPartPr/>
                <p14:nvPr/>
              </p14:nvContentPartPr>
              <p14:xfrm>
                <a:off x="7888848" y="1572394"/>
                <a:ext cx="146160" cy="132120"/>
              </p14:xfrm>
            </p:contentPart>
          </mc:Choice>
          <mc:Fallback xmlns="">
            <p:pic>
              <p:nvPicPr>
                <p:cNvPr id="211007" name="Freihand 211006">
                  <a:extLst>
                    <a:ext uri="{FF2B5EF4-FFF2-40B4-BE49-F238E27FC236}">
                      <a16:creationId xmlns:a16="http://schemas.microsoft.com/office/drawing/2014/main" id="{31A108FD-8027-4EF8-A7D6-C5F06E3030BC}"/>
                    </a:ext>
                  </a:extLst>
                </p:cNvPr>
                <p:cNvPicPr/>
                <p:nvPr/>
              </p:nvPicPr>
              <p:blipFill>
                <a:blip r:embed="rId111"/>
                <a:stretch>
                  <a:fillRect/>
                </a:stretch>
              </p:blipFill>
              <p:spPr>
                <a:xfrm>
                  <a:off x="7884528" y="1568074"/>
                  <a:ext cx="154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1008" name="Freihand 211007">
                  <a:extLst>
                    <a:ext uri="{FF2B5EF4-FFF2-40B4-BE49-F238E27FC236}">
                      <a16:creationId xmlns:a16="http://schemas.microsoft.com/office/drawing/2014/main" id="{E5DE2922-9B72-4E90-958E-59DAA630418C}"/>
                    </a:ext>
                  </a:extLst>
                </p14:cNvPr>
                <p14:cNvContentPartPr/>
                <p14:nvPr/>
              </p14:nvContentPartPr>
              <p14:xfrm>
                <a:off x="8190528" y="1533154"/>
                <a:ext cx="395640" cy="158040"/>
              </p14:xfrm>
            </p:contentPart>
          </mc:Choice>
          <mc:Fallback xmlns="">
            <p:pic>
              <p:nvPicPr>
                <p:cNvPr id="211008" name="Freihand 211007">
                  <a:extLst>
                    <a:ext uri="{FF2B5EF4-FFF2-40B4-BE49-F238E27FC236}">
                      <a16:creationId xmlns:a16="http://schemas.microsoft.com/office/drawing/2014/main" id="{E5DE2922-9B72-4E90-958E-59DAA630418C}"/>
                    </a:ext>
                  </a:extLst>
                </p:cNvPr>
                <p:cNvPicPr/>
                <p:nvPr/>
              </p:nvPicPr>
              <p:blipFill>
                <a:blip r:embed="rId113"/>
                <a:stretch>
                  <a:fillRect/>
                </a:stretch>
              </p:blipFill>
              <p:spPr>
                <a:xfrm>
                  <a:off x="8186208" y="1528834"/>
                  <a:ext cx="404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1010" name="Freihand 211009">
                  <a:extLst>
                    <a:ext uri="{FF2B5EF4-FFF2-40B4-BE49-F238E27FC236}">
                      <a16:creationId xmlns:a16="http://schemas.microsoft.com/office/drawing/2014/main" id="{A94FCD92-9388-4008-8B61-5C7C26671F01}"/>
                    </a:ext>
                  </a:extLst>
                </p14:cNvPr>
                <p14:cNvContentPartPr/>
                <p14:nvPr/>
              </p14:nvContentPartPr>
              <p14:xfrm>
                <a:off x="8789928" y="1478794"/>
                <a:ext cx="239040" cy="185040"/>
              </p14:xfrm>
            </p:contentPart>
          </mc:Choice>
          <mc:Fallback xmlns="">
            <p:pic>
              <p:nvPicPr>
                <p:cNvPr id="211010" name="Freihand 211009">
                  <a:extLst>
                    <a:ext uri="{FF2B5EF4-FFF2-40B4-BE49-F238E27FC236}">
                      <a16:creationId xmlns:a16="http://schemas.microsoft.com/office/drawing/2014/main" id="{A94FCD92-9388-4008-8B61-5C7C26671F01}"/>
                    </a:ext>
                  </a:extLst>
                </p:cNvPr>
                <p:cNvPicPr/>
                <p:nvPr/>
              </p:nvPicPr>
              <p:blipFill>
                <a:blip r:embed="rId115"/>
                <a:stretch>
                  <a:fillRect/>
                </a:stretch>
              </p:blipFill>
              <p:spPr>
                <a:xfrm>
                  <a:off x="8785608" y="1474474"/>
                  <a:ext cx="247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1011" name="Freihand 211010">
                  <a:extLst>
                    <a:ext uri="{FF2B5EF4-FFF2-40B4-BE49-F238E27FC236}">
                      <a16:creationId xmlns:a16="http://schemas.microsoft.com/office/drawing/2014/main" id="{D556DA96-DA67-4B1C-99A8-9A8276E438DA}"/>
                    </a:ext>
                  </a:extLst>
                </p14:cNvPr>
                <p14:cNvContentPartPr/>
                <p14:nvPr/>
              </p14:nvContentPartPr>
              <p14:xfrm>
                <a:off x="9090888" y="1597234"/>
                <a:ext cx="2880" cy="1800"/>
              </p14:xfrm>
            </p:contentPart>
          </mc:Choice>
          <mc:Fallback xmlns="">
            <p:pic>
              <p:nvPicPr>
                <p:cNvPr id="211011" name="Freihand 211010">
                  <a:extLst>
                    <a:ext uri="{FF2B5EF4-FFF2-40B4-BE49-F238E27FC236}">
                      <a16:creationId xmlns:a16="http://schemas.microsoft.com/office/drawing/2014/main" id="{D556DA96-DA67-4B1C-99A8-9A8276E438DA}"/>
                    </a:ext>
                  </a:extLst>
                </p:cNvPr>
                <p:cNvPicPr/>
                <p:nvPr/>
              </p:nvPicPr>
              <p:blipFill>
                <a:blip r:embed="rId117"/>
                <a:stretch>
                  <a:fillRect/>
                </a:stretch>
              </p:blipFill>
              <p:spPr>
                <a:xfrm>
                  <a:off x="9086568" y="1592914"/>
                  <a:ext cx="11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1012" name="Freihand 211011">
                  <a:extLst>
                    <a:ext uri="{FF2B5EF4-FFF2-40B4-BE49-F238E27FC236}">
                      <a16:creationId xmlns:a16="http://schemas.microsoft.com/office/drawing/2014/main" id="{4C4CFC99-CF24-4A83-A0DF-81D0317E521F}"/>
                    </a:ext>
                  </a:extLst>
                </p14:cNvPr>
                <p14:cNvContentPartPr/>
                <p14:nvPr/>
              </p14:nvContentPartPr>
              <p14:xfrm>
                <a:off x="9041208" y="1530994"/>
                <a:ext cx="127080" cy="104040"/>
              </p14:xfrm>
            </p:contentPart>
          </mc:Choice>
          <mc:Fallback xmlns="">
            <p:pic>
              <p:nvPicPr>
                <p:cNvPr id="211012" name="Freihand 211011">
                  <a:extLst>
                    <a:ext uri="{FF2B5EF4-FFF2-40B4-BE49-F238E27FC236}">
                      <a16:creationId xmlns:a16="http://schemas.microsoft.com/office/drawing/2014/main" id="{4C4CFC99-CF24-4A83-A0DF-81D0317E521F}"/>
                    </a:ext>
                  </a:extLst>
                </p:cNvPr>
                <p:cNvPicPr/>
                <p:nvPr/>
              </p:nvPicPr>
              <p:blipFill>
                <a:blip r:embed="rId119"/>
                <a:stretch>
                  <a:fillRect/>
                </a:stretch>
              </p:blipFill>
              <p:spPr>
                <a:xfrm>
                  <a:off x="9036888" y="1526674"/>
                  <a:ext cx="135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1013" name="Freihand 211012">
                  <a:extLst>
                    <a:ext uri="{FF2B5EF4-FFF2-40B4-BE49-F238E27FC236}">
                      <a16:creationId xmlns:a16="http://schemas.microsoft.com/office/drawing/2014/main" id="{F4C3698E-D328-4834-B789-D461DE719082}"/>
                    </a:ext>
                  </a:extLst>
                </p14:cNvPr>
                <p14:cNvContentPartPr/>
                <p14:nvPr/>
              </p14:nvContentPartPr>
              <p14:xfrm>
                <a:off x="9175488" y="1544314"/>
                <a:ext cx="116640" cy="84600"/>
              </p14:xfrm>
            </p:contentPart>
          </mc:Choice>
          <mc:Fallback xmlns="">
            <p:pic>
              <p:nvPicPr>
                <p:cNvPr id="211013" name="Freihand 211012">
                  <a:extLst>
                    <a:ext uri="{FF2B5EF4-FFF2-40B4-BE49-F238E27FC236}">
                      <a16:creationId xmlns:a16="http://schemas.microsoft.com/office/drawing/2014/main" id="{F4C3698E-D328-4834-B789-D461DE719082}"/>
                    </a:ext>
                  </a:extLst>
                </p:cNvPr>
                <p:cNvPicPr/>
                <p:nvPr/>
              </p:nvPicPr>
              <p:blipFill>
                <a:blip r:embed="rId121"/>
                <a:stretch>
                  <a:fillRect/>
                </a:stretch>
              </p:blipFill>
              <p:spPr>
                <a:xfrm>
                  <a:off x="9171168" y="1539994"/>
                  <a:ext cx="125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1014" name="Freihand 211013">
                  <a:extLst>
                    <a:ext uri="{FF2B5EF4-FFF2-40B4-BE49-F238E27FC236}">
                      <a16:creationId xmlns:a16="http://schemas.microsoft.com/office/drawing/2014/main" id="{FCF09C26-91C2-4C9D-9A95-0F29F6D6C423}"/>
                    </a:ext>
                  </a:extLst>
                </p14:cNvPr>
                <p14:cNvContentPartPr/>
                <p14:nvPr/>
              </p14:nvContentPartPr>
              <p14:xfrm>
                <a:off x="9300048" y="1461514"/>
                <a:ext cx="268560" cy="153360"/>
              </p14:xfrm>
            </p:contentPart>
          </mc:Choice>
          <mc:Fallback xmlns="">
            <p:pic>
              <p:nvPicPr>
                <p:cNvPr id="211014" name="Freihand 211013">
                  <a:extLst>
                    <a:ext uri="{FF2B5EF4-FFF2-40B4-BE49-F238E27FC236}">
                      <a16:creationId xmlns:a16="http://schemas.microsoft.com/office/drawing/2014/main" id="{FCF09C26-91C2-4C9D-9A95-0F29F6D6C423}"/>
                    </a:ext>
                  </a:extLst>
                </p:cNvPr>
                <p:cNvPicPr/>
                <p:nvPr/>
              </p:nvPicPr>
              <p:blipFill>
                <a:blip r:embed="rId123"/>
                <a:stretch>
                  <a:fillRect/>
                </a:stretch>
              </p:blipFill>
              <p:spPr>
                <a:xfrm>
                  <a:off x="9295728" y="1457194"/>
                  <a:ext cx="277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1015" name="Freihand 211014">
                  <a:extLst>
                    <a:ext uri="{FF2B5EF4-FFF2-40B4-BE49-F238E27FC236}">
                      <a16:creationId xmlns:a16="http://schemas.microsoft.com/office/drawing/2014/main" id="{D6E9003B-543F-4C30-83B9-CFB99684A577}"/>
                    </a:ext>
                  </a:extLst>
                </p14:cNvPr>
                <p14:cNvContentPartPr/>
                <p14:nvPr/>
              </p14:nvContentPartPr>
              <p14:xfrm>
                <a:off x="9597048" y="1514434"/>
                <a:ext cx="250200" cy="94320"/>
              </p14:xfrm>
            </p:contentPart>
          </mc:Choice>
          <mc:Fallback xmlns="">
            <p:pic>
              <p:nvPicPr>
                <p:cNvPr id="211015" name="Freihand 211014">
                  <a:extLst>
                    <a:ext uri="{FF2B5EF4-FFF2-40B4-BE49-F238E27FC236}">
                      <a16:creationId xmlns:a16="http://schemas.microsoft.com/office/drawing/2014/main" id="{D6E9003B-543F-4C30-83B9-CFB99684A577}"/>
                    </a:ext>
                  </a:extLst>
                </p:cNvPr>
                <p:cNvPicPr/>
                <p:nvPr/>
              </p:nvPicPr>
              <p:blipFill>
                <a:blip r:embed="rId125"/>
                <a:stretch>
                  <a:fillRect/>
                </a:stretch>
              </p:blipFill>
              <p:spPr>
                <a:xfrm>
                  <a:off x="9592728" y="1510114"/>
                  <a:ext cx="258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1017" name="Freihand 211016">
                  <a:extLst>
                    <a:ext uri="{FF2B5EF4-FFF2-40B4-BE49-F238E27FC236}">
                      <a16:creationId xmlns:a16="http://schemas.microsoft.com/office/drawing/2014/main" id="{2C557B21-B7F4-4D33-B315-B71732B70034}"/>
                    </a:ext>
                  </a:extLst>
                </p14:cNvPr>
                <p14:cNvContentPartPr/>
                <p14:nvPr/>
              </p14:nvContentPartPr>
              <p14:xfrm>
                <a:off x="10020048" y="1574194"/>
                <a:ext cx="239400" cy="69120"/>
              </p14:xfrm>
            </p:contentPart>
          </mc:Choice>
          <mc:Fallback xmlns="">
            <p:pic>
              <p:nvPicPr>
                <p:cNvPr id="211017" name="Freihand 211016">
                  <a:extLst>
                    <a:ext uri="{FF2B5EF4-FFF2-40B4-BE49-F238E27FC236}">
                      <a16:creationId xmlns:a16="http://schemas.microsoft.com/office/drawing/2014/main" id="{2C557B21-B7F4-4D33-B315-B71732B70034}"/>
                    </a:ext>
                  </a:extLst>
                </p:cNvPr>
                <p:cNvPicPr/>
                <p:nvPr/>
              </p:nvPicPr>
              <p:blipFill>
                <a:blip r:embed="rId127"/>
                <a:stretch>
                  <a:fillRect/>
                </a:stretch>
              </p:blipFill>
              <p:spPr>
                <a:xfrm>
                  <a:off x="10015728" y="1569874"/>
                  <a:ext cx="248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1018" name="Freihand 211017">
                  <a:extLst>
                    <a:ext uri="{FF2B5EF4-FFF2-40B4-BE49-F238E27FC236}">
                      <a16:creationId xmlns:a16="http://schemas.microsoft.com/office/drawing/2014/main" id="{9B275790-033B-4494-B66F-7E03CD928051}"/>
                    </a:ext>
                  </a:extLst>
                </p14:cNvPr>
                <p14:cNvContentPartPr/>
                <p14:nvPr/>
              </p14:nvContentPartPr>
              <p14:xfrm>
                <a:off x="10292928" y="1533514"/>
                <a:ext cx="120960" cy="102600"/>
              </p14:xfrm>
            </p:contentPart>
          </mc:Choice>
          <mc:Fallback xmlns="">
            <p:pic>
              <p:nvPicPr>
                <p:cNvPr id="211018" name="Freihand 211017">
                  <a:extLst>
                    <a:ext uri="{FF2B5EF4-FFF2-40B4-BE49-F238E27FC236}">
                      <a16:creationId xmlns:a16="http://schemas.microsoft.com/office/drawing/2014/main" id="{9B275790-033B-4494-B66F-7E03CD928051}"/>
                    </a:ext>
                  </a:extLst>
                </p:cNvPr>
                <p:cNvPicPr/>
                <p:nvPr/>
              </p:nvPicPr>
              <p:blipFill>
                <a:blip r:embed="rId129"/>
                <a:stretch>
                  <a:fillRect/>
                </a:stretch>
              </p:blipFill>
              <p:spPr>
                <a:xfrm>
                  <a:off x="10288608" y="1529194"/>
                  <a:ext cx="129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1019" name="Freihand 211018">
                  <a:extLst>
                    <a:ext uri="{FF2B5EF4-FFF2-40B4-BE49-F238E27FC236}">
                      <a16:creationId xmlns:a16="http://schemas.microsoft.com/office/drawing/2014/main" id="{951AA70D-A6CC-4BF8-BD94-69F6BA86C01E}"/>
                    </a:ext>
                  </a:extLst>
                </p14:cNvPr>
                <p14:cNvContentPartPr/>
                <p14:nvPr/>
              </p14:nvContentPartPr>
              <p14:xfrm>
                <a:off x="10638888" y="1479514"/>
                <a:ext cx="150840" cy="131400"/>
              </p14:xfrm>
            </p:contentPart>
          </mc:Choice>
          <mc:Fallback xmlns="">
            <p:pic>
              <p:nvPicPr>
                <p:cNvPr id="211019" name="Freihand 211018">
                  <a:extLst>
                    <a:ext uri="{FF2B5EF4-FFF2-40B4-BE49-F238E27FC236}">
                      <a16:creationId xmlns:a16="http://schemas.microsoft.com/office/drawing/2014/main" id="{951AA70D-A6CC-4BF8-BD94-69F6BA86C01E}"/>
                    </a:ext>
                  </a:extLst>
                </p:cNvPr>
                <p:cNvPicPr/>
                <p:nvPr/>
              </p:nvPicPr>
              <p:blipFill>
                <a:blip r:embed="rId131"/>
                <a:stretch>
                  <a:fillRect/>
                </a:stretch>
              </p:blipFill>
              <p:spPr>
                <a:xfrm>
                  <a:off x="10634568" y="1475194"/>
                  <a:ext cx="159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1020" name="Freihand 211019">
                  <a:extLst>
                    <a:ext uri="{FF2B5EF4-FFF2-40B4-BE49-F238E27FC236}">
                      <a16:creationId xmlns:a16="http://schemas.microsoft.com/office/drawing/2014/main" id="{03A1D069-46DB-4835-BB2A-A832CF9421D1}"/>
                    </a:ext>
                  </a:extLst>
                </p14:cNvPr>
                <p14:cNvContentPartPr/>
                <p14:nvPr/>
              </p14:nvContentPartPr>
              <p14:xfrm>
                <a:off x="10779288" y="1521634"/>
                <a:ext cx="195480" cy="71640"/>
              </p14:xfrm>
            </p:contentPart>
          </mc:Choice>
          <mc:Fallback xmlns="">
            <p:pic>
              <p:nvPicPr>
                <p:cNvPr id="211020" name="Freihand 211019">
                  <a:extLst>
                    <a:ext uri="{FF2B5EF4-FFF2-40B4-BE49-F238E27FC236}">
                      <a16:creationId xmlns:a16="http://schemas.microsoft.com/office/drawing/2014/main" id="{03A1D069-46DB-4835-BB2A-A832CF9421D1}"/>
                    </a:ext>
                  </a:extLst>
                </p:cNvPr>
                <p:cNvPicPr/>
                <p:nvPr/>
              </p:nvPicPr>
              <p:blipFill>
                <a:blip r:embed="rId133"/>
                <a:stretch>
                  <a:fillRect/>
                </a:stretch>
              </p:blipFill>
              <p:spPr>
                <a:xfrm>
                  <a:off x="10774968" y="1517314"/>
                  <a:ext cx="204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022" name="Freihand 211021">
                  <a:extLst>
                    <a:ext uri="{FF2B5EF4-FFF2-40B4-BE49-F238E27FC236}">
                      <a16:creationId xmlns:a16="http://schemas.microsoft.com/office/drawing/2014/main" id="{697F2748-CE2D-4876-B9C5-92267056EC07}"/>
                    </a:ext>
                  </a:extLst>
                </p14:cNvPr>
                <p14:cNvContentPartPr/>
                <p14:nvPr/>
              </p14:nvContentPartPr>
              <p14:xfrm>
                <a:off x="11006808" y="1529554"/>
                <a:ext cx="42840" cy="3600"/>
              </p14:xfrm>
            </p:contentPart>
          </mc:Choice>
          <mc:Fallback xmlns="">
            <p:pic>
              <p:nvPicPr>
                <p:cNvPr id="211022" name="Freihand 211021">
                  <a:extLst>
                    <a:ext uri="{FF2B5EF4-FFF2-40B4-BE49-F238E27FC236}">
                      <a16:creationId xmlns:a16="http://schemas.microsoft.com/office/drawing/2014/main" id="{697F2748-CE2D-4876-B9C5-92267056EC07}"/>
                    </a:ext>
                  </a:extLst>
                </p:cNvPr>
                <p:cNvPicPr/>
                <p:nvPr/>
              </p:nvPicPr>
              <p:blipFill>
                <a:blip r:embed="rId135"/>
                <a:stretch>
                  <a:fillRect/>
                </a:stretch>
              </p:blipFill>
              <p:spPr>
                <a:xfrm>
                  <a:off x="11002488" y="1525234"/>
                  <a:ext cx="51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023" name="Freihand 211022">
                  <a:extLst>
                    <a:ext uri="{FF2B5EF4-FFF2-40B4-BE49-F238E27FC236}">
                      <a16:creationId xmlns:a16="http://schemas.microsoft.com/office/drawing/2014/main" id="{811BA753-2C22-4DD0-963F-91A8A6E94C5E}"/>
                    </a:ext>
                  </a:extLst>
                </p14:cNvPr>
                <p14:cNvContentPartPr/>
                <p14:nvPr/>
              </p14:nvContentPartPr>
              <p14:xfrm>
                <a:off x="10989888" y="1500034"/>
                <a:ext cx="262440" cy="97920"/>
              </p14:xfrm>
            </p:contentPart>
          </mc:Choice>
          <mc:Fallback xmlns="">
            <p:pic>
              <p:nvPicPr>
                <p:cNvPr id="211023" name="Freihand 211022">
                  <a:extLst>
                    <a:ext uri="{FF2B5EF4-FFF2-40B4-BE49-F238E27FC236}">
                      <a16:creationId xmlns:a16="http://schemas.microsoft.com/office/drawing/2014/main" id="{811BA753-2C22-4DD0-963F-91A8A6E94C5E}"/>
                    </a:ext>
                  </a:extLst>
                </p:cNvPr>
                <p:cNvPicPr/>
                <p:nvPr/>
              </p:nvPicPr>
              <p:blipFill>
                <a:blip r:embed="rId137"/>
                <a:stretch>
                  <a:fillRect/>
                </a:stretch>
              </p:blipFill>
              <p:spPr>
                <a:xfrm>
                  <a:off x="10985568" y="1495714"/>
                  <a:ext cx="271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024" name="Freihand 211023">
                  <a:extLst>
                    <a:ext uri="{FF2B5EF4-FFF2-40B4-BE49-F238E27FC236}">
                      <a16:creationId xmlns:a16="http://schemas.microsoft.com/office/drawing/2014/main" id="{BE666CFA-820D-4B20-A390-1952E3D565BB}"/>
                    </a:ext>
                  </a:extLst>
                </p14:cNvPr>
                <p14:cNvContentPartPr/>
                <p14:nvPr/>
              </p14:nvContentPartPr>
              <p14:xfrm>
                <a:off x="11248728" y="1494994"/>
                <a:ext cx="79920" cy="109080"/>
              </p14:xfrm>
            </p:contentPart>
          </mc:Choice>
          <mc:Fallback xmlns="">
            <p:pic>
              <p:nvPicPr>
                <p:cNvPr id="211024" name="Freihand 211023">
                  <a:extLst>
                    <a:ext uri="{FF2B5EF4-FFF2-40B4-BE49-F238E27FC236}">
                      <a16:creationId xmlns:a16="http://schemas.microsoft.com/office/drawing/2014/main" id="{BE666CFA-820D-4B20-A390-1952E3D565BB}"/>
                    </a:ext>
                  </a:extLst>
                </p:cNvPr>
                <p:cNvPicPr/>
                <p:nvPr/>
              </p:nvPicPr>
              <p:blipFill>
                <a:blip r:embed="rId139"/>
                <a:stretch>
                  <a:fillRect/>
                </a:stretch>
              </p:blipFill>
              <p:spPr>
                <a:xfrm>
                  <a:off x="11244408" y="1490674"/>
                  <a:ext cx="88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025" name="Freihand 211024">
                  <a:extLst>
                    <a:ext uri="{FF2B5EF4-FFF2-40B4-BE49-F238E27FC236}">
                      <a16:creationId xmlns:a16="http://schemas.microsoft.com/office/drawing/2014/main" id="{B0A38C5F-59E9-4C99-86CC-C4B56D62D3FF}"/>
                    </a:ext>
                  </a:extLst>
                </p14:cNvPr>
                <p14:cNvContentPartPr/>
                <p14:nvPr/>
              </p14:nvContentPartPr>
              <p14:xfrm>
                <a:off x="7006848" y="1921954"/>
                <a:ext cx="101160" cy="160920"/>
              </p14:xfrm>
            </p:contentPart>
          </mc:Choice>
          <mc:Fallback xmlns="">
            <p:pic>
              <p:nvPicPr>
                <p:cNvPr id="211025" name="Freihand 211024">
                  <a:extLst>
                    <a:ext uri="{FF2B5EF4-FFF2-40B4-BE49-F238E27FC236}">
                      <a16:creationId xmlns:a16="http://schemas.microsoft.com/office/drawing/2014/main" id="{B0A38C5F-59E9-4C99-86CC-C4B56D62D3FF}"/>
                    </a:ext>
                  </a:extLst>
                </p:cNvPr>
                <p:cNvPicPr/>
                <p:nvPr/>
              </p:nvPicPr>
              <p:blipFill>
                <a:blip r:embed="rId141"/>
                <a:stretch>
                  <a:fillRect/>
                </a:stretch>
              </p:blipFill>
              <p:spPr>
                <a:xfrm>
                  <a:off x="7002528" y="1917634"/>
                  <a:ext cx="109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026" name="Freihand 211025">
                  <a:extLst>
                    <a:ext uri="{FF2B5EF4-FFF2-40B4-BE49-F238E27FC236}">
                      <a16:creationId xmlns:a16="http://schemas.microsoft.com/office/drawing/2014/main" id="{2188AAE1-049E-41E3-863F-BA5BFDB78BDD}"/>
                    </a:ext>
                  </a:extLst>
                </p14:cNvPr>
                <p14:cNvContentPartPr/>
                <p14:nvPr/>
              </p14:nvContentPartPr>
              <p14:xfrm>
                <a:off x="7125288" y="1974514"/>
                <a:ext cx="98280" cy="48960"/>
              </p14:xfrm>
            </p:contentPart>
          </mc:Choice>
          <mc:Fallback xmlns="">
            <p:pic>
              <p:nvPicPr>
                <p:cNvPr id="211026" name="Freihand 211025">
                  <a:extLst>
                    <a:ext uri="{FF2B5EF4-FFF2-40B4-BE49-F238E27FC236}">
                      <a16:creationId xmlns:a16="http://schemas.microsoft.com/office/drawing/2014/main" id="{2188AAE1-049E-41E3-863F-BA5BFDB78BDD}"/>
                    </a:ext>
                  </a:extLst>
                </p:cNvPr>
                <p:cNvPicPr/>
                <p:nvPr/>
              </p:nvPicPr>
              <p:blipFill>
                <a:blip r:embed="rId143"/>
                <a:stretch>
                  <a:fillRect/>
                </a:stretch>
              </p:blipFill>
              <p:spPr>
                <a:xfrm>
                  <a:off x="7120968" y="1970194"/>
                  <a:ext cx="106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1027" name="Freihand 211026">
                  <a:extLst>
                    <a:ext uri="{FF2B5EF4-FFF2-40B4-BE49-F238E27FC236}">
                      <a16:creationId xmlns:a16="http://schemas.microsoft.com/office/drawing/2014/main" id="{B644F846-39DB-4B65-8D81-6EED901DDA53}"/>
                    </a:ext>
                  </a:extLst>
                </p14:cNvPr>
                <p14:cNvContentPartPr/>
                <p14:nvPr/>
              </p14:nvContentPartPr>
              <p14:xfrm>
                <a:off x="7212048" y="1926994"/>
                <a:ext cx="360" cy="360"/>
              </p14:xfrm>
            </p:contentPart>
          </mc:Choice>
          <mc:Fallback xmlns="">
            <p:pic>
              <p:nvPicPr>
                <p:cNvPr id="211027" name="Freihand 211026">
                  <a:extLst>
                    <a:ext uri="{FF2B5EF4-FFF2-40B4-BE49-F238E27FC236}">
                      <a16:creationId xmlns:a16="http://schemas.microsoft.com/office/drawing/2014/main" id="{B644F846-39DB-4B65-8D81-6EED901DDA53}"/>
                    </a:ext>
                  </a:extLst>
                </p:cNvPr>
                <p:cNvPicPr/>
                <p:nvPr/>
              </p:nvPicPr>
              <p:blipFill>
                <a:blip r:embed="rId98"/>
                <a:stretch>
                  <a:fillRect/>
                </a:stretch>
              </p:blipFill>
              <p:spPr>
                <a:xfrm>
                  <a:off x="7207728" y="192267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1028" name="Freihand 211027">
                  <a:extLst>
                    <a:ext uri="{FF2B5EF4-FFF2-40B4-BE49-F238E27FC236}">
                      <a16:creationId xmlns:a16="http://schemas.microsoft.com/office/drawing/2014/main" id="{E5537101-E36C-4E45-93BB-25AA17CF2E54}"/>
                    </a:ext>
                  </a:extLst>
                </p14:cNvPr>
                <p14:cNvContentPartPr/>
                <p14:nvPr/>
              </p14:nvContentPartPr>
              <p14:xfrm>
                <a:off x="7264968" y="1936354"/>
                <a:ext cx="86040" cy="99360"/>
              </p14:xfrm>
            </p:contentPart>
          </mc:Choice>
          <mc:Fallback xmlns="">
            <p:pic>
              <p:nvPicPr>
                <p:cNvPr id="211028" name="Freihand 211027">
                  <a:extLst>
                    <a:ext uri="{FF2B5EF4-FFF2-40B4-BE49-F238E27FC236}">
                      <a16:creationId xmlns:a16="http://schemas.microsoft.com/office/drawing/2014/main" id="{E5537101-E36C-4E45-93BB-25AA17CF2E54}"/>
                    </a:ext>
                  </a:extLst>
                </p:cNvPr>
                <p:cNvPicPr/>
                <p:nvPr/>
              </p:nvPicPr>
              <p:blipFill>
                <a:blip r:embed="rId146"/>
                <a:stretch>
                  <a:fillRect/>
                </a:stretch>
              </p:blipFill>
              <p:spPr>
                <a:xfrm>
                  <a:off x="7260648" y="1932034"/>
                  <a:ext cx="94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1029" name="Freihand 211028">
                  <a:extLst>
                    <a:ext uri="{FF2B5EF4-FFF2-40B4-BE49-F238E27FC236}">
                      <a16:creationId xmlns:a16="http://schemas.microsoft.com/office/drawing/2014/main" id="{8E8FB68A-47A5-44D0-B76C-8072E79A7550}"/>
                    </a:ext>
                  </a:extLst>
                </p14:cNvPr>
                <p14:cNvContentPartPr/>
                <p14:nvPr/>
              </p14:nvContentPartPr>
              <p14:xfrm>
                <a:off x="7370808" y="1873354"/>
                <a:ext cx="71280" cy="128880"/>
              </p14:xfrm>
            </p:contentPart>
          </mc:Choice>
          <mc:Fallback xmlns="">
            <p:pic>
              <p:nvPicPr>
                <p:cNvPr id="211029" name="Freihand 211028">
                  <a:extLst>
                    <a:ext uri="{FF2B5EF4-FFF2-40B4-BE49-F238E27FC236}">
                      <a16:creationId xmlns:a16="http://schemas.microsoft.com/office/drawing/2014/main" id="{8E8FB68A-47A5-44D0-B76C-8072E79A7550}"/>
                    </a:ext>
                  </a:extLst>
                </p:cNvPr>
                <p:cNvPicPr/>
                <p:nvPr/>
              </p:nvPicPr>
              <p:blipFill>
                <a:blip r:embed="rId148"/>
                <a:stretch>
                  <a:fillRect/>
                </a:stretch>
              </p:blipFill>
              <p:spPr>
                <a:xfrm>
                  <a:off x="7366488" y="1869034"/>
                  <a:ext cx="79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1030" name="Freihand 211029">
                  <a:extLst>
                    <a:ext uri="{FF2B5EF4-FFF2-40B4-BE49-F238E27FC236}">
                      <a16:creationId xmlns:a16="http://schemas.microsoft.com/office/drawing/2014/main" id="{8E2C5615-6854-4F39-A83C-5A9D97FC918A}"/>
                    </a:ext>
                  </a:extLst>
                </p14:cNvPr>
                <p14:cNvContentPartPr/>
                <p14:nvPr/>
              </p14:nvContentPartPr>
              <p14:xfrm>
                <a:off x="7462608" y="1913314"/>
                <a:ext cx="81720" cy="63360"/>
              </p14:xfrm>
            </p:contentPart>
          </mc:Choice>
          <mc:Fallback xmlns="">
            <p:pic>
              <p:nvPicPr>
                <p:cNvPr id="211030" name="Freihand 211029">
                  <a:extLst>
                    <a:ext uri="{FF2B5EF4-FFF2-40B4-BE49-F238E27FC236}">
                      <a16:creationId xmlns:a16="http://schemas.microsoft.com/office/drawing/2014/main" id="{8E2C5615-6854-4F39-A83C-5A9D97FC918A}"/>
                    </a:ext>
                  </a:extLst>
                </p:cNvPr>
                <p:cNvPicPr/>
                <p:nvPr/>
              </p:nvPicPr>
              <p:blipFill>
                <a:blip r:embed="rId150"/>
                <a:stretch>
                  <a:fillRect/>
                </a:stretch>
              </p:blipFill>
              <p:spPr>
                <a:xfrm>
                  <a:off x="7458288" y="1908994"/>
                  <a:ext cx="90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1031" name="Freihand 211030">
                  <a:extLst>
                    <a:ext uri="{FF2B5EF4-FFF2-40B4-BE49-F238E27FC236}">
                      <a16:creationId xmlns:a16="http://schemas.microsoft.com/office/drawing/2014/main" id="{FEC598CB-97FB-4870-BF92-4937079ABFC1}"/>
                    </a:ext>
                  </a:extLst>
                </p14:cNvPr>
                <p14:cNvContentPartPr/>
                <p14:nvPr/>
              </p14:nvContentPartPr>
              <p14:xfrm>
                <a:off x="7575648" y="1904314"/>
                <a:ext cx="52200" cy="72720"/>
              </p14:xfrm>
            </p:contentPart>
          </mc:Choice>
          <mc:Fallback xmlns="">
            <p:pic>
              <p:nvPicPr>
                <p:cNvPr id="211031" name="Freihand 211030">
                  <a:extLst>
                    <a:ext uri="{FF2B5EF4-FFF2-40B4-BE49-F238E27FC236}">
                      <a16:creationId xmlns:a16="http://schemas.microsoft.com/office/drawing/2014/main" id="{FEC598CB-97FB-4870-BF92-4937079ABFC1}"/>
                    </a:ext>
                  </a:extLst>
                </p:cNvPr>
                <p:cNvPicPr/>
                <p:nvPr/>
              </p:nvPicPr>
              <p:blipFill>
                <a:blip r:embed="rId152"/>
                <a:stretch>
                  <a:fillRect/>
                </a:stretch>
              </p:blipFill>
              <p:spPr>
                <a:xfrm>
                  <a:off x="7571328" y="1899994"/>
                  <a:ext cx="60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1032" name="Freihand 211031">
                  <a:extLst>
                    <a:ext uri="{FF2B5EF4-FFF2-40B4-BE49-F238E27FC236}">
                      <a16:creationId xmlns:a16="http://schemas.microsoft.com/office/drawing/2014/main" id="{880EAD96-3A74-4396-BB17-64AC1F4A44AF}"/>
                    </a:ext>
                  </a:extLst>
                </p14:cNvPr>
                <p14:cNvContentPartPr/>
                <p14:nvPr/>
              </p14:nvContentPartPr>
              <p14:xfrm>
                <a:off x="7708128" y="1958674"/>
                <a:ext cx="5760" cy="360"/>
              </p14:xfrm>
            </p:contentPart>
          </mc:Choice>
          <mc:Fallback xmlns="">
            <p:pic>
              <p:nvPicPr>
                <p:cNvPr id="211032" name="Freihand 211031">
                  <a:extLst>
                    <a:ext uri="{FF2B5EF4-FFF2-40B4-BE49-F238E27FC236}">
                      <a16:creationId xmlns:a16="http://schemas.microsoft.com/office/drawing/2014/main" id="{880EAD96-3A74-4396-BB17-64AC1F4A44AF}"/>
                    </a:ext>
                  </a:extLst>
                </p:cNvPr>
                <p:cNvPicPr/>
                <p:nvPr/>
              </p:nvPicPr>
              <p:blipFill>
                <a:blip r:embed="rId154"/>
                <a:stretch>
                  <a:fillRect/>
                </a:stretch>
              </p:blipFill>
              <p:spPr>
                <a:xfrm>
                  <a:off x="7703808" y="1954354"/>
                  <a:ext cx="144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1033" name="Freihand 211032">
                  <a:extLst>
                    <a:ext uri="{FF2B5EF4-FFF2-40B4-BE49-F238E27FC236}">
                      <a16:creationId xmlns:a16="http://schemas.microsoft.com/office/drawing/2014/main" id="{373E34DB-F7FE-446C-8F08-02B88494F015}"/>
                    </a:ext>
                  </a:extLst>
                </p14:cNvPr>
                <p14:cNvContentPartPr/>
                <p14:nvPr/>
              </p14:nvContentPartPr>
              <p14:xfrm>
                <a:off x="7837728" y="1826554"/>
                <a:ext cx="103320" cy="96480"/>
              </p14:xfrm>
            </p:contentPart>
          </mc:Choice>
          <mc:Fallback xmlns="">
            <p:pic>
              <p:nvPicPr>
                <p:cNvPr id="211033" name="Freihand 211032">
                  <a:extLst>
                    <a:ext uri="{FF2B5EF4-FFF2-40B4-BE49-F238E27FC236}">
                      <a16:creationId xmlns:a16="http://schemas.microsoft.com/office/drawing/2014/main" id="{373E34DB-F7FE-446C-8F08-02B88494F015}"/>
                    </a:ext>
                  </a:extLst>
                </p:cNvPr>
                <p:cNvPicPr/>
                <p:nvPr/>
              </p:nvPicPr>
              <p:blipFill>
                <a:blip r:embed="rId156"/>
                <a:stretch>
                  <a:fillRect/>
                </a:stretch>
              </p:blipFill>
              <p:spPr>
                <a:xfrm>
                  <a:off x="7833408" y="1822234"/>
                  <a:ext cx="111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1034" name="Freihand 211033">
                  <a:extLst>
                    <a:ext uri="{FF2B5EF4-FFF2-40B4-BE49-F238E27FC236}">
                      <a16:creationId xmlns:a16="http://schemas.microsoft.com/office/drawing/2014/main" id="{94BAF19C-C63D-4E98-A9FC-A6F3A2607F14}"/>
                    </a:ext>
                  </a:extLst>
                </p14:cNvPr>
                <p14:cNvContentPartPr/>
                <p14:nvPr/>
              </p14:nvContentPartPr>
              <p14:xfrm>
                <a:off x="7990368" y="1857154"/>
                <a:ext cx="252000" cy="60480"/>
              </p14:xfrm>
            </p:contentPart>
          </mc:Choice>
          <mc:Fallback xmlns="">
            <p:pic>
              <p:nvPicPr>
                <p:cNvPr id="211034" name="Freihand 211033">
                  <a:extLst>
                    <a:ext uri="{FF2B5EF4-FFF2-40B4-BE49-F238E27FC236}">
                      <a16:creationId xmlns:a16="http://schemas.microsoft.com/office/drawing/2014/main" id="{94BAF19C-C63D-4E98-A9FC-A6F3A2607F14}"/>
                    </a:ext>
                  </a:extLst>
                </p:cNvPr>
                <p:cNvPicPr/>
                <p:nvPr/>
              </p:nvPicPr>
              <p:blipFill>
                <a:blip r:embed="rId158"/>
                <a:stretch>
                  <a:fillRect/>
                </a:stretch>
              </p:blipFill>
              <p:spPr>
                <a:xfrm>
                  <a:off x="7986048" y="1852834"/>
                  <a:ext cx="260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1035" name="Freihand 211034">
                  <a:extLst>
                    <a:ext uri="{FF2B5EF4-FFF2-40B4-BE49-F238E27FC236}">
                      <a16:creationId xmlns:a16="http://schemas.microsoft.com/office/drawing/2014/main" id="{1CFE16DF-90A9-448D-9856-77A4FB6EAB7A}"/>
                    </a:ext>
                  </a:extLst>
                </p14:cNvPr>
                <p14:cNvContentPartPr/>
                <p14:nvPr/>
              </p14:nvContentPartPr>
              <p14:xfrm>
                <a:off x="8347848" y="1831594"/>
                <a:ext cx="83520" cy="74880"/>
              </p14:xfrm>
            </p:contentPart>
          </mc:Choice>
          <mc:Fallback xmlns="">
            <p:pic>
              <p:nvPicPr>
                <p:cNvPr id="211035" name="Freihand 211034">
                  <a:extLst>
                    <a:ext uri="{FF2B5EF4-FFF2-40B4-BE49-F238E27FC236}">
                      <a16:creationId xmlns:a16="http://schemas.microsoft.com/office/drawing/2014/main" id="{1CFE16DF-90A9-448D-9856-77A4FB6EAB7A}"/>
                    </a:ext>
                  </a:extLst>
                </p:cNvPr>
                <p:cNvPicPr/>
                <p:nvPr/>
              </p:nvPicPr>
              <p:blipFill>
                <a:blip r:embed="rId160"/>
                <a:stretch>
                  <a:fillRect/>
                </a:stretch>
              </p:blipFill>
              <p:spPr>
                <a:xfrm>
                  <a:off x="8343528" y="1827274"/>
                  <a:ext cx="92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1036" name="Freihand 211035">
                  <a:extLst>
                    <a:ext uri="{FF2B5EF4-FFF2-40B4-BE49-F238E27FC236}">
                      <a16:creationId xmlns:a16="http://schemas.microsoft.com/office/drawing/2014/main" id="{E1804A1E-A2E7-4BE5-9218-BDAEA373C4DD}"/>
                    </a:ext>
                  </a:extLst>
                </p14:cNvPr>
                <p14:cNvContentPartPr/>
                <p14:nvPr/>
              </p14:nvContentPartPr>
              <p14:xfrm>
                <a:off x="8481408" y="1831954"/>
                <a:ext cx="44280" cy="49680"/>
              </p14:xfrm>
            </p:contentPart>
          </mc:Choice>
          <mc:Fallback xmlns="">
            <p:pic>
              <p:nvPicPr>
                <p:cNvPr id="211036" name="Freihand 211035">
                  <a:extLst>
                    <a:ext uri="{FF2B5EF4-FFF2-40B4-BE49-F238E27FC236}">
                      <a16:creationId xmlns:a16="http://schemas.microsoft.com/office/drawing/2014/main" id="{E1804A1E-A2E7-4BE5-9218-BDAEA373C4DD}"/>
                    </a:ext>
                  </a:extLst>
                </p:cNvPr>
                <p:cNvPicPr/>
                <p:nvPr/>
              </p:nvPicPr>
              <p:blipFill>
                <a:blip r:embed="rId162"/>
                <a:stretch>
                  <a:fillRect/>
                </a:stretch>
              </p:blipFill>
              <p:spPr>
                <a:xfrm>
                  <a:off x="8477088" y="1827634"/>
                  <a:ext cx="52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1037" name="Freihand 211036">
                  <a:extLst>
                    <a:ext uri="{FF2B5EF4-FFF2-40B4-BE49-F238E27FC236}">
                      <a16:creationId xmlns:a16="http://schemas.microsoft.com/office/drawing/2014/main" id="{3A058997-6494-4152-AC84-60EBB2319578}"/>
                    </a:ext>
                  </a:extLst>
                </p14:cNvPr>
                <p14:cNvContentPartPr/>
                <p14:nvPr/>
              </p14:nvContentPartPr>
              <p14:xfrm>
                <a:off x="8579328" y="1725394"/>
                <a:ext cx="96480" cy="168480"/>
              </p14:xfrm>
            </p:contentPart>
          </mc:Choice>
          <mc:Fallback xmlns="">
            <p:pic>
              <p:nvPicPr>
                <p:cNvPr id="211037" name="Freihand 211036">
                  <a:extLst>
                    <a:ext uri="{FF2B5EF4-FFF2-40B4-BE49-F238E27FC236}">
                      <a16:creationId xmlns:a16="http://schemas.microsoft.com/office/drawing/2014/main" id="{3A058997-6494-4152-AC84-60EBB2319578}"/>
                    </a:ext>
                  </a:extLst>
                </p:cNvPr>
                <p:cNvPicPr/>
                <p:nvPr/>
              </p:nvPicPr>
              <p:blipFill>
                <a:blip r:embed="rId164"/>
                <a:stretch>
                  <a:fillRect/>
                </a:stretch>
              </p:blipFill>
              <p:spPr>
                <a:xfrm>
                  <a:off x="8575008" y="1721074"/>
                  <a:ext cx="105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1038" name="Freihand 211037">
                  <a:extLst>
                    <a:ext uri="{FF2B5EF4-FFF2-40B4-BE49-F238E27FC236}">
                      <a16:creationId xmlns:a16="http://schemas.microsoft.com/office/drawing/2014/main" id="{975C3CAE-8BB7-4850-A7D1-F87083273C4B}"/>
                    </a:ext>
                  </a:extLst>
                </p14:cNvPr>
                <p14:cNvContentPartPr/>
                <p14:nvPr/>
              </p14:nvContentPartPr>
              <p14:xfrm>
                <a:off x="8704248" y="1776514"/>
                <a:ext cx="103320" cy="97560"/>
              </p14:xfrm>
            </p:contentPart>
          </mc:Choice>
          <mc:Fallback xmlns="">
            <p:pic>
              <p:nvPicPr>
                <p:cNvPr id="211038" name="Freihand 211037">
                  <a:extLst>
                    <a:ext uri="{FF2B5EF4-FFF2-40B4-BE49-F238E27FC236}">
                      <a16:creationId xmlns:a16="http://schemas.microsoft.com/office/drawing/2014/main" id="{975C3CAE-8BB7-4850-A7D1-F87083273C4B}"/>
                    </a:ext>
                  </a:extLst>
                </p:cNvPr>
                <p:cNvPicPr/>
                <p:nvPr/>
              </p:nvPicPr>
              <p:blipFill>
                <a:blip r:embed="rId166"/>
                <a:stretch>
                  <a:fillRect/>
                </a:stretch>
              </p:blipFill>
              <p:spPr>
                <a:xfrm>
                  <a:off x="8699928" y="1772194"/>
                  <a:ext cx="111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1039" name="Freihand 211038">
                  <a:extLst>
                    <a:ext uri="{FF2B5EF4-FFF2-40B4-BE49-F238E27FC236}">
                      <a16:creationId xmlns:a16="http://schemas.microsoft.com/office/drawing/2014/main" id="{67467D78-AC7E-485F-B7BA-BE34DA1328ED}"/>
                    </a:ext>
                  </a:extLst>
                </p14:cNvPr>
                <p14:cNvContentPartPr/>
                <p14:nvPr/>
              </p14:nvContentPartPr>
              <p14:xfrm>
                <a:off x="8810448" y="1722154"/>
                <a:ext cx="20880" cy="138960"/>
              </p14:xfrm>
            </p:contentPart>
          </mc:Choice>
          <mc:Fallback xmlns="">
            <p:pic>
              <p:nvPicPr>
                <p:cNvPr id="211039" name="Freihand 211038">
                  <a:extLst>
                    <a:ext uri="{FF2B5EF4-FFF2-40B4-BE49-F238E27FC236}">
                      <a16:creationId xmlns:a16="http://schemas.microsoft.com/office/drawing/2014/main" id="{67467D78-AC7E-485F-B7BA-BE34DA1328ED}"/>
                    </a:ext>
                  </a:extLst>
                </p:cNvPr>
                <p:cNvPicPr/>
                <p:nvPr/>
              </p:nvPicPr>
              <p:blipFill>
                <a:blip r:embed="rId168"/>
                <a:stretch>
                  <a:fillRect/>
                </a:stretch>
              </p:blipFill>
              <p:spPr>
                <a:xfrm>
                  <a:off x="8806128" y="1717834"/>
                  <a:ext cx="29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1040" name="Freihand 211039">
                  <a:extLst>
                    <a:ext uri="{FF2B5EF4-FFF2-40B4-BE49-F238E27FC236}">
                      <a16:creationId xmlns:a16="http://schemas.microsoft.com/office/drawing/2014/main" id="{1153DF4F-336F-4DBD-8304-62C394446031}"/>
                    </a:ext>
                  </a:extLst>
                </p14:cNvPr>
                <p14:cNvContentPartPr/>
                <p14:nvPr/>
              </p14:nvContentPartPr>
              <p14:xfrm>
                <a:off x="8761488" y="1782274"/>
                <a:ext cx="124560" cy="59400"/>
              </p14:xfrm>
            </p:contentPart>
          </mc:Choice>
          <mc:Fallback xmlns="">
            <p:pic>
              <p:nvPicPr>
                <p:cNvPr id="211040" name="Freihand 211039">
                  <a:extLst>
                    <a:ext uri="{FF2B5EF4-FFF2-40B4-BE49-F238E27FC236}">
                      <a16:creationId xmlns:a16="http://schemas.microsoft.com/office/drawing/2014/main" id="{1153DF4F-336F-4DBD-8304-62C394446031}"/>
                    </a:ext>
                  </a:extLst>
                </p:cNvPr>
                <p:cNvPicPr/>
                <p:nvPr/>
              </p:nvPicPr>
              <p:blipFill>
                <a:blip r:embed="rId170"/>
                <a:stretch>
                  <a:fillRect/>
                </a:stretch>
              </p:blipFill>
              <p:spPr>
                <a:xfrm>
                  <a:off x="8757168" y="1777954"/>
                  <a:ext cx="133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1041" name="Freihand 211040">
                  <a:extLst>
                    <a:ext uri="{FF2B5EF4-FFF2-40B4-BE49-F238E27FC236}">
                      <a16:creationId xmlns:a16="http://schemas.microsoft.com/office/drawing/2014/main" id="{B6188B0D-AC67-4838-BFE9-B6CC6CC383CF}"/>
                    </a:ext>
                  </a:extLst>
                </p14:cNvPr>
                <p14:cNvContentPartPr/>
                <p14:nvPr/>
              </p14:nvContentPartPr>
              <p14:xfrm>
                <a:off x="9059208" y="1726474"/>
                <a:ext cx="105480" cy="103680"/>
              </p14:xfrm>
            </p:contentPart>
          </mc:Choice>
          <mc:Fallback xmlns="">
            <p:pic>
              <p:nvPicPr>
                <p:cNvPr id="211041" name="Freihand 211040">
                  <a:extLst>
                    <a:ext uri="{FF2B5EF4-FFF2-40B4-BE49-F238E27FC236}">
                      <a16:creationId xmlns:a16="http://schemas.microsoft.com/office/drawing/2014/main" id="{B6188B0D-AC67-4838-BFE9-B6CC6CC383CF}"/>
                    </a:ext>
                  </a:extLst>
                </p:cNvPr>
                <p:cNvPicPr/>
                <p:nvPr/>
              </p:nvPicPr>
              <p:blipFill>
                <a:blip r:embed="rId172"/>
                <a:stretch>
                  <a:fillRect/>
                </a:stretch>
              </p:blipFill>
              <p:spPr>
                <a:xfrm>
                  <a:off x="9054888" y="1722154"/>
                  <a:ext cx="114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1042" name="Freihand 211041">
                  <a:extLst>
                    <a:ext uri="{FF2B5EF4-FFF2-40B4-BE49-F238E27FC236}">
                      <a16:creationId xmlns:a16="http://schemas.microsoft.com/office/drawing/2014/main" id="{9EAFBD25-5FAA-4E65-8EB5-D82554326D28}"/>
                    </a:ext>
                  </a:extLst>
                </p14:cNvPr>
                <p14:cNvContentPartPr/>
                <p14:nvPr/>
              </p14:nvContentPartPr>
              <p14:xfrm>
                <a:off x="9100248" y="1816834"/>
                <a:ext cx="78840" cy="18720"/>
              </p14:xfrm>
            </p:contentPart>
          </mc:Choice>
          <mc:Fallback xmlns="">
            <p:pic>
              <p:nvPicPr>
                <p:cNvPr id="211042" name="Freihand 211041">
                  <a:extLst>
                    <a:ext uri="{FF2B5EF4-FFF2-40B4-BE49-F238E27FC236}">
                      <a16:creationId xmlns:a16="http://schemas.microsoft.com/office/drawing/2014/main" id="{9EAFBD25-5FAA-4E65-8EB5-D82554326D28}"/>
                    </a:ext>
                  </a:extLst>
                </p:cNvPr>
                <p:cNvPicPr/>
                <p:nvPr/>
              </p:nvPicPr>
              <p:blipFill>
                <a:blip r:embed="rId174"/>
                <a:stretch>
                  <a:fillRect/>
                </a:stretch>
              </p:blipFill>
              <p:spPr>
                <a:xfrm>
                  <a:off x="9095928" y="1812514"/>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1043" name="Freihand 211042">
                  <a:extLst>
                    <a:ext uri="{FF2B5EF4-FFF2-40B4-BE49-F238E27FC236}">
                      <a16:creationId xmlns:a16="http://schemas.microsoft.com/office/drawing/2014/main" id="{36AABCEA-F052-4D98-B811-7227369213EA}"/>
                    </a:ext>
                  </a:extLst>
                </p14:cNvPr>
                <p14:cNvContentPartPr/>
                <p14:nvPr/>
              </p14:nvContentPartPr>
              <p14:xfrm>
                <a:off x="9170808" y="1802794"/>
                <a:ext cx="134280" cy="150120"/>
              </p14:xfrm>
            </p:contentPart>
          </mc:Choice>
          <mc:Fallback xmlns="">
            <p:pic>
              <p:nvPicPr>
                <p:cNvPr id="211043" name="Freihand 211042">
                  <a:extLst>
                    <a:ext uri="{FF2B5EF4-FFF2-40B4-BE49-F238E27FC236}">
                      <a16:creationId xmlns:a16="http://schemas.microsoft.com/office/drawing/2014/main" id="{36AABCEA-F052-4D98-B811-7227369213EA}"/>
                    </a:ext>
                  </a:extLst>
                </p:cNvPr>
                <p:cNvPicPr/>
                <p:nvPr/>
              </p:nvPicPr>
              <p:blipFill>
                <a:blip r:embed="rId176"/>
                <a:stretch>
                  <a:fillRect/>
                </a:stretch>
              </p:blipFill>
              <p:spPr>
                <a:xfrm>
                  <a:off x="9166488" y="1798474"/>
                  <a:ext cx="142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1044" name="Freihand 211043">
                  <a:extLst>
                    <a:ext uri="{FF2B5EF4-FFF2-40B4-BE49-F238E27FC236}">
                      <a16:creationId xmlns:a16="http://schemas.microsoft.com/office/drawing/2014/main" id="{72251945-22CC-42B8-87AD-083F3864BB0D}"/>
                    </a:ext>
                  </a:extLst>
                </p14:cNvPr>
                <p14:cNvContentPartPr/>
                <p14:nvPr/>
              </p14:nvContentPartPr>
              <p14:xfrm>
                <a:off x="9340728" y="1783714"/>
                <a:ext cx="26640" cy="75960"/>
              </p14:xfrm>
            </p:contentPart>
          </mc:Choice>
          <mc:Fallback xmlns="">
            <p:pic>
              <p:nvPicPr>
                <p:cNvPr id="211044" name="Freihand 211043">
                  <a:extLst>
                    <a:ext uri="{FF2B5EF4-FFF2-40B4-BE49-F238E27FC236}">
                      <a16:creationId xmlns:a16="http://schemas.microsoft.com/office/drawing/2014/main" id="{72251945-22CC-42B8-87AD-083F3864BB0D}"/>
                    </a:ext>
                  </a:extLst>
                </p:cNvPr>
                <p:cNvPicPr/>
                <p:nvPr/>
              </p:nvPicPr>
              <p:blipFill>
                <a:blip r:embed="rId178"/>
                <a:stretch>
                  <a:fillRect/>
                </a:stretch>
              </p:blipFill>
              <p:spPr>
                <a:xfrm>
                  <a:off x="9336408" y="1779394"/>
                  <a:ext cx="35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1045" name="Freihand 211044">
                  <a:extLst>
                    <a:ext uri="{FF2B5EF4-FFF2-40B4-BE49-F238E27FC236}">
                      <a16:creationId xmlns:a16="http://schemas.microsoft.com/office/drawing/2014/main" id="{2EB9E8C2-5CD5-4B6C-B027-AA7A7F208BF3}"/>
                    </a:ext>
                  </a:extLst>
                </p14:cNvPr>
                <p14:cNvContentPartPr/>
                <p14:nvPr/>
              </p14:nvContentPartPr>
              <p14:xfrm>
                <a:off x="9392928" y="1704154"/>
                <a:ext cx="236160" cy="150480"/>
              </p14:xfrm>
            </p:contentPart>
          </mc:Choice>
          <mc:Fallback xmlns="">
            <p:pic>
              <p:nvPicPr>
                <p:cNvPr id="211045" name="Freihand 211044">
                  <a:extLst>
                    <a:ext uri="{FF2B5EF4-FFF2-40B4-BE49-F238E27FC236}">
                      <a16:creationId xmlns:a16="http://schemas.microsoft.com/office/drawing/2014/main" id="{2EB9E8C2-5CD5-4B6C-B027-AA7A7F208BF3}"/>
                    </a:ext>
                  </a:extLst>
                </p:cNvPr>
                <p:cNvPicPr/>
                <p:nvPr/>
              </p:nvPicPr>
              <p:blipFill>
                <a:blip r:embed="rId180"/>
                <a:stretch>
                  <a:fillRect/>
                </a:stretch>
              </p:blipFill>
              <p:spPr>
                <a:xfrm>
                  <a:off x="9388608" y="1699834"/>
                  <a:ext cx="244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1046" name="Freihand 211045">
                  <a:extLst>
                    <a:ext uri="{FF2B5EF4-FFF2-40B4-BE49-F238E27FC236}">
                      <a16:creationId xmlns:a16="http://schemas.microsoft.com/office/drawing/2014/main" id="{3550D10C-33C8-475C-BBF6-4CDE6B2CBD9B}"/>
                    </a:ext>
                  </a:extLst>
                </p14:cNvPr>
                <p14:cNvContentPartPr/>
                <p14:nvPr/>
              </p14:nvContentPartPr>
              <p14:xfrm>
                <a:off x="9324888" y="1654474"/>
                <a:ext cx="22680" cy="7200"/>
              </p14:xfrm>
            </p:contentPart>
          </mc:Choice>
          <mc:Fallback xmlns="">
            <p:pic>
              <p:nvPicPr>
                <p:cNvPr id="211046" name="Freihand 211045">
                  <a:extLst>
                    <a:ext uri="{FF2B5EF4-FFF2-40B4-BE49-F238E27FC236}">
                      <a16:creationId xmlns:a16="http://schemas.microsoft.com/office/drawing/2014/main" id="{3550D10C-33C8-475C-BBF6-4CDE6B2CBD9B}"/>
                    </a:ext>
                  </a:extLst>
                </p:cNvPr>
                <p:cNvPicPr/>
                <p:nvPr/>
              </p:nvPicPr>
              <p:blipFill>
                <a:blip r:embed="rId182"/>
                <a:stretch>
                  <a:fillRect/>
                </a:stretch>
              </p:blipFill>
              <p:spPr>
                <a:xfrm>
                  <a:off x="9320568" y="1650154"/>
                  <a:ext cx="31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1047" name="Freihand 211046">
                  <a:extLst>
                    <a:ext uri="{FF2B5EF4-FFF2-40B4-BE49-F238E27FC236}">
                      <a16:creationId xmlns:a16="http://schemas.microsoft.com/office/drawing/2014/main" id="{FF82757F-5E3C-4663-901A-FF6A5BEC5A26}"/>
                    </a:ext>
                  </a:extLst>
                </p14:cNvPr>
                <p14:cNvContentPartPr/>
                <p14:nvPr/>
              </p14:nvContentPartPr>
              <p14:xfrm>
                <a:off x="9658968" y="1768594"/>
                <a:ext cx="146520" cy="87840"/>
              </p14:xfrm>
            </p:contentPart>
          </mc:Choice>
          <mc:Fallback xmlns="">
            <p:pic>
              <p:nvPicPr>
                <p:cNvPr id="211047" name="Freihand 211046">
                  <a:extLst>
                    <a:ext uri="{FF2B5EF4-FFF2-40B4-BE49-F238E27FC236}">
                      <a16:creationId xmlns:a16="http://schemas.microsoft.com/office/drawing/2014/main" id="{FF82757F-5E3C-4663-901A-FF6A5BEC5A26}"/>
                    </a:ext>
                  </a:extLst>
                </p:cNvPr>
                <p:cNvPicPr/>
                <p:nvPr/>
              </p:nvPicPr>
              <p:blipFill>
                <a:blip r:embed="rId184"/>
                <a:stretch>
                  <a:fillRect/>
                </a:stretch>
              </p:blipFill>
              <p:spPr>
                <a:xfrm>
                  <a:off x="9654648" y="1764274"/>
                  <a:ext cx="155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1048" name="Freihand 211047">
                  <a:extLst>
                    <a:ext uri="{FF2B5EF4-FFF2-40B4-BE49-F238E27FC236}">
                      <a16:creationId xmlns:a16="http://schemas.microsoft.com/office/drawing/2014/main" id="{169295A6-0E91-4DD5-8D37-D99FC6A7AD3B}"/>
                    </a:ext>
                  </a:extLst>
                </p14:cNvPr>
                <p14:cNvContentPartPr/>
                <p14:nvPr/>
              </p14:nvContentPartPr>
              <p14:xfrm>
                <a:off x="9824568" y="1702714"/>
                <a:ext cx="292680" cy="172800"/>
              </p14:xfrm>
            </p:contentPart>
          </mc:Choice>
          <mc:Fallback xmlns="">
            <p:pic>
              <p:nvPicPr>
                <p:cNvPr id="211048" name="Freihand 211047">
                  <a:extLst>
                    <a:ext uri="{FF2B5EF4-FFF2-40B4-BE49-F238E27FC236}">
                      <a16:creationId xmlns:a16="http://schemas.microsoft.com/office/drawing/2014/main" id="{169295A6-0E91-4DD5-8D37-D99FC6A7AD3B}"/>
                    </a:ext>
                  </a:extLst>
                </p:cNvPr>
                <p:cNvPicPr/>
                <p:nvPr/>
              </p:nvPicPr>
              <p:blipFill>
                <a:blip r:embed="rId186"/>
                <a:stretch>
                  <a:fillRect/>
                </a:stretch>
              </p:blipFill>
              <p:spPr>
                <a:xfrm>
                  <a:off x="9820248" y="1698394"/>
                  <a:ext cx="301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1049" name="Freihand 211048">
                  <a:extLst>
                    <a:ext uri="{FF2B5EF4-FFF2-40B4-BE49-F238E27FC236}">
                      <a16:creationId xmlns:a16="http://schemas.microsoft.com/office/drawing/2014/main" id="{83E3FA3F-8BCE-485B-B1B1-3953441B0B9E}"/>
                    </a:ext>
                  </a:extLst>
                </p14:cNvPr>
                <p14:cNvContentPartPr/>
                <p14:nvPr/>
              </p14:nvContentPartPr>
              <p14:xfrm>
                <a:off x="10167648" y="1678954"/>
                <a:ext cx="91080" cy="233280"/>
              </p14:xfrm>
            </p:contentPart>
          </mc:Choice>
          <mc:Fallback xmlns="">
            <p:pic>
              <p:nvPicPr>
                <p:cNvPr id="211049" name="Freihand 211048">
                  <a:extLst>
                    <a:ext uri="{FF2B5EF4-FFF2-40B4-BE49-F238E27FC236}">
                      <a16:creationId xmlns:a16="http://schemas.microsoft.com/office/drawing/2014/main" id="{83E3FA3F-8BCE-485B-B1B1-3953441B0B9E}"/>
                    </a:ext>
                  </a:extLst>
                </p:cNvPr>
                <p:cNvPicPr/>
                <p:nvPr/>
              </p:nvPicPr>
              <p:blipFill>
                <a:blip r:embed="rId188"/>
                <a:stretch>
                  <a:fillRect/>
                </a:stretch>
              </p:blipFill>
              <p:spPr>
                <a:xfrm>
                  <a:off x="10163328" y="1674634"/>
                  <a:ext cx="997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1050" name="Freihand 211049">
                  <a:extLst>
                    <a:ext uri="{FF2B5EF4-FFF2-40B4-BE49-F238E27FC236}">
                      <a16:creationId xmlns:a16="http://schemas.microsoft.com/office/drawing/2014/main" id="{BFAF7354-C7D5-408D-9A53-CB963135E654}"/>
                    </a:ext>
                  </a:extLst>
                </p14:cNvPr>
                <p14:cNvContentPartPr/>
                <p14:nvPr/>
              </p14:nvContentPartPr>
              <p14:xfrm>
                <a:off x="10121928" y="1668874"/>
                <a:ext cx="23760" cy="102240"/>
              </p14:xfrm>
            </p:contentPart>
          </mc:Choice>
          <mc:Fallback xmlns="">
            <p:pic>
              <p:nvPicPr>
                <p:cNvPr id="211050" name="Freihand 211049">
                  <a:extLst>
                    <a:ext uri="{FF2B5EF4-FFF2-40B4-BE49-F238E27FC236}">
                      <a16:creationId xmlns:a16="http://schemas.microsoft.com/office/drawing/2014/main" id="{BFAF7354-C7D5-408D-9A53-CB963135E654}"/>
                    </a:ext>
                  </a:extLst>
                </p:cNvPr>
                <p:cNvPicPr/>
                <p:nvPr/>
              </p:nvPicPr>
              <p:blipFill>
                <a:blip r:embed="rId190"/>
                <a:stretch>
                  <a:fillRect/>
                </a:stretch>
              </p:blipFill>
              <p:spPr>
                <a:xfrm>
                  <a:off x="10117608" y="1664554"/>
                  <a:ext cx="32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1051" name="Freihand 211050">
                  <a:extLst>
                    <a:ext uri="{FF2B5EF4-FFF2-40B4-BE49-F238E27FC236}">
                      <a16:creationId xmlns:a16="http://schemas.microsoft.com/office/drawing/2014/main" id="{126419FD-3DDD-4329-93CA-139B4E25DAA5}"/>
                    </a:ext>
                  </a:extLst>
                </p14:cNvPr>
                <p14:cNvContentPartPr/>
                <p14:nvPr/>
              </p14:nvContentPartPr>
              <p14:xfrm>
                <a:off x="10144248" y="1806034"/>
                <a:ext cx="2520" cy="21240"/>
              </p14:xfrm>
            </p:contentPart>
          </mc:Choice>
          <mc:Fallback xmlns="">
            <p:pic>
              <p:nvPicPr>
                <p:cNvPr id="211051" name="Freihand 211050">
                  <a:extLst>
                    <a:ext uri="{FF2B5EF4-FFF2-40B4-BE49-F238E27FC236}">
                      <a16:creationId xmlns:a16="http://schemas.microsoft.com/office/drawing/2014/main" id="{126419FD-3DDD-4329-93CA-139B4E25DAA5}"/>
                    </a:ext>
                  </a:extLst>
                </p:cNvPr>
                <p:cNvPicPr/>
                <p:nvPr/>
              </p:nvPicPr>
              <p:blipFill>
                <a:blip r:embed="rId192"/>
                <a:stretch>
                  <a:fillRect/>
                </a:stretch>
              </p:blipFill>
              <p:spPr>
                <a:xfrm>
                  <a:off x="10139928" y="1801714"/>
                  <a:ext cx="11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1052" name="Freihand 211051">
                  <a:extLst>
                    <a:ext uri="{FF2B5EF4-FFF2-40B4-BE49-F238E27FC236}">
                      <a16:creationId xmlns:a16="http://schemas.microsoft.com/office/drawing/2014/main" id="{C511C127-A03B-4DB6-9A9D-586862A838B7}"/>
                    </a:ext>
                  </a:extLst>
                </p14:cNvPr>
                <p14:cNvContentPartPr/>
                <p14:nvPr/>
              </p14:nvContentPartPr>
              <p14:xfrm>
                <a:off x="10396248" y="1703074"/>
                <a:ext cx="118080" cy="200520"/>
              </p14:xfrm>
            </p:contentPart>
          </mc:Choice>
          <mc:Fallback xmlns="">
            <p:pic>
              <p:nvPicPr>
                <p:cNvPr id="211052" name="Freihand 211051">
                  <a:extLst>
                    <a:ext uri="{FF2B5EF4-FFF2-40B4-BE49-F238E27FC236}">
                      <a16:creationId xmlns:a16="http://schemas.microsoft.com/office/drawing/2014/main" id="{C511C127-A03B-4DB6-9A9D-586862A838B7}"/>
                    </a:ext>
                  </a:extLst>
                </p:cNvPr>
                <p:cNvPicPr/>
                <p:nvPr/>
              </p:nvPicPr>
              <p:blipFill>
                <a:blip r:embed="rId194"/>
                <a:stretch>
                  <a:fillRect/>
                </a:stretch>
              </p:blipFill>
              <p:spPr>
                <a:xfrm>
                  <a:off x="10391928" y="1698754"/>
                  <a:ext cx="126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1053" name="Freihand 211052">
                  <a:extLst>
                    <a:ext uri="{FF2B5EF4-FFF2-40B4-BE49-F238E27FC236}">
                      <a16:creationId xmlns:a16="http://schemas.microsoft.com/office/drawing/2014/main" id="{1E484350-1875-4E30-A840-E5587F10A3A6}"/>
                    </a:ext>
                  </a:extLst>
                </p14:cNvPr>
                <p14:cNvContentPartPr/>
                <p14:nvPr/>
              </p14:nvContentPartPr>
              <p14:xfrm>
                <a:off x="10530888" y="1674994"/>
                <a:ext cx="233640" cy="174960"/>
              </p14:xfrm>
            </p:contentPart>
          </mc:Choice>
          <mc:Fallback xmlns="">
            <p:pic>
              <p:nvPicPr>
                <p:cNvPr id="211053" name="Freihand 211052">
                  <a:extLst>
                    <a:ext uri="{FF2B5EF4-FFF2-40B4-BE49-F238E27FC236}">
                      <a16:creationId xmlns:a16="http://schemas.microsoft.com/office/drawing/2014/main" id="{1E484350-1875-4E30-A840-E5587F10A3A6}"/>
                    </a:ext>
                  </a:extLst>
                </p:cNvPr>
                <p:cNvPicPr/>
                <p:nvPr/>
              </p:nvPicPr>
              <p:blipFill>
                <a:blip r:embed="rId196"/>
                <a:stretch>
                  <a:fillRect/>
                </a:stretch>
              </p:blipFill>
              <p:spPr>
                <a:xfrm>
                  <a:off x="10526568" y="1670674"/>
                  <a:ext cx="242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1054" name="Freihand 211053">
                  <a:extLst>
                    <a:ext uri="{FF2B5EF4-FFF2-40B4-BE49-F238E27FC236}">
                      <a16:creationId xmlns:a16="http://schemas.microsoft.com/office/drawing/2014/main" id="{F292A39C-13D7-4DF0-8582-28D4B60305C4}"/>
                    </a:ext>
                  </a:extLst>
                </p14:cNvPr>
                <p14:cNvContentPartPr/>
                <p14:nvPr/>
              </p14:nvContentPartPr>
              <p14:xfrm>
                <a:off x="10752648" y="1652674"/>
                <a:ext cx="232560" cy="282960"/>
              </p14:xfrm>
            </p:contentPart>
          </mc:Choice>
          <mc:Fallback xmlns="">
            <p:pic>
              <p:nvPicPr>
                <p:cNvPr id="211054" name="Freihand 211053">
                  <a:extLst>
                    <a:ext uri="{FF2B5EF4-FFF2-40B4-BE49-F238E27FC236}">
                      <a16:creationId xmlns:a16="http://schemas.microsoft.com/office/drawing/2014/main" id="{F292A39C-13D7-4DF0-8582-28D4B60305C4}"/>
                    </a:ext>
                  </a:extLst>
                </p:cNvPr>
                <p:cNvPicPr/>
                <p:nvPr/>
              </p:nvPicPr>
              <p:blipFill>
                <a:blip r:embed="rId198"/>
                <a:stretch>
                  <a:fillRect/>
                </a:stretch>
              </p:blipFill>
              <p:spPr>
                <a:xfrm>
                  <a:off x="10748328" y="1648354"/>
                  <a:ext cx="2412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1056" name="Freihand 211055">
                  <a:extLst>
                    <a:ext uri="{FF2B5EF4-FFF2-40B4-BE49-F238E27FC236}">
                      <a16:creationId xmlns:a16="http://schemas.microsoft.com/office/drawing/2014/main" id="{824380D1-7C21-42ED-BEC1-1D5ED6B71617}"/>
                    </a:ext>
                  </a:extLst>
                </p14:cNvPr>
                <p14:cNvContentPartPr/>
                <p14:nvPr/>
              </p14:nvContentPartPr>
              <p14:xfrm>
                <a:off x="7927728" y="2039674"/>
                <a:ext cx="262440" cy="125280"/>
              </p14:xfrm>
            </p:contentPart>
          </mc:Choice>
          <mc:Fallback xmlns="">
            <p:pic>
              <p:nvPicPr>
                <p:cNvPr id="211056" name="Freihand 211055">
                  <a:extLst>
                    <a:ext uri="{FF2B5EF4-FFF2-40B4-BE49-F238E27FC236}">
                      <a16:creationId xmlns:a16="http://schemas.microsoft.com/office/drawing/2014/main" id="{824380D1-7C21-42ED-BEC1-1D5ED6B71617}"/>
                    </a:ext>
                  </a:extLst>
                </p:cNvPr>
                <p:cNvPicPr/>
                <p:nvPr/>
              </p:nvPicPr>
              <p:blipFill>
                <a:blip r:embed="rId200"/>
                <a:stretch>
                  <a:fillRect/>
                </a:stretch>
              </p:blipFill>
              <p:spPr>
                <a:xfrm>
                  <a:off x="7923408" y="2035354"/>
                  <a:ext cx="271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11057" name="Freihand 211056">
                  <a:extLst>
                    <a:ext uri="{FF2B5EF4-FFF2-40B4-BE49-F238E27FC236}">
                      <a16:creationId xmlns:a16="http://schemas.microsoft.com/office/drawing/2014/main" id="{2F1E542C-C48D-486E-A7AD-655C5D84DDF0}"/>
                    </a:ext>
                  </a:extLst>
                </p14:cNvPr>
                <p14:cNvContentPartPr/>
                <p14:nvPr/>
              </p14:nvContentPartPr>
              <p14:xfrm>
                <a:off x="8149128" y="1998994"/>
                <a:ext cx="360" cy="360"/>
              </p14:xfrm>
            </p:contentPart>
          </mc:Choice>
          <mc:Fallback xmlns="">
            <p:pic>
              <p:nvPicPr>
                <p:cNvPr id="211057" name="Freihand 211056">
                  <a:extLst>
                    <a:ext uri="{FF2B5EF4-FFF2-40B4-BE49-F238E27FC236}">
                      <a16:creationId xmlns:a16="http://schemas.microsoft.com/office/drawing/2014/main" id="{2F1E542C-C48D-486E-A7AD-655C5D84DDF0}"/>
                    </a:ext>
                  </a:extLst>
                </p:cNvPr>
                <p:cNvPicPr/>
                <p:nvPr/>
              </p:nvPicPr>
              <p:blipFill>
                <a:blip r:embed="rId98"/>
                <a:stretch>
                  <a:fillRect/>
                </a:stretch>
              </p:blipFill>
              <p:spPr>
                <a:xfrm>
                  <a:off x="8144808" y="199467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1058" name="Freihand 211057">
                  <a:extLst>
                    <a:ext uri="{FF2B5EF4-FFF2-40B4-BE49-F238E27FC236}">
                      <a16:creationId xmlns:a16="http://schemas.microsoft.com/office/drawing/2014/main" id="{F8339D00-A11B-4D28-B98C-58AE94DFA23D}"/>
                    </a:ext>
                  </a:extLst>
                </p14:cNvPr>
                <p14:cNvContentPartPr/>
                <p14:nvPr/>
              </p14:nvContentPartPr>
              <p14:xfrm>
                <a:off x="8352528" y="2002234"/>
                <a:ext cx="225000" cy="159480"/>
              </p14:xfrm>
            </p:contentPart>
          </mc:Choice>
          <mc:Fallback xmlns="">
            <p:pic>
              <p:nvPicPr>
                <p:cNvPr id="211058" name="Freihand 211057">
                  <a:extLst>
                    <a:ext uri="{FF2B5EF4-FFF2-40B4-BE49-F238E27FC236}">
                      <a16:creationId xmlns:a16="http://schemas.microsoft.com/office/drawing/2014/main" id="{F8339D00-A11B-4D28-B98C-58AE94DFA23D}"/>
                    </a:ext>
                  </a:extLst>
                </p:cNvPr>
                <p:cNvPicPr/>
                <p:nvPr/>
              </p:nvPicPr>
              <p:blipFill>
                <a:blip r:embed="rId203"/>
                <a:stretch>
                  <a:fillRect/>
                </a:stretch>
              </p:blipFill>
              <p:spPr>
                <a:xfrm>
                  <a:off x="8348208" y="1997914"/>
                  <a:ext cx="233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1059" name="Freihand 211058">
                  <a:extLst>
                    <a:ext uri="{FF2B5EF4-FFF2-40B4-BE49-F238E27FC236}">
                      <a16:creationId xmlns:a16="http://schemas.microsoft.com/office/drawing/2014/main" id="{CFC6D4EC-B894-4AB9-AA39-2F2FF5A6DAD5}"/>
                    </a:ext>
                  </a:extLst>
                </p14:cNvPr>
                <p14:cNvContentPartPr/>
                <p14:nvPr/>
              </p14:nvContentPartPr>
              <p14:xfrm>
                <a:off x="8576808" y="2002234"/>
                <a:ext cx="78120" cy="157680"/>
              </p14:xfrm>
            </p:contentPart>
          </mc:Choice>
          <mc:Fallback xmlns="">
            <p:pic>
              <p:nvPicPr>
                <p:cNvPr id="211059" name="Freihand 211058">
                  <a:extLst>
                    <a:ext uri="{FF2B5EF4-FFF2-40B4-BE49-F238E27FC236}">
                      <a16:creationId xmlns:a16="http://schemas.microsoft.com/office/drawing/2014/main" id="{CFC6D4EC-B894-4AB9-AA39-2F2FF5A6DAD5}"/>
                    </a:ext>
                  </a:extLst>
                </p:cNvPr>
                <p:cNvPicPr/>
                <p:nvPr/>
              </p:nvPicPr>
              <p:blipFill>
                <a:blip r:embed="rId205"/>
                <a:stretch>
                  <a:fillRect/>
                </a:stretch>
              </p:blipFill>
              <p:spPr>
                <a:xfrm>
                  <a:off x="8572488" y="1997914"/>
                  <a:ext cx="86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1060" name="Freihand 211059">
                  <a:extLst>
                    <a:ext uri="{FF2B5EF4-FFF2-40B4-BE49-F238E27FC236}">
                      <a16:creationId xmlns:a16="http://schemas.microsoft.com/office/drawing/2014/main" id="{8A509C7C-503B-4F4D-B801-A792D8B526F0}"/>
                    </a:ext>
                  </a:extLst>
                </p14:cNvPr>
                <p14:cNvContentPartPr/>
                <p14:nvPr/>
              </p14:nvContentPartPr>
              <p14:xfrm>
                <a:off x="8683368" y="2084314"/>
                <a:ext cx="8280" cy="61560"/>
              </p14:xfrm>
            </p:contentPart>
          </mc:Choice>
          <mc:Fallback xmlns="">
            <p:pic>
              <p:nvPicPr>
                <p:cNvPr id="211060" name="Freihand 211059">
                  <a:extLst>
                    <a:ext uri="{FF2B5EF4-FFF2-40B4-BE49-F238E27FC236}">
                      <a16:creationId xmlns:a16="http://schemas.microsoft.com/office/drawing/2014/main" id="{8A509C7C-503B-4F4D-B801-A792D8B526F0}"/>
                    </a:ext>
                  </a:extLst>
                </p:cNvPr>
                <p:cNvPicPr/>
                <p:nvPr/>
              </p:nvPicPr>
              <p:blipFill>
                <a:blip r:embed="rId207"/>
                <a:stretch>
                  <a:fillRect/>
                </a:stretch>
              </p:blipFill>
              <p:spPr>
                <a:xfrm>
                  <a:off x="8679048" y="2079994"/>
                  <a:ext cx="16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1061" name="Freihand 211060">
                  <a:extLst>
                    <a:ext uri="{FF2B5EF4-FFF2-40B4-BE49-F238E27FC236}">
                      <a16:creationId xmlns:a16="http://schemas.microsoft.com/office/drawing/2014/main" id="{9EA3110D-E5EC-45B4-9B8C-B4189E03019E}"/>
                    </a:ext>
                  </a:extLst>
                </p14:cNvPr>
                <p14:cNvContentPartPr/>
                <p14:nvPr/>
              </p14:nvContentPartPr>
              <p14:xfrm>
                <a:off x="8744208" y="1974514"/>
                <a:ext cx="162360" cy="164160"/>
              </p14:xfrm>
            </p:contentPart>
          </mc:Choice>
          <mc:Fallback xmlns="">
            <p:pic>
              <p:nvPicPr>
                <p:cNvPr id="211061" name="Freihand 211060">
                  <a:extLst>
                    <a:ext uri="{FF2B5EF4-FFF2-40B4-BE49-F238E27FC236}">
                      <a16:creationId xmlns:a16="http://schemas.microsoft.com/office/drawing/2014/main" id="{9EA3110D-E5EC-45B4-9B8C-B4189E03019E}"/>
                    </a:ext>
                  </a:extLst>
                </p:cNvPr>
                <p:cNvPicPr/>
                <p:nvPr/>
              </p:nvPicPr>
              <p:blipFill>
                <a:blip r:embed="rId209"/>
                <a:stretch>
                  <a:fillRect/>
                </a:stretch>
              </p:blipFill>
              <p:spPr>
                <a:xfrm>
                  <a:off x="8739888" y="1970194"/>
                  <a:ext cx="171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1062" name="Freihand 211061">
                  <a:extLst>
                    <a:ext uri="{FF2B5EF4-FFF2-40B4-BE49-F238E27FC236}">
                      <a16:creationId xmlns:a16="http://schemas.microsoft.com/office/drawing/2014/main" id="{028B96D1-27AE-4248-9573-4DB47960E1CA}"/>
                    </a:ext>
                  </a:extLst>
                </p14:cNvPr>
                <p14:cNvContentPartPr/>
                <p14:nvPr/>
              </p14:nvContentPartPr>
              <p14:xfrm>
                <a:off x="8678688" y="1965154"/>
                <a:ext cx="102600" cy="57960"/>
              </p14:xfrm>
            </p:contentPart>
          </mc:Choice>
          <mc:Fallback xmlns="">
            <p:pic>
              <p:nvPicPr>
                <p:cNvPr id="211062" name="Freihand 211061">
                  <a:extLst>
                    <a:ext uri="{FF2B5EF4-FFF2-40B4-BE49-F238E27FC236}">
                      <a16:creationId xmlns:a16="http://schemas.microsoft.com/office/drawing/2014/main" id="{028B96D1-27AE-4248-9573-4DB47960E1CA}"/>
                    </a:ext>
                  </a:extLst>
                </p:cNvPr>
                <p:cNvPicPr/>
                <p:nvPr/>
              </p:nvPicPr>
              <p:blipFill>
                <a:blip r:embed="rId211"/>
                <a:stretch>
                  <a:fillRect/>
                </a:stretch>
              </p:blipFill>
              <p:spPr>
                <a:xfrm>
                  <a:off x="8674368" y="1960834"/>
                  <a:ext cx="111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1063" name="Freihand 211062">
                  <a:extLst>
                    <a:ext uri="{FF2B5EF4-FFF2-40B4-BE49-F238E27FC236}">
                      <a16:creationId xmlns:a16="http://schemas.microsoft.com/office/drawing/2014/main" id="{957D522E-85A1-4DAE-9CD9-D7C84A9E0589}"/>
                    </a:ext>
                  </a:extLst>
                </p14:cNvPr>
                <p14:cNvContentPartPr/>
                <p14:nvPr/>
              </p14:nvContentPartPr>
              <p14:xfrm>
                <a:off x="8905128" y="2070634"/>
                <a:ext cx="77400" cy="57240"/>
              </p14:xfrm>
            </p:contentPart>
          </mc:Choice>
          <mc:Fallback xmlns="">
            <p:pic>
              <p:nvPicPr>
                <p:cNvPr id="211063" name="Freihand 211062">
                  <a:extLst>
                    <a:ext uri="{FF2B5EF4-FFF2-40B4-BE49-F238E27FC236}">
                      <a16:creationId xmlns:a16="http://schemas.microsoft.com/office/drawing/2014/main" id="{957D522E-85A1-4DAE-9CD9-D7C84A9E0589}"/>
                    </a:ext>
                  </a:extLst>
                </p:cNvPr>
                <p:cNvPicPr/>
                <p:nvPr/>
              </p:nvPicPr>
              <p:blipFill>
                <a:blip r:embed="rId213"/>
                <a:stretch>
                  <a:fillRect/>
                </a:stretch>
              </p:blipFill>
              <p:spPr>
                <a:xfrm>
                  <a:off x="8900808" y="2066314"/>
                  <a:ext cx="86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1064" name="Freihand 211063">
                  <a:extLst>
                    <a:ext uri="{FF2B5EF4-FFF2-40B4-BE49-F238E27FC236}">
                      <a16:creationId xmlns:a16="http://schemas.microsoft.com/office/drawing/2014/main" id="{F4758C29-6290-48F4-8A53-05C0910EFAA0}"/>
                    </a:ext>
                  </a:extLst>
                </p14:cNvPr>
                <p14:cNvContentPartPr/>
                <p14:nvPr/>
              </p14:nvContentPartPr>
              <p14:xfrm>
                <a:off x="9005568" y="2039314"/>
                <a:ext cx="162360" cy="198000"/>
              </p14:xfrm>
            </p:contentPart>
          </mc:Choice>
          <mc:Fallback xmlns="">
            <p:pic>
              <p:nvPicPr>
                <p:cNvPr id="211064" name="Freihand 211063">
                  <a:extLst>
                    <a:ext uri="{FF2B5EF4-FFF2-40B4-BE49-F238E27FC236}">
                      <a16:creationId xmlns:a16="http://schemas.microsoft.com/office/drawing/2014/main" id="{F4758C29-6290-48F4-8A53-05C0910EFAA0}"/>
                    </a:ext>
                  </a:extLst>
                </p:cNvPr>
                <p:cNvPicPr/>
                <p:nvPr/>
              </p:nvPicPr>
              <p:blipFill>
                <a:blip r:embed="rId215"/>
                <a:stretch>
                  <a:fillRect/>
                </a:stretch>
              </p:blipFill>
              <p:spPr>
                <a:xfrm>
                  <a:off x="9001248" y="2034994"/>
                  <a:ext cx="171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1065" name="Freihand 211064">
                  <a:extLst>
                    <a:ext uri="{FF2B5EF4-FFF2-40B4-BE49-F238E27FC236}">
                      <a16:creationId xmlns:a16="http://schemas.microsoft.com/office/drawing/2014/main" id="{BDEFF77D-6A08-4300-B247-8B635284F02A}"/>
                    </a:ext>
                  </a:extLst>
                </p14:cNvPr>
                <p14:cNvContentPartPr/>
                <p14:nvPr/>
              </p14:nvContentPartPr>
              <p14:xfrm>
                <a:off x="9176928" y="1935634"/>
                <a:ext cx="281880" cy="268920"/>
              </p14:xfrm>
            </p:contentPart>
          </mc:Choice>
          <mc:Fallback xmlns="">
            <p:pic>
              <p:nvPicPr>
                <p:cNvPr id="211065" name="Freihand 211064">
                  <a:extLst>
                    <a:ext uri="{FF2B5EF4-FFF2-40B4-BE49-F238E27FC236}">
                      <a16:creationId xmlns:a16="http://schemas.microsoft.com/office/drawing/2014/main" id="{BDEFF77D-6A08-4300-B247-8B635284F02A}"/>
                    </a:ext>
                  </a:extLst>
                </p:cNvPr>
                <p:cNvPicPr/>
                <p:nvPr/>
              </p:nvPicPr>
              <p:blipFill>
                <a:blip r:embed="rId217"/>
                <a:stretch>
                  <a:fillRect/>
                </a:stretch>
              </p:blipFill>
              <p:spPr>
                <a:xfrm>
                  <a:off x="9172608" y="1931314"/>
                  <a:ext cx="2905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1066" name="Freihand 211065">
                  <a:extLst>
                    <a:ext uri="{FF2B5EF4-FFF2-40B4-BE49-F238E27FC236}">
                      <a16:creationId xmlns:a16="http://schemas.microsoft.com/office/drawing/2014/main" id="{6F23A7B5-157C-46CE-B405-D5FD85D99264}"/>
                    </a:ext>
                  </a:extLst>
                </p14:cNvPr>
                <p14:cNvContentPartPr/>
                <p14:nvPr/>
              </p14:nvContentPartPr>
              <p14:xfrm>
                <a:off x="9480768" y="1946794"/>
                <a:ext cx="8280" cy="22680"/>
              </p14:xfrm>
            </p:contentPart>
          </mc:Choice>
          <mc:Fallback xmlns="">
            <p:pic>
              <p:nvPicPr>
                <p:cNvPr id="211066" name="Freihand 211065">
                  <a:extLst>
                    <a:ext uri="{FF2B5EF4-FFF2-40B4-BE49-F238E27FC236}">
                      <a16:creationId xmlns:a16="http://schemas.microsoft.com/office/drawing/2014/main" id="{6F23A7B5-157C-46CE-B405-D5FD85D99264}"/>
                    </a:ext>
                  </a:extLst>
                </p:cNvPr>
                <p:cNvPicPr/>
                <p:nvPr/>
              </p:nvPicPr>
              <p:blipFill>
                <a:blip r:embed="rId219"/>
                <a:stretch>
                  <a:fillRect/>
                </a:stretch>
              </p:blipFill>
              <p:spPr>
                <a:xfrm>
                  <a:off x="9476448" y="1942474"/>
                  <a:ext cx="16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1067" name="Freihand 211066">
                  <a:extLst>
                    <a:ext uri="{FF2B5EF4-FFF2-40B4-BE49-F238E27FC236}">
                      <a16:creationId xmlns:a16="http://schemas.microsoft.com/office/drawing/2014/main" id="{58D1ADC3-C363-4F39-B0A0-35D993253831}"/>
                    </a:ext>
                  </a:extLst>
                </p14:cNvPr>
                <p14:cNvContentPartPr/>
                <p14:nvPr/>
              </p14:nvContentPartPr>
              <p14:xfrm>
                <a:off x="9481848" y="1888114"/>
                <a:ext cx="75240" cy="217080"/>
              </p14:xfrm>
            </p:contentPart>
          </mc:Choice>
          <mc:Fallback xmlns="">
            <p:pic>
              <p:nvPicPr>
                <p:cNvPr id="211067" name="Freihand 211066">
                  <a:extLst>
                    <a:ext uri="{FF2B5EF4-FFF2-40B4-BE49-F238E27FC236}">
                      <a16:creationId xmlns:a16="http://schemas.microsoft.com/office/drawing/2014/main" id="{58D1ADC3-C363-4F39-B0A0-35D993253831}"/>
                    </a:ext>
                  </a:extLst>
                </p:cNvPr>
                <p:cNvPicPr/>
                <p:nvPr/>
              </p:nvPicPr>
              <p:blipFill>
                <a:blip r:embed="rId221"/>
                <a:stretch>
                  <a:fillRect/>
                </a:stretch>
              </p:blipFill>
              <p:spPr>
                <a:xfrm>
                  <a:off x="9477528" y="1883794"/>
                  <a:ext cx="83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11068" name="Freihand 211067">
                  <a:extLst>
                    <a:ext uri="{FF2B5EF4-FFF2-40B4-BE49-F238E27FC236}">
                      <a16:creationId xmlns:a16="http://schemas.microsoft.com/office/drawing/2014/main" id="{FE5D8757-6061-4004-BA49-F9AF1A37D29D}"/>
                    </a:ext>
                  </a:extLst>
                </p14:cNvPr>
                <p14:cNvContentPartPr/>
                <p14:nvPr/>
              </p14:nvContentPartPr>
              <p14:xfrm>
                <a:off x="9588408" y="1940314"/>
                <a:ext cx="249120" cy="172440"/>
              </p14:xfrm>
            </p:contentPart>
          </mc:Choice>
          <mc:Fallback xmlns="">
            <p:pic>
              <p:nvPicPr>
                <p:cNvPr id="211068" name="Freihand 211067">
                  <a:extLst>
                    <a:ext uri="{FF2B5EF4-FFF2-40B4-BE49-F238E27FC236}">
                      <a16:creationId xmlns:a16="http://schemas.microsoft.com/office/drawing/2014/main" id="{FE5D8757-6061-4004-BA49-F9AF1A37D29D}"/>
                    </a:ext>
                  </a:extLst>
                </p:cNvPr>
                <p:cNvPicPr/>
                <p:nvPr/>
              </p:nvPicPr>
              <p:blipFill>
                <a:blip r:embed="rId223"/>
                <a:stretch>
                  <a:fillRect/>
                </a:stretch>
              </p:blipFill>
              <p:spPr>
                <a:xfrm>
                  <a:off x="9584088" y="1935994"/>
                  <a:ext cx="257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1069" name="Freihand 211068">
                  <a:extLst>
                    <a:ext uri="{FF2B5EF4-FFF2-40B4-BE49-F238E27FC236}">
                      <a16:creationId xmlns:a16="http://schemas.microsoft.com/office/drawing/2014/main" id="{E9432D21-2C6B-4AED-9D63-B163E13D121E}"/>
                    </a:ext>
                  </a:extLst>
                </p14:cNvPr>
                <p14:cNvContentPartPr/>
                <p14:nvPr/>
              </p14:nvContentPartPr>
              <p14:xfrm>
                <a:off x="8303568" y="2139034"/>
                <a:ext cx="1522440" cy="69480"/>
              </p14:xfrm>
            </p:contentPart>
          </mc:Choice>
          <mc:Fallback xmlns="">
            <p:pic>
              <p:nvPicPr>
                <p:cNvPr id="211069" name="Freihand 211068">
                  <a:extLst>
                    <a:ext uri="{FF2B5EF4-FFF2-40B4-BE49-F238E27FC236}">
                      <a16:creationId xmlns:a16="http://schemas.microsoft.com/office/drawing/2014/main" id="{E9432D21-2C6B-4AED-9D63-B163E13D121E}"/>
                    </a:ext>
                  </a:extLst>
                </p:cNvPr>
                <p:cNvPicPr/>
                <p:nvPr/>
              </p:nvPicPr>
              <p:blipFill>
                <a:blip r:embed="rId225"/>
                <a:stretch>
                  <a:fillRect/>
                </a:stretch>
              </p:blipFill>
              <p:spPr>
                <a:xfrm>
                  <a:off x="8299248" y="2134714"/>
                  <a:ext cx="1531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1071" name="Freihand 211070">
                  <a:extLst>
                    <a:ext uri="{FF2B5EF4-FFF2-40B4-BE49-F238E27FC236}">
                      <a16:creationId xmlns:a16="http://schemas.microsoft.com/office/drawing/2014/main" id="{D75489AC-6FC8-443C-AA45-99EF2F50FA09}"/>
                    </a:ext>
                  </a:extLst>
                </p14:cNvPr>
                <p14:cNvContentPartPr/>
                <p14:nvPr/>
              </p14:nvContentPartPr>
              <p14:xfrm>
                <a:off x="757248" y="3814834"/>
                <a:ext cx="274680" cy="42120"/>
              </p14:xfrm>
            </p:contentPart>
          </mc:Choice>
          <mc:Fallback xmlns="">
            <p:pic>
              <p:nvPicPr>
                <p:cNvPr id="211071" name="Freihand 211070">
                  <a:extLst>
                    <a:ext uri="{FF2B5EF4-FFF2-40B4-BE49-F238E27FC236}">
                      <a16:creationId xmlns:a16="http://schemas.microsoft.com/office/drawing/2014/main" id="{D75489AC-6FC8-443C-AA45-99EF2F50FA09}"/>
                    </a:ext>
                  </a:extLst>
                </p:cNvPr>
                <p:cNvPicPr/>
                <p:nvPr/>
              </p:nvPicPr>
              <p:blipFill>
                <a:blip r:embed="rId227"/>
                <a:stretch>
                  <a:fillRect/>
                </a:stretch>
              </p:blipFill>
              <p:spPr>
                <a:xfrm>
                  <a:off x="752928" y="3810514"/>
                  <a:ext cx="283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1080" name="Freihand 211079">
                  <a:extLst>
                    <a:ext uri="{FF2B5EF4-FFF2-40B4-BE49-F238E27FC236}">
                      <a16:creationId xmlns:a16="http://schemas.microsoft.com/office/drawing/2014/main" id="{AEB755EB-1100-4E3B-8D6B-A95DF31A164F}"/>
                    </a:ext>
                  </a:extLst>
                </p14:cNvPr>
                <p14:cNvContentPartPr/>
                <p14:nvPr/>
              </p14:nvContentPartPr>
              <p14:xfrm>
                <a:off x="68568" y="3466354"/>
                <a:ext cx="417600" cy="336600"/>
              </p14:xfrm>
            </p:contentPart>
          </mc:Choice>
          <mc:Fallback xmlns="">
            <p:pic>
              <p:nvPicPr>
                <p:cNvPr id="211080" name="Freihand 211079">
                  <a:extLst>
                    <a:ext uri="{FF2B5EF4-FFF2-40B4-BE49-F238E27FC236}">
                      <a16:creationId xmlns:a16="http://schemas.microsoft.com/office/drawing/2014/main" id="{AEB755EB-1100-4E3B-8D6B-A95DF31A164F}"/>
                    </a:ext>
                  </a:extLst>
                </p:cNvPr>
                <p:cNvPicPr/>
                <p:nvPr/>
              </p:nvPicPr>
              <p:blipFill>
                <a:blip r:embed="rId229"/>
                <a:stretch>
                  <a:fillRect/>
                </a:stretch>
              </p:blipFill>
              <p:spPr>
                <a:xfrm>
                  <a:off x="64248" y="3462034"/>
                  <a:ext cx="4262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8" name="Freihand 37">
                  <a:extLst>
                    <a:ext uri="{FF2B5EF4-FFF2-40B4-BE49-F238E27FC236}">
                      <a16:creationId xmlns:a16="http://schemas.microsoft.com/office/drawing/2014/main" id="{6DD7BDF3-5BE6-4292-85F7-BFC1719D45D2}"/>
                    </a:ext>
                  </a:extLst>
                </p14:cNvPr>
                <p14:cNvContentPartPr/>
                <p14:nvPr/>
              </p14:nvContentPartPr>
              <p14:xfrm>
                <a:off x="9043008" y="3430354"/>
                <a:ext cx="112680" cy="119160"/>
              </p14:xfrm>
            </p:contentPart>
          </mc:Choice>
          <mc:Fallback xmlns="">
            <p:pic>
              <p:nvPicPr>
                <p:cNvPr id="38" name="Freihand 37">
                  <a:extLst>
                    <a:ext uri="{FF2B5EF4-FFF2-40B4-BE49-F238E27FC236}">
                      <a16:creationId xmlns:a16="http://schemas.microsoft.com/office/drawing/2014/main" id="{6DD7BDF3-5BE6-4292-85F7-BFC1719D45D2}"/>
                    </a:ext>
                  </a:extLst>
                </p:cNvPr>
                <p:cNvPicPr/>
                <p:nvPr/>
              </p:nvPicPr>
              <p:blipFill>
                <a:blip r:embed="rId231"/>
                <a:stretch>
                  <a:fillRect/>
                </a:stretch>
              </p:blipFill>
              <p:spPr>
                <a:xfrm>
                  <a:off x="9038688" y="3426034"/>
                  <a:ext cx="121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 name="Freihand 38">
                  <a:extLst>
                    <a:ext uri="{FF2B5EF4-FFF2-40B4-BE49-F238E27FC236}">
                      <a16:creationId xmlns:a16="http://schemas.microsoft.com/office/drawing/2014/main" id="{F117DBE0-93ED-42A6-86FE-13E4D8283096}"/>
                    </a:ext>
                  </a:extLst>
                </p14:cNvPr>
                <p14:cNvContentPartPr/>
                <p14:nvPr/>
              </p14:nvContentPartPr>
              <p14:xfrm>
                <a:off x="9205008" y="3432874"/>
                <a:ext cx="96480" cy="93600"/>
              </p14:xfrm>
            </p:contentPart>
          </mc:Choice>
          <mc:Fallback xmlns="">
            <p:pic>
              <p:nvPicPr>
                <p:cNvPr id="39" name="Freihand 38">
                  <a:extLst>
                    <a:ext uri="{FF2B5EF4-FFF2-40B4-BE49-F238E27FC236}">
                      <a16:creationId xmlns:a16="http://schemas.microsoft.com/office/drawing/2014/main" id="{F117DBE0-93ED-42A6-86FE-13E4D8283096}"/>
                    </a:ext>
                  </a:extLst>
                </p:cNvPr>
                <p:cNvPicPr/>
                <p:nvPr/>
              </p:nvPicPr>
              <p:blipFill>
                <a:blip r:embed="rId233"/>
                <a:stretch>
                  <a:fillRect/>
                </a:stretch>
              </p:blipFill>
              <p:spPr>
                <a:xfrm>
                  <a:off x="9200688" y="3428554"/>
                  <a:ext cx="105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 name="Freihand 39">
                  <a:extLst>
                    <a:ext uri="{FF2B5EF4-FFF2-40B4-BE49-F238E27FC236}">
                      <a16:creationId xmlns:a16="http://schemas.microsoft.com/office/drawing/2014/main" id="{B5FF688D-AA7D-48D2-AAE8-703326F5EE79}"/>
                    </a:ext>
                  </a:extLst>
                </p14:cNvPr>
                <p14:cNvContentPartPr/>
                <p14:nvPr/>
              </p14:nvContentPartPr>
              <p14:xfrm>
                <a:off x="9188808" y="3467794"/>
                <a:ext cx="90720" cy="8280"/>
              </p14:xfrm>
            </p:contentPart>
          </mc:Choice>
          <mc:Fallback xmlns="">
            <p:pic>
              <p:nvPicPr>
                <p:cNvPr id="40" name="Freihand 39">
                  <a:extLst>
                    <a:ext uri="{FF2B5EF4-FFF2-40B4-BE49-F238E27FC236}">
                      <a16:creationId xmlns:a16="http://schemas.microsoft.com/office/drawing/2014/main" id="{B5FF688D-AA7D-48D2-AAE8-703326F5EE79}"/>
                    </a:ext>
                  </a:extLst>
                </p:cNvPr>
                <p:cNvPicPr/>
                <p:nvPr/>
              </p:nvPicPr>
              <p:blipFill>
                <a:blip r:embed="rId235"/>
                <a:stretch>
                  <a:fillRect/>
                </a:stretch>
              </p:blipFill>
              <p:spPr>
                <a:xfrm>
                  <a:off x="9184488" y="3463474"/>
                  <a:ext cx="99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1" name="Freihand 40">
                  <a:extLst>
                    <a:ext uri="{FF2B5EF4-FFF2-40B4-BE49-F238E27FC236}">
                      <a16:creationId xmlns:a16="http://schemas.microsoft.com/office/drawing/2014/main" id="{B250F13F-2168-4BA2-ACAE-B6895049D5D7}"/>
                    </a:ext>
                  </a:extLst>
                </p14:cNvPr>
                <p14:cNvContentPartPr/>
                <p14:nvPr/>
              </p14:nvContentPartPr>
              <p14:xfrm>
                <a:off x="9183768" y="3469594"/>
                <a:ext cx="130680" cy="5400"/>
              </p14:xfrm>
            </p:contentPart>
          </mc:Choice>
          <mc:Fallback xmlns="">
            <p:pic>
              <p:nvPicPr>
                <p:cNvPr id="41" name="Freihand 40">
                  <a:extLst>
                    <a:ext uri="{FF2B5EF4-FFF2-40B4-BE49-F238E27FC236}">
                      <a16:creationId xmlns:a16="http://schemas.microsoft.com/office/drawing/2014/main" id="{B250F13F-2168-4BA2-ACAE-B6895049D5D7}"/>
                    </a:ext>
                  </a:extLst>
                </p:cNvPr>
                <p:cNvPicPr/>
                <p:nvPr/>
              </p:nvPicPr>
              <p:blipFill>
                <a:blip r:embed="rId237"/>
                <a:stretch>
                  <a:fillRect/>
                </a:stretch>
              </p:blipFill>
              <p:spPr>
                <a:xfrm>
                  <a:off x="9179448" y="3465274"/>
                  <a:ext cx="1393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2" name="Freihand 41">
                  <a:extLst>
                    <a:ext uri="{FF2B5EF4-FFF2-40B4-BE49-F238E27FC236}">
                      <a16:creationId xmlns:a16="http://schemas.microsoft.com/office/drawing/2014/main" id="{3719C838-5931-4CDB-BBE2-A762D7A2BD45}"/>
                    </a:ext>
                  </a:extLst>
                </p14:cNvPr>
                <p14:cNvContentPartPr/>
                <p14:nvPr/>
              </p14:nvContentPartPr>
              <p14:xfrm>
                <a:off x="9360888" y="3377434"/>
                <a:ext cx="104400" cy="186480"/>
              </p14:xfrm>
            </p:contentPart>
          </mc:Choice>
          <mc:Fallback xmlns="">
            <p:pic>
              <p:nvPicPr>
                <p:cNvPr id="42" name="Freihand 41">
                  <a:extLst>
                    <a:ext uri="{FF2B5EF4-FFF2-40B4-BE49-F238E27FC236}">
                      <a16:creationId xmlns:a16="http://schemas.microsoft.com/office/drawing/2014/main" id="{3719C838-5931-4CDB-BBE2-A762D7A2BD45}"/>
                    </a:ext>
                  </a:extLst>
                </p:cNvPr>
                <p:cNvPicPr/>
                <p:nvPr/>
              </p:nvPicPr>
              <p:blipFill>
                <a:blip r:embed="rId239"/>
                <a:stretch>
                  <a:fillRect/>
                </a:stretch>
              </p:blipFill>
              <p:spPr>
                <a:xfrm>
                  <a:off x="9356568" y="3373114"/>
                  <a:ext cx="113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3" name="Freihand 42">
                  <a:extLst>
                    <a:ext uri="{FF2B5EF4-FFF2-40B4-BE49-F238E27FC236}">
                      <a16:creationId xmlns:a16="http://schemas.microsoft.com/office/drawing/2014/main" id="{492BBDBD-5CDF-4A58-ADE3-961D220538B1}"/>
                    </a:ext>
                  </a:extLst>
                </p14:cNvPr>
                <p14:cNvContentPartPr/>
                <p14:nvPr/>
              </p14:nvContentPartPr>
              <p14:xfrm>
                <a:off x="9487608" y="3429634"/>
                <a:ext cx="111240" cy="95760"/>
              </p14:xfrm>
            </p:contentPart>
          </mc:Choice>
          <mc:Fallback xmlns="">
            <p:pic>
              <p:nvPicPr>
                <p:cNvPr id="43" name="Freihand 42">
                  <a:extLst>
                    <a:ext uri="{FF2B5EF4-FFF2-40B4-BE49-F238E27FC236}">
                      <a16:creationId xmlns:a16="http://schemas.microsoft.com/office/drawing/2014/main" id="{492BBDBD-5CDF-4A58-ADE3-961D220538B1}"/>
                    </a:ext>
                  </a:extLst>
                </p:cNvPr>
                <p:cNvPicPr/>
                <p:nvPr/>
              </p:nvPicPr>
              <p:blipFill>
                <a:blip r:embed="rId241"/>
                <a:stretch>
                  <a:fillRect/>
                </a:stretch>
              </p:blipFill>
              <p:spPr>
                <a:xfrm>
                  <a:off x="9483288" y="3425314"/>
                  <a:ext cx="119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4" name="Freihand 43">
                  <a:extLst>
                    <a:ext uri="{FF2B5EF4-FFF2-40B4-BE49-F238E27FC236}">
                      <a16:creationId xmlns:a16="http://schemas.microsoft.com/office/drawing/2014/main" id="{F45F1C76-584D-41DC-8CE8-A001449D4658}"/>
                    </a:ext>
                  </a:extLst>
                </p14:cNvPr>
                <p14:cNvContentPartPr/>
                <p14:nvPr/>
              </p14:nvContentPartPr>
              <p14:xfrm>
                <a:off x="9644568" y="3442594"/>
                <a:ext cx="11160" cy="89280"/>
              </p14:xfrm>
            </p:contentPart>
          </mc:Choice>
          <mc:Fallback xmlns="">
            <p:pic>
              <p:nvPicPr>
                <p:cNvPr id="44" name="Freihand 43">
                  <a:extLst>
                    <a:ext uri="{FF2B5EF4-FFF2-40B4-BE49-F238E27FC236}">
                      <a16:creationId xmlns:a16="http://schemas.microsoft.com/office/drawing/2014/main" id="{F45F1C76-584D-41DC-8CE8-A001449D4658}"/>
                    </a:ext>
                  </a:extLst>
                </p:cNvPr>
                <p:cNvPicPr/>
                <p:nvPr/>
              </p:nvPicPr>
              <p:blipFill>
                <a:blip r:embed="rId243"/>
                <a:stretch>
                  <a:fillRect/>
                </a:stretch>
              </p:blipFill>
              <p:spPr>
                <a:xfrm>
                  <a:off x="9640248" y="3438274"/>
                  <a:ext cx="19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5" name="Freihand 44">
                  <a:extLst>
                    <a:ext uri="{FF2B5EF4-FFF2-40B4-BE49-F238E27FC236}">
                      <a16:creationId xmlns:a16="http://schemas.microsoft.com/office/drawing/2014/main" id="{F530A0DA-A666-4B04-A5CC-61FD3B84C7FF}"/>
                    </a:ext>
                  </a:extLst>
                </p14:cNvPr>
                <p14:cNvContentPartPr/>
                <p14:nvPr/>
              </p14:nvContentPartPr>
              <p14:xfrm>
                <a:off x="9614328" y="3477514"/>
                <a:ext cx="97920" cy="6840"/>
              </p14:xfrm>
            </p:contentPart>
          </mc:Choice>
          <mc:Fallback xmlns="">
            <p:pic>
              <p:nvPicPr>
                <p:cNvPr id="45" name="Freihand 44">
                  <a:extLst>
                    <a:ext uri="{FF2B5EF4-FFF2-40B4-BE49-F238E27FC236}">
                      <a16:creationId xmlns:a16="http://schemas.microsoft.com/office/drawing/2014/main" id="{F530A0DA-A666-4B04-A5CC-61FD3B84C7FF}"/>
                    </a:ext>
                  </a:extLst>
                </p:cNvPr>
                <p:cNvPicPr/>
                <p:nvPr/>
              </p:nvPicPr>
              <p:blipFill>
                <a:blip r:embed="rId245"/>
                <a:stretch>
                  <a:fillRect/>
                </a:stretch>
              </p:blipFill>
              <p:spPr>
                <a:xfrm>
                  <a:off x="9610008" y="3473194"/>
                  <a:ext cx="106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6" name="Freihand 45">
                  <a:extLst>
                    <a:ext uri="{FF2B5EF4-FFF2-40B4-BE49-F238E27FC236}">
                      <a16:creationId xmlns:a16="http://schemas.microsoft.com/office/drawing/2014/main" id="{78B77378-0255-46DF-89D3-0A1834D11E4D}"/>
                    </a:ext>
                  </a:extLst>
                </p14:cNvPr>
                <p14:cNvContentPartPr/>
                <p14:nvPr/>
              </p14:nvContentPartPr>
              <p14:xfrm>
                <a:off x="9743928" y="3416314"/>
                <a:ext cx="65880" cy="101880"/>
              </p14:xfrm>
            </p:contentPart>
          </mc:Choice>
          <mc:Fallback xmlns="">
            <p:pic>
              <p:nvPicPr>
                <p:cNvPr id="46" name="Freihand 45">
                  <a:extLst>
                    <a:ext uri="{FF2B5EF4-FFF2-40B4-BE49-F238E27FC236}">
                      <a16:creationId xmlns:a16="http://schemas.microsoft.com/office/drawing/2014/main" id="{78B77378-0255-46DF-89D3-0A1834D11E4D}"/>
                    </a:ext>
                  </a:extLst>
                </p:cNvPr>
                <p:cNvPicPr/>
                <p:nvPr/>
              </p:nvPicPr>
              <p:blipFill>
                <a:blip r:embed="rId247"/>
                <a:stretch>
                  <a:fillRect/>
                </a:stretch>
              </p:blipFill>
              <p:spPr>
                <a:xfrm>
                  <a:off x="9739608" y="3411994"/>
                  <a:ext cx="74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 name="Freihand 46">
                  <a:extLst>
                    <a:ext uri="{FF2B5EF4-FFF2-40B4-BE49-F238E27FC236}">
                      <a16:creationId xmlns:a16="http://schemas.microsoft.com/office/drawing/2014/main" id="{04E577AE-7FA1-4D74-A3FA-D03F6008801F}"/>
                    </a:ext>
                  </a:extLst>
                </p14:cNvPr>
                <p14:cNvContentPartPr/>
                <p14:nvPr/>
              </p14:nvContentPartPr>
              <p14:xfrm>
                <a:off x="9877848" y="3428914"/>
                <a:ext cx="87840" cy="104760"/>
              </p14:xfrm>
            </p:contentPart>
          </mc:Choice>
          <mc:Fallback xmlns="">
            <p:pic>
              <p:nvPicPr>
                <p:cNvPr id="47" name="Freihand 46">
                  <a:extLst>
                    <a:ext uri="{FF2B5EF4-FFF2-40B4-BE49-F238E27FC236}">
                      <a16:creationId xmlns:a16="http://schemas.microsoft.com/office/drawing/2014/main" id="{04E577AE-7FA1-4D74-A3FA-D03F6008801F}"/>
                    </a:ext>
                  </a:extLst>
                </p:cNvPr>
                <p:cNvPicPr/>
                <p:nvPr/>
              </p:nvPicPr>
              <p:blipFill>
                <a:blip r:embed="rId249"/>
                <a:stretch>
                  <a:fillRect/>
                </a:stretch>
              </p:blipFill>
              <p:spPr>
                <a:xfrm>
                  <a:off x="9873528" y="3424594"/>
                  <a:ext cx="96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 name="Freihand 47">
                  <a:extLst>
                    <a:ext uri="{FF2B5EF4-FFF2-40B4-BE49-F238E27FC236}">
                      <a16:creationId xmlns:a16="http://schemas.microsoft.com/office/drawing/2014/main" id="{4AE2257F-2361-49D6-ABFF-B92259856014}"/>
                    </a:ext>
                  </a:extLst>
                </p14:cNvPr>
                <p14:cNvContentPartPr/>
                <p14:nvPr/>
              </p14:nvContentPartPr>
              <p14:xfrm>
                <a:off x="9848328" y="3381754"/>
                <a:ext cx="74520" cy="59040"/>
              </p14:xfrm>
            </p:contentPart>
          </mc:Choice>
          <mc:Fallback xmlns="">
            <p:pic>
              <p:nvPicPr>
                <p:cNvPr id="48" name="Freihand 47">
                  <a:extLst>
                    <a:ext uri="{FF2B5EF4-FFF2-40B4-BE49-F238E27FC236}">
                      <a16:creationId xmlns:a16="http://schemas.microsoft.com/office/drawing/2014/main" id="{4AE2257F-2361-49D6-ABFF-B92259856014}"/>
                    </a:ext>
                  </a:extLst>
                </p:cNvPr>
                <p:cNvPicPr/>
                <p:nvPr/>
              </p:nvPicPr>
              <p:blipFill>
                <a:blip r:embed="rId251"/>
                <a:stretch>
                  <a:fillRect/>
                </a:stretch>
              </p:blipFill>
              <p:spPr>
                <a:xfrm>
                  <a:off x="9844008" y="3377434"/>
                  <a:ext cx="83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9" name="Freihand 48">
                  <a:extLst>
                    <a:ext uri="{FF2B5EF4-FFF2-40B4-BE49-F238E27FC236}">
                      <a16:creationId xmlns:a16="http://schemas.microsoft.com/office/drawing/2014/main" id="{CA56A94B-F1DC-4347-92AF-607B564AE226}"/>
                    </a:ext>
                  </a:extLst>
                </p14:cNvPr>
                <p14:cNvContentPartPr/>
                <p14:nvPr/>
              </p14:nvContentPartPr>
              <p14:xfrm>
                <a:off x="9928608" y="3481114"/>
                <a:ext cx="66600" cy="52920"/>
              </p14:xfrm>
            </p:contentPart>
          </mc:Choice>
          <mc:Fallback xmlns="">
            <p:pic>
              <p:nvPicPr>
                <p:cNvPr id="49" name="Freihand 48">
                  <a:extLst>
                    <a:ext uri="{FF2B5EF4-FFF2-40B4-BE49-F238E27FC236}">
                      <a16:creationId xmlns:a16="http://schemas.microsoft.com/office/drawing/2014/main" id="{CA56A94B-F1DC-4347-92AF-607B564AE226}"/>
                    </a:ext>
                  </a:extLst>
                </p:cNvPr>
                <p:cNvPicPr/>
                <p:nvPr/>
              </p:nvPicPr>
              <p:blipFill>
                <a:blip r:embed="rId253"/>
                <a:stretch>
                  <a:fillRect/>
                </a:stretch>
              </p:blipFill>
              <p:spPr>
                <a:xfrm>
                  <a:off x="9924288" y="3476794"/>
                  <a:ext cx="75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0" name="Freihand 49">
                  <a:extLst>
                    <a:ext uri="{FF2B5EF4-FFF2-40B4-BE49-F238E27FC236}">
                      <a16:creationId xmlns:a16="http://schemas.microsoft.com/office/drawing/2014/main" id="{E437715F-8153-4E86-8D1D-79F31E43CDD9}"/>
                    </a:ext>
                  </a:extLst>
                </p14:cNvPr>
                <p14:cNvContentPartPr/>
                <p14:nvPr/>
              </p14:nvContentPartPr>
              <p14:xfrm>
                <a:off x="9970008" y="3410194"/>
                <a:ext cx="83160" cy="170640"/>
              </p14:xfrm>
            </p:contentPart>
          </mc:Choice>
          <mc:Fallback xmlns="">
            <p:pic>
              <p:nvPicPr>
                <p:cNvPr id="50" name="Freihand 49">
                  <a:extLst>
                    <a:ext uri="{FF2B5EF4-FFF2-40B4-BE49-F238E27FC236}">
                      <a16:creationId xmlns:a16="http://schemas.microsoft.com/office/drawing/2014/main" id="{E437715F-8153-4E86-8D1D-79F31E43CDD9}"/>
                    </a:ext>
                  </a:extLst>
                </p:cNvPr>
                <p:cNvPicPr/>
                <p:nvPr/>
              </p:nvPicPr>
              <p:blipFill>
                <a:blip r:embed="rId255"/>
                <a:stretch>
                  <a:fillRect/>
                </a:stretch>
              </p:blipFill>
              <p:spPr>
                <a:xfrm>
                  <a:off x="9965688" y="3405874"/>
                  <a:ext cx="91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2" name="Freihand 51">
                  <a:extLst>
                    <a:ext uri="{FF2B5EF4-FFF2-40B4-BE49-F238E27FC236}">
                      <a16:creationId xmlns:a16="http://schemas.microsoft.com/office/drawing/2014/main" id="{EC7E1F84-7EA9-4004-B009-8A7C227CBA20}"/>
                    </a:ext>
                  </a:extLst>
                </p14:cNvPr>
                <p14:cNvContentPartPr/>
                <p14:nvPr/>
              </p14:nvContentPartPr>
              <p14:xfrm>
                <a:off x="10080528" y="3490834"/>
                <a:ext cx="6480" cy="2160"/>
              </p14:xfrm>
            </p:contentPart>
          </mc:Choice>
          <mc:Fallback xmlns="">
            <p:pic>
              <p:nvPicPr>
                <p:cNvPr id="52" name="Freihand 51">
                  <a:extLst>
                    <a:ext uri="{FF2B5EF4-FFF2-40B4-BE49-F238E27FC236}">
                      <a16:creationId xmlns:a16="http://schemas.microsoft.com/office/drawing/2014/main" id="{EC7E1F84-7EA9-4004-B009-8A7C227CBA20}"/>
                    </a:ext>
                  </a:extLst>
                </p:cNvPr>
                <p:cNvPicPr/>
                <p:nvPr/>
              </p:nvPicPr>
              <p:blipFill>
                <a:blip r:embed="rId257"/>
                <a:stretch>
                  <a:fillRect/>
                </a:stretch>
              </p:blipFill>
              <p:spPr>
                <a:xfrm>
                  <a:off x="10075848" y="3486514"/>
                  <a:ext cx="15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3" name="Freihand 52">
                  <a:extLst>
                    <a:ext uri="{FF2B5EF4-FFF2-40B4-BE49-F238E27FC236}">
                      <a16:creationId xmlns:a16="http://schemas.microsoft.com/office/drawing/2014/main" id="{AF384A0F-4492-4403-AAFA-DF3EAAE00841}"/>
                    </a:ext>
                  </a:extLst>
                </p14:cNvPr>
                <p14:cNvContentPartPr/>
                <p14:nvPr/>
              </p14:nvContentPartPr>
              <p14:xfrm>
                <a:off x="10129488" y="3372754"/>
                <a:ext cx="102240" cy="200520"/>
              </p14:xfrm>
            </p:contentPart>
          </mc:Choice>
          <mc:Fallback xmlns="">
            <p:pic>
              <p:nvPicPr>
                <p:cNvPr id="53" name="Freihand 52">
                  <a:extLst>
                    <a:ext uri="{FF2B5EF4-FFF2-40B4-BE49-F238E27FC236}">
                      <a16:creationId xmlns:a16="http://schemas.microsoft.com/office/drawing/2014/main" id="{AF384A0F-4492-4403-AAFA-DF3EAAE00841}"/>
                    </a:ext>
                  </a:extLst>
                </p:cNvPr>
                <p:cNvPicPr/>
                <p:nvPr/>
              </p:nvPicPr>
              <p:blipFill>
                <a:blip r:embed="rId259"/>
                <a:stretch>
                  <a:fillRect/>
                </a:stretch>
              </p:blipFill>
              <p:spPr>
                <a:xfrm>
                  <a:off x="10125168" y="3368434"/>
                  <a:ext cx="110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4" name="Freihand 53">
                  <a:extLst>
                    <a:ext uri="{FF2B5EF4-FFF2-40B4-BE49-F238E27FC236}">
                      <a16:creationId xmlns:a16="http://schemas.microsoft.com/office/drawing/2014/main" id="{7D20E3E1-9697-4F60-980F-F79CD2B364C9}"/>
                    </a:ext>
                  </a:extLst>
                </p14:cNvPr>
                <p14:cNvContentPartPr/>
                <p14:nvPr/>
              </p14:nvContentPartPr>
              <p14:xfrm>
                <a:off x="10218768" y="3400834"/>
                <a:ext cx="134280" cy="115200"/>
              </p14:xfrm>
            </p:contentPart>
          </mc:Choice>
          <mc:Fallback xmlns="">
            <p:pic>
              <p:nvPicPr>
                <p:cNvPr id="54" name="Freihand 53">
                  <a:extLst>
                    <a:ext uri="{FF2B5EF4-FFF2-40B4-BE49-F238E27FC236}">
                      <a16:creationId xmlns:a16="http://schemas.microsoft.com/office/drawing/2014/main" id="{7D20E3E1-9697-4F60-980F-F79CD2B364C9}"/>
                    </a:ext>
                  </a:extLst>
                </p:cNvPr>
                <p:cNvPicPr/>
                <p:nvPr/>
              </p:nvPicPr>
              <p:blipFill>
                <a:blip r:embed="rId261"/>
                <a:stretch>
                  <a:fillRect/>
                </a:stretch>
              </p:blipFill>
              <p:spPr>
                <a:xfrm>
                  <a:off x="10214448" y="3396514"/>
                  <a:ext cx="142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5" name="Freihand 54">
                  <a:extLst>
                    <a:ext uri="{FF2B5EF4-FFF2-40B4-BE49-F238E27FC236}">
                      <a16:creationId xmlns:a16="http://schemas.microsoft.com/office/drawing/2014/main" id="{AA494D81-8972-49B2-B1D0-93383F233661}"/>
                    </a:ext>
                  </a:extLst>
                </p14:cNvPr>
                <p14:cNvContentPartPr/>
                <p14:nvPr/>
              </p14:nvContentPartPr>
              <p14:xfrm>
                <a:off x="10394448" y="3414874"/>
                <a:ext cx="22680" cy="105840"/>
              </p14:xfrm>
            </p:contentPart>
          </mc:Choice>
          <mc:Fallback xmlns="">
            <p:pic>
              <p:nvPicPr>
                <p:cNvPr id="55" name="Freihand 54">
                  <a:extLst>
                    <a:ext uri="{FF2B5EF4-FFF2-40B4-BE49-F238E27FC236}">
                      <a16:creationId xmlns:a16="http://schemas.microsoft.com/office/drawing/2014/main" id="{AA494D81-8972-49B2-B1D0-93383F233661}"/>
                    </a:ext>
                  </a:extLst>
                </p:cNvPr>
                <p:cNvPicPr/>
                <p:nvPr/>
              </p:nvPicPr>
              <p:blipFill>
                <a:blip r:embed="rId263"/>
                <a:stretch>
                  <a:fillRect/>
                </a:stretch>
              </p:blipFill>
              <p:spPr>
                <a:xfrm>
                  <a:off x="10390128" y="3410554"/>
                  <a:ext cx="31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6" name="Freihand 55">
                  <a:extLst>
                    <a:ext uri="{FF2B5EF4-FFF2-40B4-BE49-F238E27FC236}">
                      <a16:creationId xmlns:a16="http://schemas.microsoft.com/office/drawing/2014/main" id="{90F6D161-234E-4902-B34C-491F87E219BF}"/>
                    </a:ext>
                  </a:extLst>
                </p14:cNvPr>
                <p14:cNvContentPartPr/>
                <p14:nvPr/>
              </p14:nvContentPartPr>
              <p14:xfrm>
                <a:off x="10368888" y="3459874"/>
                <a:ext cx="93960" cy="12960"/>
              </p14:xfrm>
            </p:contentPart>
          </mc:Choice>
          <mc:Fallback xmlns="">
            <p:pic>
              <p:nvPicPr>
                <p:cNvPr id="56" name="Freihand 55">
                  <a:extLst>
                    <a:ext uri="{FF2B5EF4-FFF2-40B4-BE49-F238E27FC236}">
                      <a16:creationId xmlns:a16="http://schemas.microsoft.com/office/drawing/2014/main" id="{90F6D161-234E-4902-B34C-491F87E219BF}"/>
                    </a:ext>
                  </a:extLst>
                </p:cNvPr>
                <p:cNvPicPr/>
                <p:nvPr/>
              </p:nvPicPr>
              <p:blipFill>
                <a:blip r:embed="rId265"/>
                <a:stretch>
                  <a:fillRect/>
                </a:stretch>
              </p:blipFill>
              <p:spPr>
                <a:xfrm>
                  <a:off x="10364568" y="3455554"/>
                  <a:ext cx="102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7" name="Freihand 56">
                  <a:extLst>
                    <a:ext uri="{FF2B5EF4-FFF2-40B4-BE49-F238E27FC236}">
                      <a16:creationId xmlns:a16="http://schemas.microsoft.com/office/drawing/2014/main" id="{479E9250-06CE-4EE1-A733-AACA66ACE6A4}"/>
                    </a:ext>
                  </a:extLst>
                </p14:cNvPr>
                <p14:cNvContentPartPr/>
                <p14:nvPr/>
              </p14:nvContentPartPr>
              <p14:xfrm>
                <a:off x="10491648" y="3382834"/>
                <a:ext cx="70920" cy="110160"/>
              </p14:xfrm>
            </p:contentPart>
          </mc:Choice>
          <mc:Fallback xmlns="">
            <p:pic>
              <p:nvPicPr>
                <p:cNvPr id="57" name="Freihand 56">
                  <a:extLst>
                    <a:ext uri="{FF2B5EF4-FFF2-40B4-BE49-F238E27FC236}">
                      <a16:creationId xmlns:a16="http://schemas.microsoft.com/office/drawing/2014/main" id="{479E9250-06CE-4EE1-A733-AACA66ACE6A4}"/>
                    </a:ext>
                  </a:extLst>
                </p:cNvPr>
                <p:cNvPicPr/>
                <p:nvPr/>
              </p:nvPicPr>
              <p:blipFill>
                <a:blip r:embed="rId267"/>
                <a:stretch>
                  <a:fillRect/>
                </a:stretch>
              </p:blipFill>
              <p:spPr>
                <a:xfrm>
                  <a:off x="10487328" y="3378514"/>
                  <a:ext cx="79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8" name="Freihand 57">
                  <a:extLst>
                    <a:ext uri="{FF2B5EF4-FFF2-40B4-BE49-F238E27FC236}">
                      <a16:creationId xmlns:a16="http://schemas.microsoft.com/office/drawing/2014/main" id="{940C4725-9062-4490-8A0A-1408E5CAF649}"/>
                    </a:ext>
                  </a:extLst>
                </p14:cNvPr>
                <p14:cNvContentPartPr/>
                <p14:nvPr/>
              </p14:nvContentPartPr>
              <p14:xfrm>
                <a:off x="10532688" y="3430714"/>
                <a:ext cx="43560" cy="104400"/>
              </p14:xfrm>
            </p:contentPart>
          </mc:Choice>
          <mc:Fallback xmlns="">
            <p:pic>
              <p:nvPicPr>
                <p:cNvPr id="58" name="Freihand 57">
                  <a:extLst>
                    <a:ext uri="{FF2B5EF4-FFF2-40B4-BE49-F238E27FC236}">
                      <a16:creationId xmlns:a16="http://schemas.microsoft.com/office/drawing/2014/main" id="{940C4725-9062-4490-8A0A-1408E5CAF649}"/>
                    </a:ext>
                  </a:extLst>
                </p:cNvPr>
                <p:cNvPicPr/>
                <p:nvPr/>
              </p:nvPicPr>
              <p:blipFill>
                <a:blip r:embed="rId269"/>
                <a:stretch>
                  <a:fillRect/>
                </a:stretch>
              </p:blipFill>
              <p:spPr>
                <a:xfrm>
                  <a:off x="10528368" y="3426394"/>
                  <a:ext cx="52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9" name="Freihand 58">
                  <a:extLst>
                    <a:ext uri="{FF2B5EF4-FFF2-40B4-BE49-F238E27FC236}">
                      <a16:creationId xmlns:a16="http://schemas.microsoft.com/office/drawing/2014/main" id="{2EDF5B2A-2DAA-488B-BD84-91EAC39A4962}"/>
                    </a:ext>
                  </a:extLst>
                </p14:cNvPr>
                <p14:cNvContentPartPr/>
                <p14:nvPr/>
              </p14:nvContentPartPr>
              <p14:xfrm>
                <a:off x="10638888" y="3418834"/>
                <a:ext cx="74880" cy="104040"/>
              </p14:xfrm>
            </p:contentPart>
          </mc:Choice>
          <mc:Fallback xmlns="">
            <p:pic>
              <p:nvPicPr>
                <p:cNvPr id="59" name="Freihand 58">
                  <a:extLst>
                    <a:ext uri="{FF2B5EF4-FFF2-40B4-BE49-F238E27FC236}">
                      <a16:creationId xmlns:a16="http://schemas.microsoft.com/office/drawing/2014/main" id="{2EDF5B2A-2DAA-488B-BD84-91EAC39A4962}"/>
                    </a:ext>
                  </a:extLst>
                </p:cNvPr>
                <p:cNvPicPr/>
                <p:nvPr/>
              </p:nvPicPr>
              <p:blipFill>
                <a:blip r:embed="rId271"/>
                <a:stretch>
                  <a:fillRect/>
                </a:stretch>
              </p:blipFill>
              <p:spPr>
                <a:xfrm>
                  <a:off x="10634568" y="3414514"/>
                  <a:ext cx="83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0" name="Freihand 59">
                  <a:extLst>
                    <a:ext uri="{FF2B5EF4-FFF2-40B4-BE49-F238E27FC236}">
                      <a16:creationId xmlns:a16="http://schemas.microsoft.com/office/drawing/2014/main" id="{C808602B-BB97-481B-8E5E-C8D0E2C75B11}"/>
                    </a:ext>
                  </a:extLst>
                </p14:cNvPr>
                <p14:cNvContentPartPr/>
                <p14:nvPr/>
              </p14:nvContentPartPr>
              <p14:xfrm>
                <a:off x="10617288" y="3379954"/>
                <a:ext cx="66960" cy="57960"/>
              </p14:xfrm>
            </p:contentPart>
          </mc:Choice>
          <mc:Fallback xmlns="">
            <p:pic>
              <p:nvPicPr>
                <p:cNvPr id="60" name="Freihand 59">
                  <a:extLst>
                    <a:ext uri="{FF2B5EF4-FFF2-40B4-BE49-F238E27FC236}">
                      <a16:creationId xmlns:a16="http://schemas.microsoft.com/office/drawing/2014/main" id="{C808602B-BB97-481B-8E5E-C8D0E2C75B11}"/>
                    </a:ext>
                  </a:extLst>
                </p:cNvPr>
                <p:cNvPicPr/>
                <p:nvPr/>
              </p:nvPicPr>
              <p:blipFill>
                <a:blip r:embed="rId273"/>
                <a:stretch>
                  <a:fillRect/>
                </a:stretch>
              </p:blipFill>
              <p:spPr>
                <a:xfrm>
                  <a:off x="10612968" y="3375634"/>
                  <a:ext cx="75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1" name="Freihand 60">
                  <a:extLst>
                    <a:ext uri="{FF2B5EF4-FFF2-40B4-BE49-F238E27FC236}">
                      <a16:creationId xmlns:a16="http://schemas.microsoft.com/office/drawing/2014/main" id="{513E83F5-37FF-444F-BF88-7AADB6DFD3A4}"/>
                    </a:ext>
                  </a:extLst>
                </p14:cNvPr>
                <p14:cNvContentPartPr/>
                <p14:nvPr/>
              </p14:nvContentPartPr>
              <p14:xfrm>
                <a:off x="10681008" y="3354034"/>
                <a:ext cx="152640" cy="252000"/>
              </p14:xfrm>
            </p:contentPart>
          </mc:Choice>
          <mc:Fallback xmlns="">
            <p:pic>
              <p:nvPicPr>
                <p:cNvPr id="61" name="Freihand 60">
                  <a:extLst>
                    <a:ext uri="{FF2B5EF4-FFF2-40B4-BE49-F238E27FC236}">
                      <a16:creationId xmlns:a16="http://schemas.microsoft.com/office/drawing/2014/main" id="{513E83F5-37FF-444F-BF88-7AADB6DFD3A4}"/>
                    </a:ext>
                  </a:extLst>
                </p:cNvPr>
                <p:cNvPicPr/>
                <p:nvPr/>
              </p:nvPicPr>
              <p:blipFill>
                <a:blip r:embed="rId275"/>
                <a:stretch>
                  <a:fillRect/>
                </a:stretch>
              </p:blipFill>
              <p:spPr>
                <a:xfrm>
                  <a:off x="10676688" y="3349714"/>
                  <a:ext cx="1612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1072" name="Freihand 211071">
                  <a:extLst>
                    <a:ext uri="{FF2B5EF4-FFF2-40B4-BE49-F238E27FC236}">
                      <a16:creationId xmlns:a16="http://schemas.microsoft.com/office/drawing/2014/main" id="{9386B05E-5542-4A29-B9EB-9BE4E7E9717F}"/>
                    </a:ext>
                  </a:extLst>
                </p14:cNvPr>
                <p14:cNvContentPartPr/>
                <p14:nvPr/>
              </p14:nvContentPartPr>
              <p14:xfrm>
                <a:off x="9705408" y="3633754"/>
                <a:ext cx="191520" cy="27720"/>
              </p14:xfrm>
            </p:contentPart>
          </mc:Choice>
          <mc:Fallback xmlns="">
            <p:pic>
              <p:nvPicPr>
                <p:cNvPr id="211072" name="Freihand 211071">
                  <a:extLst>
                    <a:ext uri="{FF2B5EF4-FFF2-40B4-BE49-F238E27FC236}">
                      <a16:creationId xmlns:a16="http://schemas.microsoft.com/office/drawing/2014/main" id="{9386B05E-5542-4A29-B9EB-9BE4E7E9717F}"/>
                    </a:ext>
                  </a:extLst>
                </p:cNvPr>
                <p:cNvPicPr/>
                <p:nvPr/>
              </p:nvPicPr>
              <p:blipFill>
                <a:blip r:embed="rId277"/>
                <a:stretch>
                  <a:fillRect/>
                </a:stretch>
              </p:blipFill>
              <p:spPr>
                <a:xfrm>
                  <a:off x="9701088" y="3629434"/>
                  <a:ext cx="200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1073" name="Freihand 211072">
                  <a:extLst>
                    <a:ext uri="{FF2B5EF4-FFF2-40B4-BE49-F238E27FC236}">
                      <a16:creationId xmlns:a16="http://schemas.microsoft.com/office/drawing/2014/main" id="{28D43FE3-F5EA-4643-8635-B6AC225C234F}"/>
                    </a:ext>
                  </a:extLst>
                </p14:cNvPr>
                <p14:cNvContentPartPr/>
                <p14:nvPr/>
              </p14:nvContentPartPr>
              <p14:xfrm>
                <a:off x="10495608" y="3600634"/>
                <a:ext cx="298440" cy="50400"/>
              </p14:xfrm>
            </p:contentPart>
          </mc:Choice>
          <mc:Fallback xmlns="">
            <p:pic>
              <p:nvPicPr>
                <p:cNvPr id="211073" name="Freihand 211072">
                  <a:extLst>
                    <a:ext uri="{FF2B5EF4-FFF2-40B4-BE49-F238E27FC236}">
                      <a16:creationId xmlns:a16="http://schemas.microsoft.com/office/drawing/2014/main" id="{28D43FE3-F5EA-4643-8635-B6AC225C234F}"/>
                    </a:ext>
                  </a:extLst>
                </p:cNvPr>
                <p:cNvPicPr/>
                <p:nvPr/>
              </p:nvPicPr>
              <p:blipFill>
                <a:blip r:embed="rId279"/>
                <a:stretch>
                  <a:fillRect/>
                </a:stretch>
              </p:blipFill>
              <p:spPr>
                <a:xfrm>
                  <a:off x="10491288" y="3596314"/>
                  <a:ext cx="307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082" name="Freihand 211081">
                  <a:extLst>
                    <a:ext uri="{FF2B5EF4-FFF2-40B4-BE49-F238E27FC236}">
                      <a16:creationId xmlns:a16="http://schemas.microsoft.com/office/drawing/2014/main" id="{05A849C6-98BF-4195-BF1A-0444BDF75E32}"/>
                    </a:ext>
                  </a:extLst>
                </p14:cNvPr>
                <p14:cNvContentPartPr/>
                <p14:nvPr/>
              </p14:nvContentPartPr>
              <p14:xfrm>
                <a:off x="8935008" y="3343954"/>
                <a:ext cx="388080" cy="261000"/>
              </p14:xfrm>
            </p:contentPart>
          </mc:Choice>
          <mc:Fallback xmlns="">
            <p:pic>
              <p:nvPicPr>
                <p:cNvPr id="211082" name="Freihand 211081">
                  <a:extLst>
                    <a:ext uri="{FF2B5EF4-FFF2-40B4-BE49-F238E27FC236}">
                      <a16:creationId xmlns:a16="http://schemas.microsoft.com/office/drawing/2014/main" id="{05A849C6-98BF-4195-BF1A-0444BDF75E32}"/>
                    </a:ext>
                  </a:extLst>
                </p:cNvPr>
                <p:cNvPicPr/>
                <p:nvPr/>
              </p:nvPicPr>
              <p:blipFill>
                <a:blip r:embed="rId281"/>
                <a:stretch>
                  <a:fillRect/>
                </a:stretch>
              </p:blipFill>
              <p:spPr>
                <a:xfrm>
                  <a:off x="8930688" y="3339634"/>
                  <a:ext cx="3967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1115" name="Freihand 211114">
                  <a:extLst>
                    <a:ext uri="{FF2B5EF4-FFF2-40B4-BE49-F238E27FC236}">
                      <a16:creationId xmlns:a16="http://schemas.microsoft.com/office/drawing/2014/main" id="{ED3C594F-363F-42C8-8169-A69053C77010}"/>
                    </a:ext>
                  </a:extLst>
                </p14:cNvPr>
                <p14:cNvContentPartPr/>
                <p14:nvPr/>
              </p14:nvContentPartPr>
              <p14:xfrm>
                <a:off x="5077608" y="3943714"/>
                <a:ext cx="172440" cy="11880"/>
              </p14:xfrm>
            </p:contentPart>
          </mc:Choice>
          <mc:Fallback xmlns="">
            <p:pic>
              <p:nvPicPr>
                <p:cNvPr id="211115" name="Freihand 211114">
                  <a:extLst>
                    <a:ext uri="{FF2B5EF4-FFF2-40B4-BE49-F238E27FC236}">
                      <a16:creationId xmlns:a16="http://schemas.microsoft.com/office/drawing/2014/main" id="{ED3C594F-363F-42C8-8169-A69053C77010}"/>
                    </a:ext>
                  </a:extLst>
                </p:cNvPr>
                <p:cNvPicPr/>
                <p:nvPr/>
              </p:nvPicPr>
              <p:blipFill>
                <a:blip r:embed="rId283"/>
                <a:stretch>
                  <a:fillRect/>
                </a:stretch>
              </p:blipFill>
              <p:spPr>
                <a:xfrm>
                  <a:off x="5073288" y="3939394"/>
                  <a:ext cx="181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1116" name="Freihand 211115">
                  <a:extLst>
                    <a:ext uri="{FF2B5EF4-FFF2-40B4-BE49-F238E27FC236}">
                      <a16:creationId xmlns:a16="http://schemas.microsoft.com/office/drawing/2014/main" id="{470326E1-412E-47C8-9D75-A2598E38084D}"/>
                    </a:ext>
                  </a:extLst>
                </p14:cNvPr>
                <p14:cNvContentPartPr/>
                <p14:nvPr/>
              </p14:nvContentPartPr>
              <p14:xfrm>
                <a:off x="5060328" y="3975754"/>
                <a:ext cx="265320" cy="20880"/>
              </p14:xfrm>
            </p:contentPart>
          </mc:Choice>
          <mc:Fallback xmlns="">
            <p:pic>
              <p:nvPicPr>
                <p:cNvPr id="211116" name="Freihand 211115">
                  <a:extLst>
                    <a:ext uri="{FF2B5EF4-FFF2-40B4-BE49-F238E27FC236}">
                      <a16:creationId xmlns:a16="http://schemas.microsoft.com/office/drawing/2014/main" id="{470326E1-412E-47C8-9D75-A2598E38084D}"/>
                    </a:ext>
                  </a:extLst>
                </p:cNvPr>
                <p:cNvPicPr/>
                <p:nvPr/>
              </p:nvPicPr>
              <p:blipFill>
                <a:blip r:embed="rId285"/>
                <a:stretch>
                  <a:fillRect/>
                </a:stretch>
              </p:blipFill>
              <p:spPr>
                <a:xfrm>
                  <a:off x="5056008" y="3971434"/>
                  <a:ext cx="273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1145" name="Freihand 211144">
                  <a:extLst>
                    <a:ext uri="{FF2B5EF4-FFF2-40B4-BE49-F238E27FC236}">
                      <a16:creationId xmlns:a16="http://schemas.microsoft.com/office/drawing/2014/main" id="{0A3A1CBC-A0D6-4FBD-91ED-7A7F3A8B69E7}"/>
                    </a:ext>
                  </a:extLst>
                </p14:cNvPr>
                <p14:cNvContentPartPr/>
                <p14:nvPr/>
              </p14:nvContentPartPr>
              <p14:xfrm>
                <a:off x="5470008" y="3742834"/>
                <a:ext cx="451800" cy="353520"/>
              </p14:xfrm>
            </p:contentPart>
          </mc:Choice>
          <mc:Fallback xmlns="">
            <p:pic>
              <p:nvPicPr>
                <p:cNvPr id="211145" name="Freihand 211144">
                  <a:extLst>
                    <a:ext uri="{FF2B5EF4-FFF2-40B4-BE49-F238E27FC236}">
                      <a16:creationId xmlns:a16="http://schemas.microsoft.com/office/drawing/2014/main" id="{0A3A1CBC-A0D6-4FBD-91ED-7A7F3A8B69E7}"/>
                    </a:ext>
                  </a:extLst>
                </p:cNvPr>
                <p:cNvPicPr/>
                <p:nvPr/>
              </p:nvPicPr>
              <p:blipFill>
                <a:blip r:embed="rId287"/>
                <a:stretch>
                  <a:fillRect/>
                </a:stretch>
              </p:blipFill>
              <p:spPr>
                <a:xfrm>
                  <a:off x="5465688" y="3738514"/>
                  <a:ext cx="4604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1147" name="Freihand 211146">
                  <a:extLst>
                    <a:ext uri="{FF2B5EF4-FFF2-40B4-BE49-F238E27FC236}">
                      <a16:creationId xmlns:a16="http://schemas.microsoft.com/office/drawing/2014/main" id="{6B66894F-1D6A-45D7-8CF2-AA0E2F845297}"/>
                    </a:ext>
                  </a:extLst>
                </p14:cNvPr>
                <p14:cNvContentPartPr/>
                <p14:nvPr/>
              </p14:nvContentPartPr>
              <p14:xfrm>
                <a:off x="493728" y="3995914"/>
                <a:ext cx="325800" cy="247680"/>
              </p14:xfrm>
            </p:contentPart>
          </mc:Choice>
          <mc:Fallback xmlns="">
            <p:pic>
              <p:nvPicPr>
                <p:cNvPr id="211147" name="Freihand 211146">
                  <a:extLst>
                    <a:ext uri="{FF2B5EF4-FFF2-40B4-BE49-F238E27FC236}">
                      <a16:creationId xmlns:a16="http://schemas.microsoft.com/office/drawing/2014/main" id="{6B66894F-1D6A-45D7-8CF2-AA0E2F845297}"/>
                    </a:ext>
                  </a:extLst>
                </p:cNvPr>
                <p:cNvPicPr/>
                <p:nvPr/>
              </p:nvPicPr>
              <p:blipFill>
                <a:blip r:embed="rId289"/>
                <a:stretch>
                  <a:fillRect/>
                </a:stretch>
              </p:blipFill>
              <p:spPr>
                <a:xfrm>
                  <a:off x="489408" y="3991594"/>
                  <a:ext cx="3344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 name="Freihand 14">
                  <a:extLst>
                    <a:ext uri="{FF2B5EF4-FFF2-40B4-BE49-F238E27FC236}">
                      <a16:creationId xmlns:a16="http://schemas.microsoft.com/office/drawing/2014/main" id="{E8CFCF1B-97E7-41F5-95E5-CE62152CC463}"/>
                    </a:ext>
                  </a:extLst>
                </p14:cNvPr>
                <p14:cNvContentPartPr/>
                <p14:nvPr/>
              </p14:nvContentPartPr>
              <p14:xfrm>
                <a:off x="162168" y="3592354"/>
                <a:ext cx="47520" cy="42480"/>
              </p14:xfrm>
            </p:contentPart>
          </mc:Choice>
          <mc:Fallback xmlns="">
            <p:pic>
              <p:nvPicPr>
                <p:cNvPr id="15" name="Freihand 14">
                  <a:extLst>
                    <a:ext uri="{FF2B5EF4-FFF2-40B4-BE49-F238E27FC236}">
                      <a16:creationId xmlns:a16="http://schemas.microsoft.com/office/drawing/2014/main" id="{E8CFCF1B-97E7-41F5-95E5-CE62152CC463}"/>
                    </a:ext>
                  </a:extLst>
                </p:cNvPr>
                <p:cNvPicPr/>
                <p:nvPr/>
              </p:nvPicPr>
              <p:blipFill>
                <a:blip r:embed="rId291"/>
                <a:stretch>
                  <a:fillRect/>
                </a:stretch>
              </p:blipFill>
              <p:spPr>
                <a:xfrm>
                  <a:off x="157848" y="3588034"/>
                  <a:ext cx="56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 name="Freihand 16">
                  <a:extLst>
                    <a:ext uri="{FF2B5EF4-FFF2-40B4-BE49-F238E27FC236}">
                      <a16:creationId xmlns:a16="http://schemas.microsoft.com/office/drawing/2014/main" id="{D42489D1-42DB-48B9-A22F-6805F9AD0A22}"/>
                    </a:ext>
                  </a:extLst>
                </p14:cNvPr>
                <p14:cNvContentPartPr/>
                <p14:nvPr/>
              </p14:nvContentPartPr>
              <p14:xfrm>
                <a:off x="79368" y="3558154"/>
                <a:ext cx="183240" cy="189720"/>
              </p14:xfrm>
            </p:contentPart>
          </mc:Choice>
          <mc:Fallback xmlns="">
            <p:pic>
              <p:nvPicPr>
                <p:cNvPr id="17" name="Freihand 16">
                  <a:extLst>
                    <a:ext uri="{FF2B5EF4-FFF2-40B4-BE49-F238E27FC236}">
                      <a16:creationId xmlns:a16="http://schemas.microsoft.com/office/drawing/2014/main" id="{D42489D1-42DB-48B9-A22F-6805F9AD0A22}"/>
                    </a:ext>
                  </a:extLst>
                </p:cNvPr>
                <p:cNvPicPr/>
                <p:nvPr/>
              </p:nvPicPr>
              <p:blipFill>
                <a:blip r:embed="rId293"/>
                <a:stretch>
                  <a:fillRect/>
                </a:stretch>
              </p:blipFill>
              <p:spPr>
                <a:xfrm>
                  <a:off x="75048" y="3553834"/>
                  <a:ext cx="191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 name="Freihand 17">
                  <a:extLst>
                    <a:ext uri="{FF2B5EF4-FFF2-40B4-BE49-F238E27FC236}">
                      <a16:creationId xmlns:a16="http://schemas.microsoft.com/office/drawing/2014/main" id="{CF1037F4-21FE-400D-8E2E-4FF5B759778F}"/>
                    </a:ext>
                  </a:extLst>
                </p14:cNvPr>
                <p14:cNvContentPartPr/>
                <p14:nvPr/>
              </p14:nvContentPartPr>
              <p14:xfrm>
                <a:off x="309768" y="3586954"/>
                <a:ext cx="135720" cy="129600"/>
              </p14:xfrm>
            </p:contentPart>
          </mc:Choice>
          <mc:Fallback xmlns="">
            <p:pic>
              <p:nvPicPr>
                <p:cNvPr id="18" name="Freihand 17">
                  <a:extLst>
                    <a:ext uri="{FF2B5EF4-FFF2-40B4-BE49-F238E27FC236}">
                      <a16:creationId xmlns:a16="http://schemas.microsoft.com/office/drawing/2014/main" id="{CF1037F4-21FE-400D-8E2E-4FF5B759778F}"/>
                    </a:ext>
                  </a:extLst>
                </p:cNvPr>
                <p:cNvPicPr/>
                <p:nvPr/>
              </p:nvPicPr>
              <p:blipFill>
                <a:blip r:embed="rId295"/>
                <a:stretch>
                  <a:fillRect/>
                </a:stretch>
              </p:blipFill>
              <p:spPr>
                <a:xfrm>
                  <a:off x="305448" y="3582634"/>
                  <a:ext cx="144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 name="Freihand 18">
                  <a:extLst>
                    <a:ext uri="{FF2B5EF4-FFF2-40B4-BE49-F238E27FC236}">
                      <a16:creationId xmlns:a16="http://schemas.microsoft.com/office/drawing/2014/main" id="{890F7A2C-F810-4C30-8F6E-D70417DEA5BB}"/>
                    </a:ext>
                  </a:extLst>
                </p14:cNvPr>
                <p14:cNvContentPartPr/>
                <p14:nvPr/>
              </p14:nvContentPartPr>
              <p14:xfrm>
                <a:off x="294288" y="3635914"/>
                <a:ext cx="128160" cy="5760"/>
              </p14:xfrm>
            </p:contentPart>
          </mc:Choice>
          <mc:Fallback xmlns="">
            <p:pic>
              <p:nvPicPr>
                <p:cNvPr id="19" name="Freihand 18">
                  <a:extLst>
                    <a:ext uri="{FF2B5EF4-FFF2-40B4-BE49-F238E27FC236}">
                      <a16:creationId xmlns:a16="http://schemas.microsoft.com/office/drawing/2014/main" id="{890F7A2C-F810-4C30-8F6E-D70417DEA5BB}"/>
                    </a:ext>
                  </a:extLst>
                </p:cNvPr>
                <p:cNvPicPr/>
                <p:nvPr/>
              </p:nvPicPr>
              <p:blipFill>
                <a:blip r:embed="rId297"/>
                <a:stretch>
                  <a:fillRect/>
                </a:stretch>
              </p:blipFill>
              <p:spPr>
                <a:xfrm>
                  <a:off x="289968" y="3631594"/>
                  <a:ext cx="136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 name="Freihand 19">
                  <a:extLst>
                    <a:ext uri="{FF2B5EF4-FFF2-40B4-BE49-F238E27FC236}">
                      <a16:creationId xmlns:a16="http://schemas.microsoft.com/office/drawing/2014/main" id="{4DFE2FFD-3401-467A-87CC-51B513375F4A}"/>
                    </a:ext>
                  </a:extLst>
                </p14:cNvPr>
                <p14:cNvContentPartPr/>
                <p14:nvPr/>
              </p14:nvContentPartPr>
              <p14:xfrm>
                <a:off x="259728" y="3660754"/>
                <a:ext cx="138960" cy="7920"/>
              </p14:xfrm>
            </p:contentPart>
          </mc:Choice>
          <mc:Fallback xmlns="">
            <p:pic>
              <p:nvPicPr>
                <p:cNvPr id="20" name="Freihand 19">
                  <a:extLst>
                    <a:ext uri="{FF2B5EF4-FFF2-40B4-BE49-F238E27FC236}">
                      <a16:creationId xmlns:a16="http://schemas.microsoft.com/office/drawing/2014/main" id="{4DFE2FFD-3401-467A-87CC-51B513375F4A}"/>
                    </a:ext>
                  </a:extLst>
                </p:cNvPr>
                <p:cNvPicPr/>
                <p:nvPr/>
              </p:nvPicPr>
              <p:blipFill>
                <a:blip r:embed="rId299"/>
                <a:stretch>
                  <a:fillRect/>
                </a:stretch>
              </p:blipFill>
              <p:spPr>
                <a:xfrm>
                  <a:off x="255408" y="3656434"/>
                  <a:ext cx="147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 name="Freihand 22">
                  <a:extLst>
                    <a:ext uri="{FF2B5EF4-FFF2-40B4-BE49-F238E27FC236}">
                      <a16:creationId xmlns:a16="http://schemas.microsoft.com/office/drawing/2014/main" id="{91A010F4-93D5-4685-B307-41C01AEFF2F7}"/>
                    </a:ext>
                  </a:extLst>
                </p14:cNvPr>
                <p14:cNvContentPartPr/>
                <p14:nvPr/>
              </p14:nvContentPartPr>
              <p14:xfrm>
                <a:off x="491208" y="3482554"/>
                <a:ext cx="77400" cy="248040"/>
              </p14:xfrm>
            </p:contentPart>
          </mc:Choice>
          <mc:Fallback xmlns="">
            <p:pic>
              <p:nvPicPr>
                <p:cNvPr id="23" name="Freihand 22">
                  <a:extLst>
                    <a:ext uri="{FF2B5EF4-FFF2-40B4-BE49-F238E27FC236}">
                      <a16:creationId xmlns:a16="http://schemas.microsoft.com/office/drawing/2014/main" id="{91A010F4-93D5-4685-B307-41C01AEFF2F7}"/>
                    </a:ext>
                  </a:extLst>
                </p:cNvPr>
                <p:cNvPicPr/>
                <p:nvPr/>
              </p:nvPicPr>
              <p:blipFill>
                <a:blip r:embed="rId301"/>
                <a:stretch>
                  <a:fillRect/>
                </a:stretch>
              </p:blipFill>
              <p:spPr>
                <a:xfrm>
                  <a:off x="486888" y="3478234"/>
                  <a:ext cx="86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4" name="Freihand 23">
                  <a:extLst>
                    <a:ext uri="{FF2B5EF4-FFF2-40B4-BE49-F238E27FC236}">
                      <a16:creationId xmlns:a16="http://schemas.microsoft.com/office/drawing/2014/main" id="{B034AD8D-201F-4B1A-B62A-39C4EFEAE550}"/>
                    </a:ext>
                  </a:extLst>
                </p14:cNvPr>
                <p14:cNvContentPartPr/>
                <p14:nvPr/>
              </p14:nvContentPartPr>
              <p14:xfrm>
                <a:off x="579048" y="3572554"/>
                <a:ext cx="99720" cy="93960"/>
              </p14:xfrm>
            </p:contentPart>
          </mc:Choice>
          <mc:Fallback xmlns="">
            <p:pic>
              <p:nvPicPr>
                <p:cNvPr id="24" name="Freihand 23">
                  <a:extLst>
                    <a:ext uri="{FF2B5EF4-FFF2-40B4-BE49-F238E27FC236}">
                      <a16:creationId xmlns:a16="http://schemas.microsoft.com/office/drawing/2014/main" id="{B034AD8D-201F-4B1A-B62A-39C4EFEAE550}"/>
                    </a:ext>
                  </a:extLst>
                </p:cNvPr>
                <p:cNvPicPr/>
                <p:nvPr/>
              </p:nvPicPr>
              <p:blipFill>
                <a:blip r:embed="rId303"/>
                <a:stretch>
                  <a:fillRect/>
                </a:stretch>
              </p:blipFill>
              <p:spPr>
                <a:xfrm>
                  <a:off x="574728" y="3568234"/>
                  <a:ext cx="108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5" name="Freihand 24">
                  <a:extLst>
                    <a:ext uri="{FF2B5EF4-FFF2-40B4-BE49-F238E27FC236}">
                      <a16:creationId xmlns:a16="http://schemas.microsoft.com/office/drawing/2014/main" id="{AFD9E59C-2329-4C46-A2DA-0A5823B43CE5}"/>
                    </a:ext>
                  </a:extLst>
                </p14:cNvPr>
                <p14:cNvContentPartPr/>
                <p14:nvPr/>
              </p14:nvContentPartPr>
              <p14:xfrm>
                <a:off x="732408" y="3573634"/>
                <a:ext cx="50760" cy="118080"/>
              </p14:xfrm>
            </p:contentPart>
          </mc:Choice>
          <mc:Fallback xmlns="">
            <p:pic>
              <p:nvPicPr>
                <p:cNvPr id="25" name="Freihand 24">
                  <a:extLst>
                    <a:ext uri="{FF2B5EF4-FFF2-40B4-BE49-F238E27FC236}">
                      <a16:creationId xmlns:a16="http://schemas.microsoft.com/office/drawing/2014/main" id="{AFD9E59C-2329-4C46-A2DA-0A5823B43CE5}"/>
                    </a:ext>
                  </a:extLst>
                </p:cNvPr>
                <p:cNvPicPr/>
                <p:nvPr/>
              </p:nvPicPr>
              <p:blipFill>
                <a:blip r:embed="rId305"/>
                <a:stretch>
                  <a:fillRect/>
                </a:stretch>
              </p:blipFill>
              <p:spPr>
                <a:xfrm>
                  <a:off x="728088" y="3569314"/>
                  <a:ext cx="59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 name="Freihand 25">
                  <a:extLst>
                    <a:ext uri="{FF2B5EF4-FFF2-40B4-BE49-F238E27FC236}">
                      <a16:creationId xmlns:a16="http://schemas.microsoft.com/office/drawing/2014/main" id="{EF83778A-F293-4224-8474-E999A354F513}"/>
                    </a:ext>
                  </a:extLst>
                </p14:cNvPr>
                <p14:cNvContentPartPr/>
                <p14:nvPr/>
              </p14:nvContentPartPr>
              <p14:xfrm>
                <a:off x="702888" y="3632314"/>
                <a:ext cx="113400" cy="5760"/>
              </p14:xfrm>
            </p:contentPart>
          </mc:Choice>
          <mc:Fallback xmlns="">
            <p:pic>
              <p:nvPicPr>
                <p:cNvPr id="26" name="Freihand 25">
                  <a:extLst>
                    <a:ext uri="{FF2B5EF4-FFF2-40B4-BE49-F238E27FC236}">
                      <a16:creationId xmlns:a16="http://schemas.microsoft.com/office/drawing/2014/main" id="{EF83778A-F293-4224-8474-E999A354F513}"/>
                    </a:ext>
                  </a:extLst>
                </p:cNvPr>
                <p:cNvPicPr/>
                <p:nvPr/>
              </p:nvPicPr>
              <p:blipFill>
                <a:blip r:embed="rId307"/>
                <a:stretch>
                  <a:fillRect/>
                </a:stretch>
              </p:blipFill>
              <p:spPr>
                <a:xfrm>
                  <a:off x="698568" y="3627994"/>
                  <a:ext cx="122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7" name="Freihand 26">
                  <a:extLst>
                    <a:ext uri="{FF2B5EF4-FFF2-40B4-BE49-F238E27FC236}">
                      <a16:creationId xmlns:a16="http://schemas.microsoft.com/office/drawing/2014/main" id="{E7306E31-C767-4018-BF64-CCBDDCA9A795}"/>
                    </a:ext>
                  </a:extLst>
                </p14:cNvPr>
                <p14:cNvContentPartPr/>
                <p14:nvPr/>
              </p14:nvContentPartPr>
              <p14:xfrm>
                <a:off x="813768" y="3550234"/>
                <a:ext cx="91440" cy="150480"/>
              </p14:xfrm>
            </p:contentPart>
          </mc:Choice>
          <mc:Fallback xmlns="">
            <p:pic>
              <p:nvPicPr>
                <p:cNvPr id="27" name="Freihand 26">
                  <a:extLst>
                    <a:ext uri="{FF2B5EF4-FFF2-40B4-BE49-F238E27FC236}">
                      <a16:creationId xmlns:a16="http://schemas.microsoft.com/office/drawing/2014/main" id="{E7306E31-C767-4018-BF64-CCBDDCA9A795}"/>
                    </a:ext>
                  </a:extLst>
                </p:cNvPr>
                <p:cNvPicPr/>
                <p:nvPr/>
              </p:nvPicPr>
              <p:blipFill>
                <a:blip r:embed="rId309"/>
                <a:stretch>
                  <a:fillRect/>
                </a:stretch>
              </p:blipFill>
              <p:spPr>
                <a:xfrm>
                  <a:off x="809448" y="3545914"/>
                  <a:ext cx="100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8" name="Freihand 27">
                  <a:extLst>
                    <a:ext uri="{FF2B5EF4-FFF2-40B4-BE49-F238E27FC236}">
                      <a16:creationId xmlns:a16="http://schemas.microsoft.com/office/drawing/2014/main" id="{57A37755-B84E-4057-8369-7EA735DC9988}"/>
                    </a:ext>
                  </a:extLst>
                </p14:cNvPr>
                <p14:cNvContentPartPr/>
                <p14:nvPr/>
              </p14:nvContentPartPr>
              <p14:xfrm>
                <a:off x="978288" y="3586594"/>
                <a:ext cx="105120" cy="116640"/>
              </p14:xfrm>
            </p:contentPart>
          </mc:Choice>
          <mc:Fallback xmlns="">
            <p:pic>
              <p:nvPicPr>
                <p:cNvPr id="28" name="Freihand 27">
                  <a:extLst>
                    <a:ext uri="{FF2B5EF4-FFF2-40B4-BE49-F238E27FC236}">
                      <a16:creationId xmlns:a16="http://schemas.microsoft.com/office/drawing/2014/main" id="{57A37755-B84E-4057-8369-7EA735DC9988}"/>
                    </a:ext>
                  </a:extLst>
                </p:cNvPr>
                <p:cNvPicPr/>
                <p:nvPr/>
              </p:nvPicPr>
              <p:blipFill>
                <a:blip r:embed="rId311"/>
                <a:stretch>
                  <a:fillRect/>
                </a:stretch>
              </p:blipFill>
              <p:spPr>
                <a:xfrm>
                  <a:off x="973968" y="3582274"/>
                  <a:ext cx="113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0" name="Freihand 29">
                  <a:extLst>
                    <a:ext uri="{FF2B5EF4-FFF2-40B4-BE49-F238E27FC236}">
                      <a16:creationId xmlns:a16="http://schemas.microsoft.com/office/drawing/2014/main" id="{68B1735C-85CC-4E36-B53A-D6D7312F168F}"/>
                    </a:ext>
                  </a:extLst>
                </p14:cNvPr>
                <p14:cNvContentPartPr/>
                <p14:nvPr/>
              </p14:nvContentPartPr>
              <p14:xfrm>
                <a:off x="941568" y="3535474"/>
                <a:ext cx="56520" cy="66600"/>
              </p14:xfrm>
            </p:contentPart>
          </mc:Choice>
          <mc:Fallback xmlns="">
            <p:pic>
              <p:nvPicPr>
                <p:cNvPr id="30" name="Freihand 29">
                  <a:extLst>
                    <a:ext uri="{FF2B5EF4-FFF2-40B4-BE49-F238E27FC236}">
                      <a16:creationId xmlns:a16="http://schemas.microsoft.com/office/drawing/2014/main" id="{68B1735C-85CC-4E36-B53A-D6D7312F168F}"/>
                    </a:ext>
                  </a:extLst>
                </p:cNvPr>
                <p:cNvPicPr/>
                <p:nvPr/>
              </p:nvPicPr>
              <p:blipFill>
                <a:blip r:embed="rId313"/>
                <a:stretch>
                  <a:fillRect/>
                </a:stretch>
              </p:blipFill>
              <p:spPr>
                <a:xfrm>
                  <a:off x="937248" y="3531154"/>
                  <a:ext cx="65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1" name="Freihand 30">
                  <a:extLst>
                    <a:ext uri="{FF2B5EF4-FFF2-40B4-BE49-F238E27FC236}">
                      <a16:creationId xmlns:a16="http://schemas.microsoft.com/office/drawing/2014/main" id="{267AB753-E9CB-4566-B417-B11FA59DDBA4}"/>
                    </a:ext>
                  </a:extLst>
                </p14:cNvPr>
                <p14:cNvContentPartPr/>
                <p14:nvPr/>
              </p14:nvContentPartPr>
              <p14:xfrm>
                <a:off x="1022568" y="3469594"/>
                <a:ext cx="178560" cy="345960"/>
              </p14:xfrm>
            </p:contentPart>
          </mc:Choice>
          <mc:Fallback xmlns="">
            <p:pic>
              <p:nvPicPr>
                <p:cNvPr id="31" name="Freihand 30">
                  <a:extLst>
                    <a:ext uri="{FF2B5EF4-FFF2-40B4-BE49-F238E27FC236}">
                      <a16:creationId xmlns:a16="http://schemas.microsoft.com/office/drawing/2014/main" id="{267AB753-E9CB-4566-B417-B11FA59DDBA4}"/>
                    </a:ext>
                  </a:extLst>
                </p:cNvPr>
                <p:cNvPicPr/>
                <p:nvPr/>
              </p:nvPicPr>
              <p:blipFill>
                <a:blip r:embed="rId315"/>
                <a:stretch>
                  <a:fillRect/>
                </a:stretch>
              </p:blipFill>
              <p:spPr>
                <a:xfrm>
                  <a:off x="1018248" y="3465274"/>
                  <a:ext cx="1872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0951" name="Freihand 210950">
                  <a:extLst>
                    <a:ext uri="{FF2B5EF4-FFF2-40B4-BE49-F238E27FC236}">
                      <a16:creationId xmlns:a16="http://schemas.microsoft.com/office/drawing/2014/main" id="{AF59B672-439F-415D-A550-2A9958122BCA}"/>
                    </a:ext>
                  </a:extLst>
                </p14:cNvPr>
                <p14:cNvContentPartPr/>
                <p14:nvPr/>
              </p14:nvContentPartPr>
              <p14:xfrm>
                <a:off x="1257648" y="3445474"/>
                <a:ext cx="86400" cy="329760"/>
              </p14:xfrm>
            </p:contentPart>
          </mc:Choice>
          <mc:Fallback xmlns="">
            <p:pic>
              <p:nvPicPr>
                <p:cNvPr id="210951" name="Freihand 210950">
                  <a:extLst>
                    <a:ext uri="{FF2B5EF4-FFF2-40B4-BE49-F238E27FC236}">
                      <a16:creationId xmlns:a16="http://schemas.microsoft.com/office/drawing/2014/main" id="{AF59B672-439F-415D-A550-2A9958122BCA}"/>
                    </a:ext>
                  </a:extLst>
                </p:cNvPr>
                <p:cNvPicPr/>
                <p:nvPr/>
              </p:nvPicPr>
              <p:blipFill>
                <a:blip r:embed="rId317"/>
                <a:stretch>
                  <a:fillRect/>
                </a:stretch>
              </p:blipFill>
              <p:spPr>
                <a:xfrm>
                  <a:off x="1253328" y="3441154"/>
                  <a:ext cx="950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0953" name="Freihand 210952">
                  <a:extLst>
                    <a:ext uri="{FF2B5EF4-FFF2-40B4-BE49-F238E27FC236}">
                      <a16:creationId xmlns:a16="http://schemas.microsoft.com/office/drawing/2014/main" id="{5ABD5160-9E88-4C2C-B8FA-5B78D9A728C9}"/>
                    </a:ext>
                  </a:extLst>
                </p14:cNvPr>
                <p14:cNvContentPartPr/>
                <p14:nvPr/>
              </p14:nvContentPartPr>
              <p14:xfrm>
                <a:off x="1344768" y="3511354"/>
                <a:ext cx="186120" cy="145800"/>
              </p14:xfrm>
            </p:contentPart>
          </mc:Choice>
          <mc:Fallback xmlns="">
            <p:pic>
              <p:nvPicPr>
                <p:cNvPr id="210953" name="Freihand 210952">
                  <a:extLst>
                    <a:ext uri="{FF2B5EF4-FFF2-40B4-BE49-F238E27FC236}">
                      <a16:creationId xmlns:a16="http://schemas.microsoft.com/office/drawing/2014/main" id="{5ABD5160-9E88-4C2C-B8FA-5B78D9A728C9}"/>
                    </a:ext>
                  </a:extLst>
                </p:cNvPr>
                <p:cNvPicPr/>
                <p:nvPr/>
              </p:nvPicPr>
              <p:blipFill>
                <a:blip r:embed="rId319"/>
                <a:stretch>
                  <a:fillRect/>
                </a:stretch>
              </p:blipFill>
              <p:spPr>
                <a:xfrm>
                  <a:off x="1340448" y="3507034"/>
                  <a:ext cx="194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0954" name="Freihand 210953">
                  <a:extLst>
                    <a:ext uri="{FF2B5EF4-FFF2-40B4-BE49-F238E27FC236}">
                      <a16:creationId xmlns:a16="http://schemas.microsoft.com/office/drawing/2014/main" id="{D7291C45-6C8B-49A0-A548-071D816CE9A9}"/>
                    </a:ext>
                  </a:extLst>
                </p14:cNvPr>
                <p14:cNvContentPartPr/>
                <p14:nvPr/>
              </p14:nvContentPartPr>
              <p14:xfrm>
                <a:off x="1652568" y="3545554"/>
                <a:ext cx="28080" cy="143280"/>
              </p14:xfrm>
            </p:contentPart>
          </mc:Choice>
          <mc:Fallback xmlns="">
            <p:pic>
              <p:nvPicPr>
                <p:cNvPr id="210954" name="Freihand 210953">
                  <a:extLst>
                    <a:ext uri="{FF2B5EF4-FFF2-40B4-BE49-F238E27FC236}">
                      <a16:creationId xmlns:a16="http://schemas.microsoft.com/office/drawing/2014/main" id="{D7291C45-6C8B-49A0-A548-071D816CE9A9}"/>
                    </a:ext>
                  </a:extLst>
                </p:cNvPr>
                <p:cNvPicPr/>
                <p:nvPr/>
              </p:nvPicPr>
              <p:blipFill>
                <a:blip r:embed="rId321"/>
                <a:stretch>
                  <a:fillRect/>
                </a:stretch>
              </p:blipFill>
              <p:spPr>
                <a:xfrm>
                  <a:off x="1648248" y="3541234"/>
                  <a:ext cx="36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0955" name="Freihand 210954">
                  <a:extLst>
                    <a:ext uri="{FF2B5EF4-FFF2-40B4-BE49-F238E27FC236}">
                      <a16:creationId xmlns:a16="http://schemas.microsoft.com/office/drawing/2014/main" id="{F37EFC69-BEC1-44E6-9A61-6B7C88232961}"/>
                    </a:ext>
                  </a:extLst>
                </p14:cNvPr>
                <p14:cNvContentPartPr/>
                <p14:nvPr/>
              </p14:nvContentPartPr>
              <p14:xfrm>
                <a:off x="1599648" y="3611794"/>
                <a:ext cx="145440" cy="12240"/>
              </p14:xfrm>
            </p:contentPart>
          </mc:Choice>
          <mc:Fallback xmlns="">
            <p:pic>
              <p:nvPicPr>
                <p:cNvPr id="210955" name="Freihand 210954">
                  <a:extLst>
                    <a:ext uri="{FF2B5EF4-FFF2-40B4-BE49-F238E27FC236}">
                      <a16:creationId xmlns:a16="http://schemas.microsoft.com/office/drawing/2014/main" id="{F37EFC69-BEC1-44E6-9A61-6B7C88232961}"/>
                    </a:ext>
                  </a:extLst>
                </p:cNvPr>
                <p:cNvPicPr/>
                <p:nvPr/>
              </p:nvPicPr>
              <p:blipFill>
                <a:blip r:embed="rId323"/>
                <a:stretch>
                  <a:fillRect/>
                </a:stretch>
              </p:blipFill>
              <p:spPr>
                <a:xfrm>
                  <a:off x="1595328" y="3607474"/>
                  <a:ext cx="154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0956" name="Freihand 210955">
                  <a:extLst>
                    <a:ext uri="{FF2B5EF4-FFF2-40B4-BE49-F238E27FC236}">
                      <a16:creationId xmlns:a16="http://schemas.microsoft.com/office/drawing/2014/main" id="{EFBFE519-A7F4-422A-AE83-829FA2337694}"/>
                    </a:ext>
                  </a:extLst>
                </p14:cNvPr>
                <p14:cNvContentPartPr/>
                <p14:nvPr/>
              </p14:nvContentPartPr>
              <p14:xfrm>
                <a:off x="1844808" y="3541954"/>
                <a:ext cx="70200" cy="124560"/>
              </p14:xfrm>
            </p:contentPart>
          </mc:Choice>
          <mc:Fallback xmlns="">
            <p:pic>
              <p:nvPicPr>
                <p:cNvPr id="210956" name="Freihand 210955">
                  <a:extLst>
                    <a:ext uri="{FF2B5EF4-FFF2-40B4-BE49-F238E27FC236}">
                      <a16:creationId xmlns:a16="http://schemas.microsoft.com/office/drawing/2014/main" id="{EFBFE519-A7F4-422A-AE83-829FA2337694}"/>
                    </a:ext>
                  </a:extLst>
                </p:cNvPr>
                <p:cNvPicPr/>
                <p:nvPr/>
              </p:nvPicPr>
              <p:blipFill>
                <a:blip r:embed="rId325"/>
                <a:stretch>
                  <a:fillRect/>
                </a:stretch>
              </p:blipFill>
              <p:spPr>
                <a:xfrm>
                  <a:off x="1840488" y="3537634"/>
                  <a:ext cx="78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0957" name="Freihand 210956">
                  <a:extLst>
                    <a:ext uri="{FF2B5EF4-FFF2-40B4-BE49-F238E27FC236}">
                      <a16:creationId xmlns:a16="http://schemas.microsoft.com/office/drawing/2014/main" id="{75EE307A-F702-4894-BBE9-2DEE7AAB9AE9}"/>
                    </a:ext>
                  </a:extLst>
                </p14:cNvPr>
                <p14:cNvContentPartPr/>
                <p14:nvPr/>
              </p14:nvContentPartPr>
              <p14:xfrm>
                <a:off x="1857048" y="3442594"/>
                <a:ext cx="360" cy="3240"/>
              </p14:xfrm>
            </p:contentPart>
          </mc:Choice>
          <mc:Fallback xmlns="">
            <p:pic>
              <p:nvPicPr>
                <p:cNvPr id="210957" name="Freihand 210956">
                  <a:extLst>
                    <a:ext uri="{FF2B5EF4-FFF2-40B4-BE49-F238E27FC236}">
                      <a16:creationId xmlns:a16="http://schemas.microsoft.com/office/drawing/2014/main" id="{75EE307A-F702-4894-BBE9-2DEE7AAB9AE9}"/>
                    </a:ext>
                  </a:extLst>
                </p:cNvPr>
                <p:cNvPicPr/>
                <p:nvPr/>
              </p:nvPicPr>
              <p:blipFill>
                <a:blip r:embed="rId327"/>
                <a:stretch>
                  <a:fillRect/>
                </a:stretch>
              </p:blipFill>
              <p:spPr>
                <a:xfrm>
                  <a:off x="1852728" y="3438274"/>
                  <a:ext cx="9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0958" name="Freihand 210957">
                  <a:extLst>
                    <a:ext uri="{FF2B5EF4-FFF2-40B4-BE49-F238E27FC236}">
                      <a16:creationId xmlns:a16="http://schemas.microsoft.com/office/drawing/2014/main" id="{1CBB364B-A4C1-47C3-9330-D637DB086868}"/>
                    </a:ext>
                  </a:extLst>
                </p14:cNvPr>
                <p14:cNvContentPartPr/>
                <p14:nvPr/>
              </p14:nvContentPartPr>
              <p14:xfrm>
                <a:off x="1903488" y="3632314"/>
                <a:ext cx="92520" cy="104760"/>
              </p14:xfrm>
            </p:contentPart>
          </mc:Choice>
          <mc:Fallback xmlns="">
            <p:pic>
              <p:nvPicPr>
                <p:cNvPr id="210958" name="Freihand 210957">
                  <a:extLst>
                    <a:ext uri="{FF2B5EF4-FFF2-40B4-BE49-F238E27FC236}">
                      <a16:creationId xmlns:a16="http://schemas.microsoft.com/office/drawing/2014/main" id="{1CBB364B-A4C1-47C3-9330-D637DB086868}"/>
                    </a:ext>
                  </a:extLst>
                </p:cNvPr>
                <p:cNvPicPr/>
                <p:nvPr/>
              </p:nvPicPr>
              <p:blipFill>
                <a:blip r:embed="rId329"/>
                <a:stretch>
                  <a:fillRect/>
                </a:stretch>
              </p:blipFill>
              <p:spPr>
                <a:xfrm>
                  <a:off x="1899168" y="3627994"/>
                  <a:ext cx="101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0959" name="Freihand 210958">
                  <a:extLst>
                    <a:ext uri="{FF2B5EF4-FFF2-40B4-BE49-F238E27FC236}">
                      <a16:creationId xmlns:a16="http://schemas.microsoft.com/office/drawing/2014/main" id="{8360BF97-963C-488D-93AE-A9D678C33013}"/>
                    </a:ext>
                  </a:extLst>
                </p14:cNvPr>
                <p14:cNvContentPartPr/>
                <p14:nvPr/>
              </p14:nvContentPartPr>
              <p14:xfrm>
                <a:off x="2012208" y="3462754"/>
                <a:ext cx="147600" cy="115560"/>
              </p14:xfrm>
            </p:contentPart>
          </mc:Choice>
          <mc:Fallback xmlns="">
            <p:pic>
              <p:nvPicPr>
                <p:cNvPr id="210959" name="Freihand 210958">
                  <a:extLst>
                    <a:ext uri="{FF2B5EF4-FFF2-40B4-BE49-F238E27FC236}">
                      <a16:creationId xmlns:a16="http://schemas.microsoft.com/office/drawing/2014/main" id="{8360BF97-963C-488D-93AE-A9D678C33013}"/>
                    </a:ext>
                  </a:extLst>
                </p:cNvPr>
                <p:cNvPicPr/>
                <p:nvPr/>
              </p:nvPicPr>
              <p:blipFill>
                <a:blip r:embed="rId331"/>
                <a:stretch>
                  <a:fillRect/>
                </a:stretch>
              </p:blipFill>
              <p:spPr>
                <a:xfrm>
                  <a:off x="2007888" y="3458434"/>
                  <a:ext cx="15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0960" name="Freihand 210959">
                  <a:extLst>
                    <a:ext uri="{FF2B5EF4-FFF2-40B4-BE49-F238E27FC236}">
                      <a16:creationId xmlns:a16="http://schemas.microsoft.com/office/drawing/2014/main" id="{ED048561-6B25-4683-8871-C83171A34D06}"/>
                    </a:ext>
                  </a:extLst>
                </p14:cNvPr>
                <p14:cNvContentPartPr/>
                <p14:nvPr/>
              </p14:nvContentPartPr>
              <p14:xfrm>
                <a:off x="2115888" y="3414874"/>
                <a:ext cx="154080" cy="406800"/>
              </p14:xfrm>
            </p:contentPart>
          </mc:Choice>
          <mc:Fallback xmlns="">
            <p:pic>
              <p:nvPicPr>
                <p:cNvPr id="210960" name="Freihand 210959">
                  <a:extLst>
                    <a:ext uri="{FF2B5EF4-FFF2-40B4-BE49-F238E27FC236}">
                      <a16:creationId xmlns:a16="http://schemas.microsoft.com/office/drawing/2014/main" id="{ED048561-6B25-4683-8871-C83171A34D06}"/>
                    </a:ext>
                  </a:extLst>
                </p:cNvPr>
                <p:cNvPicPr/>
                <p:nvPr/>
              </p:nvPicPr>
              <p:blipFill>
                <a:blip r:embed="rId333"/>
                <a:stretch>
                  <a:fillRect/>
                </a:stretch>
              </p:blipFill>
              <p:spPr>
                <a:xfrm>
                  <a:off x="2111568" y="3410554"/>
                  <a:ext cx="16272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1075" name="Freihand 211074">
                  <a:extLst>
                    <a:ext uri="{FF2B5EF4-FFF2-40B4-BE49-F238E27FC236}">
                      <a16:creationId xmlns:a16="http://schemas.microsoft.com/office/drawing/2014/main" id="{C5E638B0-0EE2-47E2-9BC5-851BE7037012}"/>
                    </a:ext>
                  </a:extLst>
                </p14:cNvPr>
                <p14:cNvContentPartPr/>
                <p14:nvPr/>
              </p14:nvContentPartPr>
              <p14:xfrm>
                <a:off x="216168" y="4082674"/>
                <a:ext cx="108000" cy="27000"/>
              </p14:xfrm>
            </p:contentPart>
          </mc:Choice>
          <mc:Fallback xmlns="">
            <p:pic>
              <p:nvPicPr>
                <p:cNvPr id="211075" name="Freihand 211074">
                  <a:extLst>
                    <a:ext uri="{FF2B5EF4-FFF2-40B4-BE49-F238E27FC236}">
                      <a16:creationId xmlns:a16="http://schemas.microsoft.com/office/drawing/2014/main" id="{C5E638B0-0EE2-47E2-9BC5-851BE7037012}"/>
                    </a:ext>
                  </a:extLst>
                </p:cNvPr>
                <p:cNvPicPr/>
                <p:nvPr/>
              </p:nvPicPr>
              <p:blipFill>
                <a:blip r:embed="rId335"/>
                <a:stretch>
                  <a:fillRect/>
                </a:stretch>
              </p:blipFill>
              <p:spPr>
                <a:xfrm>
                  <a:off x="211848" y="4078354"/>
                  <a:ext cx="116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1076" name="Freihand 211075">
                  <a:extLst>
                    <a:ext uri="{FF2B5EF4-FFF2-40B4-BE49-F238E27FC236}">
                      <a16:creationId xmlns:a16="http://schemas.microsoft.com/office/drawing/2014/main" id="{A872B767-45EC-4F48-8F68-740E746EB12B}"/>
                    </a:ext>
                  </a:extLst>
                </p14:cNvPr>
                <p14:cNvContentPartPr/>
                <p14:nvPr/>
              </p14:nvContentPartPr>
              <p14:xfrm>
                <a:off x="147408" y="4120114"/>
                <a:ext cx="124200" cy="25200"/>
              </p14:xfrm>
            </p:contentPart>
          </mc:Choice>
          <mc:Fallback xmlns="">
            <p:pic>
              <p:nvPicPr>
                <p:cNvPr id="211076" name="Freihand 211075">
                  <a:extLst>
                    <a:ext uri="{FF2B5EF4-FFF2-40B4-BE49-F238E27FC236}">
                      <a16:creationId xmlns:a16="http://schemas.microsoft.com/office/drawing/2014/main" id="{A872B767-45EC-4F48-8F68-740E746EB12B}"/>
                    </a:ext>
                  </a:extLst>
                </p:cNvPr>
                <p:cNvPicPr/>
                <p:nvPr/>
              </p:nvPicPr>
              <p:blipFill>
                <a:blip r:embed="rId337"/>
                <a:stretch>
                  <a:fillRect/>
                </a:stretch>
              </p:blipFill>
              <p:spPr>
                <a:xfrm>
                  <a:off x="143088" y="4115794"/>
                  <a:ext cx="132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1077" name="Freihand 211076">
                  <a:extLst>
                    <a:ext uri="{FF2B5EF4-FFF2-40B4-BE49-F238E27FC236}">
                      <a16:creationId xmlns:a16="http://schemas.microsoft.com/office/drawing/2014/main" id="{88513137-571A-4703-8E08-AB61648D0820}"/>
                    </a:ext>
                  </a:extLst>
                </p14:cNvPr>
                <p14:cNvContentPartPr/>
                <p14:nvPr/>
              </p14:nvContentPartPr>
              <p14:xfrm>
                <a:off x="164328" y="4169794"/>
                <a:ext cx="119520" cy="15480"/>
              </p14:xfrm>
            </p:contentPart>
          </mc:Choice>
          <mc:Fallback xmlns="">
            <p:pic>
              <p:nvPicPr>
                <p:cNvPr id="211077" name="Freihand 211076">
                  <a:extLst>
                    <a:ext uri="{FF2B5EF4-FFF2-40B4-BE49-F238E27FC236}">
                      <a16:creationId xmlns:a16="http://schemas.microsoft.com/office/drawing/2014/main" id="{88513137-571A-4703-8E08-AB61648D0820}"/>
                    </a:ext>
                  </a:extLst>
                </p:cNvPr>
                <p:cNvPicPr/>
                <p:nvPr/>
              </p:nvPicPr>
              <p:blipFill>
                <a:blip r:embed="rId339"/>
                <a:stretch>
                  <a:fillRect/>
                </a:stretch>
              </p:blipFill>
              <p:spPr>
                <a:xfrm>
                  <a:off x="160008" y="4165474"/>
                  <a:ext cx="128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1078" name="Freihand 211077">
                  <a:extLst>
                    <a:ext uri="{FF2B5EF4-FFF2-40B4-BE49-F238E27FC236}">
                      <a16:creationId xmlns:a16="http://schemas.microsoft.com/office/drawing/2014/main" id="{E57FD78A-2185-4A21-A02C-2EF71BA273D1}"/>
                    </a:ext>
                  </a:extLst>
                </p14:cNvPr>
                <p14:cNvContentPartPr/>
                <p14:nvPr/>
              </p14:nvContentPartPr>
              <p14:xfrm>
                <a:off x="247128" y="4058914"/>
                <a:ext cx="109800" cy="171000"/>
              </p14:xfrm>
            </p:contentPart>
          </mc:Choice>
          <mc:Fallback xmlns="">
            <p:pic>
              <p:nvPicPr>
                <p:cNvPr id="211078" name="Freihand 211077">
                  <a:extLst>
                    <a:ext uri="{FF2B5EF4-FFF2-40B4-BE49-F238E27FC236}">
                      <a16:creationId xmlns:a16="http://schemas.microsoft.com/office/drawing/2014/main" id="{E57FD78A-2185-4A21-A02C-2EF71BA273D1}"/>
                    </a:ext>
                  </a:extLst>
                </p:cNvPr>
                <p:cNvPicPr/>
                <p:nvPr/>
              </p:nvPicPr>
              <p:blipFill>
                <a:blip r:embed="rId341"/>
                <a:stretch>
                  <a:fillRect/>
                </a:stretch>
              </p:blipFill>
              <p:spPr>
                <a:xfrm>
                  <a:off x="242808" y="4054594"/>
                  <a:ext cx="118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1084" name="Freihand 211083">
                  <a:extLst>
                    <a:ext uri="{FF2B5EF4-FFF2-40B4-BE49-F238E27FC236}">
                      <a16:creationId xmlns:a16="http://schemas.microsoft.com/office/drawing/2014/main" id="{CDD5DE66-8AAB-4E70-A45F-F966E33D503B}"/>
                    </a:ext>
                  </a:extLst>
                </p14:cNvPr>
                <p14:cNvContentPartPr/>
                <p14:nvPr/>
              </p14:nvContentPartPr>
              <p14:xfrm>
                <a:off x="634128" y="4200394"/>
                <a:ext cx="360" cy="360"/>
              </p14:xfrm>
            </p:contentPart>
          </mc:Choice>
          <mc:Fallback xmlns="">
            <p:pic>
              <p:nvPicPr>
                <p:cNvPr id="211084" name="Freihand 211083">
                  <a:extLst>
                    <a:ext uri="{FF2B5EF4-FFF2-40B4-BE49-F238E27FC236}">
                      <a16:creationId xmlns:a16="http://schemas.microsoft.com/office/drawing/2014/main" id="{CDD5DE66-8AAB-4E70-A45F-F966E33D503B}"/>
                    </a:ext>
                  </a:extLst>
                </p:cNvPr>
                <p:cNvPicPr/>
                <p:nvPr/>
              </p:nvPicPr>
              <p:blipFill>
                <a:blip r:embed="rId98"/>
                <a:stretch>
                  <a:fillRect/>
                </a:stretch>
              </p:blipFill>
              <p:spPr>
                <a:xfrm>
                  <a:off x="629808" y="419607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086" name="Freihand 211085">
                  <a:extLst>
                    <a:ext uri="{FF2B5EF4-FFF2-40B4-BE49-F238E27FC236}">
                      <a16:creationId xmlns:a16="http://schemas.microsoft.com/office/drawing/2014/main" id="{5C743BCF-6E76-4FE9-8B42-165247326703}"/>
                    </a:ext>
                  </a:extLst>
                </p14:cNvPr>
                <p14:cNvContentPartPr/>
                <p14:nvPr/>
              </p14:nvContentPartPr>
              <p14:xfrm>
                <a:off x="522168" y="4084474"/>
                <a:ext cx="146520" cy="127080"/>
              </p14:xfrm>
            </p:contentPart>
          </mc:Choice>
          <mc:Fallback xmlns="">
            <p:pic>
              <p:nvPicPr>
                <p:cNvPr id="211086" name="Freihand 211085">
                  <a:extLst>
                    <a:ext uri="{FF2B5EF4-FFF2-40B4-BE49-F238E27FC236}">
                      <a16:creationId xmlns:a16="http://schemas.microsoft.com/office/drawing/2014/main" id="{5C743BCF-6E76-4FE9-8B42-165247326703}"/>
                    </a:ext>
                  </a:extLst>
                </p:cNvPr>
                <p:cNvPicPr/>
                <p:nvPr/>
              </p:nvPicPr>
              <p:blipFill>
                <a:blip r:embed="rId344"/>
                <a:stretch>
                  <a:fillRect/>
                </a:stretch>
              </p:blipFill>
              <p:spPr>
                <a:xfrm>
                  <a:off x="517848" y="4080154"/>
                  <a:ext cx="155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088" name="Freihand 211087">
                  <a:extLst>
                    <a:ext uri="{FF2B5EF4-FFF2-40B4-BE49-F238E27FC236}">
                      <a16:creationId xmlns:a16="http://schemas.microsoft.com/office/drawing/2014/main" id="{E182C6CD-310C-41E1-B539-9DFAD049F03C}"/>
                    </a:ext>
                  </a:extLst>
                </p14:cNvPr>
                <p14:cNvContentPartPr/>
                <p14:nvPr/>
              </p14:nvContentPartPr>
              <p14:xfrm>
                <a:off x="829968" y="4074034"/>
                <a:ext cx="15120" cy="102960"/>
              </p14:xfrm>
            </p:contentPart>
          </mc:Choice>
          <mc:Fallback xmlns="">
            <p:pic>
              <p:nvPicPr>
                <p:cNvPr id="211088" name="Freihand 211087">
                  <a:extLst>
                    <a:ext uri="{FF2B5EF4-FFF2-40B4-BE49-F238E27FC236}">
                      <a16:creationId xmlns:a16="http://schemas.microsoft.com/office/drawing/2014/main" id="{E182C6CD-310C-41E1-B539-9DFAD049F03C}"/>
                    </a:ext>
                  </a:extLst>
                </p:cNvPr>
                <p:cNvPicPr/>
                <p:nvPr/>
              </p:nvPicPr>
              <p:blipFill>
                <a:blip r:embed="rId346"/>
                <a:stretch>
                  <a:fillRect/>
                </a:stretch>
              </p:blipFill>
              <p:spPr>
                <a:xfrm>
                  <a:off x="825648" y="4069714"/>
                  <a:ext cx="23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089" name="Freihand 211088">
                  <a:extLst>
                    <a:ext uri="{FF2B5EF4-FFF2-40B4-BE49-F238E27FC236}">
                      <a16:creationId xmlns:a16="http://schemas.microsoft.com/office/drawing/2014/main" id="{D2630CBA-3FF3-4E0A-AB0C-C9E78EEDAD23}"/>
                    </a:ext>
                  </a:extLst>
                </p14:cNvPr>
                <p14:cNvContentPartPr/>
                <p14:nvPr/>
              </p14:nvContentPartPr>
              <p14:xfrm>
                <a:off x="782808" y="4097434"/>
                <a:ext cx="138960" cy="25200"/>
              </p14:xfrm>
            </p:contentPart>
          </mc:Choice>
          <mc:Fallback xmlns="">
            <p:pic>
              <p:nvPicPr>
                <p:cNvPr id="211089" name="Freihand 211088">
                  <a:extLst>
                    <a:ext uri="{FF2B5EF4-FFF2-40B4-BE49-F238E27FC236}">
                      <a16:creationId xmlns:a16="http://schemas.microsoft.com/office/drawing/2014/main" id="{D2630CBA-3FF3-4E0A-AB0C-C9E78EEDAD23}"/>
                    </a:ext>
                  </a:extLst>
                </p:cNvPr>
                <p:cNvPicPr/>
                <p:nvPr/>
              </p:nvPicPr>
              <p:blipFill>
                <a:blip r:embed="rId348"/>
                <a:stretch>
                  <a:fillRect/>
                </a:stretch>
              </p:blipFill>
              <p:spPr>
                <a:xfrm>
                  <a:off x="778488" y="4093114"/>
                  <a:ext cx="147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091" name="Freihand 211090">
                  <a:extLst>
                    <a:ext uri="{FF2B5EF4-FFF2-40B4-BE49-F238E27FC236}">
                      <a16:creationId xmlns:a16="http://schemas.microsoft.com/office/drawing/2014/main" id="{4368F603-3F9A-4928-B021-2F92A3CDD7E8}"/>
                    </a:ext>
                  </a:extLst>
                </p14:cNvPr>
                <p14:cNvContentPartPr/>
                <p14:nvPr/>
              </p14:nvContentPartPr>
              <p14:xfrm>
                <a:off x="1034448" y="4033354"/>
                <a:ext cx="73800" cy="133200"/>
              </p14:xfrm>
            </p:contentPart>
          </mc:Choice>
          <mc:Fallback xmlns="">
            <p:pic>
              <p:nvPicPr>
                <p:cNvPr id="211091" name="Freihand 211090">
                  <a:extLst>
                    <a:ext uri="{FF2B5EF4-FFF2-40B4-BE49-F238E27FC236}">
                      <a16:creationId xmlns:a16="http://schemas.microsoft.com/office/drawing/2014/main" id="{4368F603-3F9A-4928-B021-2F92A3CDD7E8}"/>
                    </a:ext>
                  </a:extLst>
                </p:cNvPr>
                <p:cNvPicPr/>
                <p:nvPr/>
              </p:nvPicPr>
              <p:blipFill>
                <a:blip r:embed="rId350"/>
                <a:stretch>
                  <a:fillRect/>
                </a:stretch>
              </p:blipFill>
              <p:spPr>
                <a:xfrm>
                  <a:off x="1030128" y="4029034"/>
                  <a:ext cx="82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092" name="Freihand 211091">
                  <a:extLst>
                    <a:ext uri="{FF2B5EF4-FFF2-40B4-BE49-F238E27FC236}">
                      <a16:creationId xmlns:a16="http://schemas.microsoft.com/office/drawing/2014/main" id="{84DF9AA3-C171-4953-8694-8F6E9DD8D6BC}"/>
                    </a:ext>
                  </a:extLst>
                </p14:cNvPr>
                <p14:cNvContentPartPr/>
                <p14:nvPr/>
              </p14:nvContentPartPr>
              <p14:xfrm>
                <a:off x="1208328" y="4061074"/>
                <a:ext cx="77760" cy="120960"/>
              </p14:xfrm>
            </p:contentPart>
          </mc:Choice>
          <mc:Fallback xmlns="">
            <p:pic>
              <p:nvPicPr>
                <p:cNvPr id="211092" name="Freihand 211091">
                  <a:extLst>
                    <a:ext uri="{FF2B5EF4-FFF2-40B4-BE49-F238E27FC236}">
                      <a16:creationId xmlns:a16="http://schemas.microsoft.com/office/drawing/2014/main" id="{84DF9AA3-C171-4953-8694-8F6E9DD8D6BC}"/>
                    </a:ext>
                  </a:extLst>
                </p:cNvPr>
                <p:cNvPicPr/>
                <p:nvPr/>
              </p:nvPicPr>
              <p:blipFill>
                <a:blip r:embed="rId352"/>
                <a:stretch>
                  <a:fillRect/>
                </a:stretch>
              </p:blipFill>
              <p:spPr>
                <a:xfrm>
                  <a:off x="1204008" y="4056754"/>
                  <a:ext cx="86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093" name="Freihand 211092">
                  <a:extLst>
                    <a:ext uri="{FF2B5EF4-FFF2-40B4-BE49-F238E27FC236}">
                      <a16:creationId xmlns:a16="http://schemas.microsoft.com/office/drawing/2014/main" id="{68B12472-2CFC-4709-A035-CB02283CFCBC}"/>
                    </a:ext>
                  </a:extLst>
                </p14:cNvPr>
                <p14:cNvContentPartPr/>
                <p14:nvPr/>
              </p14:nvContentPartPr>
              <p14:xfrm>
                <a:off x="1133448" y="3987994"/>
                <a:ext cx="83880" cy="84600"/>
              </p14:xfrm>
            </p:contentPart>
          </mc:Choice>
          <mc:Fallback xmlns="">
            <p:pic>
              <p:nvPicPr>
                <p:cNvPr id="211093" name="Freihand 211092">
                  <a:extLst>
                    <a:ext uri="{FF2B5EF4-FFF2-40B4-BE49-F238E27FC236}">
                      <a16:creationId xmlns:a16="http://schemas.microsoft.com/office/drawing/2014/main" id="{68B12472-2CFC-4709-A035-CB02283CFCBC}"/>
                    </a:ext>
                  </a:extLst>
                </p:cNvPr>
                <p:cNvPicPr/>
                <p:nvPr/>
              </p:nvPicPr>
              <p:blipFill>
                <a:blip r:embed="rId354"/>
                <a:stretch>
                  <a:fillRect/>
                </a:stretch>
              </p:blipFill>
              <p:spPr>
                <a:xfrm>
                  <a:off x="1129128" y="3983674"/>
                  <a:ext cx="92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094" name="Freihand 211093">
                  <a:extLst>
                    <a:ext uri="{FF2B5EF4-FFF2-40B4-BE49-F238E27FC236}">
                      <a16:creationId xmlns:a16="http://schemas.microsoft.com/office/drawing/2014/main" id="{76FBB7B3-EEEF-4F29-A712-2D2EED1E7307}"/>
                    </a:ext>
                  </a:extLst>
                </p14:cNvPr>
                <p14:cNvContentPartPr/>
                <p14:nvPr/>
              </p14:nvContentPartPr>
              <p14:xfrm>
                <a:off x="1298328" y="4119034"/>
                <a:ext cx="54360" cy="72000"/>
              </p14:xfrm>
            </p:contentPart>
          </mc:Choice>
          <mc:Fallback xmlns="">
            <p:pic>
              <p:nvPicPr>
                <p:cNvPr id="211094" name="Freihand 211093">
                  <a:extLst>
                    <a:ext uri="{FF2B5EF4-FFF2-40B4-BE49-F238E27FC236}">
                      <a16:creationId xmlns:a16="http://schemas.microsoft.com/office/drawing/2014/main" id="{76FBB7B3-EEEF-4F29-A712-2D2EED1E7307}"/>
                    </a:ext>
                  </a:extLst>
                </p:cNvPr>
                <p:cNvPicPr/>
                <p:nvPr/>
              </p:nvPicPr>
              <p:blipFill>
                <a:blip r:embed="rId356"/>
                <a:stretch>
                  <a:fillRect/>
                </a:stretch>
              </p:blipFill>
              <p:spPr>
                <a:xfrm>
                  <a:off x="1294008" y="4114714"/>
                  <a:ext cx="63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1095" name="Freihand 211094">
                  <a:extLst>
                    <a:ext uri="{FF2B5EF4-FFF2-40B4-BE49-F238E27FC236}">
                      <a16:creationId xmlns:a16="http://schemas.microsoft.com/office/drawing/2014/main" id="{F385A7EE-925F-4039-B30E-E71903CB77D9}"/>
                    </a:ext>
                  </a:extLst>
                </p14:cNvPr>
                <p14:cNvContentPartPr/>
                <p14:nvPr/>
              </p14:nvContentPartPr>
              <p14:xfrm>
                <a:off x="1487328" y="4072594"/>
                <a:ext cx="8640" cy="116280"/>
              </p14:xfrm>
            </p:contentPart>
          </mc:Choice>
          <mc:Fallback xmlns="">
            <p:pic>
              <p:nvPicPr>
                <p:cNvPr id="211095" name="Freihand 211094">
                  <a:extLst>
                    <a:ext uri="{FF2B5EF4-FFF2-40B4-BE49-F238E27FC236}">
                      <a16:creationId xmlns:a16="http://schemas.microsoft.com/office/drawing/2014/main" id="{F385A7EE-925F-4039-B30E-E71903CB77D9}"/>
                    </a:ext>
                  </a:extLst>
                </p:cNvPr>
                <p:cNvPicPr/>
                <p:nvPr/>
              </p:nvPicPr>
              <p:blipFill>
                <a:blip r:embed="rId358"/>
                <a:stretch>
                  <a:fillRect/>
                </a:stretch>
              </p:blipFill>
              <p:spPr>
                <a:xfrm>
                  <a:off x="1483008" y="4068274"/>
                  <a:ext cx="17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1096" name="Freihand 211095">
                  <a:extLst>
                    <a:ext uri="{FF2B5EF4-FFF2-40B4-BE49-F238E27FC236}">
                      <a16:creationId xmlns:a16="http://schemas.microsoft.com/office/drawing/2014/main" id="{9796C0B3-F2B9-45E0-8F6C-0DFD78E5B1AD}"/>
                    </a:ext>
                  </a:extLst>
                </p14:cNvPr>
                <p14:cNvContentPartPr/>
                <p14:nvPr/>
              </p14:nvContentPartPr>
              <p14:xfrm>
                <a:off x="1430088" y="4122274"/>
                <a:ext cx="114480" cy="3600"/>
              </p14:xfrm>
            </p:contentPart>
          </mc:Choice>
          <mc:Fallback xmlns="">
            <p:pic>
              <p:nvPicPr>
                <p:cNvPr id="211096" name="Freihand 211095">
                  <a:extLst>
                    <a:ext uri="{FF2B5EF4-FFF2-40B4-BE49-F238E27FC236}">
                      <a16:creationId xmlns:a16="http://schemas.microsoft.com/office/drawing/2014/main" id="{9796C0B3-F2B9-45E0-8F6C-0DFD78E5B1AD}"/>
                    </a:ext>
                  </a:extLst>
                </p:cNvPr>
                <p:cNvPicPr/>
                <p:nvPr/>
              </p:nvPicPr>
              <p:blipFill>
                <a:blip r:embed="rId360"/>
                <a:stretch>
                  <a:fillRect/>
                </a:stretch>
              </p:blipFill>
              <p:spPr>
                <a:xfrm>
                  <a:off x="1425768" y="4117954"/>
                  <a:ext cx="123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1098" name="Freihand 211097">
                  <a:extLst>
                    <a:ext uri="{FF2B5EF4-FFF2-40B4-BE49-F238E27FC236}">
                      <a16:creationId xmlns:a16="http://schemas.microsoft.com/office/drawing/2014/main" id="{F432B02E-7F4E-4AFD-97AD-2F04A3F949CC}"/>
                    </a:ext>
                  </a:extLst>
                </p14:cNvPr>
                <p14:cNvContentPartPr/>
                <p14:nvPr/>
              </p14:nvContentPartPr>
              <p14:xfrm>
                <a:off x="1690368" y="4021114"/>
                <a:ext cx="54000" cy="138600"/>
              </p14:xfrm>
            </p:contentPart>
          </mc:Choice>
          <mc:Fallback xmlns="">
            <p:pic>
              <p:nvPicPr>
                <p:cNvPr id="211098" name="Freihand 211097">
                  <a:extLst>
                    <a:ext uri="{FF2B5EF4-FFF2-40B4-BE49-F238E27FC236}">
                      <a16:creationId xmlns:a16="http://schemas.microsoft.com/office/drawing/2014/main" id="{F432B02E-7F4E-4AFD-97AD-2F04A3F949CC}"/>
                    </a:ext>
                  </a:extLst>
                </p:cNvPr>
                <p:cNvPicPr/>
                <p:nvPr/>
              </p:nvPicPr>
              <p:blipFill>
                <a:blip r:embed="rId362"/>
                <a:stretch>
                  <a:fillRect/>
                </a:stretch>
              </p:blipFill>
              <p:spPr>
                <a:xfrm>
                  <a:off x="1686048" y="4016794"/>
                  <a:ext cx="62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1099" name="Freihand 211098">
                  <a:extLst>
                    <a:ext uri="{FF2B5EF4-FFF2-40B4-BE49-F238E27FC236}">
                      <a16:creationId xmlns:a16="http://schemas.microsoft.com/office/drawing/2014/main" id="{D5F5200B-1702-4270-B081-F575A0F53CA8}"/>
                    </a:ext>
                  </a:extLst>
                </p14:cNvPr>
                <p14:cNvContentPartPr/>
                <p14:nvPr/>
              </p14:nvContentPartPr>
              <p14:xfrm>
                <a:off x="1714488" y="3951634"/>
                <a:ext cx="8280" cy="13320"/>
              </p14:xfrm>
            </p:contentPart>
          </mc:Choice>
          <mc:Fallback xmlns="">
            <p:pic>
              <p:nvPicPr>
                <p:cNvPr id="211099" name="Freihand 211098">
                  <a:extLst>
                    <a:ext uri="{FF2B5EF4-FFF2-40B4-BE49-F238E27FC236}">
                      <a16:creationId xmlns:a16="http://schemas.microsoft.com/office/drawing/2014/main" id="{D5F5200B-1702-4270-B081-F575A0F53CA8}"/>
                    </a:ext>
                  </a:extLst>
                </p:cNvPr>
                <p:cNvPicPr/>
                <p:nvPr/>
              </p:nvPicPr>
              <p:blipFill>
                <a:blip r:embed="rId364"/>
                <a:stretch>
                  <a:fillRect/>
                </a:stretch>
              </p:blipFill>
              <p:spPr>
                <a:xfrm>
                  <a:off x="1710168" y="3947314"/>
                  <a:ext cx="16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1100" name="Freihand 211099">
                  <a:extLst>
                    <a:ext uri="{FF2B5EF4-FFF2-40B4-BE49-F238E27FC236}">
                      <a16:creationId xmlns:a16="http://schemas.microsoft.com/office/drawing/2014/main" id="{E7723DD1-9203-4507-BF40-4887058E4C39}"/>
                    </a:ext>
                  </a:extLst>
                </p14:cNvPr>
                <p14:cNvContentPartPr/>
                <p14:nvPr/>
              </p14:nvContentPartPr>
              <p14:xfrm>
                <a:off x="1773528" y="4113994"/>
                <a:ext cx="68400" cy="101520"/>
              </p14:xfrm>
            </p:contentPart>
          </mc:Choice>
          <mc:Fallback xmlns="">
            <p:pic>
              <p:nvPicPr>
                <p:cNvPr id="211100" name="Freihand 211099">
                  <a:extLst>
                    <a:ext uri="{FF2B5EF4-FFF2-40B4-BE49-F238E27FC236}">
                      <a16:creationId xmlns:a16="http://schemas.microsoft.com/office/drawing/2014/main" id="{E7723DD1-9203-4507-BF40-4887058E4C39}"/>
                    </a:ext>
                  </a:extLst>
                </p:cNvPr>
                <p:cNvPicPr/>
                <p:nvPr/>
              </p:nvPicPr>
              <p:blipFill>
                <a:blip r:embed="rId366"/>
                <a:stretch>
                  <a:fillRect/>
                </a:stretch>
              </p:blipFill>
              <p:spPr>
                <a:xfrm>
                  <a:off x="1769208" y="4109674"/>
                  <a:ext cx="77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1101" name="Freihand 211100">
                  <a:extLst>
                    <a:ext uri="{FF2B5EF4-FFF2-40B4-BE49-F238E27FC236}">
                      <a16:creationId xmlns:a16="http://schemas.microsoft.com/office/drawing/2014/main" id="{7880CD51-DFF2-48C2-9F83-AC3A87078633}"/>
                    </a:ext>
                  </a:extLst>
                </p14:cNvPr>
                <p14:cNvContentPartPr/>
                <p14:nvPr/>
              </p14:nvContentPartPr>
              <p14:xfrm>
                <a:off x="1844448" y="3919594"/>
                <a:ext cx="106200" cy="126720"/>
              </p14:xfrm>
            </p:contentPart>
          </mc:Choice>
          <mc:Fallback xmlns="">
            <p:pic>
              <p:nvPicPr>
                <p:cNvPr id="211101" name="Freihand 211100">
                  <a:extLst>
                    <a:ext uri="{FF2B5EF4-FFF2-40B4-BE49-F238E27FC236}">
                      <a16:creationId xmlns:a16="http://schemas.microsoft.com/office/drawing/2014/main" id="{7880CD51-DFF2-48C2-9F83-AC3A87078633}"/>
                    </a:ext>
                  </a:extLst>
                </p:cNvPr>
                <p:cNvPicPr/>
                <p:nvPr/>
              </p:nvPicPr>
              <p:blipFill>
                <a:blip r:embed="rId368"/>
                <a:stretch>
                  <a:fillRect/>
                </a:stretch>
              </p:blipFill>
              <p:spPr>
                <a:xfrm>
                  <a:off x="1840128" y="3915274"/>
                  <a:ext cx="114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103" name="Freihand 211102">
                  <a:extLst>
                    <a:ext uri="{FF2B5EF4-FFF2-40B4-BE49-F238E27FC236}">
                      <a16:creationId xmlns:a16="http://schemas.microsoft.com/office/drawing/2014/main" id="{7D945148-535C-49DD-9F28-3DC2CF87AABF}"/>
                    </a:ext>
                  </a:extLst>
                </p14:cNvPr>
                <p14:cNvContentPartPr/>
                <p14:nvPr/>
              </p14:nvContentPartPr>
              <p14:xfrm>
                <a:off x="2129208" y="4013914"/>
                <a:ext cx="8280" cy="127080"/>
              </p14:xfrm>
            </p:contentPart>
          </mc:Choice>
          <mc:Fallback xmlns="">
            <p:pic>
              <p:nvPicPr>
                <p:cNvPr id="211103" name="Freihand 211102">
                  <a:extLst>
                    <a:ext uri="{FF2B5EF4-FFF2-40B4-BE49-F238E27FC236}">
                      <a16:creationId xmlns:a16="http://schemas.microsoft.com/office/drawing/2014/main" id="{7D945148-535C-49DD-9F28-3DC2CF87AABF}"/>
                    </a:ext>
                  </a:extLst>
                </p:cNvPr>
                <p:cNvPicPr/>
                <p:nvPr/>
              </p:nvPicPr>
              <p:blipFill>
                <a:blip r:embed="rId370"/>
                <a:stretch>
                  <a:fillRect/>
                </a:stretch>
              </p:blipFill>
              <p:spPr>
                <a:xfrm>
                  <a:off x="2124888" y="4009594"/>
                  <a:ext cx="16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104" name="Freihand 211103">
                  <a:extLst>
                    <a:ext uri="{FF2B5EF4-FFF2-40B4-BE49-F238E27FC236}">
                      <a16:creationId xmlns:a16="http://schemas.microsoft.com/office/drawing/2014/main" id="{1E4CB006-7D2A-40F5-82EE-F9DD3979D87A}"/>
                    </a:ext>
                  </a:extLst>
                </p14:cNvPr>
                <p14:cNvContentPartPr/>
                <p14:nvPr/>
              </p14:nvContentPartPr>
              <p14:xfrm>
                <a:off x="2076288" y="4059274"/>
                <a:ext cx="120600" cy="12240"/>
              </p14:xfrm>
            </p:contentPart>
          </mc:Choice>
          <mc:Fallback xmlns="">
            <p:pic>
              <p:nvPicPr>
                <p:cNvPr id="211104" name="Freihand 211103">
                  <a:extLst>
                    <a:ext uri="{FF2B5EF4-FFF2-40B4-BE49-F238E27FC236}">
                      <a16:creationId xmlns:a16="http://schemas.microsoft.com/office/drawing/2014/main" id="{1E4CB006-7D2A-40F5-82EE-F9DD3979D87A}"/>
                    </a:ext>
                  </a:extLst>
                </p:cNvPr>
                <p:cNvPicPr/>
                <p:nvPr/>
              </p:nvPicPr>
              <p:blipFill>
                <a:blip r:embed="rId372"/>
                <a:stretch>
                  <a:fillRect/>
                </a:stretch>
              </p:blipFill>
              <p:spPr>
                <a:xfrm>
                  <a:off x="2071968" y="4054954"/>
                  <a:ext cx="129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1105" name="Freihand 211104">
                  <a:extLst>
                    <a:ext uri="{FF2B5EF4-FFF2-40B4-BE49-F238E27FC236}">
                      <a16:creationId xmlns:a16="http://schemas.microsoft.com/office/drawing/2014/main" id="{5D186AC7-0CB2-454A-9C03-86E0933EF7A8}"/>
                    </a:ext>
                  </a:extLst>
                </p14:cNvPr>
                <p14:cNvContentPartPr/>
                <p14:nvPr/>
              </p14:nvContentPartPr>
              <p14:xfrm>
                <a:off x="2340528" y="4003474"/>
                <a:ext cx="58680" cy="123120"/>
              </p14:xfrm>
            </p:contentPart>
          </mc:Choice>
          <mc:Fallback xmlns="">
            <p:pic>
              <p:nvPicPr>
                <p:cNvPr id="211105" name="Freihand 211104">
                  <a:extLst>
                    <a:ext uri="{FF2B5EF4-FFF2-40B4-BE49-F238E27FC236}">
                      <a16:creationId xmlns:a16="http://schemas.microsoft.com/office/drawing/2014/main" id="{5D186AC7-0CB2-454A-9C03-86E0933EF7A8}"/>
                    </a:ext>
                  </a:extLst>
                </p:cNvPr>
                <p:cNvPicPr/>
                <p:nvPr/>
              </p:nvPicPr>
              <p:blipFill>
                <a:blip r:embed="rId374"/>
                <a:stretch>
                  <a:fillRect/>
                </a:stretch>
              </p:blipFill>
              <p:spPr>
                <a:xfrm>
                  <a:off x="2336208" y="3999154"/>
                  <a:ext cx="67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106" name="Freihand 211105">
                  <a:extLst>
                    <a:ext uri="{FF2B5EF4-FFF2-40B4-BE49-F238E27FC236}">
                      <a16:creationId xmlns:a16="http://schemas.microsoft.com/office/drawing/2014/main" id="{8E06E7F4-D235-41D0-928C-614F11EA094A}"/>
                    </a:ext>
                  </a:extLst>
                </p14:cNvPr>
                <p14:cNvContentPartPr/>
                <p14:nvPr/>
              </p14:nvContentPartPr>
              <p14:xfrm>
                <a:off x="2381928" y="3895834"/>
                <a:ext cx="6480" cy="3960"/>
              </p14:xfrm>
            </p:contentPart>
          </mc:Choice>
          <mc:Fallback xmlns="">
            <p:pic>
              <p:nvPicPr>
                <p:cNvPr id="211106" name="Freihand 211105">
                  <a:extLst>
                    <a:ext uri="{FF2B5EF4-FFF2-40B4-BE49-F238E27FC236}">
                      <a16:creationId xmlns:a16="http://schemas.microsoft.com/office/drawing/2014/main" id="{8E06E7F4-D235-41D0-928C-614F11EA094A}"/>
                    </a:ext>
                  </a:extLst>
                </p:cNvPr>
                <p:cNvPicPr/>
                <p:nvPr/>
              </p:nvPicPr>
              <p:blipFill>
                <a:blip r:embed="rId376"/>
                <a:stretch>
                  <a:fillRect/>
                </a:stretch>
              </p:blipFill>
              <p:spPr>
                <a:xfrm>
                  <a:off x="2377608" y="3891514"/>
                  <a:ext cx="15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1107" name="Freihand 211106">
                  <a:extLst>
                    <a:ext uri="{FF2B5EF4-FFF2-40B4-BE49-F238E27FC236}">
                      <a16:creationId xmlns:a16="http://schemas.microsoft.com/office/drawing/2014/main" id="{765DB9AD-85D7-47DD-86DE-3EBB6868B1DF}"/>
                    </a:ext>
                  </a:extLst>
                </p14:cNvPr>
                <p14:cNvContentPartPr/>
                <p14:nvPr/>
              </p14:nvContentPartPr>
              <p14:xfrm>
                <a:off x="2401008" y="4098514"/>
                <a:ext cx="92520" cy="83880"/>
              </p14:xfrm>
            </p:contentPart>
          </mc:Choice>
          <mc:Fallback xmlns="">
            <p:pic>
              <p:nvPicPr>
                <p:cNvPr id="211107" name="Freihand 211106">
                  <a:extLst>
                    <a:ext uri="{FF2B5EF4-FFF2-40B4-BE49-F238E27FC236}">
                      <a16:creationId xmlns:a16="http://schemas.microsoft.com/office/drawing/2014/main" id="{765DB9AD-85D7-47DD-86DE-3EBB6868B1DF}"/>
                    </a:ext>
                  </a:extLst>
                </p:cNvPr>
                <p:cNvPicPr/>
                <p:nvPr/>
              </p:nvPicPr>
              <p:blipFill>
                <a:blip r:embed="rId378"/>
                <a:stretch>
                  <a:fillRect/>
                </a:stretch>
              </p:blipFill>
              <p:spPr>
                <a:xfrm>
                  <a:off x="2396688" y="4094194"/>
                  <a:ext cx="101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108" name="Freihand 211107">
                  <a:extLst>
                    <a:ext uri="{FF2B5EF4-FFF2-40B4-BE49-F238E27FC236}">
                      <a16:creationId xmlns:a16="http://schemas.microsoft.com/office/drawing/2014/main" id="{DB55130B-50E7-4FFC-9395-40059A01C408}"/>
                    </a:ext>
                  </a:extLst>
                </p14:cNvPr>
                <p14:cNvContentPartPr/>
                <p14:nvPr/>
              </p14:nvContentPartPr>
              <p14:xfrm>
                <a:off x="2475888" y="3903034"/>
                <a:ext cx="97560" cy="122760"/>
              </p14:xfrm>
            </p:contentPart>
          </mc:Choice>
          <mc:Fallback xmlns="">
            <p:pic>
              <p:nvPicPr>
                <p:cNvPr id="211108" name="Freihand 211107">
                  <a:extLst>
                    <a:ext uri="{FF2B5EF4-FFF2-40B4-BE49-F238E27FC236}">
                      <a16:creationId xmlns:a16="http://schemas.microsoft.com/office/drawing/2014/main" id="{DB55130B-50E7-4FFC-9395-40059A01C408}"/>
                    </a:ext>
                  </a:extLst>
                </p:cNvPr>
                <p:cNvPicPr/>
                <p:nvPr/>
              </p:nvPicPr>
              <p:blipFill>
                <a:blip r:embed="rId380"/>
                <a:stretch>
                  <a:fillRect/>
                </a:stretch>
              </p:blipFill>
              <p:spPr>
                <a:xfrm>
                  <a:off x="2471568" y="3898714"/>
                  <a:ext cx="106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109" name="Freihand 211108">
                  <a:extLst>
                    <a:ext uri="{FF2B5EF4-FFF2-40B4-BE49-F238E27FC236}">
                      <a16:creationId xmlns:a16="http://schemas.microsoft.com/office/drawing/2014/main" id="{41806174-1E4B-4A38-AC8E-EC37B3C6D71B}"/>
                    </a:ext>
                  </a:extLst>
                </p14:cNvPr>
                <p14:cNvContentPartPr/>
                <p14:nvPr/>
              </p14:nvContentPartPr>
              <p14:xfrm>
                <a:off x="2633568" y="4035154"/>
                <a:ext cx="21240" cy="19080"/>
              </p14:xfrm>
            </p:contentPart>
          </mc:Choice>
          <mc:Fallback xmlns="">
            <p:pic>
              <p:nvPicPr>
                <p:cNvPr id="211109" name="Freihand 211108">
                  <a:extLst>
                    <a:ext uri="{FF2B5EF4-FFF2-40B4-BE49-F238E27FC236}">
                      <a16:creationId xmlns:a16="http://schemas.microsoft.com/office/drawing/2014/main" id="{41806174-1E4B-4A38-AC8E-EC37B3C6D71B}"/>
                    </a:ext>
                  </a:extLst>
                </p:cNvPr>
                <p:cNvPicPr/>
                <p:nvPr/>
              </p:nvPicPr>
              <p:blipFill>
                <a:blip r:embed="rId382"/>
                <a:stretch>
                  <a:fillRect/>
                </a:stretch>
              </p:blipFill>
              <p:spPr>
                <a:xfrm>
                  <a:off x="2629248" y="4030834"/>
                  <a:ext cx="29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1110" name="Freihand 211109">
                  <a:extLst>
                    <a:ext uri="{FF2B5EF4-FFF2-40B4-BE49-F238E27FC236}">
                      <a16:creationId xmlns:a16="http://schemas.microsoft.com/office/drawing/2014/main" id="{1C06DD10-6763-48FA-9B92-0694CEDB791A}"/>
                    </a:ext>
                  </a:extLst>
                </p14:cNvPr>
                <p14:cNvContentPartPr/>
                <p14:nvPr/>
              </p14:nvContentPartPr>
              <p14:xfrm>
                <a:off x="2767848" y="3971434"/>
                <a:ext cx="83880" cy="152280"/>
              </p14:xfrm>
            </p:contentPart>
          </mc:Choice>
          <mc:Fallback xmlns="">
            <p:pic>
              <p:nvPicPr>
                <p:cNvPr id="211110" name="Freihand 211109">
                  <a:extLst>
                    <a:ext uri="{FF2B5EF4-FFF2-40B4-BE49-F238E27FC236}">
                      <a16:creationId xmlns:a16="http://schemas.microsoft.com/office/drawing/2014/main" id="{1C06DD10-6763-48FA-9B92-0694CEDB791A}"/>
                    </a:ext>
                  </a:extLst>
                </p:cNvPr>
                <p:cNvPicPr/>
                <p:nvPr/>
              </p:nvPicPr>
              <p:blipFill>
                <a:blip r:embed="rId384"/>
                <a:stretch>
                  <a:fillRect/>
                </a:stretch>
              </p:blipFill>
              <p:spPr>
                <a:xfrm>
                  <a:off x="2763528" y="3967114"/>
                  <a:ext cx="92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111" name="Freihand 211110">
                  <a:extLst>
                    <a:ext uri="{FF2B5EF4-FFF2-40B4-BE49-F238E27FC236}">
                      <a16:creationId xmlns:a16="http://schemas.microsoft.com/office/drawing/2014/main" id="{03187706-5702-456D-905C-37FA20053A57}"/>
                    </a:ext>
                  </a:extLst>
                </p14:cNvPr>
                <p14:cNvContentPartPr/>
                <p14:nvPr/>
              </p14:nvContentPartPr>
              <p14:xfrm>
                <a:off x="2962248" y="3991954"/>
                <a:ext cx="100440" cy="123840"/>
              </p14:xfrm>
            </p:contentPart>
          </mc:Choice>
          <mc:Fallback xmlns="">
            <p:pic>
              <p:nvPicPr>
                <p:cNvPr id="211111" name="Freihand 211110">
                  <a:extLst>
                    <a:ext uri="{FF2B5EF4-FFF2-40B4-BE49-F238E27FC236}">
                      <a16:creationId xmlns:a16="http://schemas.microsoft.com/office/drawing/2014/main" id="{03187706-5702-456D-905C-37FA20053A57}"/>
                    </a:ext>
                  </a:extLst>
                </p:cNvPr>
                <p:cNvPicPr/>
                <p:nvPr/>
              </p:nvPicPr>
              <p:blipFill>
                <a:blip r:embed="rId386"/>
                <a:stretch>
                  <a:fillRect/>
                </a:stretch>
              </p:blipFill>
              <p:spPr>
                <a:xfrm>
                  <a:off x="2957928" y="3987634"/>
                  <a:ext cx="109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112" name="Freihand 211111">
                  <a:extLst>
                    <a:ext uri="{FF2B5EF4-FFF2-40B4-BE49-F238E27FC236}">
                      <a16:creationId xmlns:a16="http://schemas.microsoft.com/office/drawing/2014/main" id="{543076E8-E629-425F-90BB-EC8215253A08}"/>
                    </a:ext>
                  </a:extLst>
                </p14:cNvPr>
                <p14:cNvContentPartPr/>
                <p14:nvPr/>
              </p14:nvContentPartPr>
              <p14:xfrm>
                <a:off x="2911128" y="3921034"/>
                <a:ext cx="75600" cy="62280"/>
              </p14:xfrm>
            </p:contentPart>
          </mc:Choice>
          <mc:Fallback xmlns="">
            <p:pic>
              <p:nvPicPr>
                <p:cNvPr id="211112" name="Freihand 211111">
                  <a:extLst>
                    <a:ext uri="{FF2B5EF4-FFF2-40B4-BE49-F238E27FC236}">
                      <a16:creationId xmlns:a16="http://schemas.microsoft.com/office/drawing/2014/main" id="{543076E8-E629-425F-90BB-EC8215253A08}"/>
                    </a:ext>
                  </a:extLst>
                </p:cNvPr>
                <p:cNvPicPr/>
                <p:nvPr/>
              </p:nvPicPr>
              <p:blipFill>
                <a:blip r:embed="rId388"/>
                <a:stretch>
                  <a:fillRect/>
                </a:stretch>
              </p:blipFill>
              <p:spPr>
                <a:xfrm>
                  <a:off x="2906808" y="3916714"/>
                  <a:ext cx="84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113" name="Freihand 211112">
                  <a:extLst>
                    <a:ext uri="{FF2B5EF4-FFF2-40B4-BE49-F238E27FC236}">
                      <a16:creationId xmlns:a16="http://schemas.microsoft.com/office/drawing/2014/main" id="{C4D9A4B0-558C-4100-A798-E4FD8448921D}"/>
                    </a:ext>
                  </a:extLst>
                </p14:cNvPr>
                <p14:cNvContentPartPr/>
                <p14:nvPr/>
              </p14:nvContentPartPr>
              <p14:xfrm>
                <a:off x="3019128" y="4043434"/>
                <a:ext cx="86040" cy="92520"/>
              </p14:xfrm>
            </p:contentPart>
          </mc:Choice>
          <mc:Fallback xmlns="">
            <p:pic>
              <p:nvPicPr>
                <p:cNvPr id="211113" name="Freihand 211112">
                  <a:extLst>
                    <a:ext uri="{FF2B5EF4-FFF2-40B4-BE49-F238E27FC236}">
                      <a16:creationId xmlns:a16="http://schemas.microsoft.com/office/drawing/2014/main" id="{C4D9A4B0-558C-4100-A798-E4FD8448921D}"/>
                    </a:ext>
                  </a:extLst>
                </p:cNvPr>
                <p:cNvPicPr/>
                <p:nvPr/>
              </p:nvPicPr>
              <p:blipFill>
                <a:blip r:embed="rId390"/>
                <a:stretch>
                  <a:fillRect/>
                </a:stretch>
              </p:blipFill>
              <p:spPr>
                <a:xfrm>
                  <a:off x="3014808" y="4039114"/>
                  <a:ext cx="94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149" name="Freihand 211148">
                  <a:extLst>
                    <a:ext uri="{FF2B5EF4-FFF2-40B4-BE49-F238E27FC236}">
                      <a16:creationId xmlns:a16="http://schemas.microsoft.com/office/drawing/2014/main" id="{BFD17C8F-12A3-42E4-8893-A5B11825B7C8}"/>
                    </a:ext>
                  </a:extLst>
                </p14:cNvPr>
                <p14:cNvContentPartPr/>
                <p14:nvPr/>
              </p14:nvContentPartPr>
              <p14:xfrm>
                <a:off x="2418288" y="3785674"/>
                <a:ext cx="390960" cy="357840"/>
              </p14:xfrm>
            </p:contentPart>
          </mc:Choice>
          <mc:Fallback xmlns="">
            <p:pic>
              <p:nvPicPr>
                <p:cNvPr id="211149" name="Freihand 211148">
                  <a:extLst>
                    <a:ext uri="{FF2B5EF4-FFF2-40B4-BE49-F238E27FC236}">
                      <a16:creationId xmlns:a16="http://schemas.microsoft.com/office/drawing/2014/main" id="{BFD17C8F-12A3-42E4-8893-A5B11825B7C8}"/>
                    </a:ext>
                  </a:extLst>
                </p:cNvPr>
                <p:cNvPicPr/>
                <p:nvPr/>
              </p:nvPicPr>
              <p:blipFill>
                <a:blip r:embed="rId392"/>
                <a:stretch>
                  <a:fillRect/>
                </a:stretch>
              </p:blipFill>
              <p:spPr>
                <a:xfrm>
                  <a:off x="2413968" y="3781354"/>
                  <a:ext cx="3996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1150" name="Freihand 211149">
                  <a:extLst>
                    <a:ext uri="{FF2B5EF4-FFF2-40B4-BE49-F238E27FC236}">
                      <a16:creationId xmlns:a16="http://schemas.microsoft.com/office/drawing/2014/main" id="{19AAC30C-0626-4A92-8C05-018F8B9A1AC8}"/>
                    </a:ext>
                  </a:extLst>
                </p14:cNvPr>
                <p14:cNvContentPartPr/>
                <p14:nvPr/>
              </p14:nvContentPartPr>
              <p14:xfrm>
                <a:off x="2424408" y="3800794"/>
                <a:ext cx="429840" cy="423720"/>
              </p14:xfrm>
            </p:contentPart>
          </mc:Choice>
          <mc:Fallback xmlns="">
            <p:pic>
              <p:nvPicPr>
                <p:cNvPr id="211150" name="Freihand 211149">
                  <a:extLst>
                    <a:ext uri="{FF2B5EF4-FFF2-40B4-BE49-F238E27FC236}">
                      <a16:creationId xmlns:a16="http://schemas.microsoft.com/office/drawing/2014/main" id="{19AAC30C-0626-4A92-8C05-018F8B9A1AC8}"/>
                    </a:ext>
                  </a:extLst>
                </p:cNvPr>
                <p:cNvPicPr/>
                <p:nvPr/>
              </p:nvPicPr>
              <p:blipFill>
                <a:blip r:embed="rId394"/>
                <a:stretch>
                  <a:fillRect/>
                </a:stretch>
              </p:blipFill>
              <p:spPr>
                <a:xfrm>
                  <a:off x="2420088" y="3796474"/>
                  <a:ext cx="43848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118" name="Freihand 211117">
                  <a:extLst>
                    <a:ext uri="{FF2B5EF4-FFF2-40B4-BE49-F238E27FC236}">
                      <a16:creationId xmlns:a16="http://schemas.microsoft.com/office/drawing/2014/main" id="{EF922446-C595-4B10-8A55-556BDC8640D5}"/>
                    </a:ext>
                  </a:extLst>
                </p14:cNvPr>
                <p14:cNvContentPartPr/>
                <p14:nvPr/>
              </p14:nvContentPartPr>
              <p14:xfrm>
                <a:off x="5582688" y="3845074"/>
                <a:ext cx="148680" cy="176040"/>
              </p14:xfrm>
            </p:contentPart>
          </mc:Choice>
          <mc:Fallback xmlns="">
            <p:pic>
              <p:nvPicPr>
                <p:cNvPr id="211118" name="Freihand 211117">
                  <a:extLst>
                    <a:ext uri="{FF2B5EF4-FFF2-40B4-BE49-F238E27FC236}">
                      <a16:creationId xmlns:a16="http://schemas.microsoft.com/office/drawing/2014/main" id="{EF922446-C595-4B10-8A55-556BDC8640D5}"/>
                    </a:ext>
                  </a:extLst>
                </p:cNvPr>
                <p:cNvPicPr/>
                <p:nvPr/>
              </p:nvPicPr>
              <p:blipFill>
                <a:blip r:embed="rId396"/>
                <a:stretch>
                  <a:fillRect/>
                </a:stretch>
              </p:blipFill>
              <p:spPr>
                <a:xfrm>
                  <a:off x="5578368" y="3840754"/>
                  <a:ext cx="157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1119" name="Freihand 211118">
                  <a:extLst>
                    <a:ext uri="{FF2B5EF4-FFF2-40B4-BE49-F238E27FC236}">
                      <a16:creationId xmlns:a16="http://schemas.microsoft.com/office/drawing/2014/main" id="{AEC1AFE1-06A4-4529-AD02-4AD3FE276954}"/>
                    </a:ext>
                  </a:extLst>
                </p14:cNvPr>
                <p14:cNvContentPartPr/>
                <p14:nvPr/>
              </p14:nvContentPartPr>
              <p14:xfrm>
                <a:off x="5886168" y="3888994"/>
                <a:ext cx="18360" cy="118080"/>
              </p14:xfrm>
            </p:contentPart>
          </mc:Choice>
          <mc:Fallback xmlns="">
            <p:pic>
              <p:nvPicPr>
                <p:cNvPr id="211119" name="Freihand 211118">
                  <a:extLst>
                    <a:ext uri="{FF2B5EF4-FFF2-40B4-BE49-F238E27FC236}">
                      <a16:creationId xmlns:a16="http://schemas.microsoft.com/office/drawing/2014/main" id="{AEC1AFE1-06A4-4529-AD02-4AD3FE276954}"/>
                    </a:ext>
                  </a:extLst>
                </p:cNvPr>
                <p:cNvPicPr/>
                <p:nvPr/>
              </p:nvPicPr>
              <p:blipFill>
                <a:blip r:embed="rId398"/>
                <a:stretch>
                  <a:fillRect/>
                </a:stretch>
              </p:blipFill>
              <p:spPr>
                <a:xfrm>
                  <a:off x="5881848" y="3884674"/>
                  <a:ext cx="27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120" name="Freihand 211119">
                  <a:extLst>
                    <a:ext uri="{FF2B5EF4-FFF2-40B4-BE49-F238E27FC236}">
                      <a16:creationId xmlns:a16="http://schemas.microsoft.com/office/drawing/2014/main" id="{E59EEB2F-7C4B-4655-A968-6FBE65319C85}"/>
                    </a:ext>
                  </a:extLst>
                </p14:cNvPr>
                <p14:cNvContentPartPr/>
                <p14:nvPr/>
              </p14:nvContentPartPr>
              <p14:xfrm>
                <a:off x="5831808" y="3943714"/>
                <a:ext cx="128880" cy="8280"/>
              </p14:xfrm>
            </p:contentPart>
          </mc:Choice>
          <mc:Fallback xmlns="">
            <p:pic>
              <p:nvPicPr>
                <p:cNvPr id="211120" name="Freihand 211119">
                  <a:extLst>
                    <a:ext uri="{FF2B5EF4-FFF2-40B4-BE49-F238E27FC236}">
                      <a16:creationId xmlns:a16="http://schemas.microsoft.com/office/drawing/2014/main" id="{E59EEB2F-7C4B-4655-A968-6FBE65319C85}"/>
                    </a:ext>
                  </a:extLst>
                </p:cNvPr>
                <p:cNvPicPr/>
                <p:nvPr/>
              </p:nvPicPr>
              <p:blipFill>
                <a:blip r:embed="rId400"/>
                <a:stretch>
                  <a:fillRect/>
                </a:stretch>
              </p:blipFill>
              <p:spPr>
                <a:xfrm>
                  <a:off x="5827488" y="3939394"/>
                  <a:ext cx="137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1121" name="Freihand 211120">
                  <a:extLst>
                    <a:ext uri="{FF2B5EF4-FFF2-40B4-BE49-F238E27FC236}">
                      <a16:creationId xmlns:a16="http://schemas.microsoft.com/office/drawing/2014/main" id="{F68E1821-F6E4-4203-8DD5-13161B7BF6F7}"/>
                    </a:ext>
                  </a:extLst>
                </p14:cNvPr>
                <p14:cNvContentPartPr/>
                <p14:nvPr/>
              </p14:nvContentPartPr>
              <p14:xfrm>
                <a:off x="6057888" y="3835714"/>
                <a:ext cx="87840" cy="133920"/>
              </p14:xfrm>
            </p:contentPart>
          </mc:Choice>
          <mc:Fallback xmlns="">
            <p:pic>
              <p:nvPicPr>
                <p:cNvPr id="211121" name="Freihand 211120">
                  <a:extLst>
                    <a:ext uri="{FF2B5EF4-FFF2-40B4-BE49-F238E27FC236}">
                      <a16:creationId xmlns:a16="http://schemas.microsoft.com/office/drawing/2014/main" id="{F68E1821-F6E4-4203-8DD5-13161B7BF6F7}"/>
                    </a:ext>
                  </a:extLst>
                </p:cNvPr>
                <p:cNvPicPr/>
                <p:nvPr/>
              </p:nvPicPr>
              <p:blipFill>
                <a:blip r:embed="rId402"/>
                <a:stretch>
                  <a:fillRect/>
                </a:stretch>
              </p:blipFill>
              <p:spPr>
                <a:xfrm>
                  <a:off x="6053568" y="3831394"/>
                  <a:ext cx="96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122" name="Freihand 211121">
                  <a:extLst>
                    <a:ext uri="{FF2B5EF4-FFF2-40B4-BE49-F238E27FC236}">
                      <a16:creationId xmlns:a16="http://schemas.microsoft.com/office/drawing/2014/main" id="{9B029815-0A2C-423C-9779-BCDA357B17C6}"/>
                    </a:ext>
                  </a:extLst>
                </p14:cNvPr>
                <p14:cNvContentPartPr/>
                <p14:nvPr/>
              </p14:nvContentPartPr>
              <p14:xfrm>
                <a:off x="6237888" y="3856234"/>
                <a:ext cx="64800" cy="136440"/>
              </p14:xfrm>
            </p:contentPart>
          </mc:Choice>
          <mc:Fallback xmlns="">
            <p:pic>
              <p:nvPicPr>
                <p:cNvPr id="211122" name="Freihand 211121">
                  <a:extLst>
                    <a:ext uri="{FF2B5EF4-FFF2-40B4-BE49-F238E27FC236}">
                      <a16:creationId xmlns:a16="http://schemas.microsoft.com/office/drawing/2014/main" id="{9B029815-0A2C-423C-9779-BCDA357B17C6}"/>
                    </a:ext>
                  </a:extLst>
                </p:cNvPr>
                <p:cNvPicPr/>
                <p:nvPr/>
              </p:nvPicPr>
              <p:blipFill>
                <a:blip r:embed="rId404"/>
                <a:stretch>
                  <a:fillRect/>
                </a:stretch>
              </p:blipFill>
              <p:spPr>
                <a:xfrm>
                  <a:off x="6233568" y="3851914"/>
                  <a:ext cx="73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1123" name="Freihand 211122">
                  <a:extLst>
                    <a:ext uri="{FF2B5EF4-FFF2-40B4-BE49-F238E27FC236}">
                      <a16:creationId xmlns:a16="http://schemas.microsoft.com/office/drawing/2014/main" id="{8939CEF4-5F78-44AF-8E77-D39B006D7A74}"/>
                    </a:ext>
                  </a:extLst>
                </p14:cNvPr>
                <p14:cNvContentPartPr/>
                <p14:nvPr/>
              </p14:nvContentPartPr>
              <p14:xfrm>
                <a:off x="6160488" y="3793594"/>
                <a:ext cx="78480" cy="92160"/>
              </p14:xfrm>
            </p:contentPart>
          </mc:Choice>
          <mc:Fallback xmlns="">
            <p:pic>
              <p:nvPicPr>
                <p:cNvPr id="211123" name="Freihand 211122">
                  <a:extLst>
                    <a:ext uri="{FF2B5EF4-FFF2-40B4-BE49-F238E27FC236}">
                      <a16:creationId xmlns:a16="http://schemas.microsoft.com/office/drawing/2014/main" id="{8939CEF4-5F78-44AF-8E77-D39B006D7A74}"/>
                    </a:ext>
                  </a:extLst>
                </p:cNvPr>
                <p:cNvPicPr/>
                <p:nvPr/>
              </p:nvPicPr>
              <p:blipFill>
                <a:blip r:embed="rId406"/>
                <a:stretch>
                  <a:fillRect/>
                </a:stretch>
              </p:blipFill>
              <p:spPr>
                <a:xfrm>
                  <a:off x="6156168" y="3789274"/>
                  <a:ext cx="87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124" name="Freihand 211123">
                  <a:extLst>
                    <a:ext uri="{FF2B5EF4-FFF2-40B4-BE49-F238E27FC236}">
                      <a16:creationId xmlns:a16="http://schemas.microsoft.com/office/drawing/2014/main" id="{55139FFA-7CD3-48A0-BDF8-D82B415CE067}"/>
                    </a:ext>
                  </a:extLst>
                </p14:cNvPr>
                <p14:cNvContentPartPr/>
                <p14:nvPr/>
              </p14:nvContentPartPr>
              <p14:xfrm>
                <a:off x="6297648" y="3941194"/>
                <a:ext cx="67320" cy="56160"/>
              </p14:xfrm>
            </p:contentPart>
          </mc:Choice>
          <mc:Fallback xmlns="">
            <p:pic>
              <p:nvPicPr>
                <p:cNvPr id="211124" name="Freihand 211123">
                  <a:extLst>
                    <a:ext uri="{FF2B5EF4-FFF2-40B4-BE49-F238E27FC236}">
                      <a16:creationId xmlns:a16="http://schemas.microsoft.com/office/drawing/2014/main" id="{55139FFA-7CD3-48A0-BDF8-D82B415CE067}"/>
                    </a:ext>
                  </a:extLst>
                </p:cNvPr>
                <p:cNvPicPr/>
                <p:nvPr/>
              </p:nvPicPr>
              <p:blipFill>
                <a:blip r:embed="rId408"/>
                <a:stretch>
                  <a:fillRect/>
                </a:stretch>
              </p:blipFill>
              <p:spPr>
                <a:xfrm>
                  <a:off x="6293328" y="3936874"/>
                  <a:ext cx="75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1125" name="Freihand 211124">
                  <a:extLst>
                    <a:ext uri="{FF2B5EF4-FFF2-40B4-BE49-F238E27FC236}">
                      <a16:creationId xmlns:a16="http://schemas.microsoft.com/office/drawing/2014/main" id="{1302BB27-1F57-4392-9349-57AC82DBF961}"/>
                    </a:ext>
                  </a:extLst>
                </p14:cNvPr>
                <p14:cNvContentPartPr/>
                <p14:nvPr/>
              </p14:nvContentPartPr>
              <p14:xfrm>
                <a:off x="6506088" y="3877474"/>
                <a:ext cx="9720" cy="97560"/>
              </p14:xfrm>
            </p:contentPart>
          </mc:Choice>
          <mc:Fallback xmlns="">
            <p:pic>
              <p:nvPicPr>
                <p:cNvPr id="211125" name="Freihand 211124">
                  <a:extLst>
                    <a:ext uri="{FF2B5EF4-FFF2-40B4-BE49-F238E27FC236}">
                      <a16:creationId xmlns:a16="http://schemas.microsoft.com/office/drawing/2014/main" id="{1302BB27-1F57-4392-9349-57AC82DBF961}"/>
                    </a:ext>
                  </a:extLst>
                </p:cNvPr>
                <p:cNvPicPr/>
                <p:nvPr/>
              </p:nvPicPr>
              <p:blipFill>
                <a:blip r:embed="rId410"/>
                <a:stretch>
                  <a:fillRect/>
                </a:stretch>
              </p:blipFill>
              <p:spPr>
                <a:xfrm>
                  <a:off x="6501768" y="3873154"/>
                  <a:ext cx="18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126" name="Freihand 211125">
                  <a:extLst>
                    <a:ext uri="{FF2B5EF4-FFF2-40B4-BE49-F238E27FC236}">
                      <a16:creationId xmlns:a16="http://schemas.microsoft.com/office/drawing/2014/main" id="{6927D887-15DE-4FB3-ABC6-CDB3BF021C03}"/>
                    </a:ext>
                  </a:extLst>
                </p14:cNvPr>
                <p14:cNvContentPartPr/>
                <p14:nvPr/>
              </p14:nvContentPartPr>
              <p14:xfrm>
                <a:off x="6458928" y="3905194"/>
                <a:ext cx="113400" cy="4320"/>
              </p14:xfrm>
            </p:contentPart>
          </mc:Choice>
          <mc:Fallback xmlns="">
            <p:pic>
              <p:nvPicPr>
                <p:cNvPr id="211126" name="Freihand 211125">
                  <a:extLst>
                    <a:ext uri="{FF2B5EF4-FFF2-40B4-BE49-F238E27FC236}">
                      <a16:creationId xmlns:a16="http://schemas.microsoft.com/office/drawing/2014/main" id="{6927D887-15DE-4FB3-ABC6-CDB3BF021C03}"/>
                    </a:ext>
                  </a:extLst>
                </p:cNvPr>
                <p:cNvPicPr/>
                <p:nvPr/>
              </p:nvPicPr>
              <p:blipFill>
                <a:blip r:embed="rId412"/>
                <a:stretch>
                  <a:fillRect/>
                </a:stretch>
              </p:blipFill>
              <p:spPr>
                <a:xfrm>
                  <a:off x="6454608" y="3900874"/>
                  <a:ext cx="122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1127" name="Freihand 211126">
                  <a:extLst>
                    <a:ext uri="{FF2B5EF4-FFF2-40B4-BE49-F238E27FC236}">
                      <a16:creationId xmlns:a16="http://schemas.microsoft.com/office/drawing/2014/main" id="{BC28CD67-6072-4403-B539-4AE0D312FE2A}"/>
                    </a:ext>
                  </a:extLst>
                </p14:cNvPr>
                <p14:cNvContentPartPr/>
                <p14:nvPr/>
              </p14:nvContentPartPr>
              <p14:xfrm>
                <a:off x="6697608" y="3826714"/>
                <a:ext cx="44640" cy="82080"/>
              </p14:xfrm>
            </p:contentPart>
          </mc:Choice>
          <mc:Fallback xmlns="">
            <p:pic>
              <p:nvPicPr>
                <p:cNvPr id="211127" name="Freihand 211126">
                  <a:extLst>
                    <a:ext uri="{FF2B5EF4-FFF2-40B4-BE49-F238E27FC236}">
                      <a16:creationId xmlns:a16="http://schemas.microsoft.com/office/drawing/2014/main" id="{BC28CD67-6072-4403-B539-4AE0D312FE2A}"/>
                    </a:ext>
                  </a:extLst>
                </p:cNvPr>
                <p:cNvPicPr/>
                <p:nvPr/>
              </p:nvPicPr>
              <p:blipFill>
                <a:blip r:embed="rId414"/>
                <a:stretch>
                  <a:fillRect/>
                </a:stretch>
              </p:blipFill>
              <p:spPr>
                <a:xfrm>
                  <a:off x="6693288" y="3822394"/>
                  <a:ext cx="53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1128" name="Freihand 211127">
                  <a:extLst>
                    <a:ext uri="{FF2B5EF4-FFF2-40B4-BE49-F238E27FC236}">
                      <a16:creationId xmlns:a16="http://schemas.microsoft.com/office/drawing/2014/main" id="{D1C478F3-1CA1-4F57-9DE2-AA2060D5EDBE}"/>
                    </a:ext>
                  </a:extLst>
                </p14:cNvPr>
                <p14:cNvContentPartPr/>
                <p14:nvPr/>
              </p14:nvContentPartPr>
              <p14:xfrm>
                <a:off x="6727848" y="3867754"/>
                <a:ext cx="36720" cy="83520"/>
              </p14:xfrm>
            </p:contentPart>
          </mc:Choice>
          <mc:Fallback xmlns="">
            <p:pic>
              <p:nvPicPr>
                <p:cNvPr id="211128" name="Freihand 211127">
                  <a:extLst>
                    <a:ext uri="{FF2B5EF4-FFF2-40B4-BE49-F238E27FC236}">
                      <a16:creationId xmlns:a16="http://schemas.microsoft.com/office/drawing/2014/main" id="{D1C478F3-1CA1-4F57-9DE2-AA2060D5EDBE}"/>
                    </a:ext>
                  </a:extLst>
                </p:cNvPr>
                <p:cNvPicPr/>
                <p:nvPr/>
              </p:nvPicPr>
              <p:blipFill>
                <a:blip r:embed="rId416"/>
                <a:stretch>
                  <a:fillRect/>
                </a:stretch>
              </p:blipFill>
              <p:spPr>
                <a:xfrm>
                  <a:off x="6723528" y="3863434"/>
                  <a:ext cx="45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129" name="Freihand 211128">
                  <a:extLst>
                    <a:ext uri="{FF2B5EF4-FFF2-40B4-BE49-F238E27FC236}">
                      <a16:creationId xmlns:a16="http://schemas.microsoft.com/office/drawing/2014/main" id="{4520707C-941E-4431-873F-07F30CC92EFD}"/>
                    </a:ext>
                  </a:extLst>
                </p14:cNvPr>
                <p14:cNvContentPartPr/>
                <p14:nvPr/>
              </p14:nvContentPartPr>
              <p14:xfrm>
                <a:off x="6854928" y="3869194"/>
                <a:ext cx="56160" cy="91800"/>
              </p14:xfrm>
            </p:contentPart>
          </mc:Choice>
          <mc:Fallback xmlns="">
            <p:pic>
              <p:nvPicPr>
                <p:cNvPr id="211129" name="Freihand 211128">
                  <a:extLst>
                    <a:ext uri="{FF2B5EF4-FFF2-40B4-BE49-F238E27FC236}">
                      <a16:creationId xmlns:a16="http://schemas.microsoft.com/office/drawing/2014/main" id="{4520707C-941E-4431-873F-07F30CC92EFD}"/>
                    </a:ext>
                  </a:extLst>
                </p:cNvPr>
                <p:cNvPicPr/>
                <p:nvPr/>
              </p:nvPicPr>
              <p:blipFill>
                <a:blip r:embed="rId418"/>
                <a:stretch>
                  <a:fillRect/>
                </a:stretch>
              </p:blipFill>
              <p:spPr>
                <a:xfrm>
                  <a:off x="6850608" y="3864874"/>
                  <a:ext cx="6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1130" name="Freihand 211129">
                  <a:extLst>
                    <a:ext uri="{FF2B5EF4-FFF2-40B4-BE49-F238E27FC236}">
                      <a16:creationId xmlns:a16="http://schemas.microsoft.com/office/drawing/2014/main" id="{1BE3E8E6-374B-4FD6-8465-69DA2F22EBF3}"/>
                    </a:ext>
                  </a:extLst>
                </p14:cNvPr>
                <p14:cNvContentPartPr/>
                <p14:nvPr/>
              </p14:nvContentPartPr>
              <p14:xfrm>
                <a:off x="6804528" y="3783154"/>
                <a:ext cx="61560" cy="92520"/>
              </p14:xfrm>
            </p:contentPart>
          </mc:Choice>
          <mc:Fallback xmlns="">
            <p:pic>
              <p:nvPicPr>
                <p:cNvPr id="211130" name="Freihand 211129">
                  <a:extLst>
                    <a:ext uri="{FF2B5EF4-FFF2-40B4-BE49-F238E27FC236}">
                      <a16:creationId xmlns:a16="http://schemas.microsoft.com/office/drawing/2014/main" id="{1BE3E8E6-374B-4FD6-8465-69DA2F22EBF3}"/>
                    </a:ext>
                  </a:extLst>
                </p:cNvPr>
                <p:cNvPicPr/>
                <p:nvPr/>
              </p:nvPicPr>
              <p:blipFill>
                <a:blip r:embed="rId420"/>
                <a:stretch>
                  <a:fillRect/>
                </a:stretch>
              </p:blipFill>
              <p:spPr>
                <a:xfrm>
                  <a:off x="6800208" y="3778834"/>
                  <a:ext cx="70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1131" name="Freihand 211130">
                  <a:extLst>
                    <a:ext uri="{FF2B5EF4-FFF2-40B4-BE49-F238E27FC236}">
                      <a16:creationId xmlns:a16="http://schemas.microsoft.com/office/drawing/2014/main" id="{DE6E0F5F-A01C-499A-8A49-C3E0819E50EB}"/>
                    </a:ext>
                  </a:extLst>
                </p14:cNvPr>
                <p14:cNvContentPartPr/>
                <p14:nvPr/>
              </p14:nvContentPartPr>
              <p14:xfrm>
                <a:off x="6945648" y="3902314"/>
                <a:ext cx="61560" cy="74160"/>
              </p14:xfrm>
            </p:contentPart>
          </mc:Choice>
          <mc:Fallback xmlns="">
            <p:pic>
              <p:nvPicPr>
                <p:cNvPr id="211131" name="Freihand 211130">
                  <a:extLst>
                    <a:ext uri="{FF2B5EF4-FFF2-40B4-BE49-F238E27FC236}">
                      <a16:creationId xmlns:a16="http://schemas.microsoft.com/office/drawing/2014/main" id="{DE6E0F5F-A01C-499A-8A49-C3E0819E50EB}"/>
                    </a:ext>
                  </a:extLst>
                </p:cNvPr>
                <p:cNvPicPr/>
                <p:nvPr/>
              </p:nvPicPr>
              <p:blipFill>
                <a:blip r:embed="rId422"/>
                <a:stretch>
                  <a:fillRect/>
                </a:stretch>
              </p:blipFill>
              <p:spPr>
                <a:xfrm>
                  <a:off x="6941328" y="3897994"/>
                  <a:ext cx="7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1132" name="Freihand 211131">
                  <a:extLst>
                    <a:ext uri="{FF2B5EF4-FFF2-40B4-BE49-F238E27FC236}">
                      <a16:creationId xmlns:a16="http://schemas.microsoft.com/office/drawing/2014/main" id="{85B1B903-642D-492D-8763-40EFDDF2431C}"/>
                    </a:ext>
                  </a:extLst>
                </p14:cNvPr>
                <p14:cNvContentPartPr/>
                <p14:nvPr/>
              </p14:nvContentPartPr>
              <p14:xfrm>
                <a:off x="7174248" y="3876394"/>
                <a:ext cx="20520" cy="86760"/>
              </p14:xfrm>
            </p:contentPart>
          </mc:Choice>
          <mc:Fallback xmlns="">
            <p:pic>
              <p:nvPicPr>
                <p:cNvPr id="211132" name="Freihand 211131">
                  <a:extLst>
                    <a:ext uri="{FF2B5EF4-FFF2-40B4-BE49-F238E27FC236}">
                      <a16:creationId xmlns:a16="http://schemas.microsoft.com/office/drawing/2014/main" id="{85B1B903-642D-492D-8763-40EFDDF2431C}"/>
                    </a:ext>
                  </a:extLst>
                </p:cNvPr>
                <p:cNvPicPr/>
                <p:nvPr/>
              </p:nvPicPr>
              <p:blipFill>
                <a:blip r:embed="rId424"/>
                <a:stretch>
                  <a:fillRect/>
                </a:stretch>
              </p:blipFill>
              <p:spPr>
                <a:xfrm>
                  <a:off x="7169928" y="3872074"/>
                  <a:ext cx="29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133" name="Freihand 211132">
                  <a:extLst>
                    <a:ext uri="{FF2B5EF4-FFF2-40B4-BE49-F238E27FC236}">
                      <a16:creationId xmlns:a16="http://schemas.microsoft.com/office/drawing/2014/main" id="{0B5D4547-BEE3-49D7-B6FF-1A60DEB1EDC5}"/>
                    </a:ext>
                  </a:extLst>
                </p14:cNvPr>
                <p14:cNvContentPartPr/>
                <p14:nvPr/>
              </p14:nvContentPartPr>
              <p14:xfrm>
                <a:off x="7120608" y="3895834"/>
                <a:ext cx="138240" cy="9720"/>
              </p14:xfrm>
            </p:contentPart>
          </mc:Choice>
          <mc:Fallback xmlns="">
            <p:pic>
              <p:nvPicPr>
                <p:cNvPr id="211133" name="Freihand 211132">
                  <a:extLst>
                    <a:ext uri="{FF2B5EF4-FFF2-40B4-BE49-F238E27FC236}">
                      <a16:creationId xmlns:a16="http://schemas.microsoft.com/office/drawing/2014/main" id="{0B5D4547-BEE3-49D7-B6FF-1A60DEB1EDC5}"/>
                    </a:ext>
                  </a:extLst>
                </p:cNvPr>
                <p:cNvPicPr/>
                <p:nvPr/>
              </p:nvPicPr>
              <p:blipFill>
                <a:blip r:embed="rId426"/>
                <a:stretch>
                  <a:fillRect/>
                </a:stretch>
              </p:blipFill>
              <p:spPr>
                <a:xfrm>
                  <a:off x="7116288" y="3891514"/>
                  <a:ext cx="1468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134" name="Freihand 211133">
                  <a:extLst>
                    <a:ext uri="{FF2B5EF4-FFF2-40B4-BE49-F238E27FC236}">
                      <a16:creationId xmlns:a16="http://schemas.microsoft.com/office/drawing/2014/main" id="{F5E27E38-F46D-4FB5-9D82-59671EB1C0BA}"/>
                    </a:ext>
                  </a:extLst>
                </p14:cNvPr>
                <p14:cNvContentPartPr/>
                <p14:nvPr/>
              </p14:nvContentPartPr>
              <p14:xfrm>
                <a:off x="7391688" y="3799354"/>
                <a:ext cx="82080" cy="163800"/>
              </p14:xfrm>
            </p:contentPart>
          </mc:Choice>
          <mc:Fallback xmlns="">
            <p:pic>
              <p:nvPicPr>
                <p:cNvPr id="211134" name="Freihand 211133">
                  <a:extLst>
                    <a:ext uri="{FF2B5EF4-FFF2-40B4-BE49-F238E27FC236}">
                      <a16:creationId xmlns:a16="http://schemas.microsoft.com/office/drawing/2014/main" id="{F5E27E38-F46D-4FB5-9D82-59671EB1C0BA}"/>
                    </a:ext>
                  </a:extLst>
                </p:cNvPr>
                <p:cNvPicPr/>
                <p:nvPr/>
              </p:nvPicPr>
              <p:blipFill>
                <a:blip r:embed="rId428"/>
                <a:stretch>
                  <a:fillRect/>
                </a:stretch>
              </p:blipFill>
              <p:spPr>
                <a:xfrm>
                  <a:off x="7387368" y="3795034"/>
                  <a:ext cx="90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135" name="Freihand 211134">
                  <a:extLst>
                    <a:ext uri="{FF2B5EF4-FFF2-40B4-BE49-F238E27FC236}">
                      <a16:creationId xmlns:a16="http://schemas.microsoft.com/office/drawing/2014/main" id="{0131837B-0486-4030-ABD0-4D722ED8C909}"/>
                    </a:ext>
                  </a:extLst>
                </p14:cNvPr>
                <p14:cNvContentPartPr/>
                <p14:nvPr/>
              </p14:nvContentPartPr>
              <p14:xfrm>
                <a:off x="7581768" y="3825994"/>
                <a:ext cx="75600" cy="114840"/>
              </p14:xfrm>
            </p:contentPart>
          </mc:Choice>
          <mc:Fallback xmlns="">
            <p:pic>
              <p:nvPicPr>
                <p:cNvPr id="211135" name="Freihand 211134">
                  <a:extLst>
                    <a:ext uri="{FF2B5EF4-FFF2-40B4-BE49-F238E27FC236}">
                      <a16:creationId xmlns:a16="http://schemas.microsoft.com/office/drawing/2014/main" id="{0131837B-0486-4030-ABD0-4D722ED8C909}"/>
                    </a:ext>
                  </a:extLst>
                </p:cNvPr>
                <p:cNvPicPr/>
                <p:nvPr/>
              </p:nvPicPr>
              <p:blipFill>
                <a:blip r:embed="rId430"/>
                <a:stretch>
                  <a:fillRect/>
                </a:stretch>
              </p:blipFill>
              <p:spPr>
                <a:xfrm>
                  <a:off x="7577448" y="3821674"/>
                  <a:ext cx="84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1136" name="Freihand 211135">
                  <a:extLst>
                    <a:ext uri="{FF2B5EF4-FFF2-40B4-BE49-F238E27FC236}">
                      <a16:creationId xmlns:a16="http://schemas.microsoft.com/office/drawing/2014/main" id="{CF3C2122-D359-420B-9ADF-2A25881DE0BA}"/>
                    </a:ext>
                  </a:extLst>
                </p14:cNvPr>
                <p14:cNvContentPartPr/>
                <p14:nvPr/>
              </p14:nvContentPartPr>
              <p14:xfrm>
                <a:off x="7528488" y="3776314"/>
                <a:ext cx="73440" cy="54720"/>
              </p14:xfrm>
            </p:contentPart>
          </mc:Choice>
          <mc:Fallback xmlns="">
            <p:pic>
              <p:nvPicPr>
                <p:cNvPr id="211136" name="Freihand 211135">
                  <a:extLst>
                    <a:ext uri="{FF2B5EF4-FFF2-40B4-BE49-F238E27FC236}">
                      <a16:creationId xmlns:a16="http://schemas.microsoft.com/office/drawing/2014/main" id="{CF3C2122-D359-420B-9ADF-2A25881DE0BA}"/>
                    </a:ext>
                  </a:extLst>
                </p:cNvPr>
                <p:cNvPicPr/>
                <p:nvPr/>
              </p:nvPicPr>
              <p:blipFill>
                <a:blip r:embed="rId432"/>
                <a:stretch>
                  <a:fillRect/>
                </a:stretch>
              </p:blipFill>
              <p:spPr>
                <a:xfrm>
                  <a:off x="7524168" y="3771994"/>
                  <a:ext cx="82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1137" name="Freihand 211136">
                  <a:extLst>
                    <a:ext uri="{FF2B5EF4-FFF2-40B4-BE49-F238E27FC236}">
                      <a16:creationId xmlns:a16="http://schemas.microsoft.com/office/drawing/2014/main" id="{DC375C16-BA92-47E4-805E-FD5BD7CE7443}"/>
                    </a:ext>
                  </a:extLst>
                </p14:cNvPr>
                <p14:cNvContentPartPr/>
                <p14:nvPr/>
              </p14:nvContentPartPr>
              <p14:xfrm>
                <a:off x="7618128" y="3891514"/>
                <a:ext cx="78120" cy="85680"/>
              </p14:xfrm>
            </p:contentPart>
          </mc:Choice>
          <mc:Fallback xmlns="">
            <p:pic>
              <p:nvPicPr>
                <p:cNvPr id="211137" name="Freihand 211136">
                  <a:extLst>
                    <a:ext uri="{FF2B5EF4-FFF2-40B4-BE49-F238E27FC236}">
                      <a16:creationId xmlns:a16="http://schemas.microsoft.com/office/drawing/2014/main" id="{DC375C16-BA92-47E4-805E-FD5BD7CE7443}"/>
                    </a:ext>
                  </a:extLst>
                </p:cNvPr>
                <p:cNvPicPr/>
                <p:nvPr/>
              </p:nvPicPr>
              <p:blipFill>
                <a:blip r:embed="rId434"/>
                <a:stretch>
                  <a:fillRect/>
                </a:stretch>
              </p:blipFill>
              <p:spPr>
                <a:xfrm>
                  <a:off x="7613808" y="3887194"/>
                  <a:ext cx="86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1138" name="Freihand 211137">
                  <a:extLst>
                    <a:ext uri="{FF2B5EF4-FFF2-40B4-BE49-F238E27FC236}">
                      <a16:creationId xmlns:a16="http://schemas.microsoft.com/office/drawing/2014/main" id="{DFF11114-37BA-4736-BAA3-2D6D2838CC01}"/>
                    </a:ext>
                  </a:extLst>
                </p14:cNvPr>
                <p14:cNvContentPartPr/>
                <p14:nvPr/>
              </p14:nvContentPartPr>
              <p14:xfrm>
                <a:off x="7768608" y="3850474"/>
                <a:ext cx="21960" cy="3960"/>
              </p14:xfrm>
            </p:contentPart>
          </mc:Choice>
          <mc:Fallback xmlns="">
            <p:pic>
              <p:nvPicPr>
                <p:cNvPr id="211138" name="Freihand 211137">
                  <a:extLst>
                    <a:ext uri="{FF2B5EF4-FFF2-40B4-BE49-F238E27FC236}">
                      <a16:creationId xmlns:a16="http://schemas.microsoft.com/office/drawing/2014/main" id="{DFF11114-37BA-4736-BAA3-2D6D2838CC01}"/>
                    </a:ext>
                  </a:extLst>
                </p:cNvPr>
                <p:cNvPicPr/>
                <p:nvPr/>
              </p:nvPicPr>
              <p:blipFill>
                <a:blip r:embed="rId436"/>
                <a:stretch>
                  <a:fillRect/>
                </a:stretch>
              </p:blipFill>
              <p:spPr>
                <a:xfrm>
                  <a:off x="7764288" y="3846154"/>
                  <a:ext cx="30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1139" name="Freihand 211138">
                  <a:extLst>
                    <a:ext uri="{FF2B5EF4-FFF2-40B4-BE49-F238E27FC236}">
                      <a16:creationId xmlns:a16="http://schemas.microsoft.com/office/drawing/2014/main" id="{2865D3BD-420C-4472-A0F2-03EA8FD38FB8}"/>
                    </a:ext>
                  </a:extLst>
                </p14:cNvPr>
                <p14:cNvContentPartPr/>
                <p14:nvPr/>
              </p14:nvContentPartPr>
              <p14:xfrm>
                <a:off x="7823328" y="3776674"/>
                <a:ext cx="105120" cy="111240"/>
              </p14:xfrm>
            </p:contentPart>
          </mc:Choice>
          <mc:Fallback xmlns="">
            <p:pic>
              <p:nvPicPr>
                <p:cNvPr id="211139" name="Freihand 211138">
                  <a:extLst>
                    <a:ext uri="{FF2B5EF4-FFF2-40B4-BE49-F238E27FC236}">
                      <a16:creationId xmlns:a16="http://schemas.microsoft.com/office/drawing/2014/main" id="{2865D3BD-420C-4472-A0F2-03EA8FD38FB8}"/>
                    </a:ext>
                  </a:extLst>
                </p:cNvPr>
                <p:cNvPicPr/>
                <p:nvPr/>
              </p:nvPicPr>
              <p:blipFill>
                <a:blip r:embed="rId438"/>
                <a:stretch>
                  <a:fillRect/>
                </a:stretch>
              </p:blipFill>
              <p:spPr>
                <a:xfrm>
                  <a:off x="7819008" y="3772354"/>
                  <a:ext cx="113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40" name="Freihand 211139">
                  <a:extLst>
                    <a:ext uri="{FF2B5EF4-FFF2-40B4-BE49-F238E27FC236}">
                      <a16:creationId xmlns:a16="http://schemas.microsoft.com/office/drawing/2014/main" id="{52C8F976-9F92-480A-8141-7E0F7617B74A}"/>
                    </a:ext>
                  </a:extLst>
                </p14:cNvPr>
                <p14:cNvContentPartPr/>
                <p14:nvPr/>
              </p14:nvContentPartPr>
              <p14:xfrm>
                <a:off x="7888848" y="3822754"/>
                <a:ext cx="18360" cy="105480"/>
              </p14:xfrm>
            </p:contentPart>
          </mc:Choice>
          <mc:Fallback xmlns="">
            <p:pic>
              <p:nvPicPr>
                <p:cNvPr id="211140" name="Freihand 211139">
                  <a:extLst>
                    <a:ext uri="{FF2B5EF4-FFF2-40B4-BE49-F238E27FC236}">
                      <a16:creationId xmlns:a16="http://schemas.microsoft.com/office/drawing/2014/main" id="{52C8F976-9F92-480A-8141-7E0F7617B74A}"/>
                    </a:ext>
                  </a:extLst>
                </p:cNvPr>
                <p:cNvPicPr/>
                <p:nvPr/>
              </p:nvPicPr>
              <p:blipFill>
                <a:blip r:embed="rId440"/>
                <a:stretch>
                  <a:fillRect/>
                </a:stretch>
              </p:blipFill>
              <p:spPr>
                <a:xfrm>
                  <a:off x="7884528" y="3818434"/>
                  <a:ext cx="27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41" name="Freihand 211140">
                  <a:extLst>
                    <a:ext uri="{FF2B5EF4-FFF2-40B4-BE49-F238E27FC236}">
                      <a16:creationId xmlns:a16="http://schemas.microsoft.com/office/drawing/2014/main" id="{F34AACB3-F6C2-4AB0-B369-17CA09CB17A2}"/>
                    </a:ext>
                  </a:extLst>
                </p14:cNvPr>
                <p14:cNvContentPartPr/>
                <p14:nvPr/>
              </p14:nvContentPartPr>
              <p14:xfrm>
                <a:off x="8047968" y="3791794"/>
                <a:ext cx="80640" cy="120960"/>
              </p14:xfrm>
            </p:contentPart>
          </mc:Choice>
          <mc:Fallback xmlns="">
            <p:pic>
              <p:nvPicPr>
                <p:cNvPr id="211141" name="Freihand 211140">
                  <a:extLst>
                    <a:ext uri="{FF2B5EF4-FFF2-40B4-BE49-F238E27FC236}">
                      <a16:creationId xmlns:a16="http://schemas.microsoft.com/office/drawing/2014/main" id="{F34AACB3-F6C2-4AB0-B369-17CA09CB17A2}"/>
                    </a:ext>
                  </a:extLst>
                </p:cNvPr>
                <p:cNvPicPr/>
                <p:nvPr/>
              </p:nvPicPr>
              <p:blipFill>
                <a:blip r:embed="rId442"/>
                <a:stretch>
                  <a:fillRect/>
                </a:stretch>
              </p:blipFill>
              <p:spPr>
                <a:xfrm>
                  <a:off x="8043648" y="3787474"/>
                  <a:ext cx="89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1142" name="Freihand 211141">
                  <a:extLst>
                    <a:ext uri="{FF2B5EF4-FFF2-40B4-BE49-F238E27FC236}">
                      <a16:creationId xmlns:a16="http://schemas.microsoft.com/office/drawing/2014/main" id="{8EA33D75-F1E6-43D4-958D-55F13E5C74F3}"/>
                    </a:ext>
                  </a:extLst>
                </p14:cNvPr>
                <p14:cNvContentPartPr/>
                <p14:nvPr/>
              </p14:nvContentPartPr>
              <p14:xfrm>
                <a:off x="8008008" y="3752914"/>
                <a:ext cx="72000" cy="61200"/>
              </p14:xfrm>
            </p:contentPart>
          </mc:Choice>
          <mc:Fallback xmlns="">
            <p:pic>
              <p:nvPicPr>
                <p:cNvPr id="211142" name="Freihand 211141">
                  <a:extLst>
                    <a:ext uri="{FF2B5EF4-FFF2-40B4-BE49-F238E27FC236}">
                      <a16:creationId xmlns:a16="http://schemas.microsoft.com/office/drawing/2014/main" id="{8EA33D75-F1E6-43D4-958D-55F13E5C74F3}"/>
                    </a:ext>
                  </a:extLst>
                </p:cNvPr>
                <p:cNvPicPr/>
                <p:nvPr/>
              </p:nvPicPr>
              <p:blipFill>
                <a:blip r:embed="rId444"/>
                <a:stretch>
                  <a:fillRect/>
                </a:stretch>
              </p:blipFill>
              <p:spPr>
                <a:xfrm>
                  <a:off x="8003688" y="3748594"/>
                  <a:ext cx="80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1143" name="Freihand 211142">
                  <a:extLst>
                    <a:ext uri="{FF2B5EF4-FFF2-40B4-BE49-F238E27FC236}">
                      <a16:creationId xmlns:a16="http://schemas.microsoft.com/office/drawing/2014/main" id="{4C0CCB14-A8A0-450D-8734-C1531B975CFA}"/>
                    </a:ext>
                  </a:extLst>
                </p14:cNvPr>
                <p14:cNvContentPartPr/>
                <p14:nvPr/>
              </p14:nvContentPartPr>
              <p14:xfrm>
                <a:off x="8099808" y="3873874"/>
                <a:ext cx="74880" cy="65520"/>
              </p14:xfrm>
            </p:contentPart>
          </mc:Choice>
          <mc:Fallback xmlns="">
            <p:pic>
              <p:nvPicPr>
                <p:cNvPr id="211143" name="Freihand 211142">
                  <a:extLst>
                    <a:ext uri="{FF2B5EF4-FFF2-40B4-BE49-F238E27FC236}">
                      <a16:creationId xmlns:a16="http://schemas.microsoft.com/office/drawing/2014/main" id="{4C0CCB14-A8A0-450D-8734-C1531B975CFA}"/>
                    </a:ext>
                  </a:extLst>
                </p:cNvPr>
                <p:cNvPicPr/>
                <p:nvPr/>
              </p:nvPicPr>
              <p:blipFill>
                <a:blip r:embed="rId446"/>
                <a:stretch>
                  <a:fillRect/>
                </a:stretch>
              </p:blipFill>
              <p:spPr>
                <a:xfrm>
                  <a:off x="8095488" y="3869554"/>
                  <a:ext cx="83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52" name="Freihand 211151">
                  <a:extLst>
                    <a:ext uri="{FF2B5EF4-FFF2-40B4-BE49-F238E27FC236}">
                      <a16:creationId xmlns:a16="http://schemas.microsoft.com/office/drawing/2014/main" id="{6043F32E-7B02-4A1F-B584-FC4050330044}"/>
                    </a:ext>
                  </a:extLst>
                </p14:cNvPr>
                <p14:cNvContentPartPr/>
                <p14:nvPr/>
              </p14:nvContentPartPr>
              <p14:xfrm>
                <a:off x="7519848" y="3617194"/>
                <a:ext cx="374400" cy="332280"/>
              </p14:xfrm>
            </p:contentPart>
          </mc:Choice>
          <mc:Fallback xmlns="">
            <p:pic>
              <p:nvPicPr>
                <p:cNvPr id="211152" name="Freihand 211151">
                  <a:extLst>
                    <a:ext uri="{FF2B5EF4-FFF2-40B4-BE49-F238E27FC236}">
                      <a16:creationId xmlns:a16="http://schemas.microsoft.com/office/drawing/2014/main" id="{6043F32E-7B02-4A1F-B584-FC4050330044}"/>
                    </a:ext>
                  </a:extLst>
                </p:cNvPr>
                <p:cNvPicPr/>
                <p:nvPr/>
              </p:nvPicPr>
              <p:blipFill>
                <a:blip r:embed="rId448"/>
                <a:stretch>
                  <a:fillRect/>
                </a:stretch>
              </p:blipFill>
              <p:spPr>
                <a:xfrm>
                  <a:off x="7515528" y="3612874"/>
                  <a:ext cx="3830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53" name="Freihand 211152">
                  <a:extLst>
                    <a:ext uri="{FF2B5EF4-FFF2-40B4-BE49-F238E27FC236}">
                      <a16:creationId xmlns:a16="http://schemas.microsoft.com/office/drawing/2014/main" id="{EC82821C-3197-4B7A-9452-1D13CA26FA40}"/>
                    </a:ext>
                  </a:extLst>
                </p14:cNvPr>
                <p14:cNvContentPartPr/>
                <p14:nvPr/>
              </p14:nvContentPartPr>
              <p14:xfrm>
                <a:off x="7464768" y="3713674"/>
                <a:ext cx="433800" cy="403560"/>
              </p14:xfrm>
            </p:contentPart>
          </mc:Choice>
          <mc:Fallback xmlns="">
            <p:pic>
              <p:nvPicPr>
                <p:cNvPr id="211153" name="Freihand 211152">
                  <a:extLst>
                    <a:ext uri="{FF2B5EF4-FFF2-40B4-BE49-F238E27FC236}">
                      <a16:creationId xmlns:a16="http://schemas.microsoft.com/office/drawing/2014/main" id="{EC82821C-3197-4B7A-9452-1D13CA26FA40}"/>
                    </a:ext>
                  </a:extLst>
                </p:cNvPr>
                <p:cNvPicPr/>
                <p:nvPr/>
              </p:nvPicPr>
              <p:blipFill>
                <a:blip r:embed="rId450"/>
                <a:stretch>
                  <a:fillRect/>
                </a:stretch>
              </p:blipFill>
              <p:spPr>
                <a:xfrm>
                  <a:off x="7460448" y="3709354"/>
                  <a:ext cx="4424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55" name="Freihand 211154">
                  <a:extLst>
                    <a:ext uri="{FF2B5EF4-FFF2-40B4-BE49-F238E27FC236}">
                      <a16:creationId xmlns:a16="http://schemas.microsoft.com/office/drawing/2014/main" id="{453DFAE4-5E56-4DDA-9C86-2079BC86313E}"/>
                    </a:ext>
                  </a:extLst>
                </p14:cNvPr>
                <p14:cNvContentPartPr/>
                <p14:nvPr/>
              </p14:nvContentPartPr>
              <p14:xfrm>
                <a:off x="2651208" y="3409114"/>
                <a:ext cx="5069880" cy="478440"/>
              </p14:xfrm>
            </p:contentPart>
          </mc:Choice>
          <mc:Fallback xmlns="">
            <p:pic>
              <p:nvPicPr>
                <p:cNvPr id="211155" name="Freihand 211154">
                  <a:extLst>
                    <a:ext uri="{FF2B5EF4-FFF2-40B4-BE49-F238E27FC236}">
                      <a16:creationId xmlns:a16="http://schemas.microsoft.com/office/drawing/2014/main" id="{453DFAE4-5E56-4DDA-9C86-2079BC86313E}"/>
                    </a:ext>
                  </a:extLst>
                </p:cNvPr>
                <p:cNvPicPr/>
                <p:nvPr/>
              </p:nvPicPr>
              <p:blipFill>
                <a:blip r:embed="rId452"/>
                <a:stretch>
                  <a:fillRect/>
                </a:stretch>
              </p:blipFill>
              <p:spPr>
                <a:xfrm>
                  <a:off x="2646888" y="3404794"/>
                  <a:ext cx="507852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157" name="Freihand 211156">
                  <a:extLst>
                    <a:ext uri="{FF2B5EF4-FFF2-40B4-BE49-F238E27FC236}">
                      <a16:creationId xmlns:a16="http://schemas.microsoft.com/office/drawing/2014/main" id="{EEDB69E5-BDAF-4464-82F9-CE9EA776F088}"/>
                    </a:ext>
                  </a:extLst>
                </p14:cNvPr>
                <p14:cNvContentPartPr/>
                <p14:nvPr/>
              </p14:nvContentPartPr>
              <p14:xfrm>
                <a:off x="7405728" y="2902234"/>
                <a:ext cx="1725840" cy="490680"/>
              </p14:xfrm>
            </p:contentPart>
          </mc:Choice>
          <mc:Fallback xmlns="">
            <p:pic>
              <p:nvPicPr>
                <p:cNvPr id="211157" name="Freihand 211156">
                  <a:extLst>
                    <a:ext uri="{FF2B5EF4-FFF2-40B4-BE49-F238E27FC236}">
                      <a16:creationId xmlns:a16="http://schemas.microsoft.com/office/drawing/2014/main" id="{EEDB69E5-BDAF-4464-82F9-CE9EA776F088}"/>
                    </a:ext>
                  </a:extLst>
                </p:cNvPr>
                <p:cNvPicPr/>
                <p:nvPr/>
              </p:nvPicPr>
              <p:blipFill>
                <a:blip r:embed="rId454"/>
                <a:stretch>
                  <a:fillRect/>
                </a:stretch>
              </p:blipFill>
              <p:spPr>
                <a:xfrm>
                  <a:off x="7401408" y="2897914"/>
                  <a:ext cx="17344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1159" name="Freihand 211158">
                  <a:extLst>
                    <a:ext uri="{FF2B5EF4-FFF2-40B4-BE49-F238E27FC236}">
                      <a16:creationId xmlns:a16="http://schemas.microsoft.com/office/drawing/2014/main" id="{921F1A07-5DDF-4EBF-B0EF-FC3B2923511B}"/>
                    </a:ext>
                  </a:extLst>
                </p14:cNvPr>
                <p14:cNvContentPartPr/>
                <p14:nvPr/>
              </p14:nvContentPartPr>
              <p14:xfrm>
                <a:off x="9283128" y="2641954"/>
                <a:ext cx="97920" cy="261000"/>
              </p14:xfrm>
            </p:contentPart>
          </mc:Choice>
          <mc:Fallback xmlns="">
            <p:pic>
              <p:nvPicPr>
                <p:cNvPr id="211159" name="Freihand 211158">
                  <a:extLst>
                    <a:ext uri="{FF2B5EF4-FFF2-40B4-BE49-F238E27FC236}">
                      <a16:creationId xmlns:a16="http://schemas.microsoft.com/office/drawing/2014/main" id="{921F1A07-5DDF-4EBF-B0EF-FC3B2923511B}"/>
                    </a:ext>
                  </a:extLst>
                </p:cNvPr>
                <p:cNvPicPr/>
                <p:nvPr/>
              </p:nvPicPr>
              <p:blipFill>
                <a:blip r:embed="rId456"/>
                <a:stretch>
                  <a:fillRect/>
                </a:stretch>
              </p:blipFill>
              <p:spPr>
                <a:xfrm>
                  <a:off x="9278808" y="2637634"/>
                  <a:ext cx="1065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160" name="Freihand 211159">
                  <a:extLst>
                    <a:ext uri="{FF2B5EF4-FFF2-40B4-BE49-F238E27FC236}">
                      <a16:creationId xmlns:a16="http://schemas.microsoft.com/office/drawing/2014/main" id="{7FD13278-0717-4D1A-BBF7-4BA02F5F9F8F}"/>
                    </a:ext>
                  </a:extLst>
                </p14:cNvPr>
                <p14:cNvContentPartPr/>
                <p14:nvPr/>
              </p14:nvContentPartPr>
              <p14:xfrm>
                <a:off x="9392568" y="2739874"/>
                <a:ext cx="160200" cy="73800"/>
              </p14:xfrm>
            </p:contentPart>
          </mc:Choice>
          <mc:Fallback xmlns="">
            <p:pic>
              <p:nvPicPr>
                <p:cNvPr id="211160" name="Freihand 211159">
                  <a:extLst>
                    <a:ext uri="{FF2B5EF4-FFF2-40B4-BE49-F238E27FC236}">
                      <a16:creationId xmlns:a16="http://schemas.microsoft.com/office/drawing/2014/main" id="{7FD13278-0717-4D1A-BBF7-4BA02F5F9F8F}"/>
                    </a:ext>
                  </a:extLst>
                </p:cNvPr>
                <p:cNvPicPr/>
                <p:nvPr/>
              </p:nvPicPr>
              <p:blipFill>
                <a:blip r:embed="rId458"/>
                <a:stretch>
                  <a:fillRect/>
                </a:stretch>
              </p:blipFill>
              <p:spPr>
                <a:xfrm>
                  <a:off x="9388248" y="2735554"/>
                  <a:ext cx="168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1161" name="Freihand 211160">
                  <a:extLst>
                    <a:ext uri="{FF2B5EF4-FFF2-40B4-BE49-F238E27FC236}">
                      <a16:creationId xmlns:a16="http://schemas.microsoft.com/office/drawing/2014/main" id="{BD085BD0-8B75-44EA-9D0F-E43C865F9BB3}"/>
                    </a:ext>
                  </a:extLst>
                </p14:cNvPr>
                <p14:cNvContentPartPr/>
                <p14:nvPr/>
              </p14:nvContentPartPr>
              <p14:xfrm>
                <a:off x="9495528" y="2629714"/>
                <a:ext cx="28440" cy="9000"/>
              </p14:xfrm>
            </p:contentPart>
          </mc:Choice>
          <mc:Fallback xmlns="">
            <p:pic>
              <p:nvPicPr>
                <p:cNvPr id="211161" name="Freihand 211160">
                  <a:extLst>
                    <a:ext uri="{FF2B5EF4-FFF2-40B4-BE49-F238E27FC236}">
                      <a16:creationId xmlns:a16="http://schemas.microsoft.com/office/drawing/2014/main" id="{BD085BD0-8B75-44EA-9D0F-E43C865F9BB3}"/>
                    </a:ext>
                  </a:extLst>
                </p:cNvPr>
                <p:cNvPicPr/>
                <p:nvPr/>
              </p:nvPicPr>
              <p:blipFill>
                <a:blip r:embed="rId460"/>
                <a:stretch>
                  <a:fillRect/>
                </a:stretch>
              </p:blipFill>
              <p:spPr>
                <a:xfrm>
                  <a:off x="9491208" y="2625394"/>
                  <a:ext cx="37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1162" name="Freihand 211161">
                  <a:extLst>
                    <a:ext uri="{FF2B5EF4-FFF2-40B4-BE49-F238E27FC236}">
                      <a16:creationId xmlns:a16="http://schemas.microsoft.com/office/drawing/2014/main" id="{BB2DC0C2-D398-40CB-8956-8C3151BF7278}"/>
                    </a:ext>
                  </a:extLst>
                </p14:cNvPr>
                <p14:cNvContentPartPr/>
                <p14:nvPr/>
              </p14:nvContentPartPr>
              <p14:xfrm>
                <a:off x="9707928" y="2635114"/>
                <a:ext cx="123480" cy="142200"/>
              </p14:xfrm>
            </p:contentPart>
          </mc:Choice>
          <mc:Fallback xmlns="">
            <p:pic>
              <p:nvPicPr>
                <p:cNvPr id="211162" name="Freihand 211161">
                  <a:extLst>
                    <a:ext uri="{FF2B5EF4-FFF2-40B4-BE49-F238E27FC236}">
                      <a16:creationId xmlns:a16="http://schemas.microsoft.com/office/drawing/2014/main" id="{BB2DC0C2-D398-40CB-8956-8C3151BF7278}"/>
                    </a:ext>
                  </a:extLst>
                </p:cNvPr>
                <p:cNvPicPr/>
                <p:nvPr/>
              </p:nvPicPr>
              <p:blipFill>
                <a:blip r:embed="rId462"/>
                <a:stretch>
                  <a:fillRect/>
                </a:stretch>
              </p:blipFill>
              <p:spPr>
                <a:xfrm>
                  <a:off x="9703608" y="2630794"/>
                  <a:ext cx="132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163" name="Freihand 211162">
                  <a:extLst>
                    <a:ext uri="{FF2B5EF4-FFF2-40B4-BE49-F238E27FC236}">
                      <a16:creationId xmlns:a16="http://schemas.microsoft.com/office/drawing/2014/main" id="{B826BC17-A414-4BFB-ACE0-06040AE91CAD}"/>
                    </a:ext>
                  </a:extLst>
                </p14:cNvPr>
                <p14:cNvContentPartPr/>
                <p14:nvPr/>
              </p14:nvContentPartPr>
              <p14:xfrm>
                <a:off x="9767688" y="2713954"/>
                <a:ext cx="63720" cy="67680"/>
              </p14:xfrm>
            </p:contentPart>
          </mc:Choice>
          <mc:Fallback xmlns="">
            <p:pic>
              <p:nvPicPr>
                <p:cNvPr id="211163" name="Freihand 211162">
                  <a:extLst>
                    <a:ext uri="{FF2B5EF4-FFF2-40B4-BE49-F238E27FC236}">
                      <a16:creationId xmlns:a16="http://schemas.microsoft.com/office/drawing/2014/main" id="{B826BC17-A414-4BFB-ACE0-06040AE91CAD}"/>
                    </a:ext>
                  </a:extLst>
                </p:cNvPr>
                <p:cNvPicPr/>
                <p:nvPr/>
              </p:nvPicPr>
              <p:blipFill>
                <a:blip r:embed="rId464"/>
                <a:stretch>
                  <a:fillRect/>
                </a:stretch>
              </p:blipFill>
              <p:spPr>
                <a:xfrm>
                  <a:off x="9763368" y="2709634"/>
                  <a:ext cx="72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1164" name="Freihand 211163">
                  <a:extLst>
                    <a:ext uri="{FF2B5EF4-FFF2-40B4-BE49-F238E27FC236}">
                      <a16:creationId xmlns:a16="http://schemas.microsoft.com/office/drawing/2014/main" id="{E00131B4-1FE7-4343-9CE6-72EF19844A0A}"/>
                    </a:ext>
                  </a:extLst>
                </p14:cNvPr>
                <p14:cNvContentPartPr/>
                <p14:nvPr/>
              </p14:nvContentPartPr>
              <p14:xfrm>
                <a:off x="9886848" y="2619274"/>
                <a:ext cx="12600" cy="147600"/>
              </p14:xfrm>
            </p:contentPart>
          </mc:Choice>
          <mc:Fallback xmlns="">
            <p:pic>
              <p:nvPicPr>
                <p:cNvPr id="211164" name="Freihand 211163">
                  <a:extLst>
                    <a:ext uri="{FF2B5EF4-FFF2-40B4-BE49-F238E27FC236}">
                      <a16:creationId xmlns:a16="http://schemas.microsoft.com/office/drawing/2014/main" id="{E00131B4-1FE7-4343-9CE6-72EF19844A0A}"/>
                    </a:ext>
                  </a:extLst>
                </p:cNvPr>
                <p:cNvPicPr/>
                <p:nvPr/>
              </p:nvPicPr>
              <p:blipFill>
                <a:blip r:embed="rId466"/>
                <a:stretch>
                  <a:fillRect/>
                </a:stretch>
              </p:blipFill>
              <p:spPr>
                <a:xfrm>
                  <a:off x="9882528" y="2614954"/>
                  <a:ext cx="21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1165" name="Freihand 211164">
                  <a:extLst>
                    <a:ext uri="{FF2B5EF4-FFF2-40B4-BE49-F238E27FC236}">
                      <a16:creationId xmlns:a16="http://schemas.microsoft.com/office/drawing/2014/main" id="{39BF1751-3C68-4AA0-B5C7-B2CEB7AFC875}"/>
                    </a:ext>
                  </a:extLst>
                </p14:cNvPr>
                <p14:cNvContentPartPr/>
                <p14:nvPr/>
              </p14:nvContentPartPr>
              <p14:xfrm>
                <a:off x="9906288" y="2659594"/>
                <a:ext cx="312120" cy="85320"/>
              </p14:xfrm>
            </p:contentPart>
          </mc:Choice>
          <mc:Fallback xmlns="">
            <p:pic>
              <p:nvPicPr>
                <p:cNvPr id="211165" name="Freihand 211164">
                  <a:extLst>
                    <a:ext uri="{FF2B5EF4-FFF2-40B4-BE49-F238E27FC236}">
                      <a16:creationId xmlns:a16="http://schemas.microsoft.com/office/drawing/2014/main" id="{39BF1751-3C68-4AA0-B5C7-B2CEB7AFC875}"/>
                    </a:ext>
                  </a:extLst>
                </p:cNvPr>
                <p:cNvPicPr/>
                <p:nvPr/>
              </p:nvPicPr>
              <p:blipFill>
                <a:blip r:embed="rId468"/>
                <a:stretch>
                  <a:fillRect/>
                </a:stretch>
              </p:blipFill>
              <p:spPr>
                <a:xfrm>
                  <a:off x="9901968" y="2655274"/>
                  <a:ext cx="320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1166" name="Freihand 211165">
                  <a:extLst>
                    <a:ext uri="{FF2B5EF4-FFF2-40B4-BE49-F238E27FC236}">
                      <a16:creationId xmlns:a16="http://schemas.microsoft.com/office/drawing/2014/main" id="{C58508B4-271E-40C3-B115-088BB8BE15D4}"/>
                    </a:ext>
                  </a:extLst>
                </p14:cNvPr>
                <p14:cNvContentPartPr/>
                <p14:nvPr/>
              </p14:nvContentPartPr>
              <p14:xfrm>
                <a:off x="10196808" y="2621794"/>
                <a:ext cx="360" cy="360"/>
              </p14:xfrm>
            </p:contentPart>
          </mc:Choice>
          <mc:Fallback xmlns="">
            <p:pic>
              <p:nvPicPr>
                <p:cNvPr id="211166" name="Freihand 211165">
                  <a:extLst>
                    <a:ext uri="{FF2B5EF4-FFF2-40B4-BE49-F238E27FC236}">
                      <a16:creationId xmlns:a16="http://schemas.microsoft.com/office/drawing/2014/main" id="{C58508B4-271E-40C3-B115-088BB8BE15D4}"/>
                    </a:ext>
                  </a:extLst>
                </p:cNvPr>
                <p:cNvPicPr/>
                <p:nvPr/>
              </p:nvPicPr>
              <p:blipFill>
                <a:blip r:embed="rId98"/>
                <a:stretch>
                  <a:fillRect/>
                </a:stretch>
              </p:blipFill>
              <p:spPr>
                <a:xfrm>
                  <a:off x="10192488" y="261747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11167" name="Freihand 211166">
                  <a:extLst>
                    <a:ext uri="{FF2B5EF4-FFF2-40B4-BE49-F238E27FC236}">
                      <a16:creationId xmlns:a16="http://schemas.microsoft.com/office/drawing/2014/main" id="{745856D0-3473-42A3-AFA9-0B81FD00E735}"/>
                    </a:ext>
                  </a:extLst>
                </p14:cNvPr>
                <p14:cNvContentPartPr/>
                <p14:nvPr/>
              </p14:nvContentPartPr>
              <p14:xfrm>
                <a:off x="10261248" y="2630794"/>
                <a:ext cx="100440" cy="100080"/>
              </p14:xfrm>
            </p:contentPart>
          </mc:Choice>
          <mc:Fallback xmlns="">
            <p:pic>
              <p:nvPicPr>
                <p:cNvPr id="211167" name="Freihand 211166">
                  <a:extLst>
                    <a:ext uri="{FF2B5EF4-FFF2-40B4-BE49-F238E27FC236}">
                      <a16:creationId xmlns:a16="http://schemas.microsoft.com/office/drawing/2014/main" id="{745856D0-3473-42A3-AFA9-0B81FD00E735}"/>
                    </a:ext>
                  </a:extLst>
                </p:cNvPr>
                <p:cNvPicPr/>
                <p:nvPr/>
              </p:nvPicPr>
              <p:blipFill>
                <a:blip r:embed="rId471"/>
                <a:stretch>
                  <a:fillRect/>
                </a:stretch>
              </p:blipFill>
              <p:spPr>
                <a:xfrm>
                  <a:off x="10256928" y="2626474"/>
                  <a:ext cx="109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11168" name="Freihand 211167">
                  <a:extLst>
                    <a:ext uri="{FF2B5EF4-FFF2-40B4-BE49-F238E27FC236}">
                      <a16:creationId xmlns:a16="http://schemas.microsoft.com/office/drawing/2014/main" id="{B12001BB-FC63-4E24-9AE2-4D986252C778}"/>
                    </a:ext>
                  </a:extLst>
                </p14:cNvPr>
                <p14:cNvContentPartPr/>
                <p14:nvPr/>
              </p14:nvContentPartPr>
              <p14:xfrm>
                <a:off x="9616488" y="2796394"/>
                <a:ext cx="127440" cy="52920"/>
              </p14:xfrm>
            </p:contentPart>
          </mc:Choice>
          <mc:Fallback xmlns="">
            <p:pic>
              <p:nvPicPr>
                <p:cNvPr id="211168" name="Freihand 211167">
                  <a:extLst>
                    <a:ext uri="{FF2B5EF4-FFF2-40B4-BE49-F238E27FC236}">
                      <a16:creationId xmlns:a16="http://schemas.microsoft.com/office/drawing/2014/main" id="{B12001BB-FC63-4E24-9AE2-4D986252C778}"/>
                    </a:ext>
                  </a:extLst>
                </p:cNvPr>
                <p:cNvPicPr/>
                <p:nvPr/>
              </p:nvPicPr>
              <p:blipFill>
                <a:blip r:embed="rId473"/>
                <a:stretch>
                  <a:fillRect/>
                </a:stretch>
              </p:blipFill>
              <p:spPr>
                <a:xfrm>
                  <a:off x="9612168" y="2792074"/>
                  <a:ext cx="136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11169" name="Freihand 211168">
                  <a:extLst>
                    <a:ext uri="{FF2B5EF4-FFF2-40B4-BE49-F238E27FC236}">
                      <a16:creationId xmlns:a16="http://schemas.microsoft.com/office/drawing/2014/main" id="{20780DF6-0847-4FC3-AE1F-DDFF84C7F8C6}"/>
                    </a:ext>
                  </a:extLst>
                </p14:cNvPr>
                <p14:cNvContentPartPr/>
                <p14:nvPr/>
              </p14:nvContentPartPr>
              <p14:xfrm>
                <a:off x="10433328" y="2477434"/>
                <a:ext cx="71280" cy="67680"/>
              </p14:xfrm>
            </p:contentPart>
          </mc:Choice>
          <mc:Fallback xmlns="">
            <p:pic>
              <p:nvPicPr>
                <p:cNvPr id="211169" name="Freihand 211168">
                  <a:extLst>
                    <a:ext uri="{FF2B5EF4-FFF2-40B4-BE49-F238E27FC236}">
                      <a16:creationId xmlns:a16="http://schemas.microsoft.com/office/drawing/2014/main" id="{20780DF6-0847-4FC3-AE1F-DDFF84C7F8C6}"/>
                    </a:ext>
                  </a:extLst>
                </p:cNvPr>
                <p:cNvPicPr/>
                <p:nvPr/>
              </p:nvPicPr>
              <p:blipFill>
                <a:blip r:embed="rId475"/>
                <a:stretch>
                  <a:fillRect/>
                </a:stretch>
              </p:blipFill>
              <p:spPr>
                <a:xfrm>
                  <a:off x="10429008" y="2473114"/>
                  <a:ext cx="79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11170" name="Freihand 211169">
                  <a:extLst>
                    <a:ext uri="{FF2B5EF4-FFF2-40B4-BE49-F238E27FC236}">
                      <a16:creationId xmlns:a16="http://schemas.microsoft.com/office/drawing/2014/main" id="{E8795261-12FB-4B11-B11D-29A8FE510906}"/>
                    </a:ext>
                  </a:extLst>
                </p14:cNvPr>
                <p14:cNvContentPartPr/>
                <p14:nvPr/>
              </p14:nvContentPartPr>
              <p14:xfrm>
                <a:off x="10610088" y="2488234"/>
                <a:ext cx="101520" cy="199440"/>
              </p14:xfrm>
            </p:contentPart>
          </mc:Choice>
          <mc:Fallback xmlns="">
            <p:pic>
              <p:nvPicPr>
                <p:cNvPr id="211170" name="Freihand 211169">
                  <a:extLst>
                    <a:ext uri="{FF2B5EF4-FFF2-40B4-BE49-F238E27FC236}">
                      <a16:creationId xmlns:a16="http://schemas.microsoft.com/office/drawing/2014/main" id="{E8795261-12FB-4B11-B11D-29A8FE510906}"/>
                    </a:ext>
                  </a:extLst>
                </p:cNvPr>
                <p:cNvPicPr/>
                <p:nvPr/>
              </p:nvPicPr>
              <p:blipFill>
                <a:blip r:embed="rId477"/>
                <a:stretch>
                  <a:fillRect/>
                </a:stretch>
              </p:blipFill>
              <p:spPr>
                <a:xfrm>
                  <a:off x="10605768" y="2483914"/>
                  <a:ext cx="110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11171" name="Freihand 211170">
                  <a:extLst>
                    <a:ext uri="{FF2B5EF4-FFF2-40B4-BE49-F238E27FC236}">
                      <a16:creationId xmlns:a16="http://schemas.microsoft.com/office/drawing/2014/main" id="{2B9F66B1-B196-4489-80D8-8CE8E89181FA}"/>
                    </a:ext>
                  </a:extLst>
                </p14:cNvPr>
                <p14:cNvContentPartPr/>
                <p14:nvPr/>
              </p14:nvContentPartPr>
              <p14:xfrm>
                <a:off x="10622688" y="2583634"/>
                <a:ext cx="118080" cy="9000"/>
              </p14:xfrm>
            </p:contentPart>
          </mc:Choice>
          <mc:Fallback xmlns="">
            <p:pic>
              <p:nvPicPr>
                <p:cNvPr id="211171" name="Freihand 211170">
                  <a:extLst>
                    <a:ext uri="{FF2B5EF4-FFF2-40B4-BE49-F238E27FC236}">
                      <a16:creationId xmlns:a16="http://schemas.microsoft.com/office/drawing/2014/main" id="{2B9F66B1-B196-4489-80D8-8CE8E89181FA}"/>
                    </a:ext>
                  </a:extLst>
                </p:cNvPr>
                <p:cNvPicPr/>
                <p:nvPr/>
              </p:nvPicPr>
              <p:blipFill>
                <a:blip r:embed="rId479"/>
                <a:stretch>
                  <a:fillRect/>
                </a:stretch>
              </p:blipFill>
              <p:spPr>
                <a:xfrm>
                  <a:off x="10618368" y="2579314"/>
                  <a:ext cx="126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11172" name="Freihand 211171">
                  <a:extLst>
                    <a:ext uri="{FF2B5EF4-FFF2-40B4-BE49-F238E27FC236}">
                      <a16:creationId xmlns:a16="http://schemas.microsoft.com/office/drawing/2014/main" id="{197DC532-FE86-4EE5-9892-7E12611D2513}"/>
                    </a:ext>
                  </a:extLst>
                </p14:cNvPr>
                <p14:cNvContentPartPr/>
                <p14:nvPr/>
              </p14:nvContentPartPr>
              <p14:xfrm>
                <a:off x="10766328" y="2495434"/>
                <a:ext cx="197280" cy="135720"/>
              </p14:xfrm>
            </p:contentPart>
          </mc:Choice>
          <mc:Fallback xmlns="">
            <p:pic>
              <p:nvPicPr>
                <p:cNvPr id="211172" name="Freihand 211171">
                  <a:extLst>
                    <a:ext uri="{FF2B5EF4-FFF2-40B4-BE49-F238E27FC236}">
                      <a16:creationId xmlns:a16="http://schemas.microsoft.com/office/drawing/2014/main" id="{197DC532-FE86-4EE5-9892-7E12611D2513}"/>
                    </a:ext>
                  </a:extLst>
                </p:cNvPr>
                <p:cNvPicPr/>
                <p:nvPr/>
              </p:nvPicPr>
              <p:blipFill>
                <a:blip r:embed="rId481"/>
                <a:stretch>
                  <a:fillRect/>
                </a:stretch>
              </p:blipFill>
              <p:spPr>
                <a:xfrm>
                  <a:off x="10762008" y="2491114"/>
                  <a:ext cx="205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1173" name="Freihand 211172">
                  <a:extLst>
                    <a:ext uri="{FF2B5EF4-FFF2-40B4-BE49-F238E27FC236}">
                      <a16:creationId xmlns:a16="http://schemas.microsoft.com/office/drawing/2014/main" id="{107F401C-55BD-44EE-98A0-5DDA53DF1FF3}"/>
                    </a:ext>
                  </a:extLst>
                </p14:cNvPr>
                <p14:cNvContentPartPr/>
                <p14:nvPr/>
              </p14:nvContentPartPr>
              <p14:xfrm>
                <a:off x="10962888" y="2527114"/>
                <a:ext cx="71640" cy="108720"/>
              </p14:xfrm>
            </p:contentPart>
          </mc:Choice>
          <mc:Fallback xmlns="">
            <p:pic>
              <p:nvPicPr>
                <p:cNvPr id="211173" name="Freihand 211172">
                  <a:extLst>
                    <a:ext uri="{FF2B5EF4-FFF2-40B4-BE49-F238E27FC236}">
                      <a16:creationId xmlns:a16="http://schemas.microsoft.com/office/drawing/2014/main" id="{107F401C-55BD-44EE-98A0-5DDA53DF1FF3}"/>
                    </a:ext>
                  </a:extLst>
                </p:cNvPr>
                <p:cNvPicPr/>
                <p:nvPr/>
              </p:nvPicPr>
              <p:blipFill>
                <a:blip r:embed="rId483"/>
                <a:stretch>
                  <a:fillRect/>
                </a:stretch>
              </p:blipFill>
              <p:spPr>
                <a:xfrm>
                  <a:off x="10958568" y="2522794"/>
                  <a:ext cx="80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11174" name="Freihand 211173">
                  <a:extLst>
                    <a:ext uri="{FF2B5EF4-FFF2-40B4-BE49-F238E27FC236}">
                      <a16:creationId xmlns:a16="http://schemas.microsoft.com/office/drawing/2014/main" id="{2EAAFD63-CFEB-4E42-92A4-C2201D3FCCB0}"/>
                    </a:ext>
                  </a:extLst>
                </p14:cNvPr>
                <p14:cNvContentPartPr/>
                <p14:nvPr/>
              </p14:nvContentPartPr>
              <p14:xfrm>
                <a:off x="11068728" y="2527474"/>
                <a:ext cx="145440" cy="68760"/>
              </p14:xfrm>
            </p:contentPart>
          </mc:Choice>
          <mc:Fallback xmlns="">
            <p:pic>
              <p:nvPicPr>
                <p:cNvPr id="211174" name="Freihand 211173">
                  <a:extLst>
                    <a:ext uri="{FF2B5EF4-FFF2-40B4-BE49-F238E27FC236}">
                      <a16:creationId xmlns:a16="http://schemas.microsoft.com/office/drawing/2014/main" id="{2EAAFD63-CFEB-4E42-92A4-C2201D3FCCB0}"/>
                    </a:ext>
                  </a:extLst>
                </p:cNvPr>
                <p:cNvPicPr/>
                <p:nvPr/>
              </p:nvPicPr>
              <p:blipFill>
                <a:blip r:embed="rId485"/>
                <a:stretch>
                  <a:fillRect/>
                </a:stretch>
              </p:blipFill>
              <p:spPr>
                <a:xfrm>
                  <a:off x="11064408" y="2523154"/>
                  <a:ext cx="154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11175" name="Freihand 211174">
                  <a:extLst>
                    <a:ext uri="{FF2B5EF4-FFF2-40B4-BE49-F238E27FC236}">
                      <a16:creationId xmlns:a16="http://schemas.microsoft.com/office/drawing/2014/main" id="{1B6F89C9-D7A2-49DD-8E7C-3A0CD37D3797}"/>
                    </a:ext>
                  </a:extLst>
                </p14:cNvPr>
                <p14:cNvContentPartPr/>
                <p14:nvPr/>
              </p14:nvContentPartPr>
              <p14:xfrm>
                <a:off x="11338008" y="2397874"/>
                <a:ext cx="57960" cy="222840"/>
              </p14:xfrm>
            </p:contentPart>
          </mc:Choice>
          <mc:Fallback xmlns="">
            <p:pic>
              <p:nvPicPr>
                <p:cNvPr id="211175" name="Freihand 211174">
                  <a:extLst>
                    <a:ext uri="{FF2B5EF4-FFF2-40B4-BE49-F238E27FC236}">
                      <a16:creationId xmlns:a16="http://schemas.microsoft.com/office/drawing/2014/main" id="{1B6F89C9-D7A2-49DD-8E7C-3A0CD37D3797}"/>
                    </a:ext>
                  </a:extLst>
                </p:cNvPr>
                <p:cNvPicPr/>
                <p:nvPr/>
              </p:nvPicPr>
              <p:blipFill>
                <a:blip r:embed="rId487"/>
                <a:stretch>
                  <a:fillRect/>
                </a:stretch>
              </p:blipFill>
              <p:spPr>
                <a:xfrm>
                  <a:off x="11333688" y="2393554"/>
                  <a:ext cx="66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11176" name="Freihand 211175">
                  <a:extLst>
                    <a:ext uri="{FF2B5EF4-FFF2-40B4-BE49-F238E27FC236}">
                      <a16:creationId xmlns:a16="http://schemas.microsoft.com/office/drawing/2014/main" id="{CC7828BE-C1AE-4D5A-9FBF-20E95CBFAA47}"/>
                    </a:ext>
                  </a:extLst>
                </p14:cNvPr>
                <p14:cNvContentPartPr/>
                <p14:nvPr/>
              </p14:nvContentPartPr>
              <p14:xfrm>
                <a:off x="11455008" y="2436394"/>
                <a:ext cx="54000" cy="83520"/>
              </p14:xfrm>
            </p:contentPart>
          </mc:Choice>
          <mc:Fallback xmlns="">
            <p:pic>
              <p:nvPicPr>
                <p:cNvPr id="211176" name="Freihand 211175">
                  <a:extLst>
                    <a:ext uri="{FF2B5EF4-FFF2-40B4-BE49-F238E27FC236}">
                      <a16:creationId xmlns:a16="http://schemas.microsoft.com/office/drawing/2014/main" id="{CC7828BE-C1AE-4D5A-9FBF-20E95CBFAA47}"/>
                    </a:ext>
                  </a:extLst>
                </p:cNvPr>
                <p:cNvPicPr/>
                <p:nvPr/>
              </p:nvPicPr>
              <p:blipFill>
                <a:blip r:embed="rId489"/>
                <a:stretch>
                  <a:fillRect/>
                </a:stretch>
              </p:blipFill>
              <p:spPr>
                <a:xfrm>
                  <a:off x="11450688" y="2432074"/>
                  <a:ext cx="62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11177" name="Freihand 211176">
                  <a:extLst>
                    <a:ext uri="{FF2B5EF4-FFF2-40B4-BE49-F238E27FC236}">
                      <a16:creationId xmlns:a16="http://schemas.microsoft.com/office/drawing/2014/main" id="{6BAD34D7-3C23-417D-BDA6-8433F58AFD49}"/>
                    </a:ext>
                  </a:extLst>
                </p14:cNvPr>
                <p14:cNvContentPartPr/>
                <p14:nvPr/>
              </p14:nvContentPartPr>
              <p14:xfrm>
                <a:off x="11568768" y="2416954"/>
                <a:ext cx="104400" cy="126000"/>
              </p14:xfrm>
            </p:contentPart>
          </mc:Choice>
          <mc:Fallback xmlns="">
            <p:pic>
              <p:nvPicPr>
                <p:cNvPr id="211177" name="Freihand 211176">
                  <a:extLst>
                    <a:ext uri="{FF2B5EF4-FFF2-40B4-BE49-F238E27FC236}">
                      <a16:creationId xmlns:a16="http://schemas.microsoft.com/office/drawing/2014/main" id="{6BAD34D7-3C23-417D-BDA6-8433F58AFD49}"/>
                    </a:ext>
                  </a:extLst>
                </p:cNvPr>
                <p:cNvPicPr/>
                <p:nvPr/>
              </p:nvPicPr>
              <p:blipFill>
                <a:blip r:embed="rId491"/>
                <a:stretch>
                  <a:fillRect/>
                </a:stretch>
              </p:blipFill>
              <p:spPr>
                <a:xfrm>
                  <a:off x="11564448" y="2412634"/>
                  <a:ext cx="11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11178" name="Freihand 211177">
                  <a:extLst>
                    <a:ext uri="{FF2B5EF4-FFF2-40B4-BE49-F238E27FC236}">
                      <a16:creationId xmlns:a16="http://schemas.microsoft.com/office/drawing/2014/main" id="{71254786-0A18-486A-B979-A16520FDF01F}"/>
                    </a:ext>
                  </a:extLst>
                </p14:cNvPr>
                <p14:cNvContentPartPr/>
                <p14:nvPr/>
              </p14:nvContentPartPr>
              <p14:xfrm>
                <a:off x="11396688" y="2521714"/>
                <a:ext cx="82800" cy="48240"/>
              </p14:xfrm>
            </p:contentPart>
          </mc:Choice>
          <mc:Fallback xmlns="">
            <p:pic>
              <p:nvPicPr>
                <p:cNvPr id="211178" name="Freihand 211177">
                  <a:extLst>
                    <a:ext uri="{FF2B5EF4-FFF2-40B4-BE49-F238E27FC236}">
                      <a16:creationId xmlns:a16="http://schemas.microsoft.com/office/drawing/2014/main" id="{71254786-0A18-486A-B979-A16520FDF01F}"/>
                    </a:ext>
                  </a:extLst>
                </p:cNvPr>
                <p:cNvPicPr/>
                <p:nvPr/>
              </p:nvPicPr>
              <p:blipFill>
                <a:blip r:embed="rId493"/>
                <a:stretch>
                  <a:fillRect/>
                </a:stretch>
              </p:blipFill>
              <p:spPr>
                <a:xfrm>
                  <a:off x="11392368" y="2517394"/>
                  <a:ext cx="91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11179" name="Freihand 211178">
                  <a:extLst>
                    <a:ext uri="{FF2B5EF4-FFF2-40B4-BE49-F238E27FC236}">
                      <a16:creationId xmlns:a16="http://schemas.microsoft.com/office/drawing/2014/main" id="{6616BC83-0DE7-4ED4-BF55-9BBCF103869C}"/>
                    </a:ext>
                  </a:extLst>
                </p14:cNvPr>
                <p14:cNvContentPartPr/>
                <p14:nvPr/>
              </p14:nvContentPartPr>
              <p14:xfrm>
                <a:off x="11647608" y="2417314"/>
                <a:ext cx="128520" cy="118440"/>
              </p14:xfrm>
            </p:contentPart>
          </mc:Choice>
          <mc:Fallback xmlns="">
            <p:pic>
              <p:nvPicPr>
                <p:cNvPr id="211179" name="Freihand 211178">
                  <a:extLst>
                    <a:ext uri="{FF2B5EF4-FFF2-40B4-BE49-F238E27FC236}">
                      <a16:creationId xmlns:a16="http://schemas.microsoft.com/office/drawing/2014/main" id="{6616BC83-0DE7-4ED4-BF55-9BBCF103869C}"/>
                    </a:ext>
                  </a:extLst>
                </p:cNvPr>
                <p:cNvPicPr/>
                <p:nvPr/>
              </p:nvPicPr>
              <p:blipFill>
                <a:blip r:embed="rId495"/>
                <a:stretch>
                  <a:fillRect/>
                </a:stretch>
              </p:blipFill>
              <p:spPr>
                <a:xfrm>
                  <a:off x="11643288" y="2412994"/>
                  <a:ext cx="137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11180" name="Freihand 211179">
                  <a:extLst>
                    <a:ext uri="{FF2B5EF4-FFF2-40B4-BE49-F238E27FC236}">
                      <a16:creationId xmlns:a16="http://schemas.microsoft.com/office/drawing/2014/main" id="{11C7D8DE-F3E4-4742-9D95-A60DE162B55A}"/>
                    </a:ext>
                  </a:extLst>
                </p14:cNvPr>
                <p14:cNvContentPartPr/>
                <p14:nvPr/>
              </p14:nvContentPartPr>
              <p14:xfrm>
                <a:off x="11815368" y="2420194"/>
                <a:ext cx="91080" cy="95040"/>
              </p14:xfrm>
            </p:contentPart>
          </mc:Choice>
          <mc:Fallback xmlns="">
            <p:pic>
              <p:nvPicPr>
                <p:cNvPr id="211180" name="Freihand 211179">
                  <a:extLst>
                    <a:ext uri="{FF2B5EF4-FFF2-40B4-BE49-F238E27FC236}">
                      <a16:creationId xmlns:a16="http://schemas.microsoft.com/office/drawing/2014/main" id="{11C7D8DE-F3E4-4742-9D95-A60DE162B55A}"/>
                    </a:ext>
                  </a:extLst>
                </p:cNvPr>
                <p:cNvPicPr/>
                <p:nvPr/>
              </p:nvPicPr>
              <p:blipFill>
                <a:blip r:embed="rId497"/>
                <a:stretch>
                  <a:fillRect/>
                </a:stretch>
              </p:blipFill>
              <p:spPr>
                <a:xfrm>
                  <a:off x="11811048" y="2415874"/>
                  <a:ext cx="99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11181" name="Freihand 211180">
                  <a:extLst>
                    <a:ext uri="{FF2B5EF4-FFF2-40B4-BE49-F238E27FC236}">
                      <a16:creationId xmlns:a16="http://schemas.microsoft.com/office/drawing/2014/main" id="{0C9A2090-A0B2-48BB-A47A-6DD60886BAE1}"/>
                    </a:ext>
                  </a:extLst>
                </p14:cNvPr>
                <p14:cNvContentPartPr/>
                <p14:nvPr/>
              </p14:nvContentPartPr>
              <p14:xfrm>
                <a:off x="11753448" y="2333074"/>
                <a:ext cx="84240" cy="86040"/>
              </p14:xfrm>
            </p:contentPart>
          </mc:Choice>
          <mc:Fallback xmlns="">
            <p:pic>
              <p:nvPicPr>
                <p:cNvPr id="211181" name="Freihand 211180">
                  <a:extLst>
                    <a:ext uri="{FF2B5EF4-FFF2-40B4-BE49-F238E27FC236}">
                      <a16:creationId xmlns:a16="http://schemas.microsoft.com/office/drawing/2014/main" id="{0C9A2090-A0B2-48BB-A47A-6DD60886BAE1}"/>
                    </a:ext>
                  </a:extLst>
                </p:cNvPr>
                <p:cNvPicPr/>
                <p:nvPr/>
              </p:nvPicPr>
              <p:blipFill>
                <a:blip r:embed="rId499"/>
                <a:stretch>
                  <a:fillRect/>
                </a:stretch>
              </p:blipFill>
              <p:spPr>
                <a:xfrm>
                  <a:off x="11749128" y="2328754"/>
                  <a:ext cx="92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11182" name="Freihand 211181">
                  <a:extLst>
                    <a:ext uri="{FF2B5EF4-FFF2-40B4-BE49-F238E27FC236}">
                      <a16:creationId xmlns:a16="http://schemas.microsoft.com/office/drawing/2014/main" id="{F13A1139-B53D-46F3-9CD8-FFCCEA6F07AF}"/>
                    </a:ext>
                  </a:extLst>
                </p14:cNvPr>
                <p14:cNvContentPartPr/>
                <p14:nvPr/>
              </p14:nvContentPartPr>
              <p14:xfrm>
                <a:off x="11863248" y="2476354"/>
                <a:ext cx="64080" cy="59040"/>
              </p14:xfrm>
            </p:contentPart>
          </mc:Choice>
          <mc:Fallback xmlns="">
            <p:pic>
              <p:nvPicPr>
                <p:cNvPr id="211182" name="Freihand 211181">
                  <a:extLst>
                    <a:ext uri="{FF2B5EF4-FFF2-40B4-BE49-F238E27FC236}">
                      <a16:creationId xmlns:a16="http://schemas.microsoft.com/office/drawing/2014/main" id="{F13A1139-B53D-46F3-9CD8-FFCCEA6F07AF}"/>
                    </a:ext>
                  </a:extLst>
                </p:cNvPr>
                <p:cNvPicPr/>
                <p:nvPr/>
              </p:nvPicPr>
              <p:blipFill>
                <a:blip r:embed="rId501"/>
                <a:stretch>
                  <a:fillRect/>
                </a:stretch>
              </p:blipFill>
              <p:spPr>
                <a:xfrm>
                  <a:off x="11858928" y="2472034"/>
                  <a:ext cx="72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11183" name="Freihand 211182">
                  <a:extLst>
                    <a:ext uri="{FF2B5EF4-FFF2-40B4-BE49-F238E27FC236}">
                      <a16:creationId xmlns:a16="http://schemas.microsoft.com/office/drawing/2014/main" id="{FC1CD963-0719-43C2-905F-06781C0A42D6}"/>
                    </a:ext>
                  </a:extLst>
                </p14:cNvPr>
                <p14:cNvContentPartPr/>
                <p14:nvPr/>
              </p14:nvContentPartPr>
              <p14:xfrm>
                <a:off x="11878008" y="2302474"/>
                <a:ext cx="108360" cy="320760"/>
              </p14:xfrm>
            </p:contentPart>
          </mc:Choice>
          <mc:Fallback xmlns="">
            <p:pic>
              <p:nvPicPr>
                <p:cNvPr id="211183" name="Freihand 211182">
                  <a:extLst>
                    <a:ext uri="{FF2B5EF4-FFF2-40B4-BE49-F238E27FC236}">
                      <a16:creationId xmlns:a16="http://schemas.microsoft.com/office/drawing/2014/main" id="{FC1CD963-0719-43C2-905F-06781C0A42D6}"/>
                    </a:ext>
                  </a:extLst>
                </p:cNvPr>
                <p:cNvPicPr/>
                <p:nvPr/>
              </p:nvPicPr>
              <p:blipFill>
                <a:blip r:embed="rId503"/>
                <a:stretch>
                  <a:fillRect/>
                </a:stretch>
              </p:blipFill>
              <p:spPr>
                <a:xfrm>
                  <a:off x="11873688" y="2298154"/>
                  <a:ext cx="1170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11185" name="Freihand 211184">
                  <a:extLst>
                    <a:ext uri="{FF2B5EF4-FFF2-40B4-BE49-F238E27FC236}">
                      <a16:creationId xmlns:a16="http://schemas.microsoft.com/office/drawing/2014/main" id="{27C4F939-CA41-4653-B24D-4666BDD9610D}"/>
                    </a:ext>
                  </a:extLst>
                </p14:cNvPr>
                <p14:cNvContentPartPr/>
                <p14:nvPr/>
              </p14:nvContentPartPr>
              <p14:xfrm>
                <a:off x="9624408" y="2893594"/>
                <a:ext cx="66240" cy="127800"/>
              </p14:xfrm>
            </p:contentPart>
          </mc:Choice>
          <mc:Fallback xmlns="">
            <p:pic>
              <p:nvPicPr>
                <p:cNvPr id="211185" name="Freihand 211184">
                  <a:extLst>
                    <a:ext uri="{FF2B5EF4-FFF2-40B4-BE49-F238E27FC236}">
                      <a16:creationId xmlns:a16="http://schemas.microsoft.com/office/drawing/2014/main" id="{27C4F939-CA41-4653-B24D-4666BDD9610D}"/>
                    </a:ext>
                  </a:extLst>
                </p:cNvPr>
                <p:cNvPicPr/>
                <p:nvPr/>
              </p:nvPicPr>
              <p:blipFill>
                <a:blip r:embed="rId505"/>
                <a:stretch>
                  <a:fillRect/>
                </a:stretch>
              </p:blipFill>
              <p:spPr>
                <a:xfrm>
                  <a:off x="9620088" y="2889274"/>
                  <a:ext cx="74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11186" name="Freihand 211185">
                  <a:extLst>
                    <a:ext uri="{FF2B5EF4-FFF2-40B4-BE49-F238E27FC236}">
                      <a16:creationId xmlns:a16="http://schemas.microsoft.com/office/drawing/2014/main" id="{4CCFA12A-72C1-4922-9B64-D1AFF2CE354E}"/>
                    </a:ext>
                  </a:extLst>
                </p14:cNvPr>
                <p14:cNvContentPartPr/>
                <p14:nvPr/>
              </p14:nvContentPartPr>
              <p14:xfrm>
                <a:off x="9666888" y="2953714"/>
                <a:ext cx="39240" cy="46440"/>
              </p14:xfrm>
            </p:contentPart>
          </mc:Choice>
          <mc:Fallback xmlns="">
            <p:pic>
              <p:nvPicPr>
                <p:cNvPr id="211186" name="Freihand 211185">
                  <a:extLst>
                    <a:ext uri="{FF2B5EF4-FFF2-40B4-BE49-F238E27FC236}">
                      <a16:creationId xmlns:a16="http://schemas.microsoft.com/office/drawing/2014/main" id="{4CCFA12A-72C1-4922-9B64-D1AFF2CE354E}"/>
                    </a:ext>
                  </a:extLst>
                </p:cNvPr>
                <p:cNvPicPr/>
                <p:nvPr/>
              </p:nvPicPr>
              <p:blipFill>
                <a:blip r:embed="rId507"/>
                <a:stretch>
                  <a:fillRect/>
                </a:stretch>
              </p:blipFill>
              <p:spPr>
                <a:xfrm>
                  <a:off x="9662568" y="2949394"/>
                  <a:ext cx="47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11187" name="Freihand 211186">
                  <a:extLst>
                    <a:ext uri="{FF2B5EF4-FFF2-40B4-BE49-F238E27FC236}">
                      <a16:creationId xmlns:a16="http://schemas.microsoft.com/office/drawing/2014/main" id="{8E0F2ADA-322C-4C03-8AE8-1C423A457D01}"/>
                    </a:ext>
                  </a:extLst>
                </p14:cNvPr>
                <p14:cNvContentPartPr/>
                <p14:nvPr/>
              </p14:nvContentPartPr>
              <p14:xfrm>
                <a:off x="9724848" y="2949754"/>
                <a:ext cx="163800" cy="46440"/>
              </p14:xfrm>
            </p:contentPart>
          </mc:Choice>
          <mc:Fallback xmlns="">
            <p:pic>
              <p:nvPicPr>
                <p:cNvPr id="211187" name="Freihand 211186">
                  <a:extLst>
                    <a:ext uri="{FF2B5EF4-FFF2-40B4-BE49-F238E27FC236}">
                      <a16:creationId xmlns:a16="http://schemas.microsoft.com/office/drawing/2014/main" id="{8E0F2ADA-322C-4C03-8AE8-1C423A457D01}"/>
                    </a:ext>
                  </a:extLst>
                </p:cNvPr>
                <p:cNvPicPr/>
                <p:nvPr/>
              </p:nvPicPr>
              <p:blipFill>
                <a:blip r:embed="rId509"/>
                <a:stretch>
                  <a:fillRect/>
                </a:stretch>
              </p:blipFill>
              <p:spPr>
                <a:xfrm>
                  <a:off x="9720528" y="2945434"/>
                  <a:ext cx="172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11188" name="Freihand 211187">
                  <a:extLst>
                    <a:ext uri="{FF2B5EF4-FFF2-40B4-BE49-F238E27FC236}">
                      <a16:creationId xmlns:a16="http://schemas.microsoft.com/office/drawing/2014/main" id="{2511D783-F16A-40B9-B43A-D086519EF71B}"/>
                    </a:ext>
                  </a:extLst>
                </p14:cNvPr>
                <p14:cNvContentPartPr/>
                <p14:nvPr/>
              </p14:nvContentPartPr>
              <p14:xfrm>
                <a:off x="9909528" y="2931394"/>
                <a:ext cx="95760" cy="27360"/>
              </p14:xfrm>
            </p:contentPart>
          </mc:Choice>
          <mc:Fallback xmlns="">
            <p:pic>
              <p:nvPicPr>
                <p:cNvPr id="211188" name="Freihand 211187">
                  <a:extLst>
                    <a:ext uri="{FF2B5EF4-FFF2-40B4-BE49-F238E27FC236}">
                      <a16:creationId xmlns:a16="http://schemas.microsoft.com/office/drawing/2014/main" id="{2511D783-F16A-40B9-B43A-D086519EF71B}"/>
                    </a:ext>
                  </a:extLst>
                </p:cNvPr>
                <p:cNvPicPr/>
                <p:nvPr/>
              </p:nvPicPr>
              <p:blipFill>
                <a:blip r:embed="rId511"/>
                <a:stretch>
                  <a:fillRect/>
                </a:stretch>
              </p:blipFill>
              <p:spPr>
                <a:xfrm>
                  <a:off x="9905208" y="2927074"/>
                  <a:ext cx="104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11189" name="Freihand 211188">
                  <a:extLst>
                    <a:ext uri="{FF2B5EF4-FFF2-40B4-BE49-F238E27FC236}">
                      <a16:creationId xmlns:a16="http://schemas.microsoft.com/office/drawing/2014/main" id="{E3ED4FAD-DFAF-453A-84CF-CC70C7E2384A}"/>
                    </a:ext>
                  </a:extLst>
                </p14:cNvPr>
                <p14:cNvContentPartPr/>
                <p14:nvPr/>
              </p14:nvContentPartPr>
              <p14:xfrm>
                <a:off x="10038048" y="2911594"/>
                <a:ext cx="170280" cy="47880"/>
              </p14:xfrm>
            </p:contentPart>
          </mc:Choice>
          <mc:Fallback xmlns="">
            <p:pic>
              <p:nvPicPr>
                <p:cNvPr id="211189" name="Freihand 211188">
                  <a:extLst>
                    <a:ext uri="{FF2B5EF4-FFF2-40B4-BE49-F238E27FC236}">
                      <a16:creationId xmlns:a16="http://schemas.microsoft.com/office/drawing/2014/main" id="{E3ED4FAD-DFAF-453A-84CF-CC70C7E2384A}"/>
                    </a:ext>
                  </a:extLst>
                </p:cNvPr>
                <p:cNvPicPr/>
                <p:nvPr/>
              </p:nvPicPr>
              <p:blipFill>
                <a:blip r:embed="rId513"/>
                <a:stretch>
                  <a:fillRect/>
                </a:stretch>
              </p:blipFill>
              <p:spPr>
                <a:xfrm>
                  <a:off x="10033728" y="2907274"/>
                  <a:ext cx="178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11191" name="Freihand 211190">
                  <a:extLst>
                    <a:ext uri="{FF2B5EF4-FFF2-40B4-BE49-F238E27FC236}">
                      <a16:creationId xmlns:a16="http://schemas.microsoft.com/office/drawing/2014/main" id="{2E5791FE-2427-4742-8AD7-83AF56FCD869}"/>
                    </a:ext>
                  </a:extLst>
                </p14:cNvPr>
                <p14:cNvContentPartPr/>
                <p14:nvPr/>
              </p14:nvContentPartPr>
              <p14:xfrm>
                <a:off x="10342248" y="2798194"/>
                <a:ext cx="267840" cy="135000"/>
              </p14:xfrm>
            </p:contentPart>
          </mc:Choice>
          <mc:Fallback xmlns="">
            <p:pic>
              <p:nvPicPr>
                <p:cNvPr id="211191" name="Freihand 211190">
                  <a:extLst>
                    <a:ext uri="{FF2B5EF4-FFF2-40B4-BE49-F238E27FC236}">
                      <a16:creationId xmlns:a16="http://schemas.microsoft.com/office/drawing/2014/main" id="{2E5791FE-2427-4742-8AD7-83AF56FCD869}"/>
                    </a:ext>
                  </a:extLst>
                </p:cNvPr>
                <p:cNvPicPr/>
                <p:nvPr/>
              </p:nvPicPr>
              <p:blipFill>
                <a:blip r:embed="rId515"/>
                <a:stretch>
                  <a:fillRect/>
                </a:stretch>
              </p:blipFill>
              <p:spPr>
                <a:xfrm>
                  <a:off x="10337568" y="2793874"/>
                  <a:ext cx="276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11192" name="Freihand 211191">
                  <a:extLst>
                    <a:ext uri="{FF2B5EF4-FFF2-40B4-BE49-F238E27FC236}">
                      <a16:creationId xmlns:a16="http://schemas.microsoft.com/office/drawing/2014/main" id="{2055C27D-4616-490D-A5BD-D571C0DF3EE0}"/>
                    </a:ext>
                  </a:extLst>
                </p14:cNvPr>
                <p14:cNvContentPartPr/>
                <p14:nvPr/>
              </p14:nvContentPartPr>
              <p14:xfrm>
                <a:off x="10556448" y="2755354"/>
                <a:ext cx="33840" cy="21240"/>
              </p14:xfrm>
            </p:contentPart>
          </mc:Choice>
          <mc:Fallback xmlns="">
            <p:pic>
              <p:nvPicPr>
                <p:cNvPr id="211192" name="Freihand 211191">
                  <a:extLst>
                    <a:ext uri="{FF2B5EF4-FFF2-40B4-BE49-F238E27FC236}">
                      <a16:creationId xmlns:a16="http://schemas.microsoft.com/office/drawing/2014/main" id="{2055C27D-4616-490D-A5BD-D571C0DF3EE0}"/>
                    </a:ext>
                  </a:extLst>
                </p:cNvPr>
                <p:cNvPicPr/>
                <p:nvPr/>
              </p:nvPicPr>
              <p:blipFill>
                <a:blip r:embed="rId517"/>
                <a:stretch>
                  <a:fillRect/>
                </a:stretch>
              </p:blipFill>
              <p:spPr>
                <a:xfrm>
                  <a:off x="10552128" y="2751034"/>
                  <a:ext cx="42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11193" name="Freihand 211192">
                  <a:extLst>
                    <a:ext uri="{FF2B5EF4-FFF2-40B4-BE49-F238E27FC236}">
                      <a16:creationId xmlns:a16="http://schemas.microsoft.com/office/drawing/2014/main" id="{C03C846A-0E51-4EBF-BF5B-4D3424DAD4AE}"/>
                    </a:ext>
                  </a:extLst>
                </p14:cNvPr>
                <p14:cNvContentPartPr/>
                <p14:nvPr/>
              </p14:nvContentPartPr>
              <p14:xfrm>
                <a:off x="10640328" y="2816914"/>
                <a:ext cx="56880" cy="85680"/>
              </p14:xfrm>
            </p:contentPart>
          </mc:Choice>
          <mc:Fallback xmlns="">
            <p:pic>
              <p:nvPicPr>
                <p:cNvPr id="211193" name="Freihand 211192">
                  <a:extLst>
                    <a:ext uri="{FF2B5EF4-FFF2-40B4-BE49-F238E27FC236}">
                      <a16:creationId xmlns:a16="http://schemas.microsoft.com/office/drawing/2014/main" id="{C03C846A-0E51-4EBF-BF5B-4D3424DAD4AE}"/>
                    </a:ext>
                  </a:extLst>
                </p:cNvPr>
                <p:cNvPicPr/>
                <p:nvPr/>
              </p:nvPicPr>
              <p:blipFill>
                <a:blip r:embed="rId519"/>
                <a:stretch>
                  <a:fillRect/>
                </a:stretch>
              </p:blipFill>
              <p:spPr>
                <a:xfrm>
                  <a:off x="10636008" y="2812594"/>
                  <a:ext cx="65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11194" name="Freihand 211193">
                  <a:extLst>
                    <a:ext uri="{FF2B5EF4-FFF2-40B4-BE49-F238E27FC236}">
                      <a16:creationId xmlns:a16="http://schemas.microsoft.com/office/drawing/2014/main" id="{08B8594D-FE63-4D84-979B-B7DC6C0E1375}"/>
                    </a:ext>
                  </a:extLst>
                </p14:cNvPr>
                <p14:cNvContentPartPr/>
                <p14:nvPr/>
              </p14:nvContentPartPr>
              <p14:xfrm>
                <a:off x="10722408" y="2814754"/>
                <a:ext cx="88560" cy="76680"/>
              </p14:xfrm>
            </p:contentPart>
          </mc:Choice>
          <mc:Fallback xmlns="">
            <p:pic>
              <p:nvPicPr>
                <p:cNvPr id="211194" name="Freihand 211193">
                  <a:extLst>
                    <a:ext uri="{FF2B5EF4-FFF2-40B4-BE49-F238E27FC236}">
                      <a16:creationId xmlns:a16="http://schemas.microsoft.com/office/drawing/2014/main" id="{08B8594D-FE63-4D84-979B-B7DC6C0E1375}"/>
                    </a:ext>
                  </a:extLst>
                </p:cNvPr>
                <p:cNvPicPr/>
                <p:nvPr/>
              </p:nvPicPr>
              <p:blipFill>
                <a:blip r:embed="rId521"/>
                <a:stretch>
                  <a:fillRect/>
                </a:stretch>
              </p:blipFill>
              <p:spPr>
                <a:xfrm>
                  <a:off x="10718088" y="2810434"/>
                  <a:ext cx="97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11195" name="Freihand 211194">
                  <a:extLst>
                    <a:ext uri="{FF2B5EF4-FFF2-40B4-BE49-F238E27FC236}">
                      <a16:creationId xmlns:a16="http://schemas.microsoft.com/office/drawing/2014/main" id="{8B1BF5D2-DA6A-4A96-B645-C3BFA792A7ED}"/>
                    </a:ext>
                  </a:extLst>
                </p14:cNvPr>
                <p14:cNvContentPartPr/>
                <p14:nvPr/>
              </p14:nvContentPartPr>
              <p14:xfrm>
                <a:off x="10885848" y="2754274"/>
                <a:ext cx="142200" cy="156960"/>
              </p14:xfrm>
            </p:contentPart>
          </mc:Choice>
          <mc:Fallback xmlns="">
            <p:pic>
              <p:nvPicPr>
                <p:cNvPr id="211195" name="Freihand 211194">
                  <a:extLst>
                    <a:ext uri="{FF2B5EF4-FFF2-40B4-BE49-F238E27FC236}">
                      <a16:creationId xmlns:a16="http://schemas.microsoft.com/office/drawing/2014/main" id="{8B1BF5D2-DA6A-4A96-B645-C3BFA792A7ED}"/>
                    </a:ext>
                  </a:extLst>
                </p:cNvPr>
                <p:cNvPicPr/>
                <p:nvPr/>
              </p:nvPicPr>
              <p:blipFill>
                <a:blip r:embed="rId523"/>
                <a:stretch>
                  <a:fillRect/>
                </a:stretch>
              </p:blipFill>
              <p:spPr>
                <a:xfrm>
                  <a:off x="10881528" y="2749954"/>
                  <a:ext cx="150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11196" name="Freihand 211195">
                  <a:extLst>
                    <a:ext uri="{FF2B5EF4-FFF2-40B4-BE49-F238E27FC236}">
                      <a16:creationId xmlns:a16="http://schemas.microsoft.com/office/drawing/2014/main" id="{F6AA7070-49E4-40C9-904E-707FE610879C}"/>
                    </a:ext>
                  </a:extLst>
                </p14:cNvPr>
                <p14:cNvContentPartPr/>
                <p14:nvPr/>
              </p14:nvContentPartPr>
              <p14:xfrm>
                <a:off x="11000328" y="2806114"/>
                <a:ext cx="459360" cy="79560"/>
              </p14:xfrm>
            </p:contentPart>
          </mc:Choice>
          <mc:Fallback xmlns="">
            <p:pic>
              <p:nvPicPr>
                <p:cNvPr id="211196" name="Freihand 211195">
                  <a:extLst>
                    <a:ext uri="{FF2B5EF4-FFF2-40B4-BE49-F238E27FC236}">
                      <a16:creationId xmlns:a16="http://schemas.microsoft.com/office/drawing/2014/main" id="{F6AA7070-49E4-40C9-904E-707FE610879C}"/>
                    </a:ext>
                  </a:extLst>
                </p:cNvPr>
                <p:cNvPicPr/>
                <p:nvPr/>
              </p:nvPicPr>
              <p:blipFill>
                <a:blip r:embed="rId525"/>
                <a:stretch>
                  <a:fillRect/>
                </a:stretch>
              </p:blipFill>
              <p:spPr>
                <a:xfrm>
                  <a:off x="10996008" y="2801794"/>
                  <a:ext cx="468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11197" name="Freihand 211196">
                  <a:extLst>
                    <a:ext uri="{FF2B5EF4-FFF2-40B4-BE49-F238E27FC236}">
                      <a16:creationId xmlns:a16="http://schemas.microsoft.com/office/drawing/2014/main" id="{8B797DED-C81D-41E8-BC43-05D0A9EA15C5}"/>
                    </a:ext>
                  </a:extLst>
                </p14:cNvPr>
                <p14:cNvContentPartPr/>
                <p14:nvPr/>
              </p14:nvContentPartPr>
              <p14:xfrm>
                <a:off x="10490568" y="3014554"/>
                <a:ext cx="254880" cy="91080"/>
              </p14:xfrm>
            </p:contentPart>
          </mc:Choice>
          <mc:Fallback xmlns="">
            <p:pic>
              <p:nvPicPr>
                <p:cNvPr id="211197" name="Freihand 211196">
                  <a:extLst>
                    <a:ext uri="{FF2B5EF4-FFF2-40B4-BE49-F238E27FC236}">
                      <a16:creationId xmlns:a16="http://schemas.microsoft.com/office/drawing/2014/main" id="{8B797DED-C81D-41E8-BC43-05D0A9EA15C5}"/>
                    </a:ext>
                  </a:extLst>
                </p:cNvPr>
                <p:cNvPicPr/>
                <p:nvPr/>
              </p:nvPicPr>
              <p:blipFill>
                <a:blip r:embed="rId527"/>
                <a:stretch>
                  <a:fillRect/>
                </a:stretch>
              </p:blipFill>
              <p:spPr>
                <a:xfrm>
                  <a:off x="10486248" y="3010234"/>
                  <a:ext cx="263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11198" name="Freihand 211197">
                  <a:extLst>
                    <a:ext uri="{FF2B5EF4-FFF2-40B4-BE49-F238E27FC236}">
                      <a16:creationId xmlns:a16="http://schemas.microsoft.com/office/drawing/2014/main" id="{12B325A3-F19A-4799-A5D7-31FA90A30A32}"/>
                    </a:ext>
                  </a:extLst>
                </p14:cNvPr>
                <p14:cNvContentPartPr/>
                <p14:nvPr/>
              </p14:nvContentPartPr>
              <p14:xfrm>
                <a:off x="10755528" y="3008434"/>
                <a:ext cx="78480" cy="139680"/>
              </p14:xfrm>
            </p:contentPart>
          </mc:Choice>
          <mc:Fallback xmlns="">
            <p:pic>
              <p:nvPicPr>
                <p:cNvPr id="211198" name="Freihand 211197">
                  <a:extLst>
                    <a:ext uri="{FF2B5EF4-FFF2-40B4-BE49-F238E27FC236}">
                      <a16:creationId xmlns:a16="http://schemas.microsoft.com/office/drawing/2014/main" id="{12B325A3-F19A-4799-A5D7-31FA90A30A32}"/>
                    </a:ext>
                  </a:extLst>
                </p:cNvPr>
                <p:cNvPicPr/>
                <p:nvPr/>
              </p:nvPicPr>
              <p:blipFill>
                <a:blip r:embed="rId529"/>
                <a:stretch>
                  <a:fillRect/>
                </a:stretch>
              </p:blipFill>
              <p:spPr>
                <a:xfrm>
                  <a:off x="10751208" y="3004114"/>
                  <a:ext cx="87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11199" name="Freihand 211198">
                  <a:extLst>
                    <a:ext uri="{FF2B5EF4-FFF2-40B4-BE49-F238E27FC236}">
                      <a16:creationId xmlns:a16="http://schemas.microsoft.com/office/drawing/2014/main" id="{EDEAA9F9-F457-4BF4-AA33-2F0AE69EB2A7}"/>
                    </a:ext>
                  </a:extLst>
                </p14:cNvPr>
                <p14:cNvContentPartPr/>
                <p14:nvPr/>
              </p14:nvContentPartPr>
              <p14:xfrm>
                <a:off x="10872888" y="3009514"/>
                <a:ext cx="200880" cy="136800"/>
              </p14:xfrm>
            </p:contentPart>
          </mc:Choice>
          <mc:Fallback xmlns="">
            <p:pic>
              <p:nvPicPr>
                <p:cNvPr id="211199" name="Freihand 211198">
                  <a:extLst>
                    <a:ext uri="{FF2B5EF4-FFF2-40B4-BE49-F238E27FC236}">
                      <a16:creationId xmlns:a16="http://schemas.microsoft.com/office/drawing/2014/main" id="{EDEAA9F9-F457-4BF4-AA33-2F0AE69EB2A7}"/>
                    </a:ext>
                  </a:extLst>
                </p:cNvPr>
                <p:cNvPicPr/>
                <p:nvPr/>
              </p:nvPicPr>
              <p:blipFill>
                <a:blip r:embed="rId531"/>
                <a:stretch>
                  <a:fillRect/>
                </a:stretch>
              </p:blipFill>
              <p:spPr>
                <a:xfrm>
                  <a:off x="10868568" y="3005194"/>
                  <a:ext cx="20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11200" name="Freihand 211199">
                  <a:extLst>
                    <a:ext uri="{FF2B5EF4-FFF2-40B4-BE49-F238E27FC236}">
                      <a16:creationId xmlns:a16="http://schemas.microsoft.com/office/drawing/2014/main" id="{B001EC87-7C31-44F3-9FD9-70659B972696}"/>
                    </a:ext>
                  </a:extLst>
                </p14:cNvPr>
                <p14:cNvContentPartPr/>
                <p14:nvPr/>
              </p14:nvContentPartPr>
              <p14:xfrm>
                <a:off x="11054688" y="2953354"/>
                <a:ext cx="128520" cy="123120"/>
              </p14:xfrm>
            </p:contentPart>
          </mc:Choice>
          <mc:Fallback xmlns="">
            <p:pic>
              <p:nvPicPr>
                <p:cNvPr id="211200" name="Freihand 211199">
                  <a:extLst>
                    <a:ext uri="{FF2B5EF4-FFF2-40B4-BE49-F238E27FC236}">
                      <a16:creationId xmlns:a16="http://schemas.microsoft.com/office/drawing/2014/main" id="{B001EC87-7C31-44F3-9FD9-70659B972696}"/>
                    </a:ext>
                  </a:extLst>
                </p:cNvPr>
                <p:cNvPicPr/>
                <p:nvPr/>
              </p:nvPicPr>
              <p:blipFill>
                <a:blip r:embed="rId533"/>
                <a:stretch>
                  <a:fillRect/>
                </a:stretch>
              </p:blipFill>
              <p:spPr>
                <a:xfrm>
                  <a:off x="11050368" y="2949034"/>
                  <a:ext cx="137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11201" name="Freihand 211200">
                  <a:extLst>
                    <a:ext uri="{FF2B5EF4-FFF2-40B4-BE49-F238E27FC236}">
                      <a16:creationId xmlns:a16="http://schemas.microsoft.com/office/drawing/2014/main" id="{F21748DC-0B39-4A1E-8623-C127B92A417C}"/>
                    </a:ext>
                  </a:extLst>
                </p14:cNvPr>
                <p14:cNvContentPartPr/>
                <p14:nvPr/>
              </p14:nvContentPartPr>
              <p14:xfrm>
                <a:off x="11206248" y="2992594"/>
                <a:ext cx="73080" cy="74880"/>
              </p14:xfrm>
            </p:contentPart>
          </mc:Choice>
          <mc:Fallback xmlns="">
            <p:pic>
              <p:nvPicPr>
                <p:cNvPr id="211201" name="Freihand 211200">
                  <a:extLst>
                    <a:ext uri="{FF2B5EF4-FFF2-40B4-BE49-F238E27FC236}">
                      <a16:creationId xmlns:a16="http://schemas.microsoft.com/office/drawing/2014/main" id="{F21748DC-0B39-4A1E-8623-C127B92A417C}"/>
                    </a:ext>
                  </a:extLst>
                </p:cNvPr>
                <p:cNvPicPr/>
                <p:nvPr/>
              </p:nvPicPr>
              <p:blipFill>
                <a:blip r:embed="rId535"/>
                <a:stretch>
                  <a:fillRect/>
                </a:stretch>
              </p:blipFill>
              <p:spPr>
                <a:xfrm>
                  <a:off x="11201928" y="2988274"/>
                  <a:ext cx="81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11202" name="Freihand 211201">
                  <a:extLst>
                    <a:ext uri="{FF2B5EF4-FFF2-40B4-BE49-F238E27FC236}">
                      <a16:creationId xmlns:a16="http://schemas.microsoft.com/office/drawing/2014/main" id="{3502C1AB-82D0-4119-9728-5F0DA11C03D6}"/>
                    </a:ext>
                  </a:extLst>
                </p14:cNvPr>
                <p14:cNvContentPartPr/>
                <p14:nvPr/>
              </p14:nvContentPartPr>
              <p14:xfrm>
                <a:off x="11294088" y="3014914"/>
                <a:ext cx="93240" cy="51120"/>
              </p14:xfrm>
            </p:contentPart>
          </mc:Choice>
          <mc:Fallback xmlns="">
            <p:pic>
              <p:nvPicPr>
                <p:cNvPr id="211202" name="Freihand 211201">
                  <a:extLst>
                    <a:ext uri="{FF2B5EF4-FFF2-40B4-BE49-F238E27FC236}">
                      <a16:creationId xmlns:a16="http://schemas.microsoft.com/office/drawing/2014/main" id="{3502C1AB-82D0-4119-9728-5F0DA11C03D6}"/>
                    </a:ext>
                  </a:extLst>
                </p:cNvPr>
                <p:cNvPicPr/>
                <p:nvPr/>
              </p:nvPicPr>
              <p:blipFill>
                <a:blip r:embed="rId537"/>
                <a:stretch>
                  <a:fillRect/>
                </a:stretch>
              </p:blipFill>
              <p:spPr>
                <a:xfrm>
                  <a:off x="11289768" y="3010594"/>
                  <a:ext cx="101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11203" name="Freihand 211202">
                  <a:extLst>
                    <a:ext uri="{FF2B5EF4-FFF2-40B4-BE49-F238E27FC236}">
                      <a16:creationId xmlns:a16="http://schemas.microsoft.com/office/drawing/2014/main" id="{70854335-E1D5-4606-AB12-D1EF981E5739}"/>
                    </a:ext>
                  </a:extLst>
                </p14:cNvPr>
                <p14:cNvContentPartPr/>
                <p14:nvPr/>
              </p14:nvContentPartPr>
              <p14:xfrm>
                <a:off x="11311008" y="2987194"/>
                <a:ext cx="73080" cy="96480"/>
              </p14:xfrm>
            </p:contentPart>
          </mc:Choice>
          <mc:Fallback xmlns="">
            <p:pic>
              <p:nvPicPr>
                <p:cNvPr id="211203" name="Freihand 211202">
                  <a:extLst>
                    <a:ext uri="{FF2B5EF4-FFF2-40B4-BE49-F238E27FC236}">
                      <a16:creationId xmlns:a16="http://schemas.microsoft.com/office/drawing/2014/main" id="{70854335-E1D5-4606-AB12-D1EF981E5739}"/>
                    </a:ext>
                  </a:extLst>
                </p:cNvPr>
                <p:cNvPicPr/>
                <p:nvPr/>
              </p:nvPicPr>
              <p:blipFill>
                <a:blip r:embed="rId539"/>
                <a:stretch>
                  <a:fillRect/>
                </a:stretch>
              </p:blipFill>
              <p:spPr>
                <a:xfrm>
                  <a:off x="11306688" y="2982874"/>
                  <a:ext cx="81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11204" name="Freihand 211203">
                  <a:extLst>
                    <a:ext uri="{FF2B5EF4-FFF2-40B4-BE49-F238E27FC236}">
                      <a16:creationId xmlns:a16="http://schemas.microsoft.com/office/drawing/2014/main" id="{6A47CE30-D867-4E5C-B782-C2E2635CBBE0}"/>
                    </a:ext>
                  </a:extLst>
                </p14:cNvPr>
                <p14:cNvContentPartPr/>
                <p14:nvPr/>
              </p14:nvContentPartPr>
              <p14:xfrm>
                <a:off x="11425488" y="2971354"/>
                <a:ext cx="253800" cy="73440"/>
              </p14:xfrm>
            </p:contentPart>
          </mc:Choice>
          <mc:Fallback xmlns="">
            <p:pic>
              <p:nvPicPr>
                <p:cNvPr id="211204" name="Freihand 211203">
                  <a:extLst>
                    <a:ext uri="{FF2B5EF4-FFF2-40B4-BE49-F238E27FC236}">
                      <a16:creationId xmlns:a16="http://schemas.microsoft.com/office/drawing/2014/main" id="{6A47CE30-D867-4E5C-B782-C2E2635CBBE0}"/>
                    </a:ext>
                  </a:extLst>
                </p:cNvPr>
                <p:cNvPicPr/>
                <p:nvPr/>
              </p:nvPicPr>
              <p:blipFill>
                <a:blip r:embed="rId541"/>
                <a:stretch>
                  <a:fillRect/>
                </a:stretch>
              </p:blipFill>
              <p:spPr>
                <a:xfrm>
                  <a:off x="11421168" y="2967034"/>
                  <a:ext cx="262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11205" name="Freihand 211204">
                  <a:extLst>
                    <a:ext uri="{FF2B5EF4-FFF2-40B4-BE49-F238E27FC236}">
                      <a16:creationId xmlns:a16="http://schemas.microsoft.com/office/drawing/2014/main" id="{510FFD35-76F3-4308-A7F6-726DF4859100}"/>
                    </a:ext>
                  </a:extLst>
                </p14:cNvPr>
                <p14:cNvContentPartPr/>
                <p14:nvPr/>
              </p14:nvContentPartPr>
              <p14:xfrm>
                <a:off x="11253408" y="3165754"/>
                <a:ext cx="319680" cy="95760"/>
              </p14:xfrm>
            </p:contentPart>
          </mc:Choice>
          <mc:Fallback xmlns="">
            <p:pic>
              <p:nvPicPr>
                <p:cNvPr id="211205" name="Freihand 211204">
                  <a:extLst>
                    <a:ext uri="{FF2B5EF4-FFF2-40B4-BE49-F238E27FC236}">
                      <a16:creationId xmlns:a16="http://schemas.microsoft.com/office/drawing/2014/main" id="{510FFD35-76F3-4308-A7F6-726DF4859100}"/>
                    </a:ext>
                  </a:extLst>
                </p:cNvPr>
                <p:cNvPicPr/>
                <p:nvPr/>
              </p:nvPicPr>
              <p:blipFill>
                <a:blip r:embed="rId543"/>
                <a:stretch>
                  <a:fillRect/>
                </a:stretch>
              </p:blipFill>
              <p:spPr>
                <a:xfrm>
                  <a:off x="11249088" y="3161434"/>
                  <a:ext cx="328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11206" name="Freihand 211205">
                  <a:extLst>
                    <a:ext uri="{FF2B5EF4-FFF2-40B4-BE49-F238E27FC236}">
                      <a16:creationId xmlns:a16="http://schemas.microsoft.com/office/drawing/2014/main" id="{6C860B6C-7A00-49C4-ABEB-CB5926A1E109}"/>
                    </a:ext>
                  </a:extLst>
                </p14:cNvPr>
                <p14:cNvContentPartPr/>
                <p14:nvPr/>
              </p14:nvContentPartPr>
              <p14:xfrm>
                <a:off x="11577768" y="3120754"/>
                <a:ext cx="121680" cy="99360"/>
              </p14:xfrm>
            </p:contentPart>
          </mc:Choice>
          <mc:Fallback xmlns="">
            <p:pic>
              <p:nvPicPr>
                <p:cNvPr id="211206" name="Freihand 211205">
                  <a:extLst>
                    <a:ext uri="{FF2B5EF4-FFF2-40B4-BE49-F238E27FC236}">
                      <a16:creationId xmlns:a16="http://schemas.microsoft.com/office/drawing/2014/main" id="{6C860B6C-7A00-49C4-ABEB-CB5926A1E109}"/>
                    </a:ext>
                  </a:extLst>
                </p:cNvPr>
                <p:cNvPicPr/>
                <p:nvPr/>
              </p:nvPicPr>
              <p:blipFill>
                <a:blip r:embed="rId545"/>
                <a:stretch>
                  <a:fillRect/>
                </a:stretch>
              </p:blipFill>
              <p:spPr>
                <a:xfrm>
                  <a:off x="11573448" y="3116434"/>
                  <a:ext cx="130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11207" name="Freihand 211206">
                  <a:extLst>
                    <a:ext uri="{FF2B5EF4-FFF2-40B4-BE49-F238E27FC236}">
                      <a16:creationId xmlns:a16="http://schemas.microsoft.com/office/drawing/2014/main" id="{B15EA3BA-BCF9-4668-ABA5-BD6F2BEB9177}"/>
                    </a:ext>
                  </a:extLst>
                </p14:cNvPr>
                <p14:cNvContentPartPr/>
                <p14:nvPr/>
              </p14:nvContentPartPr>
              <p14:xfrm>
                <a:off x="11694408" y="3150634"/>
                <a:ext cx="188640" cy="53640"/>
              </p14:xfrm>
            </p:contentPart>
          </mc:Choice>
          <mc:Fallback xmlns="">
            <p:pic>
              <p:nvPicPr>
                <p:cNvPr id="211207" name="Freihand 211206">
                  <a:extLst>
                    <a:ext uri="{FF2B5EF4-FFF2-40B4-BE49-F238E27FC236}">
                      <a16:creationId xmlns:a16="http://schemas.microsoft.com/office/drawing/2014/main" id="{B15EA3BA-BCF9-4668-ABA5-BD6F2BEB9177}"/>
                    </a:ext>
                  </a:extLst>
                </p:cNvPr>
                <p:cNvPicPr/>
                <p:nvPr/>
              </p:nvPicPr>
              <p:blipFill>
                <a:blip r:embed="rId547"/>
                <a:stretch>
                  <a:fillRect/>
                </a:stretch>
              </p:blipFill>
              <p:spPr>
                <a:xfrm>
                  <a:off x="11690088" y="3146314"/>
                  <a:ext cx="197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11208" name="Freihand 211207">
                  <a:extLst>
                    <a:ext uri="{FF2B5EF4-FFF2-40B4-BE49-F238E27FC236}">
                      <a16:creationId xmlns:a16="http://schemas.microsoft.com/office/drawing/2014/main" id="{FEF5AB96-47E5-477C-B6C3-00AD938BB750}"/>
                    </a:ext>
                  </a:extLst>
                </p14:cNvPr>
                <p14:cNvContentPartPr/>
                <p14:nvPr/>
              </p14:nvContentPartPr>
              <p14:xfrm>
                <a:off x="11951088" y="3010954"/>
                <a:ext cx="21240" cy="204480"/>
              </p14:xfrm>
            </p:contentPart>
          </mc:Choice>
          <mc:Fallback xmlns="">
            <p:pic>
              <p:nvPicPr>
                <p:cNvPr id="211208" name="Freihand 211207">
                  <a:extLst>
                    <a:ext uri="{FF2B5EF4-FFF2-40B4-BE49-F238E27FC236}">
                      <a16:creationId xmlns:a16="http://schemas.microsoft.com/office/drawing/2014/main" id="{FEF5AB96-47E5-477C-B6C3-00AD938BB750}"/>
                    </a:ext>
                  </a:extLst>
                </p:cNvPr>
                <p:cNvPicPr/>
                <p:nvPr/>
              </p:nvPicPr>
              <p:blipFill>
                <a:blip r:embed="rId549"/>
                <a:stretch>
                  <a:fillRect/>
                </a:stretch>
              </p:blipFill>
              <p:spPr>
                <a:xfrm>
                  <a:off x="11946768" y="3006634"/>
                  <a:ext cx="2988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0">
            <p14:nvContentPartPr>
              <p14:cNvPr id="211268" name="Freihand 211267">
                <a:extLst>
                  <a:ext uri="{FF2B5EF4-FFF2-40B4-BE49-F238E27FC236}">
                    <a16:creationId xmlns:a16="http://schemas.microsoft.com/office/drawing/2014/main" id="{76F0C419-D5A3-4E83-A388-4D0F641110E9}"/>
                  </a:ext>
                </a:extLst>
              </p14:cNvPr>
              <p14:cNvContentPartPr/>
              <p14:nvPr/>
            </p14:nvContentPartPr>
            <p14:xfrm>
              <a:off x="339648" y="6159154"/>
              <a:ext cx="8122680" cy="662040"/>
            </p14:xfrm>
          </p:contentPart>
        </mc:Choice>
        <mc:Fallback xmlns="">
          <p:pic>
            <p:nvPicPr>
              <p:cNvPr id="211268" name="Freihand 211267">
                <a:extLst>
                  <a:ext uri="{FF2B5EF4-FFF2-40B4-BE49-F238E27FC236}">
                    <a16:creationId xmlns:a16="http://schemas.microsoft.com/office/drawing/2014/main" id="{76F0C419-D5A3-4E83-A388-4D0F641110E9}"/>
                  </a:ext>
                </a:extLst>
              </p:cNvPr>
              <p:cNvPicPr/>
              <p:nvPr/>
            </p:nvPicPr>
            <p:blipFill>
              <a:blip r:embed="rId551"/>
              <a:stretch>
                <a:fillRect/>
              </a:stretch>
            </p:blipFill>
            <p:spPr>
              <a:xfrm>
                <a:off x="335328" y="6154834"/>
                <a:ext cx="813132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11210" name="Freihand 211209">
                <a:extLst>
                  <a:ext uri="{FF2B5EF4-FFF2-40B4-BE49-F238E27FC236}">
                    <a16:creationId xmlns:a16="http://schemas.microsoft.com/office/drawing/2014/main" id="{BDCA2622-4612-490F-B29D-353A5B361F63}"/>
                  </a:ext>
                </a:extLst>
              </p14:cNvPr>
              <p14:cNvContentPartPr/>
              <p14:nvPr/>
            </p14:nvContentPartPr>
            <p14:xfrm>
              <a:off x="1682808" y="4699354"/>
              <a:ext cx="200520" cy="25560"/>
            </p14:xfrm>
          </p:contentPart>
        </mc:Choice>
        <mc:Fallback xmlns="">
          <p:pic>
            <p:nvPicPr>
              <p:cNvPr id="211210" name="Freihand 211209">
                <a:extLst>
                  <a:ext uri="{FF2B5EF4-FFF2-40B4-BE49-F238E27FC236}">
                    <a16:creationId xmlns:a16="http://schemas.microsoft.com/office/drawing/2014/main" id="{BDCA2622-4612-490F-B29D-353A5B361F63}"/>
                  </a:ext>
                </a:extLst>
              </p:cNvPr>
              <p:cNvPicPr/>
              <p:nvPr/>
            </p:nvPicPr>
            <p:blipFill>
              <a:blip r:embed="rId553"/>
              <a:stretch>
                <a:fillRect/>
              </a:stretch>
            </p:blipFill>
            <p:spPr>
              <a:xfrm>
                <a:off x="1678488" y="4695034"/>
                <a:ext cx="209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11211" name="Freihand 211210">
                <a:extLst>
                  <a:ext uri="{FF2B5EF4-FFF2-40B4-BE49-F238E27FC236}">
                    <a16:creationId xmlns:a16="http://schemas.microsoft.com/office/drawing/2014/main" id="{6074959B-AC41-4807-A4CA-6A8CD58A331D}"/>
                  </a:ext>
                </a:extLst>
              </p14:cNvPr>
              <p14:cNvContentPartPr/>
              <p14:nvPr/>
            </p14:nvContentPartPr>
            <p14:xfrm>
              <a:off x="1716648" y="4738954"/>
              <a:ext cx="196560" cy="29160"/>
            </p14:xfrm>
          </p:contentPart>
        </mc:Choice>
        <mc:Fallback xmlns="">
          <p:pic>
            <p:nvPicPr>
              <p:cNvPr id="211211" name="Freihand 211210">
                <a:extLst>
                  <a:ext uri="{FF2B5EF4-FFF2-40B4-BE49-F238E27FC236}">
                    <a16:creationId xmlns:a16="http://schemas.microsoft.com/office/drawing/2014/main" id="{6074959B-AC41-4807-A4CA-6A8CD58A331D}"/>
                  </a:ext>
                </a:extLst>
              </p:cNvPr>
              <p:cNvPicPr/>
              <p:nvPr/>
            </p:nvPicPr>
            <p:blipFill>
              <a:blip r:embed="rId555"/>
              <a:stretch>
                <a:fillRect/>
              </a:stretch>
            </p:blipFill>
            <p:spPr>
              <a:xfrm>
                <a:off x="1712328" y="4734634"/>
                <a:ext cx="205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11212" name="Freihand 211211">
                <a:extLst>
                  <a:ext uri="{FF2B5EF4-FFF2-40B4-BE49-F238E27FC236}">
                    <a16:creationId xmlns:a16="http://schemas.microsoft.com/office/drawing/2014/main" id="{DD55BA84-E71A-4212-89F0-45111D3DC23A}"/>
                  </a:ext>
                </a:extLst>
              </p14:cNvPr>
              <p14:cNvContentPartPr/>
              <p14:nvPr/>
            </p14:nvContentPartPr>
            <p14:xfrm>
              <a:off x="1852368" y="4638874"/>
              <a:ext cx="171000" cy="245880"/>
            </p14:xfrm>
          </p:contentPart>
        </mc:Choice>
        <mc:Fallback xmlns="">
          <p:pic>
            <p:nvPicPr>
              <p:cNvPr id="211212" name="Freihand 211211">
                <a:extLst>
                  <a:ext uri="{FF2B5EF4-FFF2-40B4-BE49-F238E27FC236}">
                    <a16:creationId xmlns:a16="http://schemas.microsoft.com/office/drawing/2014/main" id="{DD55BA84-E71A-4212-89F0-45111D3DC23A}"/>
                  </a:ext>
                </a:extLst>
              </p:cNvPr>
              <p:cNvPicPr/>
              <p:nvPr/>
            </p:nvPicPr>
            <p:blipFill>
              <a:blip r:embed="rId557"/>
              <a:stretch>
                <a:fillRect/>
              </a:stretch>
            </p:blipFill>
            <p:spPr>
              <a:xfrm>
                <a:off x="1848048" y="4634554"/>
                <a:ext cx="1796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11213" name="Freihand 211212">
                <a:extLst>
                  <a:ext uri="{FF2B5EF4-FFF2-40B4-BE49-F238E27FC236}">
                    <a16:creationId xmlns:a16="http://schemas.microsoft.com/office/drawing/2014/main" id="{C8F4769B-1E74-49B9-9084-4E011D5A4FD8}"/>
                  </a:ext>
                </a:extLst>
              </p14:cNvPr>
              <p14:cNvContentPartPr/>
              <p14:nvPr/>
            </p14:nvContentPartPr>
            <p14:xfrm>
              <a:off x="2255568" y="4605754"/>
              <a:ext cx="70920" cy="132480"/>
            </p14:xfrm>
          </p:contentPart>
        </mc:Choice>
        <mc:Fallback xmlns="">
          <p:pic>
            <p:nvPicPr>
              <p:cNvPr id="211213" name="Freihand 211212">
                <a:extLst>
                  <a:ext uri="{FF2B5EF4-FFF2-40B4-BE49-F238E27FC236}">
                    <a16:creationId xmlns:a16="http://schemas.microsoft.com/office/drawing/2014/main" id="{C8F4769B-1E74-49B9-9084-4E011D5A4FD8}"/>
                  </a:ext>
                </a:extLst>
              </p:cNvPr>
              <p:cNvPicPr/>
              <p:nvPr/>
            </p:nvPicPr>
            <p:blipFill>
              <a:blip r:embed="rId559"/>
              <a:stretch>
                <a:fillRect/>
              </a:stretch>
            </p:blipFill>
            <p:spPr>
              <a:xfrm>
                <a:off x="2251248" y="4601434"/>
                <a:ext cx="79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11214" name="Freihand 211213">
                <a:extLst>
                  <a:ext uri="{FF2B5EF4-FFF2-40B4-BE49-F238E27FC236}">
                    <a16:creationId xmlns:a16="http://schemas.microsoft.com/office/drawing/2014/main" id="{C895FE08-D1E7-412E-8227-24FCFFD22090}"/>
                  </a:ext>
                </a:extLst>
              </p14:cNvPr>
              <p14:cNvContentPartPr/>
              <p14:nvPr/>
            </p14:nvContentPartPr>
            <p14:xfrm>
              <a:off x="2273208" y="4492714"/>
              <a:ext cx="11880" cy="4320"/>
            </p14:xfrm>
          </p:contentPart>
        </mc:Choice>
        <mc:Fallback xmlns="">
          <p:pic>
            <p:nvPicPr>
              <p:cNvPr id="211214" name="Freihand 211213">
                <a:extLst>
                  <a:ext uri="{FF2B5EF4-FFF2-40B4-BE49-F238E27FC236}">
                    <a16:creationId xmlns:a16="http://schemas.microsoft.com/office/drawing/2014/main" id="{C895FE08-D1E7-412E-8227-24FCFFD22090}"/>
                  </a:ext>
                </a:extLst>
              </p:cNvPr>
              <p:cNvPicPr/>
              <p:nvPr/>
            </p:nvPicPr>
            <p:blipFill>
              <a:blip r:embed="rId561"/>
              <a:stretch>
                <a:fillRect/>
              </a:stretch>
            </p:blipFill>
            <p:spPr>
              <a:xfrm>
                <a:off x="2268888" y="4488394"/>
                <a:ext cx="20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11215" name="Freihand 211214">
                <a:extLst>
                  <a:ext uri="{FF2B5EF4-FFF2-40B4-BE49-F238E27FC236}">
                    <a16:creationId xmlns:a16="http://schemas.microsoft.com/office/drawing/2014/main" id="{12DD70B8-FE6C-4717-8E8C-D642776DFFEC}"/>
                  </a:ext>
                </a:extLst>
              </p14:cNvPr>
              <p14:cNvContentPartPr/>
              <p14:nvPr/>
            </p14:nvContentPartPr>
            <p14:xfrm>
              <a:off x="2363208" y="4684594"/>
              <a:ext cx="86760" cy="129960"/>
            </p14:xfrm>
          </p:contentPart>
        </mc:Choice>
        <mc:Fallback xmlns="">
          <p:pic>
            <p:nvPicPr>
              <p:cNvPr id="211215" name="Freihand 211214">
                <a:extLst>
                  <a:ext uri="{FF2B5EF4-FFF2-40B4-BE49-F238E27FC236}">
                    <a16:creationId xmlns:a16="http://schemas.microsoft.com/office/drawing/2014/main" id="{12DD70B8-FE6C-4717-8E8C-D642776DFFEC}"/>
                  </a:ext>
                </a:extLst>
              </p:cNvPr>
              <p:cNvPicPr/>
              <p:nvPr/>
            </p:nvPicPr>
            <p:blipFill>
              <a:blip r:embed="rId563"/>
              <a:stretch>
                <a:fillRect/>
              </a:stretch>
            </p:blipFill>
            <p:spPr>
              <a:xfrm>
                <a:off x="2358888" y="4680274"/>
                <a:ext cx="95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11216" name="Freihand 211215">
                <a:extLst>
                  <a:ext uri="{FF2B5EF4-FFF2-40B4-BE49-F238E27FC236}">
                    <a16:creationId xmlns:a16="http://schemas.microsoft.com/office/drawing/2014/main" id="{30A5CC77-0200-442E-9971-2C9ADC57AE03}"/>
                  </a:ext>
                </a:extLst>
              </p14:cNvPr>
              <p14:cNvContentPartPr/>
              <p14:nvPr/>
            </p14:nvContentPartPr>
            <p14:xfrm>
              <a:off x="2435208" y="4480114"/>
              <a:ext cx="156240" cy="162720"/>
            </p14:xfrm>
          </p:contentPart>
        </mc:Choice>
        <mc:Fallback xmlns="">
          <p:pic>
            <p:nvPicPr>
              <p:cNvPr id="211216" name="Freihand 211215">
                <a:extLst>
                  <a:ext uri="{FF2B5EF4-FFF2-40B4-BE49-F238E27FC236}">
                    <a16:creationId xmlns:a16="http://schemas.microsoft.com/office/drawing/2014/main" id="{30A5CC77-0200-442E-9971-2C9ADC57AE03}"/>
                  </a:ext>
                </a:extLst>
              </p:cNvPr>
              <p:cNvPicPr/>
              <p:nvPr/>
            </p:nvPicPr>
            <p:blipFill>
              <a:blip r:embed="rId565"/>
              <a:stretch>
                <a:fillRect/>
              </a:stretch>
            </p:blipFill>
            <p:spPr>
              <a:xfrm>
                <a:off x="2430888" y="4475794"/>
                <a:ext cx="164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11217" name="Freihand 211216">
                <a:extLst>
                  <a:ext uri="{FF2B5EF4-FFF2-40B4-BE49-F238E27FC236}">
                    <a16:creationId xmlns:a16="http://schemas.microsoft.com/office/drawing/2014/main" id="{DFFEE8D7-3486-47D4-BA76-26D59AB92899}"/>
                  </a:ext>
                </a:extLst>
              </p14:cNvPr>
              <p14:cNvContentPartPr/>
              <p14:nvPr/>
            </p14:nvContentPartPr>
            <p14:xfrm>
              <a:off x="2725728" y="4584874"/>
              <a:ext cx="217440" cy="29160"/>
            </p14:xfrm>
          </p:contentPart>
        </mc:Choice>
        <mc:Fallback xmlns="">
          <p:pic>
            <p:nvPicPr>
              <p:cNvPr id="211217" name="Freihand 211216">
                <a:extLst>
                  <a:ext uri="{FF2B5EF4-FFF2-40B4-BE49-F238E27FC236}">
                    <a16:creationId xmlns:a16="http://schemas.microsoft.com/office/drawing/2014/main" id="{DFFEE8D7-3486-47D4-BA76-26D59AB92899}"/>
                  </a:ext>
                </a:extLst>
              </p:cNvPr>
              <p:cNvPicPr/>
              <p:nvPr/>
            </p:nvPicPr>
            <p:blipFill>
              <a:blip r:embed="rId567"/>
              <a:stretch>
                <a:fillRect/>
              </a:stretch>
            </p:blipFill>
            <p:spPr>
              <a:xfrm>
                <a:off x="2721408" y="4580554"/>
                <a:ext cx="226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11218" name="Freihand 211217">
                <a:extLst>
                  <a:ext uri="{FF2B5EF4-FFF2-40B4-BE49-F238E27FC236}">
                    <a16:creationId xmlns:a16="http://schemas.microsoft.com/office/drawing/2014/main" id="{E34DE623-F57C-422A-A956-ECA90FD785C0}"/>
                  </a:ext>
                </a:extLst>
              </p14:cNvPr>
              <p14:cNvContentPartPr/>
              <p14:nvPr/>
            </p14:nvContentPartPr>
            <p14:xfrm>
              <a:off x="2743728" y="4655794"/>
              <a:ext cx="200160" cy="6840"/>
            </p14:xfrm>
          </p:contentPart>
        </mc:Choice>
        <mc:Fallback xmlns="">
          <p:pic>
            <p:nvPicPr>
              <p:cNvPr id="211218" name="Freihand 211217">
                <a:extLst>
                  <a:ext uri="{FF2B5EF4-FFF2-40B4-BE49-F238E27FC236}">
                    <a16:creationId xmlns:a16="http://schemas.microsoft.com/office/drawing/2014/main" id="{E34DE623-F57C-422A-A956-ECA90FD785C0}"/>
                  </a:ext>
                </a:extLst>
              </p:cNvPr>
              <p:cNvPicPr/>
              <p:nvPr/>
            </p:nvPicPr>
            <p:blipFill>
              <a:blip r:embed="rId569"/>
              <a:stretch>
                <a:fillRect/>
              </a:stretch>
            </p:blipFill>
            <p:spPr>
              <a:xfrm>
                <a:off x="2739408" y="4651474"/>
                <a:ext cx="208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11221" name="Freihand 211220">
                <a:extLst>
                  <a:ext uri="{FF2B5EF4-FFF2-40B4-BE49-F238E27FC236}">
                    <a16:creationId xmlns:a16="http://schemas.microsoft.com/office/drawing/2014/main" id="{70A7E19D-5938-4F4D-819C-3E900A891EF0}"/>
                  </a:ext>
                </a:extLst>
              </p14:cNvPr>
              <p14:cNvContentPartPr/>
              <p14:nvPr/>
            </p14:nvContentPartPr>
            <p14:xfrm>
              <a:off x="3196248" y="4464634"/>
              <a:ext cx="94320" cy="143280"/>
            </p14:xfrm>
          </p:contentPart>
        </mc:Choice>
        <mc:Fallback xmlns="">
          <p:pic>
            <p:nvPicPr>
              <p:cNvPr id="211221" name="Freihand 211220">
                <a:extLst>
                  <a:ext uri="{FF2B5EF4-FFF2-40B4-BE49-F238E27FC236}">
                    <a16:creationId xmlns:a16="http://schemas.microsoft.com/office/drawing/2014/main" id="{70A7E19D-5938-4F4D-819C-3E900A891EF0}"/>
                  </a:ext>
                </a:extLst>
              </p:cNvPr>
              <p:cNvPicPr/>
              <p:nvPr/>
            </p:nvPicPr>
            <p:blipFill>
              <a:blip r:embed="rId571"/>
              <a:stretch>
                <a:fillRect/>
              </a:stretch>
            </p:blipFill>
            <p:spPr>
              <a:xfrm>
                <a:off x="3191928" y="4460314"/>
                <a:ext cx="10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11222" name="Freihand 211221">
                <a:extLst>
                  <a:ext uri="{FF2B5EF4-FFF2-40B4-BE49-F238E27FC236}">
                    <a16:creationId xmlns:a16="http://schemas.microsoft.com/office/drawing/2014/main" id="{DD73A0A7-2A58-4595-BA39-8585F388C384}"/>
                  </a:ext>
                </a:extLst>
              </p14:cNvPr>
              <p14:cNvContentPartPr/>
              <p14:nvPr/>
            </p14:nvContentPartPr>
            <p14:xfrm>
              <a:off x="3275448" y="4525114"/>
              <a:ext cx="8280" cy="127080"/>
            </p14:xfrm>
          </p:contentPart>
        </mc:Choice>
        <mc:Fallback xmlns="">
          <p:pic>
            <p:nvPicPr>
              <p:cNvPr id="211222" name="Freihand 211221">
                <a:extLst>
                  <a:ext uri="{FF2B5EF4-FFF2-40B4-BE49-F238E27FC236}">
                    <a16:creationId xmlns:a16="http://schemas.microsoft.com/office/drawing/2014/main" id="{DD73A0A7-2A58-4595-BA39-8585F388C384}"/>
                  </a:ext>
                </a:extLst>
              </p:cNvPr>
              <p:cNvPicPr/>
              <p:nvPr/>
            </p:nvPicPr>
            <p:blipFill>
              <a:blip r:embed="rId573"/>
              <a:stretch>
                <a:fillRect/>
              </a:stretch>
            </p:blipFill>
            <p:spPr>
              <a:xfrm>
                <a:off x="3271128" y="4520794"/>
                <a:ext cx="16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11223" name="Freihand 211222">
                <a:extLst>
                  <a:ext uri="{FF2B5EF4-FFF2-40B4-BE49-F238E27FC236}">
                    <a16:creationId xmlns:a16="http://schemas.microsoft.com/office/drawing/2014/main" id="{46090369-0AE9-47FA-9C8E-4075E4681721}"/>
                  </a:ext>
                </a:extLst>
              </p14:cNvPr>
              <p14:cNvContentPartPr/>
              <p14:nvPr/>
            </p14:nvContentPartPr>
            <p14:xfrm>
              <a:off x="3432048" y="4489834"/>
              <a:ext cx="86400" cy="153360"/>
            </p14:xfrm>
          </p:contentPart>
        </mc:Choice>
        <mc:Fallback xmlns="">
          <p:pic>
            <p:nvPicPr>
              <p:cNvPr id="211223" name="Freihand 211222">
                <a:extLst>
                  <a:ext uri="{FF2B5EF4-FFF2-40B4-BE49-F238E27FC236}">
                    <a16:creationId xmlns:a16="http://schemas.microsoft.com/office/drawing/2014/main" id="{46090369-0AE9-47FA-9C8E-4075E4681721}"/>
                  </a:ext>
                </a:extLst>
              </p:cNvPr>
              <p:cNvPicPr/>
              <p:nvPr/>
            </p:nvPicPr>
            <p:blipFill>
              <a:blip r:embed="rId575"/>
              <a:stretch>
                <a:fillRect/>
              </a:stretch>
            </p:blipFill>
            <p:spPr>
              <a:xfrm>
                <a:off x="3427728" y="4485514"/>
                <a:ext cx="95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11224" name="Freihand 211223">
                <a:extLst>
                  <a:ext uri="{FF2B5EF4-FFF2-40B4-BE49-F238E27FC236}">
                    <a16:creationId xmlns:a16="http://schemas.microsoft.com/office/drawing/2014/main" id="{8C6012F6-E3AA-4A1F-B008-ECDE42856D23}"/>
                  </a:ext>
                </a:extLst>
              </p14:cNvPr>
              <p14:cNvContentPartPr/>
              <p14:nvPr/>
            </p14:nvContentPartPr>
            <p14:xfrm>
              <a:off x="3342768" y="4433314"/>
              <a:ext cx="96840" cy="85320"/>
            </p14:xfrm>
          </p:contentPart>
        </mc:Choice>
        <mc:Fallback xmlns="">
          <p:pic>
            <p:nvPicPr>
              <p:cNvPr id="211224" name="Freihand 211223">
                <a:extLst>
                  <a:ext uri="{FF2B5EF4-FFF2-40B4-BE49-F238E27FC236}">
                    <a16:creationId xmlns:a16="http://schemas.microsoft.com/office/drawing/2014/main" id="{8C6012F6-E3AA-4A1F-B008-ECDE42856D23}"/>
                  </a:ext>
                </a:extLst>
              </p:cNvPr>
              <p:cNvPicPr/>
              <p:nvPr/>
            </p:nvPicPr>
            <p:blipFill>
              <a:blip r:embed="rId577"/>
              <a:stretch>
                <a:fillRect/>
              </a:stretch>
            </p:blipFill>
            <p:spPr>
              <a:xfrm>
                <a:off x="3338448" y="4428994"/>
                <a:ext cx="105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11225" name="Freihand 211224">
                <a:extLst>
                  <a:ext uri="{FF2B5EF4-FFF2-40B4-BE49-F238E27FC236}">
                    <a16:creationId xmlns:a16="http://schemas.microsoft.com/office/drawing/2014/main" id="{A1EA2EF1-A354-43F9-AA25-7794134B1DFA}"/>
                  </a:ext>
                </a:extLst>
              </p14:cNvPr>
              <p14:cNvContentPartPr/>
              <p14:nvPr/>
            </p14:nvContentPartPr>
            <p14:xfrm>
              <a:off x="3520248" y="4584874"/>
              <a:ext cx="62640" cy="72720"/>
            </p14:xfrm>
          </p:contentPart>
        </mc:Choice>
        <mc:Fallback xmlns="">
          <p:pic>
            <p:nvPicPr>
              <p:cNvPr id="211225" name="Freihand 211224">
                <a:extLst>
                  <a:ext uri="{FF2B5EF4-FFF2-40B4-BE49-F238E27FC236}">
                    <a16:creationId xmlns:a16="http://schemas.microsoft.com/office/drawing/2014/main" id="{A1EA2EF1-A354-43F9-AA25-7794134B1DFA}"/>
                  </a:ext>
                </a:extLst>
              </p:cNvPr>
              <p:cNvPicPr/>
              <p:nvPr/>
            </p:nvPicPr>
            <p:blipFill>
              <a:blip r:embed="rId579"/>
              <a:stretch>
                <a:fillRect/>
              </a:stretch>
            </p:blipFill>
            <p:spPr>
              <a:xfrm>
                <a:off x="3515928" y="4580554"/>
                <a:ext cx="71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11227" name="Freihand 211226">
                <a:extLst>
                  <a:ext uri="{FF2B5EF4-FFF2-40B4-BE49-F238E27FC236}">
                    <a16:creationId xmlns:a16="http://schemas.microsoft.com/office/drawing/2014/main" id="{31F801BF-9026-45F2-93F4-C8B79A4AE4D7}"/>
                  </a:ext>
                </a:extLst>
              </p14:cNvPr>
              <p14:cNvContentPartPr/>
              <p14:nvPr/>
            </p14:nvContentPartPr>
            <p14:xfrm>
              <a:off x="3825168" y="4496314"/>
              <a:ext cx="17280" cy="129240"/>
            </p14:xfrm>
          </p:contentPart>
        </mc:Choice>
        <mc:Fallback xmlns="">
          <p:pic>
            <p:nvPicPr>
              <p:cNvPr id="211227" name="Freihand 211226">
                <a:extLst>
                  <a:ext uri="{FF2B5EF4-FFF2-40B4-BE49-F238E27FC236}">
                    <a16:creationId xmlns:a16="http://schemas.microsoft.com/office/drawing/2014/main" id="{31F801BF-9026-45F2-93F4-C8B79A4AE4D7}"/>
                  </a:ext>
                </a:extLst>
              </p:cNvPr>
              <p:cNvPicPr/>
              <p:nvPr/>
            </p:nvPicPr>
            <p:blipFill>
              <a:blip r:embed="rId581"/>
              <a:stretch>
                <a:fillRect/>
              </a:stretch>
            </p:blipFill>
            <p:spPr>
              <a:xfrm>
                <a:off x="3820848" y="4491994"/>
                <a:ext cx="25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11228" name="Freihand 211227">
                <a:extLst>
                  <a:ext uri="{FF2B5EF4-FFF2-40B4-BE49-F238E27FC236}">
                    <a16:creationId xmlns:a16="http://schemas.microsoft.com/office/drawing/2014/main" id="{42D3387B-A0AE-423E-A37A-D946FF1A84AF}"/>
                  </a:ext>
                </a:extLst>
              </p14:cNvPr>
              <p14:cNvContentPartPr/>
              <p14:nvPr/>
            </p14:nvContentPartPr>
            <p14:xfrm>
              <a:off x="3766128" y="4536634"/>
              <a:ext cx="161640" cy="7920"/>
            </p14:xfrm>
          </p:contentPart>
        </mc:Choice>
        <mc:Fallback xmlns="">
          <p:pic>
            <p:nvPicPr>
              <p:cNvPr id="211228" name="Freihand 211227">
                <a:extLst>
                  <a:ext uri="{FF2B5EF4-FFF2-40B4-BE49-F238E27FC236}">
                    <a16:creationId xmlns:a16="http://schemas.microsoft.com/office/drawing/2014/main" id="{42D3387B-A0AE-423E-A37A-D946FF1A84AF}"/>
                  </a:ext>
                </a:extLst>
              </p:cNvPr>
              <p:cNvPicPr/>
              <p:nvPr/>
            </p:nvPicPr>
            <p:blipFill>
              <a:blip r:embed="rId583"/>
              <a:stretch>
                <a:fillRect/>
              </a:stretch>
            </p:blipFill>
            <p:spPr>
              <a:xfrm>
                <a:off x="3761808" y="4532314"/>
                <a:ext cx="170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11229" name="Freihand 211228">
                <a:extLst>
                  <a:ext uri="{FF2B5EF4-FFF2-40B4-BE49-F238E27FC236}">
                    <a16:creationId xmlns:a16="http://schemas.microsoft.com/office/drawing/2014/main" id="{23DAC87D-C4E9-48A1-81C2-D417D7DF824E}"/>
                  </a:ext>
                </a:extLst>
              </p14:cNvPr>
              <p14:cNvContentPartPr/>
              <p14:nvPr/>
            </p14:nvContentPartPr>
            <p14:xfrm>
              <a:off x="4079688" y="4384354"/>
              <a:ext cx="72000" cy="248760"/>
            </p14:xfrm>
          </p:contentPart>
        </mc:Choice>
        <mc:Fallback xmlns="">
          <p:pic>
            <p:nvPicPr>
              <p:cNvPr id="211229" name="Freihand 211228">
                <a:extLst>
                  <a:ext uri="{FF2B5EF4-FFF2-40B4-BE49-F238E27FC236}">
                    <a16:creationId xmlns:a16="http://schemas.microsoft.com/office/drawing/2014/main" id="{23DAC87D-C4E9-48A1-81C2-D417D7DF824E}"/>
                  </a:ext>
                </a:extLst>
              </p:cNvPr>
              <p:cNvPicPr/>
              <p:nvPr/>
            </p:nvPicPr>
            <p:blipFill>
              <a:blip r:embed="rId585"/>
              <a:stretch>
                <a:fillRect/>
              </a:stretch>
            </p:blipFill>
            <p:spPr>
              <a:xfrm>
                <a:off x="4075368" y="4380034"/>
                <a:ext cx="806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11230" name="Freihand 211229">
                <a:extLst>
                  <a:ext uri="{FF2B5EF4-FFF2-40B4-BE49-F238E27FC236}">
                    <a16:creationId xmlns:a16="http://schemas.microsoft.com/office/drawing/2014/main" id="{77F7C3A4-3408-4955-83CB-AF19AA7E462A}"/>
                  </a:ext>
                </a:extLst>
              </p14:cNvPr>
              <p14:cNvContentPartPr/>
              <p14:nvPr/>
            </p14:nvContentPartPr>
            <p14:xfrm>
              <a:off x="4271928" y="4380754"/>
              <a:ext cx="117000" cy="143280"/>
            </p14:xfrm>
          </p:contentPart>
        </mc:Choice>
        <mc:Fallback xmlns="">
          <p:pic>
            <p:nvPicPr>
              <p:cNvPr id="211230" name="Freihand 211229">
                <a:extLst>
                  <a:ext uri="{FF2B5EF4-FFF2-40B4-BE49-F238E27FC236}">
                    <a16:creationId xmlns:a16="http://schemas.microsoft.com/office/drawing/2014/main" id="{77F7C3A4-3408-4955-83CB-AF19AA7E462A}"/>
                  </a:ext>
                </a:extLst>
              </p:cNvPr>
              <p:cNvPicPr/>
              <p:nvPr/>
            </p:nvPicPr>
            <p:blipFill>
              <a:blip r:embed="rId587"/>
              <a:stretch>
                <a:fillRect/>
              </a:stretch>
            </p:blipFill>
            <p:spPr>
              <a:xfrm>
                <a:off x="4267608" y="4376434"/>
                <a:ext cx="125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11231" name="Freihand 211230">
                <a:extLst>
                  <a:ext uri="{FF2B5EF4-FFF2-40B4-BE49-F238E27FC236}">
                    <a16:creationId xmlns:a16="http://schemas.microsoft.com/office/drawing/2014/main" id="{0BAC7956-A882-4FD7-82E3-20F79A73F403}"/>
                  </a:ext>
                </a:extLst>
              </p14:cNvPr>
              <p14:cNvContentPartPr/>
              <p14:nvPr/>
            </p14:nvContentPartPr>
            <p14:xfrm>
              <a:off x="4348968" y="4439074"/>
              <a:ext cx="23760" cy="133560"/>
            </p14:xfrm>
          </p:contentPart>
        </mc:Choice>
        <mc:Fallback xmlns="">
          <p:pic>
            <p:nvPicPr>
              <p:cNvPr id="211231" name="Freihand 211230">
                <a:extLst>
                  <a:ext uri="{FF2B5EF4-FFF2-40B4-BE49-F238E27FC236}">
                    <a16:creationId xmlns:a16="http://schemas.microsoft.com/office/drawing/2014/main" id="{0BAC7956-A882-4FD7-82E3-20F79A73F403}"/>
                  </a:ext>
                </a:extLst>
              </p:cNvPr>
              <p:cNvPicPr/>
              <p:nvPr/>
            </p:nvPicPr>
            <p:blipFill>
              <a:blip r:embed="rId589"/>
              <a:stretch>
                <a:fillRect/>
              </a:stretch>
            </p:blipFill>
            <p:spPr>
              <a:xfrm>
                <a:off x="4344648" y="4434754"/>
                <a:ext cx="32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11232" name="Freihand 211231">
                <a:extLst>
                  <a:ext uri="{FF2B5EF4-FFF2-40B4-BE49-F238E27FC236}">
                    <a16:creationId xmlns:a16="http://schemas.microsoft.com/office/drawing/2014/main" id="{6A1A98ED-2BD7-49BF-B681-2D8681716D53}"/>
                  </a:ext>
                </a:extLst>
              </p14:cNvPr>
              <p14:cNvContentPartPr/>
              <p14:nvPr/>
            </p14:nvContentPartPr>
            <p14:xfrm>
              <a:off x="4511688" y="4406314"/>
              <a:ext cx="86040" cy="133560"/>
            </p14:xfrm>
          </p:contentPart>
        </mc:Choice>
        <mc:Fallback xmlns="">
          <p:pic>
            <p:nvPicPr>
              <p:cNvPr id="211232" name="Freihand 211231">
                <a:extLst>
                  <a:ext uri="{FF2B5EF4-FFF2-40B4-BE49-F238E27FC236}">
                    <a16:creationId xmlns:a16="http://schemas.microsoft.com/office/drawing/2014/main" id="{6A1A98ED-2BD7-49BF-B681-2D8681716D53}"/>
                  </a:ext>
                </a:extLst>
              </p:cNvPr>
              <p:cNvPicPr/>
              <p:nvPr/>
            </p:nvPicPr>
            <p:blipFill>
              <a:blip r:embed="rId591"/>
              <a:stretch>
                <a:fillRect/>
              </a:stretch>
            </p:blipFill>
            <p:spPr>
              <a:xfrm>
                <a:off x="4507368" y="4401994"/>
                <a:ext cx="94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11233" name="Freihand 211232">
                <a:extLst>
                  <a:ext uri="{FF2B5EF4-FFF2-40B4-BE49-F238E27FC236}">
                    <a16:creationId xmlns:a16="http://schemas.microsoft.com/office/drawing/2014/main" id="{F851C685-03CB-4497-821D-DF7B4F81D990}"/>
                  </a:ext>
                </a:extLst>
              </p14:cNvPr>
              <p14:cNvContentPartPr/>
              <p14:nvPr/>
            </p14:nvContentPartPr>
            <p14:xfrm>
              <a:off x="4457688" y="4342234"/>
              <a:ext cx="94680" cy="101880"/>
            </p14:xfrm>
          </p:contentPart>
        </mc:Choice>
        <mc:Fallback xmlns="">
          <p:pic>
            <p:nvPicPr>
              <p:cNvPr id="211233" name="Freihand 211232">
                <a:extLst>
                  <a:ext uri="{FF2B5EF4-FFF2-40B4-BE49-F238E27FC236}">
                    <a16:creationId xmlns:a16="http://schemas.microsoft.com/office/drawing/2014/main" id="{F851C685-03CB-4497-821D-DF7B4F81D990}"/>
                  </a:ext>
                </a:extLst>
              </p:cNvPr>
              <p:cNvPicPr/>
              <p:nvPr/>
            </p:nvPicPr>
            <p:blipFill>
              <a:blip r:embed="rId593"/>
              <a:stretch>
                <a:fillRect/>
              </a:stretch>
            </p:blipFill>
            <p:spPr>
              <a:xfrm>
                <a:off x="4453368" y="4337914"/>
                <a:ext cx="103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11234" name="Freihand 211233">
                <a:extLst>
                  <a:ext uri="{FF2B5EF4-FFF2-40B4-BE49-F238E27FC236}">
                    <a16:creationId xmlns:a16="http://schemas.microsoft.com/office/drawing/2014/main" id="{97A24F67-4499-4FEF-9E2E-27839F756BD4}"/>
                  </a:ext>
                </a:extLst>
              </p14:cNvPr>
              <p14:cNvContentPartPr/>
              <p14:nvPr/>
            </p14:nvContentPartPr>
            <p14:xfrm>
              <a:off x="4632648" y="4480474"/>
              <a:ext cx="91080" cy="73440"/>
            </p14:xfrm>
          </p:contentPart>
        </mc:Choice>
        <mc:Fallback xmlns="">
          <p:pic>
            <p:nvPicPr>
              <p:cNvPr id="211234" name="Freihand 211233">
                <a:extLst>
                  <a:ext uri="{FF2B5EF4-FFF2-40B4-BE49-F238E27FC236}">
                    <a16:creationId xmlns:a16="http://schemas.microsoft.com/office/drawing/2014/main" id="{97A24F67-4499-4FEF-9E2E-27839F756BD4}"/>
                  </a:ext>
                </a:extLst>
              </p:cNvPr>
              <p:cNvPicPr/>
              <p:nvPr/>
            </p:nvPicPr>
            <p:blipFill>
              <a:blip r:embed="rId595"/>
              <a:stretch>
                <a:fillRect/>
              </a:stretch>
            </p:blipFill>
            <p:spPr>
              <a:xfrm>
                <a:off x="4628328" y="4476154"/>
                <a:ext cx="99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11235" name="Freihand 211234">
                <a:extLst>
                  <a:ext uri="{FF2B5EF4-FFF2-40B4-BE49-F238E27FC236}">
                    <a16:creationId xmlns:a16="http://schemas.microsoft.com/office/drawing/2014/main" id="{50C2ED1F-9F10-4449-9AA9-A8F636140BB5}"/>
                  </a:ext>
                </a:extLst>
              </p14:cNvPr>
              <p14:cNvContentPartPr/>
              <p14:nvPr/>
            </p14:nvContentPartPr>
            <p14:xfrm>
              <a:off x="4865208" y="4419634"/>
              <a:ext cx="13680" cy="131760"/>
            </p14:xfrm>
          </p:contentPart>
        </mc:Choice>
        <mc:Fallback xmlns="">
          <p:pic>
            <p:nvPicPr>
              <p:cNvPr id="211235" name="Freihand 211234">
                <a:extLst>
                  <a:ext uri="{FF2B5EF4-FFF2-40B4-BE49-F238E27FC236}">
                    <a16:creationId xmlns:a16="http://schemas.microsoft.com/office/drawing/2014/main" id="{50C2ED1F-9F10-4449-9AA9-A8F636140BB5}"/>
                  </a:ext>
                </a:extLst>
              </p:cNvPr>
              <p:cNvPicPr/>
              <p:nvPr/>
            </p:nvPicPr>
            <p:blipFill>
              <a:blip r:embed="rId597"/>
              <a:stretch>
                <a:fillRect/>
              </a:stretch>
            </p:blipFill>
            <p:spPr>
              <a:xfrm>
                <a:off x="4860888" y="4415314"/>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11236" name="Freihand 211235">
                <a:extLst>
                  <a:ext uri="{FF2B5EF4-FFF2-40B4-BE49-F238E27FC236}">
                    <a16:creationId xmlns:a16="http://schemas.microsoft.com/office/drawing/2014/main" id="{B64B8ED1-BAF9-4BB9-B441-0018F2482B42}"/>
                  </a:ext>
                </a:extLst>
              </p14:cNvPr>
              <p14:cNvContentPartPr/>
              <p14:nvPr/>
            </p14:nvContentPartPr>
            <p14:xfrm>
              <a:off x="4814808" y="4454914"/>
              <a:ext cx="141480" cy="14760"/>
            </p14:xfrm>
          </p:contentPart>
        </mc:Choice>
        <mc:Fallback xmlns="">
          <p:pic>
            <p:nvPicPr>
              <p:cNvPr id="211236" name="Freihand 211235">
                <a:extLst>
                  <a:ext uri="{FF2B5EF4-FFF2-40B4-BE49-F238E27FC236}">
                    <a16:creationId xmlns:a16="http://schemas.microsoft.com/office/drawing/2014/main" id="{B64B8ED1-BAF9-4BB9-B441-0018F2482B42}"/>
                  </a:ext>
                </a:extLst>
              </p:cNvPr>
              <p:cNvPicPr/>
              <p:nvPr/>
            </p:nvPicPr>
            <p:blipFill>
              <a:blip r:embed="rId599"/>
              <a:stretch>
                <a:fillRect/>
              </a:stretch>
            </p:blipFill>
            <p:spPr>
              <a:xfrm>
                <a:off x="4810488" y="4450594"/>
                <a:ext cx="150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11237" name="Freihand 211236">
                <a:extLst>
                  <a:ext uri="{FF2B5EF4-FFF2-40B4-BE49-F238E27FC236}">
                    <a16:creationId xmlns:a16="http://schemas.microsoft.com/office/drawing/2014/main" id="{415C0F65-00D2-4ABA-8F49-8395B162D76B}"/>
                  </a:ext>
                </a:extLst>
              </p14:cNvPr>
              <p14:cNvContentPartPr/>
              <p14:nvPr/>
            </p14:nvContentPartPr>
            <p14:xfrm>
              <a:off x="5133048" y="4381834"/>
              <a:ext cx="157680" cy="134640"/>
            </p14:xfrm>
          </p:contentPart>
        </mc:Choice>
        <mc:Fallback xmlns="">
          <p:pic>
            <p:nvPicPr>
              <p:cNvPr id="211237" name="Freihand 211236">
                <a:extLst>
                  <a:ext uri="{FF2B5EF4-FFF2-40B4-BE49-F238E27FC236}">
                    <a16:creationId xmlns:a16="http://schemas.microsoft.com/office/drawing/2014/main" id="{415C0F65-00D2-4ABA-8F49-8395B162D76B}"/>
                  </a:ext>
                </a:extLst>
              </p:cNvPr>
              <p:cNvPicPr/>
              <p:nvPr/>
            </p:nvPicPr>
            <p:blipFill>
              <a:blip r:embed="rId601"/>
              <a:stretch>
                <a:fillRect/>
              </a:stretch>
            </p:blipFill>
            <p:spPr>
              <a:xfrm>
                <a:off x="5128728" y="4377514"/>
                <a:ext cx="166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11238" name="Freihand 211237">
                <a:extLst>
                  <a:ext uri="{FF2B5EF4-FFF2-40B4-BE49-F238E27FC236}">
                    <a16:creationId xmlns:a16="http://schemas.microsoft.com/office/drawing/2014/main" id="{48EED223-918A-4034-BACE-DF1625A03E83}"/>
                  </a:ext>
                </a:extLst>
              </p14:cNvPr>
              <p14:cNvContentPartPr/>
              <p14:nvPr/>
            </p14:nvContentPartPr>
            <p14:xfrm>
              <a:off x="5383968" y="4390834"/>
              <a:ext cx="110160" cy="137520"/>
            </p14:xfrm>
          </p:contentPart>
        </mc:Choice>
        <mc:Fallback xmlns="">
          <p:pic>
            <p:nvPicPr>
              <p:cNvPr id="211238" name="Freihand 211237">
                <a:extLst>
                  <a:ext uri="{FF2B5EF4-FFF2-40B4-BE49-F238E27FC236}">
                    <a16:creationId xmlns:a16="http://schemas.microsoft.com/office/drawing/2014/main" id="{48EED223-918A-4034-BACE-DF1625A03E83}"/>
                  </a:ext>
                </a:extLst>
              </p:cNvPr>
              <p:cNvPicPr/>
              <p:nvPr/>
            </p:nvPicPr>
            <p:blipFill>
              <a:blip r:embed="rId603"/>
              <a:stretch>
                <a:fillRect/>
              </a:stretch>
            </p:blipFill>
            <p:spPr>
              <a:xfrm>
                <a:off x="5379648" y="4386514"/>
                <a:ext cx="118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11239" name="Freihand 211238">
                <a:extLst>
                  <a:ext uri="{FF2B5EF4-FFF2-40B4-BE49-F238E27FC236}">
                    <a16:creationId xmlns:a16="http://schemas.microsoft.com/office/drawing/2014/main" id="{D1F48635-B39D-4946-AC7C-0559529DD536}"/>
                  </a:ext>
                </a:extLst>
              </p14:cNvPr>
              <p14:cNvContentPartPr/>
              <p14:nvPr/>
            </p14:nvContentPartPr>
            <p14:xfrm>
              <a:off x="5326728" y="4336114"/>
              <a:ext cx="73800" cy="60840"/>
            </p14:xfrm>
          </p:contentPart>
        </mc:Choice>
        <mc:Fallback xmlns="">
          <p:pic>
            <p:nvPicPr>
              <p:cNvPr id="211239" name="Freihand 211238">
                <a:extLst>
                  <a:ext uri="{FF2B5EF4-FFF2-40B4-BE49-F238E27FC236}">
                    <a16:creationId xmlns:a16="http://schemas.microsoft.com/office/drawing/2014/main" id="{D1F48635-B39D-4946-AC7C-0559529DD536}"/>
                  </a:ext>
                </a:extLst>
              </p:cNvPr>
              <p:cNvPicPr/>
              <p:nvPr/>
            </p:nvPicPr>
            <p:blipFill>
              <a:blip r:embed="rId605"/>
              <a:stretch>
                <a:fillRect/>
              </a:stretch>
            </p:blipFill>
            <p:spPr>
              <a:xfrm>
                <a:off x="5322408" y="4331794"/>
                <a:ext cx="82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11240" name="Freihand 211239">
                <a:extLst>
                  <a:ext uri="{FF2B5EF4-FFF2-40B4-BE49-F238E27FC236}">
                    <a16:creationId xmlns:a16="http://schemas.microsoft.com/office/drawing/2014/main" id="{220C7DE4-C62E-4C7D-8C6F-BAC7063193C6}"/>
                  </a:ext>
                </a:extLst>
              </p14:cNvPr>
              <p14:cNvContentPartPr/>
              <p14:nvPr/>
            </p14:nvContentPartPr>
            <p14:xfrm>
              <a:off x="5481528" y="4460674"/>
              <a:ext cx="52200" cy="69480"/>
            </p14:xfrm>
          </p:contentPart>
        </mc:Choice>
        <mc:Fallback xmlns="">
          <p:pic>
            <p:nvPicPr>
              <p:cNvPr id="211240" name="Freihand 211239">
                <a:extLst>
                  <a:ext uri="{FF2B5EF4-FFF2-40B4-BE49-F238E27FC236}">
                    <a16:creationId xmlns:a16="http://schemas.microsoft.com/office/drawing/2014/main" id="{220C7DE4-C62E-4C7D-8C6F-BAC7063193C6}"/>
                  </a:ext>
                </a:extLst>
              </p:cNvPr>
              <p:cNvPicPr/>
              <p:nvPr/>
            </p:nvPicPr>
            <p:blipFill>
              <a:blip r:embed="rId607"/>
              <a:stretch>
                <a:fillRect/>
              </a:stretch>
            </p:blipFill>
            <p:spPr>
              <a:xfrm>
                <a:off x="5477208" y="4456354"/>
                <a:ext cx="60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11241" name="Freihand 211240">
                <a:extLst>
                  <a:ext uri="{FF2B5EF4-FFF2-40B4-BE49-F238E27FC236}">
                    <a16:creationId xmlns:a16="http://schemas.microsoft.com/office/drawing/2014/main" id="{0C094F2A-C23E-4882-BD6F-A8E4D1C74F08}"/>
                  </a:ext>
                </a:extLst>
              </p14:cNvPr>
              <p14:cNvContentPartPr/>
              <p14:nvPr/>
            </p14:nvContentPartPr>
            <p14:xfrm>
              <a:off x="5559648" y="4312714"/>
              <a:ext cx="120960" cy="340200"/>
            </p14:xfrm>
          </p:contentPart>
        </mc:Choice>
        <mc:Fallback xmlns="">
          <p:pic>
            <p:nvPicPr>
              <p:cNvPr id="211241" name="Freihand 211240">
                <a:extLst>
                  <a:ext uri="{FF2B5EF4-FFF2-40B4-BE49-F238E27FC236}">
                    <a16:creationId xmlns:a16="http://schemas.microsoft.com/office/drawing/2014/main" id="{0C094F2A-C23E-4882-BD6F-A8E4D1C74F08}"/>
                  </a:ext>
                </a:extLst>
              </p:cNvPr>
              <p:cNvPicPr/>
              <p:nvPr/>
            </p:nvPicPr>
            <p:blipFill>
              <a:blip r:embed="rId609"/>
              <a:stretch>
                <a:fillRect/>
              </a:stretch>
            </p:blipFill>
            <p:spPr>
              <a:xfrm>
                <a:off x="5555328" y="4308394"/>
                <a:ext cx="1296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11256" name="Freihand 211255">
                <a:extLst>
                  <a:ext uri="{FF2B5EF4-FFF2-40B4-BE49-F238E27FC236}">
                    <a16:creationId xmlns:a16="http://schemas.microsoft.com/office/drawing/2014/main" id="{3B5DA802-5932-49E7-AC77-02A21CDEFBBE}"/>
                  </a:ext>
                </a:extLst>
              </p14:cNvPr>
              <p14:cNvContentPartPr/>
              <p14:nvPr/>
            </p14:nvContentPartPr>
            <p14:xfrm>
              <a:off x="3729768" y="5145034"/>
              <a:ext cx="12960" cy="130680"/>
            </p14:xfrm>
          </p:contentPart>
        </mc:Choice>
        <mc:Fallback xmlns="">
          <p:pic>
            <p:nvPicPr>
              <p:cNvPr id="211256" name="Freihand 211255">
                <a:extLst>
                  <a:ext uri="{FF2B5EF4-FFF2-40B4-BE49-F238E27FC236}">
                    <a16:creationId xmlns:a16="http://schemas.microsoft.com/office/drawing/2014/main" id="{3B5DA802-5932-49E7-AC77-02A21CDEFBBE}"/>
                  </a:ext>
                </a:extLst>
              </p:cNvPr>
              <p:cNvPicPr/>
              <p:nvPr/>
            </p:nvPicPr>
            <p:blipFill>
              <a:blip r:embed="rId611"/>
              <a:stretch>
                <a:fillRect/>
              </a:stretch>
            </p:blipFill>
            <p:spPr>
              <a:xfrm>
                <a:off x="3725448" y="5140714"/>
                <a:ext cx="21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11257" name="Freihand 211256">
                <a:extLst>
                  <a:ext uri="{FF2B5EF4-FFF2-40B4-BE49-F238E27FC236}">
                    <a16:creationId xmlns:a16="http://schemas.microsoft.com/office/drawing/2014/main" id="{667CCEF5-2B97-4F17-8197-EB301AADF962}"/>
                  </a:ext>
                </a:extLst>
              </p14:cNvPr>
              <p14:cNvContentPartPr/>
              <p14:nvPr/>
            </p14:nvContentPartPr>
            <p14:xfrm>
              <a:off x="3657768" y="5176714"/>
              <a:ext cx="197280" cy="17280"/>
            </p14:xfrm>
          </p:contentPart>
        </mc:Choice>
        <mc:Fallback xmlns="">
          <p:pic>
            <p:nvPicPr>
              <p:cNvPr id="211257" name="Freihand 211256">
                <a:extLst>
                  <a:ext uri="{FF2B5EF4-FFF2-40B4-BE49-F238E27FC236}">
                    <a16:creationId xmlns:a16="http://schemas.microsoft.com/office/drawing/2014/main" id="{667CCEF5-2B97-4F17-8197-EB301AADF962}"/>
                  </a:ext>
                </a:extLst>
              </p:cNvPr>
              <p:cNvPicPr/>
              <p:nvPr/>
            </p:nvPicPr>
            <p:blipFill>
              <a:blip r:embed="rId613"/>
              <a:stretch>
                <a:fillRect/>
              </a:stretch>
            </p:blipFill>
            <p:spPr>
              <a:xfrm>
                <a:off x="3653448" y="5172394"/>
                <a:ext cx="205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11258" name="Freihand 211257">
                <a:extLst>
                  <a:ext uri="{FF2B5EF4-FFF2-40B4-BE49-F238E27FC236}">
                    <a16:creationId xmlns:a16="http://schemas.microsoft.com/office/drawing/2014/main" id="{69021FF5-01A8-4255-8FAC-D61F51F3F539}"/>
                  </a:ext>
                </a:extLst>
              </p14:cNvPr>
              <p14:cNvContentPartPr/>
              <p14:nvPr/>
            </p14:nvContentPartPr>
            <p14:xfrm>
              <a:off x="4167528" y="5083474"/>
              <a:ext cx="70200" cy="123120"/>
            </p14:xfrm>
          </p:contentPart>
        </mc:Choice>
        <mc:Fallback xmlns="">
          <p:pic>
            <p:nvPicPr>
              <p:cNvPr id="211258" name="Freihand 211257">
                <a:extLst>
                  <a:ext uri="{FF2B5EF4-FFF2-40B4-BE49-F238E27FC236}">
                    <a16:creationId xmlns:a16="http://schemas.microsoft.com/office/drawing/2014/main" id="{69021FF5-01A8-4255-8FAC-D61F51F3F539}"/>
                  </a:ext>
                </a:extLst>
              </p:cNvPr>
              <p:cNvPicPr/>
              <p:nvPr/>
            </p:nvPicPr>
            <p:blipFill>
              <a:blip r:embed="rId615"/>
              <a:stretch>
                <a:fillRect/>
              </a:stretch>
            </p:blipFill>
            <p:spPr>
              <a:xfrm>
                <a:off x="4163208" y="5079154"/>
                <a:ext cx="788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11259" name="Freihand 211258">
                <a:extLst>
                  <a:ext uri="{FF2B5EF4-FFF2-40B4-BE49-F238E27FC236}">
                    <a16:creationId xmlns:a16="http://schemas.microsoft.com/office/drawing/2014/main" id="{34DDF6A4-9728-48D8-AE1F-40454D56F287}"/>
                  </a:ext>
                </a:extLst>
              </p14:cNvPr>
              <p14:cNvContentPartPr/>
              <p14:nvPr/>
            </p14:nvContentPartPr>
            <p14:xfrm>
              <a:off x="4186968" y="5020114"/>
              <a:ext cx="36000" cy="18000"/>
            </p14:xfrm>
          </p:contentPart>
        </mc:Choice>
        <mc:Fallback xmlns="">
          <p:pic>
            <p:nvPicPr>
              <p:cNvPr id="211259" name="Freihand 211258">
                <a:extLst>
                  <a:ext uri="{FF2B5EF4-FFF2-40B4-BE49-F238E27FC236}">
                    <a16:creationId xmlns:a16="http://schemas.microsoft.com/office/drawing/2014/main" id="{34DDF6A4-9728-48D8-AE1F-40454D56F287}"/>
                  </a:ext>
                </a:extLst>
              </p:cNvPr>
              <p:cNvPicPr/>
              <p:nvPr/>
            </p:nvPicPr>
            <p:blipFill>
              <a:blip r:embed="rId617"/>
              <a:stretch>
                <a:fillRect/>
              </a:stretch>
            </p:blipFill>
            <p:spPr>
              <a:xfrm>
                <a:off x="4182648" y="5015794"/>
                <a:ext cx="44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11260" name="Freihand 211259">
                <a:extLst>
                  <a:ext uri="{FF2B5EF4-FFF2-40B4-BE49-F238E27FC236}">
                    <a16:creationId xmlns:a16="http://schemas.microsoft.com/office/drawing/2014/main" id="{1051F544-DEF9-4E1D-8639-040ECA43583D}"/>
                  </a:ext>
                </a:extLst>
              </p14:cNvPr>
              <p14:cNvContentPartPr/>
              <p14:nvPr/>
            </p14:nvContentPartPr>
            <p14:xfrm>
              <a:off x="4317288" y="5166274"/>
              <a:ext cx="152280" cy="109080"/>
            </p14:xfrm>
          </p:contentPart>
        </mc:Choice>
        <mc:Fallback xmlns="">
          <p:pic>
            <p:nvPicPr>
              <p:cNvPr id="211260" name="Freihand 211259">
                <a:extLst>
                  <a:ext uri="{FF2B5EF4-FFF2-40B4-BE49-F238E27FC236}">
                    <a16:creationId xmlns:a16="http://schemas.microsoft.com/office/drawing/2014/main" id="{1051F544-DEF9-4E1D-8639-040ECA43583D}"/>
                  </a:ext>
                </a:extLst>
              </p:cNvPr>
              <p:cNvPicPr/>
              <p:nvPr/>
            </p:nvPicPr>
            <p:blipFill>
              <a:blip r:embed="rId619"/>
              <a:stretch>
                <a:fillRect/>
              </a:stretch>
            </p:blipFill>
            <p:spPr>
              <a:xfrm>
                <a:off x="4312968" y="5161954"/>
                <a:ext cx="160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11261" name="Freihand 211260">
                <a:extLst>
                  <a:ext uri="{FF2B5EF4-FFF2-40B4-BE49-F238E27FC236}">
                    <a16:creationId xmlns:a16="http://schemas.microsoft.com/office/drawing/2014/main" id="{43BDDF10-CD4B-4497-855F-E29F1B3FEE32}"/>
                  </a:ext>
                </a:extLst>
              </p14:cNvPr>
              <p14:cNvContentPartPr/>
              <p14:nvPr/>
            </p14:nvContentPartPr>
            <p14:xfrm>
              <a:off x="4600968" y="5118754"/>
              <a:ext cx="159840" cy="8280"/>
            </p14:xfrm>
          </p:contentPart>
        </mc:Choice>
        <mc:Fallback xmlns="">
          <p:pic>
            <p:nvPicPr>
              <p:cNvPr id="211261" name="Freihand 211260">
                <a:extLst>
                  <a:ext uri="{FF2B5EF4-FFF2-40B4-BE49-F238E27FC236}">
                    <a16:creationId xmlns:a16="http://schemas.microsoft.com/office/drawing/2014/main" id="{43BDDF10-CD4B-4497-855F-E29F1B3FEE32}"/>
                  </a:ext>
                </a:extLst>
              </p:cNvPr>
              <p:cNvPicPr/>
              <p:nvPr/>
            </p:nvPicPr>
            <p:blipFill>
              <a:blip r:embed="rId621"/>
              <a:stretch>
                <a:fillRect/>
              </a:stretch>
            </p:blipFill>
            <p:spPr>
              <a:xfrm>
                <a:off x="4596648" y="5114434"/>
                <a:ext cx="168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11262" name="Freihand 211261">
                <a:extLst>
                  <a:ext uri="{FF2B5EF4-FFF2-40B4-BE49-F238E27FC236}">
                    <a16:creationId xmlns:a16="http://schemas.microsoft.com/office/drawing/2014/main" id="{44A961F2-7863-476A-9488-336491D81B01}"/>
                  </a:ext>
                </a:extLst>
              </p14:cNvPr>
              <p14:cNvContentPartPr/>
              <p14:nvPr/>
            </p14:nvContentPartPr>
            <p14:xfrm>
              <a:off x="4931448" y="5056114"/>
              <a:ext cx="114840" cy="136800"/>
            </p14:xfrm>
          </p:contentPart>
        </mc:Choice>
        <mc:Fallback xmlns="">
          <p:pic>
            <p:nvPicPr>
              <p:cNvPr id="211262" name="Freihand 211261">
                <a:extLst>
                  <a:ext uri="{FF2B5EF4-FFF2-40B4-BE49-F238E27FC236}">
                    <a16:creationId xmlns:a16="http://schemas.microsoft.com/office/drawing/2014/main" id="{44A961F2-7863-476A-9488-336491D81B01}"/>
                  </a:ext>
                </a:extLst>
              </p:cNvPr>
              <p:cNvPicPr/>
              <p:nvPr/>
            </p:nvPicPr>
            <p:blipFill>
              <a:blip r:embed="rId623"/>
              <a:stretch>
                <a:fillRect/>
              </a:stretch>
            </p:blipFill>
            <p:spPr>
              <a:xfrm>
                <a:off x="4927128" y="5051794"/>
                <a:ext cx="123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11263" name="Freihand 211262">
                <a:extLst>
                  <a:ext uri="{FF2B5EF4-FFF2-40B4-BE49-F238E27FC236}">
                    <a16:creationId xmlns:a16="http://schemas.microsoft.com/office/drawing/2014/main" id="{0EAFC70A-A519-403E-AAA4-8F81D1AF8AE4}"/>
                  </a:ext>
                </a:extLst>
              </p14:cNvPr>
              <p14:cNvContentPartPr/>
              <p14:nvPr/>
            </p14:nvContentPartPr>
            <p14:xfrm>
              <a:off x="4968888" y="4924354"/>
              <a:ext cx="16560" cy="11520"/>
            </p14:xfrm>
          </p:contentPart>
        </mc:Choice>
        <mc:Fallback xmlns="">
          <p:pic>
            <p:nvPicPr>
              <p:cNvPr id="211263" name="Freihand 211262">
                <a:extLst>
                  <a:ext uri="{FF2B5EF4-FFF2-40B4-BE49-F238E27FC236}">
                    <a16:creationId xmlns:a16="http://schemas.microsoft.com/office/drawing/2014/main" id="{0EAFC70A-A519-403E-AAA4-8F81D1AF8AE4}"/>
                  </a:ext>
                </a:extLst>
              </p:cNvPr>
              <p:cNvPicPr/>
              <p:nvPr/>
            </p:nvPicPr>
            <p:blipFill>
              <a:blip r:embed="rId625"/>
              <a:stretch>
                <a:fillRect/>
              </a:stretch>
            </p:blipFill>
            <p:spPr>
              <a:xfrm>
                <a:off x="4964568" y="4920034"/>
                <a:ext cx="25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11264" name="Freihand 211263">
                <a:extLst>
                  <a:ext uri="{FF2B5EF4-FFF2-40B4-BE49-F238E27FC236}">
                    <a16:creationId xmlns:a16="http://schemas.microsoft.com/office/drawing/2014/main" id="{D01CB392-E0CD-47DC-9065-3964BE213190}"/>
                  </a:ext>
                </a:extLst>
              </p14:cNvPr>
              <p14:cNvContentPartPr/>
              <p14:nvPr/>
            </p14:nvContentPartPr>
            <p14:xfrm>
              <a:off x="5085888" y="5096434"/>
              <a:ext cx="122760" cy="144000"/>
            </p14:xfrm>
          </p:contentPart>
        </mc:Choice>
        <mc:Fallback xmlns="">
          <p:pic>
            <p:nvPicPr>
              <p:cNvPr id="211264" name="Freihand 211263">
                <a:extLst>
                  <a:ext uri="{FF2B5EF4-FFF2-40B4-BE49-F238E27FC236}">
                    <a16:creationId xmlns:a16="http://schemas.microsoft.com/office/drawing/2014/main" id="{D01CB392-E0CD-47DC-9065-3964BE213190}"/>
                  </a:ext>
                </a:extLst>
              </p:cNvPr>
              <p:cNvPicPr/>
              <p:nvPr/>
            </p:nvPicPr>
            <p:blipFill>
              <a:blip r:embed="rId627"/>
              <a:stretch>
                <a:fillRect/>
              </a:stretch>
            </p:blipFill>
            <p:spPr>
              <a:xfrm>
                <a:off x="5081568" y="5092114"/>
                <a:ext cx="131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11265" name="Freihand 211264">
                <a:extLst>
                  <a:ext uri="{FF2B5EF4-FFF2-40B4-BE49-F238E27FC236}">
                    <a16:creationId xmlns:a16="http://schemas.microsoft.com/office/drawing/2014/main" id="{37EF0A04-63EE-4153-9EEB-CC634B77FC9F}"/>
                  </a:ext>
                </a:extLst>
              </p14:cNvPr>
              <p14:cNvContentPartPr/>
              <p14:nvPr/>
            </p14:nvContentPartPr>
            <p14:xfrm>
              <a:off x="5176968" y="4935154"/>
              <a:ext cx="176040" cy="371520"/>
            </p14:xfrm>
          </p:contentPart>
        </mc:Choice>
        <mc:Fallback xmlns="">
          <p:pic>
            <p:nvPicPr>
              <p:cNvPr id="211265" name="Freihand 211264">
                <a:extLst>
                  <a:ext uri="{FF2B5EF4-FFF2-40B4-BE49-F238E27FC236}">
                    <a16:creationId xmlns:a16="http://schemas.microsoft.com/office/drawing/2014/main" id="{37EF0A04-63EE-4153-9EEB-CC634B77FC9F}"/>
                  </a:ext>
                </a:extLst>
              </p:cNvPr>
              <p:cNvPicPr/>
              <p:nvPr/>
            </p:nvPicPr>
            <p:blipFill>
              <a:blip r:embed="rId629"/>
              <a:stretch>
                <a:fillRect/>
              </a:stretch>
            </p:blipFill>
            <p:spPr>
              <a:xfrm>
                <a:off x="5172648" y="4930834"/>
                <a:ext cx="1846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11266" name="Freihand 211265">
                <a:extLst>
                  <a:ext uri="{FF2B5EF4-FFF2-40B4-BE49-F238E27FC236}">
                    <a16:creationId xmlns:a16="http://schemas.microsoft.com/office/drawing/2014/main" id="{1D1D545D-72E4-4B45-BCC0-955A63594685}"/>
                  </a:ext>
                </a:extLst>
              </p14:cNvPr>
              <p14:cNvContentPartPr/>
              <p14:nvPr/>
            </p14:nvContentPartPr>
            <p14:xfrm>
              <a:off x="4041528" y="4930474"/>
              <a:ext cx="190080" cy="396360"/>
            </p14:xfrm>
          </p:contentPart>
        </mc:Choice>
        <mc:Fallback xmlns="">
          <p:pic>
            <p:nvPicPr>
              <p:cNvPr id="211266" name="Freihand 211265">
                <a:extLst>
                  <a:ext uri="{FF2B5EF4-FFF2-40B4-BE49-F238E27FC236}">
                    <a16:creationId xmlns:a16="http://schemas.microsoft.com/office/drawing/2014/main" id="{1D1D545D-72E4-4B45-BCC0-955A63594685}"/>
                  </a:ext>
                </a:extLst>
              </p:cNvPr>
              <p:cNvPicPr/>
              <p:nvPr/>
            </p:nvPicPr>
            <p:blipFill>
              <a:blip r:embed="rId631"/>
              <a:stretch>
                <a:fillRect/>
              </a:stretch>
            </p:blipFill>
            <p:spPr>
              <a:xfrm>
                <a:off x="4037208" y="4926154"/>
                <a:ext cx="1987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11269" name="Freihand 211268">
                <a:extLst>
                  <a:ext uri="{FF2B5EF4-FFF2-40B4-BE49-F238E27FC236}">
                    <a16:creationId xmlns:a16="http://schemas.microsoft.com/office/drawing/2014/main" id="{A2F16819-7CFD-47C3-90EC-C94614A6F5B5}"/>
                  </a:ext>
                </a:extLst>
              </p14:cNvPr>
              <p14:cNvContentPartPr/>
              <p14:nvPr/>
            </p14:nvContentPartPr>
            <p14:xfrm>
              <a:off x="3157008" y="5331874"/>
              <a:ext cx="1226520" cy="219600"/>
            </p14:xfrm>
          </p:contentPart>
        </mc:Choice>
        <mc:Fallback xmlns="">
          <p:pic>
            <p:nvPicPr>
              <p:cNvPr id="211269" name="Freihand 211268">
                <a:extLst>
                  <a:ext uri="{FF2B5EF4-FFF2-40B4-BE49-F238E27FC236}">
                    <a16:creationId xmlns:a16="http://schemas.microsoft.com/office/drawing/2014/main" id="{A2F16819-7CFD-47C3-90EC-C94614A6F5B5}"/>
                  </a:ext>
                </a:extLst>
              </p:cNvPr>
              <p:cNvPicPr/>
              <p:nvPr/>
            </p:nvPicPr>
            <p:blipFill>
              <a:blip r:embed="rId633"/>
              <a:stretch>
                <a:fillRect/>
              </a:stretch>
            </p:blipFill>
            <p:spPr>
              <a:xfrm>
                <a:off x="3152688" y="5327554"/>
                <a:ext cx="12351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11270" name="Freihand 211269">
                <a:extLst>
                  <a:ext uri="{FF2B5EF4-FFF2-40B4-BE49-F238E27FC236}">
                    <a16:creationId xmlns:a16="http://schemas.microsoft.com/office/drawing/2014/main" id="{49669BCE-0EFC-4BB8-A358-663DC9C5B59A}"/>
                  </a:ext>
                </a:extLst>
              </p14:cNvPr>
              <p14:cNvContentPartPr/>
              <p14:nvPr/>
            </p14:nvContentPartPr>
            <p14:xfrm>
              <a:off x="4374888" y="5360314"/>
              <a:ext cx="935280" cy="163440"/>
            </p14:xfrm>
          </p:contentPart>
        </mc:Choice>
        <mc:Fallback xmlns="">
          <p:pic>
            <p:nvPicPr>
              <p:cNvPr id="211270" name="Freihand 211269">
                <a:extLst>
                  <a:ext uri="{FF2B5EF4-FFF2-40B4-BE49-F238E27FC236}">
                    <a16:creationId xmlns:a16="http://schemas.microsoft.com/office/drawing/2014/main" id="{49669BCE-0EFC-4BB8-A358-663DC9C5B59A}"/>
                  </a:ext>
                </a:extLst>
              </p:cNvPr>
              <p:cNvPicPr/>
              <p:nvPr/>
            </p:nvPicPr>
            <p:blipFill>
              <a:blip r:embed="rId635"/>
              <a:stretch>
                <a:fillRect/>
              </a:stretch>
            </p:blipFill>
            <p:spPr>
              <a:xfrm>
                <a:off x="4370568" y="5355994"/>
                <a:ext cx="943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11272" name="Freihand 211271">
                <a:extLst>
                  <a:ext uri="{FF2B5EF4-FFF2-40B4-BE49-F238E27FC236}">
                    <a16:creationId xmlns:a16="http://schemas.microsoft.com/office/drawing/2014/main" id="{85545450-25A2-406F-9DF9-393E2C3F87A1}"/>
                  </a:ext>
                </a:extLst>
              </p14:cNvPr>
              <p14:cNvContentPartPr/>
              <p14:nvPr/>
            </p14:nvContentPartPr>
            <p14:xfrm>
              <a:off x="3974928" y="5523034"/>
              <a:ext cx="106920" cy="164880"/>
            </p14:xfrm>
          </p:contentPart>
        </mc:Choice>
        <mc:Fallback xmlns="">
          <p:pic>
            <p:nvPicPr>
              <p:cNvPr id="211272" name="Freihand 211271">
                <a:extLst>
                  <a:ext uri="{FF2B5EF4-FFF2-40B4-BE49-F238E27FC236}">
                    <a16:creationId xmlns:a16="http://schemas.microsoft.com/office/drawing/2014/main" id="{85545450-25A2-406F-9DF9-393E2C3F87A1}"/>
                  </a:ext>
                </a:extLst>
              </p:cNvPr>
              <p:cNvPicPr/>
              <p:nvPr/>
            </p:nvPicPr>
            <p:blipFill>
              <a:blip r:embed="rId637"/>
              <a:stretch>
                <a:fillRect/>
              </a:stretch>
            </p:blipFill>
            <p:spPr>
              <a:xfrm>
                <a:off x="3970608" y="5518714"/>
                <a:ext cx="115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11273" name="Freihand 211272">
                <a:extLst>
                  <a:ext uri="{FF2B5EF4-FFF2-40B4-BE49-F238E27FC236}">
                    <a16:creationId xmlns:a16="http://schemas.microsoft.com/office/drawing/2014/main" id="{11ADBAC7-FEC5-4B78-B366-5BD8F05B9EDE}"/>
                  </a:ext>
                </a:extLst>
              </p14:cNvPr>
              <p14:cNvContentPartPr/>
              <p14:nvPr/>
            </p14:nvContentPartPr>
            <p14:xfrm>
              <a:off x="4129008" y="5559034"/>
              <a:ext cx="283320" cy="104040"/>
            </p14:xfrm>
          </p:contentPart>
        </mc:Choice>
        <mc:Fallback xmlns="">
          <p:pic>
            <p:nvPicPr>
              <p:cNvPr id="211273" name="Freihand 211272">
                <a:extLst>
                  <a:ext uri="{FF2B5EF4-FFF2-40B4-BE49-F238E27FC236}">
                    <a16:creationId xmlns:a16="http://schemas.microsoft.com/office/drawing/2014/main" id="{11ADBAC7-FEC5-4B78-B366-5BD8F05B9EDE}"/>
                  </a:ext>
                </a:extLst>
              </p:cNvPr>
              <p:cNvPicPr/>
              <p:nvPr/>
            </p:nvPicPr>
            <p:blipFill>
              <a:blip r:embed="rId639"/>
              <a:stretch>
                <a:fillRect/>
              </a:stretch>
            </p:blipFill>
            <p:spPr>
              <a:xfrm>
                <a:off x="4124688" y="5554714"/>
                <a:ext cx="291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11274" name="Freihand 211273">
                <a:extLst>
                  <a:ext uri="{FF2B5EF4-FFF2-40B4-BE49-F238E27FC236}">
                    <a16:creationId xmlns:a16="http://schemas.microsoft.com/office/drawing/2014/main" id="{5B5CB3E9-BD26-4BA9-9B84-7A107866FFDB}"/>
                  </a:ext>
                </a:extLst>
              </p14:cNvPr>
              <p14:cNvContentPartPr/>
              <p14:nvPr/>
            </p14:nvContentPartPr>
            <p14:xfrm>
              <a:off x="4412328" y="5511874"/>
              <a:ext cx="176400" cy="153720"/>
            </p14:xfrm>
          </p:contentPart>
        </mc:Choice>
        <mc:Fallback xmlns="">
          <p:pic>
            <p:nvPicPr>
              <p:cNvPr id="211274" name="Freihand 211273">
                <a:extLst>
                  <a:ext uri="{FF2B5EF4-FFF2-40B4-BE49-F238E27FC236}">
                    <a16:creationId xmlns:a16="http://schemas.microsoft.com/office/drawing/2014/main" id="{5B5CB3E9-BD26-4BA9-9B84-7A107866FFDB}"/>
                  </a:ext>
                </a:extLst>
              </p:cNvPr>
              <p:cNvPicPr/>
              <p:nvPr/>
            </p:nvPicPr>
            <p:blipFill>
              <a:blip r:embed="rId641"/>
              <a:stretch>
                <a:fillRect/>
              </a:stretch>
            </p:blipFill>
            <p:spPr>
              <a:xfrm>
                <a:off x="4408008" y="5507554"/>
                <a:ext cx="185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11275" name="Freihand 211274">
                <a:extLst>
                  <a:ext uri="{FF2B5EF4-FFF2-40B4-BE49-F238E27FC236}">
                    <a16:creationId xmlns:a16="http://schemas.microsoft.com/office/drawing/2014/main" id="{E06BABAC-3192-4110-8CB0-20E6FF0EFC2D}"/>
                  </a:ext>
                </a:extLst>
              </p14:cNvPr>
              <p14:cNvContentPartPr/>
              <p14:nvPr/>
            </p14:nvContentPartPr>
            <p14:xfrm>
              <a:off x="4712928" y="5470474"/>
              <a:ext cx="110520" cy="159480"/>
            </p14:xfrm>
          </p:contentPart>
        </mc:Choice>
        <mc:Fallback xmlns="">
          <p:pic>
            <p:nvPicPr>
              <p:cNvPr id="211275" name="Freihand 211274">
                <a:extLst>
                  <a:ext uri="{FF2B5EF4-FFF2-40B4-BE49-F238E27FC236}">
                    <a16:creationId xmlns:a16="http://schemas.microsoft.com/office/drawing/2014/main" id="{E06BABAC-3192-4110-8CB0-20E6FF0EFC2D}"/>
                  </a:ext>
                </a:extLst>
              </p:cNvPr>
              <p:cNvPicPr/>
              <p:nvPr/>
            </p:nvPicPr>
            <p:blipFill>
              <a:blip r:embed="rId643"/>
              <a:stretch>
                <a:fillRect/>
              </a:stretch>
            </p:blipFill>
            <p:spPr>
              <a:xfrm>
                <a:off x="4708608" y="5466154"/>
                <a:ext cx="119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11276" name="Freihand 211275">
                <a:extLst>
                  <a:ext uri="{FF2B5EF4-FFF2-40B4-BE49-F238E27FC236}">
                    <a16:creationId xmlns:a16="http://schemas.microsoft.com/office/drawing/2014/main" id="{838EBF28-167B-47E1-A617-C7DFC634BD91}"/>
                  </a:ext>
                </a:extLst>
              </p14:cNvPr>
              <p14:cNvContentPartPr/>
              <p14:nvPr/>
            </p14:nvContentPartPr>
            <p14:xfrm>
              <a:off x="4852968" y="5534194"/>
              <a:ext cx="105120" cy="79920"/>
            </p14:xfrm>
          </p:contentPart>
        </mc:Choice>
        <mc:Fallback xmlns="">
          <p:pic>
            <p:nvPicPr>
              <p:cNvPr id="211276" name="Freihand 211275">
                <a:extLst>
                  <a:ext uri="{FF2B5EF4-FFF2-40B4-BE49-F238E27FC236}">
                    <a16:creationId xmlns:a16="http://schemas.microsoft.com/office/drawing/2014/main" id="{838EBF28-167B-47E1-A617-C7DFC634BD91}"/>
                  </a:ext>
                </a:extLst>
              </p:cNvPr>
              <p:cNvPicPr/>
              <p:nvPr/>
            </p:nvPicPr>
            <p:blipFill>
              <a:blip r:embed="rId645"/>
              <a:stretch>
                <a:fillRect/>
              </a:stretch>
            </p:blipFill>
            <p:spPr>
              <a:xfrm>
                <a:off x="4848648" y="5529874"/>
                <a:ext cx="113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11277" name="Freihand 211276">
                <a:extLst>
                  <a:ext uri="{FF2B5EF4-FFF2-40B4-BE49-F238E27FC236}">
                    <a16:creationId xmlns:a16="http://schemas.microsoft.com/office/drawing/2014/main" id="{AA09624D-A054-43D5-835F-5678EA25014D}"/>
                  </a:ext>
                </a:extLst>
              </p14:cNvPr>
              <p14:cNvContentPartPr/>
              <p14:nvPr/>
            </p14:nvContentPartPr>
            <p14:xfrm>
              <a:off x="5011728" y="5443114"/>
              <a:ext cx="112680" cy="152280"/>
            </p14:xfrm>
          </p:contentPart>
        </mc:Choice>
        <mc:Fallback xmlns="">
          <p:pic>
            <p:nvPicPr>
              <p:cNvPr id="211277" name="Freihand 211276">
                <a:extLst>
                  <a:ext uri="{FF2B5EF4-FFF2-40B4-BE49-F238E27FC236}">
                    <a16:creationId xmlns:a16="http://schemas.microsoft.com/office/drawing/2014/main" id="{AA09624D-A054-43D5-835F-5678EA25014D}"/>
                  </a:ext>
                </a:extLst>
              </p:cNvPr>
              <p:cNvPicPr/>
              <p:nvPr/>
            </p:nvPicPr>
            <p:blipFill>
              <a:blip r:embed="rId647"/>
              <a:stretch>
                <a:fillRect/>
              </a:stretch>
            </p:blipFill>
            <p:spPr>
              <a:xfrm>
                <a:off x="5007408" y="5438794"/>
                <a:ext cx="121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11278" name="Freihand 211277">
                <a:extLst>
                  <a:ext uri="{FF2B5EF4-FFF2-40B4-BE49-F238E27FC236}">
                    <a16:creationId xmlns:a16="http://schemas.microsoft.com/office/drawing/2014/main" id="{9F1A1EB5-7A43-46B1-B831-AD8216CE15DC}"/>
                  </a:ext>
                </a:extLst>
              </p14:cNvPr>
              <p14:cNvContentPartPr/>
              <p14:nvPr/>
            </p14:nvContentPartPr>
            <p14:xfrm>
              <a:off x="5079768" y="5554354"/>
              <a:ext cx="59400" cy="41040"/>
            </p14:xfrm>
          </p:contentPart>
        </mc:Choice>
        <mc:Fallback xmlns="">
          <p:pic>
            <p:nvPicPr>
              <p:cNvPr id="211278" name="Freihand 211277">
                <a:extLst>
                  <a:ext uri="{FF2B5EF4-FFF2-40B4-BE49-F238E27FC236}">
                    <a16:creationId xmlns:a16="http://schemas.microsoft.com/office/drawing/2014/main" id="{9F1A1EB5-7A43-46B1-B831-AD8216CE15DC}"/>
                  </a:ext>
                </a:extLst>
              </p:cNvPr>
              <p:cNvPicPr/>
              <p:nvPr/>
            </p:nvPicPr>
            <p:blipFill>
              <a:blip r:embed="rId649"/>
              <a:stretch>
                <a:fillRect/>
              </a:stretch>
            </p:blipFill>
            <p:spPr>
              <a:xfrm>
                <a:off x="5075448" y="5550034"/>
                <a:ext cx="68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11279" name="Freihand 211278">
                <a:extLst>
                  <a:ext uri="{FF2B5EF4-FFF2-40B4-BE49-F238E27FC236}">
                    <a16:creationId xmlns:a16="http://schemas.microsoft.com/office/drawing/2014/main" id="{FAADEDF8-2FB7-46A3-9622-BBEED326FAB9}"/>
                  </a:ext>
                </a:extLst>
              </p14:cNvPr>
              <p14:cNvContentPartPr/>
              <p14:nvPr/>
            </p14:nvContentPartPr>
            <p14:xfrm>
              <a:off x="5158968" y="5530594"/>
              <a:ext cx="252720" cy="73080"/>
            </p14:xfrm>
          </p:contentPart>
        </mc:Choice>
        <mc:Fallback xmlns="">
          <p:pic>
            <p:nvPicPr>
              <p:cNvPr id="211279" name="Freihand 211278">
                <a:extLst>
                  <a:ext uri="{FF2B5EF4-FFF2-40B4-BE49-F238E27FC236}">
                    <a16:creationId xmlns:a16="http://schemas.microsoft.com/office/drawing/2014/main" id="{FAADEDF8-2FB7-46A3-9622-BBEED326FAB9}"/>
                  </a:ext>
                </a:extLst>
              </p:cNvPr>
              <p:cNvPicPr/>
              <p:nvPr/>
            </p:nvPicPr>
            <p:blipFill>
              <a:blip r:embed="rId651"/>
              <a:stretch>
                <a:fillRect/>
              </a:stretch>
            </p:blipFill>
            <p:spPr>
              <a:xfrm>
                <a:off x="5154648" y="5526274"/>
                <a:ext cx="261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11280" name="Freihand 211279">
                <a:extLst>
                  <a:ext uri="{FF2B5EF4-FFF2-40B4-BE49-F238E27FC236}">
                    <a16:creationId xmlns:a16="http://schemas.microsoft.com/office/drawing/2014/main" id="{81D0DA4C-C6EA-4794-B004-B6E123DE2378}"/>
                  </a:ext>
                </a:extLst>
              </p14:cNvPr>
              <p14:cNvContentPartPr/>
              <p14:nvPr/>
            </p14:nvContentPartPr>
            <p14:xfrm>
              <a:off x="5441928" y="5417554"/>
              <a:ext cx="384480" cy="168120"/>
            </p14:xfrm>
          </p:contentPart>
        </mc:Choice>
        <mc:Fallback xmlns="">
          <p:pic>
            <p:nvPicPr>
              <p:cNvPr id="211280" name="Freihand 211279">
                <a:extLst>
                  <a:ext uri="{FF2B5EF4-FFF2-40B4-BE49-F238E27FC236}">
                    <a16:creationId xmlns:a16="http://schemas.microsoft.com/office/drawing/2014/main" id="{81D0DA4C-C6EA-4794-B004-B6E123DE2378}"/>
                  </a:ext>
                </a:extLst>
              </p:cNvPr>
              <p:cNvPicPr/>
              <p:nvPr/>
            </p:nvPicPr>
            <p:blipFill>
              <a:blip r:embed="rId653"/>
              <a:stretch>
                <a:fillRect/>
              </a:stretch>
            </p:blipFill>
            <p:spPr>
              <a:xfrm>
                <a:off x="5437608" y="5413234"/>
                <a:ext cx="393120" cy="176760"/>
              </a:xfrm>
              <a:prstGeom prst="rect">
                <a:avLst/>
              </a:prstGeom>
            </p:spPr>
          </p:pic>
        </mc:Fallback>
      </mc:AlternateContent>
      <p:grpSp>
        <p:nvGrpSpPr>
          <p:cNvPr id="211307" name="Gruppieren 211306">
            <a:extLst>
              <a:ext uri="{FF2B5EF4-FFF2-40B4-BE49-F238E27FC236}">
                <a16:creationId xmlns:a16="http://schemas.microsoft.com/office/drawing/2014/main" id="{39DEDE50-7DBE-4CEC-BCB9-DD384AF97142}"/>
              </a:ext>
            </a:extLst>
          </p:cNvPr>
          <p:cNvGrpSpPr/>
          <p:nvPr/>
        </p:nvGrpSpPr>
        <p:grpSpPr>
          <a:xfrm>
            <a:off x="788928" y="4894114"/>
            <a:ext cx="2673720" cy="1259640"/>
            <a:chOff x="788928" y="4894114"/>
            <a:chExt cx="2673720" cy="1259640"/>
          </a:xfrm>
        </p:grpSpPr>
        <mc:AlternateContent xmlns:mc="http://schemas.openxmlformats.org/markup-compatibility/2006" xmlns:p14="http://schemas.microsoft.com/office/powerpoint/2010/main">
          <mc:Choice Requires="p14">
            <p:contentPart p14:bwMode="auto" r:id="rId654">
              <p14:nvContentPartPr>
                <p14:cNvPr id="211243" name="Freihand 211242">
                  <a:extLst>
                    <a:ext uri="{FF2B5EF4-FFF2-40B4-BE49-F238E27FC236}">
                      <a16:creationId xmlns:a16="http://schemas.microsoft.com/office/drawing/2014/main" id="{28A44CCF-884F-4D38-9BEC-467C610EEB5F}"/>
                    </a:ext>
                  </a:extLst>
                </p14:cNvPr>
                <p14:cNvContentPartPr/>
                <p14:nvPr/>
              </p14:nvContentPartPr>
              <p14:xfrm>
                <a:off x="2605848" y="4947034"/>
                <a:ext cx="91800" cy="84960"/>
              </p14:xfrm>
            </p:contentPart>
          </mc:Choice>
          <mc:Fallback xmlns="">
            <p:pic>
              <p:nvPicPr>
                <p:cNvPr id="211243" name="Freihand 211242">
                  <a:extLst>
                    <a:ext uri="{FF2B5EF4-FFF2-40B4-BE49-F238E27FC236}">
                      <a16:creationId xmlns:a16="http://schemas.microsoft.com/office/drawing/2014/main" id="{28A44CCF-884F-4D38-9BEC-467C610EEB5F}"/>
                    </a:ext>
                  </a:extLst>
                </p:cNvPr>
                <p:cNvPicPr/>
                <p:nvPr/>
              </p:nvPicPr>
              <p:blipFill>
                <a:blip r:embed="rId655"/>
                <a:stretch>
                  <a:fillRect/>
                </a:stretch>
              </p:blipFill>
              <p:spPr>
                <a:xfrm>
                  <a:off x="2601528" y="4942714"/>
                  <a:ext cx="100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11244" name="Freihand 211243">
                  <a:extLst>
                    <a:ext uri="{FF2B5EF4-FFF2-40B4-BE49-F238E27FC236}">
                      <a16:creationId xmlns:a16="http://schemas.microsoft.com/office/drawing/2014/main" id="{C4D37E2E-8C73-4835-86C9-B2727E4938EC}"/>
                    </a:ext>
                  </a:extLst>
                </p14:cNvPr>
                <p14:cNvContentPartPr/>
                <p14:nvPr/>
              </p14:nvContentPartPr>
              <p14:xfrm>
                <a:off x="2736168" y="4894114"/>
                <a:ext cx="94680" cy="121320"/>
              </p14:xfrm>
            </p:contentPart>
          </mc:Choice>
          <mc:Fallback xmlns="">
            <p:pic>
              <p:nvPicPr>
                <p:cNvPr id="211244" name="Freihand 211243">
                  <a:extLst>
                    <a:ext uri="{FF2B5EF4-FFF2-40B4-BE49-F238E27FC236}">
                      <a16:creationId xmlns:a16="http://schemas.microsoft.com/office/drawing/2014/main" id="{C4D37E2E-8C73-4835-86C9-B2727E4938EC}"/>
                    </a:ext>
                  </a:extLst>
                </p:cNvPr>
                <p:cNvPicPr/>
                <p:nvPr/>
              </p:nvPicPr>
              <p:blipFill>
                <a:blip r:embed="rId657"/>
                <a:stretch>
                  <a:fillRect/>
                </a:stretch>
              </p:blipFill>
              <p:spPr>
                <a:xfrm>
                  <a:off x="2731848" y="4889794"/>
                  <a:ext cx="103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11245" name="Freihand 211244">
                  <a:extLst>
                    <a:ext uri="{FF2B5EF4-FFF2-40B4-BE49-F238E27FC236}">
                      <a16:creationId xmlns:a16="http://schemas.microsoft.com/office/drawing/2014/main" id="{1BAF94EC-30F3-4ADA-A970-CBA97C6D4496}"/>
                    </a:ext>
                  </a:extLst>
                </p14:cNvPr>
                <p14:cNvContentPartPr/>
                <p14:nvPr/>
              </p14:nvContentPartPr>
              <p14:xfrm>
                <a:off x="2878008" y="4917154"/>
                <a:ext cx="67680" cy="208800"/>
              </p14:xfrm>
            </p:contentPart>
          </mc:Choice>
          <mc:Fallback xmlns="">
            <p:pic>
              <p:nvPicPr>
                <p:cNvPr id="211245" name="Freihand 211244">
                  <a:extLst>
                    <a:ext uri="{FF2B5EF4-FFF2-40B4-BE49-F238E27FC236}">
                      <a16:creationId xmlns:a16="http://schemas.microsoft.com/office/drawing/2014/main" id="{1BAF94EC-30F3-4ADA-A970-CBA97C6D4496}"/>
                    </a:ext>
                  </a:extLst>
                </p:cNvPr>
                <p:cNvPicPr/>
                <p:nvPr/>
              </p:nvPicPr>
              <p:blipFill>
                <a:blip r:embed="rId659"/>
                <a:stretch>
                  <a:fillRect/>
                </a:stretch>
              </p:blipFill>
              <p:spPr>
                <a:xfrm>
                  <a:off x="2873688" y="4912834"/>
                  <a:ext cx="76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11246" name="Freihand 211245">
                  <a:extLst>
                    <a:ext uri="{FF2B5EF4-FFF2-40B4-BE49-F238E27FC236}">
                      <a16:creationId xmlns:a16="http://schemas.microsoft.com/office/drawing/2014/main" id="{452D901B-171D-44B9-8674-8506003C4764}"/>
                    </a:ext>
                  </a:extLst>
                </p14:cNvPr>
                <p14:cNvContentPartPr/>
                <p14:nvPr/>
              </p14:nvContentPartPr>
              <p14:xfrm>
                <a:off x="3032088" y="4983394"/>
                <a:ext cx="360" cy="360"/>
              </p14:xfrm>
            </p:contentPart>
          </mc:Choice>
          <mc:Fallback xmlns="">
            <p:pic>
              <p:nvPicPr>
                <p:cNvPr id="211246" name="Freihand 211245">
                  <a:extLst>
                    <a:ext uri="{FF2B5EF4-FFF2-40B4-BE49-F238E27FC236}">
                      <a16:creationId xmlns:a16="http://schemas.microsoft.com/office/drawing/2014/main" id="{452D901B-171D-44B9-8674-8506003C4764}"/>
                    </a:ext>
                  </a:extLst>
                </p:cNvPr>
                <p:cNvPicPr/>
                <p:nvPr/>
              </p:nvPicPr>
              <p:blipFill>
                <a:blip r:embed="rId98"/>
                <a:stretch>
                  <a:fillRect/>
                </a:stretch>
              </p:blipFill>
              <p:spPr>
                <a:xfrm>
                  <a:off x="3027768" y="497907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11247" name="Freihand 211246">
                  <a:extLst>
                    <a:ext uri="{FF2B5EF4-FFF2-40B4-BE49-F238E27FC236}">
                      <a16:creationId xmlns:a16="http://schemas.microsoft.com/office/drawing/2014/main" id="{0C836311-EB2D-4E39-A40C-B5D0AEEDA507}"/>
                    </a:ext>
                  </a:extLst>
                </p14:cNvPr>
                <p14:cNvContentPartPr/>
                <p14:nvPr/>
              </p14:nvContentPartPr>
              <p14:xfrm>
                <a:off x="2294448" y="5240434"/>
                <a:ext cx="81000" cy="122400"/>
              </p14:xfrm>
            </p:contentPart>
          </mc:Choice>
          <mc:Fallback xmlns="">
            <p:pic>
              <p:nvPicPr>
                <p:cNvPr id="211247" name="Freihand 211246">
                  <a:extLst>
                    <a:ext uri="{FF2B5EF4-FFF2-40B4-BE49-F238E27FC236}">
                      <a16:creationId xmlns:a16="http://schemas.microsoft.com/office/drawing/2014/main" id="{0C836311-EB2D-4E39-A40C-B5D0AEEDA507}"/>
                    </a:ext>
                  </a:extLst>
                </p:cNvPr>
                <p:cNvPicPr/>
                <p:nvPr/>
              </p:nvPicPr>
              <p:blipFill>
                <a:blip r:embed="rId662"/>
                <a:stretch>
                  <a:fillRect/>
                </a:stretch>
              </p:blipFill>
              <p:spPr>
                <a:xfrm>
                  <a:off x="2290128" y="5236114"/>
                  <a:ext cx="89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11248" name="Freihand 211247">
                  <a:extLst>
                    <a:ext uri="{FF2B5EF4-FFF2-40B4-BE49-F238E27FC236}">
                      <a16:creationId xmlns:a16="http://schemas.microsoft.com/office/drawing/2014/main" id="{43540E74-D7E8-476D-A875-BC2D5617378E}"/>
                    </a:ext>
                  </a:extLst>
                </p14:cNvPr>
                <p14:cNvContentPartPr/>
                <p14:nvPr/>
              </p14:nvContentPartPr>
              <p14:xfrm>
                <a:off x="2333688" y="5157994"/>
                <a:ext cx="34560" cy="31680"/>
              </p14:xfrm>
            </p:contentPart>
          </mc:Choice>
          <mc:Fallback xmlns="">
            <p:pic>
              <p:nvPicPr>
                <p:cNvPr id="211248" name="Freihand 211247">
                  <a:extLst>
                    <a:ext uri="{FF2B5EF4-FFF2-40B4-BE49-F238E27FC236}">
                      <a16:creationId xmlns:a16="http://schemas.microsoft.com/office/drawing/2014/main" id="{43540E74-D7E8-476D-A875-BC2D5617378E}"/>
                    </a:ext>
                  </a:extLst>
                </p:cNvPr>
                <p:cNvPicPr/>
                <p:nvPr/>
              </p:nvPicPr>
              <p:blipFill>
                <a:blip r:embed="rId664"/>
                <a:stretch>
                  <a:fillRect/>
                </a:stretch>
              </p:blipFill>
              <p:spPr>
                <a:xfrm>
                  <a:off x="2329368" y="5153674"/>
                  <a:ext cx="43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11249" name="Freihand 211248">
                  <a:extLst>
                    <a:ext uri="{FF2B5EF4-FFF2-40B4-BE49-F238E27FC236}">
                      <a16:creationId xmlns:a16="http://schemas.microsoft.com/office/drawing/2014/main" id="{F728063D-B343-4654-9046-F9A83FE29BC5}"/>
                    </a:ext>
                  </a:extLst>
                </p14:cNvPr>
                <p14:cNvContentPartPr/>
                <p14:nvPr/>
              </p14:nvContentPartPr>
              <p14:xfrm>
                <a:off x="2426928" y="5312434"/>
                <a:ext cx="71640" cy="100800"/>
              </p14:xfrm>
            </p:contentPart>
          </mc:Choice>
          <mc:Fallback xmlns="">
            <p:pic>
              <p:nvPicPr>
                <p:cNvPr id="211249" name="Freihand 211248">
                  <a:extLst>
                    <a:ext uri="{FF2B5EF4-FFF2-40B4-BE49-F238E27FC236}">
                      <a16:creationId xmlns:a16="http://schemas.microsoft.com/office/drawing/2014/main" id="{F728063D-B343-4654-9046-F9A83FE29BC5}"/>
                    </a:ext>
                  </a:extLst>
                </p:cNvPr>
                <p:cNvPicPr/>
                <p:nvPr/>
              </p:nvPicPr>
              <p:blipFill>
                <a:blip r:embed="rId666"/>
                <a:stretch>
                  <a:fillRect/>
                </a:stretch>
              </p:blipFill>
              <p:spPr>
                <a:xfrm>
                  <a:off x="2422608" y="5308114"/>
                  <a:ext cx="80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11250" name="Freihand 211249">
                  <a:extLst>
                    <a:ext uri="{FF2B5EF4-FFF2-40B4-BE49-F238E27FC236}">
                      <a16:creationId xmlns:a16="http://schemas.microsoft.com/office/drawing/2014/main" id="{890D7FEE-E32E-42CC-B68A-4DD4851740AB}"/>
                    </a:ext>
                  </a:extLst>
                </p14:cNvPr>
                <p14:cNvContentPartPr/>
                <p14:nvPr/>
              </p14:nvContentPartPr>
              <p14:xfrm>
                <a:off x="2557968" y="5154034"/>
                <a:ext cx="151560" cy="119160"/>
              </p14:xfrm>
            </p:contentPart>
          </mc:Choice>
          <mc:Fallback xmlns="">
            <p:pic>
              <p:nvPicPr>
                <p:cNvPr id="211250" name="Freihand 211249">
                  <a:extLst>
                    <a:ext uri="{FF2B5EF4-FFF2-40B4-BE49-F238E27FC236}">
                      <a16:creationId xmlns:a16="http://schemas.microsoft.com/office/drawing/2014/main" id="{890D7FEE-E32E-42CC-B68A-4DD4851740AB}"/>
                    </a:ext>
                  </a:extLst>
                </p:cNvPr>
                <p:cNvPicPr/>
                <p:nvPr/>
              </p:nvPicPr>
              <p:blipFill>
                <a:blip r:embed="rId668"/>
                <a:stretch>
                  <a:fillRect/>
                </a:stretch>
              </p:blipFill>
              <p:spPr>
                <a:xfrm>
                  <a:off x="2553648" y="5149714"/>
                  <a:ext cx="160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11251" name="Freihand 211250">
                  <a:extLst>
                    <a:ext uri="{FF2B5EF4-FFF2-40B4-BE49-F238E27FC236}">
                      <a16:creationId xmlns:a16="http://schemas.microsoft.com/office/drawing/2014/main" id="{383DFA98-E3A8-4BAE-8626-16B3F3E95DBE}"/>
                    </a:ext>
                  </a:extLst>
                </p14:cNvPr>
                <p14:cNvContentPartPr/>
                <p14:nvPr/>
              </p14:nvContentPartPr>
              <p14:xfrm>
                <a:off x="2808888" y="5230354"/>
                <a:ext cx="177840" cy="54000"/>
              </p14:xfrm>
            </p:contentPart>
          </mc:Choice>
          <mc:Fallback xmlns="">
            <p:pic>
              <p:nvPicPr>
                <p:cNvPr id="211251" name="Freihand 211250">
                  <a:extLst>
                    <a:ext uri="{FF2B5EF4-FFF2-40B4-BE49-F238E27FC236}">
                      <a16:creationId xmlns:a16="http://schemas.microsoft.com/office/drawing/2014/main" id="{383DFA98-E3A8-4BAE-8626-16B3F3E95DBE}"/>
                    </a:ext>
                  </a:extLst>
                </p:cNvPr>
                <p:cNvPicPr/>
                <p:nvPr/>
              </p:nvPicPr>
              <p:blipFill>
                <a:blip r:embed="rId670"/>
                <a:stretch>
                  <a:fillRect/>
                </a:stretch>
              </p:blipFill>
              <p:spPr>
                <a:xfrm>
                  <a:off x="2804568" y="5226034"/>
                  <a:ext cx="186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11253" name="Freihand 211252">
                  <a:extLst>
                    <a:ext uri="{FF2B5EF4-FFF2-40B4-BE49-F238E27FC236}">
                      <a16:creationId xmlns:a16="http://schemas.microsoft.com/office/drawing/2014/main" id="{A4CC9194-7E57-4B87-91B7-8C15F8B3F1D7}"/>
                    </a:ext>
                  </a:extLst>
                </p14:cNvPr>
                <p14:cNvContentPartPr/>
                <p14:nvPr/>
              </p14:nvContentPartPr>
              <p14:xfrm>
                <a:off x="3199848" y="5134234"/>
                <a:ext cx="86040" cy="150840"/>
              </p14:xfrm>
            </p:contentPart>
          </mc:Choice>
          <mc:Fallback xmlns="">
            <p:pic>
              <p:nvPicPr>
                <p:cNvPr id="211253" name="Freihand 211252">
                  <a:extLst>
                    <a:ext uri="{FF2B5EF4-FFF2-40B4-BE49-F238E27FC236}">
                      <a16:creationId xmlns:a16="http://schemas.microsoft.com/office/drawing/2014/main" id="{A4CC9194-7E57-4B87-91B7-8C15F8B3F1D7}"/>
                    </a:ext>
                  </a:extLst>
                </p:cNvPr>
                <p:cNvPicPr/>
                <p:nvPr/>
              </p:nvPicPr>
              <p:blipFill>
                <a:blip r:embed="rId672"/>
                <a:stretch>
                  <a:fillRect/>
                </a:stretch>
              </p:blipFill>
              <p:spPr>
                <a:xfrm>
                  <a:off x="3195528" y="5129914"/>
                  <a:ext cx="94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11254" name="Freihand 211253">
                  <a:extLst>
                    <a:ext uri="{FF2B5EF4-FFF2-40B4-BE49-F238E27FC236}">
                      <a16:creationId xmlns:a16="http://schemas.microsoft.com/office/drawing/2014/main" id="{6510B23B-5E8B-41E0-94FB-29E7A8D372D1}"/>
                    </a:ext>
                  </a:extLst>
                </p14:cNvPr>
                <p14:cNvContentPartPr/>
                <p14:nvPr/>
              </p14:nvContentPartPr>
              <p14:xfrm>
                <a:off x="3245928" y="5044954"/>
                <a:ext cx="7920" cy="8280"/>
              </p14:xfrm>
            </p:contentPart>
          </mc:Choice>
          <mc:Fallback xmlns="">
            <p:pic>
              <p:nvPicPr>
                <p:cNvPr id="211254" name="Freihand 211253">
                  <a:extLst>
                    <a:ext uri="{FF2B5EF4-FFF2-40B4-BE49-F238E27FC236}">
                      <a16:creationId xmlns:a16="http://schemas.microsoft.com/office/drawing/2014/main" id="{6510B23B-5E8B-41E0-94FB-29E7A8D372D1}"/>
                    </a:ext>
                  </a:extLst>
                </p:cNvPr>
                <p:cNvPicPr/>
                <p:nvPr/>
              </p:nvPicPr>
              <p:blipFill>
                <a:blip r:embed="rId674"/>
                <a:stretch>
                  <a:fillRect/>
                </a:stretch>
              </p:blipFill>
              <p:spPr>
                <a:xfrm>
                  <a:off x="3241608" y="5040634"/>
                  <a:ext cx="16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11255" name="Freihand 211254">
                  <a:extLst>
                    <a:ext uri="{FF2B5EF4-FFF2-40B4-BE49-F238E27FC236}">
                      <a16:creationId xmlns:a16="http://schemas.microsoft.com/office/drawing/2014/main" id="{CBA38B50-3679-40CD-B8B4-FDD1FF2E9476}"/>
                    </a:ext>
                  </a:extLst>
                </p14:cNvPr>
                <p14:cNvContentPartPr/>
                <p14:nvPr/>
              </p14:nvContentPartPr>
              <p14:xfrm>
                <a:off x="3345288" y="5210554"/>
                <a:ext cx="117360" cy="103320"/>
              </p14:xfrm>
            </p:contentPart>
          </mc:Choice>
          <mc:Fallback xmlns="">
            <p:pic>
              <p:nvPicPr>
                <p:cNvPr id="211255" name="Freihand 211254">
                  <a:extLst>
                    <a:ext uri="{FF2B5EF4-FFF2-40B4-BE49-F238E27FC236}">
                      <a16:creationId xmlns:a16="http://schemas.microsoft.com/office/drawing/2014/main" id="{CBA38B50-3679-40CD-B8B4-FDD1FF2E9476}"/>
                    </a:ext>
                  </a:extLst>
                </p:cNvPr>
                <p:cNvPicPr/>
                <p:nvPr/>
              </p:nvPicPr>
              <p:blipFill>
                <a:blip r:embed="rId676"/>
                <a:stretch>
                  <a:fillRect/>
                </a:stretch>
              </p:blipFill>
              <p:spPr>
                <a:xfrm>
                  <a:off x="3340968" y="5206234"/>
                  <a:ext cx="126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11281" name="Freihand 211280">
                  <a:extLst>
                    <a:ext uri="{FF2B5EF4-FFF2-40B4-BE49-F238E27FC236}">
                      <a16:creationId xmlns:a16="http://schemas.microsoft.com/office/drawing/2014/main" id="{55474D71-A0FE-4B62-AC4B-214962546E62}"/>
                    </a:ext>
                  </a:extLst>
                </p14:cNvPr>
                <p14:cNvContentPartPr/>
                <p14:nvPr/>
              </p14:nvContentPartPr>
              <p14:xfrm>
                <a:off x="2146848" y="5383354"/>
                <a:ext cx="421200" cy="127800"/>
              </p14:xfrm>
            </p:contentPart>
          </mc:Choice>
          <mc:Fallback xmlns="">
            <p:pic>
              <p:nvPicPr>
                <p:cNvPr id="211281" name="Freihand 211280">
                  <a:extLst>
                    <a:ext uri="{FF2B5EF4-FFF2-40B4-BE49-F238E27FC236}">
                      <a16:creationId xmlns:a16="http://schemas.microsoft.com/office/drawing/2014/main" id="{55474D71-A0FE-4B62-AC4B-214962546E62}"/>
                    </a:ext>
                  </a:extLst>
                </p:cNvPr>
                <p:cNvPicPr/>
                <p:nvPr/>
              </p:nvPicPr>
              <p:blipFill>
                <a:blip r:embed="rId678"/>
                <a:stretch>
                  <a:fillRect/>
                </a:stretch>
              </p:blipFill>
              <p:spPr>
                <a:xfrm>
                  <a:off x="2142528" y="5379034"/>
                  <a:ext cx="429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11284" name="Freihand 211283">
                  <a:extLst>
                    <a:ext uri="{FF2B5EF4-FFF2-40B4-BE49-F238E27FC236}">
                      <a16:creationId xmlns:a16="http://schemas.microsoft.com/office/drawing/2014/main" id="{63F69D72-DB56-472F-BAB2-CD3176F7276C}"/>
                    </a:ext>
                  </a:extLst>
                </p14:cNvPr>
                <p14:cNvContentPartPr/>
                <p14:nvPr/>
              </p14:nvContentPartPr>
              <p14:xfrm>
                <a:off x="1823568" y="5571274"/>
                <a:ext cx="291240" cy="110160"/>
              </p14:xfrm>
            </p:contentPart>
          </mc:Choice>
          <mc:Fallback xmlns="">
            <p:pic>
              <p:nvPicPr>
                <p:cNvPr id="211284" name="Freihand 211283">
                  <a:extLst>
                    <a:ext uri="{FF2B5EF4-FFF2-40B4-BE49-F238E27FC236}">
                      <a16:creationId xmlns:a16="http://schemas.microsoft.com/office/drawing/2014/main" id="{63F69D72-DB56-472F-BAB2-CD3176F7276C}"/>
                    </a:ext>
                  </a:extLst>
                </p:cNvPr>
                <p:cNvPicPr/>
                <p:nvPr/>
              </p:nvPicPr>
              <p:blipFill>
                <a:blip r:embed="rId680"/>
                <a:stretch>
                  <a:fillRect/>
                </a:stretch>
              </p:blipFill>
              <p:spPr>
                <a:xfrm>
                  <a:off x="1819248" y="5566954"/>
                  <a:ext cx="299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11285" name="Freihand 211284">
                  <a:extLst>
                    <a:ext uri="{FF2B5EF4-FFF2-40B4-BE49-F238E27FC236}">
                      <a16:creationId xmlns:a16="http://schemas.microsoft.com/office/drawing/2014/main" id="{FEB3881A-E027-461B-8189-66873A6587A9}"/>
                    </a:ext>
                  </a:extLst>
                </p14:cNvPr>
                <p14:cNvContentPartPr/>
                <p14:nvPr/>
              </p14:nvContentPartPr>
              <p14:xfrm>
                <a:off x="2063328" y="5525914"/>
                <a:ext cx="70560" cy="165600"/>
              </p14:xfrm>
            </p:contentPart>
          </mc:Choice>
          <mc:Fallback xmlns="">
            <p:pic>
              <p:nvPicPr>
                <p:cNvPr id="211285" name="Freihand 211284">
                  <a:extLst>
                    <a:ext uri="{FF2B5EF4-FFF2-40B4-BE49-F238E27FC236}">
                      <a16:creationId xmlns:a16="http://schemas.microsoft.com/office/drawing/2014/main" id="{FEB3881A-E027-461B-8189-66873A6587A9}"/>
                    </a:ext>
                  </a:extLst>
                </p:cNvPr>
                <p:cNvPicPr/>
                <p:nvPr/>
              </p:nvPicPr>
              <p:blipFill>
                <a:blip r:embed="rId682"/>
                <a:stretch>
                  <a:fillRect/>
                </a:stretch>
              </p:blipFill>
              <p:spPr>
                <a:xfrm>
                  <a:off x="2059008" y="5521594"/>
                  <a:ext cx="79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11287" name="Freihand 211286">
                  <a:extLst>
                    <a:ext uri="{FF2B5EF4-FFF2-40B4-BE49-F238E27FC236}">
                      <a16:creationId xmlns:a16="http://schemas.microsoft.com/office/drawing/2014/main" id="{2AF6953D-B387-4D83-8587-721AB8D1FCC8}"/>
                    </a:ext>
                  </a:extLst>
                </p14:cNvPr>
                <p14:cNvContentPartPr/>
                <p14:nvPr/>
              </p14:nvContentPartPr>
              <p14:xfrm>
                <a:off x="788928" y="5624914"/>
                <a:ext cx="110160" cy="194400"/>
              </p14:xfrm>
            </p:contentPart>
          </mc:Choice>
          <mc:Fallback xmlns="">
            <p:pic>
              <p:nvPicPr>
                <p:cNvPr id="211287" name="Freihand 211286">
                  <a:extLst>
                    <a:ext uri="{FF2B5EF4-FFF2-40B4-BE49-F238E27FC236}">
                      <a16:creationId xmlns:a16="http://schemas.microsoft.com/office/drawing/2014/main" id="{2AF6953D-B387-4D83-8587-721AB8D1FCC8}"/>
                    </a:ext>
                  </a:extLst>
                </p:cNvPr>
                <p:cNvPicPr/>
                <p:nvPr/>
              </p:nvPicPr>
              <p:blipFill>
                <a:blip r:embed="rId684"/>
                <a:stretch>
                  <a:fillRect/>
                </a:stretch>
              </p:blipFill>
              <p:spPr>
                <a:xfrm>
                  <a:off x="784608" y="5620594"/>
                  <a:ext cx="118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11288" name="Freihand 211287">
                  <a:extLst>
                    <a:ext uri="{FF2B5EF4-FFF2-40B4-BE49-F238E27FC236}">
                      <a16:creationId xmlns:a16="http://schemas.microsoft.com/office/drawing/2014/main" id="{D0FF8B27-B8E2-4300-A1A2-694CE17A067A}"/>
                    </a:ext>
                  </a:extLst>
                </p14:cNvPr>
                <p14:cNvContentPartPr/>
                <p14:nvPr/>
              </p14:nvContentPartPr>
              <p14:xfrm>
                <a:off x="792168" y="5712754"/>
                <a:ext cx="116640" cy="16920"/>
              </p14:xfrm>
            </p:contentPart>
          </mc:Choice>
          <mc:Fallback xmlns="">
            <p:pic>
              <p:nvPicPr>
                <p:cNvPr id="211288" name="Freihand 211287">
                  <a:extLst>
                    <a:ext uri="{FF2B5EF4-FFF2-40B4-BE49-F238E27FC236}">
                      <a16:creationId xmlns:a16="http://schemas.microsoft.com/office/drawing/2014/main" id="{D0FF8B27-B8E2-4300-A1A2-694CE17A067A}"/>
                    </a:ext>
                  </a:extLst>
                </p:cNvPr>
                <p:cNvPicPr/>
                <p:nvPr/>
              </p:nvPicPr>
              <p:blipFill>
                <a:blip r:embed="rId686"/>
                <a:stretch>
                  <a:fillRect/>
                </a:stretch>
              </p:blipFill>
              <p:spPr>
                <a:xfrm>
                  <a:off x="787848" y="5708434"/>
                  <a:ext cx="125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11289" name="Freihand 211288">
                  <a:extLst>
                    <a:ext uri="{FF2B5EF4-FFF2-40B4-BE49-F238E27FC236}">
                      <a16:creationId xmlns:a16="http://schemas.microsoft.com/office/drawing/2014/main" id="{94A31264-381D-459D-84AD-9D64CCA466ED}"/>
                    </a:ext>
                  </a:extLst>
                </p14:cNvPr>
                <p14:cNvContentPartPr/>
                <p14:nvPr/>
              </p14:nvContentPartPr>
              <p14:xfrm>
                <a:off x="946968" y="5745154"/>
                <a:ext cx="188280" cy="60120"/>
              </p14:xfrm>
            </p:contentPart>
          </mc:Choice>
          <mc:Fallback xmlns="">
            <p:pic>
              <p:nvPicPr>
                <p:cNvPr id="211289" name="Freihand 211288">
                  <a:extLst>
                    <a:ext uri="{FF2B5EF4-FFF2-40B4-BE49-F238E27FC236}">
                      <a16:creationId xmlns:a16="http://schemas.microsoft.com/office/drawing/2014/main" id="{94A31264-381D-459D-84AD-9D64CCA466ED}"/>
                    </a:ext>
                  </a:extLst>
                </p:cNvPr>
                <p:cNvPicPr/>
                <p:nvPr/>
              </p:nvPicPr>
              <p:blipFill>
                <a:blip r:embed="rId688"/>
                <a:stretch>
                  <a:fillRect/>
                </a:stretch>
              </p:blipFill>
              <p:spPr>
                <a:xfrm>
                  <a:off x="942648" y="5740834"/>
                  <a:ext cx="196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11290" name="Freihand 211289">
                  <a:extLst>
                    <a:ext uri="{FF2B5EF4-FFF2-40B4-BE49-F238E27FC236}">
                      <a16:creationId xmlns:a16="http://schemas.microsoft.com/office/drawing/2014/main" id="{06CFB505-163C-4A91-A689-D37FFACFF16E}"/>
                    </a:ext>
                  </a:extLst>
                </p14:cNvPr>
                <p14:cNvContentPartPr/>
                <p14:nvPr/>
              </p14:nvContentPartPr>
              <p14:xfrm>
                <a:off x="1137048" y="5681074"/>
                <a:ext cx="101160" cy="140760"/>
              </p14:xfrm>
            </p:contentPart>
          </mc:Choice>
          <mc:Fallback xmlns="">
            <p:pic>
              <p:nvPicPr>
                <p:cNvPr id="211290" name="Freihand 211289">
                  <a:extLst>
                    <a:ext uri="{FF2B5EF4-FFF2-40B4-BE49-F238E27FC236}">
                      <a16:creationId xmlns:a16="http://schemas.microsoft.com/office/drawing/2014/main" id="{06CFB505-163C-4A91-A689-D37FFACFF16E}"/>
                    </a:ext>
                  </a:extLst>
                </p:cNvPr>
                <p:cNvPicPr/>
                <p:nvPr/>
              </p:nvPicPr>
              <p:blipFill>
                <a:blip r:embed="rId690"/>
                <a:stretch>
                  <a:fillRect/>
                </a:stretch>
              </p:blipFill>
              <p:spPr>
                <a:xfrm>
                  <a:off x="1132728" y="5676754"/>
                  <a:ext cx="109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11291" name="Freihand 211290">
                  <a:extLst>
                    <a:ext uri="{FF2B5EF4-FFF2-40B4-BE49-F238E27FC236}">
                      <a16:creationId xmlns:a16="http://schemas.microsoft.com/office/drawing/2014/main" id="{08C7C348-6D6A-4F01-A5D7-E2B5F21FE65E}"/>
                    </a:ext>
                  </a:extLst>
                </p14:cNvPr>
                <p14:cNvContentPartPr/>
                <p14:nvPr/>
              </p14:nvContentPartPr>
              <p14:xfrm>
                <a:off x="1263768" y="5725354"/>
                <a:ext cx="94320" cy="100800"/>
              </p14:xfrm>
            </p:contentPart>
          </mc:Choice>
          <mc:Fallback xmlns="">
            <p:pic>
              <p:nvPicPr>
                <p:cNvPr id="211291" name="Freihand 211290">
                  <a:extLst>
                    <a:ext uri="{FF2B5EF4-FFF2-40B4-BE49-F238E27FC236}">
                      <a16:creationId xmlns:a16="http://schemas.microsoft.com/office/drawing/2014/main" id="{08C7C348-6D6A-4F01-A5D7-E2B5F21FE65E}"/>
                    </a:ext>
                  </a:extLst>
                </p:cNvPr>
                <p:cNvPicPr/>
                <p:nvPr/>
              </p:nvPicPr>
              <p:blipFill>
                <a:blip r:embed="rId692"/>
                <a:stretch>
                  <a:fillRect/>
                </a:stretch>
              </p:blipFill>
              <p:spPr>
                <a:xfrm>
                  <a:off x="1259448" y="5721034"/>
                  <a:ext cx="10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11292" name="Freihand 211291">
                  <a:extLst>
                    <a:ext uri="{FF2B5EF4-FFF2-40B4-BE49-F238E27FC236}">
                      <a16:creationId xmlns:a16="http://schemas.microsoft.com/office/drawing/2014/main" id="{674CE173-CB4D-4EF4-916E-A8F7FEA1DE30}"/>
                    </a:ext>
                  </a:extLst>
                </p14:cNvPr>
                <p14:cNvContentPartPr/>
                <p14:nvPr/>
              </p14:nvContentPartPr>
              <p14:xfrm>
                <a:off x="1382568" y="5748754"/>
                <a:ext cx="121320" cy="85680"/>
              </p14:xfrm>
            </p:contentPart>
          </mc:Choice>
          <mc:Fallback xmlns="">
            <p:pic>
              <p:nvPicPr>
                <p:cNvPr id="211292" name="Freihand 211291">
                  <a:extLst>
                    <a:ext uri="{FF2B5EF4-FFF2-40B4-BE49-F238E27FC236}">
                      <a16:creationId xmlns:a16="http://schemas.microsoft.com/office/drawing/2014/main" id="{674CE173-CB4D-4EF4-916E-A8F7FEA1DE30}"/>
                    </a:ext>
                  </a:extLst>
                </p:cNvPr>
                <p:cNvPicPr/>
                <p:nvPr/>
              </p:nvPicPr>
              <p:blipFill>
                <a:blip r:embed="rId694"/>
                <a:stretch>
                  <a:fillRect/>
                </a:stretch>
              </p:blipFill>
              <p:spPr>
                <a:xfrm>
                  <a:off x="1378248" y="5744434"/>
                  <a:ext cx="129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11293" name="Freihand 211292">
                  <a:extLst>
                    <a:ext uri="{FF2B5EF4-FFF2-40B4-BE49-F238E27FC236}">
                      <a16:creationId xmlns:a16="http://schemas.microsoft.com/office/drawing/2014/main" id="{D9AB25B2-BC25-40AD-AF97-F536D2FE2470}"/>
                    </a:ext>
                  </a:extLst>
                </p14:cNvPr>
                <p14:cNvContentPartPr/>
                <p14:nvPr/>
              </p14:nvContentPartPr>
              <p14:xfrm>
                <a:off x="1550328" y="5685754"/>
                <a:ext cx="103320" cy="154440"/>
              </p14:xfrm>
            </p:contentPart>
          </mc:Choice>
          <mc:Fallback xmlns="">
            <p:pic>
              <p:nvPicPr>
                <p:cNvPr id="211293" name="Freihand 211292">
                  <a:extLst>
                    <a:ext uri="{FF2B5EF4-FFF2-40B4-BE49-F238E27FC236}">
                      <a16:creationId xmlns:a16="http://schemas.microsoft.com/office/drawing/2014/main" id="{D9AB25B2-BC25-40AD-AF97-F536D2FE2470}"/>
                    </a:ext>
                  </a:extLst>
                </p:cNvPr>
                <p:cNvPicPr/>
                <p:nvPr/>
              </p:nvPicPr>
              <p:blipFill>
                <a:blip r:embed="rId696"/>
                <a:stretch>
                  <a:fillRect/>
                </a:stretch>
              </p:blipFill>
              <p:spPr>
                <a:xfrm>
                  <a:off x="1546008" y="5681434"/>
                  <a:ext cx="111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11294" name="Freihand 211293">
                  <a:extLst>
                    <a:ext uri="{FF2B5EF4-FFF2-40B4-BE49-F238E27FC236}">
                      <a16:creationId xmlns:a16="http://schemas.microsoft.com/office/drawing/2014/main" id="{57D35C44-869B-4967-B35F-74D55B649C72}"/>
                    </a:ext>
                  </a:extLst>
                </p14:cNvPr>
                <p14:cNvContentPartPr/>
                <p14:nvPr/>
              </p14:nvContentPartPr>
              <p14:xfrm>
                <a:off x="1480488" y="5716354"/>
                <a:ext cx="153000" cy="5040"/>
              </p14:xfrm>
            </p:contentPart>
          </mc:Choice>
          <mc:Fallback xmlns="">
            <p:pic>
              <p:nvPicPr>
                <p:cNvPr id="211294" name="Freihand 211293">
                  <a:extLst>
                    <a:ext uri="{FF2B5EF4-FFF2-40B4-BE49-F238E27FC236}">
                      <a16:creationId xmlns:a16="http://schemas.microsoft.com/office/drawing/2014/main" id="{57D35C44-869B-4967-B35F-74D55B649C72}"/>
                    </a:ext>
                  </a:extLst>
                </p:cNvPr>
                <p:cNvPicPr/>
                <p:nvPr/>
              </p:nvPicPr>
              <p:blipFill>
                <a:blip r:embed="rId698"/>
                <a:stretch>
                  <a:fillRect/>
                </a:stretch>
              </p:blipFill>
              <p:spPr>
                <a:xfrm>
                  <a:off x="1476168" y="5712034"/>
                  <a:ext cx="161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11295" name="Freihand 211294">
                  <a:extLst>
                    <a:ext uri="{FF2B5EF4-FFF2-40B4-BE49-F238E27FC236}">
                      <a16:creationId xmlns:a16="http://schemas.microsoft.com/office/drawing/2014/main" id="{A5A77876-377F-42D3-B23A-6B2F36C4337C}"/>
                    </a:ext>
                  </a:extLst>
                </p14:cNvPr>
                <p14:cNvContentPartPr/>
                <p14:nvPr/>
              </p14:nvContentPartPr>
              <p14:xfrm>
                <a:off x="1775328" y="5732914"/>
                <a:ext cx="151920" cy="72000"/>
              </p14:xfrm>
            </p:contentPart>
          </mc:Choice>
          <mc:Fallback xmlns="">
            <p:pic>
              <p:nvPicPr>
                <p:cNvPr id="211295" name="Freihand 211294">
                  <a:extLst>
                    <a:ext uri="{FF2B5EF4-FFF2-40B4-BE49-F238E27FC236}">
                      <a16:creationId xmlns:a16="http://schemas.microsoft.com/office/drawing/2014/main" id="{A5A77876-377F-42D3-B23A-6B2F36C4337C}"/>
                    </a:ext>
                  </a:extLst>
                </p:cNvPr>
                <p:cNvPicPr/>
                <p:nvPr/>
              </p:nvPicPr>
              <p:blipFill>
                <a:blip r:embed="rId700"/>
                <a:stretch>
                  <a:fillRect/>
                </a:stretch>
              </p:blipFill>
              <p:spPr>
                <a:xfrm>
                  <a:off x="1771008" y="5728594"/>
                  <a:ext cx="160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11296" name="Freihand 211295">
                  <a:extLst>
                    <a:ext uri="{FF2B5EF4-FFF2-40B4-BE49-F238E27FC236}">
                      <a16:creationId xmlns:a16="http://schemas.microsoft.com/office/drawing/2014/main" id="{7F16B5B7-63F2-471E-A140-79653F1D9497}"/>
                    </a:ext>
                  </a:extLst>
                </p14:cNvPr>
                <p14:cNvContentPartPr/>
                <p14:nvPr/>
              </p14:nvContentPartPr>
              <p14:xfrm>
                <a:off x="1912128" y="5721394"/>
                <a:ext cx="360" cy="360"/>
              </p14:xfrm>
            </p:contentPart>
          </mc:Choice>
          <mc:Fallback xmlns="">
            <p:pic>
              <p:nvPicPr>
                <p:cNvPr id="211296" name="Freihand 211295">
                  <a:extLst>
                    <a:ext uri="{FF2B5EF4-FFF2-40B4-BE49-F238E27FC236}">
                      <a16:creationId xmlns:a16="http://schemas.microsoft.com/office/drawing/2014/main" id="{7F16B5B7-63F2-471E-A140-79653F1D9497}"/>
                    </a:ext>
                  </a:extLst>
                </p:cNvPr>
                <p:cNvPicPr/>
                <p:nvPr/>
              </p:nvPicPr>
              <p:blipFill>
                <a:blip r:embed="rId98"/>
                <a:stretch>
                  <a:fillRect/>
                </a:stretch>
              </p:blipFill>
              <p:spPr>
                <a:xfrm>
                  <a:off x="1907808" y="571707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11297" name="Freihand 211296">
                  <a:extLst>
                    <a:ext uri="{FF2B5EF4-FFF2-40B4-BE49-F238E27FC236}">
                      <a16:creationId xmlns:a16="http://schemas.microsoft.com/office/drawing/2014/main" id="{4D8E9D2A-C6E4-48C0-85E4-6625C70C2AE2}"/>
                    </a:ext>
                  </a:extLst>
                </p14:cNvPr>
                <p14:cNvContentPartPr/>
                <p14:nvPr/>
              </p14:nvContentPartPr>
              <p14:xfrm>
                <a:off x="2052888" y="5712034"/>
                <a:ext cx="287280" cy="110520"/>
              </p14:xfrm>
            </p:contentPart>
          </mc:Choice>
          <mc:Fallback xmlns="">
            <p:pic>
              <p:nvPicPr>
                <p:cNvPr id="211297" name="Freihand 211296">
                  <a:extLst>
                    <a:ext uri="{FF2B5EF4-FFF2-40B4-BE49-F238E27FC236}">
                      <a16:creationId xmlns:a16="http://schemas.microsoft.com/office/drawing/2014/main" id="{4D8E9D2A-C6E4-48C0-85E4-6625C70C2AE2}"/>
                    </a:ext>
                  </a:extLst>
                </p:cNvPr>
                <p:cNvPicPr/>
                <p:nvPr/>
              </p:nvPicPr>
              <p:blipFill>
                <a:blip r:embed="rId703"/>
                <a:stretch>
                  <a:fillRect/>
                </a:stretch>
              </p:blipFill>
              <p:spPr>
                <a:xfrm>
                  <a:off x="2048568" y="5707714"/>
                  <a:ext cx="295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11298" name="Freihand 211297">
                  <a:extLst>
                    <a:ext uri="{FF2B5EF4-FFF2-40B4-BE49-F238E27FC236}">
                      <a16:creationId xmlns:a16="http://schemas.microsoft.com/office/drawing/2014/main" id="{406242EA-2E75-4E61-A768-641F7D1BF564}"/>
                    </a:ext>
                  </a:extLst>
                </p14:cNvPr>
                <p14:cNvContentPartPr/>
                <p14:nvPr/>
              </p14:nvContentPartPr>
              <p14:xfrm>
                <a:off x="1609008" y="5885914"/>
                <a:ext cx="156240" cy="183960"/>
              </p14:xfrm>
            </p:contentPart>
          </mc:Choice>
          <mc:Fallback xmlns="">
            <p:pic>
              <p:nvPicPr>
                <p:cNvPr id="211298" name="Freihand 211297">
                  <a:extLst>
                    <a:ext uri="{FF2B5EF4-FFF2-40B4-BE49-F238E27FC236}">
                      <a16:creationId xmlns:a16="http://schemas.microsoft.com/office/drawing/2014/main" id="{406242EA-2E75-4E61-A768-641F7D1BF564}"/>
                    </a:ext>
                  </a:extLst>
                </p:cNvPr>
                <p:cNvPicPr/>
                <p:nvPr/>
              </p:nvPicPr>
              <p:blipFill>
                <a:blip r:embed="rId705"/>
                <a:stretch>
                  <a:fillRect/>
                </a:stretch>
              </p:blipFill>
              <p:spPr>
                <a:xfrm>
                  <a:off x="1604688" y="5881594"/>
                  <a:ext cx="164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11299" name="Freihand 211298">
                  <a:extLst>
                    <a:ext uri="{FF2B5EF4-FFF2-40B4-BE49-F238E27FC236}">
                      <a16:creationId xmlns:a16="http://schemas.microsoft.com/office/drawing/2014/main" id="{537D32D3-7A81-4547-A164-D018D151F18C}"/>
                    </a:ext>
                  </a:extLst>
                </p14:cNvPr>
                <p14:cNvContentPartPr/>
                <p14:nvPr/>
              </p14:nvContentPartPr>
              <p14:xfrm>
                <a:off x="1620888" y="5959354"/>
                <a:ext cx="183240" cy="6120"/>
              </p14:xfrm>
            </p:contentPart>
          </mc:Choice>
          <mc:Fallback xmlns="">
            <p:pic>
              <p:nvPicPr>
                <p:cNvPr id="211299" name="Freihand 211298">
                  <a:extLst>
                    <a:ext uri="{FF2B5EF4-FFF2-40B4-BE49-F238E27FC236}">
                      <a16:creationId xmlns:a16="http://schemas.microsoft.com/office/drawing/2014/main" id="{537D32D3-7A81-4547-A164-D018D151F18C}"/>
                    </a:ext>
                  </a:extLst>
                </p:cNvPr>
                <p:cNvPicPr/>
                <p:nvPr/>
              </p:nvPicPr>
              <p:blipFill>
                <a:blip r:embed="rId707"/>
                <a:stretch>
                  <a:fillRect/>
                </a:stretch>
              </p:blipFill>
              <p:spPr>
                <a:xfrm>
                  <a:off x="1616568" y="5955034"/>
                  <a:ext cx="1918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11300" name="Freihand 211299">
                  <a:extLst>
                    <a:ext uri="{FF2B5EF4-FFF2-40B4-BE49-F238E27FC236}">
                      <a16:creationId xmlns:a16="http://schemas.microsoft.com/office/drawing/2014/main" id="{F8389FE8-CCC3-4222-85B7-3CBA1DC85B4B}"/>
                    </a:ext>
                  </a:extLst>
                </p14:cNvPr>
                <p14:cNvContentPartPr/>
                <p14:nvPr/>
              </p14:nvContentPartPr>
              <p14:xfrm>
                <a:off x="1827168" y="5960074"/>
                <a:ext cx="180000" cy="76680"/>
              </p14:xfrm>
            </p:contentPart>
          </mc:Choice>
          <mc:Fallback xmlns="">
            <p:pic>
              <p:nvPicPr>
                <p:cNvPr id="211300" name="Freihand 211299">
                  <a:extLst>
                    <a:ext uri="{FF2B5EF4-FFF2-40B4-BE49-F238E27FC236}">
                      <a16:creationId xmlns:a16="http://schemas.microsoft.com/office/drawing/2014/main" id="{F8389FE8-CCC3-4222-85B7-3CBA1DC85B4B}"/>
                    </a:ext>
                  </a:extLst>
                </p:cNvPr>
                <p:cNvPicPr/>
                <p:nvPr/>
              </p:nvPicPr>
              <p:blipFill>
                <a:blip r:embed="rId709"/>
                <a:stretch>
                  <a:fillRect/>
                </a:stretch>
              </p:blipFill>
              <p:spPr>
                <a:xfrm>
                  <a:off x="1822848" y="5955754"/>
                  <a:ext cx="188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11301" name="Freihand 211300">
                  <a:extLst>
                    <a:ext uri="{FF2B5EF4-FFF2-40B4-BE49-F238E27FC236}">
                      <a16:creationId xmlns:a16="http://schemas.microsoft.com/office/drawing/2014/main" id="{84D95045-17E5-4740-817D-D1FA0B87AF66}"/>
                    </a:ext>
                  </a:extLst>
                </p14:cNvPr>
                <p14:cNvContentPartPr/>
                <p14:nvPr/>
              </p14:nvContentPartPr>
              <p14:xfrm>
                <a:off x="2065848" y="5888794"/>
                <a:ext cx="156600" cy="149040"/>
              </p14:xfrm>
            </p:contentPart>
          </mc:Choice>
          <mc:Fallback xmlns="">
            <p:pic>
              <p:nvPicPr>
                <p:cNvPr id="211301" name="Freihand 211300">
                  <a:extLst>
                    <a:ext uri="{FF2B5EF4-FFF2-40B4-BE49-F238E27FC236}">
                      <a16:creationId xmlns:a16="http://schemas.microsoft.com/office/drawing/2014/main" id="{84D95045-17E5-4740-817D-D1FA0B87AF66}"/>
                    </a:ext>
                  </a:extLst>
                </p:cNvPr>
                <p:cNvPicPr/>
                <p:nvPr/>
              </p:nvPicPr>
              <p:blipFill>
                <a:blip r:embed="rId711"/>
                <a:stretch>
                  <a:fillRect/>
                </a:stretch>
              </p:blipFill>
              <p:spPr>
                <a:xfrm>
                  <a:off x="2061528" y="5884474"/>
                  <a:ext cx="165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11302" name="Freihand 211301">
                  <a:extLst>
                    <a:ext uri="{FF2B5EF4-FFF2-40B4-BE49-F238E27FC236}">
                      <a16:creationId xmlns:a16="http://schemas.microsoft.com/office/drawing/2014/main" id="{C3B739DE-CF03-45E1-9D94-23BD1CD7ADA5}"/>
                    </a:ext>
                  </a:extLst>
                </p14:cNvPr>
                <p14:cNvContentPartPr/>
                <p14:nvPr/>
              </p14:nvContentPartPr>
              <p14:xfrm>
                <a:off x="2159448" y="5956114"/>
                <a:ext cx="305640" cy="71280"/>
              </p14:xfrm>
            </p:contentPart>
          </mc:Choice>
          <mc:Fallback xmlns="">
            <p:pic>
              <p:nvPicPr>
                <p:cNvPr id="211302" name="Freihand 211301">
                  <a:extLst>
                    <a:ext uri="{FF2B5EF4-FFF2-40B4-BE49-F238E27FC236}">
                      <a16:creationId xmlns:a16="http://schemas.microsoft.com/office/drawing/2014/main" id="{C3B739DE-CF03-45E1-9D94-23BD1CD7ADA5}"/>
                    </a:ext>
                  </a:extLst>
                </p:cNvPr>
                <p:cNvPicPr/>
                <p:nvPr/>
              </p:nvPicPr>
              <p:blipFill>
                <a:blip r:embed="rId713"/>
                <a:stretch>
                  <a:fillRect/>
                </a:stretch>
              </p:blipFill>
              <p:spPr>
                <a:xfrm>
                  <a:off x="2155128" y="5951794"/>
                  <a:ext cx="314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11303" name="Freihand 211302">
                  <a:extLst>
                    <a:ext uri="{FF2B5EF4-FFF2-40B4-BE49-F238E27FC236}">
                      <a16:creationId xmlns:a16="http://schemas.microsoft.com/office/drawing/2014/main" id="{2E659BF7-7067-4E88-BA52-F4C5106A8235}"/>
                    </a:ext>
                  </a:extLst>
                </p14:cNvPr>
                <p14:cNvContentPartPr/>
                <p14:nvPr/>
              </p14:nvContentPartPr>
              <p14:xfrm>
                <a:off x="2452128" y="5867914"/>
                <a:ext cx="200520" cy="245520"/>
              </p14:xfrm>
            </p:contentPart>
          </mc:Choice>
          <mc:Fallback xmlns="">
            <p:pic>
              <p:nvPicPr>
                <p:cNvPr id="211303" name="Freihand 211302">
                  <a:extLst>
                    <a:ext uri="{FF2B5EF4-FFF2-40B4-BE49-F238E27FC236}">
                      <a16:creationId xmlns:a16="http://schemas.microsoft.com/office/drawing/2014/main" id="{2E659BF7-7067-4E88-BA52-F4C5106A8235}"/>
                    </a:ext>
                  </a:extLst>
                </p:cNvPr>
                <p:cNvPicPr/>
                <p:nvPr/>
              </p:nvPicPr>
              <p:blipFill>
                <a:blip r:embed="rId715"/>
                <a:stretch>
                  <a:fillRect/>
                </a:stretch>
              </p:blipFill>
              <p:spPr>
                <a:xfrm>
                  <a:off x="2447808" y="5863594"/>
                  <a:ext cx="209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11304" name="Freihand 211303">
                  <a:extLst>
                    <a:ext uri="{FF2B5EF4-FFF2-40B4-BE49-F238E27FC236}">
                      <a16:creationId xmlns:a16="http://schemas.microsoft.com/office/drawing/2014/main" id="{CF7BB48A-FAC7-4FB7-90A2-41E9D4181B67}"/>
                    </a:ext>
                  </a:extLst>
                </p14:cNvPr>
                <p14:cNvContentPartPr/>
                <p14:nvPr/>
              </p14:nvContentPartPr>
              <p14:xfrm>
                <a:off x="2700528" y="5756674"/>
                <a:ext cx="12960" cy="167760"/>
              </p14:xfrm>
            </p:contentPart>
          </mc:Choice>
          <mc:Fallback xmlns="">
            <p:pic>
              <p:nvPicPr>
                <p:cNvPr id="211304" name="Freihand 211303">
                  <a:extLst>
                    <a:ext uri="{FF2B5EF4-FFF2-40B4-BE49-F238E27FC236}">
                      <a16:creationId xmlns:a16="http://schemas.microsoft.com/office/drawing/2014/main" id="{CF7BB48A-FAC7-4FB7-90A2-41E9D4181B67}"/>
                    </a:ext>
                  </a:extLst>
                </p:cNvPr>
                <p:cNvPicPr/>
                <p:nvPr/>
              </p:nvPicPr>
              <p:blipFill>
                <a:blip r:embed="rId717"/>
                <a:stretch>
                  <a:fillRect/>
                </a:stretch>
              </p:blipFill>
              <p:spPr>
                <a:xfrm>
                  <a:off x="2696208" y="5752354"/>
                  <a:ext cx="21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11305" name="Freihand 211304">
                  <a:extLst>
                    <a:ext uri="{FF2B5EF4-FFF2-40B4-BE49-F238E27FC236}">
                      <a16:creationId xmlns:a16="http://schemas.microsoft.com/office/drawing/2014/main" id="{851274E0-66E3-4DB7-AE77-9CE18AAE9A27}"/>
                    </a:ext>
                  </a:extLst>
                </p14:cNvPr>
                <p14:cNvContentPartPr/>
                <p14:nvPr/>
              </p14:nvContentPartPr>
              <p14:xfrm>
                <a:off x="2716008" y="6008674"/>
                <a:ext cx="360" cy="360"/>
              </p14:xfrm>
            </p:contentPart>
          </mc:Choice>
          <mc:Fallback xmlns="">
            <p:pic>
              <p:nvPicPr>
                <p:cNvPr id="211305" name="Freihand 211304">
                  <a:extLst>
                    <a:ext uri="{FF2B5EF4-FFF2-40B4-BE49-F238E27FC236}">
                      <a16:creationId xmlns:a16="http://schemas.microsoft.com/office/drawing/2014/main" id="{851274E0-66E3-4DB7-AE77-9CE18AAE9A27}"/>
                    </a:ext>
                  </a:extLst>
                </p:cNvPr>
                <p:cNvPicPr/>
                <p:nvPr/>
              </p:nvPicPr>
              <p:blipFill>
                <a:blip r:embed="rId98"/>
                <a:stretch>
                  <a:fillRect/>
                </a:stretch>
              </p:blipFill>
              <p:spPr>
                <a:xfrm>
                  <a:off x="2711688" y="600435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11306" name="Freihand 211305">
                  <a:extLst>
                    <a:ext uri="{FF2B5EF4-FFF2-40B4-BE49-F238E27FC236}">
                      <a16:creationId xmlns:a16="http://schemas.microsoft.com/office/drawing/2014/main" id="{6AADAC59-397F-452A-A81A-22DFE2D753E1}"/>
                    </a:ext>
                  </a:extLst>
                </p14:cNvPr>
                <p14:cNvContentPartPr/>
                <p14:nvPr/>
              </p14:nvContentPartPr>
              <p14:xfrm>
                <a:off x="1480488" y="6101554"/>
                <a:ext cx="1248480" cy="52200"/>
              </p14:xfrm>
            </p:contentPart>
          </mc:Choice>
          <mc:Fallback xmlns="">
            <p:pic>
              <p:nvPicPr>
                <p:cNvPr id="211306" name="Freihand 211305">
                  <a:extLst>
                    <a:ext uri="{FF2B5EF4-FFF2-40B4-BE49-F238E27FC236}">
                      <a16:creationId xmlns:a16="http://schemas.microsoft.com/office/drawing/2014/main" id="{6AADAC59-397F-452A-A81A-22DFE2D753E1}"/>
                    </a:ext>
                  </a:extLst>
                </p:cNvPr>
                <p:cNvPicPr/>
                <p:nvPr/>
              </p:nvPicPr>
              <p:blipFill>
                <a:blip r:embed="rId720"/>
                <a:stretch>
                  <a:fillRect/>
                </a:stretch>
              </p:blipFill>
              <p:spPr>
                <a:xfrm>
                  <a:off x="1476168" y="6097234"/>
                  <a:ext cx="125712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1">
            <p14:nvContentPartPr>
              <p14:cNvPr id="21" name="Freihand 20">
                <a:extLst>
                  <a:ext uri="{FF2B5EF4-FFF2-40B4-BE49-F238E27FC236}">
                    <a16:creationId xmlns:a16="http://schemas.microsoft.com/office/drawing/2014/main" id="{2D5ADF5F-3D77-44C5-A415-81580BD1B018}"/>
                  </a:ext>
                </a:extLst>
              </p14:cNvPr>
              <p14:cNvContentPartPr/>
              <p14:nvPr/>
            </p14:nvContentPartPr>
            <p14:xfrm>
              <a:off x="4508320" y="349114"/>
              <a:ext cx="7430040" cy="1064520"/>
            </p14:xfrm>
          </p:contentPart>
        </mc:Choice>
        <mc:Fallback xmlns="">
          <p:pic>
            <p:nvPicPr>
              <p:cNvPr id="21" name="Freihand 20">
                <a:extLst>
                  <a:ext uri="{FF2B5EF4-FFF2-40B4-BE49-F238E27FC236}">
                    <a16:creationId xmlns:a16="http://schemas.microsoft.com/office/drawing/2014/main" id="{2D5ADF5F-3D77-44C5-A415-81580BD1B018}"/>
                  </a:ext>
                </a:extLst>
              </p:cNvPr>
              <p:cNvPicPr/>
              <p:nvPr/>
            </p:nvPicPr>
            <p:blipFill>
              <a:blip r:embed="rId722"/>
              <a:stretch>
                <a:fillRect/>
              </a:stretch>
            </p:blipFill>
            <p:spPr>
              <a:xfrm>
                <a:off x="4504000" y="344794"/>
                <a:ext cx="7438680" cy="10731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2" name="Freihand 31">
                <a:extLst>
                  <a:ext uri="{FF2B5EF4-FFF2-40B4-BE49-F238E27FC236}">
                    <a16:creationId xmlns:a16="http://schemas.microsoft.com/office/drawing/2014/main" id="{2C5101CB-BF5D-4B1C-A484-9D63B7952B1C}"/>
                  </a:ext>
                </a:extLst>
              </p14:cNvPr>
              <p14:cNvContentPartPr/>
              <p14:nvPr/>
            </p14:nvContentPartPr>
            <p14:xfrm>
              <a:off x="5181880" y="705154"/>
              <a:ext cx="3202920" cy="138240"/>
            </p14:xfrm>
          </p:contentPart>
        </mc:Choice>
        <mc:Fallback xmlns="">
          <p:pic>
            <p:nvPicPr>
              <p:cNvPr id="32" name="Freihand 31">
                <a:extLst>
                  <a:ext uri="{FF2B5EF4-FFF2-40B4-BE49-F238E27FC236}">
                    <a16:creationId xmlns:a16="http://schemas.microsoft.com/office/drawing/2014/main" id="{2C5101CB-BF5D-4B1C-A484-9D63B7952B1C}"/>
                  </a:ext>
                </a:extLst>
              </p:cNvPr>
              <p:cNvPicPr/>
              <p:nvPr/>
            </p:nvPicPr>
            <p:blipFill>
              <a:blip r:embed="rId724"/>
              <a:stretch>
                <a:fillRect/>
              </a:stretch>
            </p:blipFill>
            <p:spPr>
              <a:xfrm>
                <a:off x="5177560" y="700834"/>
                <a:ext cx="3211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4" name="Freihand 33">
                <a:extLst>
                  <a:ext uri="{FF2B5EF4-FFF2-40B4-BE49-F238E27FC236}">
                    <a16:creationId xmlns:a16="http://schemas.microsoft.com/office/drawing/2014/main" id="{3AAB48F4-3AEF-4904-B13C-F35AF63072BA}"/>
                  </a:ext>
                </a:extLst>
              </p14:cNvPr>
              <p14:cNvContentPartPr/>
              <p14:nvPr/>
            </p14:nvContentPartPr>
            <p14:xfrm>
              <a:off x="5713960" y="759154"/>
              <a:ext cx="1829160" cy="431280"/>
            </p14:xfrm>
          </p:contentPart>
        </mc:Choice>
        <mc:Fallback xmlns="">
          <p:pic>
            <p:nvPicPr>
              <p:cNvPr id="34" name="Freihand 33">
                <a:extLst>
                  <a:ext uri="{FF2B5EF4-FFF2-40B4-BE49-F238E27FC236}">
                    <a16:creationId xmlns:a16="http://schemas.microsoft.com/office/drawing/2014/main" id="{3AAB48F4-3AEF-4904-B13C-F35AF63072BA}"/>
                  </a:ext>
                </a:extLst>
              </p:cNvPr>
              <p:cNvPicPr/>
              <p:nvPr/>
            </p:nvPicPr>
            <p:blipFill>
              <a:blip r:embed="rId726"/>
              <a:stretch>
                <a:fillRect/>
              </a:stretch>
            </p:blipFill>
            <p:spPr>
              <a:xfrm>
                <a:off x="5709640" y="754834"/>
                <a:ext cx="18378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5" name="Freihand 34">
                <a:extLst>
                  <a:ext uri="{FF2B5EF4-FFF2-40B4-BE49-F238E27FC236}">
                    <a16:creationId xmlns:a16="http://schemas.microsoft.com/office/drawing/2014/main" id="{6F15DCCA-E5CA-4CBB-8221-7A96BC4F9E30}"/>
                  </a:ext>
                </a:extLst>
              </p14:cNvPr>
              <p14:cNvContentPartPr/>
              <p14:nvPr/>
            </p14:nvContentPartPr>
            <p14:xfrm>
              <a:off x="9092920" y="1023394"/>
              <a:ext cx="2872800" cy="145440"/>
            </p14:xfrm>
          </p:contentPart>
        </mc:Choice>
        <mc:Fallback xmlns="">
          <p:pic>
            <p:nvPicPr>
              <p:cNvPr id="35" name="Freihand 34">
                <a:extLst>
                  <a:ext uri="{FF2B5EF4-FFF2-40B4-BE49-F238E27FC236}">
                    <a16:creationId xmlns:a16="http://schemas.microsoft.com/office/drawing/2014/main" id="{6F15DCCA-E5CA-4CBB-8221-7A96BC4F9E30}"/>
                  </a:ext>
                </a:extLst>
              </p:cNvPr>
              <p:cNvPicPr/>
              <p:nvPr/>
            </p:nvPicPr>
            <p:blipFill>
              <a:blip r:embed="rId728"/>
              <a:stretch>
                <a:fillRect/>
              </a:stretch>
            </p:blipFill>
            <p:spPr>
              <a:xfrm>
                <a:off x="9088600" y="1019074"/>
                <a:ext cx="2881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6" name="Freihand 35">
                <a:extLst>
                  <a:ext uri="{FF2B5EF4-FFF2-40B4-BE49-F238E27FC236}">
                    <a16:creationId xmlns:a16="http://schemas.microsoft.com/office/drawing/2014/main" id="{430FE9B2-CACB-4DE7-97AA-52281E1E01CA}"/>
                  </a:ext>
                </a:extLst>
              </p14:cNvPr>
              <p14:cNvContentPartPr/>
              <p14:nvPr/>
            </p14:nvContentPartPr>
            <p14:xfrm>
              <a:off x="4538560" y="3188074"/>
              <a:ext cx="1245960" cy="701640"/>
            </p14:xfrm>
          </p:contentPart>
        </mc:Choice>
        <mc:Fallback xmlns="">
          <p:pic>
            <p:nvPicPr>
              <p:cNvPr id="36" name="Freihand 35">
                <a:extLst>
                  <a:ext uri="{FF2B5EF4-FFF2-40B4-BE49-F238E27FC236}">
                    <a16:creationId xmlns:a16="http://schemas.microsoft.com/office/drawing/2014/main" id="{430FE9B2-CACB-4DE7-97AA-52281E1E01CA}"/>
                  </a:ext>
                </a:extLst>
              </p:cNvPr>
              <p:cNvPicPr/>
              <p:nvPr/>
            </p:nvPicPr>
            <p:blipFill>
              <a:blip r:embed="rId730"/>
              <a:stretch>
                <a:fillRect/>
              </a:stretch>
            </p:blipFill>
            <p:spPr>
              <a:xfrm>
                <a:off x="4534240" y="3183754"/>
                <a:ext cx="1254600" cy="710280"/>
              </a:xfrm>
              <a:prstGeom prst="rect">
                <a:avLst/>
              </a:prstGeom>
            </p:spPr>
          </p:pic>
        </mc:Fallback>
      </mc:AlternateContent>
      <p:grpSp>
        <p:nvGrpSpPr>
          <p:cNvPr id="62" name="Gruppieren 61">
            <a:extLst>
              <a:ext uri="{FF2B5EF4-FFF2-40B4-BE49-F238E27FC236}">
                <a16:creationId xmlns:a16="http://schemas.microsoft.com/office/drawing/2014/main" id="{59CB1541-E799-44C6-997D-7A5DC79AA7C2}"/>
              </a:ext>
            </a:extLst>
          </p:cNvPr>
          <p:cNvGrpSpPr/>
          <p:nvPr/>
        </p:nvGrpSpPr>
        <p:grpSpPr>
          <a:xfrm>
            <a:off x="4531000" y="368554"/>
            <a:ext cx="7241040" cy="1028880"/>
            <a:chOff x="4531000" y="368554"/>
            <a:chExt cx="7241040" cy="1028880"/>
          </a:xfrm>
        </p:grpSpPr>
        <mc:AlternateContent xmlns:mc="http://schemas.openxmlformats.org/markup-compatibility/2006" xmlns:p14="http://schemas.microsoft.com/office/powerpoint/2010/main">
          <mc:Choice Requires="p14">
            <p:contentPart p14:bwMode="auto" r:id="rId731">
              <p14:nvContentPartPr>
                <p14:cNvPr id="37" name="Freihand 36">
                  <a:extLst>
                    <a:ext uri="{FF2B5EF4-FFF2-40B4-BE49-F238E27FC236}">
                      <a16:creationId xmlns:a16="http://schemas.microsoft.com/office/drawing/2014/main" id="{4D9AFF75-B478-42A8-9276-3A9321762352}"/>
                    </a:ext>
                  </a:extLst>
                </p14:cNvPr>
                <p14:cNvContentPartPr/>
                <p14:nvPr/>
              </p14:nvContentPartPr>
              <p14:xfrm>
                <a:off x="10513120" y="420394"/>
                <a:ext cx="625680" cy="143640"/>
              </p14:xfrm>
            </p:contentPart>
          </mc:Choice>
          <mc:Fallback xmlns="">
            <p:pic>
              <p:nvPicPr>
                <p:cNvPr id="37" name="Freihand 36">
                  <a:extLst>
                    <a:ext uri="{FF2B5EF4-FFF2-40B4-BE49-F238E27FC236}">
                      <a16:creationId xmlns:a16="http://schemas.microsoft.com/office/drawing/2014/main" id="{4D9AFF75-B478-42A8-9276-3A9321762352}"/>
                    </a:ext>
                  </a:extLst>
                </p:cNvPr>
                <p:cNvPicPr/>
                <p:nvPr/>
              </p:nvPicPr>
              <p:blipFill>
                <a:blip r:embed="rId732"/>
                <a:stretch>
                  <a:fillRect/>
                </a:stretch>
              </p:blipFill>
              <p:spPr>
                <a:xfrm>
                  <a:off x="10508800" y="416074"/>
                  <a:ext cx="634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1" name="Freihand 50">
                  <a:extLst>
                    <a:ext uri="{FF2B5EF4-FFF2-40B4-BE49-F238E27FC236}">
                      <a16:creationId xmlns:a16="http://schemas.microsoft.com/office/drawing/2014/main" id="{6D4218C7-F8D8-4EFB-BDA0-443FD6513A70}"/>
                    </a:ext>
                  </a:extLst>
                </p14:cNvPr>
                <p14:cNvContentPartPr/>
                <p14:nvPr/>
              </p14:nvContentPartPr>
              <p14:xfrm>
                <a:off x="4531000" y="368554"/>
                <a:ext cx="7241040" cy="1028880"/>
              </p14:xfrm>
            </p:contentPart>
          </mc:Choice>
          <mc:Fallback xmlns="">
            <p:pic>
              <p:nvPicPr>
                <p:cNvPr id="51" name="Freihand 50">
                  <a:extLst>
                    <a:ext uri="{FF2B5EF4-FFF2-40B4-BE49-F238E27FC236}">
                      <a16:creationId xmlns:a16="http://schemas.microsoft.com/office/drawing/2014/main" id="{6D4218C7-F8D8-4EFB-BDA0-443FD6513A70}"/>
                    </a:ext>
                  </a:extLst>
                </p:cNvPr>
                <p:cNvPicPr/>
                <p:nvPr/>
              </p:nvPicPr>
              <p:blipFill>
                <a:blip r:embed="rId734"/>
                <a:stretch>
                  <a:fillRect/>
                </a:stretch>
              </p:blipFill>
              <p:spPr>
                <a:xfrm>
                  <a:off x="4526680" y="364234"/>
                  <a:ext cx="7249680" cy="103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5">
            <p14:nvContentPartPr>
              <p14:cNvPr id="63" name="Freihand 62">
                <a:extLst>
                  <a:ext uri="{FF2B5EF4-FFF2-40B4-BE49-F238E27FC236}">
                    <a16:creationId xmlns:a16="http://schemas.microsoft.com/office/drawing/2014/main" id="{02E2B0C5-0DE4-4F30-A462-C16A3403762C}"/>
                  </a:ext>
                </a:extLst>
              </p14:cNvPr>
              <p14:cNvContentPartPr/>
              <p14:nvPr/>
            </p14:nvContentPartPr>
            <p14:xfrm>
              <a:off x="9103000" y="1138234"/>
              <a:ext cx="3104280" cy="56880"/>
            </p14:xfrm>
          </p:contentPart>
        </mc:Choice>
        <mc:Fallback xmlns="">
          <p:pic>
            <p:nvPicPr>
              <p:cNvPr id="63" name="Freihand 62">
                <a:extLst>
                  <a:ext uri="{FF2B5EF4-FFF2-40B4-BE49-F238E27FC236}">
                    <a16:creationId xmlns:a16="http://schemas.microsoft.com/office/drawing/2014/main" id="{02E2B0C5-0DE4-4F30-A462-C16A3403762C}"/>
                  </a:ext>
                </a:extLst>
              </p:cNvPr>
              <p:cNvPicPr/>
              <p:nvPr/>
            </p:nvPicPr>
            <p:blipFill>
              <a:blip r:embed="rId736"/>
              <a:stretch>
                <a:fillRect/>
              </a:stretch>
            </p:blipFill>
            <p:spPr>
              <a:xfrm>
                <a:off x="9098680" y="1133914"/>
                <a:ext cx="3112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11055" name="Freihand 211054">
                <a:extLst>
                  <a:ext uri="{FF2B5EF4-FFF2-40B4-BE49-F238E27FC236}">
                    <a16:creationId xmlns:a16="http://schemas.microsoft.com/office/drawing/2014/main" id="{092DA429-88C0-45A0-8F01-D161B5BBC331}"/>
                  </a:ext>
                </a:extLst>
              </p14:cNvPr>
              <p14:cNvContentPartPr/>
              <p14:nvPr/>
            </p14:nvContentPartPr>
            <p14:xfrm>
              <a:off x="9021280" y="3663274"/>
              <a:ext cx="2124720" cy="66240"/>
            </p14:xfrm>
          </p:contentPart>
        </mc:Choice>
        <mc:Fallback xmlns="">
          <p:pic>
            <p:nvPicPr>
              <p:cNvPr id="211055" name="Freihand 211054">
                <a:extLst>
                  <a:ext uri="{FF2B5EF4-FFF2-40B4-BE49-F238E27FC236}">
                    <a16:creationId xmlns:a16="http://schemas.microsoft.com/office/drawing/2014/main" id="{092DA429-88C0-45A0-8F01-D161B5BBC331}"/>
                  </a:ext>
                </a:extLst>
              </p:cNvPr>
              <p:cNvPicPr/>
              <p:nvPr/>
            </p:nvPicPr>
            <p:blipFill>
              <a:blip r:embed="rId738"/>
              <a:stretch>
                <a:fillRect/>
              </a:stretch>
            </p:blipFill>
            <p:spPr>
              <a:xfrm>
                <a:off x="9016960" y="3658954"/>
                <a:ext cx="2133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11070" name="Freihand 211069">
                <a:extLst>
                  <a:ext uri="{FF2B5EF4-FFF2-40B4-BE49-F238E27FC236}">
                    <a16:creationId xmlns:a16="http://schemas.microsoft.com/office/drawing/2014/main" id="{34D9C749-2187-4C2F-AF10-8C7E551B08A9}"/>
                  </a:ext>
                </a:extLst>
              </p14:cNvPr>
              <p14:cNvContentPartPr/>
              <p14:nvPr/>
            </p14:nvContentPartPr>
            <p14:xfrm>
              <a:off x="4764640" y="3173314"/>
              <a:ext cx="977760" cy="607680"/>
            </p14:xfrm>
          </p:contentPart>
        </mc:Choice>
        <mc:Fallback xmlns="">
          <p:pic>
            <p:nvPicPr>
              <p:cNvPr id="211070" name="Freihand 211069">
                <a:extLst>
                  <a:ext uri="{FF2B5EF4-FFF2-40B4-BE49-F238E27FC236}">
                    <a16:creationId xmlns:a16="http://schemas.microsoft.com/office/drawing/2014/main" id="{34D9C749-2187-4C2F-AF10-8C7E551B08A9}"/>
                  </a:ext>
                </a:extLst>
              </p:cNvPr>
              <p:cNvPicPr/>
              <p:nvPr/>
            </p:nvPicPr>
            <p:blipFill>
              <a:blip r:embed="rId740"/>
              <a:stretch>
                <a:fillRect/>
              </a:stretch>
            </p:blipFill>
            <p:spPr>
              <a:xfrm>
                <a:off x="4760320" y="3168994"/>
                <a:ext cx="98640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11074" name="Freihand 211073">
                <a:extLst>
                  <a:ext uri="{FF2B5EF4-FFF2-40B4-BE49-F238E27FC236}">
                    <a16:creationId xmlns:a16="http://schemas.microsoft.com/office/drawing/2014/main" id="{6A19C615-6C84-4628-93B8-2C22770F7880}"/>
                  </a:ext>
                </a:extLst>
              </p14:cNvPr>
              <p14:cNvContentPartPr/>
              <p14:nvPr/>
            </p14:nvContentPartPr>
            <p14:xfrm>
              <a:off x="1909480" y="5398114"/>
              <a:ext cx="3812400" cy="135000"/>
            </p14:xfrm>
          </p:contentPart>
        </mc:Choice>
        <mc:Fallback xmlns="">
          <p:pic>
            <p:nvPicPr>
              <p:cNvPr id="211074" name="Freihand 211073">
                <a:extLst>
                  <a:ext uri="{FF2B5EF4-FFF2-40B4-BE49-F238E27FC236}">
                    <a16:creationId xmlns:a16="http://schemas.microsoft.com/office/drawing/2014/main" id="{6A19C615-6C84-4628-93B8-2C22770F7880}"/>
                  </a:ext>
                </a:extLst>
              </p:cNvPr>
              <p:cNvPicPr/>
              <p:nvPr/>
            </p:nvPicPr>
            <p:blipFill>
              <a:blip r:embed="rId742"/>
              <a:stretch>
                <a:fillRect/>
              </a:stretch>
            </p:blipFill>
            <p:spPr>
              <a:xfrm>
                <a:off x="1905160" y="5393794"/>
                <a:ext cx="3821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11087" name="Freihand 211086">
                <a:extLst>
                  <a:ext uri="{FF2B5EF4-FFF2-40B4-BE49-F238E27FC236}">
                    <a16:creationId xmlns:a16="http://schemas.microsoft.com/office/drawing/2014/main" id="{3B404D8A-4938-411C-ADE8-BD42AB32FD59}"/>
                  </a:ext>
                </a:extLst>
              </p14:cNvPr>
              <p14:cNvContentPartPr/>
              <p14:nvPr/>
            </p14:nvContentPartPr>
            <p14:xfrm>
              <a:off x="2108200" y="5026234"/>
              <a:ext cx="646200" cy="538920"/>
            </p14:xfrm>
          </p:contentPart>
        </mc:Choice>
        <mc:Fallback xmlns="">
          <p:pic>
            <p:nvPicPr>
              <p:cNvPr id="211087" name="Freihand 211086">
                <a:extLst>
                  <a:ext uri="{FF2B5EF4-FFF2-40B4-BE49-F238E27FC236}">
                    <a16:creationId xmlns:a16="http://schemas.microsoft.com/office/drawing/2014/main" id="{3B404D8A-4938-411C-ADE8-BD42AB32FD59}"/>
                  </a:ext>
                </a:extLst>
              </p:cNvPr>
              <p:cNvPicPr/>
              <p:nvPr/>
            </p:nvPicPr>
            <p:blipFill>
              <a:blip r:embed="rId744"/>
              <a:stretch>
                <a:fillRect/>
              </a:stretch>
            </p:blipFill>
            <p:spPr>
              <a:xfrm>
                <a:off x="2103880" y="5021914"/>
                <a:ext cx="6548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11097" name="Freihand 211096">
                <a:extLst>
                  <a:ext uri="{FF2B5EF4-FFF2-40B4-BE49-F238E27FC236}">
                    <a16:creationId xmlns:a16="http://schemas.microsoft.com/office/drawing/2014/main" id="{59B8C5F2-C6F7-4579-9271-6304330E03F9}"/>
                  </a:ext>
                </a:extLst>
              </p14:cNvPr>
              <p14:cNvContentPartPr/>
              <p14:nvPr/>
            </p14:nvContentPartPr>
            <p14:xfrm>
              <a:off x="2936560" y="4792234"/>
              <a:ext cx="2743560" cy="790200"/>
            </p14:xfrm>
          </p:contentPart>
        </mc:Choice>
        <mc:Fallback xmlns="">
          <p:pic>
            <p:nvPicPr>
              <p:cNvPr id="211097" name="Freihand 211096">
                <a:extLst>
                  <a:ext uri="{FF2B5EF4-FFF2-40B4-BE49-F238E27FC236}">
                    <a16:creationId xmlns:a16="http://schemas.microsoft.com/office/drawing/2014/main" id="{59B8C5F2-C6F7-4579-9271-6304330E03F9}"/>
                  </a:ext>
                </a:extLst>
              </p:cNvPr>
              <p:cNvPicPr/>
              <p:nvPr/>
            </p:nvPicPr>
            <p:blipFill>
              <a:blip r:embed="rId746"/>
              <a:stretch>
                <a:fillRect/>
              </a:stretch>
            </p:blipFill>
            <p:spPr>
              <a:xfrm>
                <a:off x="2932240" y="4787914"/>
                <a:ext cx="275220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11267" name="Freihand 211266">
                <a:extLst>
                  <a:ext uri="{FF2B5EF4-FFF2-40B4-BE49-F238E27FC236}">
                    <a16:creationId xmlns:a16="http://schemas.microsoft.com/office/drawing/2014/main" id="{176A413B-EB7A-4B70-9745-90B978689B81}"/>
                  </a:ext>
                </a:extLst>
              </p14:cNvPr>
              <p14:cNvContentPartPr/>
              <p14:nvPr/>
            </p14:nvContentPartPr>
            <p14:xfrm>
              <a:off x="3327880" y="5163394"/>
              <a:ext cx="145080" cy="142560"/>
            </p14:xfrm>
          </p:contentPart>
        </mc:Choice>
        <mc:Fallback xmlns="">
          <p:pic>
            <p:nvPicPr>
              <p:cNvPr id="211267" name="Freihand 211266">
                <a:extLst>
                  <a:ext uri="{FF2B5EF4-FFF2-40B4-BE49-F238E27FC236}">
                    <a16:creationId xmlns:a16="http://schemas.microsoft.com/office/drawing/2014/main" id="{176A413B-EB7A-4B70-9745-90B978689B81}"/>
                  </a:ext>
                </a:extLst>
              </p:cNvPr>
              <p:cNvPicPr/>
              <p:nvPr/>
            </p:nvPicPr>
            <p:blipFill>
              <a:blip r:embed="rId748"/>
              <a:stretch>
                <a:fillRect/>
              </a:stretch>
            </p:blipFill>
            <p:spPr>
              <a:xfrm>
                <a:off x="3323560" y="5159074"/>
                <a:ext cx="153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11282" name="Freihand 211281">
                <a:extLst>
                  <a:ext uri="{FF2B5EF4-FFF2-40B4-BE49-F238E27FC236}">
                    <a16:creationId xmlns:a16="http://schemas.microsoft.com/office/drawing/2014/main" id="{B0A62B61-219B-4EC2-8192-3247B6548A78}"/>
                  </a:ext>
                </a:extLst>
              </p14:cNvPr>
              <p14:cNvContentPartPr/>
              <p14:nvPr/>
            </p14:nvContentPartPr>
            <p14:xfrm>
              <a:off x="3118720" y="4672354"/>
              <a:ext cx="518400" cy="41040"/>
            </p14:xfrm>
          </p:contentPart>
        </mc:Choice>
        <mc:Fallback xmlns="">
          <p:pic>
            <p:nvPicPr>
              <p:cNvPr id="211282" name="Freihand 211281">
                <a:extLst>
                  <a:ext uri="{FF2B5EF4-FFF2-40B4-BE49-F238E27FC236}">
                    <a16:creationId xmlns:a16="http://schemas.microsoft.com/office/drawing/2014/main" id="{B0A62B61-219B-4EC2-8192-3247B6548A78}"/>
                  </a:ext>
                </a:extLst>
              </p:cNvPr>
              <p:cNvPicPr/>
              <p:nvPr/>
            </p:nvPicPr>
            <p:blipFill>
              <a:blip r:embed="rId750"/>
              <a:stretch>
                <a:fillRect/>
              </a:stretch>
            </p:blipFill>
            <p:spPr>
              <a:xfrm>
                <a:off x="3114400" y="4668034"/>
                <a:ext cx="527040" cy="49680"/>
              </a:xfrm>
              <a:prstGeom prst="rect">
                <a:avLst/>
              </a:prstGeom>
            </p:spPr>
          </p:pic>
        </mc:Fallback>
      </mc:AlternateContent>
      <p:grpSp>
        <p:nvGrpSpPr>
          <p:cNvPr id="211308" name="Gruppieren 211307">
            <a:extLst>
              <a:ext uri="{FF2B5EF4-FFF2-40B4-BE49-F238E27FC236}">
                <a16:creationId xmlns:a16="http://schemas.microsoft.com/office/drawing/2014/main" id="{0F8AC8B6-95A4-44FD-954B-A5F88724D496}"/>
              </a:ext>
            </a:extLst>
          </p:cNvPr>
          <p:cNvGrpSpPr/>
          <p:nvPr/>
        </p:nvGrpSpPr>
        <p:grpSpPr>
          <a:xfrm>
            <a:off x="693400" y="3297514"/>
            <a:ext cx="1803240" cy="590400"/>
            <a:chOff x="693400" y="3297514"/>
            <a:chExt cx="1803240" cy="590400"/>
          </a:xfrm>
        </p:grpSpPr>
        <mc:AlternateContent xmlns:mc="http://schemas.openxmlformats.org/markup-compatibility/2006" xmlns:p14="http://schemas.microsoft.com/office/powerpoint/2010/main">
          <mc:Choice Requires="p14">
            <p:contentPart p14:bwMode="auto" r:id="rId751">
              <p14:nvContentPartPr>
                <p14:cNvPr id="211009" name="Freihand 211008">
                  <a:extLst>
                    <a:ext uri="{FF2B5EF4-FFF2-40B4-BE49-F238E27FC236}">
                      <a16:creationId xmlns:a16="http://schemas.microsoft.com/office/drawing/2014/main" id="{144BF776-213C-4497-BE42-BD7BAC2235B8}"/>
                    </a:ext>
                  </a:extLst>
                </p14:cNvPr>
                <p14:cNvContentPartPr/>
                <p14:nvPr/>
              </p14:nvContentPartPr>
              <p14:xfrm>
                <a:off x="1233760" y="3807274"/>
                <a:ext cx="18360" cy="1080"/>
              </p14:xfrm>
            </p:contentPart>
          </mc:Choice>
          <mc:Fallback xmlns="">
            <p:pic>
              <p:nvPicPr>
                <p:cNvPr id="211009" name="Freihand 211008">
                  <a:extLst>
                    <a:ext uri="{FF2B5EF4-FFF2-40B4-BE49-F238E27FC236}">
                      <a16:creationId xmlns:a16="http://schemas.microsoft.com/office/drawing/2014/main" id="{144BF776-213C-4497-BE42-BD7BAC2235B8}"/>
                    </a:ext>
                  </a:extLst>
                </p:cNvPr>
                <p:cNvPicPr/>
                <p:nvPr/>
              </p:nvPicPr>
              <p:blipFill>
                <a:blip r:embed="rId752"/>
                <a:stretch>
                  <a:fillRect/>
                </a:stretch>
              </p:blipFill>
              <p:spPr>
                <a:xfrm>
                  <a:off x="1229440" y="3802954"/>
                  <a:ext cx="27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11016" name="Freihand 211015">
                  <a:extLst>
                    <a:ext uri="{FF2B5EF4-FFF2-40B4-BE49-F238E27FC236}">
                      <a16:creationId xmlns:a16="http://schemas.microsoft.com/office/drawing/2014/main" id="{43B725F2-33C9-441C-BA0C-115C41EEB1B9}"/>
                    </a:ext>
                  </a:extLst>
                </p14:cNvPr>
                <p14:cNvContentPartPr/>
                <p14:nvPr/>
              </p14:nvContentPartPr>
              <p14:xfrm>
                <a:off x="1184440" y="3748954"/>
                <a:ext cx="1312200" cy="101160"/>
              </p14:xfrm>
            </p:contentPart>
          </mc:Choice>
          <mc:Fallback xmlns="">
            <p:pic>
              <p:nvPicPr>
                <p:cNvPr id="211016" name="Freihand 211015">
                  <a:extLst>
                    <a:ext uri="{FF2B5EF4-FFF2-40B4-BE49-F238E27FC236}">
                      <a16:creationId xmlns:a16="http://schemas.microsoft.com/office/drawing/2014/main" id="{43B725F2-33C9-441C-BA0C-115C41EEB1B9}"/>
                    </a:ext>
                  </a:extLst>
                </p:cNvPr>
                <p:cNvPicPr/>
                <p:nvPr/>
              </p:nvPicPr>
              <p:blipFill>
                <a:blip r:embed="rId754"/>
                <a:stretch>
                  <a:fillRect/>
                </a:stretch>
              </p:blipFill>
              <p:spPr>
                <a:xfrm>
                  <a:off x="1180120" y="3744634"/>
                  <a:ext cx="1320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11283" name="Freihand 211282">
                  <a:extLst>
                    <a:ext uri="{FF2B5EF4-FFF2-40B4-BE49-F238E27FC236}">
                      <a16:creationId xmlns:a16="http://schemas.microsoft.com/office/drawing/2014/main" id="{5B36C964-9FB9-4F29-B357-1280A55D0C0F}"/>
                    </a:ext>
                  </a:extLst>
                </p14:cNvPr>
                <p14:cNvContentPartPr/>
                <p14:nvPr/>
              </p14:nvContentPartPr>
              <p14:xfrm>
                <a:off x="905800" y="3297514"/>
                <a:ext cx="57600" cy="25200"/>
              </p14:xfrm>
            </p:contentPart>
          </mc:Choice>
          <mc:Fallback xmlns="">
            <p:pic>
              <p:nvPicPr>
                <p:cNvPr id="211283" name="Freihand 211282">
                  <a:extLst>
                    <a:ext uri="{FF2B5EF4-FFF2-40B4-BE49-F238E27FC236}">
                      <a16:creationId xmlns:a16="http://schemas.microsoft.com/office/drawing/2014/main" id="{5B36C964-9FB9-4F29-B357-1280A55D0C0F}"/>
                    </a:ext>
                  </a:extLst>
                </p:cNvPr>
                <p:cNvPicPr/>
                <p:nvPr/>
              </p:nvPicPr>
              <p:blipFill>
                <a:blip r:embed="rId756"/>
                <a:stretch>
                  <a:fillRect/>
                </a:stretch>
              </p:blipFill>
              <p:spPr>
                <a:xfrm>
                  <a:off x="901480" y="3293194"/>
                  <a:ext cx="66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11286" name="Freihand 211285">
                  <a:extLst>
                    <a:ext uri="{FF2B5EF4-FFF2-40B4-BE49-F238E27FC236}">
                      <a16:creationId xmlns:a16="http://schemas.microsoft.com/office/drawing/2014/main" id="{112BD7C2-0A9B-4FD3-BE70-FB4980CB5974}"/>
                    </a:ext>
                  </a:extLst>
                </p14:cNvPr>
                <p14:cNvContentPartPr/>
                <p14:nvPr/>
              </p14:nvContentPartPr>
              <p14:xfrm>
                <a:off x="693400" y="3378154"/>
                <a:ext cx="396720" cy="509760"/>
              </p14:xfrm>
            </p:contentPart>
          </mc:Choice>
          <mc:Fallback xmlns="">
            <p:pic>
              <p:nvPicPr>
                <p:cNvPr id="211286" name="Freihand 211285">
                  <a:extLst>
                    <a:ext uri="{FF2B5EF4-FFF2-40B4-BE49-F238E27FC236}">
                      <a16:creationId xmlns:a16="http://schemas.microsoft.com/office/drawing/2014/main" id="{112BD7C2-0A9B-4FD3-BE70-FB4980CB5974}"/>
                    </a:ext>
                  </a:extLst>
                </p:cNvPr>
                <p:cNvPicPr/>
                <p:nvPr/>
              </p:nvPicPr>
              <p:blipFill>
                <a:blip r:embed="rId758"/>
                <a:stretch>
                  <a:fillRect/>
                </a:stretch>
              </p:blipFill>
              <p:spPr>
                <a:xfrm>
                  <a:off x="689080" y="3373834"/>
                  <a:ext cx="405360" cy="51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9">
            <p14:nvContentPartPr>
              <p14:cNvPr id="211309" name="Freihand 211308">
                <a:extLst>
                  <a:ext uri="{FF2B5EF4-FFF2-40B4-BE49-F238E27FC236}">
                    <a16:creationId xmlns:a16="http://schemas.microsoft.com/office/drawing/2014/main" id="{14DC59A8-B458-4EBD-B971-7969F06815FD}"/>
                  </a:ext>
                </a:extLst>
              </p14:cNvPr>
              <p14:cNvContentPartPr/>
              <p14:nvPr/>
            </p14:nvContentPartPr>
            <p14:xfrm>
              <a:off x="5905840" y="3638434"/>
              <a:ext cx="606960" cy="544320"/>
            </p14:xfrm>
          </p:contentPart>
        </mc:Choice>
        <mc:Fallback xmlns="">
          <p:pic>
            <p:nvPicPr>
              <p:cNvPr id="211309" name="Freihand 211308">
                <a:extLst>
                  <a:ext uri="{FF2B5EF4-FFF2-40B4-BE49-F238E27FC236}">
                    <a16:creationId xmlns:a16="http://schemas.microsoft.com/office/drawing/2014/main" id="{14DC59A8-B458-4EBD-B971-7969F06815FD}"/>
                  </a:ext>
                </a:extLst>
              </p:cNvPr>
              <p:cNvPicPr/>
              <p:nvPr/>
            </p:nvPicPr>
            <p:blipFill>
              <a:blip r:embed="rId760"/>
              <a:stretch>
                <a:fillRect/>
              </a:stretch>
            </p:blipFill>
            <p:spPr>
              <a:xfrm>
                <a:off x="5901520" y="3634114"/>
                <a:ext cx="61560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10952" name="Freihand 210951">
                <a:extLst>
                  <a:ext uri="{FF2B5EF4-FFF2-40B4-BE49-F238E27FC236}">
                    <a16:creationId xmlns:a16="http://schemas.microsoft.com/office/drawing/2014/main" id="{BC03A71F-51CD-4113-810E-DA8831C50BB2}"/>
                  </a:ext>
                </a:extLst>
              </p14:cNvPr>
              <p14:cNvContentPartPr/>
              <p14:nvPr/>
            </p14:nvContentPartPr>
            <p14:xfrm>
              <a:off x="4438840" y="4653634"/>
              <a:ext cx="675720" cy="318960"/>
            </p14:xfrm>
          </p:contentPart>
        </mc:Choice>
        <mc:Fallback xmlns="">
          <p:pic>
            <p:nvPicPr>
              <p:cNvPr id="210952" name="Freihand 210951">
                <a:extLst>
                  <a:ext uri="{FF2B5EF4-FFF2-40B4-BE49-F238E27FC236}">
                    <a16:creationId xmlns:a16="http://schemas.microsoft.com/office/drawing/2014/main" id="{BC03A71F-51CD-4113-810E-DA8831C50BB2}"/>
                  </a:ext>
                </a:extLst>
              </p:cNvPr>
              <p:cNvPicPr/>
              <p:nvPr/>
            </p:nvPicPr>
            <p:blipFill>
              <a:blip r:embed="rId762"/>
              <a:stretch>
                <a:fillRect/>
              </a:stretch>
            </p:blipFill>
            <p:spPr>
              <a:xfrm>
                <a:off x="4434520" y="4649314"/>
                <a:ext cx="6843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11339" name="Freihand 211338">
                <a:extLst>
                  <a:ext uri="{FF2B5EF4-FFF2-40B4-BE49-F238E27FC236}">
                    <a16:creationId xmlns:a16="http://schemas.microsoft.com/office/drawing/2014/main" id="{F6B67959-E4FA-49C2-B83D-7DAF6817C796}"/>
                  </a:ext>
                </a:extLst>
              </p14:cNvPr>
              <p14:cNvContentPartPr/>
              <p14:nvPr/>
            </p14:nvContentPartPr>
            <p14:xfrm>
              <a:off x="7625920" y="5603314"/>
              <a:ext cx="381960" cy="27000"/>
            </p14:xfrm>
          </p:contentPart>
        </mc:Choice>
        <mc:Fallback xmlns="">
          <p:pic>
            <p:nvPicPr>
              <p:cNvPr id="211339" name="Freihand 211338">
                <a:extLst>
                  <a:ext uri="{FF2B5EF4-FFF2-40B4-BE49-F238E27FC236}">
                    <a16:creationId xmlns:a16="http://schemas.microsoft.com/office/drawing/2014/main" id="{F6B67959-E4FA-49C2-B83D-7DAF6817C796}"/>
                  </a:ext>
                </a:extLst>
              </p:cNvPr>
              <p:cNvPicPr/>
              <p:nvPr/>
            </p:nvPicPr>
            <p:blipFill>
              <a:blip r:embed="rId764"/>
              <a:stretch>
                <a:fillRect/>
              </a:stretch>
            </p:blipFill>
            <p:spPr>
              <a:xfrm>
                <a:off x="7621600" y="5598994"/>
                <a:ext cx="390600" cy="35640"/>
              </a:xfrm>
              <a:prstGeom prst="rect">
                <a:avLst/>
              </a:prstGeom>
            </p:spPr>
          </p:pic>
        </mc:Fallback>
      </mc:AlternateContent>
      <p:grpSp>
        <p:nvGrpSpPr>
          <p:cNvPr id="211383" name="Gruppieren 211382">
            <a:extLst>
              <a:ext uri="{FF2B5EF4-FFF2-40B4-BE49-F238E27FC236}">
                <a16:creationId xmlns:a16="http://schemas.microsoft.com/office/drawing/2014/main" id="{4F32B0D2-7BE4-48ED-8461-B01D8A8067DD}"/>
              </a:ext>
            </a:extLst>
          </p:cNvPr>
          <p:cNvGrpSpPr/>
          <p:nvPr/>
        </p:nvGrpSpPr>
        <p:grpSpPr>
          <a:xfrm>
            <a:off x="1614280" y="4479754"/>
            <a:ext cx="6876720" cy="2093400"/>
            <a:chOff x="1614280" y="4479754"/>
            <a:chExt cx="6876720" cy="2093400"/>
          </a:xfrm>
        </p:grpSpPr>
        <mc:AlternateContent xmlns:mc="http://schemas.openxmlformats.org/markup-compatibility/2006" xmlns:p14="http://schemas.microsoft.com/office/powerpoint/2010/main">
          <mc:Choice Requires="p14">
            <p:contentPart p14:bwMode="auto" r:id="rId765">
              <p14:nvContentPartPr>
                <p14:cNvPr id="211146" name="Freihand 211145">
                  <a:extLst>
                    <a:ext uri="{FF2B5EF4-FFF2-40B4-BE49-F238E27FC236}">
                      <a16:creationId xmlns:a16="http://schemas.microsoft.com/office/drawing/2014/main" id="{F3219FC4-92BF-4ED4-B8D2-0E83D2AD728D}"/>
                    </a:ext>
                  </a:extLst>
                </p14:cNvPr>
                <p14:cNvContentPartPr/>
                <p14:nvPr/>
              </p14:nvContentPartPr>
              <p14:xfrm>
                <a:off x="2797600" y="4738234"/>
                <a:ext cx="3121920" cy="1164600"/>
              </p14:xfrm>
            </p:contentPart>
          </mc:Choice>
          <mc:Fallback xmlns="">
            <p:pic>
              <p:nvPicPr>
                <p:cNvPr id="211146" name="Freihand 211145">
                  <a:extLst>
                    <a:ext uri="{FF2B5EF4-FFF2-40B4-BE49-F238E27FC236}">
                      <a16:creationId xmlns:a16="http://schemas.microsoft.com/office/drawing/2014/main" id="{F3219FC4-92BF-4ED4-B8D2-0E83D2AD728D}"/>
                    </a:ext>
                  </a:extLst>
                </p:cNvPr>
                <p:cNvPicPr/>
                <p:nvPr/>
              </p:nvPicPr>
              <p:blipFill>
                <a:blip r:embed="rId766"/>
                <a:stretch>
                  <a:fillRect/>
                </a:stretch>
              </p:blipFill>
              <p:spPr>
                <a:xfrm>
                  <a:off x="2793280" y="4733914"/>
                  <a:ext cx="3130560" cy="1173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1148" name="Freihand 211147">
                  <a:extLst>
                    <a:ext uri="{FF2B5EF4-FFF2-40B4-BE49-F238E27FC236}">
                      <a16:creationId xmlns:a16="http://schemas.microsoft.com/office/drawing/2014/main" id="{0D8DB79D-9A57-48E7-8891-AF43B9A48A7D}"/>
                    </a:ext>
                  </a:extLst>
                </p14:cNvPr>
                <p14:cNvContentPartPr/>
                <p14:nvPr/>
              </p14:nvContentPartPr>
              <p14:xfrm>
                <a:off x="6126880" y="5384434"/>
                <a:ext cx="66960" cy="169560"/>
              </p14:xfrm>
            </p:contentPart>
          </mc:Choice>
          <mc:Fallback xmlns="">
            <p:pic>
              <p:nvPicPr>
                <p:cNvPr id="211148" name="Freihand 211147">
                  <a:extLst>
                    <a:ext uri="{FF2B5EF4-FFF2-40B4-BE49-F238E27FC236}">
                      <a16:creationId xmlns:a16="http://schemas.microsoft.com/office/drawing/2014/main" id="{0D8DB79D-9A57-48E7-8891-AF43B9A48A7D}"/>
                    </a:ext>
                  </a:extLst>
                </p:cNvPr>
                <p:cNvPicPr/>
                <p:nvPr/>
              </p:nvPicPr>
              <p:blipFill>
                <a:blip r:embed="rId768"/>
                <a:stretch>
                  <a:fillRect/>
                </a:stretch>
              </p:blipFill>
              <p:spPr>
                <a:xfrm>
                  <a:off x="6122560" y="5380114"/>
                  <a:ext cx="75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11114" name="Freihand 211113">
                  <a:extLst>
                    <a:ext uri="{FF2B5EF4-FFF2-40B4-BE49-F238E27FC236}">
                      <a16:creationId xmlns:a16="http://schemas.microsoft.com/office/drawing/2014/main" id="{516486C0-EB1A-4306-90C3-0C48CB1AB628}"/>
                    </a:ext>
                  </a:extLst>
                </p14:cNvPr>
                <p14:cNvContentPartPr/>
                <p14:nvPr/>
              </p14:nvContentPartPr>
              <p14:xfrm>
                <a:off x="4651240" y="4848034"/>
                <a:ext cx="494280" cy="19440"/>
              </p14:xfrm>
            </p:contentPart>
          </mc:Choice>
          <mc:Fallback xmlns="">
            <p:pic>
              <p:nvPicPr>
                <p:cNvPr id="211114" name="Freihand 211113">
                  <a:extLst>
                    <a:ext uri="{FF2B5EF4-FFF2-40B4-BE49-F238E27FC236}">
                      <a16:creationId xmlns:a16="http://schemas.microsoft.com/office/drawing/2014/main" id="{516486C0-EB1A-4306-90C3-0C48CB1AB628}"/>
                    </a:ext>
                  </a:extLst>
                </p:cNvPr>
                <p:cNvPicPr/>
                <p:nvPr/>
              </p:nvPicPr>
              <p:blipFill>
                <a:blip r:embed="rId770"/>
                <a:stretch>
                  <a:fillRect/>
                </a:stretch>
              </p:blipFill>
              <p:spPr>
                <a:xfrm>
                  <a:off x="4646920" y="4843714"/>
                  <a:ext cx="502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11117" name="Freihand 211116">
                  <a:extLst>
                    <a:ext uri="{FF2B5EF4-FFF2-40B4-BE49-F238E27FC236}">
                      <a16:creationId xmlns:a16="http://schemas.microsoft.com/office/drawing/2014/main" id="{9B452294-6EA8-422F-B0DB-720EE990FC93}"/>
                    </a:ext>
                  </a:extLst>
                </p14:cNvPr>
                <p14:cNvContentPartPr/>
                <p14:nvPr/>
              </p14:nvContentPartPr>
              <p14:xfrm>
                <a:off x="2053840" y="5006794"/>
                <a:ext cx="711000" cy="602640"/>
              </p14:xfrm>
            </p:contentPart>
          </mc:Choice>
          <mc:Fallback xmlns="">
            <p:pic>
              <p:nvPicPr>
                <p:cNvPr id="211117" name="Freihand 211116">
                  <a:extLst>
                    <a:ext uri="{FF2B5EF4-FFF2-40B4-BE49-F238E27FC236}">
                      <a16:creationId xmlns:a16="http://schemas.microsoft.com/office/drawing/2014/main" id="{9B452294-6EA8-422F-B0DB-720EE990FC93}"/>
                    </a:ext>
                  </a:extLst>
                </p:cNvPr>
                <p:cNvPicPr/>
                <p:nvPr/>
              </p:nvPicPr>
              <p:blipFill>
                <a:blip r:embed="rId772"/>
                <a:stretch>
                  <a:fillRect/>
                </a:stretch>
              </p:blipFill>
              <p:spPr>
                <a:xfrm>
                  <a:off x="2049520" y="5002474"/>
                  <a:ext cx="7196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11154" name="Freihand 211153">
                  <a:extLst>
                    <a:ext uri="{FF2B5EF4-FFF2-40B4-BE49-F238E27FC236}">
                      <a16:creationId xmlns:a16="http://schemas.microsoft.com/office/drawing/2014/main" id="{886BBDA2-DC58-4C56-AC08-BB7C3EB73E23}"/>
                    </a:ext>
                  </a:extLst>
                </p14:cNvPr>
                <p14:cNvContentPartPr/>
                <p14:nvPr/>
              </p14:nvContentPartPr>
              <p14:xfrm>
                <a:off x="1928920" y="5084914"/>
                <a:ext cx="12600" cy="241560"/>
              </p14:xfrm>
            </p:contentPart>
          </mc:Choice>
          <mc:Fallback xmlns="">
            <p:pic>
              <p:nvPicPr>
                <p:cNvPr id="211154" name="Freihand 211153">
                  <a:extLst>
                    <a:ext uri="{FF2B5EF4-FFF2-40B4-BE49-F238E27FC236}">
                      <a16:creationId xmlns:a16="http://schemas.microsoft.com/office/drawing/2014/main" id="{886BBDA2-DC58-4C56-AC08-BB7C3EB73E23}"/>
                    </a:ext>
                  </a:extLst>
                </p:cNvPr>
                <p:cNvPicPr/>
                <p:nvPr/>
              </p:nvPicPr>
              <p:blipFill>
                <a:blip r:embed="rId774"/>
                <a:stretch>
                  <a:fillRect/>
                </a:stretch>
              </p:blipFill>
              <p:spPr>
                <a:xfrm>
                  <a:off x="1924600" y="5080594"/>
                  <a:ext cx="21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11156" name="Freihand 211155">
                  <a:extLst>
                    <a:ext uri="{FF2B5EF4-FFF2-40B4-BE49-F238E27FC236}">
                      <a16:creationId xmlns:a16="http://schemas.microsoft.com/office/drawing/2014/main" id="{A134DD99-FA04-44A5-A113-1111D75D4D46}"/>
                    </a:ext>
                  </a:extLst>
                </p14:cNvPr>
                <p14:cNvContentPartPr/>
                <p14:nvPr/>
              </p14:nvContentPartPr>
              <p14:xfrm>
                <a:off x="1822720" y="4950274"/>
                <a:ext cx="152280" cy="154800"/>
              </p14:xfrm>
            </p:contentPart>
          </mc:Choice>
          <mc:Fallback xmlns="">
            <p:pic>
              <p:nvPicPr>
                <p:cNvPr id="211156" name="Freihand 211155">
                  <a:extLst>
                    <a:ext uri="{FF2B5EF4-FFF2-40B4-BE49-F238E27FC236}">
                      <a16:creationId xmlns:a16="http://schemas.microsoft.com/office/drawing/2014/main" id="{A134DD99-FA04-44A5-A113-1111D75D4D46}"/>
                    </a:ext>
                  </a:extLst>
                </p:cNvPr>
                <p:cNvPicPr/>
                <p:nvPr/>
              </p:nvPicPr>
              <p:blipFill>
                <a:blip r:embed="rId776"/>
                <a:stretch>
                  <a:fillRect/>
                </a:stretch>
              </p:blipFill>
              <p:spPr>
                <a:xfrm>
                  <a:off x="1818400" y="4945954"/>
                  <a:ext cx="160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11158" name="Freihand 211157">
                  <a:extLst>
                    <a:ext uri="{FF2B5EF4-FFF2-40B4-BE49-F238E27FC236}">
                      <a16:creationId xmlns:a16="http://schemas.microsoft.com/office/drawing/2014/main" id="{8C90BB7A-011F-4C11-9838-2A6350546891}"/>
                    </a:ext>
                  </a:extLst>
                </p14:cNvPr>
                <p14:cNvContentPartPr/>
                <p14:nvPr/>
              </p14:nvContentPartPr>
              <p14:xfrm>
                <a:off x="1681600" y="5011114"/>
                <a:ext cx="22680" cy="367560"/>
              </p14:xfrm>
            </p:contentPart>
          </mc:Choice>
          <mc:Fallback xmlns="">
            <p:pic>
              <p:nvPicPr>
                <p:cNvPr id="211158" name="Freihand 211157">
                  <a:extLst>
                    <a:ext uri="{FF2B5EF4-FFF2-40B4-BE49-F238E27FC236}">
                      <a16:creationId xmlns:a16="http://schemas.microsoft.com/office/drawing/2014/main" id="{8C90BB7A-011F-4C11-9838-2A6350546891}"/>
                    </a:ext>
                  </a:extLst>
                </p:cNvPr>
                <p:cNvPicPr/>
                <p:nvPr/>
              </p:nvPicPr>
              <p:blipFill>
                <a:blip r:embed="rId778"/>
                <a:stretch>
                  <a:fillRect/>
                </a:stretch>
              </p:blipFill>
              <p:spPr>
                <a:xfrm>
                  <a:off x="1677280" y="5006794"/>
                  <a:ext cx="313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11184" name="Freihand 211183">
                  <a:extLst>
                    <a:ext uri="{FF2B5EF4-FFF2-40B4-BE49-F238E27FC236}">
                      <a16:creationId xmlns:a16="http://schemas.microsoft.com/office/drawing/2014/main" id="{A3DF5963-4C73-46C4-9FE6-B648614FD577}"/>
                    </a:ext>
                  </a:extLst>
                </p14:cNvPr>
                <p14:cNvContentPartPr/>
                <p14:nvPr/>
              </p14:nvContentPartPr>
              <p14:xfrm>
                <a:off x="1614280" y="5223514"/>
                <a:ext cx="254520" cy="230760"/>
              </p14:xfrm>
            </p:contentPart>
          </mc:Choice>
          <mc:Fallback xmlns="">
            <p:pic>
              <p:nvPicPr>
                <p:cNvPr id="211184" name="Freihand 211183">
                  <a:extLst>
                    <a:ext uri="{FF2B5EF4-FFF2-40B4-BE49-F238E27FC236}">
                      <a16:creationId xmlns:a16="http://schemas.microsoft.com/office/drawing/2014/main" id="{A3DF5963-4C73-46C4-9FE6-B648614FD577}"/>
                    </a:ext>
                  </a:extLst>
                </p:cNvPr>
                <p:cNvPicPr/>
                <p:nvPr/>
              </p:nvPicPr>
              <p:blipFill>
                <a:blip r:embed="rId780"/>
                <a:stretch>
                  <a:fillRect/>
                </a:stretch>
              </p:blipFill>
              <p:spPr>
                <a:xfrm>
                  <a:off x="1609960" y="5219194"/>
                  <a:ext cx="2631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11079" name="Freihand 211078">
                  <a:extLst>
                    <a:ext uri="{FF2B5EF4-FFF2-40B4-BE49-F238E27FC236}">
                      <a16:creationId xmlns:a16="http://schemas.microsoft.com/office/drawing/2014/main" id="{04C24947-91BA-4B85-A273-A959A85087F9}"/>
                    </a:ext>
                  </a:extLst>
                </p14:cNvPr>
                <p14:cNvContentPartPr/>
                <p14:nvPr/>
              </p14:nvContentPartPr>
              <p14:xfrm>
                <a:off x="3359920" y="5173474"/>
                <a:ext cx="118080" cy="143640"/>
              </p14:xfrm>
            </p:contentPart>
          </mc:Choice>
          <mc:Fallback xmlns="">
            <p:pic>
              <p:nvPicPr>
                <p:cNvPr id="211079" name="Freihand 211078">
                  <a:extLst>
                    <a:ext uri="{FF2B5EF4-FFF2-40B4-BE49-F238E27FC236}">
                      <a16:creationId xmlns:a16="http://schemas.microsoft.com/office/drawing/2014/main" id="{04C24947-91BA-4B85-A273-A959A85087F9}"/>
                    </a:ext>
                  </a:extLst>
                </p:cNvPr>
                <p:cNvPicPr/>
                <p:nvPr/>
              </p:nvPicPr>
              <p:blipFill>
                <a:blip r:embed="rId782"/>
                <a:stretch>
                  <a:fillRect/>
                </a:stretch>
              </p:blipFill>
              <p:spPr>
                <a:xfrm>
                  <a:off x="3355600" y="5169154"/>
                  <a:ext cx="126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11081" name="Freihand 211080">
                  <a:extLst>
                    <a:ext uri="{FF2B5EF4-FFF2-40B4-BE49-F238E27FC236}">
                      <a16:creationId xmlns:a16="http://schemas.microsoft.com/office/drawing/2014/main" id="{1E684BC6-AA7E-4CFE-9C90-CC4C80A1223F}"/>
                    </a:ext>
                  </a:extLst>
                </p14:cNvPr>
                <p14:cNvContentPartPr/>
                <p14:nvPr/>
              </p14:nvContentPartPr>
              <p14:xfrm>
                <a:off x="3340840" y="5170594"/>
                <a:ext cx="137160" cy="142920"/>
              </p14:xfrm>
            </p:contentPart>
          </mc:Choice>
          <mc:Fallback xmlns="">
            <p:pic>
              <p:nvPicPr>
                <p:cNvPr id="211081" name="Freihand 211080">
                  <a:extLst>
                    <a:ext uri="{FF2B5EF4-FFF2-40B4-BE49-F238E27FC236}">
                      <a16:creationId xmlns:a16="http://schemas.microsoft.com/office/drawing/2014/main" id="{1E684BC6-AA7E-4CFE-9C90-CC4C80A1223F}"/>
                    </a:ext>
                  </a:extLst>
                </p:cNvPr>
                <p:cNvPicPr/>
                <p:nvPr/>
              </p:nvPicPr>
              <p:blipFill>
                <a:blip r:embed="rId784"/>
                <a:stretch>
                  <a:fillRect/>
                </a:stretch>
              </p:blipFill>
              <p:spPr>
                <a:xfrm>
                  <a:off x="3336520" y="5166274"/>
                  <a:ext cx="145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11083" name="Freihand 211082">
                  <a:extLst>
                    <a:ext uri="{FF2B5EF4-FFF2-40B4-BE49-F238E27FC236}">
                      <a16:creationId xmlns:a16="http://schemas.microsoft.com/office/drawing/2014/main" id="{62494669-80DC-43B9-9040-B4892CD7A508}"/>
                    </a:ext>
                  </a:extLst>
                </p14:cNvPr>
                <p14:cNvContentPartPr/>
                <p14:nvPr/>
              </p14:nvContentPartPr>
              <p14:xfrm>
                <a:off x="3316360" y="5178154"/>
                <a:ext cx="190440" cy="138240"/>
              </p14:xfrm>
            </p:contentPart>
          </mc:Choice>
          <mc:Fallback xmlns="">
            <p:pic>
              <p:nvPicPr>
                <p:cNvPr id="211083" name="Freihand 211082">
                  <a:extLst>
                    <a:ext uri="{FF2B5EF4-FFF2-40B4-BE49-F238E27FC236}">
                      <a16:creationId xmlns:a16="http://schemas.microsoft.com/office/drawing/2014/main" id="{62494669-80DC-43B9-9040-B4892CD7A508}"/>
                    </a:ext>
                  </a:extLst>
                </p:cNvPr>
                <p:cNvPicPr/>
                <p:nvPr/>
              </p:nvPicPr>
              <p:blipFill>
                <a:blip r:embed="rId786"/>
                <a:stretch>
                  <a:fillRect/>
                </a:stretch>
              </p:blipFill>
              <p:spPr>
                <a:xfrm>
                  <a:off x="3312040" y="5173834"/>
                  <a:ext cx="199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11310" name="Freihand 211309">
                  <a:extLst>
                    <a:ext uri="{FF2B5EF4-FFF2-40B4-BE49-F238E27FC236}">
                      <a16:creationId xmlns:a16="http://schemas.microsoft.com/office/drawing/2014/main" id="{C29B0F01-75D6-433B-972D-50454C908F2A}"/>
                    </a:ext>
                  </a:extLst>
                </p14:cNvPr>
                <p14:cNvContentPartPr/>
                <p14:nvPr/>
              </p14:nvContentPartPr>
              <p14:xfrm>
                <a:off x="2502760" y="5286154"/>
                <a:ext cx="788040" cy="1164600"/>
              </p14:xfrm>
            </p:contentPart>
          </mc:Choice>
          <mc:Fallback xmlns="">
            <p:pic>
              <p:nvPicPr>
                <p:cNvPr id="211310" name="Freihand 211309">
                  <a:extLst>
                    <a:ext uri="{FF2B5EF4-FFF2-40B4-BE49-F238E27FC236}">
                      <a16:creationId xmlns:a16="http://schemas.microsoft.com/office/drawing/2014/main" id="{C29B0F01-75D6-433B-972D-50454C908F2A}"/>
                    </a:ext>
                  </a:extLst>
                </p:cNvPr>
                <p:cNvPicPr/>
                <p:nvPr/>
              </p:nvPicPr>
              <p:blipFill>
                <a:blip r:embed="rId788"/>
                <a:stretch>
                  <a:fillRect/>
                </a:stretch>
              </p:blipFill>
              <p:spPr>
                <a:xfrm>
                  <a:off x="2498440" y="5281834"/>
                  <a:ext cx="796680" cy="11732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11311" name="Freihand 211310">
                  <a:extLst>
                    <a:ext uri="{FF2B5EF4-FFF2-40B4-BE49-F238E27FC236}">
                      <a16:creationId xmlns:a16="http://schemas.microsoft.com/office/drawing/2014/main" id="{5C43331C-FB87-45E8-AE9F-BC3975ABDC80}"/>
                    </a:ext>
                  </a:extLst>
                </p14:cNvPr>
                <p14:cNvContentPartPr/>
                <p14:nvPr/>
              </p14:nvContentPartPr>
              <p14:xfrm>
                <a:off x="2390080" y="6277594"/>
                <a:ext cx="321480" cy="282600"/>
              </p14:xfrm>
            </p:contentPart>
          </mc:Choice>
          <mc:Fallback xmlns="">
            <p:pic>
              <p:nvPicPr>
                <p:cNvPr id="211311" name="Freihand 211310">
                  <a:extLst>
                    <a:ext uri="{FF2B5EF4-FFF2-40B4-BE49-F238E27FC236}">
                      <a16:creationId xmlns:a16="http://schemas.microsoft.com/office/drawing/2014/main" id="{5C43331C-FB87-45E8-AE9F-BC3975ABDC80}"/>
                    </a:ext>
                  </a:extLst>
                </p:cNvPr>
                <p:cNvPicPr/>
                <p:nvPr/>
              </p:nvPicPr>
              <p:blipFill>
                <a:blip r:embed="rId790"/>
                <a:stretch>
                  <a:fillRect/>
                </a:stretch>
              </p:blipFill>
              <p:spPr>
                <a:xfrm>
                  <a:off x="2385760" y="6273274"/>
                  <a:ext cx="3301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11313" name="Freihand 211312">
                  <a:extLst>
                    <a:ext uri="{FF2B5EF4-FFF2-40B4-BE49-F238E27FC236}">
                      <a16:creationId xmlns:a16="http://schemas.microsoft.com/office/drawing/2014/main" id="{37E2DD45-B3AC-4CFA-92FD-A3D9E4737320}"/>
                    </a:ext>
                  </a:extLst>
                </p14:cNvPr>
                <p14:cNvContentPartPr/>
                <p14:nvPr/>
              </p14:nvContentPartPr>
              <p14:xfrm>
                <a:off x="3980560" y="5282554"/>
                <a:ext cx="998640" cy="112680"/>
              </p14:xfrm>
            </p:contentPart>
          </mc:Choice>
          <mc:Fallback xmlns="">
            <p:pic>
              <p:nvPicPr>
                <p:cNvPr id="211313" name="Freihand 211312">
                  <a:extLst>
                    <a:ext uri="{FF2B5EF4-FFF2-40B4-BE49-F238E27FC236}">
                      <a16:creationId xmlns:a16="http://schemas.microsoft.com/office/drawing/2014/main" id="{37E2DD45-B3AC-4CFA-92FD-A3D9E4737320}"/>
                    </a:ext>
                  </a:extLst>
                </p:cNvPr>
                <p:cNvPicPr/>
                <p:nvPr/>
              </p:nvPicPr>
              <p:blipFill>
                <a:blip r:embed="rId792"/>
                <a:stretch>
                  <a:fillRect/>
                </a:stretch>
              </p:blipFill>
              <p:spPr>
                <a:xfrm>
                  <a:off x="3976240" y="5278234"/>
                  <a:ext cx="1007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11314" name="Freihand 211313">
                  <a:extLst>
                    <a:ext uri="{FF2B5EF4-FFF2-40B4-BE49-F238E27FC236}">
                      <a16:creationId xmlns:a16="http://schemas.microsoft.com/office/drawing/2014/main" id="{1E6AF43F-D867-446C-8646-401BAFAEEDFE}"/>
                    </a:ext>
                  </a:extLst>
                </p14:cNvPr>
                <p14:cNvContentPartPr/>
                <p14:nvPr/>
              </p14:nvContentPartPr>
              <p14:xfrm>
                <a:off x="4670320" y="5746234"/>
                <a:ext cx="58680" cy="768960"/>
              </p14:xfrm>
            </p:contentPart>
          </mc:Choice>
          <mc:Fallback xmlns="">
            <p:pic>
              <p:nvPicPr>
                <p:cNvPr id="211314" name="Freihand 211313">
                  <a:extLst>
                    <a:ext uri="{FF2B5EF4-FFF2-40B4-BE49-F238E27FC236}">
                      <a16:creationId xmlns:a16="http://schemas.microsoft.com/office/drawing/2014/main" id="{1E6AF43F-D867-446C-8646-401BAFAEEDFE}"/>
                    </a:ext>
                  </a:extLst>
                </p:cNvPr>
                <p:cNvPicPr/>
                <p:nvPr/>
              </p:nvPicPr>
              <p:blipFill>
                <a:blip r:embed="rId794"/>
                <a:stretch>
                  <a:fillRect/>
                </a:stretch>
              </p:blipFill>
              <p:spPr>
                <a:xfrm>
                  <a:off x="4666000" y="5741914"/>
                  <a:ext cx="6732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11315" name="Freihand 211314">
                  <a:extLst>
                    <a:ext uri="{FF2B5EF4-FFF2-40B4-BE49-F238E27FC236}">
                      <a16:creationId xmlns:a16="http://schemas.microsoft.com/office/drawing/2014/main" id="{EB645C7E-951F-4875-ACCD-5689B0BDFC13}"/>
                    </a:ext>
                  </a:extLst>
                </p14:cNvPr>
                <p14:cNvContentPartPr/>
                <p14:nvPr/>
              </p14:nvContentPartPr>
              <p14:xfrm>
                <a:off x="4569520" y="6283354"/>
                <a:ext cx="350640" cy="289800"/>
              </p14:xfrm>
            </p:contentPart>
          </mc:Choice>
          <mc:Fallback xmlns="">
            <p:pic>
              <p:nvPicPr>
                <p:cNvPr id="211315" name="Freihand 211314">
                  <a:extLst>
                    <a:ext uri="{FF2B5EF4-FFF2-40B4-BE49-F238E27FC236}">
                      <a16:creationId xmlns:a16="http://schemas.microsoft.com/office/drawing/2014/main" id="{EB645C7E-951F-4875-ACCD-5689B0BDFC13}"/>
                    </a:ext>
                  </a:extLst>
                </p:cNvPr>
                <p:cNvPicPr/>
                <p:nvPr/>
              </p:nvPicPr>
              <p:blipFill>
                <a:blip r:embed="rId796"/>
                <a:stretch>
                  <a:fillRect/>
                </a:stretch>
              </p:blipFill>
              <p:spPr>
                <a:xfrm>
                  <a:off x="4565200" y="6279034"/>
                  <a:ext cx="3592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11323" name="Freihand 211322">
                  <a:extLst>
                    <a:ext uri="{FF2B5EF4-FFF2-40B4-BE49-F238E27FC236}">
                      <a16:creationId xmlns:a16="http://schemas.microsoft.com/office/drawing/2014/main" id="{0A880998-ADC2-441C-AD3C-096778D39098}"/>
                    </a:ext>
                  </a:extLst>
                </p14:cNvPr>
                <p14:cNvContentPartPr/>
                <p14:nvPr/>
              </p14:nvContentPartPr>
              <p14:xfrm>
                <a:off x="7361680" y="4643554"/>
                <a:ext cx="26640" cy="18720"/>
              </p14:xfrm>
            </p:contentPart>
          </mc:Choice>
          <mc:Fallback xmlns="">
            <p:pic>
              <p:nvPicPr>
                <p:cNvPr id="211323" name="Freihand 211322">
                  <a:extLst>
                    <a:ext uri="{FF2B5EF4-FFF2-40B4-BE49-F238E27FC236}">
                      <a16:creationId xmlns:a16="http://schemas.microsoft.com/office/drawing/2014/main" id="{0A880998-ADC2-441C-AD3C-096778D39098}"/>
                    </a:ext>
                  </a:extLst>
                </p:cNvPr>
                <p:cNvPicPr/>
                <p:nvPr/>
              </p:nvPicPr>
              <p:blipFill>
                <a:blip r:embed="rId798"/>
                <a:stretch>
                  <a:fillRect/>
                </a:stretch>
              </p:blipFill>
              <p:spPr>
                <a:xfrm>
                  <a:off x="7357360" y="4639234"/>
                  <a:ext cx="3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11318" name="Freihand 211317">
                  <a:extLst>
                    <a:ext uri="{FF2B5EF4-FFF2-40B4-BE49-F238E27FC236}">
                      <a16:creationId xmlns:a16="http://schemas.microsoft.com/office/drawing/2014/main" id="{7B32278C-0ED0-4F8C-9931-78FC5FE8A085}"/>
                    </a:ext>
                  </a:extLst>
                </p14:cNvPr>
                <p14:cNvContentPartPr/>
                <p14:nvPr/>
              </p14:nvContentPartPr>
              <p14:xfrm>
                <a:off x="6566080" y="4891954"/>
                <a:ext cx="105120" cy="148320"/>
              </p14:xfrm>
            </p:contentPart>
          </mc:Choice>
          <mc:Fallback xmlns="">
            <p:pic>
              <p:nvPicPr>
                <p:cNvPr id="211318" name="Freihand 211317">
                  <a:extLst>
                    <a:ext uri="{FF2B5EF4-FFF2-40B4-BE49-F238E27FC236}">
                      <a16:creationId xmlns:a16="http://schemas.microsoft.com/office/drawing/2014/main" id="{7B32278C-0ED0-4F8C-9931-78FC5FE8A085}"/>
                    </a:ext>
                  </a:extLst>
                </p:cNvPr>
                <p:cNvPicPr/>
                <p:nvPr/>
              </p:nvPicPr>
              <p:blipFill>
                <a:blip r:embed="rId800"/>
                <a:stretch>
                  <a:fillRect/>
                </a:stretch>
              </p:blipFill>
              <p:spPr>
                <a:xfrm>
                  <a:off x="6561760" y="4887634"/>
                  <a:ext cx="113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11319" name="Freihand 211318">
                  <a:extLst>
                    <a:ext uri="{FF2B5EF4-FFF2-40B4-BE49-F238E27FC236}">
                      <a16:creationId xmlns:a16="http://schemas.microsoft.com/office/drawing/2014/main" id="{F19C975B-EA2B-4530-88EB-0C301E244CCC}"/>
                    </a:ext>
                  </a:extLst>
                </p14:cNvPr>
                <p14:cNvContentPartPr/>
                <p14:nvPr/>
              </p14:nvContentPartPr>
              <p14:xfrm>
                <a:off x="6604960" y="4791874"/>
                <a:ext cx="35280" cy="15840"/>
              </p14:xfrm>
            </p:contentPart>
          </mc:Choice>
          <mc:Fallback xmlns="">
            <p:pic>
              <p:nvPicPr>
                <p:cNvPr id="211319" name="Freihand 211318">
                  <a:extLst>
                    <a:ext uri="{FF2B5EF4-FFF2-40B4-BE49-F238E27FC236}">
                      <a16:creationId xmlns:a16="http://schemas.microsoft.com/office/drawing/2014/main" id="{F19C975B-EA2B-4530-88EB-0C301E244CCC}"/>
                    </a:ext>
                  </a:extLst>
                </p:cNvPr>
                <p:cNvPicPr/>
                <p:nvPr/>
              </p:nvPicPr>
              <p:blipFill>
                <a:blip r:embed="rId802"/>
                <a:stretch>
                  <a:fillRect/>
                </a:stretch>
              </p:blipFill>
              <p:spPr>
                <a:xfrm>
                  <a:off x="6600640" y="4787554"/>
                  <a:ext cx="43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11320" name="Freihand 211319">
                  <a:extLst>
                    <a:ext uri="{FF2B5EF4-FFF2-40B4-BE49-F238E27FC236}">
                      <a16:creationId xmlns:a16="http://schemas.microsoft.com/office/drawing/2014/main" id="{C274991D-194B-450E-8DAC-63A83A7E39BB}"/>
                    </a:ext>
                  </a:extLst>
                </p14:cNvPr>
                <p14:cNvContentPartPr/>
                <p14:nvPr/>
              </p14:nvContentPartPr>
              <p14:xfrm>
                <a:off x="6707200" y="4952434"/>
                <a:ext cx="117000" cy="146520"/>
              </p14:xfrm>
            </p:contentPart>
          </mc:Choice>
          <mc:Fallback xmlns="">
            <p:pic>
              <p:nvPicPr>
                <p:cNvPr id="211320" name="Freihand 211319">
                  <a:extLst>
                    <a:ext uri="{FF2B5EF4-FFF2-40B4-BE49-F238E27FC236}">
                      <a16:creationId xmlns:a16="http://schemas.microsoft.com/office/drawing/2014/main" id="{C274991D-194B-450E-8DAC-63A83A7E39BB}"/>
                    </a:ext>
                  </a:extLst>
                </p:cNvPr>
                <p:cNvPicPr/>
                <p:nvPr/>
              </p:nvPicPr>
              <p:blipFill>
                <a:blip r:embed="rId804"/>
                <a:stretch>
                  <a:fillRect/>
                </a:stretch>
              </p:blipFill>
              <p:spPr>
                <a:xfrm>
                  <a:off x="6702880" y="4948114"/>
                  <a:ext cx="125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11321" name="Freihand 211320">
                  <a:extLst>
                    <a:ext uri="{FF2B5EF4-FFF2-40B4-BE49-F238E27FC236}">
                      <a16:creationId xmlns:a16="http://schemas.microsoft.com/office/drawing/2014/main" id="{81DE66E3-2B6E-407E-93B4-576DF18BCE78}"/>
                    </a:ext>
                  </a:extLst>
                </p14:cNvPr>
                <p14:cNvContentPartPr/>
                <p14:nvPr/>
              </p14:nvContentPartPr>
              <p14:xfrm>
                <a:off x="6952720" y="4841194"/>
                <a:ext cx="203040" cy="95760"/>
              </p14:xfrm>
            </p:contentPart>
          </mc:Choice>
          <mc:Fallback xmlns="">
            <p:pic>
              <p:nvPicPr>
                <p:cNvPr id="211321" name="Freihand 211320">
                  <a:extLst>
                    <a:ext uri="{FF2B5EF4-FFF2-40B4-BE49-F238E27FC236}">
                      <a16:creationId xmlns:a16="http://schemas.microsoft.com/office/drawing/2014/main" id="{81DE66E3-2B6E-407E-93B4-576DF18BCE78}"/>
                    </a:ext>
                  </a:extLst>
                </p:cNvPr>
                <p:cNvPicPr/>
                <p:nvPr/>
              </p:nvPicPr>
              <p:blipFill>
                <a:blip r:embed="rId806"/>
                <a:stretch>
                  <a:fillRect/>
                </a:stretch>
              </p:blipFill>
              <p:spPr>
                <a:xfrm>
                  <a:off x="6948400" y="4836874"/>
                  <a:ext cx="211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11322" name="Freihand 211321">
                  <a:extLst>
                    <a:ext uri="{FF2B5EF4-FFF2-40B4-BE49-F238E27FC236}">
                      <a16:creationId xmlns:a16="http://schemas.microsoft.com/office/drawing/2014/main" id="{A24BB054-B251-437A-AAFD-5EBDFF58CEF1}"/>
                    </a:ext>
                  </a:extLst>
                </p14:cNvPr>
                <p14:cNvContentPartPr/>
                <p14:nvPr/>
              </p14:nvContentPartPr>
              <p14:xfrm>
                <a:off x="7329280" y="4808434"/>
                <a:ext cx="120960" cy="118080"/>
              </p14:xfrm>
            </p:contentPart>
          </mc:Choice>
          <mc:Fallback xmlns="">
            <p:pic>
              <p:nvPicPr>
                <p:cNvPr id="211322" name="Freihand 211321">
                  <a:extLst>
                    <a:ext uri="{FF2B5EF4-FFF2-40B4-BE49-F238E27FC236}">
                      <a16:creationId xmlns:a16="http://schemas.microsoft.com/office/drawing/2014/main" id="{A24BB054-B251-437A-AAFD-5EBDFF58CEF1}"/>
                    </a:ext>
                  </a:extLst>
                </p:cNvPr>
                <p:cNvPicPr/>
                <p:nvPr/>
              </p:nvPicPr>
              <p:blipFill>
                <a:blip r:embed="rId808"/>
                <a:stretch>
                  <a:fillRect/>
                </a:stretch>
              </p:blipFill>
              <p:spPr>
                <a:xfrm>
                  <a:off x="7324960" y="4804114"/>
                  <a:ext cx="129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11324" name="Freihand 211323">
                  <a:extLst>
                    <a:ext uri="{FF2B5EF4-FFF2-40B4-BE49-F238E27FC236}">
                      <a16:creationId xmlns:a16="http://schemas.microsoft.com/office/drawing/2014/main" id="{EEFE6B5F-A31B-4E08-B4BF-AE7FCEFF2B1D}"/>
                    </a:ext>
                  </a:extLst>
                </p14:cNvPr>
                <p14:cNvContentPartPr/>
                <p14:nvPr/>
              </p14:nvContentPartPr>
              <p14:xfrm>
                <a:off x="7426480" y="4846234"/>
                <a:ext cx="149760" cy="183240"/>
              </p14:xfrm>
            </p:contentPart>
          </mc:Choice>
          <mc:Fallback xmlns="">
            <p:pic>
              <p:nvPicPr>
                <p:cNvPr id="211324" name="Freihand 211323">
                  <a:extLst>
                    <a:ext uri="{FF2B5EF4-FFF2-40B4-BE49-F238E27FC236}">
                      <a16:creationId xmlns:a16="http://schemas.microsoft.com/office/drawing/2014/main" id="{EEFE6B5F-A31B-4E08-B4BF-AE7FCEFF2B1D}"/>
                    </a:ext>
                  </a:extLst>
                </p:cNvPr>
                <p:cNvPicPr/>
                <p:nvPr/>
              </p:nvPicPr>
              <p:blipFill>
                <a:blip r:embed="rId810"/>
                <a:stretch>
                  <a:fillRect/>
                </a:stretch>
              </p:blipFill>
              <p:spPr>
                <a:xfrm>
                  <a:off x="7422160" y="4841914"/>
                  <a:ext cx="158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11326" name="Freihand 211325">
                  <a:extLst>
                    <a:ext uri="{FF2B5EF4-FFF2-40B4-BE49-F238E27FC236}">
                      <a16:creationId xmlns:a16="http://schemas.microsoft.com/office/drawing/2014/main" id="{250DFFD0-5C7A-4D31-998A-93104D6F678E}"/>
                    </a:ext>
                  </a:extLst>
                </p14:cNvPr>
                <p14:cNvContentPartPr/>
                <p14:nvPr/>
              </p14:nvContentPartPr>
              <p14:xfrm>
                <a:off x="6462400" y="5196514"/>
                <a:ext cx="1604160" cy="60840"/>
              </p14:xfrm>
            </p:contentPart>
          </mc:Choice>
          <mc:Fallback xmlns="">
            <p:pic>
              <p:nvPicPr>
                <p:cNvPr id="211326" name="Freihand 211325">
                  <a:extLst>
                    <a:ext uri="{FF2B5EF4-FFF2-40B4-BE49-F238E27FC236}">
                      <a16:creationId xmlns:a16="http://schemas.microsoft.com/office/drawing/2014/main" id="{250DFFD0-5C7A-4D31-998A-93104D6F678E}"/>
                    </a:ext>
                  </a:extLst>
                </p:cNvPr>
                <p:cNvPicPr/>
                <p:nvPr/>
              </p:nvPicPr>
              <p:blipFill>
                <a:blip r:embed="rId812"/>
                <a:stretch>
                  <a:fillRect/>
                </a:stretch>
              </p:blipFill>
              <p:spPr>
                <a:xfrm>
                  <a:off x="6458080" y="5192194"/>
                  <a:ext cx="1612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11190" name="Freihand 211189">
                  <a:extLst>
                    <a:ext uri="{FF2B5EF4-FFF2-40B4-BE49-F238E27FC236}">
                      <a16:creationId xmlns:a16="http://schemas.microsoft.com/office/drawing/2014/main" id="{E639498E-CAE6-4E5F-A221-599B75CEE628}"/>
                    </a:ext>
                  </a:extLst>
                </p14:cNvPr>
                <p14:cNvContentPartPr/>
                <p14:nvPr/>
              </p14:nvContentPartPr>
              <p14:xfrm>
                <a:off x="4522720" y="4756234"/>
                <a:ext cx="215280" cy="113400"/>
              </p14:xfrm>
            </p:contentPart>
          </mc:Choice>
          <mc:Fallback xmlns="">
            <p:pic>
              <p:nvPicPr>
                <p:cNvPr id="211190" name="Freihand 211189">
                  <a:extLst>
                    <a:ext uri="{FF2B5EF4-FFF2-40B4-BE49-F238E27FC236}">
                      <a16:creationId xmlns:a16="http://schemas.microsoft.com/office/drawing/2014/main" id="{E639498E-CAE6-4E5F-A221-599B75CEE628}"/>
                    </a:ext>
                  </a:extLst>
                </p:cNvPr>
                <p:cNvPicPr/>
                <p:nvPr/>
              </p:nvPicPr>
              <p:blipFill>
                <a:blip r:embed="rId814"/>
                <a:stretch>
                  <a:fillRect/>
                </a:stretch>
              </p:blipFill>
              <p:spPr>
                <a:xfrm>
                  <a:off x="4518400" y="4751914"/>
                  <a:ext cx="223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211219" name="Freihand 211218">
                  <a:extLst>
                    <a:ext uri="{FF2B5EF4-FFF2-40B4-BE49-F238E27FC236}">
                      <a16:creationId xmlns:a16="http://schemas.microsoft.com/office/drawing/2014/main" id="{D9CD2088-08BD-4BFB-BFF3-26E0D5A12EA0}"/>
                    </a:ext>
                  </a:extLst>
                </p14:cNvPr>
                <p14:cNvContentPartPr/>
                <p14:nvPr/>
              </p14:nvContentPartPr>
              <p14:xfrm>
                <a:off x="4562680" y="4917874"/>
                <a:ext cx="178200" cy="72000"/>
              </p14:xfrm>
            </p:contentPart>
          </mc:Choice>
          <mc:Fallback xmlns="">
            <p:pic>
              <p:nvPicPr>
                <p:cNvPr id="211219" name="Freihand 211218">
                  <a:extLst>
                    <a:ext uri="{FF2B5EF4-FFF2-40B4-BE49-F238E27FC236}">
                      <a16:creationId xmlns:a16="http://schemas.microsoft.com/office/drawing/2014/main" id="{D9CD2088-08BD-4BFB-BFF3-26E0D5A12EA0}"/>
                    </a:ext>
                  </a:extLst>
                </p:cNvPr>
                <p:cNvPicPr/>
                <p:nvPr/>
              </p:nvPicPr>
              <p:blipFill>
                <a:blip r:embed="rId816"/>
                <a:stretch>
                  <a:fillRect/>
                </a:stretch>
              </p:blipFill>
              <p:spPr>
                <a:xfrm>
                  <a:off x="4558360" y="4913554"/>
                  <a:ext cx="186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211220" name="Freihand 211219">
                  <a:extLst>
                    <a:ext uri="{FF2B5EF4-FFF2-40B4-BE49-F238E27FC236}">
                      <a16:creationId xmlns:a16="http://schemas.microsoft.com/office/drawing/2014/main" id="{F62F554E-D215-4396-A14D-1D7ECD9DB4EE}"/>
                    </a:ext>
                  </a:extLst>
                </p14:cNvPr>
                <p14:cNvContentPartPr/>
                <p14:nvPr/>
              </p14:nvContentPartPr>
              <p14:xfrm>
                <a:off x="4755640" y="4713394"/>
                <a:ext cx="360" cy="360"/>
              </p14:xfrm>
            </p:contentPart>
          </mc:Choice>
          <mc:Fallback xmlns="">
            <p:pic>
              <p:nvPicPr>
                <p:cNvPr id="211220" name="Freihand 211219">
                  <a:extLst>
                    <a:ext uri="{FF2B5EF4-FFF2-40B4-BE49-F238E27FC236}">
                      <a16:creationId xmlns:a16="http://schemas.microsoft.com/office/drawing/2014/main" id="{F62F554E-D215-4396-A14D-1D7ECD9DB4EE}"/>
                    </a:ext>
                  </a:extLst>
                </p:cNvPr>
                <p:cNvPicPr/>
                <p:nvPr/>
              </p:nvPicPr>
              <p:blipFill>
                <a:blip r:embed="rId818"/>
                <a:stretch>
                  <a:fillRect/>
                </a:stretch>
              </p:blipFill>
              <p:spPr>
                <a:xfrm>
                  <a:off x="4751320" y="470907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211226" name="Freihand 211225">
                  <a:extLst>
                    <a:ext uri="{FF2B5EF4-FFF2-40B4-BE49-F238E27FC236}">
                      <a16:creationId xmlns:a16="http://schemas.microsoft.com/office/drawing/2014/main" id="{74AE7639-7913-44B6-A23D-F299854F7864}"/>
                    </a:ext>
                  </a:extLst>
                </p14:cNvPr>
                <p14:cNvContentPartPr/>
                <p14:nvPr/>
              </p14:nvContentPartPr>
              <p14:xfrm>
                <a:off x="4777600" y="4768474"/>
                <a:ext cx="189720" cy="154440"/>
              </p14:xfrm>
            </p:contentPart>
          </mc:Choice>
          <mc:Fallback xmlns="">
            <p:pic>
              <p:nvPicPr>
                <p:cNvPr id="211226" name="Freihand 211225">
                  <a:extLst>
                    <a:ext uri="{FF2B5EF4-FFF2-40B4-BE49-F238E27FC236}">
                      <a16:creationId xmlns:a16="http://schemas.microsoft.com/office/drawing/2014/main" id="{74AE7639-7913-44B6-A23D-F299854F7864}"/>
                    </a:ext>
                  </a:extLst>
                </p:cNvPr>
                <p:cNvPicPr/>
                <p:nvPr/>
              </p:nvPicPr>
              <p:blipFill>
                <a:blip r:embed="rId820"/>
                <a:stretch>
                  <a:fillRect/>
                </a:stretch>
              </p:blipFill>
              <p:spPr>
                <a:xfrm>
                  <a:off x="4773280" y="4764154"/>
                  <a:ext cx="198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210990" name="Freihand 210989">
                  <a:extLst>
                    <a:ext uri="{FF2B5EF4-FFF2-40B4-BE49-F238E27FC236}">
                      <a16:creationId xmlns:a16="http://schemas.microsoft.com/office/drawing/2014/main" id="{8E877BA8-4645-45A6-8E84-9A4584A517C7}"/>
                    </a:ext>
                  </a:extLst>
                </p14:cNvPr>
                <p14:cNvContentPartPr/>
                <p14:nvPr/>
              </p14:nvContentPartPr>
              <p14:xfrm>
                <a:off x="6447640" y="5479474"/>
                <a:ext cx="243720" cy="21960"/>
              </p14:xfrm>
            </p:contentPart>
          </mc:Choice>
          <mc:Fallback xmlns="">
            <p:pic>
              <p:nvPicPr>
                <p:cNvPr id="210990" name="Freihand 210989">
                  <a:extLst>
                    <a:ext uri="{FF2B5EF4-FFF2-40B4-BE49-F238E27FC236}">
                      <a16:creationId xmlns:a16="http://schemas.microsoft.com/office/drawing/2014/main" id="{8E877BA8-4645-45A6-8E84-9A4584A517C7}"/>
                    </a:ext>
                  </a:extLst>
                </p:cNvPr>
                <p:cNvPicPr/>
                <p:nvPr/>
              </p:nvPicPr>
              <p:blipFill>
                <a:blip r:embed="rId822"/>
                <a:stretch>
                  <a:fillRect/>
                </a:stretch>
              </p:blipFill>
              <p:spPr>
                <a:xfrm>
                  <a:off x="6443320" y="5475154"/>
                  <a:ext cx="252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10994" name="Freihand 210993">
                  <a:extLst>
                    <a:ext uri="{FF2B5EF4-FFF2-40B4-BE49-F238E27FC236}">
                      <a16:creationId xmlns:a16="http://schemas.microsoft.com/office/drawing/2014/main" id="{18FC94FC-5CC4-4EC6-987C-C2F907CD7FB7}"/>
                    </a:ext>
                  </a:extLst>
                </p14:cNvPr>
                <p14:cNvContentPartPr/>
                <p14:nvPr/>
              </p14:nvContentPartPr>
              <p14:xfrm>
                <a:off x="6402640" y="5508994"/>
                <a:ext cx="299520" cy="46440"/>
              </p14:xfrm>
            </p:contentPart>
          </mc:Choice>
          <mc:Fallback xmlns="">
            <p:pic>
              <p:nvPicPr>
                <p:cNvPr id="210994" name="Freihand 210993">
                  <a:extLst>
                    <a:ext uri="{FF2B5EF4-FFF2-40B4-BE49-F238E27FC236}">
                      <a16:creationId xmlns:a16="http://schemas.microsoft.com/office/drawing/2014/main" id="{18FC94FC-5CC4-4EC6-987C-C2F907CD7FB7}"/>
                    </a:ext>
                  </a:extLst>
                </p:cNvPr>
                <p:cNvPicPr/>
                <p:nvPr/>
              </p:nvPicPr>
              <p:blipFill>
                <a:blip r:embed="rId824"/>
                <a:stretch>
                  <a:fillRect/>
                </a:stretch>
              </p:blipFill>
              <p:spPr>
                <a:xfrm>
                  <a:off x="6398320" y="5504674"/>
                  <a:ext cx="308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1001" name="Freihand 211000">
                  <a:extLst>
                    <a:ext uri="{FF2B5EF4-FFF2-40B4-BE49-F238E27FC236}">
                      <a16:creationId xmlns:a16="http://schemas.microsoft.com/office/drawing/2014/main" id="{9B2A7A6A-4958-423F-A7E3-AC18544976E0}"/>
                    </a:ext>
                  </a:extLst>
                </p14:cNvPr>
                <p14:cNvContentPartPr/>
                <p14:nvPr/>
              </p14:nvContentPartPr>
              <p14:xfrm>
                <a:off x="6637720" y="5412514"/>
                <a:ext cx="183240" cy="202320"/>
              </p14:xfrm>
            </p:contentPart>
          </mc:Choice>
          <mc:Fallback xmlns="">
            <p:pic>
              <p:nvPicPr>
                <p:cNvPr id="211001" name="Freihand 211000">
                  <a:extLst>
                    <a:ext uri="{FF2B5EF4-FFF2-40B4-BE49-F238E27FC236}">
                      <a16:creationId xmlns:a16="http://schemas.microsoft.com/office/drawing/2014/main" id="{9B2A7A6A-4958-423F-A7E3-AC18544976E0}"/>
                    </a:ext>
                  </a:extLst>
                </p:cNvPr>
                <p:cNvPicPr/>
                <p:nvPr/>
              </p:nvPicPr>
              <p:blipFill>
                <a:blip r:embed="rId826"/>
                <a:stretch>
                  <a:fillRect/>
                </a:stretch>
              </p:blipFill>
              <p:spPr>
                <a:xfrm>
                  <a:off x="6633400" y="5408194"/>
                  <a:ext cx="191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1328" name="Freihand 211327">
                  <a:extLst>
                    <a:ext uri="{FF2B5EF4-FFF2-40B4-BE49-F238E27FC236}">
                      <a16:creationId xmlns:a16="http://schemas.microsoft.com/office/drawing/2014/main" id="{FAC90347-2FA7-43AC-8708-2F426DA946E3}"/>
                    </a:ext>
                  </a:extLst>
                </p14:cNvPr>
                <p14:cNvContentPartPr/>
                <p14:nvPr/>
              </p14:nvContentPartPr>
              <p14:xfrm>
                <a:off x="6972520" y="5391634"/>
                <a:ext cx="97200" cy="119880"/>
              </p14:xfrm>
            </p:contentPart>
          </mc:Choice>
          <mc:Fallback xmlns="">
            <p:pic>
              <p:nvPicPr>
                <p:cNvPr id="211328" name="Freihand 211327">
                  <a:extLst>
                    <a:ext uri="{FF2B5EF4-FFF2-40B4-BE49-F238E27FC236}">
                      <a16:creationId xmlns:a16="http://schemas.microsoft.com/office/drawing/2014/main" id="{FAC90347-2FA7-43AC-8708-2F426DA946E3}"/>
                    </a:ext>
                  </a:extLst>
                </p:cNvPr>
                <p:cNvPicPr/>
                <p:nvPr/>
              </p:nvPicPr>
              <p:blipFill>
                <a:blip r:embed="rId828"/>
                <a:stretch>
                  <a:fillRect/>
                </a:stretch>
              </p:blipFill>
              <p:spPr>
                <a:xfrm>
                  <a:off x="6968200" y="5387314"/>
                  <a:ext cx="105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1329" name="Freihand 211328">
                  <a:extLst>
                    <a:ext uri="{FF2B5EF4-FFF2-40B4-BE49-F238E27FC236}">
                      <a16:creationId xmlns:a16="http://schemas.microsoft.com/office/drawing/2014/main" id="{7763E837-CBDB-480C-94AE-6649C1AF8873}"/>
                    </a:ext>
                  </a:extLst>
                </p14:cNvPr>
                <p14:cNvContentPartPr/>
                <p14:nvPr/>
              </p14:nvContentPartPr>
              <p14:xfrm>
                <a:off x="7015720" y="5259874"/>
                <a:ext cx="30600" cy="22680"/>
              </p14:xfrm>
            </p:contentPart>
          </mc:Choice>
          <mc:Fallback xmlns="">
            <p:pic>
              <p:nvPicPr>
                <p:cNvPr id="211329" name="Freihand 211328">
                  <a:extLst>
                    <a:ext uri="{FF2B5EF4-FFF2-40B4-BE49-F238E27FC236}">
                      <a16:creationId xmlns:a16="http://schemas.microsoft.com/office/drawing/2014/main" id="{7763E837-CBDB-480C-94AE-6649C1AF8873}"/>
                    </a:ext>
                  </a:extLst>
                </p:cNvPr>
                <p:cNvPicPr/>
                <p:nvPr/>
              </p:nvPicPr>
              <p:blipFill>
                <a:blip r:embed="rId830"/>
                <a:stretch>
                  <a:fillRect/>
                </a:stretch>
              </p:blipFill>
              <p:spPr>
                <a:xfrm>
                  <a:off x="7011400" y="5255554"/>
                  <a:ext cx="39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1330" name="Freihand 211329">
                  <a:extLst>
                    <a:ext uri="{FF2B5EF4-FFF2-40B4-BE49-F238E27FC236}">
                      <a16:creationId xmlns:a16="http://schemas.microsoft.com/office/drawing/2014/main" id="{3BAFEEB9-B0C6-489A-86D6-DC13CE4D9246}"/>
                    </a:ext>
                  </a:extLst>
                </p14:cNvPr>
                <p14:cNvContentPartPr/>
                <p14:nvPr/>
              </p14:nvContentPartPr>
              <p14:xfrm>
                <a:off x="7036600" y="5472634"/>
                <a:ext cx="123120" cy="114120"/>
              </p14:xfrm>
            </p:contentPart>
          </mc:Choice>
          <mc:Fallback xmlns="">
            <p:pic>
              <p:nvPicPr>
                <p:cNvPr id="211330" name="Freihand 211329">
                  <a:extLst>
                    <a:ext uri="{FF2B5EF4-FFF2-40B4-BE49-F238E27FC236}">
                      <a16:creationId xmlns:a16="http://schemas.microsoft.com/office/drawing/2014/main" id="{3BAFEEB9-B0C6-489A-86D6-DC13CE4D9246}"/>
                    </a:ext>
                  </a:extLst>
                </p:cNvPr>
                <p:cNvPicPr/>
                <p:nvPr/>
              </p:nvPicPr>
              <p:blipFill>
                <a:blip r:embed="rId832"/>
                <a:stretch>
                  <a:fillRect/>
                </a:stretch>
              </p:blipFill>
              <p:spPr>
                <a:xfrm>
                  <a:off x="7032280" y="5468314"/>
                  <a:ext cx="131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1331" name="Freihand 211330">
                  <a:extLst>
                    <a:ext uri="{FF2B5EF4-FFF2-40B4-BE49-F238E27FC236}">
                      <a16:creationId xmlns:a16="http://schemas.microsoft.com/office/drawing/2014/main" id="{1CFF65CD-9F59-4C54-9A0F-C94BB4C27E90}"/>
                    </a:ext>
                  </a:extLst>
                </p14:cNvPr>
                <p14:cNvContentPartPr/>
                <p14:nvPr/>
              </p14:nvContentPartPr>
              <p14:xfrm>
                <a:off x="7117960" y="5293354"/>
                <a:ext cx="145440" cy="115200"/>
              </p14:xfrm>
            </p:contentPart>
          </mc:Choice>
          <mc:Fallback xmlns="">
            <p:pic>
              <p:nvPicPr>
                <p:cNvPr id="211331" name="Freihand 211330">
                  <a:extLst>
                    <a:ext uri="{FF2B5EF4-FFF2-40B4-BE49-F238E27FC236}">
                      <a16:creationId xmlns:a16="http://schemas.microsoft.com/office/drawing/2014/main" id="{1CFF65CD-9F59-4C54-9A0F-C94BB4C27E90}"/>
                    </a:ext>
                  </a:extLst>
                </p:cNvPr>
                <p:cNvPicPr/>
                <p:nvPr/>
              </p:nvPicPr>
              <p:blipFill>
                <a:blip r:embed="rId834"/>
                <a:stretch>
                  <a:fillRect/>
                </a:stretch>
              </p:blipFill>
              <p:spPr>
                <a:xfrm>
                  <a:off x="7113640" y="5289034"/>
                  <a:ext cx="154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11332" name="Freihand 211331">
                  <a:extLst>
                    <a:ext uri="{FF2B5EF4-FFF2-40B4-BE49-F238E27FC236}">
                      <a16:creationId xmlns:a16="http://schemas.microsoft.com/office/drawing/2014/main" id="{7EC7F8B9-B2A5-4363-8090-42054BF8A6E6}"/>
                    </a:ext>
                  </a:extLst>
                </p14:cNvPr>
                <p14:cNvContentPartPr/>
                <p14:nvPr/>
              </p14:nvContentPartPr>
              <p14:xfrm>
                <a:off x="7326400" y="5368954"/>
                <a:ext cx="189000" cy="110880"/>
              </p14:xfrm>
            </p:contentPart>
          </mc:Choice>
          <mc:Fallback xmlns="">
            <p:pic>
              <p:nvPicPr>
                <p:cNvPr id="211332" name="Freihand 211331">
                  <a:extLst>
                    <a:ext uri="{FF2B5EF4-FFF2-40B4-BE49-F238E27FC236}">
                      <a16:creationId xmlns:a16="http://schemas.microsoft.com/office/drawing/2014/main" id="{7EC7F8B9-B2A5-4363-8090-42054BF8A6E6}"/>
                    </a:ext>
                  </a:extLst>
                </p:cNvPr>
                <p:cNvPicPr/>
                <p:nvPr/>
              </p:nvPicPr>
              <p:blipFill>
                <a:blip r:embed="rId836"/>
                <a:stretch>
                  <a:fillRect/>
                </a:stretch>
              </p:blipFill>
              <p:spPr>
                <a:xfrm>
                  <a:off x="7322080" y="5364634"/>
                  <a:ext cx="197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11333" name="Freihand 211332">
                  <a:extLst>
                    <a:ext uri="{FF2B5EF4-FFF2-40B4-BE49-F238E27FC236}">
                      <a16:creationId xmlns:a16="http://schemas.microsoft.com/office/drawing/2014/main" id="{6DA857FE-835D-4E51-8030-6C41D3C7036C}"/>
                    </a:ext>
                  </a:extLst>
                </p14:cNvPr>
                <p14:cNvContentPartPr/>
                <p14:nvPr/>
              </p14:nvContentPartPr>
              <p14:xfrm>
                <a:off x="7678480" y="5356354"/>
                <a:ext cx="129960" cy="118440"/>
              </p14:xfrm>
            </p:contentPart>
          </mc:Choice>
          <mc:Fallback xmlns="">
            <p:pic>
              <p:nvPicPr>
                <p:cNvPr id="211333" name="Freihand 211332">
                  <a:extLst>
                    <a:ext uri="{FF2B5EF4-FFF2-40B4-BE49-F238E27FC236}">
                      <a16:creationId xmlns:a16="http://schemas.microsoft.com/office/drawing/2014/main" id="{6DA857FE-835D-4E51-8030-6C41D3C7036C}"/>
                    </a:ext>
                  </a:extLst>
                </p:cNvPr>
                <p:cNvPicPr/>
                <p:nvPr/>
              </p:nvPicPr>
              <p:blipFill>
                <a:blip r:embed="rId838"/>
                <a:stretch>
                  <a:fillRect/>
                </a:stretch>
              </p:blipFill>
              <p:spPr>
                <a:xfrm>
                  <a:off x="7674160" y="5352034"/>
                  <a:ext cx="138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11334" name="Freihand 211333">
                  <a:extLst>
                    <a:ext uri="{FF2B5EF4-FFF2-40B4-BE49-F238E27FC236}">
                      <a16:creationId xmlns:a16="http://schemas.microsoft.com/office/drawing/2014/main" id="{82A354D4-AE69-4337-9C48-F6F0BCA4A90D}"/>
                    </a:ext>
                  </a:extLst>
                </p14:cNvPr>
                <p14:cNvContentPartPr/>
                <p14:nvPr/>
              </p14:nvContentPartPr>
              <p14:xfrm>
                <a:off x="7702600" y="5251954"/>
                <a:ext cx="36720" cy="13680"/>
              </p14:xfrm>
            </p:contentPart>
          </mc:Choice>
          <mc:Fallback xmlns="">
            <p:pic>
              <p:nvPicPr>
                <p:cNvPr id="211334" name="Freihand 211333">
                  <a:extLst>
                    <a:ext uri="{FF2B5EF4-FFF2-40B4-BE49-F238E27FC236}">
                      <a16:creationId xmlns:a16="http://schemas.microsoft.com/office/drawing/2014/main" id="{82A354D4-AE69-4337-9C48-F6F0BCA4A90D}"/>
                    </a:ext>
                  </a:extLst>
                </p:cNvPr>
                <p:cNvPicPr/>
                <p:nvPr/>
              </p:nvPicPr>
              <p:blipFill>
                <a:blip r:embed="rId840"/>
                <a:stretch>
                  <a:fillRect/>
                </a:stretch>
              </p:blipFill>
              <p:spPr>
                <a:xfrm>
                  <a:off x="7698280" y="5247634"/>
                  <a:ext cx="45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11335" name="Freihand 211334">
                  <a:extLst>
                    <a:ext uri="{FF2B5EF4-FFF2-40B4-BE49-F238E27FC236}">
                      <a16:creationId xmlns:a16="http://schemas.microsoft.com/office/drawing/2014/main" id="{CCF09D9B-66BD-4000-BFBC-7040C37D2D0F}"/>
                    </a:ext>
                  </a:extLst>
                </p14:cNvPr>
                <p14:cNvContentPartPr/>
                <p14:nvPr/>
              </p14:nvContentPartPr>
              <p14:xfrm>
                <a:off x="7786120" y="5422954"/>
                <a:ext cx="156960" cy="154080"/>
              </p14:xfrm>
            </p:contentPart>
          </mc:Choice>
          <mc:Fallback xmlns="">
            <p:pic>
              <p:nvPicPr>
                <p:cNvPr id="211335" name="Freihand 211334">
                  <a:extLst>
                    <a:ext uri="{FF2B5EF4-FFF2-40B4-BE49-F238E27FC236}">
                      <a16:creationId xmlns:a16="http://schemas.microsoft.com/office/drawing/2014/main" id="{CCF09D9B-66BD-4000-BFBC-7040C37D2D0F}"/>
                    </a:ext>
                  </a:extLst>
                </p:cNvPr>
                <p:cNvPicPr/>
                <p:nvPr/>
              </p:nvPicPr>
              <p:blipFill>
                <a:blip r:embed="rId842"/>
                <a:stretch>
                  <a:fillRect/>
                </a:stretch>
              </p:blipFill>
              <p:spPr>
                <a:xfrm>
                  <a:off x="7781800" y="5418634"/>
                  <a:ext cx="165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11337" name="Freihand 211336">
                  <a:extLst>
                    <a:ext uri="{FF2B5EF4-FFF2-40B4-BE49-F238E27FC236}">
                      <a16:creationId xmlns:a16="http://schemas.microsoft.com/office/drawing/2014/main" id="{EAECD58C-C545-49B4-9F84-CD928CD70EC5}"/>
                    </a:ext>
                  </a:extLst>
                </p14:cNvPr>
                <p14:cNvContentPartPr/>
                <p14:nvPr/>
              </p14:nvContentPartPr>
              <p14:xfrm>
                <a:off x="6792160" y="5643634"/>
                <a:ext cx="399600" cy="28440"/>
              </p14:xfrm>
            </p:contentPart>
          </mc:Choice>
          <mc:Fallback xmlns="">
            <p:pic>
              <p:nvPicPr>
                <p:cNvPr id="211337" name="Freihand 211336">
                  <a:extLst>
                    <a:ext uri="{FF2B5EF4-FFF2-40B4-BE49-F238E27FC236}">
                      <a16:creationId xmlns:a16="http://schemas.microsoft.com/office/drawing/2014/main" id="{EAECD58C-C545-49B4-9F84-CD928CD70EC5}"/>
                    </a:ext>
                  </a:extLst>
                </p:cNvPr>
                <p:cNvPicPr/>
                <p:nvPr/>
              </p:nvPicPr>
              <p:blipFill>
                <a:blip r:embed="rId844"/>
                <a:stretch>
                  <a:fillRect/>
                </a:stretch>
              </p:blipFill>
              <p:spPr>
                <a:xfrm>
                  <a:off x="6787840" y="5639314"/>
                  <a:ext cx="408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211340" name="Freihand 211339">
                  <a:extLst>
                    <a:ext uri="{FF2B5EF4-FFF2-40B4-BE49-F238E27FC236}">
                      <a16:creationId xmlns:a16="http://schemas.microsoft.com/office/drawing/2014/main" id="{C3E36403-40D2-4275-ABF4-024EDFC539FF}"/>
                    </a:ext>
                  </a:extLst>
                </p14:cNvPr>
                <p14:cNvContentPartPr/>
                <p14:nvPr/>
              </p14:nvContentPartPr>
              <p14:xfrm>
                <a:off x="6526840" y="5793034"/>
                <a:ext cx="236520" cy="41760"/>
              </p14:xfrm>
            </p:contentPart>
          </mc:Choice>
          <mc:Fallback xmlns="">
            <p:pic>
              <p:nvPicPr>
                <p:cNvPr id="211340" name="Freihand 211339">
                  <a:extLst>
                    <a:ext uri="{FF2B5EF4-FFF2-40B4-BE49-F238E27FC236}">
                      <a16:creationId xmlns:a16="http://schemas.microsoft.com/office/drawing/2014/main" id="{C3E36403-40D2-4275-ABF4-024EDFC539FF}"/>
                    </a:ext>
                  </a:extLst>
                </p:cNvPr>
                <p:cNvPicPr/>
                <p:nvPr/>
              </p:nvPicPr>
              <p:blipFill>
                <a:blip r:embed="rId846"/>
                <a:stretch>
                  <a:fillRect/>
                </a:stretch>
              </p:blipFill>
              <p:spPr>
                <a:xfrm>
                  <a:off x="6522520" y="5788714"/>
                  <a:ext cx="245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211341" name="Freihand 211340">
                  <a:extLst>
                    <a:ext uri="{FF2B5EF4-FFF2-40B4-BE49-F238E27FC236}">
                      <a16:creationId xmlns:a16="http://schemas.microsoft.com/office/drawing/2014/main" id="{35120454-43AC-479F-ADF7-038AE6E32A22}"/>
                    </a:ext>
                  </a:extLst>
                </p14:cNvPr>
                <p14:cNvContentPartPr/>
                <p14:nvPr/>
              </p14:nvContentPartPr>
              <p14:xfrm>
                <a:off x="6513520" y="5876914"/>
                <a:ext cx="241560" cy="21600"/>
              </p14:xfrm>
            </p:contentPart>
          </mc:Choice>
          <mc:Fallback xmlns="">
            <p:pic>
              <p:nvPicPr>
                <p:cNvPr id="211341" name="Freihand 211340">
                  <a:extLst>
                    <a:ext uri="{FF2B5EF4-FFF2-40B4-BE49-F238E27FC236}">
                      <a16:creationId xmlns:a16="http://schemas.microsoft.com/office/drawing/2014/main" id="{35120454-43AC-479F-ADF7-038AE6E32A22}"/>
                    </a:ext>
                  </a:extLst>
                </p:cNvPr>
                <p:cNvPicPr/>
                <p:nvPr/>
              </p:nvPicPr>
              <p:blipFill>
                <a:blip r:embed="rId848"/>
                <a:stretch>
                  <a:fillRect/>
                </a:stretch>
              </p:blipFill>
              <p:spPr>
                <a:xfrm>
                  <a:off x="6509200" y="5872594"/>
                  <a:ext cx="250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211342" name="Freihand 211341">
                  <a:extLst>
                    <a:ext uri="{FF2B5EF4-FFF2-40B4-BE49-F238E27FC236}">
                      <a16:creationId xmlns:a16="http://schemas.microsoft.com/office/drawing/2014/main" id="{1CF7A8C9-F50B-414C-8054-24360AC1C389}"/>
                    </a:ext>
                  </a:extLst>
                </p14:cNvPr>
                <p14:cNvContentPartPr/>
                <p14:nvPr/>
              </p14:nvContentPartPr>
              <p14:xfrm>
                <a:off x="6760120" y="5786914"/>
                <a:ext cx="108360" cy="130680"/>
              </p14:xfrm>
            </p:contentPart>
          </mc:Choice>
          <mc:Fallback xmlns="">
            <p:pic>
              <p:nvPicPr>
                <p:cNvPr id="211342" name="Freihand 211341">
                  <a:extLst>
                    <a:ext uri="{FF2B5EF4-FFF2-40B4-BE49-F238E27FC236}">
                      <a16:creationId xmlns:a16="http://schemas.microsoft.com/office/drawing/2014/main" id="{1CF7A8C9-F50B-414C-8054-24360AC1C389}"/>
                    </a:ext>
                  </a:extLst>
                </p:cNvPr>
                <p:cNvPicPr/>
                <p:nvPr/>
              </p:nvPicPr>
              <p:blipFill>
                <a:blip r:embed="rId850"/>
                <a:stretch>
                  <a:fillRect/>
                </a:stretch>
              </p:blipFill>
              <p:spPr>
                <a:xfrm>
                  <a:off x="6755800" y="5782594"/>
                  <a:ext cx="117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211344" name="Freihand 211343">
                  <a:extLst>
                    <a:ext uri="{FF2B5EF4-FFF2-40B4-BE49-F238E27FC236}">
                      <a16:creationId xmlns:a16="http://schemas.microsoft.com/office/drawing/2014/main" id="{320ABE13-76EF-4BD2-B8E6-282D49A017AB}"/>
                    </a:ext>
                  </a:extLst>
                </p14:cNvPr>
                <p14:cNvContentPartPr/>
                <p14:nvPr/>
              </p14:nvContentPartPr>
              <p14:xfrm>
                <a:off x="7000600" y="5737234"/>
                <a:ext cx="129600" cy="148680"/>
              </p14:xfrm>
            </p:contentPart>
          </mc:Choice>
          <mc:Fallback xmlns="">
            <p:pic>
              <p:nvPicPr>
                <p:cNvPr id="211344" name="Freihand 211343">
                  <a:extLst>
                    <a:ext uri="{FF2B5EF4-FFF2-40B4-BE49-F238E27FC236}">
                      <a16:creationId xmlns:a16="http://schemas.microsoft.com/office/drawing/2014/main" id="{320ABE13-76EF-4BD2-B8E6-282D49A017AB}"/>
                    </a:ext>
                  </a:extLst>
                </p:cNvPr>
                <p:cNvPicPr/>
                <p:nvPr/>
              </p:nvPicPr>
              <p:blipFill>
                <a:blip r:embed="rId852"/>
                <a:stretch>
                  <a:fillRect/>
                </a:stretch>
              </p:blipFill>
              <p:spPr>
                <a:xfrm>
                  <a:off x="6996280" y="5732914"/>
                  <a:ext cx="138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211345" name="Freihand 211344">
                  <a:extLst>
                    <a:ext uri="{FF2B5EF4-FFF2-40B4-BE49-F238E27FC236}">
                      <a16:creationId xmlns:a16="http://schemas.microsoft.com/office/drawing/2014/main" id="{1922D6C9-7B66-4A73-AA13-FED7F2FC9A48}"/>
                    </a:ext>
                  </a:extLst>
                </p14:cNvPr>
                <p14:cNvContentPartPr/>
                <p14:nvPr/>
              </p14:nvContentPartPr>
              <p14:xfrm>
                <a:off x="7117240" y="5712754"/>
                <a:ext cx="216360" cy="143280"/>
              </p14:xfrm>
            </p:contentPart>
          </mc:Choice>
          <mc:Fallback xmlns="">
            <p:pic>
              <p:nvPicPr>
                <p:cNvPr id="211345" name="Freihand 211344">
                  <a:extLst>
                    <a:ext uri="{FF2B5EF4-FFF2-40B4-BE49-F238E27FC236}">
                      <a16:creationId xmlns:a16="http://schemas.microsoft.com/office/drawing/2014/main" id="{1922D6C9-7B66-4A73-AA13-FED7F2FC9A48}"/>
                    </a:ext>
                  </a:extLst>
                </p:cNvPr>
                <p:cNvPicPr/>
                <p:nvPr/>
              </p:nvPicPr>
              <p:blipFill>
                <a:blip r:embed="rId854"/>
                <a:stretch>
                  <a:fillRect/>
                </a:stretch>
              </p:blipFill>
              <p:spPr>
                <a:xfrm>
                  <a:off x="7112920" y="5708434"/>
                  <a:ext cx="225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211346" name="Freihand 211345">
                  <a:extLst>
                    <a:ext uri="{FF2B5EF4-FFF2-40B4-BE49-F238E27FC236}">
                      <a16:creationId xmlns:a16="http://schemas.microsoft.com/office/drawing/2014/main" id="{F7F61B48-36D7-4DAA-91B7-081D28250327}"/>
                    </a:ext>
                  </a:extLst>
                </p14:cNvPr>
                <p14:cNvContentPartPr/>
                <p14:nvPr/>
              </p14:nvContentPartPr>
              <p14:xfrm>
                <a:off x="7270960" y="5794834"/>
                <a:ext cx="63720" cy="69120"/>
              </p14:xfrm>
            </p:contentPart>
          </mc:Choice>
          <mc:Fallback xmlns="">
            <p:pic>
              <p:nvPicPr>
                <p:cNvPr id="211346" name="Freihand 211345">
                  <a:extLst>
                    <a:ext uri="{FF2B5EF4-FFF2-40B4-BE49-F238E27FC236}">
                      <a16:creationId xmlns:a16="http://schemas.microsoft.com/office/drawing/2014/main" id="{F7F61B48-36D7-4DAA-91B7-081D28250327}"/>
                    </a:ext>
                  </a:extLst>
                </p:cNvPr>
                <p:cNvPicPr/>
                <p:nvPr/>
              </p:nvPicPr>
              <p:blipFill>
                <a:blip r:embed="rId856"/>
                <a:stretch>
                  <a:fillRect/>
                </a:stretch>
              </p:blipFill>
              <p:spPr>
                <a:xfrm>
                  <a:off x="7266640" y="5790514"/>
                  <a:ext cx="72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211347" name="Freihand 211346">
                  <a:extLst>
                    <a:ext uri="{FF2B5EF4-FFF2-40B4-BE49-F238E27FC236}">
                      <a16:creationId xmlns:a16="http://schemas.microsoft.com/office/drawing/2014/main" id="{536EAF35-EE7F-4616-8F4A-7B84F8A2C04B}"/>
                    </a:ext>
                  </a:extLst>
                </p14:cNvPr>
                <p14:cNvContentPartPr/>
                <p14:nvPr/>
              </p14:nvContentPartPr>
              <p14:xfrm>
                <a:off x="7305160" y="5727514"/>
                <a:ext cx="150120" cy="116640"/>
              </p14:xfrm>
            </p:contentPart>
          </mc:Choice>
          <mc:Fallback xmlns="">
            <p:pic>
              <p:nvPicPr>
                <p:cNvPr id="211347" name="Freihand 211346">
                  <a:extLst>
                    <a:ext uri="{FF2B5EF4-FFF2-40B4-BE49-F238E27FC236}">
                      <a16:creationId xmlns:a16="http://schemas.microsoft.com/office/drawing/2014/main" id="{536EAF35-EE7F-4616-8F4A-7B84F8A2C04B}"/>
                    </a:ext>
                  </a:extLst>
                </p:cNvPr>
                <p:cNvPicPr/>
                <p:nvPr/>
              </p:nvPicPr>
              <p:blipFill>
                <a:blip r:embed="rId858"/>
                <a:stretch>
                  <a:fillRect/>
                </a:stretch>
              </p:blipFill>
              <p:spPr>
                <a:xfrm>
                  <a:off x="7300840" y="5723194"/>
                  <a:ext cx="158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211348" name="Freihand 211347">
                  <a:extLst>
                    <a:ext uri="{FF2B5EF4-FFF2-40B4-BE49-F238E27FC236}">
                      <a16:creationId xmlns:a16="http://schemas.microsoft.com/office/drawing/2014/main" id="{E7E960AF-C0D9-4804-A47D-EA8165403989}"/>
                    </a:ext>
                  </a:extLst>
                </p14:cNvPr>
                <p14:cNvContentPartPr/>
                <p14:nvPr/>
              </p14:nvContentPartPr>
              <p14:xfrm>
                <a:off x="7529800" y="5703394"/>
                <a:ext cx="267840" cy="194040"/>
              </p14:xfrm>
            </p:contentPart>
          </mc:Choice>
          <mc:Fallback xmlns="">
            <p:pic>
              <p:nvPicPr>
                <p:cNvPr id="211348" name="Freihand 211347">
                  <a:extLst>
                    <a:ext uri="{FF2B5EF4-FFF2-40B4-BE49-F238E27FC236}">
                      <a16:creationId xmlns:a16="http://schemas.microsoft.com/office/drawing/2014/main" id="{E7E960AF-C0D9-4804-A47D-EA8165403989}"/>
                    </a:ext>
                  </a:extLst>
                </p:cNvPr>
                <p:cNvPicPr/>
                <p:nvPr/>
              </p:nvPicPr>
              <p:blipFill>
                <a:blip r:embed="rId860"/>
                <a:stretch>
                  <a:fillRect/>
                </a:stretch>
              </p:blipFill>
              <p:spPr>
                <a:xfrm>
                  <a:off x="7525480" y="5699074"/>
                  <a:ext cx="276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211349" name="Freihand 211348">
                  <a:extLst>
                    <a:ext uri="{FF2B5EF4-FFF2-40B4-BE49-F238E27FC236}">
                      <a16:creationId xmlns:a16="http://schemas.microsoft.com/office/drawing/2014/main" id="{D4585974-E13C-423E-A05C-79E95DA7718A}"/>
                    </a:ext>
                  </a:extLst>
                </p14:cNvPr>
                <p14:cNvContentPartPr/>
                <p14:nvPr/>
              </p14:nvContentPartPr>
              <p14:xfrm>
                <a:off x="7773160" y="5691514"/>
                <a:ext cx="138240" cy="113400"/>
              </p14:xfrm>
            </p:contentPart>
          </mc:Choice>
          <mc:Fallback xmlns="">
            <p:pic>
              <p:nvPicPr>
                <p:cNvPr id="211349" name="Freihand 211348">
                  <a:extLst>
                    <a:ext uri="{FF2B5EF4-FFF2-40B4-BE49-F238E27FC236}">
                      <a16:creationId xmlns:a16="http://schemas.microsoft.com/office/drawing/2014/main" id="{D4585974-E13C-423E-A05C-79E95DA7718A}"/>
                    </a:ext>
                  </a:extLst>
                </p:cNvPr>
                <p:cNvPicPr/>
                <p:nvPr/>
              </p:nvPicPr>
              <p:blipFill>
                <a:blip r:embed="rId862"/>
                <a:stretch>
                  <a:fillRect/>
                </a:stretch>
              </p:blipFill>
              <p:spPr>
                <a:xfrm>
                  <a:off x="7768840" y="5687194"/>
                  <a:ext cx="146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211351" name="Freihand 211350">
                  <a:extLst>
                    <a:ext uri="{FF2B5EF4-FFF2-40B4-BE49-F238E27FC236}">
                      <a16:creationId xmlns:a16="http://schemas.microsoft.com/office/drawing/2014/main" id="{60185840-4ACC-4E16-9E7E-0301E7657562}"/>
                    </a:ext>
                  </a:extLst>
                </p14:cNvPr>
                <p14:cNvContentPartPr/>
                <p14:nvPr/>
              </p14:nvContentPartPr>
              <p14:xfrm>
                <a:off x="7988440" y="5743354"/>
                <a:ext cx="200520" cy="93960"/>
              </p14:xfrm>
            </p:contentPart>
          </mc:Choice>
          <mc:Fallback xmlns="">
            <p:pic>
              <p:nvPicPr>
                <p:cNvPr id="211351" name="Freihand 211350">
                  <a:extLst>
                    <a:ext uri="{FF2B5EF4-FFF2-40B4-BE49-F238E27FC236}">
                      <a16:creationId xmlns:a16="http://schemas.microsoft.com/office/drawing/2014/main" id="{60185840-4ACC-4E16-9E7E-0301E7657562}"/>
                    </a:ext>
                  </a:extLst>
                </p:cNvPr>
                <p:cNvPicPr/>
                <p:nvPr/>
              </p:nvPicPr>
              <p:blipFill>
                <a:blip r:embed="rId864"/>
                <a:stretch>
                  <a:fillRect/>
                </a:stretch>
              </p:blipFill>
              <p:spPr>
                <a:xfrm>
                  <a:off x="7984120" y="5739034"/>
                  <a:ext cx="209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211352" name="Freihand 211351">
                  <a:extLst>
                    <a:ext uri="{FF2B5EF4-FFF2-40B4-BE49-F238E27FC236}">
                      <a16:creationId xmlns:a16="http://schemas.microsoft.com/office/drawing/2014/main" id="{5273AAE7-EC7C-4897-84E5-CA2C752F192A}"/>
                    </a:ext>
                  </a:extLst>
                </p14:cNvPr>
                <p14:cNvContentPartPr/>
                <p14:nvPr/>
              </p14:nvContentPartPr>
              <p14:xfrm>
                <a:off x="8166640" y="5740474"/>
                <a:ext cx="218160" cy="62280"/>
              </p14:xfrm>
            </p:contentPart>
          </mc:Choice>
          <mc:Fallback xmlns="">
            <p:pic>
              <p:nvPicPr>
                <p:cNvPr id="211352" name="Freihand 211351">
                  <a:extLst>
                    <a:ext uri="{FF2B5EF4-FFF2-40B4-BE49-F238E27FC236}">
                      <a16:creationId xmlns:a16="http://schemas.microsoft.com/office/drawing/2014/main" id="{5273AAE7-EC7C-4897-84E5-CA2C752F192A}"/>
                    </a:ext>
                  </a:extLst>
                </p:cNvPr>
                <p:cNvPicPr/>
                <p:nvPr/>
              </p:nvPicPr>
              <p:blipFill>
                <a:blip r:embed="rId866"/>
                <a:stretch>
                  <a:fillRect/>
                </a:stretch>
              </p:blipFill>
              <p:spPr>
                <a:xfrm>
                  <a:off x="8162320" y="5736154"/>
                  <a:ext cx="226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211354" name="Freihand 211353">
                  <a:extLst>
                    <a:ext uri="{FF2B5EF4-FFF2-40B4-BE49-F238E27FC236}">
                      <a16:creationId xmlns:a16="http://schemas.microsoft.com/office/drawing/2014/main" id="{F358E9B0-A6EC-4114-B384-C8F7A56CDE14}"/>
                    </a:ext>
                  </a:extLst>
                </p14:cNvPr>
                <p14:cNvContentPartPr/>
                <p14:nvPr/>
              </p14:nvContentPartPr>
              <p14:xfrm>
                <a:off x="6220480" y="5977714"/>
                <a:ext cx="113760" cy="228240"/>
              </p14:xfrm>
            </p:contentPart>
          </mc:Choice>
          <mc:Fallback xmlns="">
            <p:pic>
              <p:nvPicPr>
                <p:cNvPr id="211354" name="Freihand 211353">
                  <a:extLst>
                    <a:ext uri="{FF2B5EF4-FFF2-40B4-BE49-F238E27FC236}">
                      <a16:creationId xmlns:a16="http://schemas.microsoft.com/office/drawing/2014/main" id="{F358E9B0-A6EC-4114-B384-C8F7A56CDE14}"/>
                    </a:ext>
                  </a:extLst>
                </p:cNvPr>
                <p:cNvPicPr/>
                <p:nvPr/>
              </p:nvPicPr>
              <p:blipFill>
                <a:blip r:embed="rId868"/>
                <a:stretch>
                  <a:fillRect/>
                </a:stretch>
              </p:blipFill>
              <p:spPr>
                <a:xfrm>
                  <a:off x="6216160" y="5973394"/>
                  <a:ext cx="122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211355" name="Freihand 211354">
                  <a:extLst>
                    <a:ext uri="{FF2B5EF4-FFF2-40B4-BE49-F238E27FC236}">
                      <a16:creationId xmlns:a16="http://schemas.microsoft.com/office/drawing/2014/main" id="{AF58950A-554D-4DAF-AD76-28984A4D425B}"/>
                    </a:ext>
                  </a:extLst>
                </p14:cNvPr>
                <p14:cNvContentPartPr/>
                <p14:nvPr/>
              </p14:nvContentPartPr>
              <p14:xfrm>
                <a:off x="6310120" y="6070594"/>
                <a:ext cx="120960" cy="73800"/>
              </p14:xfrm>
            </p:contentPart>
          </mc:Choice>
          <mc:Fallback xmlns="">
            <p:pic>
              <p:nvPicPr>
                <p:cNvPr id="211355" name="Freihand 211354">
                  <a:extLst>
                    <a:ext uri="{FF2B5EF4-FFF2-40B4-BE49-F238E27FC236}">
                      <a16:creationId xmlns:a16="http://schemas.microsoft.com/office/drawing/2014/main" id="{AF58950A-554D-4DAF-AD76-28984A4D425B}"/>
                    </a:ext>
                  </a:extLst>
                </p:cNvPr>
                <p:cNvPicPr/>
                <p:nvPr/>
              </p:nvPicPr>
              <p:blipFill>
                <a:blip r:embed="rId870"/>
                <a:stretch>
                  <a:fillRect/>
                </a:stretch>
              </p:blipFill>
              <p:spPr>
                <a:xfrm>
                  <a:off x="6305800" y="6066274"/>
                  <a:ext cx="129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211356" name="Freihand 211355">
                  <a:extLst>
                    <a:ext uri="{FF2B5EF4-FFF2-40B4-BE49-F238E27FC236}">
                      <a16:creationId xmlns:a16="http://schemas.microsoft.com/office/drawing/2014/main" id="{14ACB9B3-FC78-45DC-970B-24A74AD7F852}"/>
                    </a:ext>
                  </a:extLst>
                </p14:cNvPr>
                <p14:cNvContentPartPr/>
                <p14:nvPr/>
              </p14:nvContentPartPr>
              <p14:xfrm>
                <a:off x="6467440" y="5991034"/>
                <a:ext cx="93960" cy="152280"/>
              </p14:xfrm>
            </p:contentPart>
          </mc:Choice>
          <mc:Fallback xmlns="">
            <p:pic>
              <p:nvPicPr>
                <p:cNvPr id="211356" name="Freihand 211355">
                  <a:extLst>
                    <a:ext uri="{FF2B5EF4-FFF2-40B4-BE49-F238E27FC236}">
                      <a16:creationId xmlns:a16="http://schemas.microsoft.com/office/drawing/2014/main" id="{14ACB9B3-FC78-45DC-970B-24A74AD7F852}"/>
                    </a:ext>
                  </a:extLst>
                </p:cNvPr>
                <p:cNvPicPr/>
                <p:nvPr/>
              </p:nvPicPr>
              <p:blipFill>
                <a:blip r:embed="rId872"/>
                <a:stretch>
                  <a:fillRect/>
                </a:stretch>
              </p:blipFill>
              <p:spPr>
                <a:xfrm>
                  <a:off x="6463120" y="5986714"/>
                  <a:ext cx="102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211357" name="Freihand 211356">
                  <a:extLst>
                    <a:ext uri="{FF2B5EF4-FFF2-40B4-BE49-F238E27FC236}">
                      <a16:creationId xmlns:a16="http://schemas.microsoft.com/office/drawing/2014/main" id="{A834C37E-B922-4DE8-A5C5-6795727957F9}"/>
                    </a:ext>
                  </a:extLst>
                </p14:cNvPr>
                <p14:cNvContentPartPr/>
                <p14:nvPr/>
              </p14:nvContentPartPr>
              <p14:xfrm>
                <a:off x="6575440" y="6070954"/>
                <a:ext cx="214560" cy="77760"/>
              </p14:xfrm>
            </p:contentPart>
          </mc:Choice>
          <mc:Fallback xmlns="">
            <p:pic>
              <p:nvPicPr>
                <p:cNvPr id="211357" name="Freihand 211356">
                  <a:extLst>
                    <a:ext uri="{FF2B5EF4-FFF2-40B4-BE49-F238E27FC236}">
                      <a16:creationId xmlns:a16="http://schemas.microsoft.com/office/drawing/2014/main" id="{A834C37E-B922-4DE8-A5C5-6795727957F9}"/>
                    </a:ext>
                  </a:extLst>
                </p:cNvPr>
                <p:cNvPicPr/>
                <p:nvPr/>
              </p:nvPicPr>
              <p:blipFill>
                <a:blip r:embed="rId874"/>
                <a:stretch>
                  <a:fillRect/>
                </a:stretch>
              </p:blipFill>
              <p:spPr>
                <a:xfrm>
                  <a:off x="6571120" y="6066634"/>
                  <a:ext cx="223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211358" name="Freihand 211357">
                  <a:extLst>
                    <a:ext uri="{FF2B5EF4-FFF2-40B4-BE49-F238E27FC236}">
                      <a16:creationId xmlns:a16="http://schemas.microsoft.com/office/drawing/2014/main" id="{009C4D3E-F3FF-4D60-8F06-BD62191434D0}"/>
                    </a:ext>
                  </a:extLst>
                </p14:cNvPr>
                <p14:cNvContentPartPr/>
                <p14:nvPr/>
              </p14:nvContentPartPr>
              <p14:xfrm>
                <a:off x="6802600" y="6041794"/>
                <a:ext cx="132840" cy="94320"/>
              </p14:xfrm>
            </p:contentPart>
          </mc:Choice>
          <mc:Fallback xmlns="">
            <p:pic>
              <p:nvPicPr>
                <p:cNvPr id="211358" name="Freihand 211357">
                  <a:extLst>
                    <a:ext uri="{FF2B5EF4-FFF2-40B4-BE49-F238E27FC236}">
                      <a16:creationId xmlns:a16="http://schemas.microsoft.com/office/drawing/2014/main" id="{009C4D3E-F3FF-4D60-8F06-BD62191434D0}"/>
                    </a:ext>
                  </a:extLst>
                </p:cNvPr>
                <p:cNvPicPr/>
                <p:nvPr/>
              </p:nvPicPr>
              <p:blipFill>
                <a:blip r:embed="rId876"/>
                <a:stretch>
                  <a:fillRect/>
                </a:stretch>
              </p:blipFill>
              <p:spPr>
                <a:xfrm>
                  <a:off x="6798280" y="6037474"/>
                  <a:ext cx="141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211359" name="Freihand 211358">
                  <a:extLst>
                    <a:ext uri="{FF2B5EF4-FFF2-40B4-BE49-F238E27FC236}">
                      <a16:creationId xmlns:a16="http://schemas.microsoft.com/office/drawing/2014/main" id="{A7FE1668-AA9E-492A-8AC4-236A305BEBC6}"/>
                    </a:ext>
                  </a:extLst>
                </p14:cNvPr>
                <p14:cNvContentPartPr/>
                <p14:nvPr/>
              </p14:nvContentPartPr>
              <p14:xfrm>
                <a:off x="6975760" y="6077794"/>
                <a:ext cx="164880" cy="67680"/>
              </p14:xfrm>
            </p:contentPart>
          </mc:Choice>
          <mc:Fallback xmlns="">
            <p:pic>
              <p:nvPicPr>
                <p:cNvPr id="211359" name="Freihand 211358">
                  <a:extLst>
                    <a:ext uri="{FF2B5EF4-FFF2-40B4-BE49-F238E27FC236}">
                      <a16:creationId xmlns:a16="http://schemas.microsoft.com/office/drawing/2014/main" id="{A7FE1668-AA9E-492A-8AC4-236A305BEBC6}"/>
                    </a:ext>
                  </a:extLst>
                </p:cNvPr>
                <p:cNvPicPr/>
                <p:nvPr/>
              </p:nvPicPr>
              <p:blipFill>
                <a:blip r:embed="rId878"/>
                <a:stretch>
                  <a:fillRect/>
                </a:stretch>
              </p:blipFill>
              <p:spPr>
                <a:xfrm>
                  <a:off x="6971440" y="6073474"/>
                  <a:ext cx="173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211361" name="Freihand 211360">
                  <a:extLst>
                    <a:ext uri="{FF2B5EF4-FFF2-40B4-BE49-F238E27FC236}">
                      <a16:creationId xmlns:a16="http://schemas.microsoft.com/office/drawing/2014/main" id="{7529FAD5-AE78-43C0-A6C2-21CC2EB86777}"/>
                    </a:ext>
                  </a:extLst>
                </p14:cNvPr>
                <p14:cNvContentPartPr/>
                <p14:nvPr/>
              </p14:nvContentPartPr>
              <p14:xfrm>
                <a:off x="7256200" y="6046834"/>
                <a:ext cx="151560" cy="115200"/>
              </p14:xfrm>
            </p:contentPart>
          </mc:Choice>
          <mc:Fallback xmlns="">
            <p:pic>
              <p:nvPicPr>
                <p:cNvPr id="211361" name="Freihand 211360">
                  <a:extLst>
                    <a:ext uri="{FF2B5EF4-FFF2-40B4-BE49-F238E27FC236}">
                      <a16:creationId xmlns:a16="http://schemas.microsoft.com/office/drawing/2014/main" id="{7529FAD5-AE78-43C0-A6C2-21CC2EB86777}"/>
                    </a:ext>
                  </a:extLst>
                </p:cNvPr>
                <p:cNvPicPr/>
                <p:nvPr/>
              </p:nvPicPr>
              <p:blipFill>
                <a:blip r:embed="rId880"/>
                <a:stretch>
                  <a:fillRect/>
                </a:stretch>
              </p:blipFill>
              <p:spPr>
                <a:xfrm>
                  <a:off x="7251880" y="6042514"/>
                  <a:ext cx="160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211362" name="Freihand 211361">
                  <a:extLst>
                    <a:ext uri="{FF2B5EF4-FFF2-40B4-BE49-F238E27FC236}">
                      <a16:creationId xmlns:a16="http://schemas.microsoft.com/office/drawing/2014/main" id="{F7FF7F3D-B3AC-4100-B34E-B266A44C732E}"/>
                    </a:ext>
                  </a:extLst>
                </p14:cNvPr>
                <p14:cNvContentPartPr/>
                <p14:nvPr/>
              </p14:nvContentPartPr>
              <p14:xfrm>
                <a:off x="7257640" y="6068434"/>
                <a:ext cx="51480" cy="15840"/>
              </p14:xfrm>
            </p:contentPart>
          </mc:Choice>
          <mc:Fallback xmlns="">
            <p:pic>
              <p:nvPicPr>
                <p:cNvPr id="211362" name="Freihand 211361">
                  <a:extLst>
                    <a:ext uri="{FF2B5EF4-FFF2-40B4-BE49-F238E27FC236}">
                      <a16:creationId xmlns:a16="http://schemas.microsoft.com/office/drawing/2014/main" id="{F7FF7F3D-B3AC-4100-B34E-B266A44C732E}"/>
                    </a:ext>
                  </a:extLst>
                </p:cNvPr>
                <p:cNvPicPr/>
                <p:nvPr/>
              </p:nvPicPr>
              <p:blipFill>
                <a:blip r:embed="rId882"/>
                <a:stretch>
                  <a:fillRect/>
                </a:stretch>
              </p:blipFill>
              <p:spPr>
                <a:xfrm>
                  <a:off x="7253320" y="6064114"/>
                  <a:ext cx="60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211363" name="Freihand 211362">
                  <a:extLst>
                    <a:ext uri="{FF2B5EF4-FFF2-40B4-BE49-F238E27FC236}">
                      <a16:creationId xmlns:a16="http://schemas.microsoft.com/office/drawing/2014/main" id="{1EAC5BC5-86FE-4EF9-8154-A95319F1CB2B}"/>
                    </a:ext>
                  </a:extLst>
                </p14:cNvPr>
                <p14:cNvContentPartPr/>
                <p14:nvPr/>
              </p14:nvContentPartPr>
              <p14:xfrm>
                <a:off x="7402360" y="6011554"/>
                <a:ext cx="213840" cy="116280"/>
              </p14:xfrm>
            </p:contentPart>
          </mc:Choice>
          <mc:Fallback xmlns="">
            <p:pic>
              <p:nvPicPr>
                <p:cNvPr id="211363" name="Freihand 211362">
                  <a:extLst>
                    <a:ext uri="{FF2B5EF4-FFF2-40B4-BE49-F238E27FC236}">
                      <a16:creationId xmlns:a16="http://schemas.microsoft.com/office/drawing/2014/main" id="{1EAC5BC5-86FE-4EF9-8154-A95319F1CB2B}"/>
                    </a:ext>
                  </a:extLst>
                </p:cNvPr>
                <p:cNvPicPr/>
                <p:nvPr/>
              </p:nvPicPr>
              <p:blipFill>
                <a:blip r:embed="rId884"/>
                <a:stretch>
                  <a:fillRect/>
                </a:stretch>
              </p:blipFill>
              <p:spPr>
                <a:xfrm>
                  <a:off x="7398040" y="6007234"/>
                  <a:ext cx="222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211364" name="Freihand 211363">
                  <a:extLst>
                    <a:ext uri="{FF2B5EF4-FFF2-40B4-BE49-F238E27FC236}">
                      <a16:creationId xmlns:a16="http://schemas.microsoft.com/office/drawing/2014/main" id="{22E76AE7-890A-4CCB-944D-31B021937231}"/>
                    </a:ext>
                  </a:extLst>
                </p14:cNvPr>
                <p14:cNvContentPartPr/>
                <p14:nvPr/>
              </p14:nvContentPartPr>
              <p14:xfrm>
                <a:off x="7575160" y="6037474"/>
                <a:ext cx="96120" cy="92160"/>
              </p14:xfrm>
            </p:contentPart>
          </mc:Choice>
          <mc:Fallback xmlns="">
            <p:pic>
              <p:nvPicPr>
                <p:cNvPr id="211364" name="Freihand 211363">
                  <a:extLst>
                    <a:ext uri="{FF2B5EF4-FFF2-40B4-BE49-F238E27FC236}">
                      <a16:creationId xmlns:a16="http://schemas.microsoft.com/office/drawing/2014/main" id="{22E76AE7-890A-4CCB-944D-31B021937231}"/>
                    </a:ext>
                  </a:extLst>
                </p:cNvPr>
                <p:cNvPicPr/>
                <p:nvPr/>
              </p:nvPicPr>
              <p:blipFill>
                <a:blip r:embed="rId886"/>
                <a:stretch>
                  <a:fillRect/>
                </a:stretch>
              </p:blipFill>
              <p:spPr>
                <a:xfrm>
                  <a:off x="7570840" y="6033154"/>
                  <a:ext cx="104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211365" name="Freihand 211364">
                  <a:extLst>
                    <a:ext uri="{FF2B5EF4-FFF2-40B4-BE49-F238E27FC236}">
                      <a16:creationId xmlns:a16="http://schemas.microsoft.com/office/drawing/2014/main" id="{612D1845-EAA4-482A-A153-289B1012B1CA}"/>
                    </a:ext>
                  </a:extLst>
                </p14:cNvPr>
                <p14:cNvContentPartPr/>
                <p14:nvPr/>
              </p14:nvContentPartPr>
              <p14:xfrm>
                <a:off x="7681360" y="6032434"/>
                <a:ext cx="221400" cy="59760"/>
              </p14:xfrm>
            </p:contentPart>
          </mc:Choice>
          <mc:Fallback xmlns="">
            <p:pic>
              <p:nvPicPr>
                <p:cNvPr id="211365" name="Freihand 211364">
                  <a:extLst>
                    <a:ext uri="{FF2B5EF4-FFF2-40B4-BE49-F238E27FC236}">
                      <a16:creationId xmlns:a16="http://schemas.microsoft.com/office/drawing/2014/main" id="{612D1845-EAA4-482A-A153-289B1012B1CA}"/>
                    </a:ext>
                  </a:extLst>
                </p:cNvPr>
                <p:cNvPicPr/>
                <p:nvPr/>
              </p:nvPicPr>
              <p:blipFill>
                <a:blip r:embed="rId888"/>
                <a:stretch>
                  <a:fillRect/>
                </a:stretch>
              </p:blipFill>
              <p:spPr>
                <a:xfrm>
                  <a:off x="7677040" y="6028114"/>
                  <a:ext cx="230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211366" name="Freihand 211365">
                  <a:extLst>
                    <a:ext uri="{FF2B5EF4-FFF2-40B4-BE49-F238E27FC236}">
                      <a16:creationId xmlns:a16="http://schemas.microsoft.com/office/drawing/2014/main" id="{97A39589-E833-4FBC-904A-EBE651A96B63}"/>
                    </a:ext>
                  </a:extLst>
                </p14:cNvPr>
                <p14:cNvContentPartPr/>
                <p14:nvPr/>
              </p14:nvContentPartPr>
              <p14:xfrm>
                <a:off x="8011480" y="6030634"/>
                <a:ext cx="192600" cy="66240"/>
              </p14:xfrm>
            </p:contentPart>
          </mc:Choice>
          <mc:Fallback xmlns="">
            <p:pic>
              <p:nvPicPr>
                <p:cNvPr id="211366" name="Freihand 211365">
                  <a:extLst>
                    <a:ext uri="{FF2B5EF4-FFF2-40B4-BE49-F238E27FC236}">
                      <a16:creationId xmlns:a16="http://schemas.microsoft.com/office/drawing/2014/main" id="{97A39589-E833-4FBC-904A-EBE651A96B63}"/>
                    </a:ext>
                  </a:extLst>
                </p:cNvPr>
                <p:cNvPicPr/>
                <p:nvPr/>
              </p:nvPicPr>
              <p:blipFill>
                <a:blip r:embed="rId890"/>
                <a:stretch>
                  <a:fillRect/>
                </a:stretch>
              </p:blipFill>
              <p:spPr>
                <a:xfrm>
                  <a:off x="8007160" y="6026314"/>
                  <a:ext cx="201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211367" name="Freihand 211366">
                  <a:extLst>
                    <a:ext uri="{FF2B5EF4-FFF2-40B4-BE49-F238E27FC236}">
                      <a16:creationId xmlns:a16="http://schemas.microsoft.com/office/drawing/2014/main" id="{879D8D48-1946-49D7-82C8-7F52767B4DAF}"/>
                    </a:ext>
                  </a:extLst>
                </p14:cNvPr>
                <p14:cNvContentPartPr/>
                <p14:nvPr/>
              </p14:nvContentPartPr>
              <p14:xfrm>
                <a:off x="8148280" y="5955394"/>
                <a:ext cx="23760" cy="31680"/>
              </p14:xfrm>
            </p:contentPart>
          </mc:Choice>
          <mc:Fallback xmlns="">
            <p:pic>
              <p:nvPicPr>
                <p:cNvPr id="211367" name="Freihand 211366">
                  <a:extLst>
                    <a:ext uri="{FF2B5EF4-FFF2-40B4-BE49-F238E27FC236}">
                      <a16:creationId xmlns:a16="http://schemas.microsoft.com/office/drawing/2014/main" id="{879D8D48-1946-49D7-82C8-7F52767B4DAF}"/>
                    </a:ext>
                  </a:extLst>
                </p:cNvPr>
                <p:cNvPicPr/>
                <p:nvPr/>
              </p:nvPicPr>
              <p:blipFill>
                <a:blip r:embed="rId892"/>
                <a:stretch>
                  <a:fillRect/>
                </a:stretch>
              </p:blipFill>
              <p:spPr>
                <a:xfrm>
                  <a:off x="8143960" y="5951074"/>
                  <a:ext cx="32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211368" name="Freihand 211367">
                  <a:extLst>
                    <a:ext uri="{FF2B5EF4-FFF2-40B4-BE49-F238E27FC236}">
                      <a16:creationId xmlns:a16="http://schemas.microsoft.com/office/drawing/2014/main" id="{398BDB1D-4C9B-4D3E-AAB0-285F752D022E}"/>
                    </a:ext>
                  </a:extLst>
                </p14:cNvPr>
                <p14:cNvContentPartPr/>
                <p14:nvPr/>
              </p14:nvContentPartPr>
              <p14:xfrm>
                <a:off x="6367720" y="6296314"/>
                <a:ext cx="351000" cy="110880"/>
              </p14:xfrm>
            </p:contentPart>
          </mc:Choice>
          <mc:Fallback xmlns="">
            <p:pic>
              <p:nvPicPr>
                <p:cNvPr id="211368" name="Freihand 211367">
                  <a:extLst>
                    <a:ext uri="{FF2B5EF4-FFF2-40B4-BE49-F238E27FC236}">
                      <a16:creationId xmlns:a16="http://schemas.microsoft.com/office/drawing/2014/main" id="{398BDB1D-4C9B-4D3E-AAB0-285F752D022E}"/>
                    </a:ext>
                  </a:extLst>
                </p:cNvPr>
                <p:cNvPicPr/>
                <p:nvPr/>
              </p:nvPicPr>
              <p:blipFill>
                <a:blip r:embed="rId894"/>
                <a:stretch>
                  <a:fillRect/>
                </a:stretch>
              </p:blipFill>
              <p:spPr>
                <a:xfrm>
                  <a:off x="6363400" y="6291994"/>
                  <a:ext cx="359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211369" name="Freihand 211368">
                  <a:extLst>
                    <a:ext uri="{FF2B5EF4-FFF2-40B4-BE49-F238E27FC236}">
                      <a16:creationId xmlns:a16="http://schemas.microsoft.com/office/drawing/2014/main" id="{ED5CBE9E-32B3-4F0E-9898-ECF63D6666CC}"/>
                    </a:ext>
                  </a:extLst>
                </p14:cNvPr>
                <p14:cNvContentPartPr/>
                <p14:nvPr/>
              </p14:nvContentPartPr>
              <p14:xfrm>
                <a:off x="6810160" y="6282634"/>
                <a:ext cx="265680" cy="119880"/>
              </p14:xfrm>
            </p:contentPart>
          </mc:Choice>
          <mc:Fallback xmlns="">
            <p:pic>
              <p:nvPicPr>
                <p:cNvPr id="211369" name="Freihand 211368">
                  <a:extLst>
                    <a:ext uri="{FF2B5EF4-FFF2-40B4-BE49-F238E27FC236}">
                      <a16:creationId xmlns:a16="http://schemas.microsoft.com/office/drawing/2014/main" id="{ED5CBE9E-32B3-4F0E-9898-ECF63D6666CC}"/>
                    </a:ext>
                  </a:extLst>
                </p:cNvPr>
                <p:cNvPicPr/>
                <p:nvPr/>
              </p:nvPicPr>
              <p:blipFill>
                <a:blip r:embed="rId896"/>
                <a:stretch>
                  <a:fillRect/>
                </a:stretch>
              </p:blipFill>
              <p:spPr>
                <a:xfrm>
                  <a:off x="6805840" y="6278314"/>
                  <a:ext cx="274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11370" name="Freihand 211369">
                  <a:extLst>
                    <a:ext uri="{FF2B5EF4-FFF2-40B4-BE49-F238E27FC236}">
                      <a16:creationId xmlns:a16="http://schemas.microsoft.com/office/drawing/2014/main" id="{3963EECF-B81E-4D7A-BED7-701A2229FE82}"/>
                    </a:ext>
                  </a:extLst>
                </p14:cNvPr>
                <p14:cNvContentPartPr/>
                <p14:nvPr/>
              </p14:nvContentPartPr>
              <p14:xfrm>
                <a:off x="7090240" y="6259954"/>
                <a:ext cx="125640" cy="118800"/>
              </p14:xfrm>
            </p:contentPart>
          </mc:Choice>
          <mc:Fallback xmlns="">
            <p:pic>
              <p:nvPicPr>
                <p:cNvPr id="211370" name="Freihand 211369">
                  <a:extLst>
                    <a:ext uri="{FF2B5EF4-FFF2-40B4-BE49-F238E27FC236}">
                      <a16:creationId xmlns:a16="http://schemas.microsoft.com/office/drawing/2014/main" id="{3963EECF-B81E-4D7A-BED7-701A2229FE82}"/>
                    </a:ext>
                  </a:extLst>
                </p:cNvPr>
                <p:cNvPicPr/>
                <p:nvPr/>
              </p:nvPicPr>
              <p:blipFill>
                <a:blip r:embed="rId898"/>
                <a:stretch>
                  <a:fillRect/>
                </a:stretch>
              </p:blipFill>
              <p:spPr>
                <a:xfrm>
                  <a:off x="7085920" y="6255634"/>
                  <a:ext cx="134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11371" name="Freihand 211370">
                  <a:extLst>
                    <a:ext uri="{FF2B5EF4-FFF2-40B4-BE49-F238E27FC236}">
                      <a16:creationId xmlns:a16="http://schemas.microsoft.com/office/drawing/2014/main" id="{21AC5D6C-8395-442E-9B3B-BDE5E26AEB57}"/>
                    </a:ext>
                  </a:extLst>
                </p14:cNvPr>
                <p14:cNvContentPartPr/>
                <p14:nvPr/>
              </p14:nvContentPartPr>
              <p14:xfrm>
                <a:off x="7163320" y="6321874"/>
                <a:ext cx="332640" cy="60120"/>
              </p14:xfrm>
            </p:contentPart>
          </mc:Choice>
          <mc:Fallback xmlns="">
            <p:pic>
              <p:nvPicPr>
                <p:cNvPr id="211371" name="Freihand 211370">
                  <a:extLst>
                    <a:ext uri="{FF2B5EF4-FFF2-40B4-BE49-F238E27FC236}">
                      <a16:creationId xmlns:a16="http://schemas.microsoft.com/office/drawing/2014/main" id="{21AC5D6C-8395-442E-9B3B-BDE5E26AEB57}"/>
                    </a:ext>
                  </a:extLst>
                </p:cNvPr>
                <p:cNvPicPr/>
                <p:nvPr/>
              </p:nvPicPr>
              <p:blipFill>
                <a:blip r:embed="rId900"/>
                <a:stretch>
                  <a:fillRect/>
                </a:stretch>
              </p:blipFill>
              <p:spPr>
                <a:xfrm>
                  <a:off x="7159000" y="6317554"/>
                  <a:ext cx="341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211372" name="Freihand 211371">
                  <a:extLst>
                    <a:ext uri="{FF2B5EF4-FFF2-40B4-BE49-F238E27FC236}">
                      <a16:creationId xmlns:a16="http://schemas.microsoft.com/office/drawing/2014/main" id="{51DDC169-C9A2-4519-8AB2-D2CBE6ADC7CC}"/>
                    </a:ext>
                  </a:extLst>
                </p14:cNvPr>
                <p14:cNvContentPartPr/>
                <p14:nvPr/>
              </p14:nvContentPartPr>
              <p14:xfrm>
                <a:off x="7526200" y="6235474"/>
                <a:ext cx="145080" cy="179280"/>
              </p14:xfrm>
            </p:contentPart>
          </mc:Choice>
          <mc:Fallback xmlns="">
            <p:pic>
              <p:nvPicPr>
                <p:cNvPr id="211372" name="Freihand 211371">
                  <a:extLst>
                    <a:ext uri="{FF2B5EF4-FFF2-40B4-BE49-F238E27FC236}">
                      <a16:creationId xmlns:a16="http://schemas.microsoft.com/office/drawing/2014/main" id="{51DDC169-C9A2-4519-8AB2-D2CBE6ADC7CC}"/>
                    </a:ext>
                  </a:extLst>
                </p:cNvPr>
                <p:cNvPicPr/>
                <p:nvPr/>
              </p:nvPicPr>
              <p:blipFill>
                <a:blip r:embed="rId902"/>
                <a:stretch>
                  <a:fillRect/>
                </a:stretch>
              </p:blipFill>
              <p:spPr>
                <a:xfrm>
                  <a:off x="7521880" y="6231154"/>
                  <a:ext cx="153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211373" name="Freihand 211372">
                  <a:extLst>
                    <a:ext uri="{FF2B5EF4-FFF2-40B4-BE49-F238E27FC236}">
                      <a16:creationId xmlns:a16="http://schemas.microsoft.com/office/drawing/2014/main" id="{324D0912-2BB4-474E-B89B-E5029C9CE0AC}"/>
                    </a:ext>
                  </a:extLst>
                </p14:cNvPr>
                <p14:cNvContentPartPr/>
                <p14:nvPr/>
              </p14:nvContentPartPr>
              <p14:xfrm>
                <a:off x="7825000" y="6282274"/>
                <a:ext cx="276120" cy="72720"/>
              </p14:xfrm>
            </p:contentPart>
          </mc:Choice>
          <mc:Fallback xmlns="">
            <p:pic>
              <p:nvPicPr>
                <p:cNvPr id="211373" name="Freihand 211372">
                  <a:extLst>
                    <a:ext uri="{FF2B5EF4-FFF2-40B4-BE49-F238E27FC236}">
                      <a16:creationId xmlns:a16="http://schemas.microsoft.com/office/drawing/2014/main" id="{324D0912-2BB4-474E-B89B-E5029C9CE0AC}"/>
                    </a:ext>
                  </a:extLst>
                </p:cNvPr>
                <p:cNvPicPr/>
                <p:nvPr/>
              </p:nvPicPr>
              <p:blipFill>
                <a:blip r:embed="rId904"/>
                <a:stretch>
                  <a:fillRect/>
                </a:stretch>
              </p:blipFill>
              <p:spPr>
                <a:xfrm>
                  <a:off x="7820680" y="6277954"/>
                  <a:ext cx="284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211374" name="Freihand 211373">
                  <a:extLst>
                    <a:ext uri="{FF2B5EF4-FFF2-40B4-BE49-F238E27FC236}">
                      <a16:creationId xmlns:a16="http://schemas.microsoft.com/office/drawing/2014/main" id="{FC35AB71-27C8-4442-BDD6-B5D659B15329}"/>
                    </a:ext>
                  </a:extLst>
                </p14:cNvPr>
                <p14:cNvContentPartPr/>
                <p14:nvPr/>
              </p14:nvContentPartPr>
              <p14:xfrm>
                <a:off x="8135680" y="6280474"/>
                <a:ext cx="99720" cy="63720"/>
              </p14:xfrm>
            </p:contentPart>
          </mc:Choice>
          <mc:Fallback xmlns="">
            <p:pic>
              <p:nvPicPr>
                <p:cNvPr id="211374" name="Freihand 211373">
                  <a:extLst>
                    <a:ext uri="{FF2B5EF4-FFF2-40B4-BE49-F238E27FC236}">
                      <a16:creationId xmlns:a16="http://schemas.microsoft.com/office/drawing/2014/main" id="{FC35AB71-27C8-4442-BDD6-B5D659B15329}"/>
                    </a:ext>
                  </a:extLst>
                </p:cNvPr>
                <p:cNvPicPr/>
                <p:nvPr/>
              </p:nvPicPr>
              <p:blipFill>
                <a:blip r:embed="rId906"/>
                <a:stretch>
                  <a:fillRect/>
                </a:stretch>
              </p:blipFill>
              <p:spPr>
                <a:xfrm>
                  <a:off x="8131360" y="6276154"/>
                  <a:ext cx="108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211375" name="Freihand 211374">
                  <a:extLst>
                    <a:ext uri="{FF2B5EF4-FFF2-40B4-BE49-F238E27FC236}">
                      <a16:creationId xmlns:a16="http://schemas.microsoft.com/office/drawing/2014/main" id="{4E031FF1-C90F-414E-A01E-1BADC1F35EAD}"/>
                    </a:ext>
                  </a:extLst>
                </p14:cNvPr>
                <p14:cNvContentPartPr/>
                <p14:nvPr/>
              </p14:nvContentPartPr>
              <p14:xfrm>
                <a:off x="8341960" y="6132874"/>
                <a:ext cx="20520" cy="190080"/>
              </p14:xfrm>
            </p:contentPart>
          </mc:Choice>
          <mc:Fallback xmlns="">
            <p:pic>
              <p:nvPicPr>
                <p:cNvPr id="211375" name="Freihand 211374">
                  <a:extLst>
                    <a:ext uri="{FF2B5EF4-FFF2-40B4-BE49-F238E27FC236}">
                      <a16:creationId xmlns:a16="http://schemas.microsoft.com/office/drawing/2014/main" id="{4E031FF1-C90F-414E-A01E-1BADC1F35EAD}"/>
                    </a:ext>
                  </a:extLst>
                </p:cNvPr>
                <p:cNvPicPr/>
                <p:nvPr/>
              </p:nvPicPr>
              <p:blipFill>
                <a:blip r:embed="rId908"/>
                <a:stretch>
                  <a:fillRect/>
                </a:stretch>
              </p:blipFill>
              <p:spPr>
                <a:xfrm>
                  <a:off x="8337640" y="6128554"/>
                  <a:ext cx="29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211376" name="Freihand 211375">
                  <a:extLst>
                    <a:ext uri="{FF2B5EF4-FFF2-40B4-BE49-F238E27FC236}">
                      <a16:creationId xmlns:a16="http://schemas.microsoft.com/office/drawing/2014/main" id="{9CB2796D-E6C7-4BBB-9D69-09735B8BCA12}"/>
                    </a:ext>
                  </a:extLst>
                </p14:cNvPr>
                <p14:cNvContentPartPr/>
                <p14:nvPr/>
              </p14:nvContentPartPr>
              <p14:xfrm>
                <a:off x="8327920" y="6377674"/>
                <a:ext cx="360" cy="360"/>
              </p14:xfrm>
            </p:contentPart>
          </mc:Choice>
          <mc:Fallback xmlns="">
            <p:pic>
              <p:nvPicPr>
                <p:cNvPr id="211376" name="Freihand 211375">
                  <a:extLst>
                    <a:ext uri="{FF2B5EF4-FFF2-40B4-BE49-F238E27FC236}">
                      <a16:creationId xmlns:a16="http://schemas.microsoft.com/office/drawing/2014/main" id="{9CB2796D-E6C7-4BBB-9D69-09735B8BCA12}"/>
                    </a:ext>
                  </a:extLst>
                </p:cNvPr>
                <p:cNvPicPr/>
                <p:nvPr/>
              </p:nvPicPr>
              <p:blipFill>
                <a:blip r:embed="rId818"/>
                <a:stretch>
                  <a:fillRect/>
                </a:stretch>
              </p:blipFill>
              <p:spPr>
                <a:xfrm>
                  <a:off x="8323600" y="637335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211377" name="Freihand 211376">
                  <a:extLst>
                    <a:ext uri="{FF2B5EF4-FFF2-40B4-BE49-F238E27FC236}">
                      <a16:creationId xmlns:a16="http://schemas.microsoft.com/office/drawing/2014/main" id="{0DB28393-2127-42F5-9184-5D8BA356AF2A}"/>
                    </a:ext>
                  </a:extLst>
                </p14:cNvPr>
                <p14:cNvContentPartPr/>
                <p14:nvPr/>
              </p14:nvContentPartPr>
              <p14:xfrm>
                <a:off x="6243880" y="6477394"/>
                <a:ext cx="2247120" cy="84240"/>
              </p14:xfrm>
            </p:contentPart>
          </mc:Choice>
          <mc:Fallback xmlns="">
            <p:pic>
              <p:nvPicPr>
                <p:cNvPr id="211377" name="Freihand 211376">
                  <a:extLst>
                    <a:ext uri="{FF2B5EF4-FFF2-40B4-BE49-F238E27FC236}">
                      <a16:creationId xmlns:a16="http://schemas.microsoft.com/office/drawing/2014/main" id="{0DB28393-2127-42F5-9184-5D8BA356AF2A}"/>
                    </a:ext>
                  </a:extLst>
                </p:cNvPr>
                <p:cNvPicPr/>
                <p:nvPr/>
              </p:nvPicPr>
              <p:blipFill>
                <a:blip r:embed="rId911"/>
                <a:stretch>
                  <a:fillRect/>
                </a:stretch>
              </p:blipFill>
              <p:spPr>
                <a:xfrm>
                  <a:off x="6239560" y="6473074"/>
                  <a:ext cx="2255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211379" name="Freihand 211378">
                  <a:extLst>
                    <a:ext uri="{FF2B5EF4-FFF2-40B4-BE49-F238E27FC236}">
                      <a16:creationId xmlns:a16="http://schemas.microsoft.com/office/drawing/2014/main" id="{A4716B30-5428-4871-9A35-AF37C17074F1}"/>
                    </a:ext>
                  </a:extLst>
                </p14:cNvPr>
                <p14:cNvContentPartPr/>
                <p14:nvPr/>
              </p14:nvContentPartPr>
              <p14:xfrm>
                <a:off x="7281760" y="4534834"/>
                <a:ext cx="403560" cy="11160"/>
              </p14:xfrm>
            </p:contentPart>
          </mc:Choice>
          <mc:Fallback xmlns="">
            <p:pic>
              <p:nvPicPr>
                <p:cNvPr id="211379" name="Freihand 211378">
                  <a:extLst>
                    <a:ext uri="{FF2B5EF4-FFF2-40B4-BE49-F238E27FC236}">
                      <a16:creationId xmlns:a16="http://schemas.microsoft.com/office/drawing/2014/main" id="{A4716B30-5428-4871-9A35-AF37C17074F1}"/>
                    </a:ext>
                  </a:extLst>
                </p:cNvPr>
                <p:cNvPicPr/>
                <p:nvPr/>
              </p:nvPicPr>
              <p:blipFill>
                <a:blip r:embed="rId913"/>
                <a:stretch>
                  <a:fillRect/>
                </a:stretch>
              </p:blipFill>
              <p:spPr>
                <a:xfrm>
                  <a:off x="7277440" y="4530514"/>
                  <a:ext cx="412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211380" name="Freihand 211379">
                  <a:extLst>
                    <a:ext uri="{FF2B5EF4-FFF2-40B4-BE49-F238E27FC236}">
                      <a16:creationId xmlns:a16="http://schemas.microsoft.com/office/drawing/2014/main" id="{D0977720-93AD-47AE-B457-03195131E39F}"/>
                    </a:ext>
                  </a:extLst>
                </p14:cNvPr>
                <p14:cNvContentPartPr/>
                <p14:nvPr/>
              </p14:nvContentPartPr>
              <p14:xfrm>
                <a:off x="6272320" y="4585954"/>
                <a:ext cx="1848240" cy="738000"/>
              </p14:xfrm>
            </p:contentPart>
          </mc:Choice>
          <mc:Fallback xmlns="">
            <p:pic>
              <p:nvPicPr>
                <p:cNvPr id="211380" name="Freihand 211379">
                  <a:extLst>
                    <a:ext uri="{FF2B5EF4-FFF2-40B4-BE49-F238E27FC236}">
                      <a16:creationId xmlns:a16="http://schemas.microsoft.com/office/drawing/2014/main" id="{D0977720-93AD-47AE-B457-03195131E39F}"/>
                    </a:ext>
                  </a:extLst>
                </p:cNvPr>
                <p:cNvPicPr/>
                <p:nvPr/>
              </p:nvPicPr>
              <p:blipFill>
                <a:blip r:embed="rId915"/>
                <a:stretch>
                  <a:fillRect/>
                </a:stretch>
              </p:blipFill>
              <p:spPr>
                <a:xfrm>
                  <a:off x="6268000" y="4581634"/>
                  <a:ext cx="185688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211382" name="Freihand 211381">
                  <a:extLst>
                    <a:ext uri="{FF2B5EF4-FFF2-40B4-BE49-F238E27FC236}">
                      <a16:creationId xmlns:a16="http://schemas.microsoft.com/office/drawing/2014/main" id="{36BCA04A-D3D3-4475-ADCE-490C41414255}"/>
                    </a:ext>
                  </a:extLst>
                </p14:cNvPr>
                <p14:cNvContentPartPr/>
                <p14:nvPr/>
              </p14:nvContentPartPr>
              <p14:xfrm>
                <a:off x="6209320" y="4479754"/>
                <a:ext cx="2041560" cy="826560"/>
              </p14:xfrm>
            </p:contentPart>
          </mc:Choice>
          <mc:Fallback xmlns="">
            <p:pic>
              <p:nvPicPr>
                <p:cNvPr id="211382" name="Freihand 211381">
                  <a:extLst>
                    <a:ext uri="{FF2B5EF4-FFF2-40B4-BE49-F238E27FC236}">
                      <a16:creationId xmlns:a16="http://schemas.microsoft.com/office/drawing/2014/main" id="{36BCA04A-D3D3-4475-ADCE-490C41414255}"/>
                    </a:ext>
                  </a:extLst>
                </p:cNvPr>
                <p:cNvPicPr/>
                <p:nvPr/>
              </p:nvPicPr>
              <p:blipFill>
                <a:blip r:embed="rId917"/>
                <a:stretch>
                  <a:fillRect/>
                </a:stretch>
              </p:blipFill>
              <p:spPr>
                <a:xfrm>
                  <a:off x="6205000" y="4475434"/>
                  <a:ext cx="2050200" cy="83520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A58DF64-5122-4121-AFB6-B100564FF5A3}"/>
                  </a:ext>
                </a:extLst>
              </p14:cNvPr>
              <p14:cNvContentPartPr/>
              <p14:nvPr/>
            </p14:nvContentPartPr>
            <p14:xfrm>
              <a:off x="3904008" y="1449776"/>
              <a:ext cx="1315800" cy="42480"/>
            </p14:xfrm>
          </p:contentPart>
        </mc:Choice>
        <mc:Fallback xmlns="">
          <p:pic>
            <p:nvPicPr>
              <p:cNvPr id="4" name="Freihand 3">
                <a:extLst>
                  <a:ext uri="{FF2B5EF4-FFF2-40B4-BE49-F238E27FC236}">
                    <a16:creationId xmlns:a16="http://schemas.microsoft.com/office/drawing/2014/main" id="{BA58DF64-5122-4121-AFB6-B100564FF5A3}"/>
                  </a:ext>
                </a:extLst>
              </p:cNvPr>
              <p:cNvPicPr/>
              <p:nvPr/>
            </p:nvPicPr>
            <p:blipFill>
              <a:blip r:embed="rId6"/>
              <a:stretch>
                <a:fillRect/>
              </a:stretch>
            </p:blipFill>
            <p:spPr>
              <a:xfrm>
                <a:off x="3899688" y="1445456"/>
                <a:ext cx="1324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0E9E293-03F1-4BC9-B4C1-A5202DD70447}"/>
                  </a:ext>
                </a:extLst>
              </p14:cNvPr>
              <p14:cNvContentPartPr/>
              <p14:nvPr/>
            </p14:nvContentPartPr>
            <p14:xfrm>
              <a:off x="921768" y="919136"/>
              <a:ext cx="3847680" cy="90360"/>
            </p14:xfrm>
          </p:contentPart>
        </mc:Choice>
        <mc:Fallback xmlns="">
          <p:pic>
            <p:nvPicPr>
              <p:cNvPr id="5" name="Freihand 4">
                <a:extLst>
                  <a:ext uri="{FF2B5EF4-FFF2-40B4-BE49-F238E27FC236}">
                    <a16:creationId xmlns:a16="http://schemas.microsoft.com/office/drawing/2014/main" id="{A0E9E293-03F1-4BC9-B4C1-A5202DD70447}"/>
                  </a:ext>
                </a:extLst>
              </p:cNvPr>
              <p:cNvPicPr/>
              <p:nvPr/>
            </p:nvPicPr>
            <p:blipFill>
              <a:blip r:embed="rId8"/>
              <a:stretch>
                <a:fillRect/>
              </a:stretch>
            </p:blipFill>
            <p:spPr>
              <a:xfrm>
                <a:off x="917448" y="914816"/>
                <a:ext cx="3856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26D8A76-A164-4469-8234-857FD7BBC357}"/>
                  </a:ext>
                </a:extLst>
              </p14:cNvPr>
              <p14:cNvContentPartPr/>
              <p14:nvPr/>
            </p14:nvContentPartPr>
            <p14:xfrm>
              <a:off x="800448" y="366176"/>
              <a:ext cx="10831680" cy="83520"/>
            </p14:xfrm>
          </p:contentPart>
        </mc:Choice>
        <mc:Fallback xmlns="">
          <p:pic>
            <p:nvPicPr>
              <p:cNvPr id="6" name="Freihand 5">
                <a:extLst>
                  <a:ext uri="{FF2B5EF4-FFF2-40B4-BE49-F238E27FC236}">
                    <a16:creationId xmlns:a16="http://schemas.microsoft.com/office/drawing/2014/main" id="{526D8A76-A164-4469-8234-857FD7BBC357}"/>
                  </a:ext>
                </a:extLst>
              </p:cNvPr>
              <p:cNvPicPr/>
              <p:nvPr/>
            </p:nvPicPr>
            <p:blipFill>
              <a:blip r:embed="rId10"/>
              <a:stretch>
                <a:fillRect/>
              </a:stretch>
            </p:blipFill>
            <p:spPr>
              <a:xfrm>
                <a:off x="796128" y="361856"/>
                <a:ext cx="10840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47F8FC8-9A9A-41ED-A0DF-E946CEB3CA94}"/>
                  </a:ext>
                </a:extLst>
              </p14:cNvPr>
              <p14:cNvContentPartPr/>
              <p14:nvPr/>
            </p14:nvContentPartPr>
            <p14:xfrm>
              <a:off x="149568" y="5184056"/>
              <a:ext cx="5828400" cy="1068120"/>
            </p14:xfrm>
          </p:contentPart>
        </mc:Choice>
        <mc:Fallback xmlns="">
          <p:pic>
            <p:nvPicPr>
              <p:cNvPr id="7" name="Freihand 6">
                <a:extLst>
                  <a:ext uri="{FF2B5EF4-FFF2-40B4-BE49-F238E27FC236}">
                    <a16:creationId xmlns:a16="http://schemas.microsoft.com/office/drawing/2014/main" id="{C47F8FC8-9A9A-41ED-A0DF-E946CEB3CA94}"/>
                  </a:ext>
                </a:extLst>
              </p:cNvPr>
              <p:cNvPicPr/>
              <p:nvPr/>
            </p:nvPicPr>
            <p:blipFill>
              <a:blip r:embed="rId12"/>
              <a:stretch>
                <a:fillRect/>
              </a:stretch>
            </p:blipFill>
            <p:spPr>
              <a:xfrm>
                <a:off x="145248" y="5179736"/>
                <a:ext cx="5837040" cy="107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286B9C9B-87B8-4871-A720-6A0955BA466E}"/>
                  </a:ext>
                </a:extLst>
              </p14:cNvPr>
              <p14:cNvContentPartPr/>
              <p14:nvPr/>
            </p14:nvContentPartPr>
            <p14:xfrm>
              <a:off x="2653240" y="4782187"/>
              <a:ext cx="1625400" cy="90000"/>
            </p14:xfrm>
          </p:contentPart>
        </mc:Choice>
        <mc:Fallback xmlns="">
          <p:pic>
            <p:nvPicPr>
              <p:cNvPr id="19" name="Freihand 18">
                <a:extLst>
                  <a:ext uri="{FF2B5EF4-FFF2-40B4-BE49-F238E27FC236}">
                    <a16:creationId xmlns:a16="http://schemas.microsoft.com/office/drawing/2014/main" id="{286B9C9B-87B8-4871-A720-6A0955BA466E}"/>
                  </a:ext>
                </a:extLst>
              </p:cNvPr>
              <p:cNvPicPr/>
              <p:nvPr/>
            </p:nvPicPr>
            <p:blipFill>
              <a:blip r:embed="rId14"/>
              <a:stretch>
                <a:fillRect/>
              </a:stretch>
            </p:blipFill>
            <p:spPr>
              <a:xfrm>
                <a:off x="2648920" y="4777867"/>
                <a:ext cx="1634040" cy="98640"/>
              </a:xfrm>
              <a:prstGeom prst="rect">
                <a:avLst/>
              </a:prstGeom>
            </p:spPr>
          </p:pic>
        </mc:Fallback>
      </mc:AlternateContent>
      <p:grpSp>
        <p:nvGrpSpPr>
          <p:cNvPr id="39" name="Gruppieren 38">
            <a:extLst>
              <a:ext uri="{FF2B5EF4-FFF2-40B4-BE49-F238E27FC236}">
                <a16:creationId xmlns:a16="http://schemas.microsoft.com/office/drawing/2014/main" id="{B8C80F3E-750B-43CE-93E0-68FE9E2DC9FD}"/>
              </a:ext>
            </a:extLst>
          </p:cNvPr>
          <p:cNvGrpSpPr/>
          <p:nvPr/>
        </p:nvGrpSpPr>
        <p:grpSpPr>
          <a:xfrm>
            <a:off x="450400" y="1504027"/>
            <a:ext cx="9367200" cy="2138760"/>
            <a:chOff x="450400" y="1504027"/>
            <a:chExt cx="9367200" cy="2138760"/>
          </a:xfrm>
        </p:grpSpPr>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A7DE62CD-907B-4817-9702-5AAB7F205D49}"/>
                    </a:ext>
                  </a:extLst>
                </p14:cNvPr>
                <p14:cNvContentPartPr/>
                <p14:nvPr/>
              </p14:nvContentPartPr>
              <p14:xfrm>
                <a:off x="450400" y="2010547"/>
                <a:ext cx="170280" cy="214200"/>
              </p14:xfrm>
            </p:contentPart>
          </mc:Choice>
          <mc:Fallback xmlns="">
            <p:pic>
              <p:nvPicPr>
                <p:cNvPr id="8" name="Freihand 7">
                  <a:extLst>
                    <a:ext uri="{FF2B5EF4-FFF2-40B4-BE49-F238E27FC236}">
                      <a16:creationId xmlns:a16="http://schemas.microsoft.com/office/drawing/2014/main" id="{A7DE62CD-907B-4817-9702-5AAB7F205D49}"/>
                    </a:ext>
                  </a:extLst>
                </p:cNvPr>
                <p:cNvPicPr/>
                <p:nvPr/>
              </p:nvPicPr>
              <p:blipFill>
                <a:blip r:embed="rId16"/>
                <a:stretch>
                  <a:fillRect/>
                </a:stretch>
              </p:blipFill>
              <p:spPr>
                <a:xfrm>
                  <a:off x="446080" y="2006227"/>
                  <a:ext cx="178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DA0E7B88-139E-442C-99B6-857CCEB86F43}"/>
                    </a:ext>
                  </a:extLst>
                </p14:cNvPr>
                <p14:cNvContentPartPr/>
                <p14:nvPr/>
              </p14:nvContentPartPr>
              <p14:xfrm>
                <a:off x="461920" y="2089387"/>
                <a:ext cx="97920" cy="86400"/>
              </p14:xfrm>
            </p:contentPart>
          </mc:Choice>
          <mc:Fallback xmlns="">
            <p:pic>
              <p:nvPicPr>
                <p:cNvPr id="9" name="Freihand 8">
                  <a:extLst>
                    <a:ext uri="{FF2B5EF4-FFF2-40B4-BE49-F238E27FC236}">
                      <a16:creationId xmlns:a16="http://schemas.microsoft.com/office/drawing/2014/main" id="{DA0E7B88-139E-442C-99B6-857CCEB86F43}"/>
                    </a:ext>
                  </a:extLst>
                </p:cNvPr>
                <p:cNvPicPr/>
                <p:nvPr/>
              </p:nvPicPr>
              <p:blipFill>
                <a:blip r:embed="rId18"/>
                <a:stretch>
                  <a:fillRect/>
                </a:stretch>
              </p:blipFill>
              <p:spPr>
                <a:xfrm>
                  <a:off x="457600" y="2085067"/>
                  <a:ext cx="106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0FD39D44-AFDD-4B0C-B1C7-9C3D3598301E}"/>
                    </a:ext>
                  </a:extLst>
                </p14:cNvPr>
                <p14:cNvContentPartPr/>
                <p14:nvPr/>
              </p14:nvContentPartPr>
              <p14:xfrm>
                <a:off x="587200" y="1916227"/>
                <a:ext cx="210600" cy="176040"/>
              </p14:xfrm>
            </p:contentPart>
          </mc:Choice>
          <mc:Fallback xmlns="">
            <p:pic>
              <p:nvPicPr>
                <p:cNvPr id="10" name="Freihand 9">
                  <a:extLst>
                    <a:ext uri="{FF2B5EF4-FFF2-40B4-BE49-F238E27FC236}">
                      <a16:creationId xmlns:a16="http://schemas.microsoft.com/office/drawing/2014/main" id="{0FD39D44-AFDD-4B0C-B1C7-9C3D3598301E}"/>
                    </a:ext>
                  </a:extLst>
                </p:cNvPr>
                <p:cNvPicPr/>
                <p:nvPr/>
              </p:nvPicPr>
              <p:blipFill>
                <a:blip r:embed="rId20"/>
                <a:stretch>
                  <a:fillRect/>
                </a:stretch>
              </p:blipFill>
              <p:spPr>
                <a:xfrm>
                  <a:off x="582880" y="1911907"/>
                  <a:ext cx="219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07D96C78-8B97-4B06-8AB1-22FAFA69A096}"/>
                    </a:ext>
                  </a:extLst>
                </p14:cNvPr>
                <p14:cNvContentPartPr/>
                <p14:nvPr/>
              </p14:nvContentPartPr>
              <p14:xfrm>
                <a:off x="687280" y="1852147"/>
                <a:ext cx="61560" cy="2160"/>
              </p14:xfrm>
            </p:contentPart>
          </mc:Choice>
          <mc:Fallback xmlns="">
            <p:pic>
              <p:nvPicPr>
                <p:cNvPr id="11" name="Freihand 10">
                  <a:extLst>
                    <a:ext uri="{FF2B5EF4-FFF2-40B4-BE49-F238E27FC236}">
                      <a16:creationId xmlns:a16="http://schemas.microsoft.com/office/drawing/2014/main" id="{07D96C78-8B97-4B06-8AB1-22FAFA69A096}"/>
                    </a:ext>
                  </a:extLst>
                </p:cNvPr>
                <p:cNvPicPr/>
                <p:nvPr/>
              </p:nvPicPr>
              <p:blipFill>
                <a:blip r:embed="rId22"/>
                <a:stretch>
                  <a:fillRect/>
                </a:stretch>
              </p:blipFill>
              <p:spPr>
                <a:xfrm>
                  <a:off x="682960" y="1847827"/>
                  <a:ext cx="70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27974C36-7DCA-47B7-90B1-807C3409970F}"/>
                    </a:ext>
                  </a:extLst>
                </p14:cNvPr>
                <p14:cNvContentPartPr/>
                <p14:nvPr/>
              </p14:nvContentPartPr>
              <p14:xfrm>
                <a:off x="794920" y="1834507"/>
                <a:ext cx="88560" cy="103680"/>
              </p14:xfrm>
            </p:contentPart>
          </mc:Choice>
          <mc:Fallback xmlns="">
            <p:pic>
              <p:nvPicPr>
                <p:cNvPr id="12" name="Freihand 11">
                  <a:extLst>
                    <a:ext uri="{FF2B5EF4-FFF2-40B4-BE49-F238E27FC236}">
                      <a16:creationId xmlns:a16="http://schemas.microsoft.com/office/drawing/2014/main" id="{27974C36-7DCA-47B7-90B1-807C3409970F}"/>
                    </a:ext>
                  </a:extLst>
                </p:cNvPr>
                <p:cNvPicPr/>
                <p:nvPr/>
              </p:nvPicPr>
              <p:blipFill>
                <a:blip r:embed="rId24"/>
                <a:stretch>
                  <a:fillRect/>
                </a:stretch>
              </p:blipFill>
              <p:spPr>
                <a:xfrm>
                  <a:off x="790600" y="1830187"/>
                  <a:ext cx="97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0D5AB0F5-F641-4179-AAC0-F5D19E64DDD0}"/>
                    </a:ext>
                  </a:extLst>
                </p14:cNvPr>
                <p14:cNvContentPartPr/>
                <p14:nvPr/>
              </p14:nvContentPartPr>
              <p14:xfrm>
                <a:off x="894280" y="1707427"/>
                <a:ext cx="185760" cy="100080"/>
              </p14:xfrm>
            </p:contentPart>
          </mc:Choice>
          <mc:Fallback xmlns="">
            <p:pic>
              <p:nvPicPr>
                <p:cNvPr id="13" name="Freihand 12">
                  <a:extLst>
                    <a:ext uri="{FF2B5EF4-FFF2-40B4-BE49-F238E27FC236}">
                      <a16:creationId xmlns:a16="http://schemas.microsoft.com/office/drawing/2014/main" id="{0D5AB0F5-F641-4179-AAC0-F5D19E64DDD0}"/>
                    </a:ext>
                  </a:extLst>
                </p:cNvPr>
                <p:cNvPicPr/>
                <p:nvPr/>
              </p:nvPicPr>
              <p:blipFill>
                <a:blip r:embed="rId26"/>
                <a:stretch>
                  <a:fillRect/>
                </a:stretch>
              </p:blipFill>
              <p:spPr>
                <a:xfrm>
                  <a:off x="889960" y="1703107"/>
                  <a:ext cx="194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63EBF131-6DD8-4D0D-A25D-4858041FACF4}"/>
                    </a:ext>
                  </a:extLst>
                </p14:cNvPr>
                <p14:cNvContentPartPr/>
                <p14:nvPr/>
              </p14:nvContentPartPr>
              <p14:xfrm>
                <a:off x="2803000" y="1752427"/>
                <a:ext cx="1994040" cy="107280"/>
              </p14:xfrm>
            </p:contentPart>
          </mc:Choice>
          <mc:Fallback xmlns="">
            <p:pic>
              <p:nvPicPr>
                <p:cNvPr id="15" name="Freihand 14">
                  <a:extLst>
                    <a:ext uri="{FF2B5EF4-FFF2-40B4-BE49-F238E27FC236}">
                      <a16:creationId xmlns:a16="http://schemas.microsoft.com/office/drawing/2014/main" id="{63EBF131-6DD8-4D0D-A25D-4858041FACF4}"/>
                    </a:ext>
                  </a:extLst>
                </p:cNvPr>
                <p:cNvPicPr/>
                <p:nvPr/>
              </p:nvPicPr>
              <p:blipFill>
                <a:blip r:embed="rId28"/>
                <a:stretch>
                  <a:fillRect/>
                </a:stretch>
              </p:blipFill>
              <p:spPr>
                <a:xfrm>
                  <a:off x="2798680" y="1748107"/>
                  <a:ext cx="2002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6EF23EF7-25DE-409D-AFB1-DA723FF8CCB6}"/>
                    </a:ext>
                  </a:extLst>
                </p14:cNvPr>
                <p14:cNvContentPartPr/>
                <p14:nvPr/>
              </p14:nvContentPartPr>
              <p14:xfrm>
                <a:off x="2759080" y="1510147"/>
                <a:ext cx="241560" cy="221760"/>
              </p14:xfrm>
            </p:contentPart>
          </mc:Choice>
          <mc:Fallback xmlns="">
            <p:pic>
              <p:nvPicPr>
                <p:cNvPr id="16" name="Freihand 15">
                  <a:extLst>
                    <a:ext uri="{FF2B5EF4-FFF2-40B4-BE49-F238E27FC236}">
                      <a16:creationId xmlns:a16="http://schemas.microsoft.com/office/drawing/2014/main" id="{6EF23EF7-25DE-409D-AFB1-DA723FF8CCB6}"/>
                    </a:ext>
                  </a:extLst>
                </p:cNvPr>
                <p:cNvPicPr/>
                <p:nvPr/>
              </p:nvPicPr>
              <p:blipFill>
                <a:blip r:embed="rId30"/>
                <a:stretch>
                  <a:fillRect/>
                </a:stretch>
              </p:blipFill>
              <p:spPr>
                <a:xfrm>
                  <a:off x="2754760" y="1505827"/>
                  <a:ext cx="250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F6CD3C7C-9331-4905-B9BE-1D6F74E2F474}"/>
                    </a:ext>
                  </a:extLst>
                </p14:cNvPr>
                <p14:cNvContentPartPr/>
                <p14:nvPr/>
              </p14:nvContentPartPr>
              <p14:xfrm>
                <a:off x="2764120" y="1504027"/>
                <a:ext cx="278280" cy="203760"/>
              </p14:xfrm>
            </p:contentPart>
          </mc:Choice>
          <mc:Fallback xmlns="">
            <p:pic>
              <p:nvPicPr>
                <p:cNvPr id="17" name="Freihand 16">
                  <a:extLst>
                    <a:ext uri="{FF2B5EF4-FFF2-40B4-BE49-F238E27FC236}">
                      <a16:creationId xmlns:a16="http://schemas.microsoft.com/office/drawing/2014/main" id="{F6CD3C7C-9331-4905-B9BE-1D6F74E2F474}"/>
                    </a:ext>
                  </a:extLst>
                </p:cNvPr>
                <p:cNvPicPr/>
                <p:nvPr/>
              </p:nvPicPr>
              <p:blipFill>
                <a:blip r:embed="rId32"/>
                <a:stretch>
                  <a:fillRect/>
                </a:stretch>
              </p:blipFill>
              <p:spPr>
                <a:xfrm>
                  <a:off x="2759800" y="1499707"/>
                  <a:ext cx="286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A78D623-1864-4614-9BCE-8336A2CF080B}"/>
                    </a:ext>
                  </a:extLst>
                </p14:cNvPr>
                <p14:cNvContentPartPr/>
                <p14:nvPr/>
              </p14:nvContentPartPr>
              <p14:xfrm>
                <a:off x="4337320" y="2319787"/>
                <a:ext cx="2191320" cy="127800"/>
              </p14:xfrm>
            </p:contentPart>
          </mc:Choice>
          <mc:Fallback xmlns="">
            <p:pic>
              <p:nvPicPr>
                <p:cNvPr id="20" name="Freihand 19">
                  <a:extLst>
                    <a:ext uri="{FF2B5EF4-FFF2-40B4-BE49-F238E27FC236}">
                      <a16:creationId xmlns:a16="http://schemas.microsoft.com/office/drawing/2014/main" id="{7A78D623-1864-4614-9BCE-8336A2CF080B}"/>
                    </a:ext>
                  </a:extLst>
                </p:cNvPr>
                <p:cNvPicPr/>
                <p:nvPr/>
              </p:nvPicPr>
              <p:blipFill>
                <a:blip r:embed="rId34"/>
                <a:stretch>
                  <a:fillRect/>
                </a:stretch>
              </p:blipFill>
              <p:spPr>
                <a:xfrm>
                  <a:off x="4333000" y="2315467"/>
                  <a:ext cx="2199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E5C81993-5DFD-43D3-9889-A06B9EA5A297}"/>
                    </a:ext>
                  </a:extLst>
                </p14:cNvPr>
                <p14:cNvContentPartPr/>
                <p14:nvPr/>
              </p14:nvContentPartPr>
              <p14:xfrm>
                <a:off x="4190080" y="2305027"/>
                <a:ext cx="451800" cy="241920"/>
              </p14:xfrm>
            </p:contentPart>
          </mc:Choice>
          <mc:Fallback xmlns="">
            <p:pic>
              <p:nvPicPr>
                <p:cNvPr id="21" name="Freihand 20">
                  <a:extLst>
                    <a:ext uri="{FF2B5EF4-FFF2-40B4-BE49-F238E27FC236}">
                      <a16:creationId xmlns:a16="http://schemas.microsoft.com/office/drawing/2014/main" id="{E5C81993-5DFD-43D3-9889-A06B9EA5A297}"/>
                    </a:ext>
                  </a:extLst>
                </p:cNvPr>
                <p:cNvPicPr/>
                <p:nvPr/>
              </p:nvPicPr>
              <p:blipFill>
                <a:blip r:embed="rId36"/>
                <a:stretch>
                  <a:fillRect/>
                </a:stretch>
              </p:blipFill>
              <p:spPr>
                <a:xfrm>
                  <a:off x="4185760" y="2300707"/>
                  <a:ext cx="460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25DB5E85-0452-416E-8B1D-23E2A35C51C6}"/>
                    </a:ext>
                  </a:extLst>
                </p14:cNvPr>
                <p14:cNvContentPartPr/>
                <p14:nvPr/>
              </p14:nvContentPartPr>
              <p14:xfrm>
                <a:off x="6714400" y="2227267"/>
                <a:ext cx="160920" cy="138600"/>
              </p14:xfrm>
            </p:contentPart>
          </mc:Choice>
          <mc:Fallback xmlns="">
            <p:pic>
              <p:nvPicPr>
                <p:cNvPr id="23" name="Freihand 22">
                  <a:extLst>
                    <a:ext uri="{FF2B5EF4-FFF2-40B4-BE49-F238E27FC236}">
                      <a16:creationId xmlns:a16="http://schemas.microsoft.com/office/drawing/2014/main" id="{25DB5E85-0452-416E-8B1D-23E2A35C51C6}"/>
                    </a:ext>
                  </a:extLst>
                </p:cNvPr>
                <p:cNvPicPr/>
                <p:nvPr/>
              </p:nvPicPr>
              <p:blipFill>
                <a:blip r:embed="rId38"/>
                <a:stretch>
                  <a:fillRect/>
                </a:stretch>
              </p:blipFill>
              <p:spPr>
                <a:xfrm>
                  <a:off x="6710080" y="2222947"/>
                  <a:ext cx="169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A4E0C372-CCA7-401B-9DDE-E9F4A48279FE}"/>
                    </a:ext>
                  </a:extLst>
                </p14:cNvPr>
                <p14:cNvContentPartPr/>
                <p14:nvPr/>
              </p14:nvContentPartPr>
              <p14:xfrm>
                <a:off x="6915280" y="2172187"/>
                <a:ext cx="424440" cy="140760"/>
              </p14:xfrm>
            </p:contentPart>
          </mc:Choice>
          <mc:Fallback xmlns="">
            <p:pic>
              <p:nvPicPr>
                <p:cNvPr id="24" name="Freihand 23">
                  <a:extLst>
                    <a:ext uri="{FF2B5EF4-FFF2-40B4-BE49-F238E27FC236}">
                      <a16:creationId xmlns:a16="http://schemas.microsoft.com/office/drawing/2014/main" id="{A4E0C372-CCA7-401B-9DDE-E9F4A48279FE}"/>
                    </a:ext>
                  </a:extLst>
                </p:cNvPr>
                <p:cNvPicPr/>
                <p:nvPr/>
              </p:nvPicPr>
              <p:blipFill>
                <a:blip r:embed="rId40"/>
                <a:stretch>
                  <a:fillRect/>
                </a:stretch>
              </p:blipFill>
              <p:spPr>
                <a:xfrm>
                  <a:off x="6910960" y="2167867"/>
                  <a:ext cx="433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F11B4022-FB1D-4063-80C3-A7E4C94E9FFD}"/>
                    </a:ext>
                  </a:extLst>
                </p14:cNvPr>
                <p14:cNvContentPartPr/>
                <p14:nvPr/>
              </p14:nvContentPartPr>
              <p14:xfrm>
                <a:off x="7345840" y="1989307"/>
                <a:ext cx="414720" cy="206640"/>
              </p14:xfrm>
            </p:contentPart>
          </mc:Choice>
          <mc:Fallback xmlns="">
            <p:pic>
              <p:nvPicPr>
                <p:cNvPr id="25" name="Freihand 24">
                  <a:extLst>
                    <a:ext uri="{FF2B5EF4-FFF2-40B4-BE49-F238E27FC236}">
                      <a16:creationId xmlns:a16="http://schemas.microsoft.com/office/drawing/2014/main" id="{F11B4022-FB1D-4063-80C3-A7E4C94E9FFD}"/>
                    </a:ext>
                  </a:extLst>
                </p:cNvPr>
                <p:cNvPicPr/>
                <p:nvPr/>
              </p:nvPicPr>
              <p:blipFill>
                <a:blip r:embed="rId42"/>
                <a:stretch>
                  <a:fillRect/>
                </a:stretch>
              </p:blipFill>
              <p:spPr>
                <a:xfrm>
                  <a:off x="7341520" y="1984987"/>
                  <a:ext cx="423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EAC6672-C86E-4CCD-847E-7B5F4BE24F9E}"/>
                    </a:ext>
                  </a:extLst>
                </p14:cNvPr>
                <p14:cNvContentPartPr/>
                <p14:nvPr/>
              </p14:nvContentPartPr>
              <p14:xfrm>
                <a:off x="7897360" y="1842787"/>
                <a:ext cx="189000" cy="217440"/>
              </p14:xfrm>
            </p:contentPart>
          </mc:Choice>
          <mc:Fallback xmlns="">
            <p:pic>
              <p:nvPicPr>
                <p:cNvPr id="27" name="Freihand 26">
                  <a:extLst>
                    <a:ext uri="{FF2B5EF4-FFF2-40B4-BE49-F238E27FC236}">
                      <a16:creationId xmlns:a16="http://schemas.microsoft.com/office/drawing/2014/main" id="{BEAC6672-C86E-4CCD-847E-7B5F4BE24F9E}"/>
                    </a:ext>
                  </a:extLst>
                </p:cNvPr>
                <p:cNvPicPr/>
                <p:nvPr/>
              </p:nvPicPr>
              <p:blipFill>
                <a:blip r:embed="rId44"/>
                <a:stretch>
                  <a:fillRect/>
                </a:stretch>
              </p:blipFill>
              <p:spPr>
                <a:xfrm>
                  <a:off x="7893040" y="1838467"/>
                  <a:ext cx="197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03A469B-FBFA-4891-A3E3-2BC7E304D97E}"/>
                    </a:ext>
                  </a:extLst>
                </p14:cNvPr>
                <p14:cNvContentPartPr/>
                <p14:nvPr/>
              </p14:nvContentPartPr>
              <p14:xfrm>
                <a:off x="7904560" y="1927387"/>
                <a:ext cx="348840" cy="49320"/>
              </p14:xfrm>
            </p:contentPart>
          </mc:Choice>
          <mc:Fallback xmlns="">
            <p:pic>
              <p:nvPicPr>
                <p:cNvPr id="28" name="Freihand 27">
                  <a:extLst>
                    <a:ext uri="{FF2B5EF4-FFF2-40B4-BE49-F238E27FC236}">
                      <a16:creationId xmlns:a16="http://schemas.microsoft.com/office/drawing/2014/main" id="{803A469B-FBFA-4891-A3E3-2BC7E304D97E}"/>
                    </a:ext>
                  </a:extLst>
                </p:cNvPr>
                <p:cNvPicPr/>
                <p:nvPr/>
              </p:nvPicPr>
              <p:blipFill>
                <a:blip r:embed="rId46"/>
                <a:stretch>
                  <a:fillRect/>
                </a:stretch>
              </p:blipFill>
              <p:spPr>
                <a:xfrm>
                  <a:off x="7900240" y="1923067"/>
                  <a:ext cx="357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C83B28C-6727-46F9-B7E3-9EA0772FD570}"/>
                    </a:ext>
                  </a:extLst>
                </p14:cNvPr>
                <p14:cNvContentPartPr/>
                <p14:nvPr/>
              </p14:nvContentPartPr>
              <p14:xfrm>
                <a:off x="8223520" y="1848187"/>
                <a:ext cx="64080" cy="16560"/>
              </p14:xfrm>
            </p:contentPart>
          </mc:Choice>
          <mc:Fallback xmlns="">
            <p:pic>
              <p:nvPicPr>
                <p:cNvPr id="29" name="Freihand 28">
                  <a:extLst>
                    <a:ext uri="{FF2B5EF4-FFF2-40B4-BE49-F238E27FC236}">
                      <a16:creationId xmlns:a16="http://schemas.microsoft.com/office/drawing/2014/main" id="{3C83B28C-6727-46F9-B7E3-9EA0772FD570}"/>
                    </a:ext>
                  </a:extLst>
                </p:cNvPr>
                <p:cNvPicPr/>
                <p:nvPr/>
              </p:nvPicPr>
              <p:blipFill>
                <a:blip r:embed="rId48"/>
                <a:stretch>
                  <a:fillRect/>
                </a:stretch>
              </p:blipFill>
              <p:spPr>
                <a:xfrm>
                  <a:off x="8219200" y="1843867"/>
                  <a:ext cx="72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37447B0E-32DE-4F94-8BFF-4C3E0B0E6064}"/>
                    </a:ext>
                  </a:extLst>
                </p14:cNvPr>
                <p14:cNvContentPartPr/>
                <p14:nvPr/>
              </p14:nvContentPartPr>
              <p14:xfrm>
                <a:off x="8307760" y="1858627"/>
                <a:ext cx="75240" cy="99720"/>
              </p14:xfrm>
            </p:contentPart>
          </mc:Choice>
          <mc:Fallback xmlns="">
            <p:pic>
              <p:nvPicPr>
                <p:cNvPr id="30" name="Freihand 29">
                  <a:extLst>
                    <a:ext uri="{FF2B5EF4-FFF2-40B4-BE49-F238E27FC236}">
                      <a16:creationId xmlns:a16="http://schemas.microsoft.com/office/drawing/2014/main" id="{37447B0E-32DE-4F94-8BFF-4C3E0B0E6064}"/>
                    </a:ext>
                  </a:extLst>
                </p:cNvPr>
                <p:cNvPicPr/>
                <p:nvPr/>
              </p:nvPicPr>
              <p:blipFill>
                <a:blip r:embed="rId50"/>
                <a:stretch>
                  <a:fillRect/>
                </a:stretch>
              </p:blipFill>
              <p:spPr>
                <a:xfrm>
                  <a:off x="8303440" y="1854307"/>
                  <a:ext cx="83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072A959-56C3-4F7C-ABD6-DCE4EBC0DE5A}"/>
                    </a:ext>
                  </a:extLst>
                </p14:cNvPr>
                <p14:cNvContentPartPr/>
                <p14:nvPr/>
              </p14:nvContentPartPr>
              <p14:xfrm>
                <a:off x="8389840" y="1823347"/>
                <a:ext cx="95760" cy="99000"/>
              </p14:xfrm>
            </p:contentPart>
          </mc:Choice>
          <mc:Fallback xmlns="">
            <p:pic>
              <p:nvPicPr>
                <p:cNvPr id="31" name="Freihand 30">
                  <a:extLst>
                    <a:ext uri="{FF2B5EF4-FFF2-40B4-BE49-F238E27FC236}">
                      <a16:creationId xmlns:a16="http://schemas.microsoft.com/office/drawing/2014/main" id="{5072A959-56C3-4F7C-ABD6-DCE4EBC0DE5A}"/>
                    </a:ext>
                  </a:extLst>
                </p:cNvPr>
                <p:cNvPicPr/>
                <p:nvPr/>
              </p:nvPicPr>
              <p:blipFill>
                <a:blip r:embed="rId52"/>
                <a:stretch>
                  <a:fillRect/>
                </a:stretch>
              </p:blipFill>
              <p:spPr>
                <a:xfrm>
                  <a:off x="8385520" y="1819027"/>
                  <a:ext cx="104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8853E3DD-61A2-49D9-A7F5-EBF97ACBA22C}"/>
                    </a:ext>
                  </a:extLst>
                </p14:cNvPr>
                <p14:cNvContentPartPr/>
                <p14:nvPr/>
              </p14:nvContentPartPr>
              <p14:xfrm>
                <a:off x="8458960" y="1744147"/>
                <a:ext cx="272880" cy="117000"/>
              </p14:xfrm>
            </p:contentPart>
          </mc:Choice>
          <mc:Fallback xmlns="">
            <p:pic>
              <p:nvPicPr>
                <p:cNvPr id="32" name="Freihand 31">
                  <a:extLst>
                    <a:ext uri="{FF2B5EF4-FFF2-40B4-BE49-F238E27FC236}">
                      <a16:creationId xmlns:a16="http://schemas.microsoft.com/office/drawing/2014/main" id="{8853E3DD-61A2-49D9-A7F5-EBF97ACBA22C}"/>
                    </a:ext>
                  </a:extLst>
                </p:cNvPr>
                <p:cNvPicPr/>
                <p:nvPr/>
              </p:nvPicPr>
              <p:blipFill>
                <a:blip r:embed="rId54"/>
                <a:stretch>
                  <a:fillRect/>
                </a:stretch>
              </p:blipFill>
              <p:spPr>
                <a:xfrm>
                  <a:off x="8454640" y="1739827"/>
                  <a:ext cx="281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DC01C746-420B-4A4E-AFB7-97F28F674DDA}"/>
                    </a:ext>
                  </a:extLst>
                </p14:cNvPr>
                <p14:cNvContentPartPr/>
                <p14:nvPr/>
              </p14:nvContentPartPr>
              <p14:xfrm>
                <a:off x="8752720" y="1637947"/>
                <a:ext cx="61560" cy="161280"/>
              </p14:xfrm>
            </p:contentPart>
          </mc:Choice>
          <mc:Fallback xmlns="">
            <p:pic>
              <p:nvPicPr>
                <p:cNvPr id="33" name="Freihand 32">
                  <a:extLst>
                    <a:ext uri="{FF2B5EF4-FFF2-40B4-BE49-F238E27FC236}">
                      <a16:creationId xmlns:a16="http://schemas.microsoft.com/office/drawing/2014/main" id="{DC01C746-420B-4A4E-AFB7-97F28F674DDA}"/>
                    </a:ext>
                  </a:extLst>
                </p:cNvPr>
                <p:cNvPicPr/>
                <p:nvPr/>
              </p:nvPicPr>
              <p:blipFill>
                <a:blip r:embed="rId56"/>
                <a:stretch>
                  <a:fillRect/>
                </a:stretch>
              </p:blipFill>
              <p:spPr>
                <a:xfrm>
                  <a:off x="8748400" y="1633627"/>
                  <a:ext cx="70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DB120194-D128-400D-9431-BE79833F116A}"/>
                    </a:ext>
                  </a:extLst>
                </p14:cNvPr>
                <p14:cNvContentPartPr/>
                <p14:nvPr/>
              </p14:nvContentPartPr>
              <p14:xfrm>
                <a:off x="8810320" y="1603027"/>
                <a:ext cx="376920" cy="172080"/>
              </p14:xfrm>
            </p:contentPart>
          </mc:Choice>
          <mc:Fallback xmlns="">
            <p:pic>
              <p:nvPicPr>
                <p:cNvPr id="34" name="Freihand 33">
                  <a:extLst>
                    <a:ext uri="{FF2B5EF4-FFF2-40B4-BE49-F238E27FC236}">
                      <a16:creationId xmlns:a16="http://schemas.microsoft.com/office/drawing/2014/main" id="{DB120194-D128-400D-9431-BE79833F116A}"/>
                    </a:ext>
                  </a:extLst>
                </p:cNvPr>
                <p:cNvPicPr/>
                <p:nvPr/>
              </p:nvPicPr>
              <p:blipFill>
                <a:blip r:embed="rId58"/>
                <a:stretch>
                  <a:fillRect/>
                </a:stretch>
              </p:blipFill>
              <p:spPr>
                <a:xfrm>
                  <a:off x="8806000" y="1598707"/>
                  <a:ext cx="385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DF5F1F9D-998A-497B-94AF-D2822FB114B5}"/>
                    </a:ext>
                  </a:extLst>
                </p14:cNvPr>
                <p14:cNvContentPartPr/>
                <p14:nvPr/>
              </p14:nvContentPartPr>
              <p14:xfrm>
                <a:off x="6647080" y="1794907"/>
                <a:ext cx="3170520" cy="700920"/>
              </p14:xfrm>
            </p:contentPart>
          </mc:Choice>
          <mc:Fallback xmlns="">
            <p:pic>
              <p:nvPicPr>
                <p:cNvPr id="35" name="Freihand 34">
                  <a:extLst>
                    <a:ext uri="{FF2B5EF4-FFF2-40B4-BE49-F238E27FC236}">
                      <a16:creationId xmlns:a16="http://schemas.microsoft.com/office/drawing/2014/main" id="{DF5F1F9D-998A-497B-94AF-D2822FB114B5}"/>
                    </a:ext>
                  </a:extLst>
                </p:cNvPr>
                <p:cNvPicPr/>
                <p:nvPr/>
              </p:nvPicPr>
              <p:blipFill>
                <a:blip r:embed="rId60"/>
                <a:stretch>
                  <a:fillRect/>
                </a:stretch>
              </p:blipFill>
              <p:spPr>
                <a:xfrm>
                  <a:off x="6642760" y="1790587"/>
                  <a:ext cx="317916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DBD16A61-FA5D-4576-83FD-A753E72EF99E}"/>
                    </a:ext>
                  </a:extLst>
                </p14:cNvPr>
                <p14:cNvContentPartPr/>
                <p14:nvPr/>
              </p14:nvContentPartPr>
              <p14:xfrm>
                <a:off x="1743880" y="2234467"/>
                <a:ext cx="1855800" cy="1408320"/>
              </p14:xfrm>
            </p:contentPart>
          </mc:Choice>
          <mc:Fallback xmlns="">
            <p:pic>
              <p:nvPicPr>
                <p:cNvPr id="37" name="Freihand 36">
                  <a:extLst>
                    <a:ext uri="{FF2B5EF4-FFF2-40B4-BE49-F238E27FC236}">
                      <a16:creationId xmlns:a16="http://schemas.microsoft.com/office/drawing/2014/main" id="{DBD16A61-FA5D-4576-83FD-A753E72EF99E}"/>
                    </a:ext>
                  </a:extLst>
                </p:cNvPr>
                <p:cNvPicPr/>
                <p:nvPr/>
              </p:nvPicPr>
              <p:blipFill>
                <a:blip r:embed="rId62"/>
                <a:stretch>
                  <a:fillRect/>
                </a:stretch>
              </p:blipFill>
              <p:spPr>
                <a:xfrm>
                  <a:off x="1739560" y="2230147"/>
                  <a:ext cx="1864440" cy="1416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E27ED606-E357-4D85-B685-E7B487E1D072}"/>
                    </a:ext>
                  </a:extLst>
                </p14:cNvPr>
                <p14:cNvContentPartPr/>
                <p14:nvPr/>
              </p14:nvContentPartPr>
              <p14:xfrm>
                <a:off x="1489720" y="2646307"/>
                <a:ext cx="3655800" cy="110160"/>
              </p14:xfrm>
            </p:contentPart>
          </mc:Choice>
          <mc:Fallback xmlns="">
            <p:pic>
              <p:nvPicPr>
                <p:cNvPr id="38" name="Freihand 37">
                  <a:extLst>
                    <a:ext uri="{FF2B5EF4-FFF2-40B4-BE49-F238E27FC236}">
                      <a16:creationId xmlns:a16="http://schemas.microsoft.com/office/drawing/2014/main" id="{E27ED606-E357-4D85-B685-E7B487E1D072}"/>
                    </a:ext>
                  </a:extLst>
                </p:cNvPr>
                <p:cNvPicPr/>
                <p:nvPr/>
              </p:nvPicPr>
              <p:blipFill>
                <a:blip r:embed="rId64"/>
                <a:stretch>
                  <a:fillRect/>
                </a:stretch>
              </p:blipFill>
              <p:spPr>
                <a:xfrm>
                  <a:off x="1485400" y="2641987"/>
                  <a:ext cx="3664440" cy="118800"/>
                </a:xfrm>
                <a:prstGeom prst="rect">
                  <a:avLst/>
                </a:prstGeom>
              </p:spPr>
            </p:pic>
          </mc:Fallback>
        </mc:AlternateContent>
      </p:gr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584443"/>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783510"/>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dirty="0"/>
              <a:t>&lt;</a:t>
            </a:r>
            <a:r>
              <a:rPr lang="de-DE" dirty="0"/>
              <a:t>M</a:t>
            </a:r>
            <a:r>
              <a:rPr lang="de-DE" baseline="-25000" dirty="0"/>
              <a:t>1</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7F4D3D-080E-4227-8DEB-0A91D21179D7}"/>
                  </a:ext>
                </a:extLst>
              </p14:cNvPr>
              <p14:cNvContentPartPr/>
              <p14:nvPr/>
            </p14:nvContentPartPr>
            <p14:xfrm>
              <a:off x="2577280" y="1468387"/>
              <a:ext cx="1722240" cy="52560"/>
            </p14:xfrm>
          </p:contentPart>
        </mc:Choice>
        <mc:Fallback xmlns="">
          <p:pic>
            <p:nvPicPr>
              <p:cNvPr id="2" name="Freihand 1">
                <a:extLst>
                  <a:ext uri="{FF2B5EF4-FFF2-40B4-BE49-F238E27FC236}">
                    <a16:creationId xmlns:a16="http://schemas.microsoft.com/office/drawing/2014/main" id="{B77F4D3D-080E-4227-8DEB-0A91D21179D7}"/>
                  </a:ext>
                </a:extLst>
              </p:cNvPr>
              <p:cNvPicPr/>
              <p:nvPr/>
            </p:nvPicPr>
            <p:blipFill>
              <a:blip r:embed="rId4"/>
              <a:stretch>
                <a:fillRect/>
              </a:stretch>
            </p:blipFill>
            <p:spPr>
              <a:xfrm>
                <a:off x="2572960" y="1464067"/>
                <a:ext cx="1730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120441D-C837-4FD3-94DB-ED7F71E77691}"/>
                  </a:ext>
                </a:extLst>
              </p14:cNvPr>
              <p14:cNvContentPartPr/>
              <p14:nvPr/>
            </p14:nvContentPartPr>
            <p14:xfrm>
              <a:off x="565960" y="2297827"/>
              <a:ext cx="5516640" cy="79920"/>
            </p14:xfrm>
          </p:contentPart>
        </mc:Choice>
        <mc:Fallback xmlns="">
          <p:pic>
            <p:nvPicPr>
              <p:cNvPr id="3" name="Freihand 2">
                <a:extLst>
                  <a:ext uri="{FF2B5EF4-FFF2-40B4-BE49-F238E27FC236}">
                    <a16:creationId xmlns:a16="http://schemas.microsoft.com/office/drawing/2014/main" id="{2120441D-C837-4FD3-94DB-ED7F71E77691}"/>
                  </a:ext>
                </a:extLst>
              </p:cNvPr>
              <p:cNvPicPr/>
              <p:nvPr/>
            </p:nvPicPr>
            <p:blipFill>
              <a:blip r:embed="rId6"/>
              <a:stretch>
                <a:fillRect/>
              </a:stretch>
            </p:blipFill>
            <p:spPr>
              <a:xfrm>
                <a:off x="561640" y="2293507"/>
                <a:ext cx="5525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16AF7AD-4682-4E33-8FDA-A5E592C8B63F}"/>
                  </a:ext>
                </a:extLst>
              </p14:cNvPr>
              <p14:cNvContentPartPr/>
              <p14:nvPr/>
            </p14:nvContentPartPr>
            <p14:xfrm>
              <a:off x="3799120" y="3409147"/>
              <a:ext cx="3512160" cy="58680"/>
            </p14:xfrm>
          </p:contentPart>
        </mc:Choice>
        <mc:Fallback xmlns="">
          <p:pic>
            <p:nvPicPr>
              <p:cNvPr id="4" name="Freihand 3">
                <a:extLst>
                  <a:ext uri="{FF2B5EF4-FFF2-40B4-BE49-F238E27FC236}">
                    <a16:creationId xmlns:a16="http://schemas.microsoft.com/office/drawing/2014/main" id="{716AF7AD-4682-4E33-8FDA-A5E592C8B63F}"/>
                  </a:ext>
                </a:extLst>
              </p:cNvPr>
              <p:cNvPicPr/>
              <p:nvPr/>
            </p:nvPicPr>
            <p:blipFill>
              <a:blip r:embed="rId8"/>
              <a:stretch>
                <a:fillRect/>
              </a:stretch>
            </p:blipFill>
            <p:spPr>
              <a:xfrm>
                <a:off x="3794800" y="3404827"/>
                <a:ext cx="3520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3625C237-3D05-46B3-AAFA-71AE859059E3}"/>
                  </a:ext>
                </a:extLst>
              </p14:cNvPr>
              <p14:cNvContentPartPr/>
              <p14:nvPr/>
            </p14:nvContentPartPr>
            <p14:xfrm>
              <a:off x="7398760" y="759187"/>
              <a:ext cx="722520" cy="2967120"/>
            </p14:xfrm>
          </p:contentPart>
        </mc:Choice>
        <mc:Fallback xmlns="">
          <p:pic>
            <p:nvPicPr>
              <p:cNvPr id="5" name="Freihand 4">
                <a:extLst>
                  <a:ext uri="{FF2B5EF4-FFF2-40B4-BE49-F238E27FC236}">
                    <a16:creationId xmlns:a16="http://schemas.microsoft.com/office/drawing/2014/main" id="{3625C237-3D05-46B3-AAFA-71AE859059E3}"/>
                  </a:ext>
                </a:extLst>
              </p:cNvPr>
              <p:cNvPicPr/>
              <p:nvPr/>
            </p:nvPicPr>
            <p:blipFill>
              <a:blip r:embed="rId10"/>
              <a:stretch>
                <a:fillRect/>
              </a:stretch>
            </p:blipFill>
            <p:spPr>
              <a:xfrm>
                <a:off x="7394440" y="754867"/>
                <a:ext cx="731160" cy="2975760"/>
              </a:xfrm>
              <a:prstGeom prst="rect">
                <a:avLst/>
              </a:prstGeom>
            </p:spPr>
          </p:pic>
        </mc:Fallback>
      </mc:AlternateContent>
      <p:grpSp>
        <p:nvGrpSpPr>
          <p:cNvPr id="54" name="Gruppieren 53">
            <a:extLst>
              <a:ext uri="{FF2B5EF4-FFF2-40B4-BE49-F238E27FC236}">
                <a16:creationId xmlns:a16="http://schemas.microsoft.com/office/drawing/2014/main" id="{DFA8FC14-4965-4D7C-BE45-361BD561CA30}"/>
              </a:ext>
            </a:extLst>
          </p:cNvPr>
          <p:cNvGrpSpPr/>
          <p:nvPr/>
        </p:nvGrpSpPr>
        <p:grpSpPr>
          <a:xfrm>
            <a:off x="8428000" y="1410427"/>
            <a:ext cx="2903760" cy="1542960"/>
            <a:chOff x="8428000" y="1410427"/>
            <a:chExt cx="2903760" cy="154296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4F14642C-6321-47EC-B76E-EFE3C3CDDD59}"/>
                    </a:ext>
                  </a:extLst>
                </p14:cNvPr>
                <p14:cNvContentPartPr/>
                <p14:nvPr/>
              </p14:nvContentPartPr>
              <p14:xfrm>
                <a:off x="8428000" y="2176507"/>
                <a:ext cx="132120" cy="464400"/>
              </p14:xfrm>
            </p:contentPart>
          </mc:Choice>
          <mc:Fallback xmlns="">
            <p:pic>
              <p:nvPicPr>
                <p:cNvPr id="6" name="Freihand 5">
                  <a:extLst>
                    <a:ext uri="{FF2B5EF4-FFF2-40B4-BE49-F238E27FC236}">
                      <a16:creationId xmlns:a16="http://schemas.microsoft.com/office/drawing/2014/main" id="{4F14642C-6321-47EC-B76E-EFE3C3CDDD59}"/>
                    </a:ext>
                  </a:extLst>
                </p:cNvPr>
                <p:cNvPicPr/>
                <p:nvPr/>
              </p:nvPicPr>
              <p:blipFill>
                <a:blip r:embed="rId12"/>
                <a:stretch>
                  <a:fillRect/>
                </a:stretch>
              </p:blipFill>
              <p:spPr>
                <a:xfrm>
                  <a:off x="8423680" y="2172187"/>
                  <a:ext cx="1407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D9155A3E-2964-4353-9E55-689A8C0D55BE}"/>
                    </a:ext>
                  </a:extLst>
                </p14:cNvPr>
                <p14:cNvContentPartPr/>
                <p14:nvPr/>
              </p14:nvContentPartPr>
              <p14:xfrm>
                <a:off x="8548600" y="2352907"/>
                <a:ext cx="132480" cy="107640"/>
              </p14:xfrm>
            </p:contentPart>
          </mc:Choice>
          <mc:Fallback xmlns="">
            <p:pic>
              <p:nvPicPr>
                <p:cNvPr id="7" name="Freihand 6">
                  <a:extLst>
                    <a:ext uri="{FF2B5EF4-FFF2-40B4-BE49-F238E27FC236}">
                      <a16:creationId xmlns:a16="http://schemas.microsoft.com/office/drawing/2014/main" id="{D9155A3E-2964-4353-9E55-689A8C0D55BE}"/>
                    </a:ext>
                  </a:extLst>
                </p:cNvPr>
                <p:cNvPicPr/>
                <p:nvPr/>
              </p:nvPicPr>
              <p:blipFill>
                <a:blip r:embed="rId14"/>
                <a:stretch>
                  <a:fillRect/>
                </a:stretch>
              </p:blipFill>
              <p:spPr>
                <a:xfrm>
                  <a:off x="8544280" y="2348587"/>
                  <a:ext cx="141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DC157FA8-4F86-4D3A-B7EC-9952A4B09980}"/>
                    </a:ext>
                  </a:extLst>
                </p14:cNvPr>
                <p14:cNvContentPartPr/>
                <p14:nvPr/>
              </p14:nvContentPartPr>
              <p14:xfrm>
                <a:off x="8675320" y="2091907"/>
                <a:ext cx="192600" cy="273600"/>
              </p14:xfrm>
            </p:contentPart>
          </mc:Choice>
          <mc:Fallback xmlns="">
            <p:pic>
              <p:nvPicPr>
                <p:cNvPr id="8" name="Freihand 7">
                  <a:extLst>
                    <a:ext uri="{FF2B5EF4-FFF2-40B4-BE49-F238E27FC236}">
                      <a16:creationId xmlns:a16="http://schemas.microsoft.com/office/drawing/2014/main" id="{DC157FA8-4F86-4D3A-B7EC-9952A4B09980}"/>
                    </a:ext>
                  </a:extLst>
                </p:cNvPr>
                <p:cNvPicPr/>
                <p:nvPr/>
              </p:nvPicPr>
              <p:blipFill>
                <a:blip r:embed="rId16"/>
                <a:stretch>
                  <a:fillRect/>
                </a:stretch>
              </p:blipFill>
              <p:spPr>
                <a:xfrm>
                  <a:off x="8671000" y="2087587"/>
                  <a:ext cx="2012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B15991F5-3C67-411D-B70C-4027D2309F61}"/>
                    </a:ext>
                  </a:extLst>
                </p14:cNvPr>
                <p14:cNvContentPartPr/>
                <p14:nvPr/>
              </p14:nvContentPartPr>
              <p14:xfrm>
                <a:off x="8554360" y="2050507"/>
                <a:ext cx="108000" cy="40680"/>
              </p14:xfrm>
            </p:contentPart>
          </mc:Choice>
          <mc:Fallback xmlns="">
            <p:pic>
              <p:nvPicPr>
                <p:cNvPr id="9" name="Freihand 8">
                  <a:extLst>
                    <a:ext uri="{FF2B5EF4-FFF2-40B4-BE49-F238E27FC236}">
                      <a16:creationId xmlns:a16="http://schemas.microsoft.com/office/drawing/2014/main" id="{B15991F5-3C67-411D-B70C-4027D2309F61}"/>
                    </a:ext>
                  </a:extLst>
                </p:cNvPr>
                <p:cNvPicPr/>
                <p:nvPr/>
              </p:nvPicPr>
              <p:blipFill>
                <a:blip r:embed="rId18"/>
                <a:stretch>
                  <a:fillRect/>
                </a:stretch>
              </p:blipFill>
              <p:spPr>
                <a:xfrm>
                  <a:off x="8550040" y="2046187"/>
                  <a:ext cx="116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F232D89F-98FF-41EE-93B5-CBAD46F8B846}"/>
                    </a:ext>
                  </a:extLst>
                </p14:cNvPr>
                <p14:cNvContentPartPr/>
                <p14:nvPr/>
              </p14:nvContentPartPr>
              <p14:xfrm>
                <a:off x="9127120" y="1980307"/>
                <a:ext cx="263160" cy="149760"/>
              </p14:xfrm>
            </p:contentPart>
          </mc:Choice>
          <mc:Fallback xmlns="">
            <p:pic>
              <p:nvPicPr>
                <p:cNvPr id="10" name="Freihand 9">
                  <a:extLst>
                    <a:ext uri="{FF2B5EF4-FFF2-40B4-BE49-F238E27FC236}">
                      <a16:creationId xmlns:a16="http://schemas.microsoft.com/office/drawing/2014/main" id="{F232D89F-98FF-41EE-93B5-CBAD46F8B846}"/>
                    </a:ext>
                  </a:extLst>
                </p:cNvPr>
                <p:cNvPicPr/>
                <p:nvPr/>
              </p:nvPicPr>
              <p:blipFill>
                <a:blip r:embed="rId20"/>
                <a:stretch>
                  <a:fillRect/>
                </a:stretch>
              </p:blipFill>
              <p:spPr>
                <a:xfrm>
                  <a:off x="9122800" y="1975987"/>
                  <a:ext cx="271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C6F52C86-5551-41FE-BB2B-7B5B0D9C377F}"/>
                    </a:ext>
                  </a:extLst>
                </p14:cNvPr>
                <p14:cNvContentPartPr/>
                <p14:nvPr/>
              </p14:nvContentPartPr>
              <p14:xfrm>
                <a:off x="9600520" y="1748827"/>
                <a:ext cx="125640" cy="217440"/>
              </p14:xfrm>
            </p:contentPart>
          </mc:Choice>
          <mc:Fallback xmlns="">
            <p:pic>
              <p:nvPicPr>
                <p:cNvPr id="11" name="Freihand 10">
                  <a:extLst>
                    <a:ext uri="{FF2B5EF4-FFF2-40B4-BE49-F238E27FC236}">
                      <a16:creationId xmlns:a16="http://schemas.microsoft.com/office/drawing/2014/main" id="{C6F52C86-5551-41FE-BB2B-7B5B0D9C377F}"/>
                    </a:ext>
                  </a:extLst>
                </p:cNvPr>
                <p:cNvPicPr/>
                <p:nvPr/>
              </p:nvPicPr>
              <p:blipFill>
                <a:blip r:embed="rId22"/>
                <a:stretch>
                  <a:fillRect/>
                </a:stretch>
              </p:blipFill>
              <p:spPr>
                <a:xfrm>
                  <a:off x="9596200" y="1744507"/>
                  <a:ext cx="134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5200A85F-5FD8-4536-86CE-C57A94CEB7D0}"/>
                    </a:ext>
                  </a:extLst>
                </p14:cNvPr>
                <p14:cNvContentPartPr/>
                <p14:nvPr/>
              </p14:nvContentPartPr>
              <p14:xfrm>
                <a:off x="9757480" y="1768267"/>
                <a:ext cx="318240" cy="127800"/>
              </p14:xfrm>
            </p:contentPart>
          </mc:Choice>
          <mc:Fallback xmlns="">
            <p:pic>
              <p:nvPicPr>
                <p:cNvPr id="13" name="Freihand 12">
                  <a:extLst>
                    <a:ext uri="{FF2B5EF4-FFF2-40B4-BE49-F238E27FC236}">
                      <a16:creationId xmlns:a16="http://schemas.microsoft.com/office/drawing/2014/main" id="{5200A85F-5FD8-4536-86CE-C57A94CEB7D0}"/>
                    </a:ext>
                  </a:extLst>
                </p:cNvPr>
                <p:cNvPicPr/>
                <p:nvPr/>
              </p:nvPicPr>
              <p:blipFill>
                <a:blip r:embed="rId24"/>
                <a:stretch>
                  <a:fillRect/>
                </a:stretch>
              </p:blipFill>
              <p:spPr>
                <a:xfrm>
                  <a:off x="9753160" y="1763947"/>
                  <a:ext cx="326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4AEF4DAF-C47A-4B61-AD92-E6F1A941613F}"/>
                    </a:ext>
                  </a:extLst>
                </p14:cNvPr>
                <p14:cNvContentPartPr/>
                <p14:nvPr/>
              </p14:nvContentPartPr>
              <p14:xfrm>
                <a:off x="10313680" y="1524187"/>
                <a:ext cx="145440" cy="193320"/>
              </p14:xfrm>
            </p:contentPart>
          </mc:Choice>
          <mc:Fallback xmlns="">
            <p:pic>
              <p:nvPicPr>
                <p:cNvPr id="14" name="Freihand 13">
                  <a:extLst>
                    <a:ext uri="{FF2B5EF4-FFF2-40B4-BE49-F238E27FC236}">
                      <a16:creationId xmlns:a16="http://schemas.microsoft.com/office/drawing/2014/main" id="{4AEF4DAF-C47A-4B61-AD92-E6F1A941613F}"/>
                    </a:ext>
                  </a:extLst>
                </p:cNvPr>
                <p:cNvPicPr/>
                <p:nvPr/>
              </p:nvPicPr>
              <p:blipFill>
                <a:blip r:embed="rId26"/>
                <a:stretch>
                  <a:fillRect/>
                </a:stretch>
              </p:blipFill>
              <p:spPr>
                <a:xfrm>
                  <a:off x="10309360" y="1519867"/>
                  <a:ext cx="154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2FD7FEB4-D287-4BF1-8823-6938CE1D930A}"/>
                    </a:ext>
                  </a:extLst>
                </p14:cNvPr>
                <p14:cNvContentPartPr/>
                <p14:nvPr/>
              </p14:nvContentPartPr>
              <p14:xfrm>
                <a:off x="10302880" y="1573867"/>
                <a:ext cx="125280" cy="50040"/>
              </p14:xfrm>
            </p:contentPart>
          </mc:Choice>
          <mc:Fallback xmlns="">
            <p:pic>
              <p:nvPicPr>
                <p:cNvPr id="15" name="Freihand 14">
                  <a:extLst>
                    <a:ext uri="{FF2B5EF4-FFF2-40B4-BE49-F238E27FC236}">
                      <a16:creationId xmlns:a16="http://schemas.microsoft.com/office/drawing/2014/main" id="{2FD7FEB4-D287-4BF1-8823-6938CE1D930A}"/>
                    </a:ext>
                  </a:extLst>
                </p:cNvPr>
                <p:cNvPicPr/>
                <p:nvPr/>
              </p:nvPicPr>
              <p:blipFill>
                <a:blip r:embed="rId28"/>
                <a:stretch>
                  <a:fillRect/>
                </a:stretch>
              </p:blipFill>
              <p:spPr>
                <a:xfrm>
                  <a:off x="10298560" y="1569547"/>
                  <a:ext cx="133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DAFCF265-2FD9-4431-AF56-87BC2D4E3502}"/>
                    </a:ext>
                  </a:extLst>
                </p14:cNvPr>
                <p14:cNvContentPartPr/>
                <p14:nvPr/>
              </p14:nvContentPartPr>
              <p14:xfrm>
                <a:off x="10428520" y="1542907"/>
                <a:ext cx="102960" cy="129600"/>
              </p14:xfrm>
            </p:contentPart>
          </mc:Choice>
          <mc:Fallback xmlns="">
            <p:pic>
              <p:nvPicPr>
                <p:cNvPr id="16" name="Freihand 15">
                  <a:extLst>
                    <a:ext uri="{FF2B5EF4-FFF2-40B4-BE49-F238E27FC236}">
                      <a16:creationId xmlns:a16="http://schemas.microsoft.com/office/drawing/2014/main" id="{DAFCF265-2FD9-4431-AF56-87BC2D4E3502}"/>
                    </a:ext>
                  </a:extLst>
                </p:cNvPr>
                <p:cNvPicPr/>
                <p:nvPr/>
              </p:nvPicPr>
              <p:blipFill>
                <a:blip r:embed="rId30"/>
                <a:stretch>
                  <a:fillRect/>
                </a:stretch>
              </p:blipFill>
              <p:spPr>
                <a:xfrm>
                  <a:off x="10424200" y="1538587"/>
                  <a:ext cx="111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6F4D3569-3A38-4CA1-AC3A-DA48FF26DBCD}"/>
                    </a:ext>
                  </a:extLst>
                </p14:cNvPr>
                <p14:cNvContentPartPr/>
                <p14:nvPr/>
              </p14:nvContentPartPr>
              <p14:xfrm>
                <a:off x="10506640" y="1410427"/>
                <a:ext cx="214560" cy="196200"/>
              </p14:xfrm>
            </p:contentPart>
          </mc:Choice>
          <mc:Fallback xmlns="">
            <p:pic>
              <p:nvPicPr>
                <p:cNvPr id="17" name="Freihand 16">
                  <a:extLst>
                    <a:ext uri="{FF2B5EF4-FFF2-40B4-BE49-F238E27FC236}">
                      <a16:creationId xmlns:a16="http://schemas.microsoft.com/office/drawing/2014/main" id="{6F4D3569-3A38-4CA1-AC3A-DA48FF26DBCD}"/>
                    </a:ext>
                  </a:extLst>
                </p:cNvPr>
                <p:cNvPicPr/>
                <p:nvPr/>
              </p:nvPicPr>
              <p:blipFill>
                <a:blip r:embed="rId32"/>
                <a:stretch>
                  <a:fillRect/>
                </a:stretch>
              </p:blipFill>
              <p:spPr>
                <a:xfrm>
                  <a:off x="10502320" y="1406107"/>
                  <a:ext cx="223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B0F8EBA-E907-458E-8259-4C8CC7194AF0}"/>
                    </a:ext>
                  </a:extLst>
                </p14:cNvPr>
                <p14:cNvContentPartPr/>
                <p14:nvPr/>
              </p14:nvContentPartPr>
              <p14:xfrm>
                <a:off x="8769280" y="2545507"/>
                <a:ext cx="152280" cy="216720"/>
              </p14:xfrm>
            </p:contentPart>
          </mc:Choice>
          <mc:Fallback xmlns="">
            <p:pic>
              <p:nvPicPr>
                <p:cNvPr id="21" name="Freihand 20">
                  <a:extLst>
                    <a:ext uri="{FF2B5EF4-FFF2-40B4-BE49-F238E27FC236}">
                      <a16:creationId xmlns:a16="http://schemas.microsoft.com/office/drawing/2014/main" id="{6B0F8EBA-E907-458E-8259-4C8CC7194AF0}"/>
                    </a:ext>
                  </a:extLst>
                </p:cNvPr>
                <p:cNvPicPr/>
                <p:nvPr/>
              </p:nvPicPr>
              <p:blipFill>
                <a:blip r:embed="rId34"/>
                <a:stretch>
                  <a:fillRect/>
                </a:stretch>
              </p:blipFill>
              <p:spPr>
                <a:xfrm>
                  <a:off x="8764960" y="2541187"/>
                  <a:ext cx="160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ED877F39-57BD-4985-86AF-E32372D2A6C1}"/>
                    </a:ext>
                  </a:extLst>
                </p14:cNvPr>
                <p14:cNvContentPartPr/>
                <p14:nvPr/>
              </p14:nvContentPartPr>
              <p14:xfrm>
                <a:off x="8793760" y="2621467"/>
                <a:ext cx="119520" cy="68400"/>
              </p14:xfrm>
            </p:contentPart>
          </mc:Choice>
          <mc:Fallback xmlns="">
            <p:pic>
              <p:nvPicPr>
                <p:cNvPr id="22" name="Freihand 21">
                  <a:extLst>
                    <a:ext uri="{FF2B5EF4-FFF2-40B4-BE49-F238E27FC236}">
                      <a16:creationId xmlns:a16="http://schemas.microsoft.com/office/drawing/2014/main" id="{ED877F39-57BD-4985-86AF-E32372D2A6C1}"/>
                    </a:ext>
                  </a:extLst>
                </p:cNvPr>
                <p:cNvPicPr/>
                <p:nvPr/>
              </p:nvPicPr>
              <p:blipFill>
                <a:blip r:embed="rId36"/>
                <a:stretch>
                  <a:fillRect/>
                </a:stretch>
              </p:blipFill>
              <p:spPr>
                <a:xfrm>
                  <a:off x="8789440" y="2617147"/>
                  <a:ext cx="128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D364D390-B49D-4DEC-915D-4715024CFF19}"/>
                    </a:ext>
                  </a:extLst>
                </p14:cNvPr>
                <p14:cNvContentPartPr/>
                <p14:nvPr/>
              </p14:nvContentPartPr>
              <p14:xfrm>
                <a:off x="8923360" y="2511307"/>
                <a:ext cx="176400" cy="170640"/>
              </p14:xfrm>
            </p:contentPart>
          </mc:Choice>
          <mc:Fallback xmlns="">
            <p:pic>
              <p:nvPicPr>
                <p:cNvPr id="23" name="Freihand 22">
                  <a:extLst>
                    <a:ext uri="{FF2B5EF4-FFF2-40B4-BE49-F238E27FC236}">
                      <a16:creationId xmlns:a16="http://schemas.microsoft.com/office/drawing/2014/main" id="{D364D390-B49D-4DEC-915D-4715024CFF19}"/>
                    </a:ext>
                  </a:extLst>
                </p:cNvPr>
                <p:cNvPicPr/>
                <p:nvPr/>
              </p:nvPicPr>
              <p:blipFill>
                <a:blip r:embed="rId38"/>
                <a:stretch>
                  <a:fillRect/>
                </a:stretch>
              </p:blipFill>
              <p:spPr>
                <a:xfrm>
                  <a:off x="8919040" y="2506987"/>
                  <a:ext cx="185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A7016E52-C875-49B3-9F75-FDE92BAB7196}"/>
                    </a:ext>
                  </a:extLst>
                </p14:cNvPr>
                <p14:cNvContentPartPr/>
                <p14:nvPr/>
              </p14:nvContentPartPr>
              <p14:xfrm>
                <a:off x="9099040" y="2500507"/>
                <a:ext cx="56160" cy="96840"/>
              </p14:xfrm>
            </p:contentPart>
          </mc:Choice>
          <mc:Fallback xmlns="">
            <p:pic>
              <p:nvPicPr>
                <p:cNvPr id="24" name="Freihand 23">
                  <a:extLst>
                    <a:ext uri="{FF2B5EF4-FFF2-40B4-BE49-F238E27FC236}">
                      <a16:creationId xmlns:a16="http://schemas.microsoft.com/office/drawing/2014/main" id="{A7016E52-C875-49B3-9F75-FDE92BAB7196}"/>
                    </a:ext>
                  </a:extLst>
                </p:cNvPr>
                <p:cNvPicPr/>
                <p:nvPr/>
              </p:nvPicPr>
              <p:blipFill>
                <a:blip r:embed="rId40"/>
                <a:stretch>
                  <a:fillRect/>
                </a:stretch>
              </p:blipFill>
              <p:spPr>
                <a:xfrm>
                  <a:off x="9094720" y="2496187"/>
                  <a:ext cx="64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D877E498-5D82-4D4F-9794-6C89C9C1468E}"/>
                    </a:ext>
                  </a:extLst>
                </p14:cNvPr>
                <p14:cNvContentPartPr/>
                <p14:nvPr/>
              </p14:nvContentPartPr>
              <p14:xfrm>
                <a:off x="9174280" y="2450107"/>
                <a:ext cx="84240" cy="104040"/>
              </p14:xfrm>
            </p:contentPart>
          </mc:Choice>
          <mc:Fallback xmlns="">
            <p:pic>
              <p:nvPicPr>
                <p:cNvPr id="25" name="Freihand 24">
                  <a:extLst>
                    <a:ext uri="{FF2B5EF4-FFF2-40B4-BE49-F238E27FC236}">
                      <a16:creationId xmlns:a16="http://schemas.microsoft.com/office/drawing/2014/main" id="{D877E498-5D82-4D4F-9794-6C89C9C1468E}"/>
                    </a:ext>
                  </a:extLst>
                </p:cNvPr>
                <p:cNvPicPr/>
                <p:nvPr/>
              </p:nvPicPr>
              <p:blipFill>
                <a:blip r:embed="rId42"/>
                <a:stretch>
                  <a:fillRect/>
                </a:stretch>
              </p:blipFill>
              <p:spPr>
                <a:xfrm>
                  <a:off x="9169960" y="2445787"/>
                  <a:ext cx="92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707E68D1-159D-4C64-BB62-C7BF31CFFE0F}"/>
                    </a:ext>
                  </a:extLst>
                </p14:cNvPr>
                <p14:cNvContentPartPr/>
                <p14:nvPr/>
              </p14:nvContentPartPr>
              <p14:xfrm>
                <a:off x="9277960" y="2325907"/>
                <a:ext cx="147960" cy="122400"/>
              </p14:xfrm>
            </p:contentPart>
          </mc:Choice>
          <mc:Fallback xmlns="">
            <p:pic>
              <p:nvPicPr>
                <p:cNvPr id="26" name="Freihand 25">
                  <a:extLst>
                    <a:ext uri="{FF2B5EF4-FFF2-40B4-BE49-F238E27FC236}">
                      <a16:creationId xmlns:a16="http://schemas.microsoft.com/office/drawing/2014/main" id="{707E68D1-159D-4C64-BB62-C7BF31CFFE0F}"/>
                    </a:ext>
                  </a:extLst>
                </p:cNvPr>
                <p:cNvPicPr/>
                <p:nvPr/>
              </p:nvPicPr>
              <p:blipFill>
                <a:blip r:embed="rId44"/>
                <a:stretch>
                  <a:fillRect/>
                </a:stretch>
              </p:blipFill>
              <p:spPr>
                <a:xfrm>
                  <a:off x="9273640" y="2321587"/>
                  <a:ext cx="156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FE0D7861-AE36-4539-BBBA-4C7B5FB7F98B}"/>
                    </a:ext>
                  </a:extLst>
                </p14:cNvPr>
                <p14:cNvContentPartPr/>
                <p14:nvPr/>
              </p14:nvContentPartPr>
              <p14:xfrm>
                <a:off x="9241240" y="2348587"/>
                <a:ext cx="75600" cy="45000"/>
              </p14:xfrm>
            </p:contentPart>
          </mc:Choice>
          <mc:Fallback xmlns="">
            <p:pic>
              <p:nvPicPr>
                <p:cNvPr id="27" name="Freihand 26">
                  <a:extLst>
                    <a:ext uri="{FF2B5EF4-FFF2-40B4-BE49-F238E27FC236}">
                      <a16:creationId xmlns:a16="http://schemas.microsoft.com/office/drawing/2014/main" id="{FE0D7861-AE36-4539-BBBA-4C7B5FB7F98B}"/>
                    </a:ext>
                  </a:extLst>
                </p:cNvPr>
                <p:cNvPicPr/>
                <p:nvPr/>
              </p:nvPicPr>
              <p:blipFill>
                <a:blip r:embed="rId46"/>
                <a:stretch>
                  <a:fillRect/>
                </a:stretch>
              </p:blipFill>
              <p:spPr>
                <a:xfrm>
                  <a:off x="9236920" y="2344267"/>
                  <a:ext cx="84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2A8631BC-B3CC-4AE7-A39E-26A4F84E61EC}"/>
                    </a:ext>
                  </a:extLst>
                </p14:cNvPr>
                <p14:cNvContentPartPr/>
                <p14:nvPr/>
              </p14:nvContentPartPr>
              <p14:xfrm>
                <a:off x="9576760" y="2217187"/>
                <a:ext cx="51480" cy="124560"/>
              </p14:xfrm>
            </p:contentPart>
          </mc:Choice>
          <mc:Fallback xmlns="">
            <p:pic>
              <p:nvPicPr>
                <p:cNvPr id="28" name="Freihand 27">
                  <a:extLst>
                    <a:ext uri="{FF2B5EF4-FFF2-40B4-BE49-F238E27FC236}">
                      <a16:creationId xmlns:a16="http://schemas.microsoft.com/office/drawing/2014/main" id="{2A8631BC-B3CC-4AE7-A39E-26A4F84E61EC}"/>
                    </a:ext>
                  </a:extLst>
                </p:cNvPr>
                <p:cNvPicPr/>
                <p:nvPr/>
              </p:nvPicPr>
              <p:blipFill>
                <a:blip r:embed="rId48"/>
                <a:stretch>
                  <a:fillRect/>
                </a:stretch>
              </p:blipFill>
              <p:spPr>
                <a:xfrm>
                  <a:off x="9572440" y="2212867"/>
                  <a:ext cx="60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A7333F19-4A65-4BE1-935C-70570CEDAB2F}"/>
                    </a:ext>
                  </a:extLst>
                </p14:cNvPr>
                <p14:cNvContentPartPr/>
                <p14:nvPr/>
              </p14:nvContentPartPr>
              <p14:xfrm>
                <a:off x="9650200" y="2214667"/>
                <a:ext cx="92160" cy="90000"/>
              </p14:xfrm>
            </p:contentPart>
          </mc:Choice>
          <mc:Fallback xmlns="">
            <p:pic>
              <p:nvPicPr>
                <p:cNvPr id="29" name="Freihand 28">
                  <a:extLst>
                    <a:ext uri="{FF2B5EF4-FFF2-40B4-BE49-F238E27FC236}">
                      <a16:creationId xmlns:a16="http://schemas.microsoft.com/office/drawing/2014/main" id="{A7333F19-4A65-4BE1-935C-70570CEDAB2F}"/>
                    </a:ext>
                  </a:extLst>
                </p:cNvPr>
                <p:cNvPicPr/>
                <p:nvPr/>
              </p:nvPicPr>
              <p:blipFill>
                <a:blip r:embed="rId50"/>
                <a:stretch>
                  <a:fillRect/>
                </a:stretch>
              </p:blipFill>
              <p:spPr>
                <a:xfrm>
                  <a:off x="9645880" y="2210347"/>
                  <a:ext cx="100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231A174B-1E17-463B-AE6A-9C711F25D3E7}"/>
                    </a:ext>
                  </a:extLst>
                </p14:cNvPr>
                <p14:cNvContentPartPr/>
                <p14:nvPr/>
              </p14:nvContentPartPr>
              <p14:xfrm>
                <a:off x="9697000" y="2095147"/>
                <a:ext cx="68400" cy="128880"/>
              </p14:xfrm>
            </p:contentPart>
          </mc:Choice>
          <mc:Fallback xmlns="">
            <p:pic>
              <p:nvPicPr>
                <p:cNvPr id="30" name="Freihand 29">
                  <a:extLst>
                    <a:ext uri="{FF2B5EF4-FFF2-40B4-BE49-F238E27FC236}">
                      <a16:creationId xmlns:a16="http://schemas.microsoft.com/office/drawing/2014/main" id="{231A174B-1E17-463B-AE6A-9C711F25D3E7}"/>
                    </a:ext>
                  </a:extLst>
                </p:cNvPr>
                <p:cNvPicPr/>
                <p:nvPr/>
              </p:nvPicPr>
              <p:blipFill>
                <a:blip r:embed="rId52"/>
                <a:stretch>
                  <a:fillRect/>
                </a:stretch>
              </p:blipFill>
              <p:spPr>
                <a:xfrm>
                  <a:off x="9692680" y="2090827"/>
                  <a:ext cx="77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64FECCC3-11F2-4A45-91F8-82E84C542684}"/>
                    </a:ext>
                  </a:extLst>
                </p14:cNvPr>
                <p14:cNvContentPartPr/>
                <p14:nvPr/>
              </p14:nvContentPartPr>
              <p14:xfrm>
                <a:off x="9913000" y="2106307"/>
                <a:ext cx="97560" cy="210240"/>
              </p14:xfrm>
            </p:contentPart>
          </mc:Choice>
          <mc:Fallback xmlns="">
            <p:pic>
              <p:nvPicPr>
                <p:cNvPr id="31" name="Freihand 30">
                  <a:extLst>
                    <a:ext uri="{FF2B5EF4-FFF2-40B4-BE49-F238E27FC236}">
                      <a16:creationId xmlns:a16="http://schemas.microsoft.com/office/drawing/2014/main" id="{64FECCC3-11F2-4A45-91F8-82E84C542684}"/>
                    </a:ext>
                  </a:extLst>
                </p:cNvPr>
                <p:cNvPicPr/>
                <p:nvPr/>
              </p:nvPicPr>
              <p:blipFill>
                <a:blip r:embed="rId54"/>
                <a:stretch>
                  <a:fillRect/>
                </a:stretch>
              </p:blipFill>
              <p:spPr>
                <a:xfrm>
                  <a:off x="9908680" y="2101987"/>
                  <a:ext cx="106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5A957021-F72C-42B6-9F63-A869EF4AE95D}"/>
                    </a:ext>
                  </a:extLst>
                </p14:cNvPr>
                <p14:cNvContentPartPr/>
                <p14:nvPr/>
              </p14:nvContentPartPr>
              <p14:xfrm>
                <a:off x="10055920" y="2069947"/>
                <a:ext cx="48240" cy="93600"/>
              </p14:xfrm>
            </p:contentPart>
          </mc:Choice>
          <mc:Fallback xmlns="">
            <p:pic>
              <p:nvPicPr>
                <p:cNvPr id="32" name="Freihand 31">
                  <a:extLst>
                    <a:ext uri="{FF2B5EF4-FFF2-40B4-BE49-F238E27FC236}">
                      <a16:creationId xmlns:a16="http://schemas.microsoft.com/office/drawing/2014/main" id="{5A957021-F72C-42B6-9F63-A869EF4AE95D}"/>
                    </a:ext>
                  </a:extLst>
                </p:cNvPr>
                <p:cNvPicPr/>
                <p:nvPr/>
              </p:nvPicPr>
              <p:blipFill>
                <a:blip r:embed="rId56"/>
                <a:stretch>
                  <a:fillRect/>
                </a:stretch>
              </p:blipFill>
              <p:spPr>
                <a:xfrm>
                  <a:off x="10051600" y="2065627"/>
                  <a:ext cx="56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857D56EE-5728-4C47-B4FF-7716B91C5B8F}"/>
                    </a:ext>
                  </a:extLst>
                </p14:cNvPr>
                <p14:cNvContentPartPr/>
                <p14:nvPr/>
              </p14:nvContentPartPr>
              <p14:xfrm>
                <a:off x="10130080" y="2021707"/>
                <a:ext cx="79560" cy="110520"/>
              </p14:xfrm>
            </p:contentPart>
          </mc:Choice>
          <mc:Fallback xmlns="">
            <p:pic>
              <p:nvPicPr>
                <p:cNvPr id="33" name="Freihand 32">
                  <a:extLst>
                    <a:ext uri="{FF2B5EF4-FFF2-40B4-BE49-F238E27FC236}">
                      <a16:creationId xmlns:a16="http://schemas.microsoft.com/office/drawing/2014/main" id="{857D56EE-5728-4C47-B4FF-7716B91C5B8F}"/>
                    </a:ext>
                  </a:extLst>
                </p:cNvPr>
                <p:cNvPicPr/>
                <p:nvPr/>
              </p:nvPicPr>
              <p:blipFill>
                <a:blip r:embed="rId58"/>
                <a:stretch>
                  <a:fillRect/>
                </a:stretch>
              </p:blipFill>
              <p:spPr>
                <a:xfrm>
                  <a:off x="10125760" y="2017387"/>
                  <a:ext cx="88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BB80E72B-F5BB-4984-B29A-2F9F8118DF1A}"/>
                    </a:ext>
                  </a:extLst>
                </p14:cNvPr>
                <p14:cNvContentPartPr/>
                <p14:nvPr/>
              </p14:nvContentPartPr>
              <p14:xfrm>
                <a:off x="10224040" y="2004067"/>
                <a:ext cx="14400" cy="71280"/>
              </p14:xfrm>
            </p:contentPart>
          </mc:Choice>
          <mc:Fallback xmlns="">
            <p:pic>
              <p:nvPicPr>
                <p:cNvPr id="34" name="Freihand 33">
                  <a:extLst>
                    <a:ext uri="{FF2B5EF4-FFF2-40B4-BE49-F238E27FC236}">
                      <a16:creationId xmlns:a16="http://schemas.microsoft.com/office/drawing/2014/main" id="{BB80E72B-F5BB-4984-B29A-2F9F8118DF1A}"/>
                    </a:ext>
                  </a:extLst>
                </p:cNvPr>
                <p:cNvPicPr/>
                <p:nvPr/>
              </p:nvPicPr>
              <p:blipFill>
                <a:blip r:embed="rId60"/>
                <a:stretch>
                  <a:fillRect/>
                </a:stretch>
              </p:blipFill>
              <p:spPr>
                <a:xfrm>
                  <a:off x="10219720" y="1999747"/>
                  <a:ext cx="23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32885760-CBE5-4C08-BDC4-DA6A0B2D4FF2}"/>
                    </a:ext>
                  </a:extLst>
                </p14:cNvPr>
                <p14:cNvContentPartPr/>
                <p14:nvPr/>
              </p14:nvContentPartPr>
              <p14:xfrm>
                <a:off x="10225480" y="1883107"/>
                <a:ext cx="190080" cy="177480"/>
              </p14:xfrm>
            </p:contentPart>
          </mc:Choice>
          <mc:Fallback xmlns="">
            <p:pic>
              <p:nvPicPr>
                <p:cNvPr id="35" name="Freihand 34">
                  <a:extLst>
                    <a:ext uri="{FF2B5EF4-FFF2-40B4-BE49-F238E27FC236}">
                      <a16:creationId xmlns:a16="http://schemas.microsoft.com/office/drawing/2014/main" id="{32885760-CBE5-4C08-BDC4-DA6A0B2D4FF2}"/>
                    </a:ext>
                  </a:extLst>
                </p:cNvPr>
                <p:cNvPicPr/>
                <p:nvPr/>
              </p:nvPicPr>
              <p:blipFill>
                <a:blip r:embed="rId62"/>
                <a:stretch>
                  <a:fillRect/>
                </a:stretch>
              </p:blipFill>
              <p:spPr>
                <a:xfrm>
                  <a:off x="10221160" y="1878787"/>
                  <a:ext cx="198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C54E1EAC-6E3A-4FCF-9B75-CC0A09A6AFC2}"/>
                    </a:ext>
                  </a:extLst>
                </p14:cNvPr>
                <p14:cNvContentPartPr/>
                <p14:nvPr/>
              </p14:nvContentPartPr>
              <p14:xfrm>
                <a:off x="10127920" y="1898587"/>
                <a:ext cx="360" cy="360"/>
              </p14:xfrm>
            </p:contentPart>
          </mc:Choice>
          <mc:Fallback xmlns="">
            <p:pic>
              <p:nvPicPr>
                <p:cNvPr id="36" name="Freihand 35">
                  <a:extLst>
                    <a:ext uri="{FF2B5EF4-FFF2-40B4-BE49-F238E27FC236}">
                      <a16:creationId xmlns:a16="http://schemas.microsoft.com/office/drawing/2014/main" id="{C54E1EAC-6E3A-4FCF-9B75-CC0A09A6AFC2}"/>
                    </a:ext>
                  </a:extLst>
                </p:cNvPr>
                <p:cNvPicPr/>
                <p:nvPr/>
              </p:nvPicPr>
              <p:blipFill>
                <a:blip r:embed="rId64"/>
                <a:stretch>
                  <a:fillRect/>
                </a:stretch>
              </p:blipFill>
              <p:spPr>
                <a:xfrm>
                  <a:off x="10123600" y="1894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725DBCF7-1550-47FD-9162-4B3CDA205862}"/>
                    </a:ext>
                  </a:extLst>
                </p14:cNvPr>
                <p14:cNvContentPartPr/>
                <p14:nvPr/>
              </p14:nvContentPartPr>
              <p14:xfrm>
                <a:off x="10557400" y="1785907"/>
                <a:ext cx="132120" cy="110880"/>
              </p14:xfrm>
            </p:contentPart>
          </mc:Choice>
          <mc:Fallback xmlns="">
            <p:pic>
              <p:nvPicPr>
                <p:cNvPr id="37" name="Freihand 36">
                  <a:extLst>
                    <a:ext uri="{FF2B5EF4-FFF2-40B4-BE49-F238E27FC236}">
                      <a16:creationId xmlns:a16="http://schemas.microsoft.com/office/drawing/2014/main" id="{725DBCF7-1550-47FD-9162-4B3CDA205862}"/>
                    </a:ext>
                  </a:extLst>
                </p:cNvPr>
                <p:cNvPicPr/>
                <p:nvPr/>
              </p:nvPicPr>
              <p:blipFill>
                <a:blip r:embed="rId66"/>
                <a:stretch>
                  <a:fillRect/>
                </a:stretch>
              </p:blipFill>
              <p:spPr>
                <a:xfrm>
                  <a:off x="10553080" y="1781587"/>
                  <a:ext cx="140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895D32CC-BD6B-4B6E-97F4-B4FE8DEF1E9C}"/>
                    </a:ext>
                  </a:extLst>
                </p14:cNvPr>
                <p14:cNvContentPartPr/>
                <p14:nvPr/>
              </p14:nvContentPartPr>
              <p14:xfrm>
                <a:off x="10738480" y="1763227"/>
                <a:ext cx="146520" cy="52560"/>
              </p14:xfrm>
            </p:contentPart>
          </mc:Choice>
          <mc:Fallback xmlns="">
            <p:pic>
              <p:nvPicPr>
                <p:cNvPr id="38" name="Freihand 37">
                  <a:extLst>
                    <a:ext uri="{FF2B5EF4-FFF2-40B4-BE49-F238E27FC236}">
                      <a16:creationId xmlns:a16="http://schemas.microsoft.com/office/drawing/2014/main" id="{895D32CC-BD6B-4B6E-97F4-B4FE8DEF1E9C}"/>
                    </a:ext>
                  </a:extLst>
                </p:cNvPr>
                <p:cNvPicPr/>
                <p:nvPr/>
              </p:nvPicPr>
              <p:blipFill>
                <a:blip r:embed="rId68"/>
                <a:stretch>
                  <a:fillRect/>
                </a:stretch>
              </p:blipFill>
              <p:spPr>
                <a:xfrm>
                  <a:off x="10734160" y="1758907"/>
                  <a:ext cx="155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A7646120-C858-4804-AFD4-AF689DDCF0B9}"/>
                    </a:ext>
                  </a:extLst>
                </p14:cNvPr>
                <p14:cNvContentPartPr/>
                <p14:nvPr/>
              </p14:nvContentPartPr>
              <p14:xfrm>
                <a:off x="9137920" y="2746387"/>
                <a:ext cx="226800" cy="207000"/>
              </p14:xfrm>
            </p:contentPart>
          </mc:Choice>
          <mc:Fallback xmlns="">
            <p:pic>
              <p:nvPicPr>
                <p:cNvPr id="39" name="Freihand 38">
                  <a:extLst>
                    <a:ext uri="{FF2B5EF4-FFF2-40B4-BE49-F238E27FC236}">
                      <a16:creationId xmlns:a16="http://schemas.microsoft.com/office/drawing/2014/main" id="{A7646120-C858-4804-AFD4-AF689DDCF0B9}"/>
                    </a:ext>
                  </a:extLst>
                </p:cNvPr>
                <p:cNvPicPr/>
                <p:nvPr/>
              </p:nvPicPr>
              <p:blipFill>
                <a:blip r:embed="rId70"/>
                <a:stretch>
                  <a:fillRect/>
                </a:stretch>
              </p:blipFill>
              <p:spPr>
                <a:xfrm>
                  <a:off x="9133600" y="2742067"/>
                  <a:ext cx="2354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89DEAD62-E26A-4100-BEB5-DCDB650A9C72}"/>
                    </a:ext>
                  </a:extLst>
                </p14:cNvPr>
                <p14:cNvContentPartPr/>
                <p14:nvPr/>
              </p14:nvContentPartPr>
              <p14:xfrm>
                <a:off x="9450400" y="2598787"/>
                <a:ext cx="152280" cy="196920"/>
              </p14:xfrm>
            </p:contentPart>
          </mc:Choice>
          <mc:Fallback xmlns="">
            <p:pic>
              <p:nvPicPr>
                <p:cNvPr id="40" name="Freihand 39">
                  <a:extLst>
                    <a:ext uri="{FF2B5EF4-FFF2-40B4-BE49-F238E27FC236}">
                      <a16:creationId xmlns:a16="http://schemas.microsoft.com/office/drawing/2014/main" id="{89DEAD62-E26A-4100-BEB5-DCDB650A9C72}"/>
                    </a:ext>
                  </a:extLst>
                </p:cNvPr>
                <p:cNvPicPr/>
                <p:nvPr/>
              </p:nvPicPr>
              <p:blipFill>
                <a:blip r:embed="rId72"/>
                <a:stretch>
                  <a:fillRect/>
                </a:stretch>
              </p:blipFill>
              <p:spPr>
                <a:xfrm>
                  <a:off x="9446080" y="2594467"/>
                  <a:ext cx="160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14B967EA-2144-4A84-8DE1-5F066C9F284D}"/>
                    </a:ext>
                  </a:extLst>
                </p14:cNvPr>
                <p14:cNvContentPartPr/>
                <p14:nvPr/>
              </p14:nvContentPartPr>
              <p14:xfrm>
                <a:off x="9605920" y="2489347"/>
                <a:ext cx="271080" cy="295560"/>
              </p14:xfrm>
            </p:contentPart>
          </mc:Choice>
          <mc:Fallback xmlns="">
            <p:pic>
              <p:nvPicPr>
                <p:cNvPr id="41" name="Freihand 40">
                  <a:extLst>
                    <a:ext uri="{FF2B5EF4-FFF2-40B4-BE49-F238E27FC236}">
                      <a16:creationId xmlns:a16="http://schemas.microsoft.com/office/drawing/2014/main" id="{14B967EA-2144-4A84-8DE1-5F066C9F284D}"/>
                    </a:ext>
                  </a:extLst>
                </p:cNvPr>
                <p:cNvPicPr/>
                <p:nvPr/>
              </p:nvPicPr>
              <p:blipFill>
                <a:blip r:embed="rId74"/>
                <a:stretch>
                  <a:fillRect/>
                </a:stretch>
              </p:blipFill>
              <p:spPr>
                <a:xfrm>
                  <a:off x="9601600" y="2485027"/>
                  <a:ext cx="2797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CFE1BA31-6C9A-4B07-94FF-6CBB60C1143F}"/>
                    </a:ext>
                  </a:extLst>
                </p14:cNvPr>
                <p14:cNvContentPartPr/>
                <p14:nvPr/>
              </p14:nvContentPartPr>
              <p14:xfrm>
                <a:off x="9894640" y="2491507"/>
                <a:ext cx="135720" cy="120240"/>
              </p14:xfrm>
            </p:contentPart>
          </mc:Choice>
          <mc:Fallback xmlns="">
            <p:pic>
              <p:nvPicPr>
                <p:cNvPr id="42" name="Freihand 41">
                  <a:extLst>
                    <a:ext uri="{FF2B5EF4-FFF2-40B4-BE49-F238E27FC236}">
                      <a16:creationId xmlns:a16="http://schemas.microsoft.com/office/drawing/2014/main" id="{CFE1BA31-6C9A-4B07-94FF-6CBB60C1143F}"/>
                    </a:ext>
                  </a:extLst>
                </p:cNvPr>
                <p:cNvPicPr/>
                <p:nvPr/>
              </p:nvPicPr>
              <p:blipFill>
                <a:blip r:embed="rId76"/>
                <a:stretch>
                  <a:fillRect/>
                </a:stretch>
              </p:blipFill>
              <p:spPr>
                <a:xfrm>
                  <a:off x="9890320" y="2487187"/>
                  <a:ext cx="144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BF1222F9-734F-444F-BF35-440BA19BD85A}"/>
                    </a:ext>
                  </a:extLst>
                </p14:cNvPr>
                <p14:cNvContentPartPr/>
                <p14:nvPr/>
              </p14:nvContentPartPr>
              <p14:xfrm>
                <a:off x="9916960" y="2499067"/>
                <a:ext cx="122760" cy="55800"/>
              </p14:xfrm>
            </p:contentPart>
          </mc:Choice>
          <mc:Fallback xmlns="">
            <p:pic>
              <p:nvPicPr>
                <p:cNvPr id="43" name="Freihand 42">
                  <a:extLst>
                    <a:ext uri="{FF2B5EF4-FFF2-40B4-BE49-F238E27FC236}">
                      <a16:creationId xmlns:a16="http://schemas.microsoft.com/office/drawing/2014/main" id="{BF1222F9-734F-444F-BF35-440BA19BD85A}"/>
                    </a:ext>
                  </a:extLst>
                </p:cNvPr>
                <p:cNvPicPr/>
                <p:nvPr/>
              </p:nvPicPr>
              <p:blipFill>
                <a:blip r:embed="rId78"/>
                <a:stretch>
                  <a:fillRect/>
                </a:stretch>
              </p:blipFill>
              <p:spPr>
                <a:xfrm>
                  <a:off x="9912640" y="2494747"/>
                  <a:ext cx="131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E4682419-F979-4217-B711-EB620FB4B425}"/>
                    </a:ext>
                  </a:extLst>
                </p14:cNvPr>
                <p14:cNvContentPartPr/>
                <p14:nvPr/>
              </p14:nvContentPartPr>
              <p14:xfrm>
                <a:off x="10045480" y="2261827"/>
                <a:ext cx="243000" cy="266040"/>
              </p14:xfrm>
            </p:contentPart>
          </mc:Choice>
          <mc:Fallback xmlns="">
            <p:pic>
              <p:nvPicPr>
                <p:cNvPr id="44" name="Freihand 43">
                  <a:extLst>
                    <a:ext uri="{FF2B5EF4-FFF2-40B4-BE49-F238E27FC236}">
                      <a16:creationId xmlns:a16="http://schemas.microsoft.com/office/drawing/2014/main" id="{E4682419-F979-4217-B711-EB620FB4B425}"/>
                    </a:ext>
                  </a:extLst>
                </p:cNvPr>
                <p:cNvPicPr/>
                <p:nvPr/>
              </p:nvPicPr>
              <p:blipFill>
                <a:blip r:embed="rId80"/>
                <a:stretch>
                  <a:fillRect/>
                </a:stretch>
              </p:blipFill>
              <p:spPr>
                <a:xfrm>
                  <a:off x="10041160" y="2257507"/>
                  <a:ext cx="251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10BA91C7-B526-4098-BEA2-53D0C5F0E2E8}"/>
                    </a:ext>
                  </a:extLst>
                </p14:cNvPr>
                <p14:cNvContentPartPr/>
                <p14:nvPr/>
              </p14:nvContentPartPr>
              <p14:xfrm>
                <a:off x="10131880" y="2278747"/>
                <a:ext cx="360" cy="360"/>
              </p14:xfrm>
            </p:contentPart>
          </mc:Choice>
          <mc:Fallback xmlns="">
            <p:pic>
              <p:nvPicPr>
                <p:cNvPr id="45" name="Freihand 44">
                  <a:extLst>
                    <a:ext uri="{FF2B5EF4-FFF2-40B4-BE49-F238E27FC236}">
                      <a16:creationId xmlns:a16="http://schemas.microsoft.com/office/drawing/2014/main" id="{10BA91C7-B526-4098-BEA2-53D0C5F0E2E8}"/>
                    </a:ext>
                  </a:extLst>
                </p:cNvPr>
                <p:cNvPicPr/>
                <p:nvPr/>
              </p:nvPicPr>
              <p:blipFill>
                <a:blip r:embed="rId64"/>
                <a:stretch>
                  <a:fillRect/>
                </a:stretch>
              </p:blipFill>
              <p:spPr>
                <a:xfrm>
                  <a:off x="10127560" y="2274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F2ACB90A-4AF3-469E-9E03-840045E379D1}"/>
                    </a:ext>
                  </a:extLst>
                </p14:cNvPr>
                <p14:cNvContentPartPr/>
                <p14:nvPr/>
              </p14:nvContentPartPr>
              <p14:xfrm>
                <a:off x="10421680" y="2240947"/>
                <a:ext cx="131400" cy="118800"/>
              </p14:xfrm>
            </p:contentPart>
          </mc:Choice>
          <mc:Fallback xmlns="">
            <p:pic>
              <p:nvPicPr>
                <p:cNvPr id="46" name="Freihand 45">
                  <a:extLst>
                    <a:ext uri="{FF2B5EF4-FFF2-40B4-BE49-F238E27FC236}">
                      <a16:creationId xmlns:a16="http://schemas.microsoft.com/office/drawing/2014/main" id="{F2ACB90A-4AF3-469E-9E03-840045E379D1}"/>
                    </a:ext>
                  </a:extLst>
                </p:cNvPr>
                <p:cNvPicPr/>
                <p:nvPr/>
              </p:nvPicPr>
              <p:blipFill>
                <a:blip r:embed="rId83"/>
                <a:stretch>
                  <a:fillRect/>
                </a:stretch>
              </p:blipFill>
              <p:spPr>
                <a:xfrm>
                  <a:off x="10417360" y="2236627"/>
                  <a:ext cx="140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91C18B7B-80E9-4E89-A7E7-C295F6B72C5D}"/>
                    </a:ext>
                  </a:extLst>
                </p14:cNvPr>
                <p14:cNvContentPartPr/>
                <p14:nvPr/>
              </p14:nvContentPartPr>
              <p14:xfrm>
                <a:off x="10539400" y="2161747"/>
                <a:ext cx="101880" cy="161280"/>
              </p14:xfrm>
            </p:contentPart>
          </mc:Choice>
          <mc:Fallback xmlns="">
            <p:pic>
              <p:nvPicPr>
                <p:cNvPr id="47" name="Freihand 46">
                  <a:extLst>
                    <a:ext uri="{FF2B5EF4-FFF2-40B4-BE49-F238E27FC236}">
                      <a16:creationId xmlns:a16="http://schemas.microsoft.com/office/drawing/2014/main" id="{91C18B7B-80E9-4E89-A7E7-C295F6B72C5D}"/>
                    </a:ext>
                  </a:extLst>
                </p:cNvPr>
                <p:cNvPicPr/>
                <p:nvPr/>
              </p:nvPicPr>
              <p:blipFill>
                <a:blip r:embed="rId85"/>
                <a:stretch>
                  <a:fillRect/>
                </a:stretch>
              </p:blipFill>
              <p:spPr>
                <a:xfrm>
                  <a:off x="10535080" y="2157427"/>
                  <a:ext cx="110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7EACCE42-F0CB-4EFB-85C4-742BC6BFA049}"/>
                    </a:ext>
                  </a:extLst>
                </p14:cNvPr>
                <p14:cNvContentPartPr/>
                <p14:nvPr/>
              </p14:nvContentPartPr>
              <p14:xfrm>
                <a:off x="10650640" y="2069947"/>
                <a:ext cx="86040" cy="170640"/>
              </p14:xfrm>
            </p:contentPart>
          </mc:Choice>
          <mc:Fallback xmlns="">
            <p:pic>
              <p:nvPicPr>
                <p:cNvPr id="48" name="Freihand 47">
                  <a:extLst>
                    <a:ext uri="{FF2B5EF4-FFF2-40B4-BE49-F238E27FC236}">
                      <a16:creationId xmlns:a16="http://schemas.microsoft.com/office/drawing/2014/main" id="{7EACCE42-F0CB-4EFB-85C4-742BC6BFA049}"/>
                    </a:ext>
                  </a:extLst>
                </p:cNvPr>
                <p:cNvPicPr/>
                <p:nvPr/>
              </p:nvPicPr>
              <p:blipFill>
                <a:blip r:embed="rId87"/>
                <a:stretch>
                  <a:fillRect/>
                </a:stretch>
              </p:blipFill>
              <p:spPr>
                <a:xfrm>
                  <a:off x="10646320" y="2065627"/>
                  <a:ext cx="94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ACC3C0E4-EED1-462A-B5CC-57EA87BFD0AA}"/>
                    </a:ext>
                  </a:extLst>
                </p14:cNvPr>
                <p14:cNvContentPartPr/>
                <p14:nvPr/>
              </p14:nvContentPartPr>
              <p14:xfrm>
                <a:off x="10765120" y="2055907"/>
                <a:ext cx="258480" cy="149760"/>
              </p14:xfrm>
            </p:contentPart>
          </mc:Choice>
          <mc:Fallback xmlns="">
            <p:pic>
              <p:nvPicPr>
                <p:cNvPr id="49" name="Freihand 48">
                  <a:extLst>
                    <a:ext uri="{FF2B5EF4-FFF2-40B4-BE49-F238E27FC236}">
                      <a16:creationId xmlns:a16="http://schemas.microsoft.com/office/drawing/2014/main" id="{ACC3C0E4-EED1-462A-B5CC-57EA87BFD0AA}"/>
                    </a:ext>
                  </a:extLst>
                </p:cNvPr>
                <p:cNvPicPr/>
                <p:nvPr/>
              </p:nvPicPr>
              <p:blipFill>
                <a:blip r:embed="rId89"/>
                <a:stretch>
                  <a:fillRect/>
                </a:stretch>
              </p:blipFill>
              <p:spPr>
                <a:xfrm>
                  <a:off x="10760800" y="2051587"/>
                  <a:ext cx="267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56BE4714-A686-4F31-A345-EBF13FFCA2DC}"/>
                    </a:ext>
                  </a:extLst>
                </p14:cNvPr>
                <p14:cNvContentPartPr/>
                <p14:nvPr/>
              </p14:nvContentPartPr>
              <p14:xfrm>
                <a:off x="11030080" y="1908667"/>
                <a:ext cx="97560" cy="277560"/>
              </p14:xfrm>
            </p:contentPart>
          </mc:Choice>
          <mc:Fallback xmlns="">
            <p:pic>
              <p:nvPicPr>
                <p:cNvPr id="50" name="Freihand 49">
                  <a:extLst>
                    <a:ext uri="{FF2B5EF4-FFF2-40B4-BE49-F238E27FC236}">
                      <a16:creationId xmlns:a16="http://schemas.microsoft.com/office/drawing/2014/main" id="{56BE4714-A686-4F31-A345-EBF13FFCA2DC}"/>
                    </a:ext>
                  </a:extLst>
                </p:cNvPr>
                <p:cNvPicPr/>
                <p:nvPr/>
              </p:nvPicPr>
              <p:blipFill>
                <a:blip r:embed="rId91"/>
                <a:stretch>
                  <a:fillRect/>
                </a:stretch>
              </p:blipFill>
              <p:spPr>
                <a:xfrm>
                  <a:off x="11025760" y="1904347"/>
                  <a:ext cx="1062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4A06D9E2-DC53-4EE4-979D-208B2A799B37}"/>
                    </a:ext>
                  </a:extLst>
                </p14:cNvPr>
                <p14:cNvContentPartPr/>
                <p14:nvPr/>
              </p14:nvContentPartPr>
              <p14:xfrm>
                <a:off x="11123320" y="1881307"/>
                <a:ext cx="126720" cy="276120"/>
              </p14:xfrm>
            </p:contentPart>
          </mc:Choice>
          <mc:Fallback xmlns="">
            <p:pic>
              <p:nvPicPr>
                <p:cNvPr id="51" name="Freihand 50">
                  <a:extLst>
                    <a:ext uri="{FF2B5EF4-FFF2-40B4-BE49-F238E27FC236}">
                      <a16:creationId xmlns:a16="http://schemas.microsoft.com/office/drawing/2014/main" id="{4A06D9E2-DC53-4EE4-979D-208B2A799B37}"/>
                    </a:ext>
                  </a:extLst>
                </p:cNvPr>
                <p:cNvPicPr/>
                <p:nvPr/>
              </p:nvPicPr>
              <p:blipFill>
                <a:blip r:embed="rId93"/>
                <a:stretch>
                  <a:fillRect/>
                </a:stretch>
              </p:blipFill>
              <p:spPr>
                <a:xfrm>
                  <a:off x="11119000" y="1876987"/>
                  <a:ext cx="1353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CE4444B2-CA57-46E4-B5F0-497D2993AC6A}"/>
                    </a:ext>
                  </a:extLst>
                </p14:cNvPr>
                <p14:cNvContentPartPr/>
                <p14:nvPr/>
              </p14:nvContentPartPr>
              <p14:xfrm>
                <a:off x="10720840" y="1898587"/>
                <a:ext cx="187200" cy="102240"/>
              </p14:xfrm>
            </p:contentPart>
          </mc:Choice>
          <mc:Fallback xmlns="">
            <p:pic>
              <p:nvPicPr>
                <p:cNvPr id="52" name="Freihand 51">
                  <a:extLst>
                    <a:ext uri="{FF2B5EF4-FFF2-40B4-BE49-F238E27FC236}">
                      <a16:creationId xmlns:a16="http://schemas.microsoft.com/office/drawing/2014/main" id="{CE4444B2-CA57-46E4-B5F0-497D2993AC6A}"/>
                    </a:ext>
                  </a:extLst>
                </p:cNvPr>
                <p:cNvPicPr/>
                <p:nvPr/>
              </p:nvPicPr>
              <p:blipFill>
                <a:blip r:embed="rId95"/>
                <a:stretch>
                  <a:fillRect/>
                </a:stretch>
              </p:blipFill>
              <p:spPr>
                <a:xfrm>
                  <a:off x="10716520" y="1894267"/>
                  <a:ext cx="195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675656C7-78EF-4ADB-9009-E504BC391CB2}"/>
                    </a:ext>
                  </a:extLst>
                </p14:cNvPr>
                <p14:cNvContentPartPr/>
                <p14:nvPr/>
              </p14:nvContentPartPr>
              <p14:xfrm>
                <a:off x="11215120" y="1598707"/>
                <a:ext cx="116640" cy="343800"/>
              </p14:xfrm>
            </p:contentPart>
          </mc:Choice>
          <mc:Fallback xmlns="">
            <p:pic>
              <p:nvPicPr>
                <p:cNvPr id="53" name="Freihand 52">
                  <a:extLst>
                    <a:ext uri="{FF2B5EF4-FFF2-40B4-BE49-F238E27FC236}">
                      <a16:creationId xmlns:a16="http://schemas.microsoft.com/office/drawing/2014/main" id="{675656C7-78EF-4ADB-9009-E504BC391CB2}"/>
                    </a:ext>
                  </a:extLst>
                </p:cNvPr>
                <p:cNvPicPr/>
                <p:nvPr/>
              </p:nvPicPr>
              <p:blipFill>
                <a:blip r:embed="rId97"/>
                <a:stretch>
                  <a:fillRect/>
                </a:stretch>
              </p:blipFill>
              <p:spPr>
                <a:xfrm>
                  <a:off x="11210800" y="1594387"/>
                  <a:ext cx="125280" cy="35244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AE89735-B25E-42D6-BC0A-85EBFE022B60}"/>
                  </a:ext>
                </a:extLst>
              </p14:cNvPr>
              <p14:cNvContentPartPr/>
              <p14:nvPr/>
            </p14:nvContentPartPr>
            <p14:xfrm>
              <a:off x="4315360" y="4217347"/>
              <a:ext cx="3723840" cy="107640"/>
            </p14:xfrm>
          </p:contentPart>
        </mc:Choice>
        <mc:Fallback xmlns="">
          <p:pic>
            <p:nvPicPr>
              <p:cNvPr id="2" name="Freihand 1">
                <a:extLst>
                  <a:ext uri="{FF2B5EF4-FFF2-40B4-BE49-F238E27FC236}">
                    <a16:creationId xmlns:a16="http://schemas.microsoft.com/office/drawing/2014/main" id="{AAE89735-B25E-42D6-BC0A-85EBFE022B60}"/>
                  </a:ext>
                </a:extLst>
              </p:cNvPr>
              <p:cNvPicPr/>
              <p:nvPr/>
            </p:nvPicPr>
            <p:blipFill>
              <a:blip r:embed="rId4"/>
              <a:stretch>
                <a:fillRect/>
              </a:stretch>
            </p:blipFill>
            <p:spPr>
              <a:xfrm>
                <a:off x="4311040" y="4213027"/>
                <a:ext cx="3732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E9821D9-B31E-4244-AF80-D760B993E51D}"/>
                  </a:ext>
                </a:extLst>
              </p14:cNvPr>
              <p14:cNvContentPartPr/>
              <p14:nvPr/>
            </p14:nvContentPartPr>
            <p14:xfrm>
              <a:off x="293800" y="1753507"/>
              <a:ext cx="2311200" cy="111240"/>
            </p14:xfrm>
          </p:contentPart>
        </mc:Choice>
        <mc:Fallback xmlns="">
          <p:pic>
            <p:nvPicPr>
              <p:cNvPr id="3" name="Freihand 2">
                <a:extLst>
                  <a:ext uri="{FF2B5EF4-FFF2-40B4-BE49-F238E27FC236}">
                    <a16:creationId xmlns:a16="http://schemas.microsoft.com/office/drawing/2014/main" id="{DE9821D9-B31E-4244-AF80-D760B993E51D}"/>
                  </a:ext>
                </a:extLst>
              </p:cNvPr>
              <p:cNvPicPr/>
              <p:nvPr/>
            </p:nvPicPr>
            <p:blipFill>
              <a:blip r:embed="rId6"/>
              <a:stretch>
                <a:fillRect/>
              </a:stretch>
            </p:blipFill>
            <p:spPr>
              <a:xfrm>
                <a:off x="289480" y="1749187"/>
                <a:ext cx="2319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6D554EC-1E0B-48B7-80C3-271372CDDE3A}"/>
                  </a:ext>
                </a:extLst>
              </p14:cNvPr>
              <p14:cNvContentPartPr/>
              <p14:nvPr/>
            </p14:nvContentPartPr>
            <p14:xfrm>
              <a:off x="2801560" y="1435987"/>
              <a:ext cx="1405080" cy="501480"/>
            </p14:xfrm>
          </p:contentPart>
        </mc:Choice>
        <mc:Fallback xmlns="">
          <p:pic>
            <p:nvPicPr>
              <p:cNvPr id="4" name="Freihand 3">
                <a:extLst>
                  <a:ext uri="{FF2B5EF4-FFF2-40B4-BE49-F238E27FC236}">
                    <a16:creationId xmlns:a16="http://schemas.microsoft.com/office/drawing/2014/main" id="{76D554EC-1E0B-48B7-80C3-271372CDDE3A}"/>
                  </a:ext>
                </a:extLst>
              </p:cNvPr>
              <p:cNvPicPr/>
              <p:nvPr/>
            </p:nvPicPr>
            <p:blipFill>
              <a:blip r:embed="rId8"/>
              <a:stretch>
                <a:fillRect/>
              </a:stretch>
            </p:blipFill>
            <p:spPr>
              <a:xfrm>
                <a:off x="2797240" y="1431667"/>
                <a:ext cx="14137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EC9BD71-7EA3-4A15-9A8A-A7C0CFC56228}"/>
                  </a:ext>
                </a:extLst>
              </p14:cNvPr>
              <p14:cNvContentPartPr/>
              <p14:nvPr/>
            </p14:nvContentPartPr>
            <p14:xfrm>
              <a:off x="187240" y="2310787"/>
              <a:ext cx="2460600" cy="114480"/>
            </p14:xfrm>
          </p:contentPart>
        </mc:Choice>
        <mc:Fallback xmlns="">
          <p:pic>
            <p:nvPicPr>
              <p:cNvPr id="5" name="Freihand 4">
                <a:extLst>
                  <a:ext uri="{FF2B5EF4-FFF2-40B4-BE49-F238E27FC236}">
                    <a16:creationId xmlns:a16="http://schemas.microsoft.com/office/drawing/2014/main" id="{0EC9BD71-7EA3-4A15-9A8A-A7C0CFC56228}"/>
                  </a:ext>
                </a:extLst>
              </p:cNvPr>
              <p:cNvPicPr/>
              <p:nvPr/>
            </p:nvPicPr>
            <p:blipFill>
              <a:blip r:embed="rId10"/>
              <a:stretch>
                <a:fillRect/>
              </a:stretch>
            </p:blipFill>
            <p:spPr>
              <a:xfrm>
                <a:off x="182920" y="2306467"/>
                <a:ext cx="2469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03D597F-2894-496D-B94C-F8AAFB0F77DC}"/>
                  </a:ext>
                </a:extLst>
              </p14:cNvPr>
              <p14:cNvContentPartPr/>
              <p14:nvPr/>
            </p14:nvContentPartPr>
            <p14:xfrm>
              <a:off x="2944480" y="2350387"/>
              <a:ext cx="2107800" cy="65520"/>
            </p14:xfrm>
          </p:contentPart>
        </mc:Choice>
        <mc:Fallback xmlns="">
          <p:pic>
            <p:nvPicPr>
              <p:cNvPr id="7" name="Freihand 6">
                <a:extLst>
                  <a:ext uri="{FF2B5EF4-FFF2-40B4-BE49-F238E27FC236}">
                    <a16:creationId xmlns:a16="http://schemas.microsoft.com/office/drawing/2014/main" id="{F03D597F-2894-496D-B94C-F8AAFB0F77DC}"/>
                  </a:ext>
                </a:extLst>
              </p:cNvPr>
              <p:cNvPicPr/>
              <p:nvPr/>
            </p:nvPicPr>
            <p:blipFill>
              <a:blip r:embed="rId12"/>
              <a:stretch>
                <a:fillRect/>
              </a:stretch>
            </p:blipFill>
            <p:spPr>
              <a:xfrm>
                <a:off x="2940160" y="2346067"/>
                <a:ext cx="2116440" cy="74160"/>
              </a:xfrm>
              <a:prstGeom prst="rect">
                <a:avLst/>
              </a:prstGeom>
            </p:spPr>
          </p:pic>
        </mc:Fallback>
      </mc:AlternateContent>
      <p:grpSp>
        <p:nvGrpSpPr>
          <p:cNvPr id="11" name="Gruppieren 10">
            <a:extLst>
              <a:ext uri="{FF2B5EF4-FFF2-40B4-BE49-F238E27FC236}">
                <a16:creationId xmlns:a16="http://schemas.microsoft.com/office/drawing/2014/main" id="{644A88B4-E252-45E1-93AD-2BD8E039E2EC}"/>
              </a:ext>
            </a:extLst>
          </p:cNvPr>
          <p:cNvGrpSpPr/>
          <p:nvPr/>
        </p:nvGrpSpPr>
        <p:grpSpPr>
          <a:xfrm>
            <a:off x="196600" y="2712187"/>
            <a:ext cx="4222080" cy="154440"/>
            <a:chOff x="196600" y="2712187"/>
            <a:chExt cx="4222080" cy="15444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12DACC2-6610-4427-AA74-6CBF8E50D9F6}"/>
                    </a:ext>
                  </a:extLst>
                </p14:cNvPr>
                <p14:cNvContentPartPr/>
                <p14:nvPr/>
              </p14:nvContentPartPr>
              <p14:xfrm>
                <a:off x="196600" y="2712187"/>
                <a:ext cx="4222080" cy="154440"/>
              </p14:xfrm>
            </p:contentPart>
          </mc:Choice>
          <mc:Fallback xmlns="">
            <p:pic>
              <p:nvPicPr>
                <p:cNvPr id="9" name="Freihand 8">
                  <a:extLst>
                    <a:ext uri="{FF2B5EF4-FFF2-40B4-BE49-F238E27FC236}">
                      <a16:creationId xmlns:a16="http://schemas.microsoft.com/office/drawing/2014/main" id="{E12DACC2-6610-4427-AA74-6CBF8E50D9F6}"/>
                    </a:ext>
                  </a:extLst>
                </p:cNvPr>
                <p:cNvPicPr/>
                <p:nvPr/>
              </p:nvPicPr>
              <p:blipFill>
                <a:blip r:embed="rId14"/>
                <a:stretch>
                  <a:fillRect/>
                </a:stretch>
              </p:blipFill>
              <p:spPr>
                <a:xfrm>
                  <a:off x="192280" y="2707867"/>
                  <a:ext cx="4230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C3FE4CCE-6E6A-4BF2-AA12-CE9AEE92B8B6}"/>
                    </a:ext>
                  </a:extLst>
                </p14:cNvPr>
                <p14:cNvContentPartPr/>
                <p14:nvPr/>
              </p14:nvContentPartPr>
              <p14:xfrm>
                <a:off x="344920" y="2778067"/>
                <a:ext cx="3942360" cy="70200"/>
              </p14:xfrm>
            </p:contentPart>
          </mc:Choice>
          <mc:Fallback xmlns="">
            <p:pic>
              <p:nvPicPr>
                <p:cNvPr id="10" name="Freihand 9">
                  <a:extLst>
                    <a:ext uri="{FF2B5EF4-FFF2-40B4-BE49-F238E27FC236}">
                      <a16:creationId xmlns:a16="http://schemas.microsoft.com/office/drawing/2014/main" id="{C3FE4CCE-6E6A-4BF2-AA12-CE9AEE92B8B6}"/>
                    </a:ext>
                  </a:extLst>
                </p:cNvPr>
                <p:cNvPicPr/>
                <p:nvPr/>
              </p:nvPicPr>
              <p:blipFill>
                <a:blip r:embed="rId16"/>
                <a:stretch>
                  <a:fillRect/>
                </a:stretch>
              </p:blipFill>
              <p:spPr>
                <a:xfrm>
                  <a:off x="340600" y="2773747"/>
                  <a:ext cx="395100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E07E204-EDCE-4D1B-8904-993899F971FD}"/>
                  </a:ext>
                </a:extLst>
              </p14:cNvPr>
              <p14:cNvContentPartPr/>
              <p14:nvPr/>
            </p14:nvContentPartPr>
            <p14:xfrm>
              <a:off x="5702080" y="564787"/>
              <a:ext cx="3229200" cy="104040"/>
            </p14:xfrm>
          </p:contentPart>
        </mc:Choice>
        <mc:Fallback xmlns="">
          <p:pic>
            <p:nvPicPr>
              <p:cNvPr id="12" name="Freihand 11">
                <a:extLst>
                  <a:ext uri="{FF2B5EF4-FFF2-40B4-BE49-F238E27FC236}">
                    <a16:creationId xmlns:a16="http://schemas.microsoft.com/office/drawing/2014/main" id="{CE07E204-EDCE-4D1B-8904-993899F971FD}"/>
                  </a:ext>
                </a:extLst>
              </p:cNvPr>
              <p:cNvPicPr/>
              <p:nvPr/>
            </p:nvPicPr>
            <p:blipFill>
              <a:blip r:embed="rId18"/>
              <a:stretch>
                <a:fillRect/>
              </a:stretch>
            </p:blipFill>
            <p:spPr>
              <a:xfrm>
                <a:off x="5697760" y="560467"/>
                <a:ext cx="3237840" cy="112680"/>
              </a:xfrm>
              <a:prstGeom prst="rect">
                <a:avLst/>
              </a:prstGeom>
            </p:spPr>
          </p:pic>
        </mc:Fallback>
      </mc:AlternateContent>
    </p:spTree>
    <p:extLst>
      <p:ext uri="{BB962C8B-B14F-4D97-AF65-F5344CB8AC3E}">
        <p14:creationId xmlns:p14="http://schemas.microsoft.com/office/powerpoint/2010/main" val="351245077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5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3840B270-FDB8-B2E4-063E-EB0D8A030985}"/>
              </a:ext>
            </a:extLst>
          </p:cNvPr>
          <p:cNvPicPr>
            <a:picLocks noChangeAspect="1"/>
          </p:cNvPicPr>
          <p:nvPr/>
        </p:nvPicPr>
        <p:blipFill>
          <a:blip r:embed="rId3"/>
          <a:stretch>
            <a:fillRect/>
          </a:stretch>
        </p:blipFill>
        <p:spPr>
          <a:xfrm>
            <a:off x="0" y="1336842"/>
            <a:ext cx="8074627" cy="493926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FA0F98AF-8360-4B99-BBDC-F716CD83F103}"/>
                  </a:ext>
                </a:extLst>
              </p14:cNvPr>
              <p14:cNvContentPartPr/>
              <p14:nvPr/>
            </p14:nvContentPartPr>
            <p14:xfrm>
              <a:off x="6074320" y="6117067"/>
              <a:ext cx="826200" cy="27720"/>
            </p14:xfrm>
          </p:contentPart>
        </mc:Choice>
        <mc:Fallback xmlns="">
          <p:pic>
            <p:nvPicPr>
              <p:cNvPr id="3" name="Freihand 2">
                <a:extLst>
                  <a:ext uri="{FF2B5EF4-FFF2-40B4-BE49-F238E27FC236}">
                    <a16:creationId xmlns:a16="http://schemas.microsoft.com/office/drawing/2014/main" id="{FA0F98AF-8360-4B99-BBDC-F716CD83F103}"/>
                  </a:ext>
                </a:extLst>
              </p:cNvPr>
              <p:cNvPicPr/>
              <p:nvPr/>
            </p:nvPicPr>
            <p:blipFill>
              <a:blip r:embed="rId5"/>
              <a:stretch>
                <a:fillRect/>
              </a:stretch>
            </p:blipFill>
            <p:spPr>
              <a:xfrm>
                <a:off x="6070000" y="6112747"/>
                <a:ext cx="834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8EA36D7-A127-4EBF-9B8C-5877A50C32A9}"/>
                  </a:ext>
                </a:extLst>
              </p14:cNvPr>
              <p14:cNvContentPartPr/>
              <p14:nvPr/>
            </p14:nvContentPartPr>
            <p14:xfrm>
              <a:off x="1120000" y="6121747"/>
              <a:ext cx="1545840" cy="25920"/>
            </p14:xfrm>
          </p:contentPart>
        </mc:Choice>
        <mc:Fallback xmlns="">
          <p:pic>
            <p:nvPicPr>
              <p:cNvPr id="4" name="Freihand 3">
                <a:extLst>
                  <a:ext uri="{FF2B5EF4-FFF2-40B4-BE49-F238E27FC236}">
                    <a16:creationId xmlns:a16="http://schemas.microsoft.com/office/drawing/2014/main" id="{28EA36D7-A127-4EBF-9B8C-5877A50C32A9}"/>
                  </a:ext>
                </a:extLst>
              </p:cNvPr>
              <p:cNvPicPr/>
              <p:nvPr/>
            </p:nvPicPr>
            <p:blipFill>
              <a:blip r:embed="rId7"/>
              <a:stretch>
                <a:fillRect/>
              </a:stretch>
            </p:blipFill>
            <p:spPr>
              <a:xfrm>
                <a:off x="1115680" y="6117427"/>
                <a:ext cx="1554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85F5ACA-F070-4EE0-939C-DF36D6B60A61}"/>
                  </a:ext>
                </a:extLst>
              </p14:cNvPr>
              <p14:cNvContentPartPr/>
              <p14:nvPr/>
            </p14:nvContentPartPr>
            <p14:xfrm>
              <a:off x="1116760" y="1567027"/>
              <a:ext cx="35280" cy="433800"/>
            </p14:xfrm>
          </p:contentPart>
        </mc:Choice>
        <mc:Fallback xmlns="">
          <p:pic>
            <p:nvPicPr>
              <p:cNvPr id="5" name="Freihand 4">
                <a:extLst>
                  <a:ext uri="{FF2B5EF4-FFF2-40B4-BE49-F238E27FC236}">
                    <a16:creationId xmlns:a16="http://schemas.microsoft.com/office/drawing/2014/main" id="{085F5ACA-F070-4EE0-939C-DF36D6B60A61}"/>
                  </a:ext>
                </a:extLst>
              </p:cNvPr>
              <p:cNvPicPr/>
              <p:nvPr/>
            </p:nvPicPr>
            <p:blipFill>
              <a:blip r:embed="rId9"/>
              <a:stretch>
                <a:fillRect/>
              </a:stretch>
            </p:blipFill>
            <p:spPr>
              <a:xfrm>
                <a:off x="1112440" y="1562707"/>
                <a:ext cx="43920" cy="442440"/>
              </a:xfrm>
              <a:prstGeom prst="rect">
                <a:avLst/>
              </a:prstGeom>
            </p:spPr>
          </p:pic>
        </mc:Fallback>
      </mc:AlternateContent>
      <p:grpSp>
        <p:nvGrpSpPr>
          <p:cNvPr id="9" name="Gruppieren 8">
            <a:extLst>
              <a:ext uri="{FF2B5EF4-FFF2-40B4-BE49-F238E27FC236}">
                <a16:creationId xmlns:a16="http://schemas.microsoft.com/office/drawing/2014/main" id="{3425DA90-C85D-4DB7-9984-0CD5D56657B0}"/>
              </a:ext>
            </a:extLst>
          </p:cNvPr>
          <p:cNvGrpSpPr/>
          <p:nvPr/>
        </p:nvGrpSpPr>
        <p:grpSpPr>
          <a:xfrm>
            <a:off x="7872160" y="1459027"/>
            <a:ext cx="677520" cy="226080"/>
            <a:chOff x="7872160" y="1459027"/>
            <a:chExt cx="677520" cy="226080"/>
          </a:xfrm>
        </p:grpSpPr>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DCC70071-8EEB-4A64-BA66-4957C8D140B9}"/>
                    </a:ext>
                  </a:extLst>
                </p14:cNvPr>
                <p14:cNvContentPartPr/>
                <p14:nvPr/>
              </p14:nvContentPartPr>
              <p14:xfrm>
                <a:off x="7872160" y="1550467"/>
                <a:ext cx="73080" cy="134640"/>
              </p14:xfrm>
            </p:contentPart>
          </mc:Choice>
          <mc:Fallback xmlns="">
            <p:pic>
              <p:nvPicPr>
                <p:cNvPr id="6" name="Freihand 5">
                  <a:extLst>
                    <a:ext uri="{FF2B5EF4-FFF2-40B4-BE49-F238E27FC236}">
                      <a16:creationId xmlns:a16="http://schemas.microsoft.com/office/drawing/2014/main" id="{DCC70071-8EEB-4A64-BA66-4957C8D140B9}"/>
                    </a:ext>
                  </a:extLst>
                </p:cNvPr>
                <p:cNvPicPr/>
                <p:nvPr/>
              </p:nvPicPr>
              <p:blipFill>
                <a:blip r:embed="rId11"/>
                <a:stretch>
                  <a:fillRect/>
                </a:stretch>
              </p:blipFill>
              <p:spPr>
                <a:xfrm>
                  <a:off x="7867840" y="1546147"/>
                  <a:ext cx="81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B108B7E4-9F53-4B32-AC25-352EF414238D}"/>
                    </a:ext>
                  </a:extLst>
                </p14:cNvPr>
                <p14:cNvContentPartPr/>
                <p14:nvPr/>
              </p14:nvContentPartPr>
              <p14:xfrm>
                <a:off x="7968640" y="1553347"/>
                <a:ext cx="331920" cy="95760"/>
              </p14:xfrm>
            </p:contentPart>
          </mc:Choice>
          <mc:Fallback xmlns="">
            <p:pic>
              <p:nvPicPr>
                <p:cNvPr id="7" name="Freihand 6">
                  <a:extLst>
                    <a:ext uri="{FF2B5EF4-FFF2-40B4-BE49-F238E27FC236}">
                      <a16:creationId xmlns:a16="http://schemas.microsoft.com/office/drawing/2014/main" id="{B108B7E4-9F53-4B32-AC25-352EF414238D}"/>
                    </a:ext>
                  </a:extLst>
                </p:cNvPr>
                <p:cNvPicPr/>
                <p:nvPr/>
              </p:nvPicPr>
              <p:blipFill>
                <a:blip r:embed="rId13"/>
                <a:stretch>
                  <a:fillRect/>
                </a:stretch>
              </p:blipFill>
              <p:spPr>
                <a:xfrm>
                  <a:off x="7964320" y="1549027"/>
                  <a:ext cx="340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726A2C49-E555-4B1C-9BB5-E6AAE9E534D1}"/>
                    </a:ext>
                  </a:extLst>
                </p14:cNvPr>
                <p14:cNvContentPartPr/>
                <p14:nvPr/>
              </p14:nvContentPartPr>
              <p14:xfrm>
                <a:off x="8318200" y="1459027"/>
                <a:ext cx="231480" cy="182160"/>
              </p14:xfrm>
            </p:contentPart>
          </mc:Choice>
          <mc:Fallback xmlns="">
            <p:pic>
              <p:nvPicPr>
                <p:cNvPr id="8" name="Freihand 7">
                  <a:extLst>
                    <a:ext uri="{FF2B5EF4-FFF2-40B4-BE49-F238E27FC236}">
                      <a16:creationId xmlns:a16="http://schemas.microsoft.com/office/drawing/2014/main" id="{726A2C49-E555-4B1C-9BB5-E6AAE9E534D1}"/>
                    </a:ext>
                  </a:extLst>
                </p:cNvPr>
                <p:cNvPicPr/>
                <p:nvPr/>
              </p:nvPicPr>
              <p:blipFill>
                <a:blip r:embed="rId15"/>
                <a:stretch>
                  <a:fillRect/>
                </a:stretch>
              </p:blipFill>
              <p:spPr>
                <a:xfrm>
                  <a:off x="8313880" y="1454707"/>
                  <a:ext cx="24012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880C3FD2-0BAB-45EB-AE03-DCABA80E4795}"/>
                  </a:ext>
                </a:extLst>
              </p14:cNvPr>
              <p14:cNvContentPartPr/>
              <p14:nvPr/>
            </p14:nvContentPartPr>
            <p14:xfrm>
              <a:off x="2704000" y="5678587"/>
              <a:ext cx="1281600" cy="601200"/>
            </p14:xfrm>
          </p:contentPart>
        </mc:Choice>
        <mc:Fallback xmlns="">
          <p:pic>
            <p:nvPicPr>
              <p:cNvPr id="10" name="Freihand 9">
                <a:extLst>
                  <a:ext uri="{FF2B5EF4-FFF2-40B4-BE49-F238E27FC236}">
                    <a16:creationId xmlns:a16="http://schemas.microsoft.com/office/drawing/2014/main" id="{880C3FD2-0BAB-45EB-AE03-DCABA80E4795}"/>
                  </a:ext>
                </a:extLst>
              </p:cNvPr>
              <p:cNvPicPr/>
              <p:nvPr/>
            </p:nvPicPr>
            <p:blipFill>
              <a:blip r:embed="rId17"/>
              <a:stretch>
                <a:fillRect/>
              </a:stretch>
            </p:blipFill>
            <p:spPr>
              <a:xfrm>
                <a:off x="2699680" y="5674267"/>
                <a:ext cx="1290240" cy="609840"/>
              </a:xfrm>
              <a:prstGeom prst="rect">
                <a:avLst/>
              </a:prstGeom>
            </p:spPr>
          </p:pic>
        </mc:Fallback>
      </mc:AlternateContent>
      <p:grpSp>
        <p:nvGrpSpPr>
          <p:cNvPr id="33" name="Gruppieren 32">
            <a:extLst>
              <a:ext uri="{FF2B5EF4-FFF2-40B4-BE49-F238E27FC236}">
                <a16:creationId xmlns:a16="http://schemas.microsoft.com/office/drawing/2014/main" id="{C73F912A-8E5D-4F79-A8F9-082A293205B6}"/>
              </a:ext>
            </a:extLst>
          </p:cNvPr>
          <p:cNvGrpSpPr/>
          <p:nvPr/>
        </p:nvGrpSpPr>
        <p:grpSpPr>
          <a:xfrm>
            <a:off x="1072840" y="2104867"/>
            <a:ext cx="1201320" cy="581400"/>
            <a:chOff x="1072840" y="2104867"/>
            <a:chExt cx="1201320" cy="581400"/>
          </a:xfrm>
        </p:grpSpPr>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8A1AE9F1-3391-482A-B27A-DEB06071F34E}"/>
                    </a:ext>
                  </a:extLst>
                </p14:cNvPr>
                <p14:cNvContentPartPr/>
                <p14:nvPr/>
              </p14:nvContentPartPr>
              <p14:xfrm>
                <a:off x="1078240" y="2274067"/>
                <a:ext cx="807840" cy="387360"/>
              </p14:xfrm>
            </p:contentPart>
          </mc:Choice>
          <mc:Fallback xmlns="">
            <p:pic>
              <p:nvPicPr>
                <p:cNvPr id="11" name="Freihand 10">
                  <a:extLst>
                    <a:ext uri="{FF2B5EF4-FFF2-40B4-BE49-F238E27FC236}">
                      <a16:creationId xmlns:a16="http://schemas.microsoft.com/office/drawing/2014/main" id="{8A1AE9F1-3391-482A-B27A-DEB06071F34E}"/>
                    </a:ext>
                  </a:extLst>
                </p:cNvPr>
                <p:cNvPicPr/>
                <p:nvPr/>
              </p:nvPicPr>
              <p:blipFill>
                <a:blip r:embed="rId19"/>
                <a:stretch>
                  <a:fillRect/>
                </a:stretch>
              </p:blipFill>
              <p:spPr>
                <a:xfrm>
                  <a:off x="1073920" y="2269747"/>
                  <a:ext cx="81648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F109A82E-A5D9-486F-B0ED-F7C035BD4D6C}"/>
                    </a:ext>
                  </a:extLst>
                </p14:cNvPr>
                <p14:cNvContentPartPr/>
                <p14:nvPr/>
              </p14:nvContentPartPr>
              <p14:xfrm>
                <a:off x="1562800" y="2272267"/>
                <a:ext cx="183240" cy="119880"/>
              </p14:xfrm>
            </p:contentPart>
          </mc:Choice>
          <mc:Fallback xmlns="">
            <p:pic>
              <p:nvPicPr>
                <p:cNvPr id="12" name="Freihand 11">
                  <a:extLst>
                    <a:ext uri="{FF2B5EF4-FFF2-40B4-BE49-F238E27FC236}">
                      <a16:creationId xmlns:a16="http://schemas.microsoft.com/office/drawing/2014/main" id="{F109A82E-A5D9-486F-B0ED-F7C035BD4D6C}"/>
                    </a:ext>
                  </a:extLst>
                </p:cNvPr>
                <p:cNvPicPr/>
                <p:nvPr/>
              </p:nvPicPr>
              <p:blipFill>
                <a:blip r:embed="rId21"/>
                <a:stretch>
                  <a:fillRect/>
                </a:stretch>
              </p:blipFill>
              <p:spPr>
                <a:xfrm>
                  <a:off x="1558480" y="2267947"/>
                  <a:ext cx="191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D9881464-BA1D-49F7-BA41-F4B3515E97E0}"/>
                    </a:ext>
                  </a:extLst>
                </p14:cNvPr>
                <p14:cNvContentPartPr/>
                <p14:nvPr/>
              </p14:nvContentPartPr>
              <p14:xfrm>
                <a:off x="1652440" y="2214667"/>
                <a:ext cx="360" cy="360"/>
              </p14:xfrm>
            </p:contentPart>
          </mc:Choice>
          <mc:Fallback xmlns="">
            <p:pic>
              <p:nvPicPr>
                <p:cNvPr id="13" name="Freihand 12">
                  <a:extLst>
                    <a:ext uri="{FF2B5EF4-FFF2-40B4-BE49-F238E27FC236}">
                      <a16:creationId xmlns:a16="http://schemas.microsoft.com/office/drawing/2014/main" id="{D9881464-BA1D-49F7-BA41-F4B3515E97E0}"/>
                    </a:ext>
                  </a:extLst>
                </p:cNvPr>
                <p:cNvPicPr/>
                <p:nvPr/>
              </p:nvPicPr>
              <p:blipFill>
                <a:blip r:embed="rId23"/>
                <a:stretch>
                  <a:fillRect/>
                </a:stretch>
              </p:blipFill>
              <p:spPr>
                <a:xfrm>
                  <a:off x="1648120" y="221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B2CE7CA8-C3F6-4772-B918-85D0DCEFC241}"/>
                    </a:ext>
                  </a:extLst>
                </p14:cNvPr>
                <p14:cNvContentPartPr/>
                <p14:nvPr/>
              </p14:nvContentPartPr>
              <p14:xfrm>
                <a:off x="1773760" y="2160307"/>
                <a:ext cx="271440" cy="175320"/>
              </p14:xfrm>
            </p:contentPart>
          </mc:Choice>
          <mc:Fallback xmlns="">
            <p:pic>
              <p:nvPicPr>
                <p:cNvPr id="14" name="Freihand 13">
                  <a:extLst>
                    <a:ext uri="{FF2B5EF4-FFF2-40B4-BE49-F238E27FC236}">
                      <a16:creationId xmlns:a16="http://schemas.microsoft.com/office/drawing/2014/main" id="{B2CE7CA8-C3F6-4772-B918-85D0DCEFC241}"/>
                    </a:ext>
                  </a:extLst>
                </p:cNvPr>
                <p:cNvPicPr/>
                <p:nvPr/>
              </p:nvPicPr>
              <p:blipFill>
                <a:blip r:embed="rId25"/>
                <a:stretch>
                  <a:fillRect/>
                </a:stretch>
              </p:blipFill>
              <p:spPr>
                <a:xfrm>
                  <a:off x="1769440" y="2155987"/>
                  <a:ext cx="280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E83C1729-81D5-4E36-AA87-70963BE6F45F}"/>
                    </a:ext>
                  </a:extLst>
                </p14:cNvPr>
                <p14:cNvContentPartPr/>
                <p14:nvPr/>
              </p14:nvContentPartPr>
              <p14:xfrm>
                <a:off x="2054560" y="2104867"/>
                <a:ext cx="108720" cy="78840"/>
              </p14:xfrm>
            </p:contentPart>
          </mc:Choice>
          <mc:Fallback xmlns="">
            <p:pic>
              <p:nvPicPr>
                <p:cNvPr id="15" name="Freihand 14">
                  <a:extLst>
                    <a:ext uri="{FF2B5EF4-FFF2-40B4-BE49-F238E27FC236}">
                      <a16:creationId xmlns:a16="http://schemas.microsoft.com/office/drawing/2014/main" id="{E83C1729-81D5-4E36-AA87-70963BE6F45F}"/>
                    </a:ext>
                  </a:extLst>
                </p:cNvPr>
                <p:cNvPicPr/>
                <p:nvPr/>
              </p:nvPicPr>
              <p:blipFill>
                <a:blip r:embed="rId27"/>
                <a:stretch>
                  <a:fillRect/>
                </a:stretch>
              </p:blipFill>
              <p:spPr>
                <a:xfrm>
                  <a:off x="2050240" y="2100547"/>
                  <a:ext cx="117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700BEB93-E881-4D75-92D9-D6FEEDE2CA6D}"/>
                    </a:ext>
                  </a:extLst>
                </p14:cNvPr>
                <p14:cNvContentPartPr/>
                <p14:nvPr/>
              </p14:nvContentPartPr>
              <p14:xfrm>
                <a:off x="1732720" y="2146987"/>
                <a:ext cx="541440" cy="335880"/>
              </p14:xfrm>
            </p:contentPart>
          </mc:Choice>
          <mc:Fallback xmlns="">
            <p:pic>
              <p:nvPicPr>
                <p:cNvPr id="16" name="Freihand 15">
                  <a:extLst>
                    <a:ext uri="{FF2B5EF4-FFF2-40B4-BE49-F238E27FC236}">
                      <a16:creationId xmlns:a16="http://schemas.microsoft.com/office/drawing/2014/main" id="{700BEB93-E881-4D75-92D9-D6FEEDE2CA6D}"/>
                    </a:ext>
                  </a:extLst>
                </p:cNvPr>
                <p:cNvPicPr/>
                <p:nvPr/>
              </p:nvPicPr>
              <p:blipFill>
                <a:blip r:embed="rId29"/>
                <a:stretch>
                  <a:fillRect/>
                </a:stretch>
              </p:blipFill>
              <p:spPr>
                <a:xfrm>
                  <a:off x="1728400" y="2142667"/>
                  <a:ext cx="5500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2D6E3DE3-6ED0-46CC-80C2-CECD3F1F3C28}"/>
                    </a:ext>
                  </a:extLst>
                </p14:cNvPr>
                <p14:cNvContentPartPr/>
                <p14:nvPr/>
              </p14:nvContentPartPr>
              <p14:xfrm>
                <a:off x="1072840" y="2250667"/>
                <a:ext cx="854280" cy="435600"/>
              </p14:xfrm>
            </p:contentPart>
          </mc:Choice>
          <mc:Fallback xmlns="">
            <p:pic>
              <p:nvPicPr>
                <p:cNvPr id="32" name="Freihand 31">
                  <a:extLst>
                    <a:ext uri="{FF2B5EF4-FFF2-40B4-BE49-F238E27FC236}">
                      <a16:creationId xmlns:a16="http://schemas.microsoft.com/office/drawing/2014/main" id="{2D6E3DE3-6ED0-46CC-80C2-CECD3F1F3C28}"/>
                    </a:ext>
                  </a:extLst>
                </p:cNvPr>
                <p:cNvPicPr/>
                <p:nvPr/>
              </p:nvPicPr>
              <p:blipFill>
                <a:blip r:embed="rId31"/>
                <a:stretch>
                  <a:fillRect/>
                </a:stretch>
              </p:blipFill>
              <p:spPr>
                <a:xfrm>
                  <a:off x="1068520" y="2246347"/>
                  <a:ext cx="862920" cy="44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A6A5001F-4B2C-4B44-9DAC-2907649CB208}"/>
                  </a:ext>
                </a:extLst>
              </p14:cNvPr>
              <p14:cNvContentPartPr/>
              <p14:nvPr/>
            </p14:nvContentPartPr>
            <p14:xfrm>
              <a:off x="4417960" y="6065227"/>
              <a:ext cx="1018800" cy="28440"/>
            </p14:xfrm>
          </p:contentPart>
        </mc:Choice>
        <mc:Fallback xmlns="">
          <p:pic>
            <p:nvPicPr>
              <p:cNvPr id="34" name="Freihand 33">
                <a:extLst>
                  <a:ext uri="{FF2B5EF4-FFF2-40B4-BE49-F238E27FC236}">
                    <a16:creationId xmlns:a16="http://schemas.microsoft.com/office/drawing/2014/main" id="{A6A5001F-4B2C-4B44-9DAC-2907649CB208}"/>
                  </a:ext>
                </a:extLst>
              </p:cNvPr>
              <p:cNvPicPr/>
              <p:nvPr/>
            </p:nvPicPr>
            <p:blipFill>
              <a:blip r:embed="rId33"/>
              <a:stretch>
                <a:fillRect/>
              </a:stretch>
            </p:blipFill>
            <p:spPr>
              <a:xfrm>
                <a:off x="4413640" y="6060907"/>
                <a:ext cx="1027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C5ECFFB1-1AC6-4F36-BC62-12F54D3B3280}"/>
                  </a:ext>
                </a:extLst>
              </p14:cNvPr>
              <p14:cNvContentPartPr/>
              <p14:nvPr/>
            </p14:nvContentPartPr>
            <p14:xfrm>
              <a:off x="748840" y="4263067"/>
              <a:ext cx="7664760" cy="852120"/>
            </p14:xfrm>
          </p:contentPart>
        </mc:Choice>
        <mc:Fallback xmlns="">
          <p:pic>
            <p:nvPicPr>
              <p:cNvPr id="35" name="Freihand 34">
                <a:extLst>
                  <a:ext uri="{FF2B5EF4-FFF2-40B4-BE49-F238E27FC236}">
                    <a16:creationId xmlns:a16="http://schemas.microsoft.com/office/drawing/2014/main" id="{C5ECFFB1-1AC6-4F36-BC62-12F54D3B3280}"/>
                  </a:ext>
                </a:extLst>
              </p:cNvPr>
              <p:cNvPicPr/>
              <p:nvPr/>
            </p:nvPicPr>
            <p:blipFill>
              <a:blip r:embed="rId35"/>
              <a:stretch>
                <a:fillRect/>
              </a:stretch>
            </p:blipFill>
            <p:spPr>
              <a:xfrm>
                <a:off x="744520" y="4258747"/>
                <a:ext cx="7673400" cy="860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6B73260F-7A7B-4368-B56F-59485932A1C0}"/>
                  </a:ext>
                </a:extLst>
              </p14:cNvPr>
              <p14:cNvContentPartPr/>
              <p14:nvPr/>
            </p14:nvContentPartPr>
            <p14:xfrm>
              <a:off x="892840" y="4342987"/>
              <a:ext cx="1177560" cy="594720"/>
            </p14:xfrm>
          </p:contentPart>
        </mc:Choice>
        <mc:Fallback xmlns="">
          <p:pic>
            <p:nvPicPr>
              <p:cNvPr id="36" name="Freihand 35">
                <a:extLst>
                  <a:ext uri="{FF2B5EF4-FFF2-40B4-BE49-F238E27FC236}">
                    <a16:creationId xmlns:a16="http://schemas.microsoft.com/office/drawing/2014/main" id="{6B73260F-7A7B-4368-B56F-59485932A1C0}"/>
                  </a:ext>
                </a:extLst>
              </p:cNvPr>
              <p:cNvPicPr/>
              <p:nvPr/>
            </p:nvPicPr>
            <p:blipFill>
              <a:blip r:embed="rId37"/>
              <a:stretch>
                <a:fillRect/>
              </a:stretch>
            </p:blipFill>
            <p:spPr>
              <a:xfrm>
                <a:off x="888520" y="4338667"/>
                <a:ext cx="118620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A2A975CE-2024-4A02-BF44-0A87C74DB9FC}"/>
                  </a:ext>
                </a:extLst>
              </p14:cNvPr>
              <p14:cNvContentPartPr/>
              <p14:nvPr/>
            </p14:nvContentPartPr>
            <p14:xfrm>
              <a:off x="1085800" y="4529827"/>
              <a:ext cx="803160" cy="325800"/>
            </p14:xfrm>
          </p:contentPart>
        </mc:Choice>
        <mc:Fallback xmlns="">
          <p:pic>
            <p:nvPicPr>
              <p:cNvPr id="37" name="Freihand 36">
                <a:extLst>
                  <a:ext uri="{FF2B5EF4-FFF2-40B4-BE49-F238E27FC236}">
                    <a16:creationId xmlns:a16="http://schemas.microsoft.com/office/drawing/2014/main" id="{A2A975CE-2024-4A02-BF44-0A87C74DB9FC}"/>
                  </a:ext>
                </a:extLst>
              </p:cNvPr>
              <p:cNvPicPr/>
              <p:nvPr/>
            </p:nvPicPr>
            <p:blipFill>
              <a:blip r:embed="rId39"/>
              <a:stretch>
                <a:fillRect/>
              </a:stretch>
            </p:blipFill>
            <p:spPr>
              <a:xfrm>
                <a:off x="1081480" y="4525507"/>
                <a:ext cx="811800" cy="334440"/>
              </a:xfrm>
              <a:prstGeom prst="rect">
                <a:avLst/>
              </a:prstGeom>
            </p:spPr>
          </p:pic>
        </mc:Fallback>
      </mc:AlternateContent>
      <p:grpSp>
        <p:nvGrpSpPr>
          <p:cNvPr id="39" name="Gruppieren 38">
            <a:extLst>
              <a:ext uri="{FF2B5EF4-FFF2-40B4-BE49-F238E27FC236}">
                <a16:creationId xmlns:a16="http://schemas.microsoft.com/office/drawing/2014/main" id="{0E2C97AE-507D-429D-A770-D13B298C51C5}"/>
              </a:ext>
            </a:extLst>
          </p:cNvPr>
          <p:cNvGrpSpPr/>
          <p:nvPr/>
        </p:nvGrpSpPr>
        <p:grpSpPr>
          <a:xfrm>
            <a:off x="3759160" y="5650507"/>
            <a:ext cx="1985040" cy="889920"/>
            <a:chOff x="3759160" y="5650507"/>
            <a:chExt cx="1985040" cy="889920"/>
          </a:xfrm>
        </p:grpSpPr>
        <mc:AlternateContent xmlns:mc="http://schemas.openxmlformats.org/markup-compatibility/2006" xmlns:p14="http://schemas.microsoft.com/office/powerpoint/2010/main">
          <mc:Choice Requires="p14">
            <p:contentPart p14:bwMode="auto" r:id="rId40">
              <p14:nvContentPartPr>
                <p14:cNvPr id="18" name="Freihand 17">
                  <a:extLst>
                    <a:ext uri="{FF2B5EF4-FFF2-40B4-BE49-F238E27FC236}">
                      <a16:creationId xmlns:a16="http://schemas.microsoft.com/office/drawing/2014/main" id="{8908B0EB-B9A3-4BF6-86BE-5A0B7EA8C5AB}"/>
                    </a:ext>
                  </a:extLst>
                </p14:cNvPr>
                <p14:cNvContentPartPr/>
                <p14:nvPr/>
              </p14:nvContentPartPr>
              <p14:xfrm>
                <a:off x="3823240" y="6168547"/>
                <a:ext cx="195120" cy="224640"/>
              </p14:xfrm>
            </p:contentPart>
          </mc:Choice>
          <mc:Fallback xmlns="">
            <p:pic>
              <p:nvPicPr>
                <p:cNvPr id="18" name="Freihand 17">
                  <a:extLst>
                    <a:ext uri="{FF2B5EF4-FFF2-40B4-BE49-F238E27FC236}">
                      <a16:creationId xmlns:a16="http://schemas.microsoft.com/office/drawing/2014/main" id="{8908B0EB-B9A3-4BF6-86BE-5A0B7EA8C5AB}"/>
                    </a:ext>
                  </a:extLst>
                </p:cNvPr>
                <p:cNvPicPr/>
                <p:nvPr/>
              </p:nvPicPr>
              <p:blipFill>
                <a:blip r:embed="rId41"/>
                <a:stretch>
                  <a:fillRect/>
                </a:stretch>
              </p:blipFill>
              <p:spPr>
                <a:xfrm>
                  <a:off x="3818920" y="6164227"/>
                  <a:ext cx="2037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Freihand 18">
                  <a:extLst>
                    <a:ext uri="{FF2B5EF4-FFF2-40B4-BE49-F238E27FC236}">
                      <a16:creationId xmlns:a16="http://schemas.microsoft.com/office/drawing/2014/main" id="{44C9F1D8-F79C-471B-8EF2-69CC24146A2C}"/>
                    </a:ext>
                  </a:extLst>
                </p14:cNvPr>
                <p14:cNvContentPartPr/>
                <p14:nvPr/>
              </p14:nvContentPartPr>
              <p14:xfrm>
                <a:off x="3759160" y="6063787"/>
                <a:ext cx="232200" cy="174960"/>
              </p14:xfrm>
            </p:contentPart>
          </mc:Choice>
          <mc:Fallback xmlns="">
            <p:pic>
              <p:nvPicPr>
                <p:cNvPr id="19" name="Freihand 18">
                  <a:extLst>
                    <a:ext uri="{FF2B5EF4-FFF2-40B4-BE49-F238E27FC236}">
                      <a16:creationId xmlns:a16="http://schemas.microsoft.com/office/drawing/2014/main" id="{44C9F1D8-F79C-471B-8EF2-69CC24146A2C}"/>
                    </a:ext>
                  </a:extLst>
                </p:cNvPr>
                <p:cNvPicPr/>
                <p:nvPr/>
              </p:nvPicPr>
              <p:blipFill>
                <a:blip r:embed="rId43"/>
                <a:stretch>
                  <a:fillRect/>
                </a:stretch>
              </p:blipFill>
              <p:spPr>
                <a:xfrm>
                  <a:off x="3754840" y="6059467"/>
                  <a:ext cx="240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7BEBC1E7-1621-48ED-A8FC-102B652EF69D}"/>
                    </a:ext>
                  </a:extLst>
                </p14:cNvPr>
                <p14:cNvContentPartPr/>
                <p14:nvPr/>
              </p14:nvContentPartPr>
              <p14:xfrm>
                <a:off x="4178200" y="6388147"/>
                <a:ext cx="83160" cy="152280"/>
              </p14:xfrm>
            </p:contentPart>
          </mc:Choice>
          <mc:Fallback xmlns="">
            <p:pic>
              <p:nvPicPr>
                <p:cNvPr id="20" name="Freihand 19">
                  <a:extLst>
                    <a:ext uri="{FF2B5EF4-FFF2-40B4-BE49-F238E27FC236}">
                      <a16:creationId xmlns:a16="http://schemas.microsoft.com/office/drawing/2014/main" id="{7BEBC1E7-1621-48ED-A8FC-102B652EF69D}"/>
                    </a:ext>
                  </a:extLst>
                </p:cNvPr>
                <p:cNvPicPr/>
                <p:nvPr/>
              </p:nvPicPr>
              <p:blipFill>
                <a:blip r:embed="rId45"/>
                <a:stretch>
                  <a:fillRect/>
                </a:stretch>
              </p:blipFill>
              <p:spPr>
                <a:xfrm>
                  <a:off x="4173880" y="6383827"/>
                  <a:ext cx="91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0009C435-DB5F-4A8A-B4D4-81189867CEAA}"/>
                    </a:ext>
                  </a:extLst>
                </p14:cNvPr>
                <p14:cNvContentPartPr/>
                <p14:nvPr/>
              </p14:nvContentPartPr>
              <p14:xfrm>
                <a:off x="4123120" y="6326227"/>
                <a:ext cx="105120" cy="158400"/>
              </p14:xfrm>
            </p:contentPart>
          </mc:Choice>
          <mc:Fallback xmlns="">
            <p:pic>
              <p:nvPicPr>
                <p:cNvPr id="21" name="Freihand 20">
                  <a:extLst>
                    <a:ext uri="{FF2B5EF4-FFF2-40B4-BE49-F238E27FC236}">
                      <a16:creationId xmlns:a16="http://schemas.microsoft.com/office/drawing/2014/main" id="{0009C435-DB5F-4A8A-B4D4-81189867CEAA}"/>
                    </a:ext>
                  </a:extLst>
                </p:cNvPr>
                <p:cNvPicPr/>
                <p:nvPr/>
              </p:nvPicPr>
              <p:blipFill>
                <a:blip r:embed="rId47"/>
                <a:stretch>
                  <a:fillRect/>
                </a:stretch>
              </p:blipFill>
              <p:spPr>
                <a:xfrm>
                  <a:off x="4118800" y="6321907"/>
                  <a:ext cx="113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A3B6B280-DB0A-4F9B-869C-55425149EDFA}"/>
                    </a:ext>
                  </a:extLst>
                </p14:cNvPr>
                <p14:cNvContentPartPr/>
                <p14:nvPr/>
              </p14:nvContentPartPr>
              <p14:xfrm>
                <a:off x="4278280" y="6288067"/>
                <a:ext cx="95760" cy="211320"/>
              </p14:xfrm>
            </p:contentPart>
          </mc:Choice>
          <mc:Fallback xmlns="">
            <p:pic>
              <p:nvPicPr>
                <p:cNvPr id="22" name="Freihand 21">
                  <a:extLst>
                    <a:ext uri="{FF2B5EF4-FFF2-40B4-BE49-F238E27FC236}">
                      <a16:creationId xmlns:a16="http://schemas.microsoft.com/office/drawing/2014/main" id="{A3B6B280-DB0A-4F9B-869C-55425149EDFA}"/>
                    </a:ext>
                  </a:extLst>
                </p:cNvPr>
                <p:cNvPicPr/>
                <p:nvPr/>
              </p:nvPicPr>
              <p:blipFill>
                <a:blip r:embed="rId49"/>
                <a:stretch>
                  <a:fillRect/>
                </a:stretch>
              </p:blipFill>
              <p:spPr>
                <a:xfrm>
                  <a:off x="4273960" y="6283747"/>
                  <a:ext cx="104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E10F3A23-8329-4E74-AF26-019BD5A89383}"/>
                    </a:ext>
                  </a:extLst>
                </p14:cNvPr>
                <p14:cNvContentPartPr/>
                <p14:nvPr/>
              </p14:nvContentPartPr>
              <p14:xfrm>
                <a:off x="4362880" y="6238027"/>
                <a:ext cx="367920" cy="222480"/>
              </p14:xfrm>
            </p:contentPart>
          </mc:Choice>
          <mc:Fallback xmlns="">
            <p:pic>
              <p:nvPicPr>
                <p:cNvPr id="23" name="Freihand 22">
                  <a:extLst>
                    <a:ext uri="{FF2B5EF4-FFF2-40B4-BE49-F238E27FC236}">
                      <a16:creationId xmlns:a16="http://schemas.microsoft.com/office/drawing/2014/main" id="{E10F3A23-8329-4E74-AF26-019BD5A89383}"/>
                    </a:ext>
                  </a:extLst>
                </p:cNvPr>
                <p:cNvPicPr/>
                <p:nvPr/>
              </p:nvPicPr>
              <p:blipFill>
                <a:blip r:embed="rId51"/>
                <a:stretch>
                  <a:fillRect/>
                </a:stretch>
              </p:blipFill>
              <p:spPr>
                <a:xfrm>
                  <a:off x="4358560" y="6233707"/>
                  <a:ext cx="376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219C60F4-A805-41EB-8F9F-03FB940263CD}"/>
                    </a:ext>
                  </a:extLst>
                </p14:cNvPr>
                <p14:cNvContentPartPr/>
                <p14:nvPr/>
              </p14:nvContentPartPr>
              <p14:xfrm>
                <a:off x="4424800" y="6193027"/>
                <a:ext cx="11160" cy="15840"/>
              </p14:xfrm>
            </p:contentPart>
          </mc:Choice>
          <mc:Fallback xmlns="">
            <p:pic>
              <p:nvPicPr>
                <p:cNvPr id="24" name="Freihand 23">
                  <a:extLst>
                    <a:ext uri="{FF2B5EF4-FFF2-40B4-BE49-F238E27FC236}">
                      <a16:creationId xmlns:a16="http://schemas.microsoft.com/office/drawing/2014/main" id="{219C60F4-A805-41EB-8F9F-03FB940263CD}"/>
                    </a:ext>
                  </a:extLst>
                </p:cNvPr>
                <p:cNvPicPr/>
                <p:nvPr/>
              </p:nvPicPr>
              <p:blipFill>
                <a:blip r:embed="rId53"/>
                <a:stretch>
                  <a:fillRect/>
                </a:stretch>
              </p:blipFill>
              <p:spPr>
                <a:xfrm>
                  <a:off x="4420480" y="6188707"/>
                  <a:ext cx="1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93ACDBA7-5634-4B9F-86E9-1B017F66AE38}"/>
                    </a:ext>
                  </a:extLst>
                </p14:cNvPr>
                <p14:cNvContentPartPr/>
                <p14:nvPr/>
              </p14:nvContentPartPr>
              <p14:xfrm>
                <a:off x="4902160" y="6252427"/>
                <a:ext cx="111960" cy="240120"/>
              </p14:xfrm>
            </p:contentPart>
          </mc:Choice>
          <mc:Fallback xmlns="">
            <p:pic>
              <p:nvPicPr>
                <p:cNvPr id="25" name="Freihand 24">
                  <a:extLst>
                    <a:ext uri="{FF2B5EF4-FFF2-40B4-BE49-F238E27FC236}">
                      <a16:creationId xmlns:a16="http://schemas.microsoft.com/office/drawing/2014/main" id="{93ACDBA7-5634-4B9F-86E9-1B017F66AE38}"/>
                    </a:ext>
                  </a:extLst>
                </p:cNvPr>
                <p:cNvPicPr/>
                <p:nvPr/>
              </p:nvPicPr>
              <p:blipFill>
                <a:blip r:embed="rId55"/>
                <a:stretch>
                  <a:fillRect/>
                </a:stretch>
              </p:blipFill>
              <p:spPr>
                <a:xfrm>
                  <a:off x="4897840" y="6248107"/>
                  <a:ext cx="1206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Freihand 26">
                  <a:extLst>
                    <a:ext uri="{FF2B5EF4-FFF2-40B4-BE49-F238E27FC236}">
                      <a16:creationId xmlns:a16="http://schemas.microsoft.com/office/drawing/2014/main" id="{129E20C2-07E9-47E4-9847-028919B85F0F}"/>
                    </a:ext>
                  </a:extLst>
                </p14:cNvPr>
                <p14:cNvContentPartPr/>
                <p14:nvPr/>
              </p14:nvContentPartPr>
              <p14:xfrm>
                <a:off x="5017720" y="6347107"/>
                <a:ext cx="95040" cy="110880"/>
              </p14:xfrm>
            </p:contentPart>
          </mc:Choice>
          <mc:Fallback xmlns="">
            <p:pic>
              <p:nvPicPr>
                <p:cNvPr id="27" name="Freihand 26">
                  <a:extLst>
                    <a:ext uri="{FF2B5EF4-FFF2-40B4-BE49-F238E27FC236}">
                      <a16:creationId xmlns:a16="http://schemas.microsoft.com/office/drawing/2014/main" id="{129E20C2-07E9-47E4-9847-028919B85F0F}"/>
                    </a:ext>
                  </a:extLst>
                </p:cNvPr>
                <p:cNvPicPr/>
                <p:nvPr/>
              </p:nvPicPr>
              <p:blipFill>
                <a:blip r:embed="rId57"/>
                <a:stretch>
                  <a:fillRect/>
                </a:stretch>
              </p:blipFill>
              <p:spPr>
                <a:xfrm>
                  <a:off x="5013400" y="6342787"/>
                  <a:ext cx="103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Freihand 27">
                  <a:extLst>
                    <a:ext uri="{FF2B5EF4-FFF2-40B4-BE49-F238E27FC236}">
                      <a16:creationId xmlns:a16="http://schemas.microsoft.com/office/drawing/2014/main" id="{C9BF255C-1066-49E0-9885-852F49A4A280}"/>
                    </a:ext>
                  </a:extLst>
                </p14:cNvPr>
                <p14:cNvContentPartPr/>
                <p14:nvPr/>
              </p14:nvContentPartPr>
              <p14:xfrm>
                <a:off x="5101600" y="6254227"/>
                <a:ext cx="376920" cy="197640"/>
              </p14:xfrm>
            </p:contentPart>
          </mc:Choice>
          <mc:Fallback xmlns="">
            <p:pic>
              <p:nvPicPr>
                <p:cNvPr id="28" name="Freihand 27">
                  <a:extLst>
                    <a:ext uri="{FF2B5EF4-FFF2-40B4-BE49-F238E27FC236}">
                      <a16:creationId xmlns:a16="http://schemas.microsoft.com/office/drawing/2014/main" id="{C9BF255C-1066-49E0-9885-852F49A4A280}"/>
                    </a:ext>
                  </a:extLst>
                </p:cNvPr>
                <p:cNvPicPr/>
                <p:nvPr/>
              </p:nvPicPr>
              <p:blipFill>
                <a:blip r:embed="rId59"/>
                <a:stretch>
                  <a:fillRect/>
                </a:stretch>
              </p:blipFill>
              <p:spPr>
                <a:xfrm>
                  <a:off x="5097280" y="6249907"/>
                  <a:ext cx="385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0B213C36-C58B-4FA5-9848-CB8C8718FF78}"/>
                    </a:ext>
                  </a:extLst>
                </p14:cNvPr>
                <p14:cNvContentPartPr/>
                <p14:nvPr/>
              </p14:nvContentPartPr>
              <p14:xfrm>
                <a:off x="5515240" y="6347467"/>
                <a:ext cx="228960" cy="95400"/>
              </p14:xfrm>
            </p:contentPart>
          </mc:Choice>
          <mc:Fallback xmlns="">
            <p:pic>
              <p:nvPicPr>
                <p:cNvPr id="29" name="Freihand 28">
                  <a:extLst>
                    <a:ext uri="{FF2B5EF4-FFF2-40B4-BE49-F238E27FC236}">
                      <a16:creationId xmlns:a16="http://schemas.microsoft.com/office/drawing/2014/main" id="{0B213C36-C58B-4FA5-9848-CB8C8718FF78}"/>
                    </a:ext>
                  </a:extLst>
                </p:cNvPr>
                <p:cNvPicPr/>
                <p:nvPr/>
              </p:nvPicPr>
              <p:blipFill>
                <a:blip r:embed="rId61"/>
                <a:stretch>
                  <a:fillRect/>
                </a:stretch>
              </p:blipFill>
              <p:spPr>
                <a:xfrm>
                  <a:off x="5510920" y="6343147"/>
                  <a:ext cx="237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1EA5B6EA-5EA6-4404-BE74-B2C9BD551392}"/>
                    </a:ext>
                  </a:extLst>
                </p14:cNvPr>
                <p14:cNvContentPartPr/>
                <p14:nvPr/>
              </p14:nvContentPartPr>
              <p14:xfrm>
                <a:off x="4396720" y="5650507"/>
                <a:ext cx="1265760" cy="642960"/>
              </p14:xfrm>
            </p:contentPart>
          </mc:Choice>
          <mc:Fallback xmlns="">
            <p:pic>
              <p:nvPicPr>
                <p:cNvPr id="38" name="Freihand 37">
                  <a:extLst>
                    <a:ext uri="{FF2B5EF4-FFF2-40B4-BE49-F238E27FC236}">
                      <a16:creationId xmlns:a16="http://schemas.microsoft.com/office/drawing/2014/main" id="{1EA5B6EA-5EA6-4404-BE74-B2C9BD551392}"/>
                    </a:ext>
                  </a:extLst>
                </p:cNvPr>
                <p:cNvPicPr/>
                <p:nvPr/>
              </p:nvPicPr>
              <p:blipFill>
                <a:blip r:embed="rId63"/>
                <a:stretch>
                  <a:fillRect/>
                </a:stretch>
              </p:blipFill>
              <p:spPr>
                <a:xfrm>
                  <a:off x="4392400" y="5646187"/>
                  <a:ext cx="1274400" cy="651600"/>
                </a:xfrm>
                <a:prstGeom prst="rect">
                  <a:avLst/>
                </a:prstGeom>
              </p:spPr>
            </p:pic>
          </mc:Fallback>
        </mc:AlternateContent>
      </p:grpSp>
      <p:grpSp>
        <p:nvGrpSpPr>
          <p:cNvPr id="61" name="Gruppieren 60">
            <a:extLst>
              <a:ext uri="{FF2B5EF4-FFF2-40B4-BE49-F238E27FC236}">
                <a16:creationId xmlns:a16="http://schemas.microsoft.com/office/drawing/2014/main" id="{2DCAC5F4-BAF6-4D06-A6C2-C758B1376BEA}"/>
              </a:ext>
            </a:extLst>
          </p:cNvPr>
          <p:cNvGrpSpPr/>
          <p:nvPr/>
        </p:nvGrpSpPr>
        <p:grpSpPr>
          <a:xfrm>
            <a:off x="1409440" y="3558907"/>
            <a:ext cx="3211560" cy="998640"/>
            <a:chOff x="1409440" y="3558907"/>
            <a:chExt cx="3211560" cy="998640"/>
          </a:xfrm>
        </p:grpSpPr>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8949FB74-F5D5-484C-BE8D-FE071DB56D0C}"/>
                    </a:ext>
                  </a:extLst>
                </p14:cNvPr>
                <p14:cNvContentPartPr/>
                <p14:nvPr/>
              </p14:nvContentPartPr>
              <p14:xfrm>
                <a:off x="1480360" y="4132387"/>
                <a:ext cx="236160" cy="384120"/>
              </p14:xfrm>
            </p:contentPart>
          </mc:Choice>
          <mc:Fallback xmlns="">
            <p:pic>
              <p:nvPicPr>
                <p:cNvPr id="40" name="Freihand 39">
                  <a:extLst>
                    <a:ext uri="{FF2B5EF4-FFF2-40B4-BE49-F238E27FC236}">
                      <a16:creationId xmlns:a16="http://schemas.microsoft.com/office/drawing/2014/main" id="{8949FB74-F5D5-484C-BE8D-FE071DB56D0C}"/>
                    </a:ext>
                  </a:extLst>
                </p:cNvPr>
                <p:cNvPicPr/>
                <p:nvPr/>
              </p:nvPicPr>
              <p:blipFill>
                <a:blip r:embed="rId65"/>
                <a:stretch>
                  <a:fillRect/>
                </a:stretch>
              </p:blipFill>
              <p:spPr>
                <a:xfrm>
                  <a:off x="1476040" y="4128067"/>
                  <a:ext cx="2448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8745C373-8110-4108-8E14-9D2D9408D8D9}"/>
                    </a:ext>
                  </a:extLst>
                </p14:cNvPr>
                <p14:cNvContentPartPr/>
                <p14:nvPr/>
              </p14:nvContentPartPr>
              <p14:xfrm>
                <a:off x="1409440" y="4225267"/>
                <a:ext cx="219960" cy="332280"/>
              </p14:xfrm>
            </p:contentPart>
          </mc:Choice>
          <mc:Fallback xmlns="">
            <p:pic>
              <p:nvPicPr>
                <p:cNvPr id="41" name="Freihand 40">
                  <a:extLst>
                    <a:ext uri="{FF2B5EF4-FFF2-40B4-BE49-F238E27FC236}">
                      <a16:creationId xmlns:a16="http://schemas.microsoft.com/office/drawing/2014/main" id="{8745C373-8110-4108-8E14-9D2D9408D8D9}"/>
                    </a:ext>
                  </a:extLst>
                </p:cNvPr>
                <p:cNvPicPr/>
                <p:nvPr/>
              </p:nvPicPr>
              <p:blipFill>
                <a:blip r:embed="rId67"/>
                <a:stretch>
                  <a:fillRect/>
                </a:stretch>
              </p:blipFill>
              <p:spPr>
                <a:xfrm>
                  <a:off x="1405120" y="4220947"/>
                  <a:ext cx="2286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99118E35-AA97-478F-8582-5C2DA33DD04E}"/>
                    </a:ext>
                  </a:extLst>
                </p14:cNvPr>
                <p14:cNvContentPartPr/>
                <p14:nvPr/>
              </p14:nvContentPartPr>
              <p14:xfrm>
                <a:off x="1736320" y="3849787"/>
                <a:ext cx="105480" cy="242640"/>
              </p14:xfrm>
            </p:contentPart>
          </mc:Choice>
          <mc:Fallback xmlns="">
            <p:pic>
              <p:nvPicPr>
                <p:cNvPr id="43" name="Freihand 42">
                  <a:extLst>
                    <a:ext uri="{FF2B5EF4-FFF2-40B4-BE49-F238E27FC236}">
                      <a16:creationId xmlns:a16="http://schemas.microsoft.com/office/drawing/2014/main" id="{99118E35-AA97-478F-8582-5C2DA33DD04E}"/>
                    </a:ext>
                  </a:extLst>
                </p:cNvPr>
                <p:cNvPicPr/>
                <p:nvPr/>
              </p:nvPicPr>
              <p:blipFill>
                <a:blip r:embed="rId69"/>
                <a:stretch>
                  <a:fillRect/>
                </a:stretch>
              </p:blipFill>
              <p:spPr>
                <a:xfrm>
                  <a:off x="1732000" y="3845467"/>
                  <a:ext cx="1141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2F6EC15B-923E-41E4-9A42-8D936736E341}"/>
                    </a:ext>
                  </a:extLst>
                </p14:cNvPr>
                <p14:cNvContentPartPr/>
                <p14:nvPr/>
              </p14:nvContentPartPr>
              <p14:xfrm>
                <a:off x="1818760" y="3920347"/>
                <a:ext cx="221400" cy="136440"/>
              </p14:xfrm>
            </p:contentPart>
          </mc:Choice>
          <mc:Fallback xmlns="">
            <p:pic>
              <p:nvPicPr>
                <p:cNvPr id="44" name="Freihand 43">
                  <a:extLst>
                    <a:ext uri="{FF2B5EF4-FFF2-40B4-BE49-F238E27FC236}">
                      <a16:creationId xmlns:a16="http://schemas.microsoft.com/office/drawing/2014/main" id="{2F6EC15B-923E-41E4-9A42-8D936736E341}"/>
                    </a:ext>
                  </a:extLst>
                </p:cNvPr>
                <p:cNvPicPr/>
                <p:nvPr/>
              </p:nvPicPr>
              <p:blipFill>
                <a:blip r:embed="rId71"/>
                <a:stretch>
                  <a:fillRect/>
                </a:stretch>
              </p:blipFill>
              <p:spPr>
                <a:xfrm>
                  <a:off x="1814440" y="3916027"/>
                  <a:ext cx="230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72547443-0602-4AD6-8146-8BE2887B7BB4}"/>
                    </a:ext>
                  </a:extLst>
                </p14:cNvPr>
                <p14:cNvContentPartPr/>
                <p14:nvPr/>
              </p14:nvContentPartPr>
              <p14:xfrm>
                <a:off x="1979320" y="3861307"/>
                <a:ext cx="30600" cy="23400"/>
              </p14:xfrm>
            </p:contentPart>
          </mc:Choice>
          <mc:Fallback xmlns="">
            <p:pic>
              <p:nvPicPr>
                <p:cNvPr id="45" name="Freihand 44">
                  <a:extLst>
                    <a:ext uri="{FF2B5EF4-FFF2-40B4-BE49-F238E27FC236}">
                      <a16:creationId xmlns:a16="http://schemas.microsoft.com/office/drawing/2014/main" id="{72547443-0602-4AD6-8146-8BE2887B7BB4}"/>
                    </a:ext>
                  </a:extLst>
                </p:cNvPr>
                <p:cNvPicPr/>
                <p:nvPr/>
              </p:nvPicPr>
              <p:blipFill>
                <a:blip r:embed="rId73"/>
                <a:stretch>
                  <a:fillRect/>
                </a:stretch>
              </p:blipFill>
              <p:spPr>
                <a:xfrm>
                  <a:off x="1975000" y="3856987"/>
                  <a:ext cx="39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27F42A14-B3D2-4CF8-9BA1-8D4F74225C56}"/>
                    </a:ext>
                  </a:extLst>
                </p14:cNvPr>
                <p14:cNvContentPartPr/>
                <p14:nvPr/>
              </p14:nvContentPartPr>
              <p14:xfrm>
                <a:off x="2067520" y="3787867"/>
                <a:ext cx="114120" cy="196200"/>
              </p14:xfrm>
            </p:contentPart>
          </mc:Choice>
          <mc:Fallback xmlns="">
            <p:pic>
              <p:nvPicPr>
                <p:cNvPr id="46" name="Freihand 45">
                  <a:extLst>
                    <a:ext uri="{FF2B5EF4-FFF2-40B4-BE49-F238E27FC236}">
                      <a16:creationId xmlns:a16="http://schemas.microsoft.com/office/drawing/2014/main" id="{27F42A14-B3D2-4CF8-9BA1-8D4F74225C56}"/>
                    </a:ext>
                  </a:extLst>
                </p:cNvPr>
                <p:cNvPicPr/>
                <p:nvPr/>
              </p:nvPicPr>
              <p:blipFill>
                <a:blip r:embed="rId75"/>
                <a:stretch>
                  <a:fillRect/>
                </a:stretch>
              </p:blipFill>
              <p:spPr>
                <a:xfrm>
                  <a:off x="2063200" y="3783547"/>
                  <a:ext cx="122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DADF8EC3-7668-4A2E-B0CA-960CEE448925}"/>
                    </a:ext>
                  </a:extLst>
                </p14:cNvPr>
                <p14:cNvContentPartPr/>
                <p14:nvPr/>
              </p14:nvContentPartPr>
              <p14:xfrm>
                <a:off x="2155720" y="3752227"/>
                <a:ext cx="76680" cy="203760"/>
              </p14:xfrm>
            </p:contentPart>
          </mc:Choice>
          <mc:Fallback xmlns="">
            <p:pic>
              <p:nvPicPr>
                <p:cNvPr id="47" name="Freihand 46">
                  <a:extLst>
                    <a:ext uri="{FF2B5EF4-FFF2-40B4-BE49-F238E27FC236}">
                      <a16:creationId xmlns:a16="http://schemas.microsoft.com/office/drawing/2014/main" id="{DADF8EC3-7668-4A2E-B0CA-960CEE448925}"/>
                    </a:ext>
                  </a:extLst>
                </p:cNvPr>
                <p:cNvPicPr/>
                <p:nvPr/>
              </p:nvPicPr>
              <p:blipFill>
                <a:blip r:embed="rId77"/>
                <a:stretch>
                  <a:fillRect/>
                </a:stretch>
              </p:blipFill>
              <p:spPr>
                <a:xfrm>
                  <a:off x="2151400" y="3747907"/>
                  <a:ext cx="85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1E2FCE52-7209-445C-B614-45E3DAEDCFD3}"/>
                    </a:ext>
                  </a:extLst>
                </p14:cNvPr>
                <p14:cNvContentPartPr/>
                <p14:nvPr/>
              </p14:nvContentPartPr>
              <p14:xfrm>
                <a:off x="2383960" y="3855187"/>
                <a:ext cx="360" cy="360"/>
              </p14:xfrm>
            </p:contentPart>
          </mc:Choice>
          <mc:Fallback xmlns="">
            <p:pic>
              <p:nvPicPr>
                <p:cNvPr id="48" name="Freihand 47">
                  <a:extLst>
                    <a:ext uri="{FF2B5EF4-FFF2-40B4-BE49-F238E27FC236}">
                      <a16:creationId xmlns:a16="http://schemas.microsoft.com/office/drawing/2014/main" id="{1E2FCE52-7209-445C-B614-45E3DAEDCFD3}"/>
                    </a:ext>
                  </a:extLst>
                </p:cNvPr>
                <p:cNvPicPr/>
                <p:nvPr/>
              </p:nvPicPr>
              <p:blipFill>
                <a:blip r:embed="rId23"/>
                <a:stretch>
                  <a:fillRect/>
                </a:stretch>
              </p:blipFill>
              <p:spPr>
                <a:xfrm>
                  <a:off x="2379640" y="3850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83A363FC-40A1-48AE-90F3-AFE8E2580A26}"/>
                    </a:ext>
                  </a:extLst>
                </p14:cNvPr>
                <p14:cNvContentPartPr/>
                <p14:nvPr/>
              </p14:nvContentPartPr>
              <p14:xfrm>
                <a:off x="2335360" y="3736387"/>
                <a:ext cx="215640" cy="181800"/>
              </p14:xfrm>
            </p:contentPart>
          </mc:Choice>
          <mc:Fallback xmlns="">
            <p:pic>
              <p:nvPicPr>
                <p:cNvPr id="49" name="Freihand 48">
                  <a:extLst>
                    <a:ext uri="{FF2B5EF4-FFF2-40B4-BE49-F238E27FC236}">
                      <a16:creationId xmlns:a16="http://schemas.microsoft.com/office/drawing/2014/main" id="{83A363FC-40A1-48AE-90F3-AFE8E2580A26}"/>
                    </a:ext>
                  </a:extLst>
                </p:cNvPr>
                <p:cNvPicPr/>
                <p:nvPr/>
              </p:nvPicPr>
              <p:blipFill>
                <a:blip r:embed="rId80"/>
                <a:stretch>
                  <a:fillRect/>
                </a:stretch>
              </p:blipFill>
              <p:spPr>
                <a:xfrm>
                  <a:off x="2331040" y="3732067"/>
                  <a:ext cx="224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141E5EB0-81BA-4BCA-904E-7A7D4A2CE412}"/>
                    </a:ext>
                  </a:extLst>
                </p14:cNvPr>
                <p14:cNvContentPartPr/>
                <p14:nvPr/>
              </p14:nvContentPartPr>
              <p14:xfrm>
                <a:off x="2601760" y="3777427"/>
                <a:ext cx="160200" cy="89640"/>
              </p14:xfrm>
            </p:contentPart>
          </mc:Choice>
          <mc:Fallback xmlns="">
            <p:pic>
              <p:nvPicPr>
                <p:cNvPr id="50" name="Freihand 49">
                  <a:extLst>
                    <a:ext uri="{FF2B5EF4-FFF2-40B4-BE49-F238E27FC236}">
                      <a16:creationId xmlns:a16="http://schemas.microsoft.com/office/drawing/2014/main" id="{141E5EB0-81BA-4BCA-904E-7A7D4A2CE412}"/>
                    </a:ext>
                  </a:extLst>
                </p:cNvPr>
                <p:cNvPicPr/>
                <p:nvPr/>
              </p:nvPicPr>
              <p:blipFill>
                <a:blip r:embed="rId82"/>
                <a:stretch>
                  <a:fillRect/>
                </a:stretch>
              </p:blipFill>
              <p:spPr>
                <a:xfrm>
                  <a:off x="2597440" y="3773107"/>
                  <a:ext cx="168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EB4425E4-EA06-4308-9D06-A7A1E8EF827E}"/>
                    </a:ext>
                  </a:extLst>
                </p14:cNvPr>
                <p14:cNvContentPartPr/>
                <p14:nvPr/>
              </p14:nvContentPartPr>
              <p14:xfrm>
                <a:off x="2787880" y="3760507"/>
                <a:ext cx="44640" cy="77760"/>
              </p14:xfrm>
            </p:contentPart>
          </mc:Choice>
          <mc:Fallback xmlns="">
            <p:pic>
              <p:nvPicPr>
                <p:cNvPr id="51" name="Freihand 50">
                  <a:extLst>
                    <a:ext uri="{FF2B5EF4-FFF2-40B4-BE49-F238E27FC236}">
                      <a16:creationId xmlns:a16="http://schemas.microsoft.com/office/drawing/2014/main" id="{EB4425E4-EA06-4308-9D06-A7A1E8EF827E}"/>
                    </a:ext>
                  </a:extLst>
                </p:cNvPr>
                <p:cNvPicPr/>
                <p:nvPr/>
              </p:nvPicPr>
              <p:blipFill>
                <a:blip r:embed="rId84"/>
                <a:stretch>
                  <a:fillRect/>
                </a:stretch>
              </p:blipFill>
              <p:spPr>
                <a:xfrm>
                  <a:off x="2783560" y="3756187"/>
                  <a:ext cx="53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CC00A98C-E81D-4E02-B99E-715936EB9854}"/>
                    </a:ext>
                  </a:extLst>
                </p14:cNvPr>
                <p14:cNvContentPartPr/>
                <p14:nvPr/>
              </p14:nvContentPartPr>
              <p14:xfrm>
                <a:off x="2954560" y="3631987"/>
                <a:ext cx="119520" cy="192600"/>
              </p14:xfrm>
            </p:contentPart>
          </mc:Choice>
          <mc:Fallback xmlns="">
            <p:pic>
              <p:nvPicPr>
                <p:cNvPr id="52" name="Freihand 51">
                  <a:extLst>
                    <a:ext uri="{FF2B5EF4-FFF2-40B4-BE49-F238E27FC236}">
                      <a16:creationId xmlns:a16="http://schemas.microsoft.com/office/drawing/2014/main" id="{CC00A98C-E81D-4E02-B99E-715936EB9854}"/>
                    </a:ext>
                  </a:extLst>
                </p:cNvPr>
                <p:cNvPicPr/>
                <p:nvPr/>
              </p:nvPicPr>
              <p:blipFill>
                <a:blip r:embed="rId86"/>
                <a:stretch>
                  <a:fillRect/>
                </a:stretch>
              </p:blipFill>
              <p:spPr>
                <a:xfrm>
                  <a:off x="2950240" y="3627667"/>
                  <a:ext cx="128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4590DD1C-8717-4953-9FE5-DC6765A5318E}"/>
                    </a:ext>
                  </a:extLst>
                </p14:cNvPr>
                <p14:cNvContentPartPr/>
                <p14:nvPr/>
              </p14:nvContentPartPr>
              <p14:xfrm>
                <a:off x="3030520" y="3716587"/>
                <a:ext cx="357840" cy="97560"/>
              </p14:xfrm>
            </p:contentPart>
          </mc:Choice>
          <mc:Fallback xmlns="">
            <p:pic>
              <p:nvPicPr>
                <p:cNvPr id="53" name="Freihand 52">
                  <a:extLst>
                    <a:ext uri="{FF2B5EF4-FFF2-40B4-BE49-F238E27FC236}">
                      <a16:creationId xmlns:a16="http://schemas.microsoft.com/office/drawing/2014/main" id="{4590DD1C-8717-4953-9FE5-DC6765A5318E}"/>
                    </a:ext>
                  </a:extLst>
                </p:cNvPr>
                <p:cNvPicPr/>
                <p:nvPr/>
              </p:nvPicPr>
              <p:blipFill>
                <a:blip r:embed="rId88"/>
                <a:stretch>
                  <a:fillRect/>
                </a:stretch>
              </p:blipFill>
              <p:spPr>
                <a:xfrm>
                  <a:off x="3026200" y="3712267"/>
                  <a:ext cx="366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038384C4-083E-487F-A73E-86B0C39F647C}"/>
                    </a:ext>
                  </a:extLst>
                </p14:cNvPr>
                <p14:cNvContentPartPr/>
                <p14:nvPr/>
              </p14:nvContentPartPr>
              <p14:xfrm>
                <a:off x="3493480" y="3688867"/>
                <a:ext cx="117720" cy="106920"/>
              </p14:xfrm>
            </p:contentPart>
          </mc:Choice>
          <mc:Fallback xmlns="">
            <p:pic>
              <p:nvPicPr>
                <p:cNvPr id="55" name="Freihand 54">
                  <a:extLst>
                    <a:ext uri="{FF2B5EF4-FFF2-40B4-BE49-F238E27FC236}">
                      <a16:creationId xmlns:a16="http://schemas.microsoft.com/office/drawing/2014/main" id="{038384C4-083E-487F-A73E-86B0C39F647C}"/>
                    </a:ext>
                  </a:extLst>
                </p:cNvPr>
                <p:cNvPicPr/>
                <p:nvPr/>
              </p:nvPicPr>
              <p:blipFill>
                <a:blip r:embed="rId90"/>
                <a:stretch>
                  <a:fillRect/>
                </a:stretch>
              </p:blipFill>
              <p:spPr>
                <a:xfrm>
                  <a:off x="3489160" y="3684547"/>
                  <a:ext cx="126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46986BF6-0B8E-4388-96C6-72922031F130}"/>
                    </a:ext>
                  </a:extLst>
                </p14:cNvPr>
                <p14:cNvContentPartPr/>
                <p14:nvPr/>
              </p14:nvContentPartPr>
              <p14:xfrm>
                <a:off x="3620920" y="3702187"/>
                <a:ext cx="106200" cy="59040"/>
              </p14:xfrm>
            </p:contentPart>
          </mc:Choice>
          <mc:Fallback xmlns="">
            <p:pic>
              <p:nvPicPr>
                <p:cNvPr id="56" name="Freihand 55">
                  <a:extLst>
                    <a:ext uri="{FF2B5EF4-FFF2-40B4-BE49-F238E27FC236}">
                      <a16:creationId xmlns:a16="http://schemas.microsoft.com/office/drawing/2014/main" id="{46986BF6-0B8E-4388-96C6-72922031F130}"/>
                    </a:ext>
                  </a:extLst>
                </p:cNvPr>
                <p:cNvPicPr/>
                <p:nvPr/>
              </p:nvPicPr>
              <p:blipFill>
                <a:blip r:embed="rId92"/>
                <a:stretch>
                  <a:fillRect/>
                </a:stretch>
              </p:blipFill>
              <p:spPr>
                <a:xfrm>
                  <a:off x="3616600" y="3697867"/>
                  <a:ext cx="114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86ABECBE-30C0-4DD3-80C9-1D866B01BF65}"/>
                    </a:ext>
                  </a:extLst>
                </p14:cNvPr>
                <p14:cNvContentPartPr/>
                <p14:nvPr/>
              </p14:nvContentPartPr>
              <p14:xfrm>
                <a:off x="3822160" y="3558907"/>
                <a:ext cx="133200" cy="196560"/>
              </p14:xfrm>
            </p:contentPart>
          </mc:Choice>
          <mc:Fallback xmlns="">
            <p:pic>
              <p:nvPicPr>
                <p:cNvPr id="57" name="Freihand 56">
                  <a:extLst>
                    <a:ext uri="{FF2B5EF4-FFF2-40B4-BE49-F238E27FC236}">
                      <a16:creationId xmlns:a16="http://schemas.microsoft.com/office/drawing/2014/main" id="{86ABECBE-30C0-4DD3-80C9-1D866B01BF65}"/>
                    </a:ext>
                  </a:extLst>
                </p:cNvPr>
                <p:cNvPicPr/>
                <p:nvPr/>
              </p:nvPicPr>
              <p:blipFill>
                <a:blip r:embed="rId94"/>
                <a:stretch>
                  <a:fillRect/>
                </a:stretch>
              </p:blipFill>
              <p:spPr>
                <a:xfrm>
                  <a:off x="3817840" y="3554587"/>
                  <a:ext cx="141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515A809C-3275-49C1-97D8-383818D49417}"/>
                    </a:ext>
                  </a:extLst>
                </p14:cNvPr>
                <p14:cNvContentPartPr/>
                <p14:nvPr/>
              </p14:nvContentPartPr>
              <p14:xfrm>
                <a:off x="3928720" y="3646387"/>
                <a:ext cx="366840" cy="97920"/>
              </p14:xfrm>
            </p:contentPart>
          </mc:Choice>
          <mc:Fallback xmlns="">
            <p:pic>
              <p:nvPicPr>
                <p:cNvPr id="58" name="Freihand 57">
                  <a:extLst>
                    <a:ext uri="{FF2B5EF4-FFF2-40B4-BE49-F238E27FC236}">
                      <a16:creationId xmlns:a16="http://schemas.microsoft.com/office/drawing/2014/main" id="{515A809C-3275-49C1-97D8-383818D49417}"/>
                    </a:ext>
                  </a:extLst>
                </p:cNvPr>
                <p:cNvPicPr/>
                <p:nvPr/>
              </p:nvPicPr>
              <p:blipFill>
                <a:blip r:embed="rId96"/>
                <a:stretch>
                  <a:fillRect/>
                </a:stretch>
              </p:blipFill>
              <p:spPr>
                <a:xfrm>
                  <a:off x="3924400" y="3642067"/>
                  <a:ext cx="375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3C07957E-6F98-4C89-9A46-B3188F4CDF35}"/>
                    </a:ext>
                  </a:extLst>
                </p14:cNvPr>
                <p14:cNvContentPartPr/>
                <p14:nvPr/>
              </p14:nvContentPartPr>
              <p14:xfrm>
                <a:off x="4341280" y="3617947"/>
                <a:ext cx="100800" cy="86040"/>
              </p14:xfrm>
            </p:contentPart>
          </mc:Choice>
          <mc:Fallback xmlns="">
            <p:pic>
              <p:nvPicPr>
                <p:cNvPr id="59" name="Freihand 58">
                  <a:extLst>
                    <a:ext uri="{FF2B5EF4-FFF2-40B4-BE49-F238E27FC236}">
                      <a16:creationId xmlns:a16="http://schemas.microsoft.com/office/drawing/2014/main" id="{3C07957E-6F98-4C89-9A46-B3188F4CDF35}"/>
                    </a:ext>
                  </a:extLst>
                </p:cNvPr>
                <p:cNvPicPr/>
                <p:nvPr/>
              </p:nvPicPr>
              <p:blipFill>
                <a:blip r:embed="rId98"/>
                <a:stretch>
                  <a:fillRect/>
                </a:stretch>
              </p:blipFill>
              <p:spPr>
                <a:xfrm>
                  <a:off x="4336960" y="3613627"/>
                  <a:ext cx="109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B6150432-9804-494B-9503-AE1F5D4A438D}"/>
                    </a:ext>
                  </a:extLst>
                </p14:cNvPr>
                <p14:cNvContentPartPr/>
                <p14:nvPr/>
              </p14:nvContentPartPr>
              <p14:xfrm>
                <a:off x="3674560" y="3755827"/>
                <a:ext cx="946440" cy="153720"/>
              </p14:xfrm>
            </p:contentPart>
          </mc:Choice>
          <mc:Fallback xmlns="">
            <p:pic>
              <p:nvPicPr>
                <p:cNvPr id="60" name="Freihand 59">
                  <a:extLst>
                    <a:ext uri="{FF2B5EF4-FFF2-40B4-BE49-F238E27FC236}">
                      <a16:creationId xmlns:a16="http://schemas.microsoft.com/office/drawing/2014/main" id="{B6150432-9804-494B-9503-AE1F5D4A438D}"/>
                    </a:ext>
                  </a:extLst>
                </p:cNvPr>
                <p:cNvPicPr/>
                <p:nvPr/>
              </p:nvPicPr>
              <p:blipFill>
                <a:blip r:embed="rId100"/>
                <a:stretch>
                  <a:fillRect/>
                </a:stretch>
              </p:blipFill>
              <p:spPr>
                <a:xfrm>
                  <a:off x="3670240" y="3751507"/>
                  <a:ext cx="955080" cy="16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17" name="Freihand 16">
                <a:extLst>
                  <a:ext uri="{FF2B5EF4-FFF2-40B4-BE49-F238E27FC236}">
                    <a16:creationId xmlns:a16="http://schemas.microsoft.com/office/drawing/2014/main" id="{1FAC60DC-D6FC-EA44-23E5-4B67CC09A460}"/>
                  </a:ext>
                </a:extLst>
              </p14:cNvPr>
              <p14:cNvContentPartPr/>
              <p14:nvPr/>
            </p14:nvContentPartPr>
            <p14:xfrm>
              <a:off x="8523687" y="2003662"/>
              <a:ext cx="10080" cy="19440"/>
            </p14:xfrm>
          </p:contentPart>
        </mc:Choice>
        <mc:Fallback>
          <p:pic>
            <p:nvPicPr>
              <p:cNvPr id="17" name="Freihand 16">
                <a:extLst>
                  <a:ext uri="{FF2B5EF4-FFF2-40B4-BE49-F238E27FC236}">
                    <a16:creationId xmlns:a16="http://schemas.microsoft.com/office/drawing/2014/main" id="{1FAC60DC-D6FC-EA44-23E5-4B67CC09A460}"/>
                  </a:ext>
                </a:extLst>
              </p:cNvPr>
              <p:cNvPicPr/>
              <p:nvPr/>
            </p:nvPicPr>
            <p:blipFill>
              <a:blip r:embed="rId102"/>
              <a:stretch>
                <a:fillRect/>
              </a:stretch>
            </p:blipFill>
            <p:spPr>
              <a:xfrm>
                <a:off x="8515047" y="1994662"/>
                <a:ext cx="27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0" name="Freihand 29">
                <a:extLst>
                  <a:ext uri="{FF2B5EF4-FFF2-40B4-BE49-F238E27FC236}">
                    <a16:creationId xmlns:a16="http://schemas.microsoft.com/office/drawing/2014/main" id="{C28953AB-6363-59D8-F213-4D17AFD5AE27}"/>
                  </a:ext>
                </a:extLst>
              </p14:cNvPr>
              <p14:cNvContentPartPr/>
              <p14:nvPr/>
            </p14:nvContentPartPr>
            <p14:xfrm>
              <a:off x="1012647" y="2069542"/>
              <a:ext cx="965160" cy="817560"/>
            </p14:xfrm>
          </p:contentPart>
        </mc:Choice>
        <mc:Fallback>
          <p:pic>
            <p:nvPicPr>
              <p:cNvPr id="30" name="Freihand 29">
                <a:extLst>
                  <a:ext uri="{FF2B5EF4-FFF2-40B4-BE49-F238E27FC236}">
                    <a16:creationId xmlns:a16="http://schemas.microsoft.com/office/drawing/2014/main" id="{C28953AB-6363-59D8-F213-4D17AFD5AE27}"/>
                  </a:ext>
                </a:extLst>
              </p:cNvPr>
              <p:cNvPicPr/>
              <p:nvPr/>
            </p:nvPicPr>
            <p:blipFill>
              <a:blip r:embed="rId104"/>
              <a:stretch>
                <a:fillRect/>
              </a:stretch>
            </p:blipFill>
            <p:spPr>
              <a:xfrm>
                <a:off x="1004007" y="2060902"/>
                <a:ext cx="982800" cy="835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2" name="Freihand 41">
                <a:extLst>
                  <a:ext uri="{FF2B5EF4-FFF2-40B4-BE49-F238E27FC236}">
                    <a16:creationId xmlns:a16="http://schemas.microsoft.com/office/drawing/2014/main" id="{7E2E68D6-3B76-497E-73D7-C5446C637FD4}"/>
                  </a:ext>
                </a:extLst>
              </p14:cNvPr>
              <p14:cNvContentPartPr/>
              <p14:nvPr/>
            </p14:nvContentPartPr>
            <p14:xfrm>
              <a:off x="995727" y="4277062"/>
              <a:ext cx="995040" cy="710280"/>
            </p14:xfrm>
          </p:contentPart>
        </mc:Choice>
        <mc:Fallback>
          <p:pic>
            <p:nvPicPr>
              <p:cNvPr id="42" name="Freihand 41">
                <a:extLst>
                  <a:ext uri="{FF2B5EF4-FFF2-40B4-BE49-F238E27FC236}">
                    <a16:creationId xmlns:a16="http://schemas.microsoft.com/office/drawing/2014/main" id="{7E2E68D6-3B76-497E-73D7-C5446C637FD4}"/>
                  </a:ext>
                </a:extLst>
              </p:cNvPr>
              <p:cNvPicPr/>
              <p:nvPr/>
            </p:nvPicPr>
            <p:blipFill>
              <a:blip r:embed="rId106"/>
              <a:stretch>
                <a:fillRect/>
              </a:stretch>
            </p:blipFill>
            <p:spPr>
              <a:xfrm>
                <a:off x="987087" y="4268422"/>
                <a:ext cx="1012680" cy="727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4" name="Freihand 53">
                <a:extLst>
                  <a:ext uri="{FF2B5EF4-FFF2-40B4-BE49-F238E27FC236}">
                    <a16:creationId xmlns:a16="http://schemas.microsoft.com/office/drawing/2014/main" id="{E6CAB252-4993-4864-8DF4-C429B7077DFC}"/>
                  </a:ext>
                </a:extLst>
              </p14:cNvPr>
              <p14:cNvContentPartPr/>
              <p14:nvPr/>
            </p14:nvContentPartPr>
            <p14:xfrm>
              <a:off x="5658807" y="2786302"/>
              <a:ext cx="18000" cy="23040"/>
            </p14:xfrm>
          </p:contentPart>
        </mc:Choice>
        <mc:Fallback>
          <p:pic>
            <p:nvPicPr>
              <p:cNvPr id="54" name="Freihand 53">
                <a:extLst>
                  <a:ext uri="{FF2B5EF4-FFF2-40B4-BE49-F238E27FC236}">
                    <a16:creationId xmlns:a16="http://schemas.microsoft.com/office/drawing/2014/main" id="{E6CAB252-4993-4864-8DF4-C429B7077DFC}"/>
                  </a:ext>
                </a:extLst>
              </p:cNvPr>
              <p:cNvPicPr/>
              <p:nvPr/>
            </p:nvPicPr>
            <p:blipFill>
              <a:blip r:embed="rId108"/>
              <a:stretch>
                <a:fillRect/>
              </a:stretch>
            </p:blipFill>
            <p:spPr>
              <a:xfrm>
                <a:off x="5650167" y="2777302"/>
                <a:ext cx="35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FB85FE3C-9B0D-BA2B-F820-E2519569D918}"/>
                  </a:ext>
                </a:extLst>
              </p14:cNvPr>
              <p14:cNvContentPartPr/>
              <p14:nvPr/>
            </p14:nvContentPartPr>
            <p14:xfrm>
              <a:off x="6525327" y="939142"/>
              <a:ext cx="50040" cy="6480"/>
            </p14:xfrm>
          </p:contentPart>
        </mc:Choice>
        <mc:Fallback>
          <p:pic>
            <p:nvPicPr>
              <p:cNvPr id="62" name="Freihand 61">
                <a:extLst>
                  <a:ext uri="{FF2B5EF4-FFF2-40B4-BE49-F238E27FC236}">
                    <a16:creationId xmlns:a16="http://schemas.microsoft.com/office/drawing/2014/main" id="{FB85FE3C-9B0D-BA2B-F820-E2519569D918}"/>
                  </a:ext>
                </a:extLst>
              </p:cNvPr>
              <p:cNvPicPr/>
              <p:nvPr/>
            </p:nvPicPr>
            <p:blipFill>
              <a:blip r:embed="rId110"/>
              <a:stretch>
                <a:fillRect/>
              </a:stretch>
            </p:blipFill>
            <p:spPr>
              <a:xfrm>
                <a:off x="6516327" y="930142"/>
                <a:ext cx="67680" cy="24120"/>
              </a:xfrm>
              <a:prstGeom prst="rect">
                <a:avLst/>
              </a:prstGeom>
            </p:spPr>
          </p:pic>
        </mc:Fallback>
      </mc:AlternateContent>
      <p:grpSp>
        <p:nvGrpSpPr>
          <p:cNvPr id="211976" name="Gruppieren 211975">
            <a:extLst>
              <a:ext uri="{FF2B5EF4-FFF2-40B4-BE49-F238E27FC236}">
                <a16:creationId xmlns:a16="http://schemas.microsoft.com/office/drawing/2014/main" id="{8B2E3E25-41AF-EA83-2744-8218F5E7ACE9}"/>
              </a:ext>
            </a:extLst>
          </p:cNvPr>
          <p:cNvGrpSpPr/>
          <p:nvPr/>
        </p:nvGrpSpPr>
        <p:grpSpPr>
          <a:xfrm>
            <a:off x="875847" y="2775142"/>
            <a:ext cx="2071080" cy="673200"/>
            <a:chOff x="875847" y="2775142"/>
            <a:chExt cx="2071080" cy="673200"/>
          </a:xfrm>
        </p:grpSpPr>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D14AFF7C-2A99-0E34-FB5E-9B72D754BFFE}"/>
                    </a:ext>
                  </a:extLst>
                </p14:cNvPr>
                <p14:cNvContentPartPr/>
                <p14:nvPr/>
              </p14:nvContentPartPr>
              <p14:xfrm>
                <a:off x="1145847" y="2969542"/>
                <a:ext cx="843840" cy="300960"/>
              </p14:xfrm>
            </p:contentPart>
          </mc:Choice>
          <mc:Fallback>
            <p:pic>
              <p:nvPicPr>
                <p:cNvPr id="63" name="Freihand 62">
                  <a:extLst>
                    <a:ext uri="{FF2B5EF4-FFF2-40B4-BE49-F238E27FC236}">
                      <a16:creationId xmlns:a16="http://schemas.microsoft.com/office/drawing/2014/main" id="{D14AFF7C-2A99-0E34-FB5E-9B72D754BFFE}"/>
                    </a:ext>
                  </a:extLst>
                </p:cNvPr>
                <p:cNvPicPr/>
                <p:nvPr/>
              </p:nvPicPr>
              <p:blipFill>
                <a:blip r:embed="rId112"/>
                <a:stretch>
                  <a:fillRect/>
                </a:stretch>
              </p:blipFill>
              <p:spPr>
                <a:xfrm>
                  <a:off x="1136847" y="2960902"/>
                  <a:ext cx="8614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1968" name="Freihand 211967">
                  <a:extLst>
                    <a:ext uri="{FF2B5EF4-FFF2-40B4-BE49-F238E27FC236}">
                      <a16:creationId xmlns:a16="http://schemas.microsoft.com/office/drawing/2014/main" id="{DBF358CB-EAD8-8B6F-E6F1-4E7F589334B7}"/>
                    </a:ext>
                  </a:extLst>
                </p14:cNvPr>
                <p14:cNvContentPartPr/>
                <p14:nvPr/>
              </p14:nvContentPartPr>
              <p14:xfrm>
                <a:off x="1816527" y="2978542"/>
                <a:ext cx="92160" cy="142200"/>
              </p14:xfrm>
            </p:contentPart>
          </mc:Choice>
          <mc:Fallback>
            <p:pic>
              <p:nvPicPr>
                <p:cNvPr id="211968" name="Freihand 211967">
                  <a:extLst>
                    <a:ext uri="{FF2B5EF4-FFF2-40B4-BE49-F238E27FC236}">
                      <a16:creationId xmlns:a16="http://schemas.microsoft.com/office/drawing/2014/main" id="{DBF358CB-EAD8-8B6F-E6F1-4E7F589334B7}"/>
                    </a:ext>
                  </a:extLst>
                </p:cNvPr>
                <p:cNvPicPr/>
                <p:nvPr/>
              </p:nvPicPr>
              <p:blipFill>
                <a:blip r:embed="rId114"/>
                <a:stretch>
                  <a:fillRect/>
                </a:stretch>
              </p:blipFill>
              <p:spPr>
                <a:xfrm>
                  <a:off x="1807527" y="2969902"/>
                  <a:ext cx="109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1969" name="Freihand 211968">
                  <a:extLst>
                    <a:ext uri="{FF2B5EF4-FFF2-40B4-BE49-F238E27FC236}">
                      <a16:creationId xmlns:a16="http://schemas.microsoft.com/office/drawing/2014/main" id="{1113EA03-10F6-677A-2293-7FC5BE978F01}"/>
                    </a:ext>
                  </a:extLst>
                </p14:cNvPr>
                <p14:cNvContentPartPr/>
                <p14:nvPr/>
              </p14:nvContentPartPr>
              <p14:xfrm>
                <a:off x="1897167" y="2946862"/>
                <a:ext cx="184320" cy="146880"/>
              </p14:xfrm>
            </p:contentPart>
          </mc:Choice>
          <mc:Fallback>
            <p:pic>
              <p:nvPicPr>
                <p:cNvPr id="211969" name="Freihand 211968">
                  <a:extLst>
                    <a:ext uri="{FF2B5EF4-FFF2-40B4-BE49-F238E27FC236}">
                      <a16:creationId xmlns:a16="http://schemas.microsoft.com/office/drawing/2014/main" id="{1113EA03-10F6-677A-2293-7FC5BE978F01}"/>
                    </a:ext>
                  </a:extLst>
                </p:cNvPr>
                <p:cNvPicPr/>
                <p:nvPr/>
              </p:nvPicPr>
              <p:blipFill>
                <a:blip r:embed="rId116"/>
                <a:stretch>
                  <a:fillRect/>
                </a:stretch>
              </p:blipFill>
              <p:spPr>
                <a:xfrm>
                  <a:off x="1888167" y="2937862"/>
                  <a:ext cx="201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1970" name="Freihand 211969">
                  <a:extLst>
                    <a:ext uri="{FF2B5EF4-FFF2-40B4-BE49-F238E27FC236}">
                      <a16:creationId xmlns:a16="http://schemas.microsoft.com/office/drawing/2014/main" id="{8A0A182F-F1A5-117F-C475-1DAE9A67A5F9}"/>
                    </a:ext>
                  </a:extLst>
                </p14:cNvPr>
                <p14:cNvContentPartPr/>
                <p14:nvPr/>
              </p14:nvContentPartPr>
              <p14:xfrm>
                <a:off x="2045127" y="2922022"/>
                <a:ext cx="190440" cy="122400"/>
              </p14:xfrm>
            </p:contentPart>
          </mc:Choice>
          <mc:Fallback>
            <p:pic>
              <p:nvPicPr>
                <p:cNvPr id="211970" name="Freihand 211969">
                  <a:extLst>
                    <a:ext uri="{FF2B5EF4-FFF2-40B4-BE49-F238E27FC236}">
                      <a16:creationId xmlns:a16="http://schemas.microsoft.com/office/drawing/2014/main" id="{8A0A182F-F1A5-117F-C475-1DAE9A67A5F9}"/>
                    </a:ext>
                  </a:extLst>
                </p:cNvPr>
                <p:cNvPicPr/>
                <p:nvPr/>
              </p:nvPicPr>
              <p:blipFill>
                <a:blip r:embed="rId118"/>
                <a:stretch>
                  <a:fillRect/>
                </a:stretch>
              </p:blipFill>
              <p:spPr>
                <a:xfrm>
                  <a:off x="2036127" y="2913022"/>
                  <a:ext cx="208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1972" name="Freihand 211971">
                  <a:extLst>
                    <a:ext uri="{FF2B5EF4-FFF2-40B4-BE49-F238E27FC236}">
                      <a16:creationId xmlns:a16="http://schemas.microsoft.com/office/drawing/2014/main" id="{82F1B94C-1EC9-DAD5-66BB-B6BC9918F6BB}"/>
                    </a:ext>
                  </a:extLst>
                </p14:cNvPr>
                <p14:cNvContentPartPr/>
                <p14:nvPr/>
              </p14:nvContentPartPr>
              <p14:xfrm>
                <a:off x="2276967" y="2859022"/>
                <a:ext cx="99360" cy="152280"/>
              </p14:xfrm>
            </p:contentPart>
          </mc:Choice>
          <mc:Fallback>
            <p:pic>
              <p:nvPicPr>
                <p:cNvPr id="211972" name="Freihand 211971">
                  <a:extLst>
                    <a:ext uri="{FF2B5EF4-FFF2-40B4-BE49-F238E27FC236}">
                      <a16:creationId xmlns:a16="http://schemas.microsoft.com/office/drawing/2014/main" id="{82F1B94C-1EC9-DAD5-66BB-B6BC9918F6BB}"/>
                    </a:ext>
                  </a:extLst>
                </p:cNvPr>
                <p:cNvPicPr/>
                <p:nvPr/>
              </p:nvPicPr>
              <p:blipFill>
                <a:blip r:embed="rId120"/>
                <a:stretch>
                  <a:fillRect/>
                </a:stretch>
              </p:blipFill>
              <p:spPr>
                <a:xfrm>
                  <a:off x="2267967" y="2850022"/>
                  <a:ext cx="117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1973" name="Freihand 211972">
                  <a:extLst>
                    <a:ext uri="{FF2B5EF4-FFF2-40B4-BE49-F238E27FC236}">
                      <a16:creationId xmlns:a16="http://schemas.microsoft.com/office/drawing/2014/main" id="{466CBC5C-8893-A4D4-6EF3-85D0983CD0C9}"/>
                    </a:ext>
                  </a:extLst>
                </p14:cNvPr>
                <p14:cNvContentPartPr/>
                <p14:nvPr/>
              </p14:nvContentPartPr>
              <p14:xfrm>
                <a:off x="2396487" y="2850742"/>
                <a:ext cx="61920" cy="101520"/>
              </p14:xfrm>
            </p:contentPart>
          </mc:Choice>
          <mc:Fallback>
            <p:pic>
              <p:nvPicPr>
                <p:cNvPr id="211973" name="Freihand 211972">
                  <a:extLst>
                    <a:ext uri="{FF2B5EF4-FFF2-40B4-BE49-F238E27FC236}">
                      <a16:creationId xmlns:a16="http://schemas.microsoft.com/office/drawing/2014/main" id="{466CBC5C-8893-A4D4-6EF3-85D0983CD0C9}"/>
                    </a:ext>
                  </a:extLst>
                </p:cNvPr>
                <p:cNvPicPr/>
                <p:nvPr/>
              </p:nvPicPr>
              <p:blipFill>
                <a:blip r:embed="rId122"/>
                <a:stretch>
                  <a:fillRect/>
                </a:stretch>
              </p:blipFill>
              <p:spPr>
                <a:xfrm>
                  <a:off x="2387847" y="2841742"/>
                  <a:ext cx="79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1975" name="Freihand 211974">
                  <a:extLst>
                    <a:ext uri="{FF2B5EF4-FFF2-40B4-BE49-F238E27FC236}">
                      <a16:creationId xmlns:a16="http://schemas.microsoft.com/office/drawing/2014/main" id="{FF8623BD-3765-9D2C-9726-D1B680ADFFCD}"/>
                    </a:ext>
                  </a:extLst>
                </p14:cNvPr>
                <p14:cNvContentPartPr/>
                <p14:nvPr/>
              </p14:nvContentPartPr>
              <p14:xfrm>
                <a:off x="875847" y="2775142"/>
                <a:ext cx="2071080" cy="673200"/>
              </p14:xfrm>
            </p:contentPart>
          </mc:Choice>
          <mc:Fallback>
            <p:pic>
              <p:nvPicPr>
                <p:cNvPr id="211975" name="Freihand 211974">
                  <a:extLst>
                    <a:ext uri="{FF2B5EF4-FFF2-40B4-BE49-F238E27FC236}">
                      <a16:creationId xmlns:a16="http://schemas.microsoft.com/office/drawing/2014/main" id="{FF8623BD-3765-9D2C-9726-D1B680ADFFCD}"/>
                    </a:ext>
                  </a:extLst>
                </p:cNvPr>
                <p:cNvPicPr/>
                <p:nvPr/>
              </p:nvPicPr>
              <p:blipFill>
                <a:blip r:embed="rId124"/>
                <a:stretch>
                  <a:fillRect/>
                </a:stretch>
              </p:blipFill>
              <p:spPr>
                <a:xfrm>
                  <a:off x="866847" y="2766502"/>
                  <a:ext cx="2088720" cy="690840"/>
                </a:xfrm>
                <a:prstGeom prst="rect">
                  <a:avLst/>
                </a:prstGeom>
              </p:spPr>
            </p:pic>
          </mc:Fallback>
        </mc:AlternateContent>
      </p:grpSp>
      <p:grpSp>
        <p:nvGrpSpPr>
          <p:cNvPr id="211979" name="Gruppieren 211978">
            <a:extLst>
              <a:ext uri="{FF2B5EF4-FFF2-40B4-BE49-F238E27FC236}">
                <a16:creationId xmlns:a16="http://schemas.microsoft.com/office/drawing/2014/main" id="{BBC130D8-4601-C75D-7644-C28D58EA8F28}"/>
              </a:ext>
            </a:extLst>
          </p:cNvPr>
          <p:cNvGrpSpPr/>
          <p:nvPr/>
        </p:nvGrpSpPr>
        <p:grpSpPr>
          <a:xfrm>
            <a:off x="3173007" y="2745262"/>
            <a:ext cx="564120" cy="198000"/>
            <a:chOff x="3173007" y="2745262"/>
            <a:chExt cx="564120" cy="198000"/>
          </a:xfrm>
        </p:grpSpPr>
        <mc:AlternateContent xmlns:mc="http://schemas.openxmlformats.org/markup-compatibility/2006">
          <mc:Choice xmlns:p14="http://schemas.microsoft.com/office/powerpoint/2010/main" Requires="p14">
            <p:contentPart p14:bwMode="auto" r:id="rId125">
              <p14:nvContentPartPr>
                <p14:cNvPr id="211977" name="Freihand 211976">
                  <a:extLst>
                    <a:ext uri="{FF2B5EF4-FFF2-40B4-BE49-F238E27FC236}">
                      <a16:creationId xmlns:a16="http://schemas.microsoft.com/office/drawing/2014/main" id="{8D45ADB3-BFC9-2EAD-3947-7F6959FE2AF5}"/>
                    </a:ext>
                  </a:extLst>
                </p14:cNvPr>
                <p14:cNvContentPartPr/>
                <p14:nvPr/>
              </p14:nvContentPartPr>
              <p14:xfrm>
                <a:off x="3173007" y="2863702"/>
                <a:ext cx="366840" cy="79560"/>
              </p14:xfrm>
            </p:contentPart>
          </mc:Choice>
          <mc:Fallback>
            <p:pic>
              <p:nvPicPr>
                <p:cNvPr id="211977" name="Freihand 211976">
                  <a:extLst>
                    <a:ext uri="{FF2B5EF4-FFF2-40B4-BE49-F238E27FC236}">
                      <a16:creationId xmlns:a16="http://schemas.microsoft.com/office/drawing/2014/main" id="{8D45ADB3-BFC9-2EAD-3947-7F6959FE2AF5}"/>
                    </a:ext>
                  </a:extLst>
                </p:cNvPr>
                <p:cNvPicPr/>
                <p:nvPr/>
              </p:nvPicPr>
              <p:blipFill>
                <a:blip r:embed="rId126"/>
                <a:stretch>
                  <a:fillRect/>
                </a:stretch>
              </p:blipFill>
              <p:spPr>
                <a:xfrm>
                  <a:off x="3164007" y="2854702"/>
                  <a:ext cx="384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1978" name="Freihand 211977">
                  <a:extLst>
                    <a:ext uri="{FF2B5EF4-FFF2-40B4-BE49-F238E27FC236}">
                      <a16:creationId xmlns:a16="http://schemas.microsoft.com/office/drawing/2014/main" id="{F39B7386-ABB6-794A-5288-F5D4F3FB8EA9}"/>
                    </a:ext>
                  </a:extLst>
                </p14:cNvPr>
                <p14:cNvContentPartPr/>
                <p14:nvPr/>
              </p14:nvContentPartPr>
              <p14:xfrm>
                <a:off x="3589167" y="2745262"/>
                <a:ext cx="147960" cy="181080"/>
              </p14:xfrm>
            </p:contentPart>
          </mc:Choice>
          <mc:Fallback>
            <p:pic>
              <p:nvPicPr>
                <p:cNvPr id="211978" name="Freihand 211977">
                  <a:extLst>
                    <a:ext uri="{FF2B5EF4-FFF2-40B4-BE49-F238E27FC236}">
                      <a16:creationId xmlns:a16="http://schemas.microsoft.com/office/drawing/2014/main" id="{F39B7386-ABB6-794A-5288-F5D4F3FB8EA9}"/>
                    </a:ext>
                  </a:extLst>
                </p:cNvPr>
                <p:cNvPicPr/>
                <p:nvPr/>
              </p:nvPicPr>
              <p:blipFill>
                <a:blip r:embed="rId128"/>
                <a:stretch>
                  <a:fillRect/>
                </a:stretch>
              </p:blipFill>
              <p:spPr>
                <a:xfrm>
                  <a:off x="3580527" y="2736262"/>
                  <a:ext cx="165600" cy="198720"/>
                </a:xfrm>
                <a:prstGeom prst="rect">
                  <a:avLst/>
                </a:prstGeom>
              </p:spPr>
            </p:pic>
          </mc:Fallback>
        </mc:AlternateContent>
      </p:grpSp>
      <p:grpSp>
        <p:nvGrpSpPr>
          <p:cNvPr id="211988" name="Gruppieren 211987">
            <a:extLst>
              <a:ext uri="{FF2B5EF4-FFF2-40B4-BE49-F238E27FC236}">
                <a16:creationId xmlns:a16="http://schemas.microsoft.com/office/drawing/2014/main" id="{5D54DB9B-3343-5623-96DC-0DE74EE23C98}"/>
              </a:ext>
            </a:extLst>
          </p:cNvPr>
          <p:cNvGrpSpPr/>
          <p:nvPr/>
        </p:nvGrpSpPr>
        <p:grpSpPr>
          <a:xfrm>
            <a:off x="3996327" y="2374462"/>
            <a:ext cx="1589400" cy="547200"/>
            <a:chOff x="3996327" y="2374462"/>
            <a:chExt cx="1589400" cy="547200"/>
          </a:xfrm>
        </p:grpSpPr>
        <mc:AlternateContent xmlns:mc="http://schemas.openxmlformats.org/markup-compatibility/2006">
          <mc:Choice xmlns:p14="http://schemas.microsoft.com/office/powerpoint/2010/main" Requires="p14">
            <p:contentPart p14:bwMode="auto" r:id="rId129">
              <p14:nvContentPartPr>
                <p14:cNvPr id="211980" name="Freihand 211979">
                  <a:extLst>
                    <a:ext uri="{FF2B5EF4-FFF2-40B4-BE49-F238E27FC236}">
                      <a16:creationId xmlns:a16="http://schemas.microsoft.com/office/drawing/2014/main" id="{64DF0873-7AEE-9907-C5B7-62BA2CCA665A}"/>
                    </a:ext>
                  </a:extLst>
                </p14:cNvPr>
                <p14:cNvContentPartPr/>
                <p14:nvPr/>
              </p14:nvContentPartPr>
              <p14:xfrm>
                <a:off x="4070127" y="2630062"/>
                <a:ext cx="52560" cy="184680"/>
              </p14:xfrm>
            </p:contentPart>
          </mc:Choice>
          <mc:Fallback>
            <p:pic>
              <p:nvPicPr>
                <p:cNvPr id="211980" name="Freihand 211979">
                  <a:extLst>
                    <a:ext uri="{FF2B5EF4-FFF2-40B4-BE49-F238E27FC236}">
                      <a16:creationId xmlns:a16="http://schemas.microsoft.com/office/drawing/2014/main" id="{64DF0873-7AEE-9907-C5B7-62BA2CCA665A}"/>
                    </a:ext>
                  </a:extLst>
                </p:cNvPr>
                <p:cNvPicPr/>
                <p:nvPr/>
              </p:nvPicPr>
              <p:blipFill>
                <a:blip r:embed="rId130"/>
                <a:stretch>
                  <a:fillRect/>
                </a:stretch>
              </p:blipFill>
              <p:spPr>
                <a:xfrm>
                  <a:off x="4061487" y="2621062"/>
                  <a:ext cx="702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1981" name="Freihand 211980">
                  <a:extLst>
                    <a:ext uri="{FF2B5EF4-FFF2-40B4-BE49-F238E27FC236}">
                      <a16:creationId xmlns:a16="http://schemas.microsoft.com/office/drawing/2014/main" id="{9A552F20-0675-7654-C126-E7E1A82BE5DF}"/>
                    </a:ext>
                  </a:extLst>
                </p14:cNvPr>
                <p14:cNvContentPartPr/>
                <p14:nvPr/>
              </p14:nvContentPartPr>
              <p14:xfrm>
                <a:off x="3996327" y="2575702"/>
                <a:ext cx="214200" cy="294120"/>
              </p14:xfrm>
            </p:contentPart>
          </mc:Choice>
          <mc:Fallback>
            <p:pic>
              <p:nvPicPr>
                <p:cNvPr id="211981" name="Freihand 211980">
                  <a:extLst>
                    <a:ext uri="{FF2B5EF4-FFF2-40B4-BE49-F238E27FC236}">
                      <a16:creationId xmlns:a16="http://schemas.microsoft.com/office/drawing/2014/main" id="{9A552F20-0675-7654-C126-E7E1A82BE5DF}"/>
                    </a:ext>
                  </a:extLst>
                </p:cNvPr>
                <p:cNvPicPr/>
                <p:nvPr/>
              </p:nvPicPr>
              <p:blipFill>
                <a:blip r:embed="rId132"/>
                <a:stretch>
                  <a:fillRect/>
                </a:stretch>
              </p:blipFill>
              <p:spPr>
                <a:xfrm>
                  <a:off x="3987687" y="2566702"/>
                  <a:ext cx="2318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1982" name="Freihand 211981">
                  <a:extLst>
                    <a:ext uri="{FF2B5EF4-FFF2-40B4-BE49-F238E27FC236}">
                      <a16:creationId xmlns:a16="http://schemas.microsoft.com/office/drawing/2014/main" id="{09A17EF1-942F-49E4-C5DD-71A5AA162364}"/>
                    </a:ext>
                  </a:extLst>
                </p14:cNvPr>
                <p14:cNvContentPartPr/>
                <p14:nvPr/>
              </p14:nvContentPartPr>
              <p14:xfrm>
                <a:off x="4276407" y="2676862"/>
                <a:ext cx="123480" cy="127080"/>
              </p14:xfrm>
            </p:contentPart>
          </mc:Choice>
          <mc:Fallback>
            <p:pic>
              <p:nvPicPr>
                <p:cNvPr id="211982" name="Freihand 211981">
                  <a:extLst>
                    <a:ext uri="{FF2B5EF4-FFF2-40B4-BE49-F238E27FC236}">
                      <a16:creationId xmlns:a16="http://schemas.microsoft.com/office/drawing/2014/main" id="{09A17EF1-942F-49E4-C5DD-71A5AA162364}"/>
                    </a:ext>
                  </a:extLst>
                </p:cNvPr>
                <p:cNvPicPr/>
                <p:nvPr/>
              </p:nvPicPr>
              <p:blipFill>
                <a:blip r:embed="rId134"/>
                <a:stretch>
                  <a:fillRect/>
                </a:stretch>
              </p:blipFill>
              <p:spPr>
                <a:xfrm>
                  <a:off x="4267407" y="2668222"/>
                  <a:ext cx="141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1983" name="Freihand 211982">
                  <a:extLst>
                    <a:ext uri="{FF2B5EF4-FFF2-40B4-BE49-F238E27FC236}">
                      <a16:creationId xmlns:a16="http://schemas.microsoft.com/office/drawing/2014/main" id="{60DE402C-798A-4E68-1E27-4F6BD7C1266E}"/>
                    </a:ext>
                  </a:extLst>
                </p14:cNvPr>
                <p14:cNvContentPartPr/>
                <p14:nvPr/>
              </p14:nvContentPartPr>
              <p14:xfrm>
                <a:off x="4430127" y="2556982"/>
                <a:ext cx="168840" cy="234000"/>
              </p14:xfrm>
            </p:contentPart>
          </mc:Choice>
          <mc:Fallback>
            <p:pic>
              <p:nvPicPr>
                <p:cNvPr id="211983" name="Freihand 211982">
                  <a:extLst>
                    <a:ext uri="{FF2B5EF4-FFF2-40B4-BE49-F238E27FC236}">
                      <a16:creationId xmlns:a16="http://schemas.microsoft.com/office/drawing/2014/main" id="{60DE402C-798A-4E68-1E27-4F6BD7C1266E}"/>
                    </a:ext>
                  </a:extLst>
                </p:cNvPr>
                <p:cNvPicPr/>
                <p:nvPr/>
              </p:nvPicPr>
              <p:blipFill>
                <a:blip r:embed="rId136"/>
                <a:stretch>
                  <a:fillRect/>
                </a:stretch>
              </p:blipFill>
              <p:spPr>
                <a:xfrm>
                  <a:off x="4421487" y="2547982"/>
                  <a:ext cx="1864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1984" name="Freihand 211983">
                  <a:extLst>
                    <a:ext uri="{FF2B5EF4-FFF2-40B4-BE49-F238E27FC236}">
                      <a16:creationId xmlns:a16="http://schemas.microsoft.com/office/drawing/2014/main" id="{F4A674D2-EBC6-6855-1D71-C43BE0ED8574}"/>
                    </a:ext>
                  </a:extLst>
                </p14:cNvPr>
                <p14:cNvContentPartPr/>
                <p14:nvPr/>
              </p14:nvContentPartPr>
              <p14:xfrm>
                <a:off x="4656207" y="2656342"/>
                <a:ext cx="277560" cy="128880"/>
              </p14:xfrm>
            </p:contentPart>
          </mc:Choice>
          <mc:Fallback>
            <p:pic>
              <p:nvPicPr>
                <p:cNvPr id="211984" name="Freihand 211983">
                  <a:extLst>
                    <a:ext uri="{FF2B5EF4-FFF2-40B4-BE49-F238E27FC236}">
                      <a16:creationId xmlns:a16="http://schemas.microsoft.com/office/drawing/2014/main" id="{F4A674D2-EBC6-6855-1D71-C43BE0ED8574}"/>
                    </a:ext>
                  </a:extLst>
                </p:cNvPr>
                <p:cNvPicPr/>
                <p:nvPr/>
              </p:nvPicPr>
              <p:blipFill>
                <a:blip r:embed="rId138"/>
                <a:stretch>
                  <a:fillRect/>
                </a:stretch>
              </p:blipFill>
              <p:spPr>
                <a:xfrm>
                  <a:off x="4647567" y="2647702"/>
                  <a:ext cx="295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1985" name="Freihand 211984">
                  <a:extLst>
                    <a:ext uri="{FF2B5EF4-FFF2-40B4-BE49-F238E27FC236}">
                      <a16:creationId xmlns:a16="http://schemas.microsoft.com/office/drawing/2014/main" id="{B1AD2C4A-9050-A471-8A81-501CADE3B184}"/>
                    </a:ext>
                  </a:extLst>
                </p14:cNvPr>
                <p14:cNvContentPartPr/>
                <p14:nvPr/>
              </p14:nvContentPartPr>
              <p14:xfrm>
                <a:off x="4949607" y="2551582"/>
                <a:ext cx="259920" cy="370080"/>
              </p14:xfrm>
            </p:contentPart>
          </mc:Choice>
          <mc:Fallback>
            <p:pic>
              <p:nvPicPr>
                <p:cNvPr id="211985" name="Freihand 211984">
                  <a:extLst>
                    <a:ext uri="{FF2B5EF4-FFF2-40B4-BE49-F238E27FC236}">
                      <a16:creationId xmlns:a16="http://schemas.microsoft.com/office/drawing/2014/main" id="{B1AD2C4A-9050-A471-8A81-501CADE3B184}"/>
                    </a:ext>
                  </a:extLst>
                </p:cNvPr>
                <p:cNvPicPr/>
                <p:nvPr/>
              </p:nvPicPr>
              <p:blipFill>
                <a:blip r:embed="rId140"/>
                <a:stretch>
                  <a:fillRect/>
                </a:stretch>
              </p:blipFill>
              <p:spPr>
                <a:xfrm>
                  <a:off x="4940967" y="2542582"/>
                  <a:ext cx="2775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1986" name="Freihand 211985">
                  <a:extLst>
                    <a:ext uri="{FF2B5EF4-FFF2-40B4-BE49-F238E27FC236}">
                      <a16:creationId xmlns:a16="http://schemas.microsoft.com/office/drawing/2014/main" id="{197980BE-9974-90ED-0A73-D6264BF8E6DF}"/>
                    </a:ext>
                  </a:extLst>
                </p14:cNvPr>
                <p14:cNvContentPartPr/>
                <p14:nvPr/>
              </p14:nvContentPartPr>
              <p14:xfrm>
                <a:off x="5377287" y="2374462"/>
                <a:ext cx="206280" cy="223560"/>
              </p14:xfrm>
            </p:contentPart>
          </mc:Choice>
          <mc:Fallback>
            <p:pic>
              <p:nvPicPr>
                <p:cNvPr id="211986" name="Freihand 211985">
                  <a:extLst>
                    <a:ext uri="{FF2B5EF4-FFF2-40B4-BE49-F238E27FC236}">
                      <a16:creationId xmlns:a16="http://schemas.microsoft.com/office/drawing/2014/main" id="{197980BE-9974-90ED-0A73-D6264BF8E6DF}"/>
                    </a:ext>
                  </a:extLst>
                </p:cNvPr>
                <p:cNvPicPr/>
                <p:nvPr/>
              </p:nvPicPr>
              <p:blipFill>
                <a:blip r:embed="rId142"/>
                <a:stretch>
                  <a:fillRect/>
                </a:stretch>
              </p:blipFill>
              <p:spPr>
                <a:xfrm>
                  <a:off x="5368287" y="2365822"/>
                  <a:ext cx="2239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1987" name="Freihand 211986">
                  <a:extLst>
                    <a:ext uri="{FF2B5EF4-FFF2-40B4-BE49-F238E27FC236}">
                      <a16:creationId xmlns:a16="http://schemas.microsoft.com/office/drawing/2014/main" id="{9A9BE950-86C3-C139-4895-61CF1F96D871}"/>
                    </a:ext>
                  </a:extLst>
                </p14:cNvPr>
                <p14:cNvContentPartPr/>
                <p14:nvPr/>
              </p14:nvContentPartPr>
              <p14:xfrm>
                <a:off x="5571327" y="2741302"/>
                <a:ext cx="14400" cy="34560"/>
              </p14:xfrm>
            </p:contentPart>
          </mc:Choice>
          <mc:Fallback>
            <p:pic>
              <p:nvPicPr>
                <p:cNvPr id="211987" name="Freihand 211986">
                  <a:extLst>
                    <a:ext uri="{FF2B5EF4-FFF2-40B4-BE49-F238E27FC236}">
                      <a16:creationId xmlns:a16="http://schemas.microsoft.com/office/drawing/2014/main" id="{9A9BE950-86C3-C139-4895-61CF1F96D871}"/>
                    </a:ext>
                  </a:extLst>
                </p:cNvPr>
                <p:cNvPicPr/>
                <p:nvPr/>
              </p:nvPicPr>
              <p:blipFill>
                <a:blip r:embed="rId144"/>
                <a:stretch>
                  <a:fillRect/>
                </a:stretch>
              </p:blipFill>
              <p:spPr>
                <a:xfrm>
                  <a:off x="5562327" y="2732662"/>
                  <a:ext cx="32040" cy="5220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9DEDFDB-F1C5-3E85-DD6A-F2F2AC86D1F7}"/>
                  </a:ext>
                </a:extLst>
              </p14:cNvPr>
              <p14:cNvContentPartPr/>
              <p14:nvPr/>
            </p14:nvContentPartPr>
            <p14:xfrm>
              <a:off x="837687" y="936556"/>
              <a:ext cx="6268680" cy="42480"/>
            </p14:xfrm>
          </p:contentPart>
        </mc:Choice>
        <mc:Fallback>
          <p:pic>
            <p:nvPicPr>
              <p:cNvPr id="2" name="Freihand 1">
                <a:extLst>
                  <a:ext uri="{FF2B5EF4-FFF2-40B4-BE49-F238E27FC236}">
                    <a16:creationId xmlns:a16="http://schemas.microsoft.com/office/drawing/2014/main" id="{19DEDFDB-F1C5-3E85-DD6A-F2F2AC86D1F7}"/>
                  </a:ext>
                </a:extLst>
              </p:cNvPr>
              <p:cNvPicPr/>
              <p:nvPr/>
            </p:nvPicPr>
            <p:blipFill>
              <a:blip r:embed="rId4"/>
              <a:stretch>
                <a:fillRect/>
              </a:stretch>
            </p:blipFill>
            <p:spPr>
              <a:xfrm>
                <a:off x="828687" y="927556"/>
                <a:ext cx="6286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97409E6-1FB3-420C-670B-4E2E5A64A637}"/>
                  </a:ext>
                </a:extLst>
              </p14:cNvPr>
              <p14:cNvContentPartPr/>
              <p14:nvPr/>
            </p14:nvContentPartPr>
            <p14:xfrm>
              <a:off x="763887" y="2079556"/>
              <a:ext cx="8151840" cy="123120"/>
            </p14:xfrm>
          </p:contentPart>
        </mc:Choice>
        <mc:Fallback>
          <p:pic>
            <p:nvPicPr>
              <p:cNvPr id="5" name="Freihand 4">
                <a:extLst>
                  <a:ext uri="{FF2B5EF4-FFF2-40B4-BE49-F238E27FC236}">
                    <a16:creationId xmlns:a16="http://schemas.microsoft.com/office/drawing/2014/main" id="{197409E6-1FB3-420C-670B-4E2E5A64A637}"/>
                  </a:ext>
                </a:extLst>
              </p:cNvPr>
              <p:cNvPicPr/>
              <p:nvPr/>
            </p:nvPicPr>
            <p:blipFill>
              <a:blip r:embed="rId6"/>
              <a:stretch>
                <a:fillRect/>
              </a:stretch>
            </p:blipFill>
            <p:spPr>
              <a:xfrm>
                <a:off x="754887" y="2070556"/>
                <a:ext cx="8169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3697BDB-0247-02D6-94B3-680DDC811CE8}"/>
                  </a:ext>
                </a:extLst>
              </p14:cNvPr>
              <p14:cNvContentPartPr/>
              <p14:nvPr/>
            </p14:nvContentPartPr>
            <p14:xfrm>
              <a:off x="739407" y="2023396"/>
              <a:ext cx="7461360" cy="99360"/>
            </p14:xfrm>
          </p:contentPart>
        </mc:Choice>
        <mc:Fallback>
          <p:pic>
            <p:nvPicPr>
              <p:cNvPr id="6" name="Freihand 5">
                <a:extLst>
                  <a:ext uri="{FF2B5EF4-FFF2-40B4-BE49-F238E27FC236}">
                    <a16:creationId xmlns:a16="http://schemas.microsoft.com/office/drawing/2014/main" id="{83697BDB-0247-02D6-94B3-680DDC811CE8}"/>
                  </a:ext>
                </a:extLst>
              </p:cNvPr>
              <p:cNvPicPr/>
              <p:nvPr/>
            </p:nvPicPr>
            <p:blipFill>
              <a:blip r:embed="rId8"/>
              <a:stretch>
                <a:fillRect/>
              </a:stretch>
            </p:blipFill>
            <p:spPr>
              <a:xfrm>
                <a:off x="730767" y="2014756"/>
                <a:ext cx="7479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8A6DC31-16B4-94E9-E960-54CB5A5A49EF}"/>
                  </a:ext>
                </a:extLst>
              </p14:cNvPr>
              <p14:cNvContentPartPr/>
              <p14:nvPr/>
            </p14:nvContentPartPr>
            <p14:xfrm>
              <a:off x="606567" y="3131836"/>
              <a:ext cx="6216840" cy="157680"/>
            </p14:xfrm>
          </p:contentPart>
        </mc:Choice>
        <mc:Fallback>
          <p:pic>
            <p:nvPicPr>
              <p:cNvPr id="7" name="Freihand 6">
                <a:extLst>
                  <a:ext uri="{FF2B5EF4-FFF2-40B4-BE49-F238E27FC236}">
                    <a16:creationId xmlns:a16="http://schemas.microsoft.com/office/drawing/2014/main" id="{88A6DC31-16B4-94E9-E960-54CB5A5A49EF}"/>
                  </a:ext>
                </a:extLst>
              </p:cNvPr>
              <p:cNvPicPr/>
              <p:nvPr/>
            </p:nvPicPr>
            <p:blipFill>
              <a:blip r:embed="rId10"/>
              <a:stretch>
                <a:fillRect/>
              </a:stretch>
            </p:blipFill>
            <p:spPr>
              <a:xfrm>
                <a:off x="597567" y="3122836"/>
                <a:ext cx="6234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92B0238-FC2F-50E7-DBB8-06D9A2C5D6CC}"/>
                  </a:ext>
                </a:extLst>
              </p14:cNvPr>
              <p14:cNvContentPartPr/>
              <p14:nvPr/>
            </p14:nvContentPartPr>
            <p14:xfrm>
              <a:off x="671367" y="3074956"/>
              <a:ext cx="5814360" cy="193680"/>
            </p14:xfrm>
          </p:contentPart>
        </mc:Choice>
        <mc:Fallback>
          <p:pic>
            <p:nvPicPr>
              <p:cNvPr id="8" name="Freihand 7">
                <a:extLst>
                  <a:ext uri="{FF2B5EF4-FFF2-40B4-BE49-F238E27FC236}">
                    <a16:creationId xmlns:a16="http://schemas.microsoft.com/office/drawing/2014/main" id="{192B0238-FC2F-50E7-DBB8-06D9A2C5D6CC}"/>
                  </a:ext>
                </a:extLst>
              </p:cNvPr>
              <p:cNvPicPr/>
              <p:nvPr/>
            </p:nvPicPr>
            <p:blipFill>
              <a:blip r:embed="rId12"/>
              <a:stretch>
                <a:fillRect/>
              </a:stretch>
            </p:blipFill>
            <p:spPr>
              <a:xfrm>
                <a:off x="662727" y="3065956"/>
                <a:ext cx="5832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93070DBF-E0D1-C5A9-E441-90A9D37B6176}"/>
                  </a:ext>
                </a:extLst>
              </p14:cNvPr>
              <p14:cNvContentPartPr/>
              <p14:nvPr/>
            </p14:nvContentPartPr>
            <p14:xfrm>
              <a:off x="728607" y="4158916"/>
              <a:ext cx="7896960" cy="146160"/>
            </p14:xfrm>
          </p:contentPart>
        </mc:Choice>
        <mc:Fallback>
          <p:pic>
            <p:nvPicPr>
              <p:cNvPr id="9" name="Freihand 8">
                <a:extLst>
                  <a:ext uri="{FF2B5EF4-FFF2-40B4-BE49-F238E27FC236}">
                    <a16:creationId xmlns:a16="http://schemas.microsoft.com/office/drawing/2014/main" id="{93070DBF-E0D1-C5A9-E441-90A9D37B6176}"/>
                  </a:ext>
                </a:extLst>
              </p:cNvPr>
              <p:cNvPicPr/>
              <p:nvPr/>
            </p:nvPicPr>
            <p:blipFill>
              <a:blip r:embed="rId14"/>
              <a:stretch>
                <a:fillRect/>
              </a:stretch>
            </p:blipFill>
            <p:spPr>
              <a:xfrm>
                <a:off x="719967" y="4150276"/>
                <a:ext cx="7914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6C745C1-C406-6FF0-495A-BD0284A5453B}"/>
                  </a:ext>
                </a:extLst>
              </p14:cNvPr>
              <p14:cNvContentPartPr/>
              <p14:nvPr/>
            </p14:nvContentPartPr>
            <p14:xfrm>
              <a:off x="619887" y="5322436"/>
              <a:ext cx="6109200" cy="161280"/>
            </p14:xfrm>
          </p:contentPart>
        </mc:Choice>
        <mc:Fallback>
          <p:pic>
            <p:nvPicPr>
              <p:cNvPr id="10" name="Freihand 9">
                <a:extLst>
                  <a:ext uri="{FF2B5EF4-FFF2-40B4-BE49-F238E27FC236}">
                    <a16:creationId xmlns:a16="http://schemas.microsoft.com/office/drawing/2014/main" id="{E6C745C1-C406-6FF0-495A-BD0284A5453B}"/>
                  </a:ext>
                </a:extLst>
              </p:cNvPr>
              <p:cNvPicPr/>
              <p:nvPr/>
            </p:nvPicPr>
            <p:blipFill>
              <a:blip r:embed="rId16"/>
              <a:stretch>
                <a:fillRect/>
              </a:stretch>
            </p:blipFill>
            <p:spPr>
              <a:xfrm>
                <a:off x="610887" y="5313796"/>
                <a:ext cx="6126840" cy="17892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61AC656-67B8-D248-E34A-D28B1FD40D03}"/>
                  </a:ext>
                </a:extLst>
              </p14:cNvPr>
              <p14:cNvContentPartPr/>
              <p14:nvPr/>
            </p14:nvContentPartPr>
            <p14:xfrm>
              <a:off x="671367" y="758716"/>
              <a:ext cx="10365120" cy="149040"/>
            </p14:xfrm>
          </p:contentPart>
        </mc:Choice>
        <mc:Fallback>
          <p:pic>
            <p:nvPicPr>
              <p:cNvPr id="2" name="Freihand 1">
                <a:extLst>
                  <a:ext uri="{FF2B5EF4-FFF2-40B4-BE49-F238E27FC236}">
                    <a16:creationId xmlns:a16="http://schemas.microsoft.com/office/drawing/2014/main" id="{E61AC656-67B8-D248-E34A-D28B1FD40D03}"/>
                  </a:ext>
                </a:extLst>
              </p:cNvPr>
              <p:cNvPicPr/>
              <p:nvPr/>
            </p:nvPicPr>
            <p:blipFill>
              <a:blip r:embed="rId5"/>
              <a:stretch>
                <a:fillRect/>
              </a:stretch>
            </p:blipFill>
            <p:spPr>
              <a:xfrm>
                <a:off x="662727" y="750076"/>
                <a:ext cx="10382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A196540-4F24-9C72-FF50-646061417322}"/>
                  </a:ext>
                </a:extLst>
              </p14:cNvPr>
              <p14:cNvContentPartPr/>
              <p14:nvPr/>
            </p14:nvContentPartPr>
            <p14:xfrm>
              <a:off x="8341527" y="468556"/>
              <a:ext cx="1772280" cy="464760"/>
            </p14:xfrm>
          </p:contentPart>
        </mc:Choice>
        <mc:Fallback>
          <p:pic>
            <p:nvPicPr>
              <p:cNvPr id="5" name="Freihand 4">
                <a:extLst>
                  <a:ext uri="{FF2B5EF4-FFF2-40B4-BE49-F238E27FC236}">
                    <a16:creationId xmlns:a16="http://schemas.microsoft.com/office/drawing/2014/main" id="{0A196540-4F24-9C72-FF50-646061417322}"/>
                  </a:ext>
                </a:extLst>
              </p:cNvPr>
              <p:cNvPicPr/>
              <p:nvPr/>
            </p:nvPicPr>
            <p:blipFill>
              <a:blip r:embed="rId7"/>
              <a:stretch>
                <a:fillRect/>
              </a:stretch>
            </p:blipFill>
            <p:spPr>
              <a:xfrm>
                <a:off x="8332527" y="459916"/>
                <a:ext cx="178992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5E356ABC-9171-4EF6-262F-91C6B99F96A6}"/>
                  </a:ext>
                </a:extLst>
              </p14:cNvPr>
              <p14:cNvContentPartPr/>
              <p14:nvPr/>
            </p14:nvContentPartPr>
            <p14:xfrm>
              <a:off x="10785927" y="842596"/>
              <a:ext cx="1139400" cy="122760"/>
            </p14:xfrm>
          </p:contentPart>
        </mc:Choice>
        <mc:Fallback>
          <p:pic>
            <p:nvPicPr>
              <p:cNvPr id="6" name="Freihand 5">
                <a:extLst>
                  <a:ext uri="{FF2B5EF4-FFF2-40B4-BE49-F238E27FC236}">
                    <a16:creationId xmlns:a16="http://schemas.microsoft.com/office/drawing/2014/main" id="{5E356ABC-9171-4EF6-262F-91C6B99F96A6}"/>
                  </a:ext>
                </a:extLst>
              </p:cNvPr>
              <p:cNvPicPr/>
              <p:nvPr/>
            </p:nvPicPr>
            <p:blipFill>
              <a:blip r:embed="rId9"/>
              <a:stretch>
                <a:fillRect/>
              </a:stretch>
            </p:blipFill>
            <p:spPr>
              <a:xfrm>
                <a:off x="10776927" y="833596"/>
                <a:ext cx="1157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CCAC9FFD-D128-043E-EABD-5473181D46E7}"/>
                  </a:ext>
                </a:extLst>
              </p14:cNvPr>
              <p14:cNvContentPartPr/>
              <p14:nvPr/>
            </p14:nvContentPartPr>
            <p14:xfrm>
              <a:off x="701247" y="1310596"/>
              <a:ext cx="5492520" cy="105120"/>
            </p14:xfrm>
          </p:contentPart>
        </mc:Choice>
        <mc:Fallback>
          <p:pic>
            <p:nvPicPr>
              <p:cNvPr id="7" name="Freihand 6">
                <a:extLst>
                  <a:ext uri="{FF2B5EF4-FFF2-40B4-BE49-F238E27FC236}">
                    <a16:creationId xmlns:a16="http://schemas.microsoft.com/office/drawing/2014/main" id="{CCAC9FFD-D128-043E-EABD-5473181D46E7}"/>
                  </a:ext>
                </a:extLst>
              </p:cNvPr>
              <p:cNvPicPr/>
              <p:nvPr/>
            </p:nvPicPr>
            <p:blipFill>
              <a:blip r:embed="rId11"/>
              <a:stretch>
                <a:fillRect/>
              </a:stretch>
            </p:blipFill>
            <p:spPr>
              <a:xfrm>
                <a:off x="692607" y="1301596"/>
                <a:ext cx="5510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322455EB-14A8-766B-C26E-2BFCDFCD9AED}"/>
                  </a:ext>
                </a:extLst>
              </p14:cNvPr>
              <p14:cNvContentPartPr/>
              <p14:nvPr/>
            </p14:nvContentPartPr>
            <p14:xfrm>
              <a:off x="580287" y="1796236"/>
              <a:ext cx="4205520" cy="103680"/>
            </p14:xfrm>
          </p:contentPart>
        </mc:Choice>
        <mc:Fallback>
          <p:pic>
            <p:nvPicPr>
              <p:cNvPr id="8" name="Freihand 7">
                <a:extLst>
                  <a:ext uri="{FF2B5EF4-FFF2-40B4-BE49-F238E27FC236}">
                    <a16:creationId xmlns:a16="http://schemas.microsoft.com/office/drawing/2014/main" id="{322455EB-14A8-766B-C26E-2BFCDFCD9AED}"/>
                  </a:ext>
                </a:extLst>
              </p:cNvPr>
              <p:cNvPicPr/>
              <p:nvPr/>
            </p:nvPicPr>
            <p:blipFill>
              <a:blip r:embed="rId13"/>
              <a:stretch>
                <a:fillRect/>
              </a:stretch>
            </p:blipFill>
            <p:spPr>
              <a:xfrm>
                <a:off x="571287" y="1787596"/>
                <a:ext cx="4223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F24B20BF-4BF4-D0C4-0473-82AE9197C496}"/>
                  </a:ext>
                </a:extLst>
              </p14:cNvPr>
              <p14:cNvContentPartPr/>
              <p14:nvPr/>
            </p14:nvContentPartPr>
            <p14:xfrm>
              <a:off x="553287" y="3736996"/>
              <a:ext cx="5436720" cy="224640"/>
            </p14:xfrm>
          </p:contentPart>
        </mc:Choice>
        <mc:Fallback>
          <p:pic>
            <p:nvPicPr>
              <p:cNvPr id="9" name="Freihand 8">
                <a:extLst>
                  <a:ext uri="{FF2B5EF4-FFF2-40B4-BE49-F238E27FC236}">
                    <a16:creationId xmlns:a16="http://schemas.microsoft.com/office/drawing/2014/main" id="{F24B20BF-4BF4-D0C4-0473-82AE9197C496}"/>
                  </a:ext>
                </a:extLst>
              </p:cNvPr>
              <p:cNvPicPr/>
              <p:nvPr/>
            </p:nvPicPr>
            <p:blipFill>
              <a:blip r:embed="rId15"/>
              <a:stretch>
                <a:fillRect/>
              </a:stretch>
            </p:blipFill>
            <p:spPr>
              <a:xfrm>
                <a:off x="544287" y="3728356"/>
                <a:ext cx="5454360" cy="242280"/>
              </a:xfrm>
              <a:prstGeom prst="rect">
                <a:avLst/>
              </a:prstGeom>
            </p:spPr>
          </p:pic>
        </mc:Fallback>
      </mc:AlternateContent>
      <p:grpSp>
        <p:nvGrpSpPr>
          <p:cNvPr id="18" name="Gruppieren 17">
            <a:extLst>
              <a:ext uri="{FF2B5EF4-FFF2-40B4-BE49-F238E27FC236}">
                <a16:creationId xmlns:a16="http://schemas.microsoft.com/office/drawing/2014/main" id="{9671CF31-835A-22E3-4739-CCF6662AD2A3}"/>
              </a:ext>
            </a:extLst>
          </p:cNvPr>
          <p:cNvGrpSpPr/>
          <p:nvPr/>
        </p:nvGrpSpPr>
        <p:grpSpPr>
          <a:xfrm>
            <a:off x="3057807" y="4352956"/>
            <a:ext cx="2870280" cy="720000"/>
            <a:chOff x="3057807" y="4352956"/>
            <a:chExt cx="2870280" cy="72000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717E7D66-A055-2481-07B3-82846EA70AF4}"/>
                    </a:ext>
                  </a:extLst>
                </p14:cNvPr>
                <p14:cNvContentPartPr/>
                <p14:nvPr/>
              </p14:nvContentPartPr>
              <p14:xfrm>
                <a:off x="5428767" y="4633756"/>
                <a:ext cx="109080" cy="183960"/>
              </p14:xfrm>
            </p:contentPart>
          </mc:Choice>
          <mc:Fallback>
            <p:pic>
              <p:nvPicPr>
                <p:cNvPr id="11" name="Freihand 10">
                  <a:extLst>
                    <a:ext uri="{FF2B5EF4-FFF2-40B4-BE49-F238E27FC236}">
                      <a16:creationId xmlns:a16="http://schemas.microsoft.com/office/drawing/2014/main" id="{717E7D66-A055-2481-07B3-82846EA70AF4}"/>
                    </a:ext>
                  </a:extLst>
                </p:cNvPr>
                <p:cNvPicPr/>
                <p:nvPr/>
              </p:nvPicPr>
              <p:blipFill>
                <a:blip r:embed="rId17"/>
                <a:stretch>
                  <a:fillRect/>
                </a:stretch>
              </p:blipFill>
              <p:spPr>
                <a:xfrm>
                  <a:off x="5420127" y="4625116"/>
                  <a:ext cx="126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67121C86-6063-6248-E6E9-F395A361B280}"/>
                    </a:ext>
                  </a:extLst>
                </p14:cNvPr>
                <p14:cNvContentPartPr/>
                <p14:nvPr/>
              </p14:nvContentPartPr>
              <p14:xfrm>
                <a:off x="5613447" y="4632316"/>
                <a:ext cx="90000" cy="130320"/>
              </p14:xfrm>
            </p:contentPart>
          </mc:Choice>
          <mc:Fallback>
            <p:pic>
              <p:nvPicPr>
                <p:cNvPr id="12" name="Freihand 11">
                  <a:extLst>
                    <a:ext uri="{FF2B5EF4-FFF2-40B4-BE49-F238E27FC236}">
                      <a16:creationId xmlns:a16="http://schemas.microsoft.com/office/drawing/2014/main" id="{67121C86-6063-6248-E6E9-F395A361B280}"/>
                    </a:ext>
                  </a:extLst>
                </p:cNvPr>
                <p:cNvPicPr/>
                <p:nvPr/>
              </p:nvPicPr>
              <p:blipFill>
                <a:blip r:embed="rId19"/>
                <a:stretch>
                  <a:fillRect/>
                </a:stretch>
              </p:blipFill>
              <p:spPr>
                <a:xfrm>
                  <a:off x="5604447" y="4623316"/>
                  <a:ext cx="107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FE0E2CE1-4F47-E3AF-3940-5EC91B1270D1}"/>
                    </a:ext>
                  </a:extLst>
                </p14:cNvPr>
                <p14:cNvContentPartPr/>
                <p14:nvPr/>
              </p14:nvContentPartPr>
              <p14:xfrm>
                <a:off x="5793807" y="4597756"/>
                <a:ext cx="34560" cy="153720"/>
              </p14:xfrm>
            </p:contentPart>
          </mc:Choice>
          <mc:Fallback>
            <p:pic>
              <p:nvPicPr>
                <p:cNvPr id="13" name="Freihand 12">
                  <a:extLst>
                    <a:ext uri="{FF2B5EF4-FFF2-40B4-BE49-F238E27FC236}">
                      <a16:creationId xmlns:a16="http://schemas.microsoft.com/office/drawing/2014/main" id="{FE0E2CE1-4F47-E3AF-3940-5EC91B1270D1}"/>
                    </a:ext>
                  </a:extLst>
                </p:cNvPr>
                <p:cNvPicPr/>
                <p:nvPr/>
              </p:nvPicPr>
              <p:blipFill>
                <a:blip r:embed="rId21"/>
                <a:stretch>
                  <a:fillRect/>
                </a:stretch>
              </p:blipFill>
              <p:spPr>
                <a:xfrm>
                  <a:off x="5784807" y="4588756"/>
                  <a:ext cx="52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9CA33A20-3BE6-E663-D433-AFB2826E625C}"/>
                    </a:ext>
                  </a:extLst>
                </p14:cNvPr>
                <p14:cNvContentPartPr/>
                <p14:nvPr/>
              </p14:nvContentPartPr>
              <p14:xfrm>
                <a:off x="5843487" y="4591636"/>
                <a:ext cx="84600" cy="178200"/>
              </p14:xfrm>
            </p:contentPart>
          </mc:Choice>
          <mc:Fallback>
            <p:pic>
              <p:nvPicPr>
                <p:cNvPr id="14" name="Freihand 13">
                  <a:extLst>
                    <a:ext uri="{FF2B5EF4-FFF2-40B4-BE49-F238E27FC236}">
                      <a16:creationId xmlns:a16="http://schemas.microsoft.com/office/drawing/2014/main" id="{9CA33A20-3BE6-E663-D433-AFB2826E625C}"/>
                    </a:ext>
                  </a:extLst>
                </p:cNvPr>
                <p:cNvPicPr/>
                <p:nvPr/>
              </p:nvPicPr>
              <p:blipFill>
                <a:blip r:embed="rId23"/>
                <a:stretch>
                  <a:fillRect/>
                </a:stretch>
              </p:blipFill>
              <p:spPr>
                <a:xfrm>
                  <a:off x="5834847" y="4582636"/>
                  <a:ext cx="102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856EBA74-1514-F73E-2877-F9A8E5A61312}"/>
                    </a:ext>
                  </a:extLst>
                </p14:cNvPr>
                <p14:cNvContentPartPr/>
                <p14:nvPr/>
              </p14:nvContentPartPr>
              <p14:xfrm>
                <a:off x="3057807" y="4770556"/>
                <a:ext cx="584280" cy="169920"/>
              </p14:xfrm>
            </p:contentPart>
          </mc:Choice>
          <mc:Fallback>
            <p:pic>
              <p:nvPicPr>
                <p:cNvPr id="16" name="Freihand 15">
                  <a:extLst>
                    <a:ext uri="{FF2B5EF4-FFF2-40B4-BE49-F238E27FC236}">
                      <a16:creationId xmlns:a16="http://schemas.microsoft.com/office/drawing/2014/main" id="{856EBA74-1514-F73E-2877-F9A8E5A61312}"/>
                    </a:ext>
                  </a:extLst>
                </p:cNvPr>
                <p:cNvPicPr/>
                <p:nvPr/>
              </p:nvPicPr>
              <p:blipFill>
                <a:blip r:embed="rId25"/>
                <a:stretch>
                  <a:fillRect/>
                </a:stretch>
              </p:blipFill>
              <p:spPr>
                <a:xfrm>
                  <a:off x="3049167" y="4761556"/>
                  <a:ext cx="601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CC247700-D9FB-67BD-1F5D-D942B947EBDC}"/>
                    </a:ext>
                  </a:extLst>
                </p14:cNvPr>
                <p14:cNvContentPartPr/>
                <p14:nvPr/>
              </p14:nvContentPartPr>
              <p14:xfrm>
                <a:off x="3072567" y="4352956"/>
                <a:ext cx="680400" cy="720000"/>
              </p14:xfrm>
            </p:contentPart>
          </mc:Choice>
          <mc:Fallback>
            <p:pic>
              <p:nvPicPr>
                <p:cNvPr id="17" name="Freihand 16">
                  <a:extLst>
                    <a:ext uri="{FF2B5EF4-FFF2-40B4-BE49-F238E27FC236}">
                      <a16:creationId xmlns:a16="http://schemas.microsoft.com/office/drawing/2014/main" id="{CC247700-D9FB-67BD-1F5D-D942B947EBDC}"/>
                    </a:ext>
                  </a:extLst>
                </p:cNvPr>
                <p:cNvPicPr/>
                <p:nvPr/>
              </p:nvPicPr>
              <p:blipFill>
                <a:blip r:embed="rId27"/>
                <a:stretch>
                  <a:fillRect/>
                </a:stretch>
              </p:blipFill>
              <p:spPr>
                <a:xfrm>
                  <a:off x="3063567" y="4344316"/>
                  <a:ext cx="698040" cy="73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80948A62-50BA-46B5-18E4-F588EDFE2D4F}"/>
                  </a:ext>
                </a:extLst>
              </p14:cNvPr>
              <p14:cNvContentPartPr/>
              <p14:nvPr/>
            </p14:nvContentPartPr>
            <p14:xfrm>
              <a:off x="399567" y="5569036"/>
              <a:ext cx="3620520" cy="90360"/>
            </p14:xfrm>
          </p:contentPart>
        </mc:Choice>
        <mc:Fallback>
          <p:pic>
            <p:nvPicPr>
              <p:cNvPr id="19" name="Freihand 18">
                <a:extLst>
                  <a:ext uri="{FF2B5EF4-FFF2-40B4-BE49-F238E27FC236}">
                    <a16:creationId xmlns:a16="http://schemas.microsoft.com/office/drawing/2014/main" id="{80948A62-50BA-46B5-18E4-F588EDFE2D4F}"/>
                  </a:ext>
                </a:extLst>
              </p:cNvPr>
              <p:cNvPicPr/>
              <p:nvPr/>
            </p:nvPicPr>
            <p:blipFill>
              <a:blip r:embed="rId29"/>
              <a:stretch>
                <a:fillRect/>
              </a:stretch>
            </p:blipFill>
            <p:spPr>
              <a:xfrm>
                <a:off x="390927" y="5560396"/>
                <a:ext cx="3638160" cy="108000"/>
              </a:xfrm>
              <a:prstGeom prst="rect">
                <a:avLst/>
              </a:prstGeom>
            </p:spPr>
          </p:pic>
        </mc:Fallback>
      </mc:AlternateContent>
    </p:spTree>
    <p:extLst>
      <p:ext uri="{BB962C8B-B14F-4D97-AF65-F5344CB8AC3E}">
        <p14:creationId xmlns:p14="http://schemas.microsoft.com/office/powerpoint/2010/main" val="57108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5194BB2-5F02-8BE7-B62A-3CF3930A58E9}"/>
              </a:ext>
            </a:extLst>
          </p:cNvPr>
          <p:cNvPicPr>
            <a:picLocks noChangeAspect="1"/>
          </p:cNvPicPr>
          <p:nvPr/>
        </p:nvPicPr>
        <p:blipFill>
          <a:blip r:embed="rId3"/>
          <a:stretch>
            <a:fillRect/>
          </a:stretch>
        </p:blipFill>
        <p:spPr>
          <a:xfrm>
            <a:off x="102317" y="728044"/>
            <a:ext cx="7746611" cy="563119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EA588BF-1102-404F-8913-26270C9CC52D}"/>
                  </a:ext>
                </a:extLst>
              </p14:cNvPr>
              <p14:cNvContentPartPr/>
              <p14:nvPr/>
            </p14:nvContentPartPr>
            <p14:xfrm>
              <a:off x="812487" y="1365382"/>
              <a:ext cx="3171600" cy="2928240"/>
            </p14:xfrm>
          </p:contentPart>
        </mc:Choice>
        <mc:Fallback>
          <p:pic>
            <p:nvPicPr>
              <p:cNvPr id="2" name="Freihand 1">
                <a:extLst>
                  <a:ext uri="{FF2B5EF4-FFF2-40B4-BE49-F238E27FC236}">
                    <a16:creationId xmlns:a16="http://schemas.microsoft.com/office/drawing/2014/main" id="{FEA588BF-1102-404F-8913-26270C9CC52D}"/>
                  </a:ext>
                </a:extLst>
              </p:cNvPr>
              <p:cNvPicPr/>
              <p:nvPr/>
            </p:nvPicPr>
            <p:blipFill>
              <a:blip r:embed="rId5"/>
              <a:stretch>
                <a:fillRect/>
              </a:stretch>
            </p:blipFill>
            <p:spPr>
              <a:xfrm>
                <a:off x="803847" y="1356382"/>
                <a:ext cx="3189240" cy="2945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1ED62A51-F5E5-BD7B-188A-09AB31EE1F4A}"/>
                  </a:ext>
                </a:extLst>
              </p14:cNvPr>
              <p14:cNvContentPartPr/>
              <p14:nvPr/>
            </p14:nvContentPartPr>
            <p14:xfrm>
              <a:off x="3867087" y="5864302"/>
              <a:ext cx="1734480" cy="460440"/>
            </p14:xfrm>
          </p:contentPart>
        </mc:Choice>
        <mc:Fallback>
          <p:pic>
            <p:nvPicPr>
              <p:cNvPr id="4" name="Freihand 3">
                <a:extLst>
                  <a:ext uri="{FF2B5EF4-FFF2-40B4-BE49-F238E27FC236}">
                    <a16:creationId xmlns:a16="http://schemas.microsoft.com/office/drawing/2014/main" id="{1ED62A51-F5E5-BD7B-188A-09AB31EE1F4A}"/>
                  </a:ext>
                </a:extLst>
              </p:cNvPr>
              <p:cNvPicPr/>
              <p:nvPr/>
            </p:nvPicPr>
            <p:blipFill>
              <a:blip r:embed="rId7"/>
              <a:stretch>
                <a:fillRect/>
              </a:stretch>
            </p:blipFill>
            <p:spPr>
              <a:xfrm>
                <a:off x="3858087" y="5855302"/>
                <a:ext cx="1752120" cy="478080"/>
              </a:xfrm>
              <a:prstGeom prst="rect">
                <a:avLst/>
              </a:prstGeom>
            </p:spPr>
          </p:pic>
        </mc:Fallback>
      </mc:AlternateContent>
      <p:grpSp>
        <p:nvGrpSpPr>
          <p:cNvPr id="46" name="Gruppieren 45">
            <a:extLst>
              <a:ext uri="{FF2B5EF4-FFF2-40B4-BE49-F238E27FC236}">
                <a16:creationId xmlns:a16="http://schemas.microsoft.com/office/drawing/2014/main" id="{5264080B-6801-20E4-7032-2CE84D561048}"/>
              </a:ext>
            </a:extLst>
          </p:cNvPr>
          <p:cNvGrpSpPr/>
          <p:nvPr/>
        </p:nvGrpSpPr>
        <p:grpSpPr>
          <a:xfrm>
            <a:off x="5852847" y="5604382"/>
            <a:ext cx="2712960" cy="1157760"/>
            <a:chOff x="5852847" y="5604382"/>
            <a:chExt cx="2712960" cy="115776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3135732-C1B5-5D30-6610-8A3A4CDCD927}"/>
                    </a:ext>
                  </a:extLst>
                </p14:cNvPr>
                <p14:cNvContentPartPr/>
                <p14:nvPr/>
              </p14:nvContentPartPr>
              <p14:xfrm>
                <a:off x="5852847" y="6084262"/>
                <a:ext cx="158400" cy="45360"/>
              </p14:xfrm>
            </p:contentPart>
          </mc:Choice>
          <mc:Fallback>
            <p:pic>
              <p:nvPicPr>
                <p:cNvPr id="5" name="Freihand 4">
                  <a:extLst>
                    <a:ext uri="{FF2B5EF4-FFF2-40B4-BE49-F238E27FC236}">
                      <a16:creationId xmlns:a16="http://schemas.microsoft.com/office/drawing/2014/main" id="{83135732-C1B5-5D30-6610-8A3A4CDCD927}"/>
                    </a:ext>
                  </a:extLst>
                </p:cNvPr>
                <p:cNvPicPr/>
                <p:nvPr/>
              </p:nvPicPr>
              <p:blipFill>
                <a:blip r:embed="rId9"/>
                <a:stretch>
                  <a:fillRect/>
                </a:stretch>
              </p:blipFill>
              <p:spPr>
                <a:xfrm>
                  <a:off x="5844207" y="6075622"/>
                  <a:ext cx="176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C7814499-C422-EBD5-DED0-3D8D98CE2A75}"/>
                    </a:ext>
                  </a:extLst>
                </p14:cNvPr>
                <p14:cNvContentPartPr/>
                <p14:nvPr/>
              </p14:nvContentPartPr>
              <p14:xfrm>
                <a:off x="6144447" y="5983822"/>
                <a:ext cx="38160" cy="153000"/>
              </p14:xfrm>
            </p:contentPart>
          </mc:Choice>
          <mc:Fallback>
            <p:pic>
              <p:nvPicPr>
                <p:cNvPr id="8" name="Freihand 7">
                  <a:extLst>
                    <a:ext uri="{FF2B5EF4-FFF2-40B4-BE49-F238E27FC236}">
                      <a16:creationId xmlns:a16="http://schemas.microsoft.com/office/drawing/2014/main" id="{C7814499-C422-EBD5-DED0-3D8D98CE2A75}"/>
                    </a:ext>
                  </a:extLst>
                </p:cNvPr>
                <p:cNvPicPr/>
                <p:nvPr/>
              </p:nvPicPr>
              <p:blipFill>
                <a:blip r:embed="rId11"/>
                <a:stretch>
                  <a:fillRect/>
                </a:stretch>
              </p:blipFill>
              <p:spPr>
                <a:xfrm>
                  <a:off x="6135807" y="5974822"/>
                  <a:ext cx="55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78069A85-C4FC-ED85-22A9-237245F2255B}"/>
                    </a:ext>
                  </a:extLst>
                </p14:cNvPr>
                <p14:cNvContentPartPr/>
                <p14:nvPr/>
              </p14:nvContentPartPr>
              <p14:xfrm>
                <a:off x="6021327" y="5938822"/>
                <a:ext cx="216720" cy="75600"/>
              </p14:xfrm>
            </p:contentPart>
          </mc:Choice>
          <mc:Fallback>
            <p:pic>
              <p:nvPicPr>
                <p:cNvPr id="9" name="Freihand 8">
                  <a:extLst>
                    <a:ext uri="{FF2B5EF4-FFF2-40B4-BE49-F238E27FC236}">
                      <a16:creationId xmlns:a16="http://schemas.microsoft.com/office/drawing/2014/main" id="{78069A85-C4FC-ED85-22A9-237245F2255B}"/>
                    </a:ext>
                  </a:extLst>
                </p:cNvPr>
                <p:cNvPicPr/>
                <p:nvPr/>
              </p:nvPicPr>
              <p:blipFill>
                <a:blip r:embed="rId13"/>
                <a:stretch>
                  <a:fillRect/>
                </a:stretch>
              </p:blipFill>
              <p:spPr>
                <a:xfrm>
                  <a:off x="6012327" y="5929822"/>
                  <a:ext cx="234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C2F3D70B-0B2D-4583-94D4-F9FC9D897871}"/>
                    </a:ext>
                  </a:extLst>
                </p14:cNvPr>
                <p14:cNvContentPartPr/>
                <p14:nvPr/>
              </p14:nvContentPartPr>
              <p14:xfrm>
                <a:off x="6299247" y="6039622"/>
                <a:ext cx="71640" cy="109800"/>
              </p14:xfrm>
            </p:contentPart>
          </mc:Choice>
          <mc:Fallback>
            <p:pic>
              <p:nvPicPr>
                <p:cNvPr id="10" name="Freihand 9">
                  <a:extLst>
                    <a:ext uri="{FF2B5EF4-FFF2-40B4-BE49-F238E27FC236}">
                      <a16:creationId xmlns:a16="http://schemas.microsoft.com/office/drawing/2014/main" id="{C2F3D70B-0B2D-4583-94D4-F9FC9D897871}"/>
                    </a:ext>
                  </a:extLst>
                </p:cNvPr>
                <p:cNvPicPr/>
                <p:nvPr/>
              </p:nvPicPr>
              <p:blipFill>
                <a:blip r:embed="rId15"/>
                <a:stretch>
                  <a:fillRect/>
                </a:stretch>
              </p:blipFill>
              <p:spPr>
                <a:xfrm>
                  <a:off x="6290607" y="6030622"/>
                  <a:ext cx="89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A1801C6E-36C2-21A1-61E7-FB1C73F1395B}"/>
                    </a:ext>
                  </a:extLst>
                </p14:cNvPr>
                <p14:cNvContentPartPr/>
                <p14:nvPr/>
              </p14:nvContentPartPr>
              <p14:xfrm>
                <a:off x="6488247" y="6014782"/>
                <a:ext cx="131040" cy="251640"/>
              </p14:xfrm>
            </p:contentPart>
          </mc:Choice>
          <mc:Fallback>
            <p:pic>
              <p:nvPicPr>
                <p:cNvPr id="13" name="Freihand 12">
                  <a:extLst>
                    <a:ext uri="{FF2B5EF4-FFF2-40B4-BE49-F238E27FC236}">
                      <a16:creationId xmlns:a16="http://schemas.microsoft.com/office/drawing/2014/main" id="{A1801C6E-36C2-21A1-61E7-FB1C73F1395B}"/>
                    </a:ext>
                  </a:extLst>
                </p:cNvPr>
                <p:cNvPicPr/>
                <p:nvPr/>
              </p:nvPicPr>
              <p:blipFill>
                <a:blip r:embed="rId17"/>
                <a:stretch>
                  <a:fillRect/>
                </a:stretch>
              </p:blipFill>
              <p:spPr>
                <a:xfrm>
                  <a:off x="6479247" y="6006142"/>
                  <a:ext cx="1486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102AEAB9-4DF9-A3C8-BC31-9491D5D77B62}"/>
                    </a:ext>
                  </a:extLst>
                </p14:cNvPr>
                <p14:cNvContentPartPr/>
                <p14:nvPr/>
              </p14:nvContentPartPr>
              <p14:xfrm>
                <a:off x="6660687" y="5963662"/>
                <a:ext cx="55080" cy="127800"/>
              </p14:xfrm>
            </p:contentPart>
          </mc:Choice>
          <mc:Fallback>
            <p:pic>
              <p:nvPicPr>
                <p:cNvPr id="14" name="Freihand 13">
                  <a:extLst>
                    <a:ext uri="{FF2B5EF4-FFF2-40B4-BE49-F238E27FC236}">
                      <a16:creationId xmlns:a16="http://schemas.microsoft.com/office/drawing/2014/main" id="{102AEAB9-4DF9-A3C8-BC31-9491D5D77B62}"/>
                    </a:ext>
                  </a:extLst>
                </p:cNvPr>
                <p:cNvPicPr/>
                <p:nvPr/>
              </p:nvPicPr>
              <p:blipFill>
                <a:blip r:embed="rId19"/>
                <a:stretch>
                  <a:fillRect/>
                </a:stretch>
              </p:blipFill>
              <p:spPr>
                <a:xfrm>
                  <a:off x="6652047" y="5954662"/>
                  <a:ext cx="72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75FDDD6B-EB81-BD02-0574-F7D6E033FAFC}"/>
                    </a:ext>
                  </a:extLst>
                </p14:cNvPr>
                <p14:cNvContentPartPr/>
                <p14:nvPr/>
              </p14:nvContentPartPr>
              <p14:xfrm>
                <a:off x="6826287" y="5746942"/>
                <a:ext cx="243360" cy="458640"/>
              </p14:xfrm>
            </p:contentPart>
          </mc:Choice>
          <mc:Fallback>
            <p:pic>
              <p:nvPicPr>
                <p:cNvPr id="16" name="Freihand 15">
                  <a:extLst>
                    <a:ext uri="{FF2B5EF4-FFF2-40B4-BE49-F238E27FC236}">
                      <a16:creationId xmlns:a16="http://schemas.microsoft.com/office/drawing/2014/main" id="{75FDDD6B-EB81-BD02-0574-F7D6E033FAFC}"/>
                    </a:ext>
                  </a:extLst>
                </p:cNvPr>
                <p:cNvPicPr/>
                <p:nvPr/>
              </p:nvPicPr>
              <p:blipFill>
                <a:blip r:embed="rId21"/>
                <a:stretch>
                  <a:fillRect/>
                </a:stretch>
              </p:blipFill>
              <p:spPr>
                <a:xfrm>
                  <a:off x="6817287" y="5737942"/>
                  <a:ext cx="26100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E4A69C0E-2C1A-BD1C-EFF3-2D992B6607C1}"/>
                    </a:ext>
                  </a:extLst>
                </p14:cNvPr>
                <p14:cNvContentPartPr/>
                <p14:nvPr/>
              </p14:nvContentPartPr>
              <p14:xfrm>
                <a:off x="7064247" y="5737582"/>
                <a:ext cx="99720" cy="186840"/>
              </p14:xfrm>
            </p:contentPart>
          </mc:Choice>
          <mc:Fallback>
            <p:pic>
              <p:nvPicPr>
                <p:cNvPr id="17" name="Freihand 16">
                  <a:extLst>
                    <a:ext uri="{FF2B5EF4-FFF2-40B4-BE49-F238E27FC236}">
                      <a16:creationId xmlns:a16="http://schemas.microsoft.com/office/drawing/2014/main" id="{E4A69C0E-2C1A-BD1C-EFF3-2D992B6607C1}"/>
                    </a:ext>
                  </a:extLst>
                </p:cNvPr>
                <p:cNvPicPr/>
                <p:nvPr/>
              </p:nvPicPr>
              <p:blipFill>
                <a:blip r:embed="rId23"/>
                <a:stretch>
                  <a:fillRect/>
                </a:stretch>
              </p:blipFill>
              <p:spPr>
                <a:xfrm>
                  <a:off x="7055247" y="5728582"/>
                  <a:ext cx="117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76D46C36-79A6-1B88-910C-CCCCC5181DC3}"/>
                    </a:ext>
                  </a:extLst>
                </p14:cNvPr>
                <p14:cNvContentPartPr/>
                <p14:nvPr/>
              </p14:nvContentPartPr>
              <p14:xfrm>
                <a:off x="7280967" y="5732542"/>
                <a:ext cx="90360" cy="173160"/>
              </p14:xfrm>
            </p:contentPart>
          </mc:Choice>
          <mc:Fallback>
            <p:pic>
              <p:nvPicPr>
                <p:cNvPr id="18" name="Freihand 17">
                  <a:extLst>
                    <a:ext uri="{FF2B5EF4-FFF2-40B4-BE49-F238E27FC236}">
                      <a16:creationId xmlns:a16="http://schemas.microsoft.com/office/drawing/2014/main" id="{76D46C36-79A6-1B88-910C-CCCCC5181DC3}"/>
                    </a:ext>
                  </a:extLst>
                </p:cNvPr>
                <p:cNvPicPr/>
                <p:nvPr/>
              </p:nvPicPr>
              <p:blipFill>
                <a:blip r:embed="rId25"/>
                <a:stretch>
                  <a:fillRect/>
                </a:stretch>
              </p:blipFill>
              <p:spPr>
                <a:xfrm>
                  <a:off x="7272327" y="5723542"/>
                  <a:ext cx="108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A32DF57B-CE8F-C86A-227E-2E4256B94F16}"/>
                    </a:ext>
                  </a:extLst>
                </p14:cNvPr>
                <p14:cNvContentPartPr/>
                <p14:nvPr/>
              </p14:nvContentPartPr>
              <p14:xfrm>
                <a:off x="7377087" y="5751622"/>
                <a:ext cx="74160" cy="103680"/>
              </p14:xfrm>
            </p:contentPart>
          </mc:Choice>
          <mc:Fallback>
            <p:pic>
              <p:nvPicPr>
                <p:cNvPr id="19" name="Freihand 18">
                  <a:extLst>
                    <a:ext uri="{FF2B5EF4-FFF2-40B4-BE49-F238E27FC236}">
                      <a16:creationId xmlns:a16="http://schemas.microsoft.com/office/drawing/2014/main" id="{A32DF57B-CE8F-C86A-227E-2E4256B94F16}"/>
                    </a:ext>
                  </a:extLst>
                </p:cNvPr>
                <p:cNvPicPr/>
                <p:nvPr/>
              </p:nvPicPr>
              <p:blipFill>
                <a:blip r:embed="rId27"/>
                <a:stretch>
                  <a:fillRect/>
                </a:stretch>
              </p:blipFill>
              <p:spPr>
                <a:xfrm>
                  <a:off x="7368447" y="5742622"/>
                  <a:ext cx="91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B6F60135-9AE9-8ADC-FFF3-37F18545F6F8}"/>
                    </a:ext>
                  </a:extLst>
                </p14:cNvPr>
                <p14:cNvContentPartPr/>
                <p14:nvPr/>
              </p14:nvContentPartPr>
              <p14:xfrm>
                <a:off x="7492287" y="5609062"/>
                <a:ext cx="164880" cy="199800"/>
              </p14:xfrm>
            </p:contentPart>
          </mc:Choice>
          <mc:Fallback>
            <p:pic>
              <p:nvPicPr>
                <p:cNvPr id="20" name="Freihand 19">
                  <a:extLst>
                    <a:ext uri="{FF2B5EF4-FFF2-40B4-BE49-F238E27FC236}">
                      <a16:creationId xmlns:a16="http://schemas.microsoft.com/office/drawing/2014/main" id="{B6F60135-9AE9-8ADC-FFF3-37F18545F6F8}"/>
                    </a:ext>
                  </a:extLst>
                </p:cNvPr>
                <p:cNvPicPr/>
                <p:nvPr/>
              </p:nvPicPr>
              <p:blipFill>
                <a:blip r:embed="rId29"/>
                <a:stretch>
                  <a:fillRect/>
                </a:stretch>
              </p:blipFill>
              <p:spPr>
                <a:xfrm>
                  <a:off x="7483287" y="5600422"/>
                  <a:ext cx="182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4A991C23-27A1-D886-812A-2E228292DF27}"/>
                    </a:ext>
                  </a:extLst>
                </p14:cNvPr>
                <p14:cNvContentPartPr/>
                <p14:nvPr/>
              </p14:nvContentPartPr>
              <p14:xfrm>
                <a:off x="7455567" y="5604382"/>
                <a:ext cx="141120" cy="84960"/>
              </p14:xfrm>
            </p:contentPart>
          </mc:Choice>
          <mc:Fallback>
            <p:pic>
              <p:nvPicPr>
                <p:cNvPr id="21" name="Freihand 20">
                  <a:extLst>
                    <a:ext uri="{FF2B5EF4-FFF2-40B4-BE49-F238E27FC236}">
                      <a16:creationId xmlns:a16="http://schemas.microsoft.com/office/drawing/2014/main" id="{4A991C23-27A1-D886-812A-2E228292DF27}"/>
                    </a:ext>
                  </a:extLst>
                </p:cNvPr>
                <p:cNvPicPr/>
                <p:nvPr/>
              </p:nvPicPr>
              <p:blipFill>
                <a:blip r:embed="rId31"/>
                <a:stretch>
                  <a:fillRect/>
                </a:stretch>
              </p:blipFill>
              <p:spPr>
                <a:xfrm>
                  <a:off x="7446927" y="5595742"/>
                  <a:ext cx="158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F3DFFC38-7012-7D0C-44AC-5F1BC91D5F01}"/>
                    </a:ext>
                  </a:extLst>
                </p14:cNvPr>
                <p14:cNvContentPartPr/>
                <p14:nvPr/>
              </p14:nvContentPartPr>
              <p14:xfrm>
                <a:off x="6411207" y="6460462"/>
                <a:ext cx="252360" cy="110520"/>
              </p14:xfrm>
            </p:contentPart>
          </mc:Choice>
          <mc:Fallback>
            <p:pic>
              <p:nvPicPr>
                <p:cNvPr id="23" name="Freihand 22">
                  <a:extLst>
                    <a:ext uri="{FF2B5EF4-FFF2-40B4-BE49-F238E27FC236}">
                      <a16:creationId xmlns:a16="http://schemas.microsoft.com/office/drawing/2014/main" id="{F3DFFC38-7012-7D0C-44AC-5F1BC91D5F01}"/>
                    </a:ext>
                  </a:extLst>
                </p:cNvPr>
                <p:cNvPicPr/>
                <p:nvPr/>
              </p:nvPicPr>
              <p:blipFill>
                <a:blip r:embed="rId33"/>
                <a:stretch>
                  <a:fillRect/>
                </a:stretch>
              </p:blipFill>
              <p:spPr>
                <a:xfrm>
                  <a:off x="6402567" y="6451822"/>
                  <a:ext cx="270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EBA8520E-12AB-21A2-A3DB-D654679F676D}"/>
                    </a:ext>
                  </a:extLst>
                </p14:cNvPr>
                <p14:cNvContentPartPr/>
                <p14:nvPr/>
              </p14:nvContentPartPr>
              <p14:xfrm>
                <a:off x="6444687" y="6429862"/>
                <a:ext cx="365400" cy="164160"/>
              </p14:xfrm>
            </p:contentPart>
          </mc:Choice>
          <mc:Fallback>
            <p:pic>
              <p:nvPicPr>
                <p:cNvPr id="24" name="Freihand 23">
                  <a:extLst>
                    <a:ext uri="{FF2B5EF4-FFF2-40B4-BE49-F238E27FC236}">
                      <a16:creationId xmlns:a16="http://schemas.microsoft.com/office/drawing/2014/main" id="{EBA8520E-12AB-21A2-A3DB-D654679F676D}"/>
                    </a:ext>
                  </a:extLst>
                </p:cNvPr>
                <p:cNvPicPr/>
                <p:nvPr/>
              </p:nvPicPr>
              <p:blipFill>
                <a:blip r:embed="rId35"/>
                <a:stretch>
                  <a:fillRect/>
                </a:stretch>
              </p:blipFill>
              <p:spPr>
                <a:xfrm>
                  <a:off x="6435687" y="6420862"/>
                  <a:ext cx="383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DEFF8C55-A980-162A-E716-C40BF1C2B5FE}"/>
                    </a:ext>
                  </a:extLst>
                </p14:cNvPr>
                <p14:cNvContentPartPr/>
                <p14:nvPr/>
              </p14:nvContentPartPr>
              <p14:xfrm>
                <a:off x="6996927" y="6222862"/>
                <a:ext cx="179640" cy="230760"/>
              </p14:xfrm>
            </p:contentPart>
          </mc:Choice>
          <mc:Fallback>
            <p:pic>
              <p:nvPicPr>
                <p:cNvPr id="25" name="Freihand 24">
                  <a:extLst>
                    <a:ext uri="{FF2B5EF4-FFF2-40B4-BE49-F238E27FC236}">
                      <a16:creationId xmlns:a16="http://schemas.microsoft.com/office/drawing/2014/main" id="{DEFF8C55-A980-162A-E716-C40BF1C2B5FE}"/>
                    </a:ext>
                  </a:extLst>
                </p:cNvPr>
                <p:cNvPicPr/>
                <p:nvPr/>
              </p:nvPicPr>
              <p:blipFill>
                <a:blip r:embed="rId37"/>
                <a:stretch>
                  <a:fillRect/>
                </a:stretch>
              </p:blipFill>
              <p:spPr>
                <a:xfrm>
                  <a:off x="6988287" y="6214222"/>
                  <a:ext cx="197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979588ED-BE3B-2042-8C58-3E0D386F9D9D}"/>
                    </a:ext>
                  </a:extLst>
                </p14:cNvPr>
                <p14:cNvContentPartPr/>
                <p14:nvPr/>
              </p14:nvContentPartPr>
              <p14:xfrm>
                <a:off x="7197087" y="6214222"/>
                <a:ext cx="116640" cy="167400"/>
              </p14:xfrm>
            </p:contentPart>
          </mc:Choice>
          <mc:Fallback>
            <p:pic>
              <p:nvPicPr>
                <p:cNvPr id="26" name="Freihand 25">
                  <a:extLst>
                    <a:ext uri="{FF2B5EF4-FFF2-40B4-BE49-F238E27FC236}">
                      <a16:creationId xmlns:a16="http://schemas.microsoft.com/office/drawing/2014/main" id="{979588ED-BE3B-2042-8C58-3E0D386F9D9D}"/>
                    </a:ext>
                  </a:extLst>
                </p:cNvPr>
                <p:cNvPicPr/>
                <p:nvPr/>
              </p:nvPicPr>
              <p:blipFill>
                <a:blip r:embed="rId39"/>
                <a:stretch>
                  <a:fillRect/>
                </a:stretch>
              </p:blipFill>
              <p:spPr>
                <a:xfrm>
                  <a:off x="7188087" y="6205222"/>
                  <a:ext cx="134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1EE8EB2E-F913-33CE-1BE7-510F6C5B56CB}"/>
                    </a:ext>
                  </a:extLst>
                </p14:cNvPr>
                <p14:cNvContentPartPr/>
                <p14:nvPr/>
              </p14:nvContentPartPr>
              <p14:xfrm>
                <a:off x="7314447" y="6041422"/>
                <a:ext cx="96120" cy="290880"/>
              </p14:xfrm>
            </p:contentPart>
          </mc:Choice>
          <mc:Fallback>
            <p:pic>
              <p:nvPicPr>
                <p:cNvPr id="27" name="Freihand 26">
                  <a:extLst>
                    <a:ext uri="{FF2B5EF4-FFF2-40B4-BE49-F238E27FC236}">
                      <a16:creationId xmlns:a16="http://schemas.microsoft.com/office/drawing/2014/main" id="{1EE8EB2E-F913-33CE-1BE7-510F6C5B56CB}"/>
                    </a:ext>
                  </a:extLst>
                </p:cNvPr>
                <p:cNvPicPr/>
                <p:nvPr/>
              </p:nvPicPr>
              <p:blipFill>
                <a:blip r:embed="rId41"/>
                <a:stretch>
                  <a:fillRect/>
                </a:stretch>
              </p:blipFill>
              <p:spPr>
                <a:xfrm>
                  <a:off x="7305807" y="6032782"/>
                  <a:ext cx="1137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18BBAA68-DD4F-2AAF-69D5-3B2BE56B3462}"/>
                    </a:ext>
                  </a:extLst>
                </p14:cNvPr>
                <p14:cNvContentPartPr/>
                <p14:nvPr/>
              </p14:nvContentPartPr>
              <p14:xfrm>
                <a:off x="7430727" y="6046102"/>
                <a:ext cx="79560" cy="230400"/>
              </p14:xfrm>
            </p:contentPart>
          </mc:Choice>
          <mc:Fallback>
            <p:pic>
              <p:nvPicPr>
                <p:cNvPr id="28" name="Freihand 27">
                  <a:extLst>
                    <a:ext uri="{FF2B5EF4-FFF2-40B4-BE49-F238E27FC236}">
                      <a16:creationId xmlns:a16="http://schemas.microsoft.com/office/drawing/2014/main" id="{18BBAA68-DD4F-2AAF-69D5-3B2BE56B3462}"/>
                    </a:ext>
                  </a:extLst>
                </p:cNvPr>
                <p:cNvPicPr/>
                <p:nvPr/>
              </p:nvPicPr>
              <p:blipFill>
                <a:blip r:embed="rId43"/>
                <a:stretch>
                  <a:fillRect/>
                </a:stretch>
              </p:blipFill>
              <p:spPr>
                <a:xfrm>
                  <a:off x="7421727" y="6037462"/>
                  <a:ext cx="97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E69B8913-5EFD-DF2B-D624-31185850D451}"/>
                    </a:ext>
                  </a:extLst>
                </p14:cNvPr>
                <p14:cNvContentPartPr/>
                <p14:nvPr/>
              </p14:nvContentPartPr>
              <p14:xfrm>
                <a:off x="7574727" y="6070222"/>
                <a:ext cx="167400" cy="135360"/>
              </p14:xfrm>
            </p:contentPart>
          </mc:Choice>
          <mc:Fallback>
            <p:pic>
              <p:nvPicPr>
                <p:cNvPr id="29" name="Freihand 28">
                  <a:extLst>
                    <a:ext uri="{FF2B5EF4-FFF2-40B4-BE49-F238E27FC236}">
                      <a16:creationId xmlns:a16="http://schemas.microsoft.com/office/drawing/2014/main" id="{E69B8913-5EFD-DF2B-D624-31185850D451}"/>
                    </a:ext>
                  </a:extLst>
                </p:cNvPr>
                <p:cNvPicPr/>
                <p:nvPr/>
              </p:nvPicPr>
              <p:blipFill>
                <a:blip r:embed="rId45"/>
                <a:stretch>
                  <a:fillRect/>
                </a:stretch>
              </p:blipFill>
              <p:spPr>
                <a:xfrm>
                  <a:off x="7566087" y="6061582"/>
                  <a:ext cx="185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7D144438-4589-6979-C47B-C1B78E3E2B5F}"/>
                    </a:ext>
                  </a:extLst>
                </p14:cNvPr>
                <p14:cNvContentPartPr/>
                <p14:nvPr/>
              </p14:nvContentPartPr>
              <p14:xfrm>
                <a:off x="7746807" y="5901742"/>
                <a:ext cx="144720" cy="209160"/>
              </p14:xfrm>
            </p:contentPart>
          </mc:Choice>
          <mc:Fallback>
            <p:pic>
              <p:nvPicPr>
                <p:cNvPr id="30" name="Freihand 29">
                  <a:extLst>
                    <a:ext uri="{FF2B5EF4-FFF2-40B4-BE49-F238E27FC236}">
                      <a16:creationId xmlns:a16="http://schemas.microsoft.com/office/drawing/2014/main" id="{7D144438-4589-6979-C47B-C1B78E3E2B5F}"/>
                    </a:ext>
                  </a:extLst>
                </p:cNvPr>
                <p:cNvPicPr/>
                <p:nvPr/>
              </p:nvPicPr>
              <p:blipFill>
                <a:blip r:embed="rId47"/>
                <a:stretch>
                  <a:fillRect/>
                </a:stretch>
              </p:blipFill>
              <p:spPr>
                <a:xfrm>
                  <a:off x="7737807" y="5892742"/>
                  <a:ext cx="162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16707AAC-3222-95D5-30E5-1058FABE3D66}"/>
                    </a:ext>
                  </a:extLst>
                </p14:cNvPr>
                <p14:cNvContentPartPr/>
                <p14:nvPr/>
              </p14:nvContentPartPr>
              <p14:xfrm>
                <a:off x="7855527" y="5770342"/>
                <a:ext cx="199080" cy="218160"/>
              </p14:xfrm>
            </p:contentPart>
          </mc:Choice>
          <mc:Fallback>
            <p:pic>
              <p:nvPicPr>
                <p:cNvPr id="31" name="Freihand 30">
                  <a:extLst>
                    <a:ext uri="{FF2B5EF4-FFF2-40B4-BE49-F238E27FC236}">
                      <a16:creationId xmlns:a16="http://schemas.microsoft.com/office/drawing/2014/main" id="{16707AAC-3222-95D5-30E5-1058FABE3D66}"/>
                    </a:ext>
                  </a:extLst>
                </p:cNvPr>
                <p:cNvPicPr/>
                <p:nvPr/>
              </p:nvPicPr>
              <p:blipFill>
                <a:blip r:embed="rId49"/>
                <a:stretch>
                  <a:fillRect/>
                </a:stretch>
              </p:blipFill>
              <p:spPr>
                <a:xfrm>
                  <a:off x="7846887" y="5761702"/>
                  <a:ext cx="2167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198DAD04-0EC9-E2D4-C4DD-87DA98912F14}"/>
                    </a:ext>
                  </a:extLst>
                </p14:cNvPr>
                <p14:cNvContentPartPr/>
                <p14:nvPr/>
              </p14:nvContentPartPr>
              <p14:xfrm>
                <a:off x="7102047" y="6553702"/>
                <a:ext cx="334800" cy="208440"/>
              </p14:xfrm>
            </p:contentPart>
          </mc:Choice>
          <mc:Fallback>
            <p:pic>
              <p:nvPicPr>
                <p:cNvPr id="33" name="Freihand 32">
                  <a:extLst>
                    <a:ext uri="{FF2B5EF4-FFF2-40B4-BE49-F238E27FC236}">
                      <a16:creationId xmlns:a16="http://schemas.microsoft.com/office/drawing/2014/main" id="{198DAD04-0EC9-E2D4-C4DD-87DA98912F14}"/>
                    </a:ext>
                  </a:extLst>
                </p:cNvPr>
                <p:cNvPicPr/>
                <p:nvPr/>
              </p:nvPicPr>
              <p:blipFill>
                <a:blip r:embed="rId51"/>
                <a:stretch>
                  <a:fillRect/>
                </a:stretch>
              </p:blipFill>
              <p:spPr>
                <a:xfrm>
                  <a:off x="7093407" y="6545062"/>
                  <a:ext cx="352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5E4D11DC-BD7A-5F1E-F943-F2D5132D8FBF}"/>
                    </a:ext>
                  </a:extLst>
                </p14:cNvPr>
                <p14:cNvContentPartPr/>
                <p14:nvPr/>
              </p14:nvContentPartPr>
              <p14:xfrm>
                <a:off x="7392207" y="6466222"/>
                <a:ext cx="60120" cy="30240"/>
              </p14:xfrm>
            </p:contentPart>
          </mc:Choice>
          <mc:Fallback>
            <p:pic>
              <p:nvPicPr>
                <p:cNvPr id="34" name="Freihand 33">
                  <a:extLst>
                    <a:ext uri="{FF2B5EF4-FFF2-40B4-BE49-F238E27FC236}">
                      <a16:creationId xmlns:a16="http://schemas.microsoft.com/office/drawing/2014/main" id="{5E4D11DC-BD7A-5F1E-F943-F2D5132D8FBF}"/>
                    </a:ext>
                  </a:extLst>
                </p:cNvPr>
                <p:cNvPicPr/>
                <p:nvPr/>
              </p:nvPicPr>
              <p:blipFill>
                <a:blip r:embed="rId53"/>
                <a:stretch>
                  <a:fillRect/>
                </a:stretch>
              </p:blipFill>
              <p:spPr>
                <a:xfrm>
                  <a:off x="7383207" y="6457222"/>
                  <a:ext cx="77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B0569758-460B-B5D3-ECF7-70D90F860F06}"/>
                    </a:ext>
                  </a:extLst>
                </p14:cNvPr>
                <p14:cNvContentPartPr/>
                <p14:nvPr/>
              </p14:nvContentPartPr>
              <p14:xfrm>
                <a:off x="7454127" y="6475222"/>
                <a:ext cx="97560" cy="127800"/>
              </p14:xfrm>
            </p:contentPart>
          </mc:Choice>
          <mc:Fallback>
            <p:pic>
              <p:nvPicPr>
                <p:cNvPr id="35" name="Freihand 34">
                  <a:extLst>
                    <a:ext uri="{FF2B5EF4-FFF2-40B4-BE49-F238E27FC236}">
                      <a16:creationId xmlns:a16="http://schemas.microsoft.com/office/drawing/2014/main" id="{B0569758-460B-B5D3-ECF7-70D90F860F06}"/>
                    </a:ext>
                  </a:extLst>
                </p:cNvPr>
                <p:cNvPicPr/>
                <p:nvPr/>
              </p:nvPicPr>
              <p:blipFill>
                <a:blip r:embed="rId55"/>
                <a:stretch>
                  <a:fillRect/>
                </a:stretch>
              </p:blipFill>
              <p:spPr>
                <a:xfrm>
                  <a:off x="7445127" y="6466582"/>
                  <a:ext cx="115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9A1370B6-64FB-2982-1E97-5EBA9C228792}"/>
                    </a:ext>
                  </a:extLst>
                </p14:cNvPr>
                <p14:cNvContentPartPr/>
                <p14:nvPr/>
              </p14:nvContentPartPr>
              <p14:xfrm>
                <a:off x="7577247" y="6370102"/>
                <a:ext cx="152640" cy="193320"/>
              </p14:xfrm>
            </p:contentPart>
          </mc:Choice>
          <mc:Fallback>
            <p:pic>
              <p:nvPicPr>
                <p:cNvPr id="36" name="Freihand 35">
                  <a:extLst>
                    <a:ext uri="{FF2B5EF4-FFF2-40B4-BE49-F238E27FC236}">
                      <a16:creationId xmlns:a16="http://schemas.microsoft.com/office/drawing/2014/main" id="{9A1370B6-64FB-2982-1E97-5EBA9C228792}"/>
                    </a:ext>
                  </a:extLst>
                </p:cNvPr>
                <p:cNvPicPr/>
                <p:nvPr/>
              </p:nvPicPr>
              <p:blipFill>
                <a:blip r:embed="rId57"/>
                <a:stretch>
                  <a:fillRect/>
                </a:stretch>
              </p:blipFill>
              <p:spPr>
                <a:xfrm>
                  <a:off x="7568607" y="6361102"/>
                  <a:ext cx="170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E22C559A-38AA-B3FC-8490-AB19E08E2B97}"/>
                    </a:ext>
                  </a:extLst>
                </p14:cNvPr>
                <p14:cNvContentPartPr/>
                <p14:nvPr/>
              </p14:nvContentPartPr>
              <p14:xfrm>
                <a:off x="7765167" y="6351742"/>
                <a:ext cx="126720" cy="101880"/>
              </p14:xfrm>
            </p:contentPart>
          </mc:Choice>
          <mc:Fallback>
            <p:pic>
              <p:nvPicPr>
                <p:cNvPr id="37" name="Freihand 36">
                  <a:extLst>
                    <a:ext uri="{FF2B5EF4-FFF2-40B4-BE49-F238E27FC236}">
                      <a16:creationId xmlns:a16="http://schemas.microsoft.com/office/drawing/2014/main" id="{E22C559A-38AA-B3FC-8490-AB19E08E2B97}"/>
                    </a:ext>
                  </a:extLst>
                </p:cNvPr>
                <p:cNvPicPr/>
                <p:nvPr/>
              </p:nvPicPr>
              <p:blipFill>
                <a:blip r:embed="rId59"/>
                <a:stretch>
                  <a:fillRect/>
                </a:stretch>
              </p:blipFill>
              <p:spPr>
                <a:xfrm>
                  <a:off x="7756527" y="6343102"/>
                  <a:ext cx="144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BCB8CEB4-7C62-0295-0C69-82E3EB22D2E3}"/>
                    </a:ext>
                  </a:extLst>
                </p14:cNvPr>
                <p14:cNvContentPartPr/>
                <p14:nvPr/>
              </p14:nvContentPartPr>
              <p14:xfrm>
                <a:off x="8035167" y="6123862"/>
                <a:ext cx="257040" cy="191880"/>
              </p14:xfrm>
            </p:contentPart>
          </mc:Choice>
          <mc:Fallback>
            <p:pic>
              <p:nvPicPr>
                <p:cNvPr id="38" name="Freihand 37">
                  <a:extLst>
                    <a:ext uri="{FF2B5EF4-FFF2-40B4-BE49-F238E27FC236}">
                      <a16:creationId xmlns:a16="http://schemas.microsoft.com/office/drawing/2014/main" id="{BCB8CEB4-7C62-0295-0C69-82E3EB22D2E3}"/>
                    </a:ext>
                  </a:extLst>
                </p:cNvPr>
                <p:cNvPicPr/>
                <p:nvPr/>
              </p:nvPicPr>
              <p:blipFill>
                <a:blip r:embed="rId61"/>
                <a:stretch>
                  <a:fillRect/>
                </a:stretch>
              </p:blipFill>
              <p:spPr>
                <a:xfrm>
                  <a:off x="8026527" y="6115222"/>
                  <a:ext cx="274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42F027C0-48A9-EC4E-523A-F8BEBAA11A85}"/>
                    </a:ext>
                  </a:extLst>
                </p14:cNvPr>
                <p14:cNvContentPartPr/>
                <p14:nvPr/>
              </p14:nvContentPartPr>
              <p14:xfrm>
                <a:off x="7856967" y="6595102"/>
                <a:ext cx="63720" cy="120600"/>
              </p14:xfrm>
            </p:contentPart>
          </mc:Choice>
          <mc:Fallback>
            <p:pic>
              <p:nvPicPr>
                <p:cNvPr id="39" name="Freihand 38">
                  <a:extLst>
                    <a:ext uri="{FF2B5EF4-FFF2-40B4-BE49-F238E27FC236}">
                      <a16:creationId xmlns:a16="http://schemas.microsoft.com/office/drawing/2014/main" id="{42F027C0-48A9-EC4E-523A-F8BEBAA11A85}"/>
                    </a:ext>
                  </a:extLst>
                </p:cNvPr>
                <p:cNvPicPr/>
                <p:nvPr/>
              </p:nvPicPr>
              <p:blipFill>
                <a:blip r:embed="rId63"/>
                <a:stretch>
                  <a:fillRect/>
                </a:stretch>
              </p:blipFill>
              <p:spPr>
                <a:xfrm>
                  <a:off x="7848327" y="6586102"/>
                  <a:ext cx="81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2E67F78F-4A58-60AB-94E7-646BAFA5AC39}"/>
                    </a:ext>
                  </a:extLst>
                </p14:cNvPr>
                <p14:cNvContentPartPr/>
                <p14:nvPr/>
              </p14:nvContentPartPr>
              <p14:xfrm>
                <a:off x="7840767" y="6537502"/>
                <a:ext cx="147600" cy="180000"/>
              </p14:xfrm>
            </p:contentPart>
          </mc:Choice>
          <mc:Fallback>
            <p:pic>
              <p:nvPicPr>
                <p:cNvPr id="40" name="Freihand 39">
                  <a:extLst>
                    <a:ext uri="{FF2B5EF4-FFF2-40B4-BE49-F238E27FC236}">
                      <a16:creationId xmlns:a16="http://schemas.microsoft.com/office/drawing/2014/main" id="{2E67F78F-4A58-60AB-94E7-646BAFA5AC39}"/>
                    </a:ext>
                  </a:extLst>
                </p:cNvPr>
                <p:cNvPicPr/>
                <p:nvPr/>
              </p:nvPicPr>
              <p:blipFill>
                <a:blip r:embed="rId65"/>
                <a:stretch>
                  <a:fillRect/>
                </a:stretch>
              </p:blipFill>
              <p:spPr>
                <a:xfrm>
                  <a:off x="7832127" y="6528862"/>
                  <a:ext cx="165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5F4DBE0F-2AC9-FD42-74EE-B5AED671A8B7}"/>
                    </a:ext>
                  </a:extLst>
                </p14:cNvPr>
                <p14:cNvContentPartPr/>
                <p14:nvPr/>
              </p14:nvContentPartPr>
              <p14:xfrm>
                <a:off x="8028687" y="6522022"/>
                <a:ext cx="143640" cy="150480"/>
              </p14:xfrm>
            </p:contentPart>
          </mc:Choice>
          <mc:Fallback>
            <p:pic>
              <p:nvPicPr>
                <p:cNvPr id="41" name="Freihand 40">
                  <a:extLst>
                    <a:ext uri="{FF2B5EF4-FFF2-40B4-BE49-F238E27FC236}">
                      <a16:creationId xmlns:a16="http://schemas.microsoft.com/office/drawing/2014/main" id="{5F4DBE0F-2AC9-FD42-74EE-B5AED671A8B7}"/>
                    </a:ext>
                  </a:extLst>
                </p:cNvPr>
                <p:cNvPicPr/>
                <p:nvPr/>
              </p:nvPicPr>
              <p:blipFill>
                <a:blip r:embed="rId67"/>
                <a:stretch>
                  <a:fillRect/>
                </a:stretch>
              </p:blipFill>
              <p:spPr>
                <a:xfrm>
                  <a:off x="8019687" y="6513382"/>
                  <a:ext cx="161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AD6C48D0-7AE6-8AA4-0C68-29002348459F}"/>
                    </a:ext>
                  </a:extLst>
                </p14:cNvPr>
                <p14:cNvContentPartPr/>
                <p14:nvPr/>
              </p14:nvContentPartPr>
              <p14:xfrm>
                <a:off x="8197527" y="6352822"/>
                <a:ext cx="85680" cy="172440"/>
              </p14:xfrm>
            </p:contentPart>
          </mc:Choice>
          <mc:Fallback>
            <p:pic>
              <p:nvPicPr>
                <p:cNvPr id="42" name="Freihand 41">
                  <a:extLst>
                    <a:ext uri="{FF2B5EF4-FFF2-40B4-BE49-F238E27FC236}">
                      <a16:creationId xmlns:a16="http://schemas.microsoft.com/office/drawing/2014/main" id="{AD6C48D0-7AE6-8AA4-0C68-29002348459F}"/>
                    </a:ext>
                  </a:extLst>
                </p:cNvPr>
                <p:cNvPicPr/>
                <p:nvPr/>
              </p:nvPicPr>
              <p:blipFill>
                <a:blip r:embed="rId69"/>
                <a:stretch>
                  <a:fillRect/>
                </a:stretch>
              </p:blipFill>
              <p:spPr>
                <a:xfrm>
                  <a:off x="8188887" y="6343822"/>
                  <a:ext cx="103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9A3C12FC-18A6-138F-0514-6C65975A81A4}"/>
                    </a:ext>
                  </a:extLst>
                </p14:cNvPr>
                <p14:cNvContentPartPr/>
                <p14:nvPr/>
              </p14:nvContentPartPr>
              <p14:xfrm>
                <a:off x="8269167" y="6454342"/>
                <a:ext cx="44640" cy="72000"/>
              </p14:xfrm>
            </p:contentPart>
          </mc:Choice>
          <mc:Fallback>
            <p:pic>
              <p:nvPicPr>
                <p:cNvPr id="43" name="Freihand 42">
                  <a:extLst>
                    <a:ext uri="{FF2B5EF4-FFF2-40B4-BE49-F238E27FC236}">
                      <a16:creationId xmlns:a16="http://schemas.microsoft.com/office/drawing/2014/main" id="{9A3C12FC-18A6-138F-0514-6C65975A81A4}"/>
                    </a:ext>
                  </a:extLst>
                </p:cNvPr>
                <p:cNvPicPr/>
                <p:nvPr/>
              </p:nvPicPr>
              <p:blipFill>
                <a:blip r:embed="rId71"/>
                <a:stretch>
                  <a:fillRect/>
                </a:stretch>
              </p:blipFill>
              <p:spPr>
                <a:xfrm>
                  <a:off x="8260527" y="6445342"/>
                  <a:ext cx="62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69922775-1470-1D32-2F78-3051155192CF}"/>
                    </a:ext>
                  </a:extLst>
                </p14:cNvPr>
                <p14:cNvContentPartPr/>
                <p14:nvPr/>
              </p14:nvContentPartPr>
              <p14:xfrm>
                <a:off x="8313807" y="6370822"/>
                <a:ext cx="207720" cy="110880"/>
              </p14:xfrm>
            </p:contentPart>
          </mc:Choice>
          <mc:Fallback>
            <p:pic>
              <p:nvPicPr>
                <p:cNvPr id="44" name="Freihand 43">
                  <a:extLst>
                    <a:ext uri="{FF2B5EF4-FFF2-40B4-BE49-F238E27FC236}">
                      <a16:creationId xmlns:a16="http://schemas.microsoft.com/office/drawing/2014/main" id="{69922775-1470-1D32-2F78-3051155192CF}"/>
                    </a:ext>
                  </a:extLst>
                </p:cNvPr>
                <p:cNvPicPr/>
                <p:nvPr/>
              </p:nvPicPr>
              <p:blipFill>
                <a:blip r:embed="rId73"/>
                <a:stretch>
                  <a:fillRect/>
                </a:stretch>
              </p:blipFill>
              <p:spPr>
                <a:xfrm>
                  <a:off x="8304807" y="6361822"/>
                  <a:ext cx="225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29A7B4EB-F163-D66B-D04F-C4F39D65757B}"/>
                    </a:ext>
                  </a:extLst>
                </p14:cNvPr>
                <p14:cNvContentPartPr/>
                <p14:nvPr/>
              </p14:nvContentPartPr>
              <p14:xfrm>
                <a:off x="8058207" y="6442822"/>
                <a:ext cx="507600" cy="287640"/>
              </p14:xfrm>
            </p:contentPart>
          </mc:Choice>
          <mc:Fallback>
            <p:pic>
              <p:nvPicPr>
                <p:cNvPr id="45" name="Freihand 44">
                  <a:extLst>
                    <a:ext uri="{FF2B5EF4-FFF2-40B4-BE49-F238E27FC236}">
                      <a16:creationId xmlns:a16="http://schemas.microsoft.com/office/drawing/2014/main" id="{29A7B4EB-F163-D66B-D04F-C4F39D65757B}"/>
                    </a:ext>
                  </a:extLst>
                </p:cNvPr>
                <p:cNvPicPr/>
                <p:nvPr/>
              </p:nvPicPr>
              <p:blipFill>
                <a:blip r:embed="rId75"/>
                <a:stretch>
                  <a:fillRect/>
                </a:stretch>
              </p:blipFill>
              <p:spPr>
                <a:xfrm>
                  <a:off x="8049567" y="6434182"/>
                  <a:ext cx="525240" cy="30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2F1F25BB-1F61-D394-D96C-8330C2E3F3F0}"/>
                  </a:ext>
                </a:extLst>
              </p14:cNvPr>
              <p14:cNvContentPartPr/>
              <p14:nvPr/>
            </p14:nvContentPartPr>
            <p14:xfrm>
              <a:off x="1194807" y="2009782"/>
              <a:ext cx="2376720" cy="1532160"/>
            </p14:xfrm>
          </p:contentPart>
        </mc:Choice>
        <mc:Fallback>
          <p:pic>
            <p:nvPicPr>
              <p:cNvPr id="47" name="Freihand 46">
                <a:extLst>
                  <a:ext uri="{FF2B5EF4-FFF2-40B4-BE49-F238E27FC236}">
                    <a16:creationId xmlns:a16="http://schemas.microsoft.com/office/drawing/2014/main" id="{2F1F25BB-1F61-D394-D96C-8330C2E3F3F0}"/>
                  </a:ext>
                </a:extLst>
              </p:cNvPr>
              <p:cNvPicPr/>
              <p:nvPr/>
            </p:nvPicPr>
            <p:blipFill>
              <a:blip r:embed="rId77"/>
              <a:stretch>
                <a:fillRect/>
              </a:stretch>
            </p:blipFill>
            <p:spPr>
              <a:xfrm>
                <a:off x="1185807" y="2000782"/>
                <a:ext cx="2394360" cy="1549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FFD2EC65-6BF7-B0B4-05FA-8BD55F19850E}"/>
                  </a:ext>
                </a:extLst>
              </p14:cNvPr>
              <p14:cNvContentPartPr/>
              <p14:nvPr/>
            </p14:nvContentPartPr>
            <p14:xfrm>
              <a:off x="3740367" y="3462022"/>
              <a:ext cx="3675600" cy="1401120"/>
            </p14:xfrm>
          </p:contentPart>
        </mc:Choice>
        <mc:Fallback>
          <p:pic>
            <p:nvPicPr>
              <p:cNvPr id="48" name="Freihand 47">
                <a:extLst>
                  <a:ext uri="{FF2B5EF4-FFF2-40B4-BE49-F238E27FC236}">
                    <a16:creationId xmlns:a16="http://schemas.microsoft.com/office/drawing/2014/main" id="{FFD2EC65-6BF7-B0B4-05FA-8BD55F19850E}"/>
                  </a:ext>
                </a:extLst>
              </p:cNvPr>
              <p:cNvPicPr/>
              <p:nvPr/>
            </p:nvPicPr>
            <p:blipFill>
              <a:blip r:embed="rId79"/>
              <a:stretch>
                <a:fillRect/>
              </a:stretch>
            </p:blipFill>
            <p:spPr>
              <a:xfrm>
                <a:off x="3731727" y="3453382"/>
                <a:ext cx="3693240" cy="1418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40EE18A2-9992-E45F-E2ED-FD899769C3D7}"/>
                  </a:ext>
                </a:extLst>
              </p14:cNvPr>
              <p14:cNvContentPartPr/>
              <p14:nvPr/>
            </p14:nvContentPartPr>
            <p14:xfrm>
              <a:off x="7154607" y="2369422"/>
              <a:ext cx="589320" cy="2365920"/>
            </p14:xfrm>
          </p:contentPart>
        </mc:Choice>
        <mc:Fallback>
          <p:pic>
            <p:nvPicPr>
              <p:cNvPr id="49" name="Freihand 48">
                <a:extLst>
                  <a:ext uri="{FF2B5EF4-FFF2-40B4-BE49-F238E27FC236}">
                    <a16:creationId xmlns:a16="http://schemas.microsoft.com/office/drawing/2014/main" id="{40EE18A2-9992-E45F-E2ED-FD899769C3D7}"/>
                  </a:ext>
                </a:extLst>
              </p:cNvPr>
              <p:cNvPicPr/>
              <p:nvPr/>
            </p:nvPicPr>
            <p:blipFill>
              <a:blip r:embed="rId81"/>
              <a:stretch>
                <a:fillRect/>
              </a:stretch>
            </p:blipFill>
            <p:spPr>
              <a:xfrm>
                <a:off x="7145607" y="2360422"/>
                <a:ext cx="606960" cy="2383560"/>
              </a:xfrm>
              <a:prstGeom prst="rect">
                <a:avLst/>
              </a:prstGeom>
            </p:spPr>
          </p:pic>
        </mc:Fallback>
      </mc:AlternateContent>
      <p:grpSp>
        <p:nvGrpSpPr>
          <p:cNvPr id="54" name="Gruppieren 53">
            <a:extLst>
              <a:ext uri="{FF2B5EF4-FFF2-40B4-BE49-F238E27FC236}">
                <a16:creationId xmlns:a16="http://schemas.microsoft.com/office/drawing/2014/main" id="{CC84FA5A-89BD-24DE-D5EA-FB285227F258}"/>
              </a:ext>
            </a:extLst>
          </p:cNvPr>
          <p:cNvGrpSpPr/>
          <p:nvPr/>
        </p:nvGrpSpPr>
        <p:grpSpPr>
          <a:xfrm>
            <a:off x="5240847" y="3243862"/>
            <a:ext cx="2336760" cy="1938960"/>
            <a:chOff x="5240847" y="3243862"/>
            <a:chExt cx="2336760" cy="1938960"/>
          </a:xfrm>
        </p:grpSpPr>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53098C1C-663E-2CA5-9482-842B88A71DB9}"/>
                    </a:ext>
                  </a:extLst>
                </p14:cNvPr>
                <p14:cNvContentPartPr/>
                <p14:nvPr/>
              </p14:nvContentPartPr>
              <p14:xfrm>
                <a:off x="5630007" y="4565062"/>
                <a:ext cx="1566000" cy="68400"/>
              </p14:xfrm>
            </p:contentPart>
          </mc:Choice>
          <mc:Fallback>
            <p:pic>
              <p:nvPicPr>
                <p:cNvPr id="50" name="Freihand 49">
                  <a:extLst>
                    <a:ext uri="{FF2B5EF4-FFF2-40B4-BE49-F238E27FC236}">
                      <a16:creationId xmlns:a16="http://schemas.microsoft.com/office/drawing/2014/main" id="{53098C1C-663E-2CA5-9482-842B88A71DB9}"/>
                    </a:ext>
                  </a:extLst>
                </p:cNvPr>
                <p:cNvPicPr/>
                <p:nvPr/>
              </p:nvPicPr>
              <p:blipFill>
                <a:blip r:embed="rId83"/>
                <a:stretch>
                  <a:fillRect/>
                </a:stretch>
              </p:blipFill>
              <p:spPr>
                <a:xfrm>
                  <a:off x="5621367" y="4556422"/>
                  <a:ext cx="1583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450DD12F-49DF-9E36-DD90-B5C951936B02}"/>
                    </a:ext>
                  </a:extLst>
                </p14:cNvPr>
                <p14:cNvContentPartPr/>
                <p14:nvPr/>
              </p14:nvContentPartPr>
              <p14:xfrm>
                <a:off x="5240847" y="4637062"/>
                <a:ext cx="2336760" cy="545760"/>
              </p14:xfrm>
            </p:contentPart>
          </mc:Choice>
          <mc:Fallback>
            <p:pic>
              <p:nvPicPr>
                <p:cNvPr id="51" name="Freihand 50">
                  <a:extLst>
                    <a:ext uri="{FF2B5EF4-FFF2-40B4-BE49-F238E27FC236}">
                      <a16:creationId xmlns:a16="http://schemas.microsoft.com/office/drawing/2014/main" id="{450DD12F-49DF-9E36-DD90-B5C951936B02}"/>
                    </a:ext>
                  </a:extLst>
                </p:cNvPr>
                <p:cNvPicPr/>
                <p:nvPr/>
              </p:nvPicPr>
              <p:blipFill>
                <a:blip r:embed="rId85"/>
                <a:stretch>
                  <a:fillRect/>
                </a:stretch>
              </p:blipFill>
              <p:spPr>
                <a:xfrm>
                  <a:off x="5232207" y="4628062"/>
                  <a:ext cx="235440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161C47F1-B300-4203-96D5-133B85F6B1B5}"/>
                    </a:ext>
                  </a:extLst>
                </p14:cNvPr>
                <p14:cNvContentPartPr/>
                <p14:nvPr/>
              </p14:nvContentPartPr>
              <p14:xfrm>
                <a:off x="7184847" y="3243862"/>
                <a:ext cx="197280" cy="1395000"/>
              </p14:xfrm>
            </p:contentPart>
          </mc:Choice>
          <mc:Fallback>
            <p:pic>
              <p:nvPicPr>
                <p:cNvPr id="53" name="Freihand 52">
                  <a:extLst>
                    <a:ext uri="{FF2B5EF4-FFF2-40B4-BE49-F238E27FC236}">
                      <a16:creationId xmlns:a16="http://schemas.microsoft.com/office/drawing/2014/main" id="{161C47F1-B300-4203-96D5-133B85F6B1B5}"/>
                    </a:ext>
                  </a:extLst>
                </p:cNvPr>
                <p:cNvPicPr/>
                <p:nvPr/>
              </p:nvPicPr>
              <p:blipFill>
                <a:blip r:embed="rId87"/>
                <a:stretch>
                  <a:fillRect/>
                </a:stretch>
              </p:blipFill>
              <p:spPr>
                <a:xfrm>
                  <a:off x="7176207" y="3235222"/>
                  <a:ext cx="214920" cy="141264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3204</Words>
  <Application>Microsoft Office PowerPoint</Application>
  <PresentationFormat>Breitbild</PresentationFormat>
  <Paragraphs>608</Paragraphs>
  <Slides>55</Slides>
  <Notes>49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55</vt:i4>
      </vt:variant>
    </vt:vector>
  </HeadingPairs>
  <TitlesOfParts>
    <vt:vector size="64"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279</cp:revision>
  <cp:lastPrinted>2022-03-02T20:18:27Z</cp:lastPrinted>
  <dcterms:created xsi:type="dcterms:W3CDTF">2022-03-01T20:52:11Z</dcterms:created>
  <dcterms:modified xsi:type="dcterms:W3CDTF">2023-04-18T09:39:47Z</dcterms:modified>
</cp:coreProperties>
</file>